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</p:sldIdLst>
  <p:sldSz cy="5143500" cx="9144000"/>
  <p:notesSz cx="6858000" cy="9144000"/>
  <p:embeddedFontLst>
    <p:embeddedFont>
      <p:font typeface="Itim"/>
      <p:regular r:id="rId50"/>
    </p:embeddedFont>
    <p:embeddedFont>
      <p:font typeface="Merriweather"/>
      <p:regular r:id="rId51"/>
      <p:bold r:id="rId52"/>
      <p:italic r:id="rId53"/>
      <p:boldItalic r:id="rId5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2B4EC27-D147-49FF-B96D-6BA148ABB8B5}">
  <a:tblStyle styleId="{02B4EC27-D147-49FF-B96D-6BA148ABB8B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Merriweather-regular.fntdata"/><Relationship Id="rId50" Type="http://schemas.openxmlformats.org/officeDocument/2006/relationships/font" Target="fonts/Itim-regular.fntdata"/><Relationship Id="rId53" Type="http://schemas.openxmlformats.org/officeDocument/2006/relationships/font" Target="fonts/Merriweather-italic.fntdata"/><Relationship Id="rId52" Type="http://schemas.openxmlformats.org/officeDocument/2006/relationships/font" Target="fonts/Merriweather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54" Type="http://schemas.openxmlformats.org/officeDocument/2006/relationships/font" Target="fonts/Merriweather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g8b238304a6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5" name="Google Shape;785;g8b238304a6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0" name="Shape 1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Google Shape;1221;g12fe3c12ceb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2" name="Google Shape;1222;g12fe3c12ceb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2" name="Shape 1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3" name="Google Shape;1493;g1343a94c6a4_3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4" name="Google Shape;1494;g1343a94c6a4_3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2" name="Shape 1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3" name="Google Shape;1733;g13451e0e20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4" name="Google Shape;1734;g13451e0e20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3" name="Shape 1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4" name="Google Shape;1764;g8b93f3d687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5" name="Google Shape;1765;g8b93f3d687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8" name="Shape 1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9" name="Google Shape;1829;g11fd8d9a726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0" name="Google Shape;1830;g11fd8d9a726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5" name="Shape 1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6" name="Google Shape;1866;g11fd8d9a726_5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7" name="Google Shape;1867;g11fd8d9a726_5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7" name="Shape 1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" name="Google Shape;1948;g12f2c4c6721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9" name="Google Shape;1949;g12f2c4c672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0" name="Shape 1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1" name="Google Shape;1991;g8bca512db4_0_3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2" name="Google Shape;1992;g8bca512db4_0_3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1" name="Shape 2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2" name="Google Shape;2072;g1351ee8de54_0_5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3" name="Google Shape;2073;g1351ee8de54_0_5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0" name="Shape 2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1" name="Google Shape;2111;g12f470cca22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2" name="Google Shape;2112;g12f470cca22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g8bca512db4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3" name="Google Shape;813;g8bca512db4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3" name="Shape 2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4" name="Google Shape;2154;g12f2c4c6721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5" name="Google Shape;2155;g12f2c4c6721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6" name="Shape 2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7" name="Google Shape;2167;g1343a94c6a4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8" name="Google Shape;2168;g1343a94c6a4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9" name="Shape 2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0" name="Google Shape;2210;g11fcc6cf6f8_1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1" name="Google Shape;2211;g11fcc6cf6f8_1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8" name="Shape 2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9" name="Google Shape;2239;g1343a94c6a4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0" name="Google Shape;2240;g1343a94c6a4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1" name="Shape 2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" name="Google Shape;2252;g12f66020be9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3" name="Google Shape;2253;g12f66020be9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4" name="Shape 2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5" name="Google Shape;2295;g11fcc6cf6f8_1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6" name="Google Shape;2296;g11fcc6cf6f8_1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0" name="Shape 2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1" name="Google Shape;2311;gf41621e8a6_1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2" name="Google Shape;2312;gf41621e8a6_1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3" name="Shape 2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" name="Google Shape;2324;gf41621e8a6_1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5" name="Google Shape;2325;gf41621e8a6_1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6" name="Shape 2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7" name="Google Shape;2367;g11fcc6cf6f8_1_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8" name="Google Shape;2368;g11fcc6cf6f8_1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7" name="Shape 2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8" name="Google Shape;2398;g1343a94c6a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9" name="Google Shape;2399;g1343a94c6a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g1351ee8de54_0_10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3" name="Google Shape;863;g1351ee8de54_0_10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0" name="Shape 2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1" name="Google Shape;2411;g1343a94c6a4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2" name="Google Shape;2412;g1343a94c6a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3" name="Shape 2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4" name="Google Shape;2454;g11fcc6cf6f8_1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5" name="Google Shape;2455;g11fcc6cf6f8_1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0" name="Shape 2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1" name="Google Shape;2471;g12f470cca22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2" name="Google Shape;2472;g12f470cca22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3" name="Shape 2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4" name="Google Shape;2514;gf41621e8a6_1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5" name="Google Shape;2515;gf41621e8a6_1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1" name="Shape 2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2" name="Google Shape;2552;g12f66020be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3" name="Google Shape;2553;g12f66020be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4" name="Shape 2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5" name="Google Shape;2595;gf41621e8a6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6" name="Google Shape;2596;gf41621e8a6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8" name="Shape 2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9" name="Google Shape;2619;g13564c18f9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0" name="Google Shape;2620;g13564c18f9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1" name="Shape 2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" name="Google Shape;2662;g13559a7fb3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3" name="Google Shape;2663;g13559a7fb3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5" name="Shape 2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6" name="Google Shape;2686;g1343a94c6a4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7" name="Google Shape;2687;g1343a94c6a4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2" name="Shape 2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3" name="Google Shape;2743;g8bca512db4_0_29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4" name="Google Shape;2744;g8bca512db4_0_29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g8bca512db4_0_5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8" name="Google Shape;898;g8bca512db4_0_5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1" name="Shape 2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2" name="Google Shape;2862;g1343a94c6a4_0_3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3" name="Google Shape;2863;g1343a94c6a4_0_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4" name="Shape 2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5" name="Google Shape;2905;g11fcc6cf6f8_1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6" name="Google Shape;2906;g11fcc6cf6f8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0" name="Shape 2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1" name="Google Shape;2961;g11fd8d9a726_6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2" name="Google Shape;2962;g11fd8d9a726_6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3" name="Shape 3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4" name="Google Shape;3004;g11fcc6cf6f8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5" name="Google Shape;3005;g11fcc6cf6f8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3" name="Shape 3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4" name="Google Shape;3044;g1351ee8de54_0_10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5" name="Google Shape;3045;g1351ee8de54_0_10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7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g8b951196ad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9" name="Google Shape;939;g8b951196ad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4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g8b8338ba29_0_5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6" name="Google Shape;986;g8b8338ba29_0_5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g1343a94c6a4_1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3" name="Google Shape;1033;g1343a94c6a4_1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g8b8338ba29_0_4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3" name="Google Shape;1083;g8b8338ba29_0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4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Google Shape;1135;g8bca512db4_0_25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6" name="Google Shape;1136;g8bca512db4_0_25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CFF7EF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16575" y="0"/>
            <a:ext cx="8579795" cy="5143484"/>
          </a:xfrm>
          <a:custGeom>
            <a:rect b="b" l="l" r="r" t="t"/>
            <a:pathLst>
              <a:path extrusionOk="0" h="78770" w="128517">
                <a:moveTo>
                  <a:pt x="35" y="1"/>
                </a:moveTo>
                <a:lnTo>
                  <a:pt x="0" y="78769"/>
                </a:lnTo>
                <a:lnTo>
                  <a:pt x="128517" y="78769"/>
                </a:lnTo>
                <a:cubicBezTo>
                  <a:pt x="61260" y="76442"/>
                  <a:pt x="7739" y="332"/>
                  <a:pt x="7739" y="332"/>
                </a:cubicBezTo>
                <a:lnTo>
                  <a:pt x="3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1754550" y="1135650"/>
            <a:ext cx="5634900" cy="2872200"/>
          </a:xfrm>
          <a:prstGeom prst="plaque">
            <a:avLst>
              <a:gd fmla="val 11691" name="adj"/>
            </a:avLst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2572800" y="3116850"/>
            <a:ext cx="3998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2572800" y="2222750"/>
            <a:ext cx="3998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" name="Google Shape;13;p2"/>
          <p:cNvGrpSpPr/>
          <p:nvPr/>
        </p:nvGrpSpPr>
        <p:grpSpPr>
          <a:xfrm rot="697126">
            <a:off x="8280187" y="-46678"/>
            <a:ext cx="1305393" cy="1346461"/>
            <a:chOff x="1492000" y="427450"/>
            <a:chExt cx="1188000" cy="1225375"/>
          </a:xfrm>
        </p:grpSpPr>
        <p:sp>
          <p:nvSpPr>
            <p:cNvPr id="14" name="Google Shape;14;p2"/>
            <p:cNvSpPr/>
            <p:nvPr/>
          </p:nvSpPr>
          <p:spPr>
            <a:xfrm>
              <a:off x="1492000" y="427450"/>
              <a:ext cx="1188000" cy="1225375"/>
            </a:xfrm>
            <a:custGeom>
              <a:rect b="b" l="l" r="r" t="t"/>
              <a:pathLst>
                <a:path extrusionOk="0" h="49015" w="47520">
                  <a:moveTo>
                    <a:pt x="44863" y="698"/>
                  </a:moveTo>
                  <a:lnTo>
                    <a:pt x="44863" y="698"/>
                  </a:lnTo>
                  <a:cubicBezTo>
                    <a:pt x="45260" y="745"/>
                    <a:pt x="45657" y="763"/>
                    <a:pt x="46048" y="763"/>
                  </a:cubicBezTo>
                  <a:cubicBezTo>
                    <a:pt x="46274" y="763"/>
                    <a:pt x="46497" y="757"/>
                    <a:pt x="46717" y="748"/>
                  </a:cubicBezTo>
                  <a:lnTo>
                    <a:pt x="46717" y="748"/>
                  </a:lnTo>
                  <a:cubicBezTo>
                    <a:pt x="46667" y="8567"/>
                    <a:pt x="46617" y="16387"/>
                    <a:pt x="46642" y="24207"/>
                  </a:cubicBezTo>
                  <a:cubicBezTo>
                    <a:pt x="46667" y="32076"/>
                    <a:pt x="46366" y="40046"/>
                    <a:pt x="46868" y="47891"/>
                  </a:cubicBezTo>
                  <a:cubicBezTo>
                    <a:pt x="46818" y="47891"/>
                    <a:pt x="46792" y="47866"/>
                    <a:pt x="46767" y="47866"/>
                  </a:cubicBezTo>
                  <a:cubicBezTo>
                    <a:pt x="39987" y="48053"/>
                    <a:pt x="33211" y="48100"/>
                    <a:pt x="26436" y="48100"/>
                  </a:cubicBezTo>
                  <a:cubicBezTo>
                    <a:pt x="19684" y="48100"/>
                    <a:pt x="12934" y="48054"/>
                    <a:pt x="6180" y="48054"/>
                  </a:cubicBezTo>
                  <a:cubicBezTo>
                    <a:pt x="4304" y="48054"/>
                    <a:pt x="2428" y="48057"/>
                    <a:pt x="552" y="48066"/>
                  </a:cubicBezTo>
                  <a:cubicBezTo>
                    <a:pt x="802" y="38116"/>
                    <a:pt x="1203" y="28066"/>
                    <a:pt x="1203" y="18066"/>
                  </a:cubicBezTo>
                  <a:cubicBezTo>
                    <a:pt x="1203" y="12452"/>
                    <a:pt x="1078" y="6863"/>
                    <a:pt x="727" y="1299"/>
                  </a:cubicBezTo>
                  <a:lnTo>
                    <a:pt x="752" y="1299"/>
                  </a:lnTo>
                  <a:cubicBezTo>
                    <a:pt x="1098" y="1362"/>
                    <a:pt x="1492" y="1415"/>
                    <a:pt x="1880" y="1415"/>
                  </a:cubicBezTo>
                  <a:cubicBezTo>
                    <a:pt x="2112" y="1415"/>
                    <a:pt x="2341" y="1396"/>
                    <a:pt x="2557" y="1349"/>
                  </a:cubicBezTo>
                  <a:lnTo>
                    <a:pt x="2557" y="1349"/>
                  </a:lnTo>
                  <a:cubicBezTo>
                    <a:pt x="2406" y="1650"/>
                    <a:pt x="2406" y="2051"/>
                    <a:pt x="2582" y="2377"/>
                  </a:cubicBezTo>
                  <a:cubicBezTo>
                    <a:pt x="2901" y="2970"/>
                    <a:pt x="3636" y="3314"/>
                    <a:pt x="4314" y="3314"/>
                  </a:cubicBezTo>
                  <a:cubicBezTo>
                    <a:pt x="4381" y="3314"/>
                    <a:pt x="4447" y="3311"/>
                    <a:pt x="4512" y="3304"/>
                  </a:cubicBezTo>
                  <a:cubicBezTo>
                    <a:pt x="5740" y="3229"/>
                    <a:pt x="6316" y="1700"/>
                    <a:pt x="5539" y="873"/>
                  </a:cubicBezTo>
                  <a:lnTo>
                    <a:pt x="5539" y="873"/>
                  </a:lnTo>
                  <a:cubicBezTo>
                    <a:pt x="5943" y="910"/>
                    <a:pt x="6360" y="933"/>
                    <a:pt x="6771" y="933"/>
                  </a:cubicBezTo>
                  <a:cubicBezTo>
                    <a:pt x="6921" y="933"/>
                    <a:pt x="7071" y="930"/>
                    <a:pt x="7218" y="923"/>
                  </a:cubicBezTo>
                  <a:lnTo>
                    <a:pt x="7218" y="923"/>
                  </a:lnTo>
                  <a:cubicBezTo>
                    <a:pt x="6918" y="1199"/>
                    <a:pt x="6742" y="1700"/>
                    <a:pt x="6792" y="2101"/>
                  </a:cubicBezTo>
                  <a:cubicBezTo>
                    <a:pt x="6842" y="2778"/>
                    <a:pt x="7344" y="3254"/>
                    <a:pt x="7995" y="3354"/>
                  </a:cubicBezTo>
                  <a:cubicBezTo>
                    <a:pt x="8078" y="3367"/>
                    <a:pt x="8161" y="3373"/>
                    <a:pt x="8244" y="3373"/>
                  </a:cubicBezTo>
                  <a:cubicBezTo>
                    <a:pt x="8813" y="3373"/>
                    <a:pt x="9362" y="3077"/>
                    <a:pt x="9624" y="2552"/>
                  </a:cubicBezTo>
                  <a:cubicBezTo>
                    <a:pt x="9850" y="2076"/>
                    <a:pt x="9850" y="1475"/>
                    <a:pt x="9599" y="998"/>
                  </a:cubicBezTo>
                  <a:cubicBezTo>
                    <a:pt x="10025" y="998"/>
                    <a:pt x="10451" y="973"/>
                    <a:pt x="10903" y="898"/>
                  </a:cubicBezTo>
                  <a:lnTo>
                    <a:pt x="10903" y="898"/>
                  </a:lnTo>
                  <a:cubicBezTo>
                    <a:pt x="10652" y="1149"/>
                    <a:pt x="10527" y="1500"/>
                    <a:pt x="10552" y="1876"/>
                  </a:cubicBezTo>
                  <a:cubicBezTo>
                    <a:pt x="10627" y="2527"/>
                    <a:pt x="11178" y="3029"/>
                    <a:pt x="11830" y="3104"/>
                  </a:cubicBezTo>
                  <a:cubicBezTo>
                    <a:pt x="11905" y="3116"/>
                    <a:pt x="11981" y="3122"/>
                    <a:pt x="12056" y="3122"/>
                  </a:cubicBezTo>
                  <a:cubicBezTo>
                    <a:pt x="12607" y="3122"/>
                    <a:pt x="13138" y="2806"/>
                    <a:pt x="13359" y="2277"/>
                  </a:cubicBezTo>
                  <a:cubicBezTo>
                    <a:pt x="13559" y="1826"/>
                    <a:pt x="13509" y="1299"/>
                    <a:pt x="13258" y="898"/>
                  </a:cubicBezTo>
                  <a:cubicBezTo>
                    <a:pt x="13576" y="898"/>
                    <a:pt x="13904" y="909"/>
                    <a:pt x="14237" y="909"/>
                  </a:cubicBezTo>
                  <a:cubicBezTo>
                    <a:pt x="14403" y="909"/>
                    <a:pt x="14570" y="907"/>
                    <a:pt x="14737" y="898"/>
                  </a:cubicBezTo>
                  <a:lnTo>
                    <a:pt x="14737" y="898"/>
                  </a:lnTo>
                  <a:cubicBezTo>
                    <a:pt x="14273" y="1850"/>
                    <a:pt x="14626" y="3103"/>
                    <a:pt x="15816" y="3103"/>
                  </a:cubicBezTo>
                  <a:cubicBezTo>
                    <a:pt x="15911" y="3103"/>
                    <a:pt x="16010" y="3095"/>
                    <a:pt x="16116" y="3079"/>
                  </a:cubicBezTo>
                  <a:cubicBezTo>
                    <a:pt x="17268" y="2928"/>
                    <a:pt x="17644" y="1625"/>
                    <a:pt x="17093" y="798"/>
                  </a:cubicBezTo>
                  <a:lnTo>
                    <a:pt x="17093" y="798"/>
                  </a:lnTo>
                  <a:cubicBezTo>
                    <a:pt x="17569" y="823"/>
                    <a:pt x="18070" y="823"/>
                    <a:pt x="18572" y="823"/>
                  </a:cubicBezTo>
                  <a:cubicBezTo>
                    <a:pt x="18183" y="1796"/>
                    <a:pt x="18761" y="2957"/>
                    <a:pt x="19917" y="2957"/>
                  </a:cubicBezTo>
                  <a:cubicBezTo>
                    <a:pt x="19952" y="2957"/>
                    <a:pt x="19989" y="2956"/>
                    <a:pt x="20025" y="2953"/>
                  </a:cubicBezTo>
                  <a:cubicBezTo>
                    <a:pt x="21103" y="2878"/>
                    <a:pt x="21604" y="1775"/>
                    <a:pt x="21203" y="898"/>
                  </a:cubicBezTo>
                  <a:lnTo>
                    <a:pt x="21203" y="898"/>
                  </a:lnTo>
                  <a:cubicBezTo>
                    <a:pt x="21579" y="923"/>
                    <a:pt x="21930" y="923"/>
                    <a:pt x="22306" y="923"/>
                  </a:cubicBezTo>
                  <a:cubicBezTo>
                    <a:pt x="21963" y="1782"/>
                    <a:pt x="22460" y="2905"/>
                    <a:pt x="23492" y="2905"/>
                  </a:cubicBezTo>
                  <a:cubicBezTo>
                    <a:pt x="23514" y="2905"/>
                    <a:pt x="23536" y="2904"/>
                    <a:pt x="23559" y="2903"/>
                  </a:cubicBezTo>
                  <a:cubicBezTo>
                    <a:pt x="24436" y="2878"/>
                    <a:pt x="25339" y="1775"/>
                    <a:pt x="25013" y="1024"/>
                  </a:cubicBezTo>
                  <a:cubicBezTo>
                    <a:pt x="25489" y="998"/>
                    <a:pt x="25940" y="998"/>
                    <a:pt x="26391" y="923"/>
                  </a:cubicBezTo>
                  <a:lnTo>
                    <a:pt x="26391" y="923"/>
                  </a:lnTo>
                  <a:cubicBezTo>
                    <a:pt x="26141" y="1450"/>
                    <a:pt x="25990" y="2001"/>
                    <a:pt x="26391" y="2502"/>
                  </a:cubicBezTo>
                  <a:cubicBezTo>
                    <a:pt x="26730" y="2921"/>
                    <a:pt x="27291" y="3117"/>
                    <a:pt x="27809" y="3117"/>
                  </a:cubicBezTo>
                  <a:cubicBezTo>
                    <a:pt x="27942" y="3117"/>
                    <a:pt x="28073" y="3104"/>
                    <a:pt x="28196" y="3079"/>
                  </a:cubicBezTo>
                  <a:cubicBezTo>
                    <a:pt x="29173" y="2828"/>
                    <a:pt x="29675" y="1625"/>
                    <a:pt x="29073" y="923"/>
                  </a:cubicBezTo>
                  <a:lnTo>
                    <a:pt x="30226" y="923"/>
                  </a:lnTo>
                  <a:cubicBezTo>
                    <a:pt x="29910" y="1969"/>
                    <a:pt x="30584" y="3132"/>
                    <a:pt x="31769" y="3132"/>
                  </a:cubicBezTo>
                  <a:cubicBezTo>
                    <a:pt x="31806" y="3132"/>
                    <a:pt x="31843" y="3131"/>
                    <a:pt x="31880" y="3129"/>
                  </a:cubicBezTo>
                  <a:cubicBezTo>
                    <a:pt x="33108" y="3029"/>
                    <a:pt x="33685" y="1750"/>
                    <a:pt x="33208" y="773"/>
                  </a:cubicBezTo>
                  <a:lnTo>
                    <a:pt x="33208" y="773"/>
                  </a:lnTo>
                  <a:cubicBezTo>
                    <a:pt x="33559" y="798"/>
                    <a:pt x="33885" y="823"/>
                    <a:pt x="34236" y="848"/>
                  </a:cubicBezTo>
                  <a:cubicBezTo>
                    <a:pt x="33885" y="1800"/>
                    <a:pt x="34436" y="2928"/>
                    <a:pt x="35589" y="2928"/>
                  </a:cubicBezTo>
                  <a:cubicBezTo>
                    <a:pt x="35602" y="2929"/>
                    <a:pt x="35614" y="2929"/>
                    <a:pt x="35626" y="2929"/>
                  </a:cubicBezTo>
                  <a:cubicBezTo>
                    <a:pt x="36682" y="2929"/>
                    <a:pt x="37315" y="1865"/>
                    <a:pt x="37018" y="973"/>
                  </a:cubicBezTo>
                  <a:cubicBezTo>
                    <a:pt x="37319" y="948"/>
                    <a:pt x="37645" y="923"/>
                    <a:pt x="37945" y="898"/>
                  </a:cubicBezTo>
                  <a:lnTo>
                    <a:pt x="37945" y="898"/>
                  </a:lnTo>
                  <a:cubicBezTo>
                    <a:pt x="37695" y="1775"/>
                    <a:pt x="38221" y="2753"/>
                    <a:pt x="39274" y="2803"/>
                  </a:cubicBezTo>
                  <a:cubicBezTo>
                    <a:pt x="39298" y="2804"/>
                    <a:pt x="39323" y="2805"/>
                    <a:pt x="39347" y="2805"/>
                  </a:cubicBezTo>
                  <a:cubicBezTo>
                    <a:pt x="40334" y="2805"/>
                    <a:pt x="40996" y="1829"/>
                    <a:pt x="40727" y="948"/>
                  </a:cubicBezTo>
                  <a:lnTo>
                    <a:pt x="40727" y="948"/>
                  </a:lnTo>
                  <a:cubicBezTo>
                    <a:pt x="41028" y="1024"/>
                    <a:pt x="41329" y="1049"/>
                    <a:pt x="41630" y="1074"/>
                  </a:cubicBezTo>
                  <a:cubicBezTo>
                    <a:pt x="41228" y="1800"/>
                    <a:pt x="41880" y="2928"/>
                    <a:pt x="42858" y="3079"/>
                  </a:cubicBezTo>
                  <a:cubicBezTo>
                    <a:pt x="42948" y="3092"/>
                    <a:pt x="43038" y="3099"/>
                    <a:pt x="43126" y="3099"/>
                  </a:cubicBezTo>
                  <a:cubicBezTo>
                    <a:pt x="44355" y="3099"/>
                    <a:pt x="45307" y="1844"/>
                    <a:pt x="44863" y="698"/>
                  </a:cubicBezTo>
                  <a:close/>
                  <a:moveTo>
                    <a:pt x="47088" y="0"/>
                  </a:moveTo>
                  <a:cubicBezTo>
                    <a:pt x="46975" y="0"/>
                    <a:pt x="46861" y="48"/>
                    <a:pt x="46792" y="146"/>
                  </a:cubicBezTo>
                  <a:cubicBezTo>
                    <a:pt x="46603" y="146"/>
                    <a:pt x="46411" y="145"/>
                    <a:pt x="46218" y="145"/>
                  </a:cubicBezTo>
                  <a:cubicBezTo>
                    <a:pt x="45543" y="145"/>
                    <a:pt x="44854" y="160"/>
                    <a:pt x="44211" y="297"/>
                  </a:cubicBezTo>
                  <a:cubicBezTo>
                    <a:pt x="44061" y="347"/>
                    <a:pt x="44061" y="572"/>
                    <a:pt x="44211" y="597"/>
                  </a:cubicBezTo>
                  <a:lnTo>
                    <a:pt x="44286" y="597"/>
                  </a:lnTo>
                  <a:cubicBezTo>
                    <a:pt x="44462" y="1199"/>
                    <a:pt x="44512" y="1851"/>
                    <a:pt x="43935" y="2277"/>
                  </a:cubicBezTo>
                  <a:cubicBezTo>
                    <a:pt x="43706" y="2437"/>
                    <a:pt x="43435" y="2556"/>
                    <a:pt x="43161" y="2556"/>
                  </a:cubicBezTo>
                  <a:cubicBezTo>
                    <a:pt x="43135" y="2556"/>
                    <a:pt x="43109" y="2555"/>
                    <a:pt x="43083" y="2552"/>
                  </a:cubicBezTo>
                  <a:cubicBezTo>
                    <a:pt x="42908" y="2502"/>
                    <a:pt x="42757" y="2452"/>
                    <a:pt x="42582" y="2427"/>
                  </a:cubicBezTo>
                  <a:cubicBezTo>
                    <a:pt x="41980" y="2126"/>
                    <a:pt x="41955" y="1675"/>
                    <a:pt x="42482" y="1099"/>
                  </a:cubicBezTo>
                  <a:cubicBezTo>
                    <a:pt x="42807" y="998"/>
                    <a:pt x="42732" y="547"/>
                    <a:pt x="42406" y="522"/>
                  </a:cubicBezTo>
                  <a:cubicBezTo>
                    <a:pt x="42002" y="490"/>
                    <a:pt x="41577" y="437"/>
                    <a:pt x="41158" y="437"/>
                  </a:cubicBezTo>
                  <a:cubicBezTo>
                    <a:pt x="40927" y="437"/>
                    <a:pt x="40699" y="453"/>
                    <a:pt x="40477" y="497"/>
                  </a:cubicBezTo>
                  <a:cubicBezTo>
                    <a:pt x="40451" y="489"/>
                    <a:pt x="40422" y="484"/>
                    <a:pt x="40393" y="484"/>
                  </a:cubicBezTo>
                  <a:cubicBezTo>
                    <a:pt x="40251" y="484"/>
                    <a:pt x="40093" y="582"/>
                    <a:pt x="40176" y="748"/>
                  </a:cubicBezTo>
                  <a:cubicBezTo>
                    <a:pt x="40426" y="1399"/>
                    <a:pt x="40226" y="2277"/>
                    <a:pt x="39374" y="2302"/>
                  </a:cubicBezTo>
                  <a:cubicBezTo>
                    <a:pt x="39362" y="2302"/>
                    <a:pt x="39351" y="2302"/>
                    <a:pt x="39340" y="2302"/>
                  </a:cubicBezTo>
                  <a:cubicBezTo>
                    <a:pt x="38464" y="2302"/>
                    <a:pt x="38177" y="1341"/>
                    <a:pt x="38622" y="698"/>
                  </a:cubicBezTo>
                  <a:cubicBezTo>
                    <a:pt x="38722" y="547"/>
                    <a:pt x="38597" y="297"/>
                    <a:pt x="38396" y="297"/>
                  </a:cubicBezTo>
                  <a:cubicBezTo>
                    <a:pt x="37845" y="372"/>
                    <a:pt x="37319" y="447"/>
                    <a:pt x="36792" y="572"/>
                  </a:cubicBezTo>
                  <a:cubicBezTo>
                    <a:pt x="36767" y="547"/>
                    <a:pt x="36742" y="522"/>
                    <a:pt x="36717" y="472"/>
                  </a:cubicBezTo>
                  <a:cubicBezTo>
                    <a:pt x="36687" y="435"/>
                    <a:pt x="36647" y="420"/>
                    <a:pt x="36606" y="420"/>
                  </a:cubicBezTo>
                  <a:cubicBezTo>
                    <a:pt x="36478" y="420"/>
                    <a:pt x="36335" y="571"/>
                    <a:pt x="36391" y="723"/>
                  </a:cubicBezTo>
                  <a:cubicBezTo>
                    <a:pt x="36341" y="798"/>
                    <a:pt x="36391" y="948"/>
                    <a:pt x="36492" y="973"/>
                  </a:cubicBezTo>
                  <a:cubicBezTo>
                    <a:pt x="36735" y="1630"/>
                    <a:pt x="36459" y="2429"/>
                    <a:pt x="35662" y="2429"/>
                  </a:cubicBezTo>
                  <a:cubicBezTo>
                    <a:pt x="35638" y="2429"/>
                    <a:pt x="35614" y="2429"/>
                    <a:pt x="35589" y="2427"/>
                  </a:cubicBezTo>
                  <a:cubicBezTo>
                    <a:pt x="34687" y="2402"/>
                    <a:pt x="34436" y="1374"/>
                    <a:pt x="34913" y="723"/>
                  </a:cubicBezTo>
                  <a:cubicBezTo>
                    <a:pt x="35063" y="572"/>
                    <a:pt x="34888" y="322"/>
                    <a:pt x="34687" y="322"/>
                  </a:cubicBezTo>
                  <a:cubicBezTo>
                    <a:pt x="34086" y="322"/>
                    <a:pt x="33509" y="322"/>
                    <a:pt x="32908" y="347"/>
                  </a:cubicBezTo>
                  <a:cubicBezTo>
                    <a:pt x="32873" y="312"/>
                    <a:pt x="32831" y="298"/>
                    <a:pt x="32787" y="298"/>
                  </a:cubicBezTo>
                  <a:cubicBezTo>
                    <a:pt x="32641" y="298"/>
                    <a:pt x="32485" y="462"/>
                    <a:pt x="32582" y="597"/>
                  </a:cubicBezTo>
                  <a:cubicBezTo>
                    <a:pt x="33098" y="1359"/>
                    <a:pt x="32867" y="2554"/>
                    <a:pt x="31843" y="2554"/>
                  </a:cubicBezTo>
                  <a:cubicBezTo>
                    <a:pt x="31822" y="2554"/>
                    <a:pt x="31801" y="2553"/>
                    <a:pt x="31780" y="2552"/>
                  </a:cubicBezTo>
                  <a:cubicBezTo>
                    <a:pt x="30827" y="2527"/>
                    <a:pt x="30477" y="1550"/>
                    <a:pt x="30878" y="798"/>
                  </a:cubicBezTo>
                  <a:cubicBezTo>
                    <a:pt x="31003" y="623"/>
                    <a:pt x="30853" y="397"/>
                    <a:pt x="30652" y="397"/>
                  </a:cubicBezTo>
                  <a:cubicBezTo>
                    <a:pt x="29975" y="397"/>
                    <a:pt x="29374" y="497"/>
                    <a:pt x="28722" y="648"/>
                  </a:cubicBezTo>
                  <a:cubicBezTo>
                    <a:pt x="28697" y="623"/>
                    <a:pt x="28647" y="597"/>
                    <a:pt x="28622" y="572"/>
                  </a:cubicBezTo>
                  <a:cubicBezTo>
                    <a:pt x="28590" y="561"/>
                    <a:pt x="28559" y="556"/>
                    <a:pt x="28528" y="556"/>
                  </a:cubicBezTo>
                  <a:cubicBezTo>
                    <a:pt x="28295" y="556"/>
                    <a:pt x="28127" y="863"/>
                    <a:pt x="28371" y="973"/>
                  </a:cubicBezTo>
                  <a:cubicBezTo>
                    <a:pt x="29098" y="1349"/>
                    <a:pt x="28923" y="2277"/>
                    <a:pt x="28196" y="2552"/>
                  </a:cubicBezTo>
                  <a:cubicBezTo>
                    <a:pt x="28045" y="2590"/>
                    <a:pt x="27901" y="2609"/>
                    <a:pt x="27760" y="2609"/>
                  </a:cubicBezTo>
                  <a:cubicBezTo>
                    <a:pt x="27619" y="2609"/>
                    <a:pt x="27482" y="2590"/>
                    <a:pt x="27344" y="2552"/>
                  </a:cubicBezTo>
                  <a:cubicBezTo>
                    <a:pt x="26517" y="2001"/>
                    <a:pt x="26391" y="1399"/>
                    <a:pt x="26993" y="798"/>
                  </a:cubicBezTo>
                  <a:cubicBezTo>
                    <a:pt x="27118" y="623"/>
                    <a:pt x="27043" y="372"/>
                    <a:pt x="26817" y="372"/>
                  </a:cubicBezTo>
                  <a:cubicBezTo>
                    <a:pt x="26091" y="397"/>
                    <a:pt x="25339" y="497"/>
                    <a:pt x="24612" y="572"/>
                  </a:cubicBezTo>
                  <a:cubicBezTo>
                    <a:pt x="24587" y="572"/>
                    <a:pt x="24562" y="547"/>
                    <a:pt x="24537" y="547"/>
                  </a:cubicBezTo>
                  <a:cubicBezTo>
                    <a:pt x="24503" y="522"/>
                    <a:pt x="24467" y="511"/>
                    <a:pt x="24432" y="511"/>
                  </a:cubicBezTo>
                  <a:cubicBezTo>
                    <a:pt x="24361" y="511"/>
                    <a:pt x="24294" y="556"/>
                    <a:pt x="24261" y="623"/>
                  </a:cubicBezTo>
                  <a:cubicBezTo>
                    <a:pt x="24086" y="698"/>
                    <a:pt x="24111" y="998"/>
                    <a:pt x="24336" y="998"/>
                  </a:cubicBezTo>
                  <a:lnTo>
                    <a:pt x="24436" y="998"/>
                  </a:lnTo>
                  <a:cubicBezTo>
                    <a:pt x="24637" y="1299"/>
                    <a:pt x="24512" y="1800"/>
                    <a:pt x="24336" y="2026"/>
                  </a:cubicBezTo>
                  <a:cubicBezTo>
                    <a:pt x="24134" y="2249"/>
                    <a:pt x="23882" y="2373"/>
                    <a:pt x="23608" y="2373"/>
                  </a:cubicBezTo>
                  <a:cubicBezTo>
                    <a:pt x="23543" y="2373"/>
                    <a:pt x="23476" y="2366"/>
                    <a:pt x="23409" y="2352"/>
                  </a:cubicBezTo>
                  <a:cubicBezTo>
                    <a:pt x="22732" y="2252"/>
                    <a:pt x="22381" y="1425"/>
                    <a:pt x="22857" y="823"/>
                  </a:cubicBezTo>
                  <a:cubicBezTo>
                    <a:pt x="22983" y="673"/>
                    <a:pt x="22908" y="472"/>
                    <a:pt x="22707" y="447"/>
                  </a:cubicBezTo>
                  <a:cubicBezTo>
                    <a:pt x="22439" y="428"/>
                    <a:pt x="22171" y="420"/>
                    <a:pt x="21903" y="420"/>
                  </a:cubicBezTo>
                  <a:cubicBezTo>
                    <a:pt x="21469" y="420"/>
                    <a:pt x="21036" y="441"/>
                    <a:pt x="20602" y="472"/>
                  </a:cubicBezTo>
                  <a:cubicBezTo>
                    <a:pt x="20351" y="497"/>
                    <a:pt x="20351" y="848"/>
                    <a:pt x="20602" y="873"/>
                  </a:cubicBezTo>
                  <a:lnTo>
                    <a:pt x="20652" y="873"/>
                  </a:lnTo>
                  <a:cubicBezTo>
                    <a:pt x="21028" y="1525"/>
                    <a:pt x="20777" y="2452"/>
                    <a:pt x="19925" y="2452"/>
                  </a:cubicBezTo>
                  <a:cubicBezTo>
                    <a:pt x="18998" y="2452"/>
                    <a:pt x="18747" y="1349"/>
                    <a:pt x="19198" y="698"/>
                  </a:cubicBezTo>
                  <a:cubicBezTo>
                    <a:pt x="19299" y="547"/>
                    <a:pt x="19173" y="322"/>
                    <a:pt x="18973" y="322"/>
                  </a:cubicBezTo>
                  <a:cubicBezTo>
                    <a:pt x="18529" y="322"/>
                    <a:pt x="18085" y="305"/>
                    <a:pt x="17641" y="305"/>
                  </a:cubicBezTo>
                  <a:cubicBezTo>
                    <a:pt x="17308" y="305"/>
                    <a:pt x="16975" y="315"/>
                    <a:pt x="16642" y="347"/>
                  </a:cubicBezTo>
                  <a:lnTo>
                    <a:pt x="16592" y="347"/>
                  </a:lnTo>
                  <a:cubicBezTo>
                    <a:pt x="16592" y="347"/>
                    <a:pt x="16567" y="322"/>
                    <a:pt x="16542" y="322"/>
                  </a:cubicBezTo>
                  <a:cubicBezTo>
                    <a:pt x="16503" y="299"/>
                    <a:pt x="16465" y="289"/>
                    <a:pt x="16428" y="289"/>
                  </a:cubicBezTo>
                  <a:cubicBezTo>
                    <a:pt x="16226" y="289"/>
                    <a:pt x="16083" y="595"/>
                    <a:pt x="16316" y="723"/>
                  </a:cubicBezTo>
                  <a:cubicBezTo>
                    <a:pt x="17068" y="1224"/>
                    <a:pt x="17118" y="2427"/>
                    <a:pt x="16065" y="2628"/>
                  </a:cubicBezTo>
                  <a:cubicBezTo>
                    <a:pt x="16001" y="2641"/>
                    <a:pt x="15937" y="2648"/>
                    <a:pt x="15874" y="2648"/>
                  </a:cubicBezTo>
                  <a:cubicBezTo>
                    <a:pt x="15009" y="2648"/>
                    <a:pt x="14351" y="1430"/>
                    <a:pt x="15238" y="823"/>
                  </a:cubicBezTo>
                  <a:cubicBezTo>
                    <a:pt x="15414" y="723"/>
                    <a:pt x="15339" y="472"/>
                    <a:pt x="15113" y="447"/>
                  </a:cubicBezTo>
                  <a:cubicBezTo>
                    <a:pt x="14835" y="428"/>
                    <a:pt x="14558" y="420"/>
                    <a:pt x="14279" y="420"/>
                  </a:cubicBezTo>
                  <a:cubicBezTo>
                    <a:pt x="13827" y="420"/>
                    <a:pt x="13372" y="441"/>
                    <a:pt x="12908" y="472"/>
                  </a:cubicBezTo>
                  <a:cubicBezTo>
                    <a:pt x="12882" y="497"/>
                    <a:pt x="12857" y="497"/>
                    <a:pt x="12807" y="522"/>
                  </a:cubicBezTo>
                  <a:cubicBezTo>
                    <a:pt x="12682" y="522"/>
                    <a:pt x="12582" y="748"/>
                    <a:pt x="12682" y="898"/>
                  </a:cubicBezTo>
                  <a:cubicBezTo>
                    <a:pt x="13208" y="1525"/>
                    <a:pt x="13008" y="2628"/>
                    <a:pt x="12030" y="2628"/>
                  </a:cubicBezTo>
                  <a:cubicBezTo>
                    <a:pt x="11103" y="2628"/>
                    <a:pt x="10627" y="1274"/>
                    <a:pt x="11604" y="923"/>
                  </a:cubicBezTo>
                  <a:cubicBezTo>
                    <a:pt x="11730" y="873"/>
                    <a:pt x="11730" y="698"/>
                    <a:pt x="11629" y="673"/>
                  </a:cubicBezTo>
                  <a:cubicBezTo>
                    <a:pt x="11604" y="572"/>
                    <a:pt x="11554" y="472"/>
                    <a:pt x="11429" y="472"/>
                  </a:cubicBezTo>
                  <a:cubicBezTo>
                    <a:pt x="11209" y="457"/>
                    <a:pt x="10984" y="449"/>
                    <a:pt x="10758" y="449"/>
                  </a:cubicBezTo>
                  <a:cubicBezTo>
                    <a:pt x="10236" y="449"/>
                    <a:pt x="9705" y="493"/>
                    <a:pt x="9198" y="597"/>
                  </a:cubicBezTo>
                  <a:cubicBezTo>
                    <a:pt x="9187" y="596"/>
                    <a:pt x="9176" y="595"/>
                    <a:pt x="9164" y="595"/>
                  </a:cubicBezTo>
                  <a:cubicBezTo>
                    <a:pt x="9020" y="595"/>
                    <a:pt x="8857" y="736"/>
                    <a:pt x="8973" y="898"/>
                  </a:cubicBezTo>
                  <a:cubicBezTo>
                    <a:pt x="9248" y="1299"/>
                    <a:pt x="9424" y="1750"/>
                    <a:pt x="9223" y="2227"/>
                  </a:cubicBezTo>
                  <a:cubicBezTo>
                    <a:pt x="9070" y="2620"/>
                    <a:pt x="8688" y="2842"/>
                    <a:pt x="8276" y="2842"/>
                  </a:cubicBezTo>
                  <a:cubicBezTo>
                    <a:pt x="8216" y="2842"/>
                    <a:pt x="8156" y="2838"/>
                    <a:pt x="8095" y="2828"/>
                  </a:cubicBezTo>
                  <a:cubicBezTo>
                    <a:pt x="7669" y="2778"/>
                    <a:pt x="7344" y="2452"/>
                    <a:pt x="7344" y="2001"/>
                  </a:cubicBezTo>
                  <a:cubicBezTo>
                    <a:pt x="7319" y="1600"/>
                    <a:pt x="7544" y="1299"/>
                    <a:pt x="7845" y="1024"/>
                  </a:cubicBezTo>
                  <a:cubicBezTo>
                    <a:pt x="7920" y="948"/>
                    <a:pt x="7920" y="873"/>
                    <a:pt x="7870" y="798"/>
                  </a:cubicBezTo>
                  <a:cubicBezTo>
                    <a:pt x="7945" y="698"/>
                    <a:pt x="7895" y="497"/>
                    <a:pt x="7770" y="472"/>
                  </a:cubicBezTo>
                  <a:cubicBezTo>
                    <a:pt x="7476" y="428"/>
                    <a:pt x="7177" y="412"/>
                    <a:pt x="6874" y="412"/>
                  </a:cubicBezTo>
                  <a:cubicBezTo>
                    <a:pt x="6324" y="412"/>
                    <a:pt x="5763" y="465"/>
                    <a:pt x="5213" y="497"/>
                  </a:cubicBezTo>
                  <a:cubicBezTo>
                    <a:pt x="5163" y="497"/>
                    <a:pt x="5113" y="522"/>
                    <a:pt x="5088" y="572"/>
                  </a:cubicBezTo>
                  <a:cubicBezTo>
                    <a:pt x="5069" y="567"/>
                    <a:pt x="5050" y="565"/>
                    <a:pt x="5032" y="565"/>
                  </a:cubicBezTo>
                  <a:cubicBezTo>
                    <a:pt x="4879" y="565"/>
                    <a:pt x="4756" y="736"/>
                    <a:pt x="4913" y="848"/>
                  </a:cubicBezTo>
                  <a:cubicBezTo>
                    <a:pt x="5213" y="1099"/>
                    <a:pt x="5464" y="1425"/>
                    <a:pt x="5439" y="1826"/>
                  </a:cubicBezTo>
                  <a:cubicBezTo>
                    <a:pt x="5389" y="2327"/>
                    <a:pt x="4988" y="2728"/>
                    <a:pt x="4512" y="2778"/>
                  </a:cubicBezTo>
                  <a:cubicBezTo>
                    <a:pt x="4478" y="2781"/>
                    <a:pt x="4444" y="2783"/>
                    <a:pt x="4409" y="2783"/>
                  </a:cubicBezTo>
                  <a:cubicBezTo>
                    <a:pt x="3603" y="2783"/>
                    <a:pt x="2415" y="1966"/>
                    <a:pt x="3208" y="1149"/>
                  </a:cubicBezTo>
                  <a:cubicBezTo>
                    <a:pt x="3312" y="1045"/>
                    <a:pt x="3210" y="873"/>
                    <a:pt x="3087" y="873"/>
                  </a:cubicBezTo>
                  <a:cubicBezTo>
                    <a:pt x="3061" y="873"/>
                    <a:pt x="3034" y="881"/>
                    <a:pt x="3008" y="898"/>
                  </a:cubicBezTo>
                  <a:lnTo>
                    <a:pt x="2983" y="898"/>
                  </a:lnTo>
                  <a:cubicBezTo>
                    <a:pt x="2933" y="873"/>
                    <a:pt x="2907" y="848"/>
                    <a:pt x="2857" y="848"/>
                  </a:cubicBezTo>
                  <a:cubicBezTo>
                    <a:pt x="2773" y="836"/>
                    <a:pt x="2689" y="831"/>
                    <a:pt x="2605" y="831"/>
                  </a:cubicBezTo>
                  <a:cubicBezTo>
                    <a:pt x="2339" y="831"/>
                    <a:pt x="2077" y="879"/>
                    <a:pt x="1830" y="898"/>
                  </a:cubicBezTo>
                  <a:cubicBezTo>
                    <a:pt x="1479" y="923"/>
                    <a:pt x="1153" y="923"/>
                    <a:pt x="802" y="923"/>
                  </a:cubicBezTo>
                  <a:cubicBezTo>
                    <a:pt x="752" y="923"/>
                    <a:pt x="727" y="923"/>
                    <a:pt x="702" y="948"/>
                  </a:cubicBezTo>
                  <a:cubicBezTo>
                    <a:pt x="669" y="893"/>
                    <a:pt x="606" y="862"/>
                    <a:pt x="547" y="862"/>
                  </a:cubicBezTo>
                  <a:cubicBezTo>
                    <a:pt x="472" y="862"/>
                    <a:pt x="401" y="912"/>
                    <a:pt x="401" y="1024"/>
                  </a:cubicBezTo>
                  <a:cubicBezTo>
                    <a:pt x="151" y="8693"/>
                    <a:pt x="552" y="16412"/>
                    <a:pt x="501" y="24106"/>
                  </a:cubicBezTo>
                  <a:cubicBezTo>
                    <a:pt x="451" y="32126"/>
                    <a:pt x="226" y="40147"/>
                    <a:pt x="0" y="48167"/>
                  </a:cubicBezTo>
                  <a:cubicBezTo>
                    <a:pt x="0" y="48346"/>
                    <a:pt x="141" y="48435"/>
                    <a:pt x="276" y="48435"/>
                  </a:cubicBezTo>
                  <a:cubicBezTo>
                    <a:pt x="330" y="48435"/>
                    <a:pt x="383" y="48421"/>
                    <a:pt x="426" y="48392"/>
                  </a:cubicBezTo>
                  <a:cubicBezTo>
                    <a:pt x="451" y="48417"/>
                    <a:pt x="501" y="48442"/>
                    <a:pt x="552" y="48442"/>
                  </a:cubicBezTo>
                  <a:cubicBezTo>
                    <a:pt x="6395" y="48873"/>
                    <a:pt x="12274" y="49015"/>
                    <a:pt x="18164" y="49015"/>
                  </a:cubicBezTo>
                  <a:cubicBezTo>
                    <a:pt x="27709" y="49015"/>
                    <a:pt x="37282" y="48642"/>
                    <a:pt x="46767" y="48518"/>
                  </a:cubicBezTo>
                  <a:cubicBezTo>
                    <a:pt x="46968" y="48518"/>
                    <a:pt x="47068" y="48367"/>
                    <a:pt x="47068" y="48217"/>
                  </a:cubicBezTo>
                  <a:cubicBezTo>
                    <a:pt x="47118" y="48217"/>
                    <a:pt x="47193" y="48167"/>
                    <a:pt x="47193" y="48066"/>
                  </a:cubicBezTo>
                  <a:cubicBezTo>
                    <a:pt x="47519" y="40147"/>
                    <a:pt x="47118" y="32152"/>
                    <a:pt x="47168" y="24207"/>
                  </a:cubicBezTo>
                  <a:cubicBezTo>
                    <a:pt x="47193" y="16237"/>
                    <a:pt x="47269" y="8292"/>
                    <a:pt x="47419" y="347"/>
                  </a:cubicBezTo>
                  <a:cubicBezTo>
                    <a:pt x="47434" y="118"/>
                    <a:pt x="47263" y="0"/>
                    <a:pt x="47088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505775" y="444875"/>
              <a:ext cx="1157925" cy="1185100"/>
            </a:xfrm>
            <a:custGeom>
              <a:rect b="b" l="l" r="r" t="t"/>
              <a:pathLst>
                <a:path extrusionOk="0" h="47404" w="46317">
                  <a:moveTo>
                    <a:pt x="19694" y="12839"/>
                  </a:moveTo>
                  <a:cubicBezTo>
                    <a:pt x="25666" y="12839"/>
                    <a:pt x="31640" y="12924"/>
                    <a:pt x="37606" y="12924"/>
                  </a:cubicBezTo>
                  <a:cubicBezTo>
                    <a:pt x="38998" y="12924"/>
                    <a:pt x="40389" y="12919"/>
                    <a:pt x="41780" y="12908"/>
                  </a:cubicBezTo>
                  <a:cubicBezTo>
                    <a:pt x="42031" y="12908"/>
                    <a:pt x="42031" y="13309"/>
                    <a:pt x="41780" y="13309"/>
                  </a:cubicBezTo>
                  <a:cubicBezTo>
                    <a:pt x="40353" y="13295"/>
                    <a:pt x="38925" y="13288"/>
                    <a:pt x="37497" y="13288"/>
                  </a:cubicBezTo>
                  <a:cubicBezTo>
                    <a:pt x="30111" y="13288"/>
                    <a:pt x="22711" y="13452"/>
                    <a:pt x="15319" y="13452"/>
                  </a:cubicBezTo>
                  <a:cubicBezTo>
                    <a:pt x="11840" y="13452"/>
                    <a:pt x="8362" y="13415"/>
                    <a:pt x="4888" y="13309"/>
                  </a:cubicBezTo>
                  <a:cubicBezTo>
                    <a:pt x="4763" y="13309"/>
                    <a:pt x="4763" y="13109"/>
                    <a:pt x="4888" y="13109"/>
                  </a:cubicBezTo>
                  <a:cubicBezTo>
                    <a:pt x="9817" y="12897"/>
                    <a:pt x="14755" y="12839"/>
                    <a:pt x="19694" y="12839"/>
                  </a:cubicBezTo>
                  <a:close/>
                  <a:moveTo>
                    <a:pt x="41778" y="16165"/>
                  </a:moveTo>
                  <a:cubicBezTo>
                    <a:pt x="42081" y="16165"/>
                    <a:pt x="42073" y="16643"/>
                    <a:pt x="41755" y="16667"/>
                  </a:cubicBezTo>
                  <a:cubicBezTo>
                    <a:pt x="33336" y="16859"/>
                    <a:pt x="24820" y="17221"/>
                    <a:pt x="16342" y="17221"/>
                  </a:cubicBezTo>
                  <a:cubicBezTo>
                    <a:pt x="12630" y="17221"/>
                    <a:pt x="8925" y="17151"/>
                    <a:pt x="5239" y="16968"/>
                  </a:cubicBezTo>
                  <a:cubicBezTo>
                    <a:pt x="5113" y="16968"/>
                    <a:pt x="5113" y="16793"/>
                    <a:pt x="5239" y="16793"/>
                  </a:cubicBezTo>
                  <a:cubicBezTo>
                    <a:pt x="17369" y="16166"/>
                    <a:pt x="29625" y="16467"/>
                    <a:pt x="41755" y="16166"/>
                  </a:cubicBezTo>
                  <a:cubicBezTo>
                    <a:pt x="41763" y="16166"/>
                    <a:pt x="41771" y="16165"/>
                    <a:pt x="41778" y="16165"/>
                  </a:cubicBezTo>
                  <a:close/>
                  <a:moveTo>
                    <a:pt x="30937" y="19611"/>
                  </a:moveTo>
                  <a:cubicBezTo>
                    <a:pt x="34361" y="19611"/>
                    <a:pt x="37787" y="19640"/>
                    <a:pt x="41204" y="19725"/>
                  </a:cubicBezTo>
                  <a:cubicBezTo>
                    <a:pt x="41505" y="19750"/>
                    <a:pt x="41505" y="20201"/>
                    <a:pt x="41204" y="20201"/>
                  </a:cubicBezTo>
                  <a:cubicBezTo>
                    <a:pt x="36567" y="20163"/>
                    <a:pt x="31916" y="20110"/>
                    <a:pt x="27273" y="20110"/>
                  </a:cubicBezTo>
                  <a:cubicBezTo>
                    <a:pt x="25867" y="20110"/>
                    <a:pt x="24462" y="20114"/>
                    <a:pt x="23058" y="20126"/>
                  </a:cubicBezTo>
                  <a:cubicBezTo>
                    <a:pt x="18090" y="20167"/>
                    <a:pt x="13089" y="20446"/>
                    <a:pt x="8109" y="20446"/>
                  </a:cubicBezTo>
                  <a:cubicBezTo>
                    <a:pt x="7034" y="20446"/>
                    <a:pt x="5960" y="20433"/>
                    <a:pt x="4888" y="20402"/>
                  </a:cubicBezTo>
                  <a:cubicBezTo>
                    <a:pt x="4737" y="20402"/>
                    <a:pt x="4763" y="20176"/>
                    <a:pt x="4888" y="20176"/>
                  </a:cubicBezTo>
                  <a:cubicBezTo>
                    <a:pt x="10903" y="19575"/>
                    <a:pt x="17018" y="19700"/>
                    <a:pt x="23058" y="19650"/>
                  </a:cubicBezTo>
                  <a:cubicBezTo>
                    <a:pt x="25681" y="19628"/>
                    <a:pt x="28309" y="19611"/>
                    <a:pt x="30937" y="19611"/>
                  </a:cubicBezTo>
                  <a:close/>
                  <a:moveTo>
                    <a:pt x="29043" y="23158"/>
                  </a:moveTo>
                  <a:cubicBezTo>
                    <a:pt x="32026" y="23158"/>
                    <a:pt x="35010" y="23162"/>
                    <a:pt x="37992" y="23162"/>
                  </a:cubicBezTo>
                  <a:cubicBezTo>
                    <a:pt x="39330" y="23162"/>
                    <a:pt x="40668" y="23161"/>
                    <a:pt x="42006" y="23159"/>
                  </a:cubicBezTo>
                  <a:cubicBezTo>
                    <a:pt x="42013" y="23158"/>
                    <a:pt x="42021" y="23158"/>
                    <a:pt x="42028" y="23158"/>
                  </a:cubicBezTo>
                  <a:cubicBezTo>
                    <a:pt x="42357" y="23158"/>
                    <a:pt x="42349" y="23710"/>
                    <a:pt x="42006" y="23710"/>
                  </a:cubicBezTo>
                  <a:cubicBezTo>
                    <a:pt x="33957" y="23743"/>
                    <a:pt x="25897" y="23862"/>
                    <a:pt x="17848" y="23862"/>
                  </a:cubicBezTo>
                  <a:cubicBezTo>
                    <a:pt x="13641" y="23862"/>
                    <a:pt x="9437" y="23830"/>
                    <a:pt x="5239" y="23735"/>
                  </a:cubicBezTo>
                  <a:cubicBezTo>
                    <a:pt x="5038" y="23735"/>
                    <a:pt x="5063" y="23459"/>
                    <a:pt x="5239" y="23434"/>
                  </a:cubicBezTo>
                  <a:cubicBezTo>
                    <a:pt x="13159" y="23191"/>
                    <a:pt x="21101" y="23158"/>
                    <a:pt x="29043" y="23158"/>
                  </a:cubicBezTo>
                  <a:close/>
                  <a:moveTo>
                    <a:pt x="41678" y="26667"/>
                  </a:moveTo>
                  <a:cubicBezTo>
                    <a:pt x="41981" y="26667"/>
                    <a:pt x="41973" y="27144"/>
                    <a:pt x="41655" y="27144"/>
                  </a:cubicBezTo>
                  <a:cubicBezTo>
                    <a:pt x="33375" y="27482"/>
                    <a:pt x="25039" y="27820"/>
                    <a:pt x="16714" y="27820"/>
                  </a:cubicBezTo>
                  <a:cubicBezTo>
                    <a:pt x="12691" y="27820"/>
                    <a:pt x="8672" y="27741"/>
                    <a:pt x="4662" y="27545"/>
                  </a:cubicBezTo>
                  <a:cubicBezTo>
                    <a:pt x="4462" y="27545"/>
                    <a:pt x="4462" y="27219"/>
                    <a:pt x="4662" y="27219"/>
                  </a:cubicBezTo>
                  <a:cubicBezTo>
                    <a:pt x="16993" y="27018"/>
                    <a:pt x="29324" y="27194"/>
                    <a:pt x="41655" y="26668"/>
                  </a:cubicBezTo>
                  <a:cubicBezTo>
                    <a:pt x="41663" y="26667"/>
                    <a:pt x="41671" y="26667"/>
                    <a:pt x="41678" y="26667"/>
                  </a:cubicBezTo>
                  <a:close/>
                  <a:moveTo>
                    <a:pt x="31837" y="30448"/>
                  </a:moveTo>
                  <a:cubicBezTo>
                    <a:pt x="35001" y="30448"/>
                    <a:pt x="38165" y="30457"/>
                    <a:pt x="41329" y="30477"/>
                  </a:cubicBezTo>
                  <a:cubicBezTo>
                    <a:pt x="41605" y="30477"/>
                    <a:pt x="41605" y="30928"/>
                    <a:pt x="41329" y="30928"/>
                  </a:cubicBezTo>
                  <a:cubicBezTo>
                    <a:pt x="33886" y="31036"/>
                    <a:pt x="26444" y="31087"/>
                    <a:pt x="19001" y="31087"/>
                  </a:cubicBezTo>
                  <a:cubicBezTo>
                    <a:pt x="14338" y="31087"/>
                    <a:pt x="9676" y="31067"/>
                    <a:pt x="5013" y="31028"/>
                  </a:cubicBezTo>
                  <a:cubicBezTo>
                    <a:pt x="4763" y="31028"/>
                    <a:pt x="4763" y="30678"/>
                    <a:pt x="5013" y="30653"/>
                  </a:cubicBezTo>
                  <a:cubicBezTo>
                    <a:pt x="13954" y="30523"/>
                    <a:pt x="22895" y="30448"/>
                    <a:pt x="31837" y="30448"/>
                  </a:cubicBezTo>
                  <a:close/>
                  <a:moveTo>
                    <a:pt x="41079" y="33485"/>
                  </a:moveTo>
                  <a:cubicBezTo>
                    <a:pt x="41429" y="33485"/>
                    <a:pt x="41429" y="34011"/>
                    <a:pt x="41079" y="34011"/>
                  </a:cubicBezTo>
                  <a:cubicBezTo>
                    <a:pt x="29149" y="34136"/>
                    <a:pt x="17194" y="34387"/>
                    <a:pt x="5239" y="34487"/>
                  </a:cubicBezTo>
                  <a:cubicBezTo>
                    <a:pt x="4938" y="34487"/>
                    <a:pt x="4938" y="34036"/>
                    <a:pt x="5239" y="34036"/>
                  </a:cubicBezTo>
                  <a:cubicBezTo>
                    <a:pt x="17169" y="33660"/>
                    <a:pt x="29149" y="33560"/>
                    <a:pt x="41079" y="33485"/>
                  </a:cubicBezTo>
                  <a:close/>
                  <a:moveTo>
                    <a:pt x="41079" y="36617"/>
                  </a:moveTo>
                  <a:cubicBezTo>
                    <a:pt x="41404" y="36617"/>
                    <a:pt x="41404" y="37094"/>
                    <a:pt x="41079" y="37094"/>
                  </a:cubicBezTo>
                  <a:cubicBezTo>
                    <a:pt x="30993" y="37304"/>
                    <a:pt x="20855" y="37549"/>
                    <a:pt x="10738" y="37549"/>
                  </a:cubicBezTo>
                  <a:cubicBezTo>
                    <a:pt x="8787" y="37549"/>
                    <a:pt x="6837" y="37540"/>
                    <a:pt x="4888" y="37520"/>
                  </a:cubicBezTo>
                  <a:cubicBezTo>
                    <a:pt x="4612" y="37520"/>
                    <a:pt x="4612" y="37094"/>
                    <a:pt x="4888" y="37094"/>
                  </a:cubicBezTo>
                  <a:cubicBezTo>
                    <a:pt x="16943" y="36693"/>
                    <a:pt x="29023" y="36668"/>
                    <a:pt x="41079" y="36617"/>
                  </a:cubicBezTo>
                  <a:close/>
                  <a:moveTo>
                    <a:pt x="35737" y="40152"/>
                  </a:moveTo>
                  <a:cubicBezTo>
                    <a:pt x="37600" y="40152"/>
                    <a:pt x="39464" y="40188"/>
                    <a:pt x="41329" y="40277"/>
                  </a:cubicBezTo>
                  <a:cubicBezTo>
                    <a:pt x="41722" y="40301"/>
                    <a:pt x="41730" y="40904"/>
                    <a:pt x="41352" y="40904"/>
                  </a:cubicBezTo>
                  <a:cubicBezTo>
                    <a:pt x="41345" y="40904"/>
                    <a:pt x="41337" y="40904"/>
                    <a:pt x="41329" y="40903"/>
                  </a:cubicBezTo>
                  <a:cubicBezTo>
                    <a:pt x="39822" y="40831"/>
                    <a:pt x="38312" y="40801"/>
                    <a:pt x="36801" y="40801"/>
                  </a:cubicBezTo>
                  <a:cubicBezTo>
                    <a:pt x="29527" y="40801"/>
                    <a:pt x="22222" y="41492"/>
                    <a:pt x="14950" y="41492"/>
                  </a:cubicBezTo>
                  <a:cubicBezTo>
                    <a:pt x="11629" y="41492"/>
                    <a:pt x="8314" y="41348"/>
                    <a:pt x="5013" y="40928"/>
                  </a:cubicBezTo>
                  <a:cubicBezTo>
                    <a:pt x="4813" y="40903"/>
                    <a:pt x="4788" y="40602"/>
                    <a:pt x="5013" y="40602"/>
                  </a:cubicBezTo>
                  <a:cubicBezTo>
                    <a:pt x="7338" y="40747"/>
                    <a:pt x="9660" y="40802"/>
                    <a:pt x="11980" y="40802"/>
                  </a:cubicBezTo>
                  <a:cubicBezTo>
                    <a:pt x="19905" y="40802"/>
                    <a:pt x="27810" y="40152"/>
                    <a:pt x="35737" y="40152"/>
                  </a:cubicBezTo>
                  <a:close/>
                  <a:moveTo>
                    <a:pt x="44312" y="1"/>
                  </a:moveTo>
                  <a:lnTo>
                    <a:pt x="44312" y="1"/>
                  </a:lnTo>
                  <a:cubicBezTo>
                    <a:pt x="44756" y="1147"/>
                    <a:pt x="43804" y="2402"/>
                    <a:pt x="42575" y="2402"/>
                  </a:cubicBezTo>
                  <a:cubicBezTo>
                    <a:pt x="42487" y="2402"/>
                    <a:pt x="42397" y="2395"/>
                    <a:pt x="42307" y="2382"/>
                  </a:cubicBezTo>
                  <a:cubicBezTo>
                    <a:pt x="41329" y="2231"/>
                    <a:pt x="40652" y="1103"/>
                    <a:pt x="41079" y="377"/>
                  </a:cubicBezTo>
                  <a:cubicBezTo>
                    <a:pt x="40778" y="352"/>
                    <a:pt x="40477" y="327"/>
                    <a:pt x="40176" y="251"/>
                  </a:cubicBezTo>
                  <a:lnTo>
                    <a:pt x="40176" y="251"/>
                  </a:lnTo>
                  <a:cubicBezTo>
                    <a:pt x="40445" y="1132"/>
                    <a:pt x="39783" y="2108"/>
                    <a:pt x="38796" y="2108"/>
                  </a:cubicBezTo>
                  <a:cubicBezTo>
                    <a:pt x="38772" y="2108"/>
                    <a:pt x="38747" y="2107"/>
                    <a:pt x="38723" y="2106"/>
                  </a:cubicBezTo>
                  <a:cubicBezTo>
                    <a:pt x="37670" y="2056"/>
                    <a:pt x="37144" y="1078"/>
                    <a:pt x="37394" y="201"/>
                  </a:cubicBezTo>
                  <a:lnTo>
                    <a:pt x="37394" y="201"/>
                  </a:lnTo>
                  <a:cubicBezTo>
                    <a:pt x="37094" y="226"/>
                    <a:pt x="36768" y="251"/>
                    <a:pt x="36467" y="276"/>
                  </a:cubicBezTo>
                  <a:cubicBezTo>
                    <a:pt x="36764" y="1168"/>
                    <a:pt x="36131" y="2232"/>
                    <a:pt x="35075" y="2232"/>
                  </a:cubicBezTo>
                  <a:cubicBezTo>
                    <a:pt x="35063" y="2232"/>
                    <a:pt x="35051" y="2232"/>
                    <a:pt x="35038" y="2231"/>
                  </a:cubicBezTo>
                  <a:cubicBezTo>
                    <a:pt x="33885" y="2231"/>
                    <a:pt x="33334" y="1103"/>
                    <a:pt x="33685" y="151"/>
                  </a:cubicBezTo>
                  <a:cubicBezTo>
                    <a:pt x="33334" y="126"/>
                    <a:pt x="33008" y="101"/>
                    <a:pt x="32657" y="76"/>
                  </a:cubicBezTo>
                  <a:lnTo>
                    <a:pt x="32657" y="76"/>
                  </a:lnTo>
                  <a:cubicBezTo>
                    <a:pt x="33134" y="1053"/>
                    <a:pt x="32557" y="2332"/>
                    <a:pt x="31329" y="2432"/>
                  </a:cubicBezTo>
                  <a:cubicBezTo>
                    <a:pt x="31292" y="2434"/>
                    <a:pt x="31255" y="2435"/>
                    <a:pt x="31218" y="2435"/>
                  </a:cubicBezTo>
                  <a:cubicBezTo>
                    <a:pt x="30032" y="2435"/>
                    <a:pt x="29335" y="1272"/>
                    <a:pt x="29675" y="226"/>
                  </a:cubicBezTo>
                  <a:lnTo>
                    <a:pt x="28522" y="226"/>
                  </a:lnTo>
                  <a:cubicBezTo>
                    <a:pt x="29124" y="928"/>
                    <a:pt x="28622" y="2131"/>
                    <a:pt x="27645" y="2382"/>
                  </a:cubicBezTo>
                  <a:cubicBezTo>
                    <a:pt x="27522" y="2407"/>
                    <a:pt x="27391" y="2420"/>
                    <a:pt x="27258" y="2420"/>
                  </a:cubicBezTo>
                  <a:cubicBezTo>
                    <a:pt x="26740" y="2420"/>
                    <a:pt x="26179" y="2224"/>
                    <a:pt x="25840" y="1805"/>
                  </a:cubicBezTo>
                  <a:cubicBezTo>
                    <a:pt x="25439" y="1304"/>
                    <a:pt x="25590" y="753"/>
                    <a:pt x="25840" y="226"/>
                  </a:cubicBezTo>
                  <a:lnTo>
                    <a:pt x="25840" y="226"/>
                  </a:lnTo>
                  <a:cubicBezTo>
                    <a:pt x="25389" y="301"/>
                    <a:pt x="24938" y="301"/>
                    <a:pt x="24462" y="327"/>
                  </a:cubicBezTo>
                  <a:cubicBezTo>
                    <a:pt x="24788" y="1078"/>
                    <a:pt x="23885" y="2181"/>
                    <a:pt x="23008" y="2206"/>
                  </a:cubicBezTo>
                  <a:cubicBezTo>
                    <a:pt x="22985" y="2207"/>
                    <a:pt x="22963" y="2208"/>
                    <a:pt x="22941" y="2208"/>
                  </a:cubicBezTo>
                  <a:cubicBezTo>
                    <a:pt x="21909" y="2208"/>
                    <a:pt x="21412" y="1085"/>
                    <a:pt x="21755" y="226"/>
                  </a:cubicBezTo>
                  <a:cubicBezTo>
                    <a:pt x="21379" y="226"/>
                    <a:pt x="21028" y="226"/>
                    <a:pt x="20652" y="201"/>
                  </a:cubicBezTo>
                  <a:lnTo>
                    <a:pt x="20652" y="201"/>
                  </a:lnTo>
                  <a:cubicBezTo>
                    <a:pt x="21053" y="1078"/>
                    <a:pt x="20552" y="2181"/>
                    <a:pt x="19474" y="2256"/>
                  </a:cubicBezTo>
                  <a:cubicBezTo>
                    <a:pt x="19438" y="2259"/>
                    <a:pt x="19401" y="2260"/>
                    <a:pt x="19366" y="2260"/>
                  </a:cubicBezTo>
                  <a:cubicBezTo>
                    <a:pt x="18210" y="2260"/>
                    <a:pt x="17632" y="1099"/>
                    <a:pt x="18021" y="126"/>
                  </a:cubicBezTo>
                  <a:cubicBezTo>
                    <a:pt x="17519" y="126"/>
                    <a:pt x="17018" y="126"/>
                    <a:pt x="16542" y="101"/>
                  </a:cubicBezTo>
                  <a:lnTo>
                    <a:pt x="16542" y="101"/>
                  </a:lnTo>
                  <a:cubicBezTo>
                    <a:pt x="17093" y="928"/>
                    <a:pt x="16717" y="2231"/>
                    <a:pt x="15565" y="2382"/>
                  </a:cubicBezTo>
                  <a:cubicBezTo>
                    <a:pt x="15459" y="2398"/>
                    <a:pt x="15360" y="2406"/>
                    <a:pt x="15265" y="2406"/>
                  </a:cubicBezTo>
                  <a:cubicBezTo>
                    <a:pt x="14075" y="2406"/>
                    <a:pt x="13722" y="1153"/>
                    <a:pt x="14186" y="201"/>
                  </a:cubicBezTo>
                  <a:lnTo>
                    <a:pt x="14186" y="201"/>
                  </a:lnTo>
                  <a:cubicBezTo>
                    <a:pt x="14019" y="210"/>
                    <a:pt x="13852" y="212"/>
                    <a:pt x="13686" y="212"/>
                  </a:cubicBezTo>
                  <a:cubicBezTo>
                    <a:pt x="13353" y="212"/>
                    <a:pt x="13025" y="201"/>
                    <a:pt x="12707" y="201"/>
                  </a:cubicBezTo>
                  <a:cubicBezTo>
                    <a:pt x="12958" y="602"/>
                    <a:pt x="13008" y="1129"/>
                    <a:pt x="12808" y="1580"/>
                  </a:cubicBezTo>
                  <a:cubicBezTo>
                    <a:pt x="12587" y="2109"/>
                    <a:pt x="12056" y="2425"/>
                    <a:pt x="11505" y="2425"/>
                  </a:cubicBezTo>
                  <a:cubicBezTo>
                    <a:pt x="11430" y="2425"/>
                    <a:pt x="11354" y="2419"/>
                    <a:pt x="11279" y="2407"/>
                  </a:cubicBezTo>
                  <a:cubicBezTo>
                    <a:pt x="10627" y="2332"/>
                    <a:pt x="10076" y="1830"/>
                    <a:pt x="10001" y="1179"/>
                  </a:cubicBezTo>
                  <a:cubicBezTo>
                    <a:pt x="9976" y="803"/>
                    <a:pt x="10101" y="452"/>
                    <a:pt x="10352" y="201"/>
                  </a:cubicBezTo>
                  <a:lnTo>
                    <a:pt x="10352" y="201"/>
                  </a:lnTo>
                  <a:cubicBezTo>
                    <a:pt x="9900" y="276"/>
                    <a:pt x="9474" y="301"/>
                    <a:pt x="9048" y="301"/>
                  </a:cubicBezTo>
                  <a:cubicBezTo>
                    <a:pt x="9299" y="778"/>
                    <a:pt x="9299" y="1379"/>
                    <a:pt x="9073" y="1855"/>
                  </a:cubicBezTo>
                  <a:cubicBezTo>
                    <a:pt x="8811" y="2380"/>
                    <a:pt x="8262" y="2676"/>
                    <a:pt x="7693" y="2676"/>
                  </a:cubicBezTo>
                  <a:cubicBezTo>
                    <a:pt x="7610" y="2676"/>
                    <a:pt x="7527" y="2670"/>
                    <a:pt x="7444" y="2657"/>
                  </a:cubicBezTo>
                  <a:cubicBezTo>
                    <a:pt x="6793" y="2557"/>
                    <a:pt x="6291" y="2081"/>
                    <a:pt x="6241" y="1404"/>
                  </a:cubicBezTo>
                  <a:cubicBezTo>
                    <a:pt x="6191" y="1003"/>
                    <a:pt x="6367" y="502"/>
                    <a:pt x="6667" y="226"/>
                  </a:cubicBezTo>
                  <a:lnTo>
                    <a:pt x="6667" y="226"/>
                  </a:lnTo>
                  <a:cubicBezTo>
                    <a:pt x="6520" y="233"/>
                    <a:pt x="6370" y="236"/>
                    <a:pt x="6220" y="236"/>
                  </a:cubicBezTo>
                  <a:cubicBezTo>
                    <a:pt x="5809" y="236"/>
                    <a:pt x="5392" y="213"/>
                    <a:pt x="4988" y="176"/>
                  </a:cubicBezTo>
                  <a:lnTo>
                    <a:pt x="4988" y="176"/>
                  </a:lnTo>
                  <a:cubicBezTo>
                    <a:pt x="5765" y="1003"/>
                    <a:pt x="5189" y="2532"/>
                    <a:pt x="3961" y="2607"/>
                  </a:cubicBezTo>
                  <a:cubicBezTo>
                    <a:pt x="3896" y="2614"/>
                    <a:pt x="3830" y="2617"/>
                    <a:pt x="3763" y="2617"/>
                  </a:cubicBezTo>
                  <a:cubicBezTo>
                    <a:pt x="3085" y="2617"/>
                    <a:pt x="2350" y="2273"/>
                    <a:pt x="2031" y="1680"/>
                  </a:cubicBezTo>
                  <a:cubicBezTo>
                    <a:pt x="1855" y="1354"/>
                    <a:pt x="1855" y="953"/>
                    <a:pt x="2006" y="652"/>
                  </a:cubicBezTo>
                  <a:lnTo>
                    <a:pt x="2006" y="652"/>
                  </a:lnTo>
                  <a:cubicBezTo>
                    <a:pt x="1790" y="699"/>
                    <a:pt x="1561" y="718"/>
                    <a:pt x="1329" y="718"/>
                  </a:cubicBezTo>
                  <a:cubicBezTo>
                    <a:pt x="941" y="718"/>
                    <a:pt x="547" y="665"/>
                    <a:pt x="201" y="602"/>
                  </a:cubicBezTo>
                  <a:lnTo>
                    <a:pt x="176" y="602"/>
                  </a:lnTo>
                  <a:cubicBezTo>
                    <a:pt x="527" y="6166"/>
                    <a:pt x="652" y="11755"/>
                    <a:pt x="652" y="17369"/>
                  </a:cubicBezTo>
                  <a:cubicBezTo>
                    <a:pt x="652" y="27369"/>
                    <a:pt x="251" y="37419"/>
                    <a:pt x="1" y="47369"/>
                  </a:cubicBezTo>
                  <a:cubicBezTo>
                    <a:pt x="1877" y="47360"/>
                    <a:pt x="3753" y="47357"/>
                    <a:pt x="5629" y="47357"/>
                  </a:cubicBezTo>
                  <a:cubicBezTo>
                    <a:pt x="12383" y="47357"/>
                    <a:pt x="19133" y="47403"/>
                    <a:pt x="25885" y="47403"/>
                  </a:cubicBezTo>
                  <a:cubicBezTo>
                    <a:pt x="32660" y="47403"/>
                    <a:pt x="39436" y="47356"/>
                    <a:pt x="46216" y="47169"/>
                  </a:cubicBezTo>
                  <a:cubicBezTo>
                    <a:pt x="46241" y="47169"/>
                    <a:pt x="46267" y="47194"/>
                    <a:pt x="46317" y="47194"/>
                  </a:cubicBezTo>
                  <a:cubicBezTo>
                    <a:pt x="45815" y="39349"/>
                    <a:pt x="46116" y="31379"/>
                    <a:pt x="46091" y="23510"/>
                  </a:cubicBezTo>
                  <a:cubicBezTo>
                    <a:pt x="46066" y="15690"/>
                    <a:pt x="46116" y="7870"/>
                    <a:pt x="46166" y="51"/>
                  </a:cubicBezTo>
                  <a:lnTo>
                    <a:pt x="46166" y="51"/>
                  </a:lnTo>
                  <a:cubicBezTo>
                    <a:pt x="45946" y="60"/>
                    <a:pt x="45723" y="66"/>
                    <a:pt x="45497" y="66"/>
                  </a:cubicBezTo>
                  <a:cubicBezTo>
                    <a:pt x="45106" y="66"/>
                    <a:pt x="44709" y="48"/>
                    <a:pt x="443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631725" y="1023800"/>
              <a:ext cx="932975" cy="17650"/>
            </a:xfrm>
            <a:custGeom>
              <a:rect b="b" l="l" r="r" t="t"/>
              <a:pathLst>
                <a:path extrusionOk="0" h="706" w="37319">
                  <a:moveTo>
                    <a:pt x="24005" y="1"/>
                  </a:moveTo>
                  <a:cubicBezTo>
                    <a:pt x="16063" y="1"/>
                    <a:pt x="8121" y="34"/>
                    <a:pt x="201" y="277"/>
                  </a:cubicBezTo>
                  <a:cubicBezTo>
                    <a:pt x="25" y="302"/>
                    <a:pt x="0" y="578"/>
                    <a:pt x="201" y="578"/>
                  </a:cubicBezTo>
                  <a:cubicBezTo>
                    <a:pt x="4399" y="673"/>
                    <a:pt x="8603" y="705"/>
                    <a:pt x="12810" y="705"/>
                  </a:cubicBezTo>
                  <a:cubicBezTo>
                    <a:pt x="20859" y="705"/>
                    <a:pt x="28919" y="586"/>
                    <a:pt x="36968" y="553"/>
                  </a:cubicBezTo>
                  <a:cubicBezTo>
                    <a:pt x="37311" y="553"/>
                    <a:pt x="37319" y="1"/>
                    <a:pt x="36990" y="1"/>
                  </a:cubicBezTo>
                  <a:cubicBezTo>
                    <a:pt x="36983" y="1"/>
                    <a:pt x="36975" y="1"/>
                    <a:pt x="36968" y="2"/>
                  </a:cubicBezTo>
                  <a:cubicBezTo>
                    <a:pt x="35630" y="4"/>
                    <a:pt x="34292" y="5"/>
                    <a:pt x="32954" y="5"/>
                  </a:cubicBezTo>
                  <a:cubicBezTo>
                    <a:pt x="29972" y="5"/>
                    <a:pt x="26988" y="1"/>
                    <a:pt x="24005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633600" y="849000"/>
              <a:ext cx="924200" cy="26400"/>
            </a:xfrm>
            <a:custGeom>
              <a:rect b="b" l="l" r="r" t="t"/>
              <a:pathLst>
                <a:path extrusionOk="0" h="1056" w="36968">
                  <a:moveTo>
                    <a:pt x="36665" y="0"/>
                  </a:moveTo>
                  <a:cubicBezTo>
                    <a:pt x="36658" y="0"/>
                    <a:pt x="36650" y="1"/>
                    <a:pt x="36642" y="1"/>
                  </a:cubicBezTo>
                  <a:cubicBezTo>
                    <a:pt x="24512" y="302"/>
                    <a:pt x="12256" y="1"/>
                    <a:pt x="126" y="628"/>
                  </a:cubicBezTo>
                  <a:cubicBezTo>
                    <a:pt x="0" y="628"/>
                    <a:pt x="0" y="803"/>
                    <a:pt x="126" y="803"/>
                  </a:cubicBezTo>
                  <a:cubicBezTo>
                    <a:pt x="3812" y="986"/>
                    <a:pt x="7517" y="1056"/>
                    <a:pt x="11229" y="1056"/>
                  </a:cubicBezTo>
                  <a:cubicBezTo>
                    <a:pt x="19707" y="1056"/>
                    <a:pt x="28223" y="694"/>
                    <a:pt x="36642" y="502"/>
                  </a:cubicBezTo>
                  <a:cubicBezTo>
                    <a:pt x="36960" y="478"/>
                    <a:pt x="36968" y="0"/>
                    <a:pt x="36665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624825" y="765850"/>
              <a:ext cx="931725" cy="15325"/>
            </a:xfrm>
            <a:custGeom>
              <a:rect b="b" l="l" r="r" t="t"/>
              <a:pathLst>
                <a:path extrusionOk="0" h="613" w="37269">
                  <a:moveTo>
                    <a:pt x="14932" y="0"/>
                  </a:moveTo>
                  <a:cubicBezTo>
                    <a:pt x="9993" y="0"/>
                    <a:pt x="5055" y="58"/>
                    <a:pt x="126" y="270"/>
                  </a:cubicBezTo>
                  <a:cubicBezTo>
                    <a:pt x="1" y="270"/>
                    <a:pt x="1" y="470"/>
                    <a:pt x="126" y="470"/>
                  </a:cubicBezTo>
                  <a:cubicBezTo>
                    <a:pt x="3600" y="576"/>
                    <a:pt x="7078" y="613"/>
                    <a:pt x="10557" y="613"/>
                  </a:cubicBezTo>
                  <a:cubicBezTo>
                    <a:pt x="17949" y="613"/>
                    <a:pt x="25349" y="449"/>
                    <a:pt x="32735" y="449"/>
                  </a:cubicBezTo>
                  <a:cubicBezTo>
                    <a:pt x="34163" y="449"/>
                    <a:pt x="35591" y="456"/>
                    <a:pt x="37018" y="470"/>
                  </a:cubicBezTo>
                  <a:cubicBezTo>
                    <a:pt x="37269" y="470"/>
                    <a:pt x="37269" y="69"/>
                    <a:pt x="37018" y="69"/>
                  </a:cubicBezTo>
                  <a:cubicBezTo>
                    <a:pt x="35627" y="80"/>
                    <a:pt x="34236" y="85"/>
                    <a:pt x="32844" y="85"/>
                  </a:cubicBezTo>
                  <a:cubicBezTo>
                    <a:pt x="26878" y="85"/>
                    <a:pt x="20904" y="0"/>
                    <a:pt x="14932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617300" y="1111525"/>
              <a:ext cx="938000" cy="28850"/>
            </a:xfrm>
            <a:custGeom>
              <a:rect b="b" l="l" r="r" t="t"/>
              <a:pathLst>
                <a:path extrusionOk="0" h="1154" w="37520">
                  <a:moveTo>
                    <a:pt x="37217" y="1"/>
                  </a:moveTo>
                  <a:cubicBezTo>
                    <a:pt x="37210" y="1"/>
                    <a:pt x="37202" y="1"/>
                    <a:pt x="37194" y="2"/>
                  </a:cubicBezTo>
                  <a:cubicBezTo>
                    <a:pt x="24863" y="528"/>
                    <a:pt x="12532" y="352"/>
                    <a:pt x="201" y="553"/>
                  </a:cubicBezTo>
                  <a:cubicBezTo>
                    <a:pt x="1" y="553"/>
                    <a:pt x="1" y="879"/>
                    <a:pt x="201" y="879"/>
                  </a:cubicBezTo>
                  <a:cubicBezTo>
                    <a:pt x="4211" y="1075"/>
                    <a:pt x="8230" y="1154"/>
                    <a:pt x="12253" y="1154"/>
                  </a:cubicBezTo>
                  <a:cubicBezTo>
                    <a:pt x="20578" y="1154"/>
                    <a:pt x="28914" y="816"/>
                    <a:pt x="37194" y="478"/>
                  </a:cubicBezTo>
                  <a:cubicBezTo>
                    <a:pt x="37512" y="478"/>
                    <a:pt x="37520" y="1"/>
                    <a:pt x="37217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624825" y="1206075"/>
              <a:ext cx="921075" cy="16000"/>
            </a:xfrm>
            <a:custGeom>
              <a:rect b="b" l="l" r="r" t="t"/>
              <a:pathLst>
                <a:path extrusionOk="0" h="640" w="36843">
                  <a:moveTo>
                    <a:pt x="27075" y="0"/>
                  </a:moveTo>
                  <a:cubicBezTo>
                    <a:pt x="18133" y="0"/>
                    <a:pt x="9192" y="75"/>
                    <a:pt x="251" y="205"/>
                  </a:cubicBezTo>
                  <a:cubicBezTo>
                    <a:pt x="1" y="230"/>
                    <a:pt x="1" y="580"/>
                    <a:pt x="251" y="580"/>
                  </a:cubicBezTo>
                  <a:cubicBezTo>
                    <a:pt x="4914" y="619"/>
                    <a:pt x="9576" y="639"/>
                    <a:pt x="14239" y="639"/>
                  </a:cubicBezTo>
                  <a:cubicBezTo>
                    <a:pt x="21682" y="639"/>
                    <a:pt x="29124" y="588"/>
                    <a:pt x="36567" y="480"/>
                  </a:cubicBezTo>
                  <a:cubicBezTo>
                    <a:pt x="36843" y="480"/>
                    <a:pt x="36843" y="29"/>
                    <a:pt x="36567" y="29"/>
                  </a:cubicBezTo>
                  <a:cubicBezTo>
                    <a:pt x="33403" y="9"/>
                    <a:pt x="30239" y="0"/>
                    <a:pt x="27075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625450" y="1448675"/>
              <a:ext cx="923575" cy="33500"/>
            </a:xfrm>
            <a:custGeom>
              <a:rect b="b" l="l" r="r" t="t"/>
              <a:pathLst>
                <a:path extrusionOk="0" h="1340" w="36943">
                  <a:moveTo>
                    <a:pt x="30950" y="0"/>
                  </a:moveTo>
                  <a:cubicBezTo>
                    <a:pt x="23023" y="0"/>
                    <a:pt x="15118" y="650"/>
                    <a:pt x="7193" y="650"/>
                  </a:cubicBezTo>
                  <a:cubicBezTo>
                    <a:pt x="4873" y="650"/>
                    <a:pt x="2551" y="595"/>
                    <a:pt x="226" y="450"/>
                  </a:cubicBezTo>
                  <a:cubicBezTo>
                    <a:pt x="1" y="450"/>
                    <a:pt x="26" y="751"/>
                    <a:pt x="226" y="776"/>
                  </a:cubicBezTo>
                  <a:cubicBezTo>
                    <a:pt x="3527" y="1196"/>
                    <a:pt x="6842" y="1340"/>
                    <a:pt x="10163" y="1340"/>
                  </a:cubicBezTo>
                  <a:cubicBezTo>
                    <a:pt x="17435" y="1340"/>
                    <a:pt x="24740" y="649"/>
                    <a:pt x="32014" y="649"/>
                  </a:cubicBezTo>
                  <a:cubicBezTo>
                    <a:pt x="33525" y="649"/>
                    <a:pt x="35035" y="679"/>
                    <a:pt x="36542" y="751"/>
                  </a:cubicBezTo>
                  <a:cubicBezTo>
                    <a:pt x="36550" y="752"/>
                    <a:pt x="36558" y="752"/>
                    <a:pt x="36565" y="752"/>
                  </a:cubicBezTo>
                  <a:cubicBezTo>
                    <a:pt x="36943" y="752"/>
                    <a:pt x="36935" y="149"/>
                    <a:pt x="36542" y="125"/>
                  </a:cubicBezTo>
                  <a:cubicBezTo>
                    <a:pt x="34677" y="36"/>
                    <a:pt x="32813" y="0"/>
                    <a:pt x="30950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624200" y="934225"/>
              <a:ext cx="919200" cy="21800"/>
            </a:xfrm>
            <a:custGeom>
              <a:rect b="b" l="l" r="r" t="t"/>
              <a:pathLst>
                <a:path extrusionOk="0" h="872" w="36768">
                  <a:moveTo>
                    <a:pt x="26200" y="37"/>
                  </a:moveTo>
                  <a:cubicBezTo>
                    <a:pt x="23572" y="37"/>
                    <a:pt x="20944" y="54"/>
                    <a:pt x="18321" y="76"/>
                  </a:cubicBezTo>
                  <a:cubicBezTo>
                    <a:pt x="12281" y="126"/>
                    <a:pt x="6166" y="1"/>
                    <a:pt x="151" y="602"/>
                  </a:cubicBezTo>
                  <a:cubicBezTo>
                    <a:pt x="26" y="602"/>
                    <a:pt x="0" y="828"/>
                    <a:pt x="151" y="828"/>
                  </a:cubicBezTo>
                  <a:cubicBezTo>
                    <a:pt x="1223" y="859"/>
                    <a:pt x="2297" y="872"/>
                    <a:pt x="3372" y="872"/>
                  </a:cubicBezTo>
                  <a:cubicBezTo>
                    <a:pt x="8352" y="872"/>
                    <a:pt x="13353" y="593"/>
                    <a:pt x="18321" y="552"/>
                  </a:cubicBezTo>
                  <a:cubicBezTo>
                    <a:pt x="19725" y="540"/>
                    <a:pt x="21130" y="536"/>
                    <a:pt x="22536" y="536"/>
                  </a:cubicBezTo>
                  <a:cubicBezTo>
                    <a:pt x="27179" y="536"/>
                    <a:pt x="31830" y="589"/>
                    <a:pt x="36467" y="627"/>
                  </a:cubicBezTo>
                  <a:cubicBezTo>
                    <a:pt x="36768" y="627"/>
                    <a:pt x="36768" y="176"/>
                    <a:pt x="36467" y="151"/>
                  </a:cubicBezTo>
                  <a:cubicBezTo>
                    <a:pt x="33050" y="66"/>
                    <a:pt x="29624" y="37"/>
                    <a:pt x="26200" y="37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629200" y="1281975"/>
              <a:ext cx="912325" cy="25100"/>
            </a:xfrm>
            <a:custGeom>
              <a:rect b="b" l="l" r="r" t="t"/>
              <a:pathLst>
                <a:path extrusionOk="0" h="1004" w="36493">
                  <a:moveTo>
                    <a:pt x="36142" y="1"/>
                  </a:moveTo>
                  <a:cubicBezTo>
                    <a:pt x="24212" y="76"/>
                    <a:pt x="12232" y="176"/>
                    <a:pt x="302" y="552"/>
                  </a:cubicBezTo>
                  <a:cubicBezTo>
                    <a:pt x="1" y="552"/>
                    <a:pt x="1" y="1003"/>
                    <a:pt x="302" y="1003"/>
                  </a:cubicBezTo>
                  <a:cubicBezTo>
                    <a:pt x="12257" y="903"/>
                    <a:pt x="24212" y="652"/>
                    <a:pt x="36142" y="527"/>
                  </a:cubicBezTo>
                  <a:cubicBezTo>
                    <a:pt x="36492" y="527"/>
                    <a:pt x="36492" y="1"/>
                    <a:pt x="36142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621075" y="1360300"/>
              <a:ext cx="919825" cy="23325"/>
            </a:xfrm>
            <a:custGeom>
              <a:rect b="b" l="l" r="r" t="t"/>
              <a:pathLst>
                <a:path extrusionOk="0" h="933" w="36793">
                  <a:moveTo>
                    <a:pt x="36467" y="0"/>
                  </a:moveTo>
                  <a:cubicBezTo>
                    <a:pt x="24411" y="51"/>
                    <a:pt x="12331" y="76"/>
                    <a:pt x="276" y="477"/>
                  </a:cubicBezTo>
                  <a:cubicBezTo>
                    <a:pt x="0" y="477"/>
                    <a:pt x="0" y="903"/>
                    <a:pt x="276" y="903"/>
                  </a:cubicBezTo>
                  <a:cubicBezTo>
                    <a:pt x="2225" y="923"/>
                    <a:pt x="4175" y="932"/>
                    <a:pt x="6126" y="932"/>
                  </a:cubicBezTo>
                  <a:cubicBezTo>
                    <a:pt x="16243" y="932"/>
                    <a:pt x="26381" y="687"/>
                    <a:pt x="36467" y="477"/>
                  </a:cubicBezTo>
                  <a:cubicBezTo>
                    <a:pt x="36792" y="477"/>
                    <a:pt x="36792" y="0"/>
                    <a:pt x="36467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" name="Google Shape;25;p2"/>
          <p:cNvSpPr txBox="1"/>
          <p:nvPr>
            <p:ph type="ctrTitle"/>
          </p:nvPr>
        </p:nvSpPr>
        <p:spPr>
          <a:xfrm>
            <a:off x="2351850" y="1498850"/>
            <a:ext cx="4440300" cy="1447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Font typeface="Itim"/>
              <a:buNone/>
              <a:defRPr b="1" sz="6000">
                <a:latin typeface="Itim"/>
                <a:ea typeface="Itim"/>
                <a:cs typeface="Itim"/>
                <a:sym typeface="Iti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6" name="Google Shape;26;p2"/>
          <p:cNvSpPr txBox="1"/>
          <p:nvPr>
            <p:ph idx="1" type="subTitle"/>
          </p:nvPr>
        </p:nvSpPr>
        <p:spPr>
          <a:xfrm>
            <a:off x="2351850" y="3287050"/>
            <a:ext cx="4440300" cy="3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7" name="Google Shape;27;p2"/>
          <p:cNvSpPr/>
          <p:nvPr/>
        </p:nvSpPr>
        <p:spPr>
          <a:xfrm>
            <a:off x="-50900" y="-21500"/>
            <a:ext cx="771000" cy="5165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" name="Google Shape;28;p2"/>
          <p:cNvGrpSpPr/>
          <p:nvPr/>
        </p:nvGrpSpPr>
        <p:grpSpPr>
          <a:xfrm flipH="1" rot="-1976796">
            <a:off x="5917481" y="3990133"/>
            <a:ext cx="3474354" cy="888893"/>
            <a:chOff x="3809875" y="1963175"/>
            <a:chExt cx="1923600" cy="492150"/>
          </a:xfrm>
        </p:grpSpPr>
        <p:sp>
          <p:nvSpPr>
            <p:cNvPr id="29" name="Google Shape;29;p2"/>
            <p:cNvSpPr/>
            <p:nvPr/>
          </p:nvSpPr>
          <p:spPr>
            <a:xfrm>
              <a:off x="3902950" y="2044375"/>
              <a:ext cx="620050" cy="185725"/>
            </a:xfrm>
            <a:custGeom>
              <a:rect b="b" l="l" r="r" t="t"/>
              <a:pathLst>
                <a:path extrusionOk="0" h="7429" w="24802">
                  <a:moveTo>
                    <a:pt x="855" y="1"/>
                  </a:moveTo>
                  <a:cubicBezTo>
                    <a:pt x="361" y="1"/>
                    <a:pt x="75" y="222"/>
                    <a:pt x="0" y="665"/>
                  </a:cubicBezTo>
                  <a:cubicBezTo>
                    <a:pt x="0" y="674"/>
                    <a:pt x="9" y="818"/>
                    <a:pt x="27" y="1080"/>
                  </a:cubicBezTo>
                  <a:cubicBezTo>
                    <a:pt x="172" y="1359"/>
                    <a:pt x="541" y="1539"/>
                    <a:pt x="1136" y="1638"/>
                  </a:cubicBezTo>
                  <a:cubicBezTo>
                    <a:pt x="1347" y="1673"/>
                    <a:pt x="1535" y="1690"/>
                    <a:pt x="1698" y="1690"/>
                  </a:cubicBezTo>
                  <a:cubicBezTo>
                    <a:pt x="1959" y="1690"/>
                    <a:pt x="2157" y="1646"/>
                    <a:pt x="2290" y="1557"/>
                  </a:cubicBezTo>
                  <a:cubicBezTo>
                    <a:pt x="2407" y="1485"/>
                    <a:pt x="2488" y="1350"/>
                    <a:pt x="2515" y="1143"/>
                  </a:cubicBezTo>
                  <a:cubicBezTo>
                    <a:pt x="2605" y="638"/>
                    <a:pt x="2236" y="277"/>
                    <a:pt x="1397" y="70"/>
                  </a:cubicBezTo>
                  <a:cubicBezTo>
                    <a:pt x="1195" y="24"/>
                    <a:pt x="1014" y="1"/>
                    <a:pt x="855" y="1"/>
                  </a:cubicBezTo>
                  <a:close/>
                  <a:moveTo>
                    <a:pt x="24530" y="3727"/>
                  </a:moveTo>
                  <a:cubicBezTo>
                    <a:pt x="24518" y="3727"/>
                    <a:pt x="24505" y="3728"/>
                    <a:pt x="24491" y="3730"/>
                  </a:cubicBezTo>
                  <a:cubicBezTo>
                    <a:pt x="24320" y="3757"/>
                    <a:pt x="24176" y="4018"/>
                    <a:pt x="24067" y="4523"/>
                  </a:cubicBezTo>
                  <a:cubicBezTo>
                    <a:pt x="24040" y="4613"/>
                    <a:pt x="23977" y="4937"/>
                    <a:pt x="23878" y="5514"/>
                  </a:cubicBezTo>
                  <a:cubicBezTo>
                    <a:pt x="23860" y="5614"/>
                    <a:pt x="23833" y="5713"/>
                    <a:pt x="23815" y="5803"/>
                  </a:cubicBezTo>
                  <a:cubicBezTo>
                    <a:pt x="23599" y="6839"/>
                    <a:pt x="23617" y="7380"/>
                    <a:pt x="23878" y="7425"/>
                  </a:cubicBezTo>
                  <a:cubicBezTo>
                    <a:pt x="23888" y="7427"/>
                    <a:pt x="23899" y="7428"/>
                    <a:pt x="23909" y="7428"/>
                  </a:cubicBezTo>
                  <a:cubicBezTo>
                    <a:pt x="24147" y="7428"/>
                    <a:pt x="24334" y="6922"/>
                    <a:pt x="24464" y="5911"/>
                  </a:cubicBezTo>
                  <a:cubicBezTo>
                    <a:pt x="24482" y="5821"/>
                    <a:pt x="24500" y="5722"/>
                    <a:pt x="24509" y="5623"/>
                  </a:cubicBezTo>
                  <a:cubicBezTo>
                    <a:pt x="24608" y="5244"/>
                    <a:pt x="24680" y="4901"/>
                    <a:pt x="24716" y="4595"/>
                  </a:cubicBezTo>
                  <a:cubicBezTo>
                    <a:pt x="24802" y="4016"/>
                    <a:pt x="24742" y="3727"/>
                    <a:pt x="24530" y="3727"/>
                  </a:cubicBezTo>
                  <a:close/>
                </a:path>
              </a:pathLst>
            </a:custGeom>
            <a:solidFill>
              <a:srgbClr val="4898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866425" y="2007800"/>
              <a:ext cx="1864125" cy="387400"/>
            </a:xfrm>
            <a:custGeom>
              <a:rect b="b" l="l" r="r" t="t"/>
              <a:pathLst>
                <a:path extrusionOk="0" h="15496" w="74565">
                  <a:moveTo>
                    <a:pt x="2322" y="1540"/>
                  </a:moveTo>
                  <a:cubicBezTo>
                    <a:pt x="2425" y="1540"/>
                    <a:pt x="2537" y="1549"/>
                    <a:pt x="2660" y="1569"/>
                  </a:cubicBezTo>
                  <a:cubicBezTo>
                    <a:pt x="2714" y="1587"/>
                    <a:pt x="2777" y="1596"/>
                    <a:pt x="2840" y="1614"/>
                  </a:cubicBezTo>
                  <a:cubicBezTo>
                    <a:pt x="3634" y="1803"/>
                    <a:pt x="3985" y="2128"/>
                    <a:pt x="3904" y="2597"/>
                  </a:cubicBezTo>
                  <a:cubicBezTo>
                    <a:pt x="3877" y="2777"/>
                    <a:pt x="3814" y="2894"/>
                    <a:pt x="3715" y="2957"/>
                  </a:cubicBezTo>
                  <a:cubicBezTo>
                    <a:pt x="3588" y="3040"/>
                    <a:pt x="3402" y="3082"/>
                    <a:pt x="3157" y="3082"/>
                  </a:cubicBezTo>
                  <a:cubicBezTo>
                    <a:pt x="3000" y="3082"/>
                    <a:pt x="2819" y="3064"/>
                    <a:pt x="2615" y="3029"/>
                  </a:cubicBezTo>
                  <a:cubicBezTo>
                    <a:pt x="2038" y="2930"/>
                    <a:pt x="1687" y="2759"/>
                    <a:pt x="1569" y="2543"/>
                  </a:cubicBezTo>
                  <a:cubicBezTo>
                    <a:pt x="1551" y="2290"/>
                    <a:pt x="1542" y="2155"/>
                    <a:pt x="1542" y="2137"/>
                  </a:cubicBezTo>
                  <a:cubicBezTo>
                    <a:pt x="1609" y="1739"/>
                    <a:pt x="1862" y="1540"/>
                    <a:pt x="2322" y="1540"/>
                  </a:cubicBezTo>
                  <a:close/>
                  <a:moveTo>
                    <a:pt x="524" y="1"/>
                  </a:moveTo>
                  <a:lnTo>
                    <a:pt x="1" y="3119"/>
                  </a:lnTo>
                  <a:lnTo>
                    <a:pt x="25330" y="7347"/>
                  </a:lnTo>
                  <a:cubicBezTo>
                    <a:pt x="25330" y="7347"/>
                    <a:pt x="25393" y="7095"/>
                    <a:pt x="25420" y="6995"/>
                  </a:cubicBezTo>
                  <a:cubicBezTo>
                    <a:pt x="25537" y="6283"/>
                    <a:pt x="25582" y="6067"/>
                    <a:pt x="25601" y="6004"/>
                  </a:cubicBezTo>
                  <a:cubicBezTo>
                    <a:pt x="25736" y="5391"/>
                    <a:pt x="25889" y="5283"/>
                    <a:pt x="25961" y="5274"/>
                  </a:cubicBezTo>
                  <a:cubicBezTo>
                    <a:pt x="25979" y="5265"/>
                    <a:pt x="25997" y="5265"/>
                    <a:pt x="26015" y="5265"/>
                  </a:cubicBezTo>
                  <a:cubicBezTo>
                    <a:pt x="26141" y="5292"/>
                    <a:pt x="26177" y="5571"/>
                    <a:pt x="26105" y="6049"/>
                  </a:cubicBezTo>
                  <a:cubicBezTo>
                    <a:pt x="26069" y="6355"/>
                    <a:pt x="25997" y="6689"/>
                    <a:pt x="25898" y="7077"/>
                  </a:cubicBezTo>
                  <a:cubicBezTo>
                    <a:pt x="25880" y="7176"/>
                    <a:pt x="25871" y="7266"/>
                    <a:pt x="25844" y="7356"/>
                  </a:cubicBezTo>
                  <a:lnTo>
                    <a:pt x="25826" y="7437"/>
                  </a:lnTo>
                  <a:lnTo>
                    <a:pt x="26412" y="7527"/>
                  </a:lnTo>
                  <a:lnTo>
                    <a:pt x="26926" y="4408"/>
                  </a:lnTo>
                  <a:lnTo>
                    <a:pt x="524" y="1"/>
                  </a:lnTo>
                  <a:close/>
                  <a:moveTo>
                    <a:pt x="28368" y="5003"/>
                  </a:moveTo>
                  <a:lnTo>
                    <a:pt x="27899" y="7780"/>
                  </a:lnTo>
                  <a:lnTo>
                    <a:pt x="74095" y="15496"/>
                  </a:lnTo>
                  <a:lnTo>
                    <a:pt x="74564" y="12719"/>
                  </a:lnTo>
                  <a:lnTo>
                    <a:pt x="28368" y="5003"/>
                  </a:lnTo>
                  <a:close/>
                </a:path>
              </a:pathLst>
            </a:custGeom>
            <a:solidFill>
              <a:srgbClr val="286F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813475" y="2066175"/>
              <a:ext cx="56825" cy="83625"/>
            </a:xfrm>
            <a:custGeom>
              <a:rect b="b" l="l" r="r" t="t"/>
              <a:pathLst>
                <a:path extrusionOk="0" h="3345" w="2273">
                  <a:moveTo>
                    <a:pt x="244" y="0"/>
                  </a:moveTo>
                  <a:cubicBezTo>
                    <a:pt x="109" y="884"/>
                    <a:pt x="1" y="2164"/>
                    <a:pt x="46" y="3056"/>
                  </a:cubicBezTo>
                  <a:lnTo>
                    <a:pt x="1767" y="3344"/>
                  </a:lnTo>
                  <a:lnTo>
                    <a:pt x="2272" y="334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rgbClr val="1C2F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818000" y="2001350"/>
              <a:ext cx="177350" cy="82875"/>
            </a:xfrm>
            <a:custGeom>
              <a:rect b="b" l="l" r="r" t="t"/>
              <a:pathLst>
                <a:path extrusionOk="0" h="3315" w="7094">
                  <a:moveTo>
                    <a:pt x="3991" y="0"/>
                  </a:moveTo>
                  <a:cubicBezTo>
                    <a:pt x="3917" y="0"/>
                    <a:pt x="3852" y="5"/>
                    <a:pt x="3795" y="15"/>
                  </a:cubicBezTo>
                  <a:cubicBezTo>
                    <a:pt x="3651" y="42"/>
                    <a:pt x="3515" y="105"/>
                    <a:pt x="3389" y="223"/>
                  </a:cubicBezTo>
                  <a:cubicBezTo>
                    <a:pt x="3299" y="286"/>
                    <a:pt x="3227" y="367"/>
                    <a:pt x="3173" y="457"/>
                  </a:cubicBezTo>
                  <a:lnTo>
                    <a:pt x="7094" y="1115"/>
                  </a:lnTo>
                  <a:cubicBezTo>
                    <a:pt x="7076" y="1007"/>
                    <a:pt x="7031" y="908"/>
                    <a:pt x="6968" y="817"/>
                  </a:cubicBezTo>
                  <a:cubicBezTo>
                    <a:pt x="6887" y="673"/>
                    <a:pt x="6778" y="565"/>
                    <a:pt x="6652" y="493"/>
                  </a:cubicBezTo>
                  <a:cubicBezTo>
                    <a:pt x="6517" y="412"/>
                    <a:pt x="6319" y="358"/>
                    <a:pt x="6048" y="313"/>
                  </a:cubicBezTo>
                  <a:lnTo>
                    <a:pt x="5471" y="214"/>
                  </a:lnTo>
                  <a:lnTo>
                    <a:pt x="4426" y="42"/>
                  </a:lnTo>
                  <a:cubicBezTo>
                    <a:pt x="4257" y="14"/>
                    <a:pt x="4112" y="0"/>
                    <a:pt x="3991" y="0"/>
                  </a:cubicBezTo>
                  <a:close/>
                  <a:moveTo>
                    <a:pt x="802" y="60"/>
                  </a:moveTo>
                  <a:cubicBezTo>
                    <a:pt x="424" y="1034"/>
                    <a:pt x="153" y="1998"/>
                    <a:pt x="0" y="2981"/>
                  </a:cubicBezTo>
                  <a:lnTo>
                    <a:pt x="2028" y="3314"/>
                  </a:lnTo>
                  <a:lnTo>
                    <a:pt x="2524" y="349"/>
                  </a:lnTo>
                  <a:lnTo>
                    <a:pt x="802" y="60"/>
                  </a:lnTo>
                  <a:close/>
                </a:path>
              </a:pathLst>
            </a:custGeom>
            <a:solidFill>
              <a:srgbClr val="2940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928625" y="1968150"/>
              <a:ext cx="484300" cy="104000"/>
            </a:xfrm>
            <a:custGeom>
              <a:rect b="b" l="l" r="r" t="t"/>
              <a:pathLst>
                <a:path extrusionOk="0" h="4160" w="19372">
                  <a:moveTo>
                    <a:pt x="1858" y="496"/>
                  </a:moveTo>
                  <a:cubicBezTo>
                    <a:pt x="1867" y="496"/>
                    <a:pt x="1894" y="505"/>
                    <a:pt x="1930" y="532"/>
                  </a:cubicBezTo>
                  <a:cubicBezTo>
                    <a:pt x="1993" y="541"/>
                    <a:pt x="2948" y="676"/>
                    <a:pt x="4814" y="929"/>
                  </a:cubicBezTo>
                  <a:lnTo>
                    <a:pt x="18606" y="3236"/>
                  </a:lnTo>
                  <a:lnTo>
                    <a:pt x="18741" y="3389"/>
                  </a:lnTo>
                  <a:cubicBezTo>
                    <a:pt x="18732" y="3462"/>
                    <a:pt x="18696" y="3498"/>
                    <a:pt x="18642" y="3516"/>
                  </a:cubicBezTo>
                  <a:cubicBezTo>
                    <a:pt x="18626" y="3517"/>
                    <a:pt x="18607" y="3518"/>
                    <a:pt x="18586" y="3518"/>
                  </a:cubicBezTo>
                  <a:cubicBezTo>
                    <a:pt x="18474" y="3518"/>
                    <a:pt x="18282" y="3497"/>
                    <a:pt x="18002" y="3443"/>
                  </a:cubicBezTo>
                  <a:lnTo>
                    <a:pt x="4760" y="1217"/>
                  </a:lnTo>
                  <a:cubicBezTo>
                    <a:pt x="3246" y="938"/>
                    <a:pt x="2263" y="739"/>
                    <a:pt x="1813" y="631"/>
                  </a:cubicBezTo>
                  <a:cubicBezTo>
                    <a:pt x="1808" y="636"/>
                    <a:pt x="1805" y="638"/>
                    <a:pt x="1803" y="638"/>
                  </a:cubicBezTo>
                  <a:cubicBezTo>
                    <a:pt x="1795" y="638"/>
                    <a:pt x="1797" y="616"/>
                    <a:pt x="1804" y="568"/>
                  </a:cubicBezTo>
                  <a:cubicBezTo>
                    <a:pt x="1813" y="514"/>
                    <a:pt x="1831" y="496"/>
                    <a:pt x="1858" y="496"/>
                  </a:cubicBezTo>
                  <a:close/>
                  <a:moveTo>
                    <a:pt x="1128" y="0"/>
                  </a:moveTo>
                  <a:cubicBezTo>
                    <a:pt x="614" y="189"/>
                    <a:pt x="235" y="649"/>
                    <a:pt x="1" y="1370"/>
                  </a:cubicBezTo>
                  <a:lnTo>
                    <a:pt x="1046" y="1542"/>
                  </a:lnTo>
                  <a:cubicBezTo>
                    <a:pt x="1083" y="1190"/>
                    <a:pt x="1254" y="974"/>
                    <a:pt x="1551" y="884"/>
                  </a:cubicBezTo>
                  <a:lnTo>
                    <a:pt x="17019" y="3462"/>
                  </a:lnTo>
                  <a:cubicBezTo>
                    <a:pt x="17425" y="3858"/>
                    <a:pt x="17776" y="4083"/>
                    <a:pt x="18083" y="4129"/>
                  </a:cubicBezTo>
                  <a:cubicBezTo>
                    <a:pt x="18204" y="4150"/>
                    <a:pt x="18314" y="4160"/>
                    <a:pt x="18414" y="4160"/>
                  </a:cubicBezTo>
                  <a:cubicBezTo>
                    <a:pt x="18657" y="4160"/>
                    <a:pt x="18841" y="4099"/>
                    <a:pt x="18975" y="3984"/>
                  </a:cubicBezTo>
                  <a:cubicBezTo>
                    <a:pt x="19164" y="3804"/>
                    <a:pt x="19291" y="3489"/>
                    <a:pt x="19372" y="3029"/>
                  </a:cubicBezTo>
                  <a:lnTo>
                    <a:pt x="1128" y="0"/>
                  </a:lnTo>
                  <a:close/>
                </a:path>
              </a:pathLst>
            </a:custGeom>
            <a:solidFill>
              <a:srgbClr val="B6B6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3973500" y="1980525"/>
              <a:ext cx="423650" cy="75575"/>
            </a:xfrm>
            <a:custGeom>
              <a:rect b="b" l="l" r="r" t="t"/>
              <a:pathLst>
                <a:path extrusionOk="0" h="3023" w="16946">
                  <a:moveTo>
                    <a:pt x="63" y="1"/>
                  </a:moveTo>
                  <a:cubicBezTo>
                    <a:pt x="36" y="1"/>
                    <a:pt x="18" y="19"/>
                    <a:pt x="9" y="73"/>
                  </a:cubicBezTo>
                  <a:cubicBezTo>
                    <a:pt x="2" y="121"/>
                    <a:pt x="0" y="143"/>
                    <a:pt x="8" y="143"/>
                  </a:cubicBezTo>
                  <a:cubicBezTo>
                    <a:pt x="10" y="143"/>
                    <a:pt x="13" y="141"/>
                    <a:pt x="18" y="136"/>
                  </a:cubicBezTo>
                  <a:cubicBezTo>
                    <a:pt x="468" y="244"/>
                    <a:pt x="1451" y="443"/>
                    <a:pt x="2965" y="722"/>
                  </a:cubicBezTo>
                  <a:lnTo>
                    <a:pt x="16207" y="2948"/>
                  </a:lnTo>
                  <a:cubicBezTo>
                    <a:pt x="16487" y="3002"/>
                    <a:pt x="16679" y="3023"/>
                    <a:pt x="16791" y="3023"/>
                  </a:cubicBezTo>
                  <a:cubicBezTo>
                    <a:pt x="16812" y="3023"/>
                    <a:pt x="16831" y="3022"/>
                    <a:pt x="16847" y="3021"/>
                  </a:cubicBezTo>
                  <a:cubicBezTo>
                    <a:pt x="16901" y="3003"/>
                    <a:pt x="16937" y="2967"/>
                    <a:pt x="16946" y="2894"/>
                  </a:cubicBezTo>
                  <a:lnTo>
                    <a:pt x="16811" y="2741"/>
                  </a:lnTo>
                  <a:lnTo>
                    <a:pt x="3019" y="434"/>
                  </a:lnTo>
                  <a:cubicBezTo>
                    <a:pt x="1153" y="181"/>
                    <a:pt x="198" y="46"/>
                    <a:pt x="135" y="37"/>
                  </a:cubicBezTo>
                  <a:cubicBezTo>
                    <a:pt x="99" y="10"/>
                    <a:pt x="72" y="1"/>
                    <a:pt x="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855400" y="2081950"/>
              <a:ext cx="1864100" cy="370500"/>
            </a:xfrm>
            <a:custGeom>
              <a:rect b="b" l="l" r="r" t="t"/>
              <a:pathLst>
                <a:path extrusionOk="0" h="14820" w="74564">
                  <a:moveTo>
                    <a:pt x="469" y="0"/>
                  </a:moveTo>
                  <a:lnTo>
                    <a:pt x="0" y="2776"/>
                  </a:lnTo>
                  <a:lnTo>
                    <a:pt x="26411" y="7184"/>
                  </a:lnTo>
                  <a:lnTo>
                    <a:pt x="26465" y="6860"/>
                  </a:lnTo>
                  <a:lnTo>
                    <a:pt x="74158" y="14819"/>
                  </a:lnTo>
                  <a:lnTo>
                    <a:pt x="74563" y="12376"/>
                  </a:lnTo>
                  <a:lnTo>
                    <a:pt x="28520" y="4687"/>
                  </a:lnTo>
                  <a:lnTo>
                    <a:pt x="28962" y="2064"/>
                  </a:lnTo>
                  <a:lnTo>
                    <a:pt x="27159" y="1767"/>
                  </a:lnTo>
                  <a:lnTo>
                    <a:pt x="26718" y="4390"/>
                  </a:lnTo>
                  <a:lnTo>
                    <a:pt x="26294" y="4318"/>
                  </a:lnTo>
                  <a:lnTo>
                    <a:pt x="26285" y="4399"/>
                  </a:lnTo>
                  <a:cubicBezTo>
                    <a:pt x="26159" y="5418"/>
                    <a:pt x="25996" y="5733"/>
                    <a:pt x="25879" y="5823"/>
                  </a:cubicBezTo>
                  <a:cubicBezTo>
                    <a:pt x="25853" y="5836"/>
                    <a:pt x="25831" y="5845"/>
                    <a:pt x="25811" y="5845"/>
                  </a:cubicBezTo>
                  <a:cubicBezTo>
                    <a:pt x="25804" y="5845"/>
                    <a:pt x="25796" y="5844"/>
                    <a:pt x="25789" y="5841"/>
                  </a:cubicBezTo>
                  <a:cubicBezTo>
                    <a:pt x="25762" y="5841"/>
                    <a:pt x="25735" y="5823"/>
                    <a:pt x="25717" y="5796"/>
                  </a:cubicBezTo>
                  <a:cubicBezTo>
                    <a:pt x="25636" y="5670"/>
                    <a:pt x="25582" y="5318"/>
                    <a:pt x="25789" y="4309"/>
                  </a:cubicBezTo>
                  <a:lnTo>
                    <a:pt x="25807" y="4237"/>
                  </a:lnTo>
                  <a:lnTo>
                    <a:pt x="469" y="0"/>
                  </a:lnTo>
                  <a:close/>
                </a:path>
              </a:pathLst>
            </a:custGeom>
            <a:solidFill>
              <a:srgbClr val="1D5C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809875" y="1963175"/>
              <a:ext cx="1923600" cy="492150"/>
            </a:xfrm>
            <a:custGeom>
              <a:rect b="b" l="l" r="r" t="t"/>
              <a:pathLst>
                <a:path extrusionOk="0" h="19686" w="76944">
                  <a:moveTo>
                    <a:pt x="5950" y="379"/>
                  </a:moveTo>
                  <a:lnTo>
                    <a:pt x="5851" y="388"/>
                  </a:lnTo>
                  <a:cubicBezTo>
                    <a:pt x="7383" y="578"/>
                    <a:pt x="8897" y="830"/>
                    <a:pt x="10421" y="1074"/>
                  </a:cubicBezTo>
                  <a:lnTo>
                    <a:pt x="14982" y="1840"/>
                  </a:lnTo>
                  <a:lnTo>
                    <a:pt x="19534" y="2615"/>
                  </a:lnTo>
                  <a:lnTo>
                    <a:pt x="23920" y="3388"/>
                  </a:lnTo>
                  <a:lnTo>
                    <a:pt x="23920" y="3388"/>
                  </a:lnTo>
                  <a:cubicBezTo>
                    <a:pt x="23900" y="3582"/>
                    <a:pt x="23858" y="3771"/>
                    <a:pt x="23770" y="3940"/>
                  </a:cubicBezTo>
                  <a:cubicBezTo>
                    <a:pt x="23743" y="3994"/>
                    <a:pt x="23707" y="4039"/>
                    <a:pt x="23671" y="4084"/>
                  </a:cubicBezTo>
                  <a:cubicBezTo>
                    <a:pt x="23635" y="4129"/>
                    <a:pt x="23590" y="4156"/>
                    <a:pt x="23536" y="4192"/>
                  </a:cubicBezTo>
                  <a:cubicBezTo>
                    <a:pt x="23437" y="4246"/>
                    <a:pt x="23310" y="4264"/>
                    <a:pt x="23184" y="4264"/>
                  </a:cubicBezTo>
                  <a:cubicBezTo>
                    <a:pt x="23162" y="4266"/>
                    <a:pt x="23139" y="4267"/>
                    <a:pt x="23117" y="4267"/>
                  </a:cubicBezTo>
                  <a:cubicBezTo>
                    <a:pt x="23011" y="4267"/>
                    <a:pt x="22902" y="4251"/>
                    <a:pt x="22806" y="4228"/>
                  </a:cubicBezTo>
                  <a:cubicBezTo>
                    <a:pt x="22680" y="4201"/>
                    <a:pt x="22571" y="4138"/>
                    <a:pt x="22463" y="4066"/>
                  </a:cubicBezTo>
                  <a:cubicBezTo>
                    <a:pt x="22247" y="3931"/>
                    <a:pt x="22058" y="3742"/>
                    <a:pt x="21904" y="3525"/>
                  </a:cubicBezTo>
                  <a:lnTo>
                    <a:pt x="21904" y="3516"/>
                  </a:lnTo>
                  <a:cubicBezTo>
                    <a:pt x="21886" y="3498"/>
                    <a:pt x="21850" y="3471"/>
                    <a:pt x="21823" y="3471"/>
                  </a:cubicBezTo>
                  <a:lnTo>
                    <a:pt x="21796" y="3471"/>
                  </a:lnTo>
                  <a:cubicBezTo>
                    <a:pt x="20507" y="3282"/>
                    <a:pt x="19209" y="3093"/>
                    <a:pt x="17920" y="2885"/>
                  </a:cubicBezTo>
                  <a:cubicBezTo>
                    <a:pt x="16631" y="2687"/>
                    <a:pt x="15342" y="2489"/>
                    <a:pt x="14053" y="2272"/>
                  </a:cubicBezTo>
                  <a:cubicBezTo>
                    <a:pt x="12764" y="2056"/>
                    <a:pt x="11475" y="1858"/>
                    <a:pt x="10186" y="1632"/>
                  </a:cubicBezTo>
                  <a:cubicBezTo>
                    <a:pt x="8897" y="1407"/>
                    <a:pt x="7617" y="1173"/>
                    <a:pt x="6337" y="884"/>
                  </a:cubicBezTo>
                  <a:cubicBezTo>
                    <a:pt x="6310" y="884"/>
                    <a:pt x="6283" y="884"/>
                    <a:pt x="6256" y="893"/>
                  </a:cubicBezTo>
                  <a:lnTo>
                    <a:pt x="6247" y="893"/>
                  </a:lnTo>
                  <a:cubicBezTo>
                    <a:pt x="6076" y="947"/>
                    <a:pt x="5896" y="1046"/>
                    <a:pt x="5787" y="1209"/>
                  </a:cubicBezTo>
                  <a:cubicBezTo>
                    <a:pt x="5670" y="1371"/>
                    <a:pt x="5625" y="1551"/>
                    <a:pt x="5607" y="1723"/>
                  </a:cubicBezTo>
                  <a:lnTo>
                    <a:pt x="5598" y="1759"/>
                  </a:lnTo>
                  <a:cubicBezTo>
                    <a:pt x="5598" y="1768"/>
                    <a:pt x="5598" y="1786"/>
                    <a:pt x="5598" y="1795"/>
                  </a:cubicBezTo>
                  <a:cubicBezTo>
                    <a:pt x="5607" y="1871"/>
                    <a:pt x="5670" y="1931"/>
                    <a:pt x="5752" y="1931"/>
                  </a:cubicBezTo>
                  <a:cubicBezTo>
                    <a:pt x="5758" y="1931"/>
                    <a:pt x="5764" y="1930"/>
                    <a:pt x="5769" y="1930"/>
                  </a:cubicBezTo>
                  <a:cubicBezTo>
                    <a:pt x="5812" y="1927"/>
                    <a:pt x="5853" y="1926"/>
                    <a:pt x="5894" y="1926"/>
                  </a:cubicBezTo>
                  <a:cubicBezTo>
                    <a:pt x="5994" y="1926"/>
                    <a:pt x="6091" y="1932"/>
                    <a:pt x="6193" y="1939"/>
                  </a:cubicBezTo>
                  <a:cubicBezTo>
                    <a:pt x="6337" y="1948"/>
                    <a:pt x="6472" y="1957"/>
                    <a:pt x="6599" y="1993"/>
                  </a:cubicBezTo>
                  <a:cubicBezTo>
                    <a:pt x="6725" y="2020"/>
                    <a:pt x="6860" y="2065"/>
                    <a:pt x="6950" y="2137"/>
                  </a:cubicBezTo>
                  <a:cubicBezTo>
                    <a:pt x="7049" y="2200"/>
                    <a:pt x="7121" y="2299"/>
                    <a:pt x="7167" y="2417"/>
                  </a:cubicBezTo>
                  <a:lnTo>
                    <a:pt x="7176" y="2426"/>
                  </a:lnTo>
                  <a:cubicBezTo>
                    <a:pt x="7212" y="2507"/>
                    <a:pt x="7239" y="2588"/>
                    <a:pt x="7230" y="2678"/>
                  </a:cubicBezTo>
                  <a:cubicBezTo>
                    <a:pt x="7230" y="2750"/>
                    <a:pt x="7284" y="2822"/>
                    <a:pt x="7365" y="2831"/>
                  </a:cubicBezTo>
                  <a:lnTo>
                    <a:pt x="7392" y="2831"/>
                  </a:lnTo>
                  <a:cubicBezTo>
                    <a:pt x="8293" y="2957"/>
                    <a:pt x="9204" y="3084"/>
                    <a:pt x="10105" y="3228"/>
                  </a:cubicBezTo>
                  <a:lnTo>
                    <a:pt x="11466" y="3435"/>
                  </a:lnTo>
                  <a:lnTo>
                    <a:pt x="12818" y="3652"/>
                  </a:lnTo>
                  <a:cubicBezTo>
                    <a:pt x="14630" y="3940"/>
                    <a:pt x="16433" y="4255"/>
                    <a:pt x="18245" y="4562"/>
                  </a:cubicBezTo>
                  <a:lnTo>
                    <a:pt x="20949" y="5022"/>
                  </a:lnTo>
                  <a:lnTo>
                    <a:pt x="23662" y="5490"/>
                  </a:lnTo>
                  <a:cubicBezTo>
                    <a:pt x="25395" y="5785"/>
                    <a:pt x="27129" y="6096"/>
                    <a:pt x="28862" y="6416"/>
                  </a:cubicBezTo>
                  <a:lnTo>
                    <a:pt x="28862" y="6416"/>
                  </a:lnTo>
                  <a:cubicBezTo>
                    <a:pt x="28668" y="7221"/>
                    <a:pt x="28519" y="8032"/>
                    <a:pt x="28376" y="8844"/>
                  </a:cubicBezTo>
                  <a:cubicBezTo>
                    <a:pt x="28304" y="9285"/>
                    <a:pt x="28232" y="9718"/>
                    <a:pt x="28178" y="10160"/>
                  </a:cubicBezTo>
                  <a:cubicBezTo>
                    <a:pt x="28116" y="10597"/>
                    <a:pt x="28062" y="11034"/>
                    <a:pt x="28035" y="11480"/>
                  </a:cubicBezTo>
                  <a:lnTo>
                    <a:pt x="28035" y="11480"/>
                  </a:lnTo>
                  <a:cubicBezTo>
                    <a:pt x="28034" y="11482"/>
                    <a:pt x="28034" y="11483"/>
                    <a:pt x="28034" y="11485"/>
                  </a:cubicBezTo>
                  <a:lnTo>
                    <a:pt x="28034" y="11494"/>
                  </a:lnTo>
                  <a:lnTo>
                    <a:pt x="28012" y="11627"/>
                  </a:lnTo>
                  <a:lnTo>
                    <a:pt x="28012" y="11627"/>
                  </a:lnTo>
                  <a:cubicBezTo>
                    <a:pt x="25733" y="11284"/>
                    <a:pt x="23463" y="10933"/>
                    <a:pt x="21192" y="10565"/>
                  </a:cubicBezTo>
                  <a:lnTo>
                    <a:pt x="14197" y="9420"/>
                  </a:lnTo>
                  <a:cubicBezTo>
                    <a:pt x="11863" y="9042"/>
                    <a:pt x="9528" y="8645"/>
                    <a:pt x="7203" y="8249"/>
                  </a:cubicBezTo>
                  <a:cubicBezTo>
                    <a:pt x="4917" y="7860"/>
                    <a:pt x="2632" y="7498"/>
                    <a:pt x="372" y="7018"/>
                  </a:cubicBezTo>
                  <a:lnTo>
                    <a:pt x="372" y="7018"/>
                  </a:lnTo>
                  <a:cubicBezTo>
                    <a:pt x="332" y="6599"/>
                    <a:pt x="327" y="6180"/>
                    <a:pt x="343" y="5761"/>
                  </a:cubicBezTo>
                  <a:cubicBezTo>
                    <a:pt x="361" y="5292"/>
                    <a:pt x="406" y="4823"/>
                    <a:pt x="478" y="4355"/>
                  </a:cubicBezTo>
                  <a:cubicBezTo>
                    <a:pt x="624" y="3473"/>
                    <a:pt x="875" y="2607"/>
                    <a:pt x="1248" y="1788"/>
                  </a:cubicBezTo>
                  <a:lnTo>
                    <a:pt x="1248" y="1788"/>
                  </a:lnTo>
                  <a:cubicBezTo>
                    <a:pt x="1599" y="1800"/>
                    <a:pt x="1945" y="1849"/>
                    <a:pt x="2290" y="1912"/>
                  </a:cubicBezTo>
                  <a:cubicBezTo>
                    <a:pt x="2687" y="1984"/>
                    <a:pt x="3074" y="2065"/>
                    <a:pt x="3462" y="2173"/>
                  </a:cubicBezTo>
                  <a:lnTo>
                    <a:pt x="3525" y="2191"/>
                  </a:lnTo>
                  <a:cubicBezTo>
                    <a:pt x="3534" y="2200"/>
                    <a:pt x="3552" y="2200"/>
                    <a:pt x="3561" y="2200"/>
                  </a:cubicBezTo>
                  <a:cubicBezTo>
                    <a:pt x="3624" y="2191"/>
                    <a:pt x="3669" y="2146"/>
                    <a:pt x="3669" y="2083"/>
                  </a:cubicBezTo>
                  <a:cubicBezTo>
                    <a:pt x="3660" y="1984"/>
                    <a:pt x="3705" y="1894"/>
                    <a:pt x="3768" y="1822"/>
                  </a:cubicBezTo>
                  <a:lnTo>
                    <a:pt x="3777" y="1813"/>
                  </a:lnTo>
                  <a:cubicBezTo>
                    <a:pt x="3876" y="1677"/>
                    <a:pt x="4039" y="1596"/>
                    <a:pt x="4210" y="1596"/>
                  </a:cubicBezTo>
                  <a:cubicBezTo>
                    <a:pt x="4291" y="1596"/>
                    <a:pt x="4381" y="1605"/>
                    <a:pt x="4471" y="1632"/>
                  </a:cubicBezTo>
                  <a:cubicBezTo>
                    <a:pt x="4553" y="1659"/>
                    <a:pt x="4634" y="1705"/>
                    <a:pt x="4715" y="1759"/>
                  </a:cubicBezTo>
                  <a:cubicBezTo>
                    <a:pt x="4733" y="1768"/>
                    <a:pt x="4760" y="1777"/>
                    <a:pt x="4778" y="1777"/>
                  </a:cubicBezTo>
                  <a:cubicBezTo>
                    <a:pt x="4784" y="1777"/>
                    <a:pt x="4790" y="1778"/>
                    <a:pt x="4795" y="1778"/>
                  </a:cubicBezTo>
                  <a:cubicBezTo>
                    <a:pt x="4868" y="1778"/>
                    <a:pt x="4923" y="1726"/>
                    <a:pt x="4931" y="1659"/>
                  </a:cubicBezTo>
                  <a:lnTo>
                    <a:pt x="4931" y="1623"/>
                  </a:lnTo>
                  <a:cubicBezTo>
                    <a:pt x="4940" y="1479"/>
                    <a:pt x="4976" y="1335"/>
                    <a:pt x="5030" y="1191"/>
                  </a:cubicBezTo>
                  <a:cubicBezTo>
                    <a:pt x="5084" y="1056"/>
                    <a:pt x="5147" y="929"/>
                    <a:pt x="5238" y="812"/>
                  </a:cubicBezTo>
                  <a:cubicBezTo>
                    <a:pt x="5319" y="686"/>
                    <a:pt x="5427" y="587"/>
                    <a:pt x="5544" y="506"/>
                  </a:cubicBezTo>
                  <a:cubicBezTo>
                    <a:pt x="5670" y="434"/>
                    <a:pt x="5805" y="379"/>
                    <a:pt x="5950" y="379"/>
                  </a:cubicBezTo>
                  <a:close/>
                  <a:moveTo>
                    <a:pt x="29247" y="6810"/>
                  </a:moveTo>
                  <a:cubicBezTo>
                    <a:pt x="29673" y="6840"/>
                    <a:pt x="30093" y="6910"/>
                    <a:pt x="30513" y="6987"/>
                  </a:cubicBezTo>
                  <a:lnTo>
                    <a:pt x="32000" y="7230"/>
                  </a:lnTo>
                  <a:lnTo>
                    <a:pt x="34983" y="7735"/>
                  </a:lnTo>
                  <a:lnTo>
                    <a:pt x="40942" y="8735"/>
                  </a:lnTo>
                  <a:lnTo>
                    <a:pt x="52867" y="10736"/>
                  </a:lnTo>
                  <a:lnTo>
                    <a:pt x="64783" y="12738"/>
                  </a:lnTo>
                  <a:lnTo>
                    <a:pt x="76488" y="14721"/>
                  </a:lnTo>
                  <a:lnTo>
                    <a:pt x="76488" y="14721"/>
                  </a:lnTo>
                  <a:cubicBezTo>
                    <a:pt x="76399" y="15063"/>
                    <a:pt x="76318" y="15406"/>
                    <a:pt x="76249" y="15748"/>
                  </a:cubicBezTo>
                  <a:cubicBezTo>
                    <a:pt x="76159" y="16154"/>
                    <a:pt x="76087" y="16568"/>
                    <a:pt x="76015" y="16974"/>
                  </a:cubicBezTo>
                  <a:cubicBezTo>
                    <a:pt x="75952" y="17380"/>
                    <a:pt x="75889" y="17794"/>
                    <a:pt x="75835" y="18209"/>
                  </a:cubicBezTo>
                  <a:cubicBezTo>
                    <a:pt x="75797" y="18558"/>
                    <a:pt x="75759" y="18907"/>
                    <a:pt x="75731" y="19256"/>
                  </a:cubicBezTo>
                  <a:lnTo>
                    <a:pt x="75731" y="19256"/>
                  </a:lnTo>
                  <a:lnTo>
                    <a:pt x="64017" y="17335"/>
                  </a:lnTo>
                  <a:lnTo>
                    <a:pt x="52092" y="15361"/>
                  </a:lnTo>
                  <a:lnTo>
                    <a:pt x="40166" y="13377"/>
                  </a:lnTo>
                  <a:cubicBezTo>
                    <a:pt x="36259" y="12731"/>
                    <a:pt x="32352" y="12075"/>
                    <a:pt x="28462" y="11368"/>
                  </a:cubicBezTo>
                  <a:lnTo>
                    <a:pt x="28462" y="11368"/>
                  </a:lnTo>
                  <a:cubicBezTo>
                    <a:pt x="28556" y="10998"/>
                    <a:pt x="28633" y="10627"/>
                    <a:pt x="28710" y="10250"/>
                  </a:cubicBezTo>
                  <a:cubicBezTo>
                    <a:pt x="28800" y="9817"/>
                    <a:pt x="28881" y="9375"/>
                    <a:pt x="28953" y="8943"/>
                  </a:cubicBezTo>
                  <a:cubicBezTo>
                    <a:pt x="29062" y="8231"/>
                    <a:pt x="29171" y="7524"/>
                    <a:pt x="29247" y="6810"/>
                  </a:cubicBezTo>
                  <a:close/>
                  <a:moveTo>
                    <a:pt x="5878" y="1"/>
                  </a:moveTo>
                  <a:cubicBezTo>
                    <a:pt x="5860" y="1"/>
                    <a:pt x="5833" y="1"/>
                    <a:pt x="5814" y="19"/>
                  </a:cubicBezTo>
                  <a:cubicBezTo>
                    <a:pt x="5670" y="127"/>
                    <a:pt x="5535" y="226"/>
                    <a:pt x="5409" y="334"/>
                  </a:cubicBezTo>
                  <a:cubicBezTo>
                    <a:pt x="5292" y="452"/>
                    <a:pt x="5183" y="569"/>
                    <a:pt x="5084" y="686"/>
                  </a:cubicBezTo>
                  <a:cubicBezTo>
                    <a:pt x="4985" y="812"/>
                    <a:pt x="4895" y="947"/>
                    <a:pt x="4805" y="1083"/>
                  </a:cubicBezTo>
                  <a:cubicBezTo>
                    <a:pt x="4743" y="1193"/>
                    <a:pt x="4686" y="1298"/>
                    <a:pt x="4623" y="1406"/>
                  </a:cubicBezTo>
                  <a:lnTo>
                    <a:pt x="4623" y="1406"/>
                  </a:lnTo>
                  <a:cubicBezTo>
                    <a:pt x="4480" y="1431"/>
                    <a:pt x="4340" y="1441"/>
                    <a:pt x="4201" y="1461"/>
                  </a:cubicBezTo>
                  <a:cubicBezTo>
                    <a:pt x="4003" y="1488"/>
                    <a:pt x="3822" y="1569"/>
                    <a:pt x="3651" y="1677"/>
                  </a:cubicBezTo>
                  <a:lnTo>
                    <a:pt x="3660" y="1677"/>
                  </a:lnTo>
                  <a:cubicBezTo>
                    <a:pt x="3596" y="1704"/>
                    <a:pt x="3531" y="1744"/>
                    <a:pt x="3465" y="1790"/>
                  </a:cubicBezTo>
                  <a:lnTo>
                    <a:pt x="3465" y="1790"/>
                  </a:lnTo>
                  <a:cubicBezTo>
                    <a:pt x="3089" y="1763"/>
                    <a:pt x="2712" y="1719"/>
                    <a:pt x="2335" y="1659"/>
                  </a:cubicBezTo>
                  <a:cubicBezTo>
                    <a:pt x="1938" y="1605"/>
                    <a:pt x="1542" y="1533"/>
                    <a:pt x="1154" y="1398"/>
                  </a:cubicBezTo>
                  <a:lnTo>
                    <a:pt x="1145" y="1398"/>
                  </a:lnTo>
                  <a:cubicBezTo>
                    <a:pt x="1129" y="1393"/>
                    <a:pt x="1113" y="1390"/>
                    <a:pt x="1097" y="1390"/>
                  </a:cubicBezTo>
                  <a:cubicBezTo>
                    <a:pt x="1031" y="1390"/>
                    <a:pt x="969" y="1434"/>
                    <a:pt x="947" y="1506"/>
                  </a:cubicBezTo>
                  <a:lnTo>
                    <a:pt x="947" y="1524"/>
                  </a:lnTo>
                  <a:cubicBezTo>
                    <a:pt x="659" y="2444"/>
                    <a:pt x="406" y="3372"/>
                    <a:pt x="235" y="4319"/>
                  </a:cubicBezTo>
                  <a:cubicBezTo>
                    <a:pt x="154" y="4787"/>
                    <a:pt x="100" y="5265"/>
                    <a:pt x="55" y="5743"/>
                  </a:cubicBezTo>
                  <a:cubicBezTo>
                    <a:pt x="19" y="6220"/>
                    <a:pt x="1" y="6707"/>
                    <a:pt x="1" y="7185"/>
                  </a:cubicBezTo>
                  <a:lnTo>
                    <a:pt x="1" y="7203"/>
                  </a:lnTo>
                  <a:cubicBezTo>
                    <a:pt x="10" y="7284"/>
                    <a:pt x="73" y="7356"/>
                    <a:pt x="163" y="7365"/>
                  </a:cubicBezTo>
                  <a:cubicBezTo>
                    <a:pt x="2506" y="7654"/>
                    <a:pt x="4841" y="8059"/>
                    <a:pt x="7167" y="8438"/>
                  </a:cubicBezTo>
                  <a:cubicBezTo>
                    <a:pt x="9501" y="8825"/>
                    <a:pt x="11836" y="9204"/>
                    <a:pt x="14161" y="9601"/>
                  </a:cubicBezTo>
                  <a:lnTo>
                    <a:pt x="21156" y="10800"/>
                  </a:lnTo>
                  <a:cubicBezTo>
                    <a:pt x="23482" y="11196"/>
                    <a:pt x="25807" y="11611"/>
                    <a:pt x="28133" y="12043"/>
                  </a:cubicBezTo>
                  <a:cubicBezTo>
                    <a:pt x="28144" y="12045"/>
                    <a:pt x="28155" y="12046"/>
                    <a:pt x="28166" y="12046"/>
                  </a:cubicBezTo>
                  <a:cubicBezTo>
                    <a:pt x="28261" y="12046"/>
                    <a:pt x="28342" y="11978"/>
                    <a:pt x="28358" y="11881"/>
                  </a:cubicBezTo>
                  <a:lnTo>
                    <a:pt x="28380" y="11748"/>
                  </a:lnTo>
                  <a:lnTo>
                    <a:pt x="28380" y="11748"/>
                  </a:lnTo>
                  <a:cubicBezTo>
                    <a:pt x="32300" y="12344"/>
                    <a:pt x="36211" y="12992"/>
                    <a:pt x="40121" y="13648"/>
                  </a:cubicBezTo>
                  <a:lnTo>
                    <a:pt x="52047" y="15649"/>
                  </a:lnTo>
                  <a:lnTo>
                    <a:pt x="63963" y="17650"/>
                  </a:lnTo>
                  <a:lnTo>
                    <a:pt x="75880" y="19678"/>
                  </a:lnTo>
                  <a:cubicBezTo>
                    <a:pt x="75895" y="19683"/>
                    <a:pt x="75911" y="19685"/>
                    <a:pt x="75927" y="19685"/>
                  </a:cubicBezTo>
                  <a:cubicBezTo>
                    <a:pt x="76002" y="19685"/>
                    <a:pt x="76072" y="19635"/>
                    <a:pt x="76087" y="19561"/>
                  </a:cubicBezTo>
                  <a:lnTo>
                    <a:pt x="76105" y="19516"/>
                  </a:lnTo>
                  <a:cubicBezTo>
                    <a:pt x="76222" y="19110"/>
                    <a:pt x="76312" y="18705"/>
                    <a:pt x="76393" y="18299"/>
                  </a:cubicBezTo>
                  <a:cubicBezTo>
                    <a:pt x="76484" y="17893"/>
                    <a:pt x="76556" y="17488"/>
                    <a:pt x="76628" y="17073"/>
                  </a:cubicBezTo>
                  <a:cubicBezTo>
                    <a:pt x="76691" y="16668"/>
                    <a:pt x="76754" y="16253"/>
                    <a:pt x="76808" y="15838"/>
                  </a:cubicBezTo>
                  <a:cubicBezTo>
                    <a:pt x="76862" y="15433"/>
                    <a:pt x="76898" y="15018"/>
                    <a:pt x="76925" y="14594"/>
                  </a:cubicBezTo>
                  <a:cubicBezTo>
                    <a:pt x="76943" y="14495"/>
                    <a:pt x="76871" y="14396"/>
                    <a:pt x="76763" y="14378"/>
                  </a:cubicBezTo>
                  <a:lnTo>
                    <a:pt x="64838" y="12413"/>
                  </a:lnTo>
                  <a:lnTo>
                    <a:pt x="52912" y="10439"/>
                  </a:lnTo>
                  <a:lnTo>
                    <a:pt x="40987" y="8456"/>
                  </a:lnTo>
                  <a:lnTo>
                    <a:pt x="35029" y="7464"/>
                  </a:lnTo>
                  <a:lnTo>
                    <a:pt x="32045" y="6969"/>
                  </a:lnTo>
                  <a:lnTo>
                    <a:pt x="30558" y="6725"/>
                  </a:lnTo>
                  <a:cubicBezTo>
                    <a:pt x="30130" y="6655"/>
                    <a:pt x="29702" y="6585"/>
                    <a:pt x="29281" y="6469"/>
                  </a:cubicBezTo>
                  <a:lnTo>
                    <a:pt x="29281" y="6469"/>
                  </a:lnTo>
                  <a:cubicBezTo>
                    <a:pt x="29286" y="6410"/>
                    <a:pt x="29291" y="6351"/>
                    <a:pt x="29296" y="6293"/>
                  </a:cubicBezTo>
                  <a:lnTo>
                    <a:pt x="29296" y="6275"/>
                  </a:lnTo>
                  <a:cubicBezTo>
                    <a:pt x="29305" y="6175"/>
                    <a:pt x="29233" y="6085"/>
                    <a:pt x="29133" y="6067"/>
                  </a:cubicBezTo>
                  <a:cubicBezTo>
                    <a:pt x="27322" y="5797"/>
                    <a:pt x="25510" y="5508"/>
                    <a:pt x="23698" y="5220"/>
                  </a:cubicBezTo>
                  <a:lnTo>
                    <a:pt x="20994" y="4787"/>
                  </a:lnTo>
                  <a:lnTo>
                    <a:pt x="18281" y="4346"/>
                  </a:lnTo>
                  <a:cubicBezTo>
                    <a:pt x="16469" y="4039"/>
                    <a:pt x="14666" y="3751"/>
                    <a:pt x="12854" y="3435"/>
                  </a:cubicBezTo>
                  <a:lnTo>
                    <a:pt x="11502" y="3210"/>
                  </a:lnTo>
                  <a:lnTo>
                    <a:pt x="10150" y="2957"/>
                  </a:lnTo>
                  <a:cubicBezTo>
                    <a:pt x="9281" y="2801"/>
                    <a:pt x="8413" y="2636"/>
                    <a:pt x="7552" y="2471"/>
                  </a:cubicBezTo>
                  <a:lnTo>
                    <a:pt x="7552" y="2471"/>
                  </a:lnTo>
                  <a:cubicBezTo>
                    <a:pt x="7514" y="2394"/>
                    <a:pt x="7468" y="2321"/>
                    <a:pt x="7410" y="2263"/>
                  </a:cubicBezTo>
                  <a:lnTo>
                    <a:pt x="7410" y="2263"/>
                  </a:lnTo>
                  <a:lnTo>
                    <a:pt x="7419" y="2272"/>
                  </a:lnTo>
                  <a:cubicBezTo>
                    <a:pt x="7329" y="2146"/>
                    <a:pt x="7212" y="2029"/>
                    <a:pt x="7076" y="1939"/>
                  </a:cubicBezTo>
                  <a:cubicBezTo>
                    <a:pt x="6932" y="1867"/>
                    <a:pt x="6788" y="1822"/>
                    <a:pt x="6653" y="1786"/>
                  </a:cubicBezTo>
                  <a:cubicBezTo>
                    <a:pt x="6509" y="1750"/>
                    <a:pt x="6364" y="1723"/>
                    <a:pt x="6238" y="1686"/>
                  </a:cubicBezTo>
                  <a:cubicBezTo>
                    <a:pt x="6165" y="1667"/>
                    <a:pt x="6091" y="1645"/>
                    <a:pt x="6018" y="1620"/>
                  </a:cubicBezTo>
                  <a:lnTo>
                    <a:pt x="6018" y="1620"/>
                  </a:lnTo>
                  <a:cubicBezTo>
                    <a:pt x="6036" y="1551"/>
                    <a:pt x="6064" y="1489"/>
                    <a:pt x="6103" y="1434"/>
                  </a:cubicBezTo>
                  <a:cubicBezTo>
                    <a:pt x="6150" y="1363"/>
                    <a:pt x="6225" y="1313"/>
                    <a:pt x="6322" y="1277"/>
                  </a:cubicBezTo>
                  <a:lnTo>
                    <a:pt x="6322" y="1277"/>
                  </a:lnTo>
                  <a:cubicBezTo>
                    <a:pt x="7604" y="1421"/>
                    <a:pt x="8886" y="1608"/>
                    <a:pt x="10159" y="1813"/>
                  </a:cubicBezTo>
                  <a:cubicBezTo>
                    <a:pt x="11448" y="2020"/>
                    <a:pt x="12728" y="2245"/>
                    <a:pt x="14017" y="2462"/>
                  </a:cubicBezTo>
                  <a:cubicBezTo>
                    <a:pt x="15306" y="2678"/>
                    <a:pt x="16595" y="2912"/>
                    <a:pt x="17884" y="3138"/>
                  </a:cubicBezTo>
                  <a:cubicBezTo>
                    <a:pt x="19154" y="3370"/>
                    <a:pt x="20433" y="3603"/>
                    <a:pt x="21703" y="3844"/>
                  </a:cubicBezTo>
                  <a:lnTo>
                    <a:pt x="21703" y="3844"/>
                  </a:lnTo>
                  <a:cubicBezTo>
                    <a:pt x="21913" y="3991"/>
                    <a:pt x="22119" y="4142"/>
                    <a:pt x="22355" y="4255"/>
                  </a:cubicBezTo>
                  <a:cubicBezTo>
                    <a:pt x="22481" y="4319"/>
                    <a:pt x="22616" y="4382"/>
                    <a:pt x="22761" y="4409"/>
                  </a:cubicBezTo>
                  <a:cubicBezTo>
                    <a:pt x="22905" y="4436"/>
                    <a:pt x="23040" y="4445"/>
                    <a:pt x="23184" y="4445"/>
                  </a:cubicBezTo>
                  <a:cubicBezTo>
                    <a:pt x="23329" y="4445"/>
                    <a:pt x="23482" y="4427"/>
                    <a:pt x="23626" y="4364"/>
                  </a:cubicBezTo>
                  <a:cubicBezTo>
                    <a:pt x="23698" y="4337"/>
                    <a:pt x="23761" y="4291"/>
                    <a:pt x="23824" y="4228"/>
                  </a:cubicBezTo>
                  <a:cubicBezTo>
                    <a:pt x="23878" y="4174"/>
                    <a:pt x="23923" y="4120"/>
                    <a:pt x="23968" y="4057"/>
                  </a:cubicBezTo>
                  <a:cubicBezTo>
                    <a:pt x="24140" y="3805"/>
                    <a:pt x="24221" y="3534"/>
                    <a:pt x="24311" y="3255"/>
                  </a:cubicBezTo>
                  <a:cubicBezTo>
                    <a:pt x="24311" y="3246"/>
                    <a:pt x="24320" y="3237"/>
                    <a:pt x="24320" y="3228"/>
                  </a:cubicBezTo>
                  <a:cubicBezTo>
                    <a:pt x="24329" y="3138"/>
                    <a:pt x="24266" y="3057"/>
                    <a:pt x="24176" y="3039"/>
                  </a:cubicBezTo>
                  <a:lnTo>
                    <a:pt x="24149" y="3039"/>
                  </a:lnTo>
                  <a:lnTo>
                    <a:pt x="19588" y="2317"/>
                  </a:lnTo>
                  <a:lnTo>
                    <a:pt x="15018" y="1587"/>
                  </a:lnTo>
                  <a:lnTo>
                    <a:pt x="10457" y="839"/>
                  </a:lnTo>
                  <a:cubicBezTo>
                    <a:pt x="8942" y="578"/>
                    <a:pt x="7419" y="325"/>
                    <a:pt x="5914" y="10"/>
                  </a:cubicBezTo>
                  <a:lnTo>
                    <a:pt x="587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852475" y="2004425"/>
              <a:ext cx="33600" cy="150775"/>
            </a:xfrm>
            <a:custGeom>
              <a:rect b="b" l="l" r="r" t="t"/>
              <a:pathLst>
                <a:path extrusionOk="0" h="6031" w="1344">
                  <a:moveTo>
                    <a:pt x="1154" y="0"/>
                  </a:moveTo>
                  <a:cubicBezTo>
                    <a:pt x="1046" y="0"/>
                    <a:pt x="956" y="91"/>
                    <a:pt x="947" y="199"/>
                  </a:cubicBezTo>
                  <a:cubicBezTo>
                    <a:pt x="938" y="676"/>
                    <a:pt x="893" y="1145"/>
                    <a:pt x="829" y="1614"/>
                  </a:cubicBezTo>
                  <a:cubicBezTo>
                    <a:pt x="775" y="2083"/>
                    <a:pt x="685" y="2542"/>
                    <a:pt x="604" y="3011"/>
                  </a:cubicBezTo>
                  <a:cubicBezTo>
                    <a:pt x="442" y="3939"/>
                    <a:pt x="253" y="4868"/>
                    <a:pt x="18" y="5787"/>
                  </a:cubicBezTo>
                  <a:cubicBezTo>
                    <a:pt x="18" y="5796"/>
                    <a:pt x="9" y="5805"/>
                    <a:pt x="9" y="5814"/>
                  </a:cubicBezTo>
                  <a:cubicBezTo>
                    <a:pt x="0" y="5923"/>
                    <a:pt x="81" y="6022"/>
                    <a:pt x="189" y="6031"/>
                  </a:cubicBezTo>
                  <a:cubicBezTo>
                    <a:pt x="298" y="6031"/>
                    <a:pt x="388" y="5959"/>
                    <a:pt x="397" y="5850"/>
                  </a:cubicBezTo>
                  <a:cubicBezTo>
                    <a:pt x="478" y="4904"/>
                    <a:pt x="604" y="3967"/>
                    <a:pt x="748" y="3029"/>
                  </a:cubicBezTo>
                  <a:cubicBezTo>
                    <a:pt x="820" y="2569"/>
                    <a:pt x="893" y="2101"/>
                    <a:pt x="992" y="1641"/>
                  </a:cubicBezTo>
                  <a:cubicBezTo>
                    <a:pt x="1082" y="1172"/>
                    <a:pt x="1190" y="713"/>
                    <a:pt x="1334" y="262"/>
                  </a:cubicBezTo>
                  <a:cubicBezTo>
                    <a:pt x="1343" y="244"/>
                    <a:pt x="1343" y="226"/>
                    <a:pt x="1343" y="208"/>
                  </a:cubicBezTo>
                  <a:cubicBezTo>
                    <a:pt x="1343" y="100"/>
                    <a:pt x="1262" y="9"/>
                    <a:pt x="11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928625" y="2002400"/>
              <a:ext cx="26175" cy="4300"/>
            </a:xfrm>
            <a:custGeom>
              <a:rect b="b" l="l" r="r" t="t"/>
              <a:pathLst>
                <a:path extrusionOk="0" fill="none" h="172" w="1047">
                  <a:moveTo>
                    <a:pt x="1" y="0"/>
                  </a:moveTo>
                  <a:lnTo>
                    <a:pt x="1046" y="172"/>
                  </a:lnTo>
                </a:path>
              </a:pathLst>
            </a:custGeom>
            <a:noFill/>
            <a:ln cap="rnd" cmpd="sng" w="9700">
              <a:solidFill>
                <a:srgbClr val="42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897300" y="2012750"/>
              <a:ext cx="98050" cy="16475"/>
            </a:xfrm>
            <a:custGeom>
              <a:rect b="b" l="l" r="r" t="t"/>
              <a:pathLst>
                <a:path extrusionOk="0" fill="none" h="659" w="3922">
                  <a:moveTo>
                    <a:pt x="1" y="1"/>
                  </a:moveTo>
                  <a:lnTo>
                    <a:pt x="3922" y="659"/>
                  </a:lnTo>
                </a:path>
              </a:pathLst>
            </a:custGeom>
            <a:noFill/>
            <a:ln cap="rnd" cmpd="sng" w="9700">
              <a:solidFill>
                <a:srgbClr val="42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" name="Google Shape;40;p2"/>
          <p:cNvGrpSpPr/>
          <p:nvPr/>
        </p:nvGrpSpPr>
        <p:grpSpPr>
          <a:xfrm rot="-375097">
            <a:off x="1228557" y="-253382"/>
            <a:ext cx="711742" cy="793298"/>
            <a:chOff x="6554696" y="509501"/>
            <a:chExt cx="711709" cy="793261"/>
          </a:xfrm>
        </p:grpSpPr>
        <p:sp>
          <p:nvSpPr>
            <p:cNvPr id="41" name="Google Shape;41;p2"/>
            <p:cNvSpPr/>
            <p:nvPr/>
          </p:nvSpPr>
          <p:spPr>
            <a:xfrm>
              <a:off x="6560695" y="516700"/>
              <a:ext cx="696978" cy="779230"/>
            </a:xfrm>
            <a:custGeom>
              <a:rect b="b" l="l" r="r" t="t"/>
              <a:pathLst>
                <a:path extrusionOk="0" h="23381" w="20913">
                  <a:moveTo>
                    <a:pt x="4201" y="1"/>
                  </a:moveTo>
                  <a:cubicBezTo>
                    <a:pt x="1903" y="1"/>
                    <a:pt x="28" y="1866"/>
                    <a:pt x="28" y="4165"/>
                  </a:cubicBezTo>
                  <a:lnTo>
                    <a:pt x="1" y="17073"/>
                  </a:lnTo>
                  <a:cubicBezTo>
                    <a:pt x="1" y="18903"/>
                    <a:pt x="1190" y="20516"/>
                    <a:pt x="2930" y="21057"/>
                  </a:cubicBezTo>
                  <a:lnTo>
                    <a:pt x="9736" y="23193"/>
                  </a:lnTo>
                  <a:cubicBezTo>
                    <a:pt x="10143" y="23318"/>
                    <a:pt x="10563" y="23381"/>
                    <a:pt x="10982" y="23381"/>
                  </a:cubicBezTo>
                  <a:cubicBezTo>
                    <a:pt x="11444" y="23381"/>
                    <a:pt x="11906" y="23304"/>
                    <a:pt x="12350" y="23148"/>
                  </a:cubicBezTo>
                  <a:lnTo>
                    <a:pt x="18092" y="21147"/>
                  </a:lnTo>
                  <a:cubicBezTo>
                    <a:pt x="19759" y="20570"/>
                    <a:pt x="20886" y="18993"/>
                    <a:pt x="20886" y="17217"/>
                  </a:cubicBezTo>
                  <a:lnTo>
                    <a:pt x="20913" y="4201"/>
                  </a:lnTo>
                  <a:cubicBezTo>
                    <a:pt x="20913" y="1903"/>
                    <a:pt x="19047" y="28"/>
                    <a:pt x="16748" y="28"/>
                  </a:cubicBezTo>
                  <a:lnTo>
                    <a:pt x="42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554696" y="509501"/>
              <a:ext cx="711709" cy="793261"/>
            </a:xfrm>
            <a:custGeom>
              <a:rect b="b" l="l" r="r" t="t"/>
              <a:pathLst>
                <a:path extrusionOk="0" h="23802" w="21355">
                  <a:moveTo>
                    <a:pt x="5138" y="442"/>
                  </a:moveTo>
                  <a:lnTo>
                    <a:pt x="7572" y="451"/>
                  </a:lnTo>
                  <a:lnTo>
                    <a:pt x="12440" y="469"/>
                  </a:lnTo>
                  <a:lnTo>
                    <a:pt x="14873" y="469"/>
                  </a:lnTo>
                  <a:lnTo>
                    <a:pt x="16090" y="478"/>
                  </a:lnTo>
                  <a:cubicBezTo>
                    <a:pt x="16249" y="478"/>
                    <a:pt x="16412" y="477"/>
                    <a:pt x="16574" y="477"/>
                  </a:cubicBezTo>
                  <a:cubicBezTo>
                    <a:pt x="16817" y="477"/>
                    <a:pt x="17058" y="480"/>
                    <a:pt x="17280" y="496"/>
                  </a:cubicBezTo>
                  <a:cubicBezTo>
                    <a:pt x="17659" y="541"/>
                    <a:pt x="18037" y="622"/>
                    <a:pt x="18389" y="766"/>
                  </a:cubicBezTo>
                  <a:cubicBezTo>
                    <a:pt x="18740" y="920"/>
                    <a:pt x="19083" y="1109"/>
                    <a:pt x="19380" y="1352"/>
                  </a:cubicBezTo>
                  <a:cubicBezTo>
                    <a:pt x="19669" y="1596"/>
                    <a:pt x="19939" y="1866"/>
                    <a:pt x="20155" y="2191"/>
                  </a:cubicBezTo>
                  <a:cubicBezTo>
                    <a:pt x="20363" y="2506"/>
                    <a:pt x="20534" y="2849"/>
                    <a:pt x="20651" y="3209"/>
                  </a:cubicBezTo>
                  <a:cubicBezTo>
                    <a:pt x="20759" y="3579"/>
                    <a:pt x="20832" y="3948"/>
                    <a:pt x="20832" y="4336"/>
                  </a:cubicBezTo>
                  <a:cubicBezTo>
                    <a:pt x="20841" y="4733"/>
                    <a:pt x="20832" y="5147"/>
                    <a:pt x="20832" y="5544"/>
                  </a:cubicBezTo>
                  <a:lnTo>
                    <a:pt x="20841" y="7978"/>
                  </a:lnTo>
                  <a:lnTo>
                    <a:pt x="20850" y="12845"/>
                  </a:lnTo>
                  <a:lnTo>
                    <a:pt x="20850" y="15279"/>
                  </a:lnTo>
                  <a:lnTo>
                    <a:pt x="20850" y="16496"/>
                  </a:lnTo>
                  <a:lnTo>
                    <a:pt x="20850" y="17109"/>
                  </a:lnTo>
                  <a:lnTo>
                    <a:pt x="20859" y="17406"/>
                  </a:lnTo>
                  <a:lnTo>
                    <a:pt x="20841" y="17704"/>
                  </a:lnTo>
                  <a:cubicBezTo>
                    <a:pt x="20795" y="18470"/>
                    <a:pt x="20516" y="19218"/>
                    <a:pt x="20047" y="19831"/>
                  </a:cubicBezTo>
                  <a:cubicBezTo>
                    <a:pt x="19579" y="20453"/>
                    <a:pt x="18930" y="20921"/>
                    <a:pt x="18208" y="21183"/>
                  </a:cubicBezTo>
                  <a:lnTo>
                    <a:pt x="13602" y="22769"/>
                  </a:lnTo>
                  <a:lnTo>
                    <a:pt x="12458" y="23175"/>
                  </a:lnTo>
                  <a:cubicBezTo>
                    <a:pt x="12088" y="23292"/>
                    <a:pt x="11709" y="23364"/>
                    <a:pt x="11322" y="23382"/>
                  </a:cubicBezTo>
                  <a:cubicBezTo>
                    <a:pt x="11267" y="23385"/>
                    <a:pt x="11211" y="23386"/>
                    <a:pt x="11156" y="23386"/>
                  </a:cubicBezTo>
                  <a:cubicBezTo>
                    <a:pt x="10830" y="23386"/>
                    <a:pt x="10500" y="23342"/>
                    <a:pt x="10177" y="23265"/>
                  </a:cubicBezTo>
                  <a:cubicBezTo>
                    <a:pt x="9997" y="23211"/>
                    <a:pt x="9798" y="23148"/>
                    <a:pt x="9609" y="23085"/>
                  </a:cubicBezTo>
                  <a:lnTo>
                    <a:pt x="9023" y="22905"/>
                  </a:lnTo>
                  <a:lnTo>
                    <a:pt x="4381" y="21453"/>
                  </a:lnTo>
                  <a:lnTo>
                    <a:pt x="3218" y="21093"/>
                  </a:lnTo>
                  <a:cubicBezTo>
                    <a:pt x="2849" y="20976"/>
                    <a:pt x="2497" y="20813"/>
                    <a:pt x="2173" y="20597"/>
                  </a:cubicBezTo>
                  <a:cubicBezTo>
                    <a:pt x="1542" y="20173"/>
                    <a:pt x="1001" y="19578"/>
                    <a:pt x="676" y="18866"/>
                  </a:cubicBezTo>
                  <a:cubicBezTo>
                    <a:pt x="505" y="18515"/>
                    <a:pt x="397" y="18136"/>
                    <a:pt x="343" y="17749"/>
                  </a:cubicBezTo>
                  <a:cubicBezTo>
                    <a:pt x="298" y="17361"/>
                    <a:pt x="316" y="16955"/>
                    <a:pt x="316" y="16550"/>
                  </a:cubicBezTo>
                  <a:lnTo>
                    <a:pt x="334" y="14116"/>
                  </a:lnTo>
                  <a:lnTo>
                    <a:pt x="388" y="9248"/>
                  </a:lnTo>
                  <a:cubicBezTo>
                    <a:pt x="397" y="7626"/>
                    <a:pt x="406" y="6003"/>
                    <a:pt x="415" y="4381"/>
                  </a:cubicBezTo>
                  <a:cubicBezTo>
                    <a:pt x="424" y="3993"/>
                    <a:pt x="478" y="3606"/>
                    <a:pt x="586" y="3245"/>
                  </a:cubicBezTo>
                  <a:cubicBezTo>
                    <a:pt x="703" y="2876"/>
                    <a:pt x="866" y="2524"/>
                    <a:pt x="1082" y="2200"/>
                  </a:cubicBezTo>
                  <a:cubicBezTo>
                    <a:pt x="1298" y="1884"/>
                    <a:pt x="1551" y="1596"/>
                    <a:pt x="1848" y="1343"/>
                  </a:cubicBezTo>
                  <a:cubicBezTo>
                    <a:pt x="2155" y="1109"/>
                    <a:pt x="2479" y="902"/>
                    <a:pt x="2831" y="748"/>
                  </a:cubicBezTo>
                  <a:cubicBezTo>
                    <a:pt x="3191" y="604"/>
                    <a:pt x="3561" y="505"/>
                    <a:pt x="3948" y="460"/>
                  </a:cubicBezTo>
                  <a:cubicBezTo>
                    <a:pt x="4039" y="451"/>
                    <a:pt x="4138" y="451"/>
                    <a:pt x="4237" y="442"/>
                  </a:cubicBezTo>
                  <a:close/>
                  <a:moveTo>
                    <a:pt x="4381" y="0"/>
                  </a:moveTo>
                  <a:lnTo>
                    <a:pt x="4219" y="9"/>
                  </a:lnTo>
                  <a:cubicBezTo>
                    <a:pt x="4111" y="18"/>
                    <a:pt x="4003" y="18"/>
                    <a:pt x="3894" y="27"/>
                  </a:cubicBezTo>
                  <a:cubicBezTo>
                    <a:pt x="3471" y="81"/>
                    <a:pt x="3056" y="190"/>
                    <a:pt x="2668" y="352"/>
                  </a:cubicBezTo>
                  <a:cubicBezTo>
                    <a:pt x="2272" y="523"/>
                    <a:pt x="1911" y="748"/>
                    <a:pt x="1578" y="1019"/>
                  </a:cubicBezTo>
                  <a:cubicBezTo>
                    <a:pt x="1253" y="1289"/>
                    <a:pt x="965" y="1614"/>
                    <a:pt x="731" y="1965"/>
                  </a:cubicBezTo>
                  <a:cubicBezTo>
                    <a:pt x="496" y="2326"/>
                    <a:pt x="316" y="2713"/>
                    <a:pt x="190" y="3119"/>
                  </a:cubicBezTo>
                  <a:cubicBezTo>
                    <a:pt x="63" y="3534"/>
                    <a:pt x="9" y="3957"/>
                    <a:pt x="0" y="4381"/>
                  </a:cubicBezTo>
                  <a:cubicBezTo>
                    <a:pt x="0" y="6003"/>
                    <a:pt x="0" y="7626"/>
                    <a:pt x="9" y="9248"/>
                  </a:cubicBezTo>
                  <a:lnTo>
                    <a:pt x="54" y="14116"/>
                  </a:lnTo>
                  <a:lnTo>
                    <a:pt x="54" y="16550"/>
                  </a:lnTo>
                  <a:lnTo>
                    <a:pt x="54" y="17154"/>
                  </a:lnTo>
                  <a:cubicBezTo>
                    <a:pt x="54" y="17253"/>
                    <a:pt x="54" y="17361"/>
                    <a:pt x="63" y="17469"/>
                  </a:cubicBezTo>
                  <a:cubicBezTo>
                    <a:pt x="63" y="17568"/>
                    <a:pt x="72" y="17676"/>
                    <a:pt x="81" y="17776"/>
                  </a:cubicBezTo>
                  <a:cubicBezTo>
                    <a:pt x="127" y="18190"/>
                    <a:pt x="217" y="18605"/>
                    <a:pt x="370" y="19002"/>
                  </a:cubicBezTo>
                  <a:cubicBezTo>
                    <a:pt x="676" y="19786"/>
                    <a:pt x="1226" y="20489"/>
                    <a:pt x="1947" y="20949"/>
                  </a:cubicBezTo>
                  <a:cubicBezTo>
                    <a:pt x="2299" y="21183"/>
                    <a:pt x="2696" y="21363"/>
                    <a:pt x="3092" y="21489"/>
                  </a:cubicBezTo>
                  <a:lnTo>
                    <a:pt x="4255" y="21859"/>
                  </a:lnTo>
                  <a:lnTo>
                    <a:pt x="8897" y="23310"/>
                  </a:lnTo>
                  <a:lnTo>
                    <a:pt x="9483" y="23490"/>
                  </a:lnTo>
                  <a:cubicBezTo>
                    <a:pt x="9672" y="23554"/>
                    <a:pt x="9862" y="23617"/>
                    <a:pt x="10078" y="23671"/>
                  </a:cubicBezTo>
                  <a:cubicBezTo>
                    <a:pt x="10418" y="23761"/>
                    <a:pt x="10777" y="23801"/>
                    <a:pt x="11133" y="23801"/>
                  </a:cubicBezTo>
                  <a:cubicBezTo>
                    <a:pt x="11202" y="23801"/>
                    <a:pt x="11271" y="23800"/>
                    <a:pt x="11340" y="23797"/>
                  </a:cubicBezTo>
                  <a:cubicBezTo>
                    <a:pt x="11764" y="23779"/>
                    <a:pt x="12187" y="23698"/>
                    <a:pt x="12593" y="23563"/>
                  </a:cubicBezTo>
                  <a:lnTo>
                    <a:pt x="13738" y="23157"/>
                  </a:lnTo>
                  <a:lnTo>
                    <a:pt x="18335" y="21552"/>
                  </a:lnTo>
                  <a:cubicBezTo>
                    <a:pt x="19137" y="21273"/>
                    <a:pt x="19858" y="20759"/>
                    <a:pt x="20372" y="20083"/>
                  </a:cubicBezTo>
                  <a:cubicBezTo>
                    <a:pt x="20895" y="19407"/>
                    <a:pt x="21210" y="18578"/>
                    <a:pt x="21273" y="17731"/>
                  </a:cubicBezTo>
                  <a:lnTo>
                    <a:pt x="21282" y="17406"/>
                  </a:lnTo>
                  <a:lnTo>
                    <a:pt x="21282" y="17109"/>
                  </a:lnTo>
                  <a:lnTo>
                    <a:pt x="21291" y="16496"/>
                  </a:lnTo>
                  <a:lnTo>
                    <a:pt x="21291" y="15279"/>
                  </a:lnTo>
                  <a:lnTo>
                    <a:pt x="21309" y="12845"/>
                  </a:lnTo>
                  <a:lnTo>
                    <a:pt x="21327" y="7978"/>
                  </a:lnTo>
                  <a:lnTo>
                    <a:pt x="21345" y="5544"/>
                  </a:lnTo>
                  <a:cubicBezTo>
                    <a:pt x="21345" y="5138"/>
                    <a:pt x="21354" y="4742"/>
                    <a:pt x="21345" y="4327"/>
                  </a:cubicBezTo>
                  <a:cubicBezTo>
                    <a:pt x="21336" y="3894"/>
                    <a:pt x="21255" y="3471"/>
                    <a:pt x="21129" y="3056"/>
                  </a:cubicBezTo>
                  <a:cubicBezTo>
                    <a:pt x="20994" y="2650"/>
                    <a:pt x="20795" y="2263"/>
                    <a:pt x="20561" y="1911"/>
                  </a:cubicBezTo>
                  <a:cubicBezTo>
                    <a:pt x="20309" y="1551"/>
                    <a:pt x="20011" y="1244"/>
                    <a:pt x="19678" y="974"/>
                  </a:cubicBezTo>
                  <a:cubicBezTo>
                    <a:pt x="19344" y="694"/>
                    <a:pt x="18966" y="487"/>
                    <a:pt x="18569" y="325"/>
                  </a:cubicBezTo>
                  <a:cubicBezTo>
                    <a:pt x="18172" y="153"/>
                    <a:pt x="17749" y="72"/>
                    <a:pt x="17325" y="18"/>
                  </a:cubicBezTo>
                  <a:cubicBezTo>
                    <a:pt x="17109" y="5"/>
                    <a:pt x="16901" y="2"/>
                    <a:pt x="16698" y="2"/>
                  </a:cubicBezTo>
                  <a:cubicBezTo>
                    <a:pt x="16596" y="2"/>
                    <a:pt x="16494" y="3"/>
                    <a:pt x="16393" y="3"/>
                  </a:cubicBezTo>
                  <a:cubicBezTo>
                    <a:pt x="16292" y="3"/>
                    <a:pt x="16192" y="2"/>
                    <a:pt x="160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2"/>
          <p:cNvGrpSpPr/>
          <p:nvPr/>
        </p:nvGrpSpPr>
        <p:grpSpPr>
          <a:xfrm rot="807122">
            <a:off x="809300" y="4708652"/>
            <a:ext cx="2497551" cy="2401906"/>
            <a:chOff x="1857000" y="3245400"/>
            <a:chExt cx="1233825" cy="1186575"/>
          </a:xfrm>
        </p:grpSpPr>
        <p:sp>
          <p:nvSpPr>
            <p:cNvPr id="44" name="Google Shape;44;p2"/>
            <p:cNvSpPr/>
            <p:nvPr/>
          </p:nvSpPr>
          <p:spPr>
            <a:xfrm>
              <a:off x="2513000" y="4148825"/>
              <a:ext cx="463125" cy="272250"/>
            </a:xfrm>
            <a:custGeom>
              <a:rect b="b" l="l" r="r" t="t"/>
              <a:pathLst>
                <a:path extrusionOk="0" h="10890" w="18525">
                  <a:moveTo>
                    <a:pt x="12728" y="1"/>
                  </a:moveTo>
                  <a:cubicBezTo>
                    <a:pt x="12377" y="28"/>
                    <a:pt x="11899" y="1641"/>
                    <a:pt x="11664" y="2065"/>
                  </a:cubicBezTo>
                  <a:cubicBezTo>
                    <a:pt x="10979" y="3318"/>
                    <a:pt x="10015" y="4435"/>
                    <a:pt x="9005" y="5418"/>
                  </a:cubicBezTo>
                  <a:cubicBezTo>
                    <a:pt x="6527" y="7843"/>
                    <a:pt x="3263" y="9754"/>
                    <a:pt x="0" y="10889"/>
                  </a:cubicBezTo>
                  <a:cubicBezTo>
                    <a:pt x="5192" y="10331"/>
                    <a:pt x="10556" y="9114"/>
                    <a:pt x="15144" y="6626"/>
                  </a:cubicBezTo>
                  <a:cubicBezTo>
                    <a:pt x="16685" y="5788"/>
                    <a:pt x="17578" y="5409"/>
                    <a:pt x="18524" y="4066"/>
                  </a:cubicBezTo>
                  <a:cubicBezTo>
                    <a:pt x="17623" y="3976"/>
                    <a:pt x="17064" y="3038"/>
                    <a:pt x="16189" y="2651"/>
                  </a:cubicBezTo>
                  <a:cubicBezTo>
                    <a:pt x="15928" y="2543"/>
                    <a:pt x="12728" y="1"/>
                    <a:pt x="127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508725" y="4143800"/>
              <a:ext cx="474150" cy="281125"/>
            </a:xfrm>
            <a:custGeom>
              <a:rect b="b" l="l" r="r" t="t"/>
              <a:pathLst>
                <a:path extrusionOk="0" h="11245" w="18966">
                  <a:moveTo>
                    <a:pt x="12884" y="443"/>
                  </a:moveTo>
                  <a:lnTo>
                    <a:pt x="14486" y="1707"/>
                  </a:lnTo>
                  <a:lnTo>
                    <a:pt x="15351" y="2383"/>
                  </a:lnTo>
                  <a:lnTo>
                    <a:pt x="15793" y="2716"/>
                  </a:lnTo>
                  <a:lnTo>
                    <a:pt x="16018" y="2879"/>
                  </a:lnTo>
                  <a:lnTo>
                    <a:pt x="16135" y="2960"/>
                  </a:lnTo>
                  <a:lnTo>
                    <a:pt x="16198" y="2996"/>
                  </a:lnTo>
                  <a:lnTo>
                    <a:pt x="16225" y="3023"/>
                  </a:lnTo>
                  <a:lnTo>
                    <a:pt x="16279" y="3050"/>
                  </a:lnTo>
                  <a:cubicBezTo>
                    <a:pt x="16469" y="3131"/>
                    <a:pt x="16649" y="3248"/>
                    <a:pt x="16820" y="3393"/>
                  </a:cubicBezTo>
                  <a:cubicBezTo>
                    <a:pt x="16991" y="3528"/>
                    <a:pt x="17163" y="3681"/>
                    <a:pt x="17334" y="3834"/>
                  </a:cubicBezTo>
                  <a:cubicBezTo>
                    <a:pt x="17514" y="3987"/>
                    <a:pt x="17703" y="4141"/>
                    <a:pt x="17920" y="4267"/>
                  </a:cubicBezTo>
                  <a:cubicBezTo>
                    <a:pt x="18030" y="4333"/>
                    <a:pt x="18147" y="4389"/>
                    <a:pt x="18270" y="4431"/>
                  </a:cubicBezTo>
                  <a:lnTo>
                    <a:pt x="18270" y="4431"/>
                  </a:lnTo>
                  <a:cubicBezTo>
                    <a:pt x="18099" y="4651"/>
                    <a:pt x="17917" y="4859"/>
                    <a:pt x="17713" y="5051"/>
                  </a:cubicBezTo>
                  <a:cubicBezTo>
                    <a:pt x="17424" y="5321"/>
                    <a:pt x="17100" y="5565"/>
                    <a:pt x="16757" y="5790"/>
                  </a:cubicBezTo>
                  <a:cubicBezTo>
                    <a:pt x="16415" y="6007"/>
                    <a:pt x="16045" y="6214"/>
                    <a:pt x="15684" y="6412"/>
                  </a:cubicBezTo>
                  <a:cubicBezTo>
                    <a:pt x="15315" y="6619"/>
                    <a:pt x="14945" y="6818"/>
                    <a:pt x="14585" y="7016"/>
                  </a:cubicBezTo>
                  <a:cubicBezTo>
                    <a:pt x="13106" y="7791"/>
                    <a:pt x="11547" y="8413"/>
                    <a:pt x="9961" y="8927"/>
                  </a:cubicBezTo>
                  <a:cubicBezTo>
                    <a:pt x="8374" y="9450"/>
                    <a:pt x="6752" y="9846"/>
                    <a:pt x="5111" y="10180"/>
                  </a:cubicBezTo>
                  <a:cubicBezTo>
                    <a:pt x="3896" y="10420"/>
                    <a:pt x="2671" y="10616"/>
                    <a:pt x="1444" y="10775"/>
                  </a:cubicBezTo>
                  <a:lnTo>
                    <a:pt x="1444" y="10775"/>
                  </a:lnTo>
                  <a:cubicBezTo>
                    <a:pt x="2382" y="10395"/>
                    <a:pt x="3302" y="9962"/>
                    <a:pt x="4192" y="9477"/>
                  </a:cubicBezTo>
                  <a:cubicBezTo>
                    <a:pt x="5463" y="8783"/>
                    <a:pt x="6670" y="7981"/>
                    <a:pt x="7806" y="7070"/>
                  </a:cubicBezTo>
                  <a:cubicBezTo>
                    <a:pt x="8933" y="6160"/>
                    <a:pt x="9979" y="5150"/>
                    <a:pt x="10898" y="4005"/>
                  </a:cubicBezTo>
                  <a:cubicBezTo>
                    <a:pt x="11123" y="3726"/>
                    <a:pt x="11340" y="3429"/>
                    <a:pt x="11538" y="3122"/>
                  </a:cubicBezTo>
                  <a:cubicBezTo>
                    <a:pt x="11646" y="2969"/>
                    <a:pt x="11736" y="2816"/>
                    <a:pt x="11835" y="2662"/>
                  </a:cubicBezTo>
                  <a:cubicBezTo>
                    <a:pt x="11881" y="2581"/>
                    <a:pt x="11926" y="2500"/>
                    <a:pt x="11971" y="2419"/>
                  </a:cubicBezTo>
                  <a:lnTo>
                    <a:pt x="12007" y="2356"/>
                  </a:lnTo>
                  <a:lnTo>
                    <a:pt x="12043" y="2293"/>
                  </a:lnTo>
                  <a:cubicBezTo>
                    <a:pt x="12061" y="2248"/>
                    <a:pt x="12079" y="2203"/>
                    <a:pt x="12097" y="2158"/>
                  </a:cubicBezTo>
                  <a:cubicBezTo>
                    <a:pt x="12241" y="1824"/>
                    <a:pt x="12367" y="1482"/>
                    <a:pt x="12502" y="1157"/>
                  </a:cubicBezTo>
                  <a:cubicBezTo>
                    <a:pt x="12575" y="995"/>
                    <a:pt x="12647" y="833"/>
                    <a:pt x="12728" y="688"/>
                  </a:cubicBezTo>
                  <a:cubicBezTo>
                    <a:pt x="12764" y="616"/>
                    <a:pt x="12809" y="544"/>
                    <a:pt x="12854" y="481"/>
                  </a:cubicBezTo>
                  <a:cubicBezTo>
                    <a:pt x="12863" y="468"/>
                    <a:pt x="12874" y="455"/>
                    <a:pt x="12884" y="443"/>
                  </a:cubicBezTo>
                  <a:close/>
                  <a:moveTo>
                    <a:pt x="12906" y="1"/>
                  </a:moveTo>
                  <a:cubicBezTo>
                    <a:pt x="12897" y="1"/>
                    <a:pt x="12889" y="2"/>
                    <a:pt x="12881" y="3"/>
                  </a:cubicBezTo>
                  <a:cubicBezTo>
                    <a:pt x="12755" y="21"/>
                    <a:pt x="12701" y="75"/>
                    <a:pt x="12647" y="120"/>
                  </a:cubicBezTo>
                  <a:cubicBezTo>
                    <a:pt x="12602" y="157"/>
                    <a:pt x="12566" y="202"/>
                    <a:pt x="12539" y="247"/>
                  </a:cubicBezTo>
                  <a:cubicBezTo>
                    <a:pt x="12475" y="337"/>
                    <a:pt x="12421" y="418"/>
                    <a:pt x="12376" y="499"/>
                  </a:cubicBezTo>
                  <a:cubicBezTo>
                    <a:pt x="12286" y="670"/>
                    <a:pt x="12214" y="842"/>
                    <a:pt x="12142" y="1004"/>
                  </a:cubicBezTo>
                  <a:cubicBezTo>
                    <a:pt x="12007" y="1346"/>
                    <a:pt x="11881" y="1689"/>
                    <a:pt x="11745" y="2013"/>
                  </a:cubicBezTo>
                  <a:lnTo>
                    <a:pt x="11691" y="2122"/>
                  </a:lnTo>
                  <a:lnTo>
                    <a:pt x="11673" y="2176"/>
                  </a:lnTo>
                  <a:lnTo>
                    <a:pt x="11637" y="2239"/>
                  </a:lnTo>
                  <a:cubicBezTo>
                    <a:pt x="11592" y="2311"/>
                    <a:pt x="11556" y="2392"/>
                    <a:pt x="11502" y="2464"/>
                  </a:cubicBezTo>
                  <a:cubicBezTo>
                    <a:pt x="11421" y="2617"/>
                    <a:pt x="11322" y="2771"/>
                    <a:pt x="11222" y="2915"/>
                  </a:cubicBezTo>
                  <a:cubicBezTo>
                    <a:pt x="11033" y="3212"/>
                    <a:pt x="10826" y="3501"/>
                    <a:pt x="10601" y="3780"/>
                  </a:cubicBezTo>
                  <a:cubicBezTo>
                    <a:pt x="9717" y="4889"/>
                    <a:pt x="8690" y="5898"/>
                    <a:pt x="7590" y="6800"/>
                  </a:cubicBezTo>
                  <a:cubicBezTo>
                    <a:pt x="6472" y="7701"/>
                    <a:pt x="5282" y="8503"/>
                    <a:pt x="4029" y="9188"/>
                  </a:cubicBezTo>
                  <a:cubicBezTo>
                    <a:pt x="2776" y="9883"/>
                    <a:pt x="1469" y="10459"/>
                    <a:pt x="117" y="10937"/>
                  </a:cubicBezTo>
                  <a:cubicBezTo>
                    <a:pt x="45" y="10964"/>
                    <a:pt x="0" y="11027"/>
                    <a:pt x="9" y="11108"/>
                  </a:cubicBezTo>
                  <a:cubicBezTo>
                    <a:pt x="18" y="11184"/>
                    <a:pt x="89" y="11244"/>
                    <a:pt x="172" y="11244"/>
                  </a:cubicBezTo>
                  <a:cubicBezTo>
                    <a:pt x="178" y="11244"/>
                    <a:pt x="184" y="11244"/>
                    <a:pt x="189" y="11244"/>
                  </a:cubicBezTo>
                  <a:cubicBezTo>
                    <a:pt x="1857" y="11063"/>
                    <a:pt x="3525" y="10820"/>
                    <a:pt x="5174" y="10486"/>
                  </a:cubicBezTo>
                  <a:cubicBezTo>
                    <a:pt x="6824" y="10153"/>
                    <a:pt x="8455" y="9747"/>
                    <a:pt x="10060" y="9225"/>
                  </a:cubicBezTo>
                  <a:cubicBezTo>
                    <a:pt x="10456" y="9089"/>
                    <a:pt x="10862" y="8963"/>
                    <a:pt x="11250" y="8810"/>
                  </a:cubicBezTo>
                  <a:lnTo>
                    <a:pt x="11844" y="8594"/>
                  </a:lnTo>
                  <a:lnTo>
                    <a:pt x="12430" y="8359"/>
                  </a:lnTo>
                  <a:cubicBezTo>
                    <a:pt x="12818" y="8206"/>
                    <a:pt x="13206" y="8026"/>
                    <a:pt x="13593" y="7863"/>
                  </a:cubicBezTo>
                  <a:lnTo>
                    <a:pt x="14170" y="7593"/>
                  </a:lnTo>
                  <a:cubicBezTo>
                    <a:pt x="14359" y="7503"/>
                    <a:pt x="14549" y="7422"/>
                    <a:pt x="14738" y="7323"/>
                  </a:cubicBezTo>
                  <a:cubicBezTo>
                    <a:pt x="15117" y="7133"/>
                    <a:pt x="15495" y="6944"/>
                    <a:pt x="15865" y="6755"/>
                  </a:cubicBezTo>
                  <a:cubicBezTo>
                    <a:pt x="16234" y="6556"/>
                    <a:pt x="16613" y="6367"/>
                    <a:pt x="16982" y="6151"/>
                  </a:cubicBezTo>
                  <a:cubicBezTo>
                    <a:pt x="17352" y="5934"/>
                    <a:pt x="17713" y="5691"/>
                    <a:pt x="18037" y="5394"/>
                  </a:cubicBezTo>
                  <a:cubicBezTo>
                    <a:pt x="18362" y="5096"/>
                    <a:pt x="18650" y="4763"/>
                    <a:pt x="18902" y="4420"/>
                  </a:cubicBezTo>
                  <a:cubicBezTo>
                    <a:pt x="18929" y="4384"/>
                    <a:pt x="18947" y="4339"/>
                    <a:pt x="18947" y="4303"/>
                  </a:cubicBezTo>
                  <a:cubicBezTo>
                    <a:pt x="18965" y="4159"/>
                    <a:pt x="18866" y="4042"/>
                    <a:pt x="18731" y="4023"/>
                  </a:cubicBezTo>
                  <a:lnTo>
                    <a:pt x="18722" y="4023"/>
                  </a:lnTo>
                  <a:cubicBezTo>
                    <a:pt x="18533" y="3996"/>
                    <a:pt x="18352" y="3924"/>
                    <a:pt x="18172" y="3825"/>
                  </a:cubicBezTo>
                  <a:cubicBezTo>
                    <a:pt x="18001" y="3726"/>
                    <a:pt x="17821" y="3600"/>
                    <a:pt x="17640" y="3456"/>
                  </a:cubicBezTo>
                  <a:cubicBezTo>
                    <a:pt x="17460" y="3320"/>
                    <a:pt x="17280" y="3176"/>
                    <a:pt x="17082" y="3032"/>
                  </a:cubicBezTo>
                  <a:cubicBezTo>
                    <a:pt x="16892" y="2897"/>
                    <a:pt x="16685" y="2762"/>
                    <a:pt x="16451" y="2662"/>
                  </a:cubicBezTo>
                  <a:lnTo>
                    <a:pt x="16415" y="2644"/>
                  </a:lnTo>
                  <a:lnTo>
                    <a:pt x="16360" y="2608"/>
                  </a:lnTo>
                  <a:lnTo>
                    <a:pt x="16261" y="2536"/>
                  </a:lnTo>
                  <a:lnTo>
                    <a:pt x="16036" y="2374"/>
                  </a:lnTo>
                  <a:lnTo>
                    <a:pt x="15603" y="2049"/>
                  </a:lnTo>
                  <a:lnTo>
                    <a:pt x="14738" y="1391"/>
                  </a:lnTo>
                  <a:lnTo>
                    <a:pt x="13025" y="48"/>
                  </a:lnTo>
                  <a:lnTo>
                    <a:pt x="13016" y="39"/>
                  </a:lnTo>
                  <a:cubicBezTo>
                    <a:pt x="12987" y="17"/>
                    <a:pt x="12945" y="1"/>
                    <a:pt x="129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867600" y="3249925"/>
              <a:ext cx="1223225" cy="1178125"/>
            </a:xfrm>
            <a:custGeom>
              <a:rect b="b" l="l" r="r" t="t"/>
              <a:pathLst>
                <a:path extrusionOk="0" h="47125" w="48929">
                  <a:moveTo>
                    <a:pt x="2615" y="0"/>
                  </a:moveTo>
                  <a:cubicBezTo>
                    <a:pt x="1335" y="7617"/>
                    <a:pt x="541" y="15315"/>
                    <a:pt x="316" y="23049"/>
                  </a:cubicBezTo>
                  <a:cubicBezTo>
                    <a:pt x="82" y="30638"/>
                    <a:pt x="803" y="38291"/>
                    <a:pt x="100" y="45863"/>
                  </a:cubicBezTo>
                  <a:cubicBezTo>
                    <a:pt x="100" y="45944"/>
                    <a:pt x="55" y="45998"/>
                    <a:pt x="1" y="46025"/>
                  </a:cubicBezTo>
                  <a:cubicBezTo>
                    <a:pt x="5231" y="46886"/>
                    <a:pt x="10526" y="47124"/>
                    <a:pt x="15820" y="47124"/>
                  </a:cubicBezTo>
                  <a:cubicBezTo>
                    <a:pt x="17678" y="47124"/>
                    <a:pt x="19536" y="47095"/>
                    <a:pt x="21391" y="47053"/>
                  </a:cubicBezTo>
                  <a:cubicBezTo>
                    <a:pt x="22815" y="47017"/>
                    <a:pt x="24257" y="46963"/>
                    <a:pt x="25708" y="46863"/>
                  </a:cubicBezTo>
                  <a:cubicBezTo>
                    <a:pt x="31351" y="45601"/>
                    <a:pt x="37354" y="42402"/>
                    <a:pt x="38589" y="36633"/>
                  </a:cubicBezTo>
                  <a:cubicBezTo>
                    <a:pt x="38618" y="36502"/>
                    <a:pt x="38725" y="36441"/>
                    <a:pt x="38838" y="36441"/>
                  </a:cubicBezTo>
                  <a:cubicBezTo>
                    <a:pt x="38935" y="36441"/>
                    <a:pt x="39036" y="36486"/>
                    <a:pt x="39094" y="36570"/>
                  </a:cubicBezTo>
                  <a:cubicBezTo>
                    <a:pt x="40374" y="38517"/>
                    <a:pt x="42222" y="39634"/>
                    <a:pt x="44502" y="39941"/>
                  </a:cubicBezTo>
                  <a:cubicBezTo>
                    <a:pt x="47396" y="35452"/>
                    <a:pt x="47197" y="28520"/>
                    <a:pt x="47585" y="23599"/>
                  </a:cubicBezTo>
                  <a:cubicBezTo>
                    <a:pt x="48135" y="16631"/>
                    <a:pt x="48928" y="9645"/>
                    <a:pt x="48468" y="2668"/>
                  </a:cubicBezTo>
                  <a:cubicBezTo>
                    <a:pt x="33280" y="54"/>
                    <a:pt x="17929" y="1352"/>
                    <a:pt x="2642" y="9"/>
                  </a:cubicBezTo>
                  <a:cubicBezTo>
                    <a:pt x="2633" y="0"/>
                    <a:pt x="2624" y="0"/>
                    <a:pt x="26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857000" y="3245400"/>
              <a:ext cx="1232000" cy="1186575"/>
            </a:xfrm>
            <a:custGeom>
              <a:rect b="b" l="l" r="r" t="t"/>
              <a:pathLst>
                <a:path extrusionOk="0" h="47463" w="49280">
                  <a:moveTo>
                    <a:pt x="3133" y="33"/>
                  </a:moveTo>
                  <a:lnTo>
                    <a:pt x="3147" y="37"/>
                  </a:lnTo>
                  <a:cubicBezTo>
                    <a:pt x="3142" y="37"/>
                    <a:pt x="3138" y="35"/>
                    <a:pt x="3133" y="33"/>
                  </a:cubicBezTo>
                  <a:close/>
                  <a:moveTo>
                    <a:pt x="3174" y="372"/>
                  </a:moveTo>
                  <a:cubicBezTo>
                    <a:pt x="10770" y="1029"/>
                    <a:pt x="18401" y="1047"/>
                    <a:pt x="26015" y="1227"/>
                  </a:cubicBezTo>
                  <a:cubicBezTo>
                    <a:pt x="29837" y="1317"/>
                    <a:pt x="33668" y="1443"/>
                    <a:pt x="37481" y="1714"/>
                  </a:cubicBezTo>
                  <a:lnTo>
                    <a:pt x="40338" y="1948"/>
                  </a:lnTo>
                  <a:lnTo>
                    <a:pt x="43187" y="2245"/>
                  </a:lnTo>
                  <a:lnTo>
                    <a:pt x="46026" y="2606"/>
                  </a:lnTo>
                  <a:cubicBezTo>
                    <a:pt x="46927" y="2750"/>
                    <a:pt x="47829" y="2867"/>
                    <a:pt x="48739" y="2985"/>
                  </a:cubicBezTo>
                  <a:cubicBezTo>
                    <a:pt x="48730" y="3354"/>
                    <a:pt x="48730" y="3697"/>
                    <a:pt x="48739" y="4048"/>
                  </a:cubicBezTo>
                  <a:lnTo>
                    <a:pt x="48766" y="5211"/>
                  </a:lnTo>
                  <a:cubicBezTo>
                    <a:pt x="48784" y="5995"/>
                    <a:pt x="48793" y="6779"/>
                    <a:pt x="48784" y="7564"/>
                  </a:cubicBezTo>
                  <a:cubicBezTo>
                    <a:pt x="48766" y="9132"/>
                    <a:pt x="48721" y="10700"/>
                    <a:pt x="48631" y="12269"/>
                  </a:cubicBezTo>
                  <a:cubicBezTo>
                    <a:pt x="48478" y="15415"/>
                    <a:pt x="48207" y="18542"/>
                    <a:pt x="47955" y="21688"/>
                  </a:cubicBezTo>
                  <a:cubicBezTo>
                    <a:pt x="47892" y="22473"/>
                    <a:pt x="47829" y="23257"/>
                    <a:pt x="47775" y="24041"/>
                  </a:cubicBezTo>
                  <a:cubicBezTo>
                    <a:pt x="47721" y="24834"/>
                    <a:pt x="47676" y="25618"/>
                    <a:pt x="47639" y="26403"/>
                  </a:cubicBezTo>
                  <a:cubicBezTo>
                    <a:pt x="47558" y="27980"/>
                    <a:pt x="47486" y="29548"/>
                    <a:pt x="47333" y="31108"/>
                  </a:cubicBezTo>
                  <a:cubicBezTo>
                    <a:pt x="47180" y="32667"/>
                    <a:pt x="46954" y="34218"/>
                    <a:pt x="46567" y="35732"/>
                  </a:cubicBezTo>
                  <a:cubicBezTo>
                    <a:pt x="46188" y="37213"/>
                    <a:pt x="45645" y="38651"/>
                    <a:pt x="44846" y="39944"/>
                  </a:cubicBezTo>
                  <a:lnTo>
                    <a:pt x="44846" y="39944"/>
                  </a:lnTo>
                  <a:cubicBezTo>
                    <a:pt x="43883" y="39803"/>
                    <a:pt x="42948" y="39509"/>
                    <a:pt x="42105" y="39022"/>
                  </a:cubicBezTo>
                  <a:cubicBezTo>
                    <a:pt x="41240" y="38526"/>
                    <a:pt x="40482" y="37832"/>
                    <a:pt x="39887" y="37021"/>
                  </a:cubicBezTo>
                  <a:lnTo>
                    <a:pt x="39671" y="36714"/>
                  </a:lnTo>
                  <a:lnTo>
                    <a:pt x="39644" y="36669"/>
                  </a:lnTo>
                  <a:cubicBezTo>
                    <a:pt x="39635" y="36660"/>
                    <a:pt x="39617" y="36633"/>
                    <a:pt x="39608" y="36615"/>
                  </a:cubicBezTo>
                  <a:cubicBezTo>
                    <a:pt x="39572" y="36579"/>
                    <a:pt x="39527" y="36552"/>
                    <a:pt x="39491" y="36525"/>
                  </a:cubicBezTo>
                  <a:cubicBezTo>
                    <a:pt x="39416" y="36488"/>
                    <a:pt x="39341" y="36469"/>
                    <a:pt x="39260" y="36469"/>
                  </a:cubicBezTo>
                  <a:cubicBezTo>
                    <a:pt x="39244" y="36469"/>
                    <a:pt x="39228" y="36470"/>
                    <a:pt x="39211" y="36471"/>
                  </a:cubicBezTo>
                  <a:cubicBezTo>
                    <a:pt x="39112" y="36480"/>
                    <a:pt x="39013" y="36534"/>
                    <a:pt x="38941" y="36615"/>
                  </a:cubicBezTo>
                  <a:cubicBezTo>
                    <a:pt x="38905" y="36660"/>
                    <a:pt x="38887" y="36705"/>
                    <a:pt x="38869" y="36760"/>
                  </a:cubicBezTo>
                  <a:cubicBezTo>
                    <a:pt x="38860" y="36787"/>
                    <a:pt x="38860" y="36796"/>
                    <a:pt x="38860" y="36814"/>
                  </a:cubicBezTo>
                  <a:lnTo>
                    <a:pt x="38842" y="36859"/>
                  </a:lnTo>
                  <a:lnTo>
                    <a:pt x="38761" y="37228"/>
                  </a:lnTo>
                  <a:cubicBezTo>
                    <a:pt x="38626" y="37715"/>
                    <a:pt x="38463" y="38193"/>
                    <a:pt x="38256" y="38652"/>
                  </a:cubicBezTo>
                  <a:cubicBezTo>
                    <a:pt x="38058" y="39112"/>
                    <a:pt x="37823" y="39563"/>
                    <a:pt x="37544" y="39987"/>
                  </a:cubicBezTo>
                  <a:cubicBezTo>
                    <a:pt x="37273" y="40410"/>
                    <a:pt x="36976" y="40825"/>
                    <a:pt x="36652" y="41203"/>
                  </a:cubicBezTo>
                  <a:cubicBezTo>
                    <a:pt x="35344" y="42754"/>
                    <a:pt x="33650" y="43953"/>
                    <a:pt x="31838" y="44872"/>
                  </a:cubicBezTo>
                  <a:cubicBezTo>
                    <a:pt x="30026" y="45782"/>
                    <a:pt x="28079" y="46449"/>
                    <a:pt x="26096" y="46891"/>
                  </a:cubicBezTo>
                  <a:lnTo>
                    <a:pt x="26123" y="46891"/>
                  </a:lnTo>
                  <a:cubicBezTo>
                    <a:pt x="23978" y="46972"/>
                    <a:pt x="21842" y="47098"/>
                    <a:pt x="19687" y="47117"/>
                  </a:cubicBezTo>
                  <a:cubicBezTo>
                    <a:pt x="18556" y="47136"/>
                    <a:pt x="17424" y="47147"/>
                    <a:pt x="16292" y="47147"/>
                  </a:cubicBezTo>
                  <a:cubicBezTo>
                    <a:pt x="15279" y="47147"/>
                    <a:pt x="14265" y="47138"/>
                    <a:pt x="13251" y="47117"/>
                  </a:cubicBezTo>
                  <a:cubicBezTo>
                    <a:pt x="11106" y="47071"/>
                    <a:pt x="8970" y="46981"/>
                    <a:pt x="6833" y="46810"/>
                  </a:cubicBezTo>
                  <a:cubicBezTo>
                    <a:pt x="4777" y="46645"/>
                    <a:pt x="2720" y="46413"/>
                    <a:pt x="687" y="46091"/>
                  </a:cubicBezTo>
                  <a:lnTo>
                    <a:pt x="687" y="46091"/>
                  </a:lnTo>
                  <a:cubicBezTo>
                    <a:pt x="694" y="46042"/>
                    <a:pt x="686" y="46024"/>
                    <a:pt x="695" y="45990"/>
                  </a:cubicBezTo>
                  <a:lnTo>
                    <a:pt x="704" y="45900"/>
                  </a:lnTo>
                  <a:lnTo>
                    <a:pt x="731" y="45539"/>
                  </a:lnTo>
                  <a:lnTo>
                    <a:pt x="785" y="44818"/>
                  </a:lnTo>
                  <a:cubicBezTo>
                    <a:pt x="830" y="44340"/>
                    <a:pt x="848" y="43853"/>
                    <a:pt x="884" y="43376"/>
                  </a:cubicBezTo>
                  <a:cubicBezTo>
                    <a:pt x="902" y="42898"/>
                    <a:pt x="920" y="42411"/>
                    <a:pt x="947" y="41934"/>
                  </a:cubicBezTo>
                  <a:lnTo>
                    <a:pt x="983" y="40482"/>
                  </a:lnTo>
                  <a:cubicBezTo>
                    <a:pt x="1020" y="38553"/>
                    <a:pt x="1001" y="36624"/>
                    <a:pt x="974" y="34704"/>
                  </a:cubicBezTo>
                  <a:cubicBezTo>
                    <a:pt x="911" y="30846"/>
                    <a:pt x="785" y="26998"/>
                    <a:pt x="902" y="23158"/>
                  </a:cubicBezTo>
                  <a:cubicBezTo>
                    <a:pt x="1135" y="15524"/>
                    <a:pt x="1919" y="7908"/>
                    <a:pt x="3174" y="372"/>
                  </a:cubicBezTo>
                  <a:close/>
                  <a:moveTo>
                    <a:pt x="2894" y="1"/>
                  </a:moveTo>
                  <a:lnTo>
                    <a:pt x="2867" y="145"/>
                  </a:lnTo>
                  <a:cubicBezTo>
                    <a:pt x="1587" y="7753"/>
                    <a:pt x="803" y="15442"/>
                    <a:pt x="569" y="23149"/>
                  </a:cubicBezTo>
                  <a:cubicBezTo>
                    <a:pt x="452" y="27007"/>
                    <a:pt x="578" y="30855"/>
                    <a:pt x="641" y="34704"/>
                  </a:cubicBezTo>
                  <a:cubicBezTo>
                    <a:pt x="677" y="36633"/>
                    <a:pt x="695" y="38553"/>
                    <a:pt x="659" y="40473"/>
                  </a:cubicBezTo>
                  <a:lnTo>
                    <a:pt x="614" y="41916"/>
                  </a:lnTo>
                  <a:cubicBezTo>
                    <a:pt x="596" y="42402"/>
                    <a:pt x="578" y="42880"/>
                    <a:pt x="551" y="43358"/>
                  </a:cubicBezTo>
                  <a:cubicBezTo>
                    <a:pt x="524" y="43835"/>
                    <a:pt x="506" y="44313"/>
                    <a:pt x="461" y="44800"/>
                  </a:cubicBezTo>
                  <a:lnTo>
                    <a:pt x="407" y="45512"/>
                  </a:lnTo>
                  <a:lnTo>
                    <a:pt x="380" y="45873"/>
                  </a:lnTo>
                  <a:lnTo>
                    <a:pt x="361" y="46035"/>
                  </a:lnTo>
                  <a:cubicBezTo>
                    <a:pt x="361" y="46053"/>
                    <a:pt x="361" y="46062"/>
                    <a:pt x="334" y="46071"/>
                  </a:cubicBezTo>
                  <a:lnTo>
                    <a:pt x="1" y="46305"/>
                  </a:lnTo>
                  <a:lnTo>
                    <a:pt x="398" y="46368"/>
                  </a:lnTo>
                  <a:cubicBezTo>
                    <a:pt x="2525" y="46711"/>
                    <a:pt x="4661" y="46963"/>
                    <a:pt x="6806" y="47135"/>
                  </a:cubicBezTo>
                  <a:cubicBezTo>
                    <a:pt x="8952" y="47306"/>
                    <a:pt x="11097" y="47387"/>
                    <a:pt x="13251" y="47432"/>
                  </a:cubicBezTo>
                  <a:cubicBezTo>
                    <a:pt x="14265" y="47453"/>
                    <a:pt x="15281" y="47463"/>
                    <a:pt x="16296" y="47463"/>
                  </a:cubicBezTo>
                  <a:cubicBezTo>
                    <a:pt x="17430" y="47463"/>
                    <a:pt x="18565" y="47451"/>
                    <a:pt x="19696" y="47432"/>
                  </a:cubicBezTo>
                  <a:cubicBezTo>
                    <a:pt x="21842" y="47414"/>
                    <a:pt x="23996" y="47288"/>
                    <a:pt x="26141" y="47207"/>
                  </a:cubicBezTo>
                  <a:lnTo>
                    <a:pt x="26150" y="47207"/>
                  </a:lnTo>
                  <a:lnTo>
                    <a:pt x="26168" y="47198"/>
                  </a:lnTo>
                  <a:cubicBezTo>
                    <a:pt x="28178" y="46747"/>
                    <a:pt x="30143" y="46080"/>
                    <a:pt x="31982" y="45151"/>
                  </a:cubicBezTo>
                  <a:cubicBezTo>
                    <a:pt x="33821" y="44214"/>
                    <a:pt x="35543" y="42997"/>
                    <a:pt x="36886" y="41411"/>
                  </a:cubicBezTo>
                  <a:cubicBezTo>
                    <a:pt x="37228" y="41014"/>
                    <a:pt x="37535" y="40590"/>
                    <a:pt x="37805" y="40149"/>
                  </a:cubicBezTo>
                  <a:cubicBezTo>
                    <a:pt x="38094" y="39716"/>
                    <a:pt x="38328" y="39247"/>
                    <a:pt x="38544" y="38779"/>
                  </a:cubicBezTo>
                  <a:cubicBezTo>
                    <a:pt x="38761" y="38301"/>
                    <a:pt x="38914" y="37805"/>
                    <a:pt x="39058" y="37300"/>
                  </a:cubicBezTo>
                  <a:lnTo>
                    <a:pt x="39148" y="36922"/>
                  </a:lnTo>
                  <a:lnTo>
                    <a:pt x="39157" y="36877"/>
                  </a:lnTo>
                  <a:cubicBezTo>
                    <a:pt x="39166" y="36868"/>
                    <a:pt x="39166" y="36841"/>
                    <a:pt x="39166" y="36841"/>
                  </a:cubicBezTo>
                  <a:cubicBezTo>
                    <a:pt x="39175" y="36832"/>
                    <a:pt x="39175" y="36814"/>
                    <a:pt x="39184" y="36814"/>
                  </a:cubicBezTo>
                  <a:cubicBezTo>
                    <a:pt x="39193" y="36796"/>
                    <a:pt x="39220" y="36787"/>
                    <a:pt x="39248" y="36778"/>
                  </a:cubicBezTo>
                  <a:cubicBezTo>
                    <a:pt x="39275" y="36778"/>
                    <a:pt x="39311" y="36787"/>
                    <a:pt x="39338" y="36796"/>
                  </a:cubicBezTo>
                  <a:cubicBezTo>
                    <a:pt x="39356" y="36805"/>
                    <a:pt x="39365" y="36814"/>
                    <a:pt x="39374" y="36823"/>
                  </a:cubicBezTo>
                  <a:lnTo>
                    <a:pt x="39392" y="36841"/>
                  </a:lnTo>
                  <a:lnTo>
                    <a:pt x="39419" y="36886"/>
                  </a:lnTo>
                  <a:lnTo>
                    <a:pt x="39644" y="37201"/>
                  </a:lnTo>
                  <a:cubicBezTo>
                    <a:pt x="40266" y="38040"/>
                    <a:pt x="41041" y="38770"/>
                    <a:pt x="41952" y="39292"/>
                  </a:cubicBezTo>
                  <a:cubicBezTo>
                    <a:pt x="42862" y="39824"/>
                    <a:pt x="43872" y="40140"/>
                    <a:pt x="44908" y="40284"/>
                  </a:cubicBezTo>
                  <a:lnTo>
                    <a:pt x="45007" y="40293"/>
                  </a:lnTo>
                  <a:lnTo>
                    <a:pt x="45061" y="40212"/>
                  </a:lnTo>
                  <a:cubicBezTo>
                    <a:pt x="45927" y="38860"/>
                    <a:pt x="46495" y="37354"/>
                    <a:pt x="46900" y="35822"/>
                  </a:cubicBezTo>
                  <a:cubicBezTo>
                    <a:pt x="47297" y="34281"/>
                    <a:pt x="47540" y="32712"/>
                    <a:pt x="47712" y="31144"/>
                  </a:cubicBezTo>
                  <a:cubicBezTo>
                    <a:pt x="47874" y="29575"/>
                    <a:pt x="47964" y="27998"/>
                    <a:pt x="48054" y="26430"/>
                  </a:cubicBezTo>
                  <a:cubicBezTo>
                    <a:pt x="48099" y="25636"/>
                    <a:pt x="48144" y="24852"/>
                    <a:pt x="48207" y="24077"/>
                  </a:cubicBezTo>
                  <a:cubicBezTo>
                    <a:pt x="48261" y="23293"/>
                    <a:pt x="48334" y="22509"/>
                    <a:pt x="48406" y="21724"/>
                  </a:cubicBezTo>
                  <a:cubicBezTo>
                    <a:pt x="48667" y="18588"/>
                    <a:pt x="48965" y="15451"/>
                    <a:pt x="49145" y="12296"/>
                  </a:cubicBezTo>
                  <a:cubicBezTo>
                    <a:pt x="49217" y="10727"/>
                    <a:pt x="49280" y="9141"/>
                    <a:pt x="49280" y="7564"/>
                  </a:cubicBezTo>
                  <a:cubicBezTo>
                    <a:pt x="49280" y="6779"/>
                    <a:pt x="49262" y="5986"/>
                    <a:pt x="49235" y="5193"/>
                  </a:cubicBezTo>
                  <a:lnTo>
                    <a:pt x="49208" y="4607"/>
                  </a:lnTo>
                  <a:lnTo>
                    <a:pt x="49199" y="4310"/>
                  </a:lnTo>
                  <a:lnTo>
                    <a:pt x="49190" y="4165"/>
                  </a:lnTo>
                  <a:lnTo>
                    <a:pt x="49181" y="4003"/>
                  </a:lnTo>
                  <a:cubicBezTo>
                    <a:pt x="49154" y="3561"/>
                    <a:pt x="49109" y="3120"/>
                    <a:pt x="49055" y="2705"/>
                  </a:cubicBezTo>
                  <a:cubicBezTo>
                    <a:pt x="48081" y="2525"/>
                    <a:pt x="47081" y="2345"/>
                    <a:pt x="46089" y="2200"/>
                  </a:cubicBezTo>
                  <a:lnTo>
                    <a:pt x="43232" y="1840"/>
                  </a:lnTo>
                  <a:lnTo>
                    <a:pt x="40374" y="1551"/>
                  </a:lnTo>
                  <a:lnTo>
                    <a:pt x="37508" y="1317"/>
                  </a:lnTo>
                  <a:cubicBezTo>
                    <a:pt x="33686" y="1056"/>
                    <a:pt x="29855" y="938"/>
                    <a:pt x="26024" y="857"/>
                  </a:cubicBezTo>
                  <a:cubicBezTo>
                    <a:pt x="22193" y="776"/>
                    <a:pt x="18362" y="731"/>
                    <a:pt x="14540" y="632"/>
                  </a:cubicBezTo>
                  <a:cubicBezTo>
                    <a:pt x="10726" y="524"/>
                    <a:pt x="6903" y="353"/>
                    <a:pt x="3107" y="21"/>
                  </a:cubicBezTo>
                  <a:lnTo>
                    <a:pt x="3107" y="21"/>
                  </a:lnTo>
                  <a:cubicBezTo>
                    <a:pt x="3091" y="15"/>
                    <a:pt x="3070" y="10"/>
                    <a:pt x="3039" y="10"/>
                  </a:cubicBezTo>
                  <a:lnTo>
                    <a:pt x="28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004625" y="3411050"/>
              <a:ext cx="976675" cy="36075"/>
            </a:xfrm>
            <a:custGeom>
              <a:rect b="b" l="l" r="r" t="t"/>
              <a:pathLst>
                <a:path extrusionOk="0" h="1443" w="39067">
                  <a:moveTo>
                    <a:pt x="180" y="0"/>
                  </a:moveTo>
                  <a:cubicBezTo>
                    <a:pt x="0" y="0"/>
                    <a:pt x="9" y="262"/>
                    <a:pt x="180" y="271"/>
                  </a:cubicBezTo>
                  <a:cubicBezTo>
                    <a:pt x="13025" y="748"/>
                    <a:pt x="25897" y="1253"/>
                    <a:pt x="38751" y="1442"/>
                  </a:cubicBezTo>
                  <a:cubicBezTo>
                    <a:pt x="39066" y="1442"/>
                    <a:pt x="39066" y="965"/>
                    <a:pt x="38751" y="947"/>
                  </a:cubicBezTo>
                  <a:cubicBezTo>
                    <a:pt x="25906" y="424"/>
                    <a:pt x="13025" y="234"/>
                    <a:pt x="180" y="0"/>
                  </a:cubicBezTo>
                  <a:close/>
                </a:path>
              </a:pathLst>
            </a:custGeom>
            <a:solidFill>
              <a:srgbClr val="A67A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004625" y="3411050"/>
              <a:ext cx="976675" cy="36075"/>
            </a:xfrm>
            <a:custGeom>
              <a:rect b="b" l="l" r="r" t="t"/>
              <a:pathLst>
                <a:path extrusionOk="0" h="1443" w="39067">
                  <a:moveTo>
                    <a:pt x="180" y="0"/>
                  </a:moveTo>
                  <a:cubicBezTo>
                    <a:pt x="0" y="0"/>
                    <a:pt x="9" y="262"/>
                    <a:pt x="180" y="271"/>
                  </a:cubicBezTo>
                  <a:cubicBezTo>
                    <a:pt x="13025" y="748"/>
                    <a:pt x="25897" y="1253"/>
                    <a:pt x="38751" y="1442"/>
                  </a:cubicBezTo>
                  <a:cubicBezTo>
                    <a:pt x="39066" y="1442"/>
                    <a:pt x="39066" y="965"/>
                    <a:pt x="38751" y="947"/>
                  </a:cubicBezTo>
                  <a:cubicBezTo>
                    <a:pt x="25906" y="424"/>
                    <a:pt x="13025" y="234"/>
                    <a:pt x="180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" name="Google Shape;50;p2"/>
          <p:cNvSpPr/>
          <p:nvPr/>
        </p:nvSpPr>
        <p:spPr>
          <a:xfrm rot="-381518">
            <a:off x="1317430" y="-146232"/>
            <a:ext cx="102933" cy="551241"/>
          </a:xfrm>
          <a:prstGeom prst="roundRect">
            <a:avLst>
              <a:gd fmla="val 50000" name="adj"/>
            </a:avLst>
          </a:prstGeom>
          <a:solidFill>
            <a:schemeClr val="lt2">
              <a:alpha val="474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design 1">
  <p:cSld name="TITLE_ONLY_1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0" name="Google Shape;280;p11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281" name="Google Shape;281;p11"/>
            <p:cNvSpPr/>
            <p:nvPr/>
          </p:nvSpPr>
          <p:spPr>
            <a:xfrm>
              <a:off x="238125" y="854700"/>
              <a:ext cx="7142500" cy="4015650"/>
            </a:xfrm>
            <a:custGeom>
              <a:rect b="b" l="l" r="r" t="t"/>
              <a:pathLst>
                <a:path extrusionOk="0" h="160626" w="28570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1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1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1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1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1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1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1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1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1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1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11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11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1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1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11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11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11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cap="flat" cmpd="sng" w="7850">
              <a:solidFill>
                <a:srgbClr val="6D9EEB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11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cap="flat" cmpd="sng" w="7850">
              <a:solidFill>
                <a:srgbClr val="6D9EEB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00" name="Google Shape;300;p11"/>
          <p:cNvCxnSpPr/>
          <p:nvPr/>
        </p:nvCxnSpPr>
        <p:spPr>
          <a:xfrm>
            <a:off x="-62550" y="540000"/>
            <a:ext cx="9269100" cy="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1" name="Google Shape;301;p11"/>
          <p:cNvSpPr txBox="1"/>
          <p:nvPr>
            <p:ph type="title"/>
          </p:nvPr>
        </p:nvSpPr>
        <p:spPr>
          <a:xfrm>
            <a:off x="720000" y="540000"/>
            <a:ext cx="7704000" cy="406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ix Columns">
  <p:cSld name="CUSTOM_7"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" name="Google Shape;303;p12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304" name="Google Shape;304;p12"/>
            <p:cNvSpPr/>
            <p:nvPr/>
          </p:nvSpPr>
          <p:spPr>
            <a:xfrm>
              <a:off x="238125" y="854700"/>
              <a:ext cx="7142500" cy="4015650"/>
            </a:xfrm>
            <a:custGeom>
              <a:rect b="b" l="l" r="r" t="t"/>
              <a:pathLst>
                <a:path extrusionOk="0" h="160626" w="28570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12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12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12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12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12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12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12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12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2"/>
            <p:cNvSpPr/>
            <p:nvPr/>
          </p:nvSpPr>
          <p:spPr>
            <a:xfrm>
              <a:off x="561875" y="10727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12"/>
            <p:cNvSpPr/>
            <p:nvPr/>
          </p:nvSpPr>
          <p:spPr>
            <a:xfrm>
              <a:off x="561875" y="12703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12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12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12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12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12"/>
            <p:cNvSpPr/>
            <p:nvPr/>
          </p:nvSpPr>
          <p:spPr>
            <a:xfrm>
              <a:off x="561875" y="47219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12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12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12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12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12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12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6" name="Google Shape;326;p12"/>
          <p:cNvSpPr txBox="1"/>
          <p:nvPr>
            <p:ph idx="1" type="subTitle"/>
          </p:nvPr>
        </p:nvSpPr>
        <p:spPr>
          <a:xfrm>
            <a:off x="804150" y="3222265"/>
            <a:ext cx="2506200" cy="34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b="1" sz="20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b="1" sz="1600">
                <a:latin typeface="Itim"/>
                <a:ea typeface="Itim"/>
                <a:cs typeface="Itim"/>
                <a:sym typeface="Iti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b="1" sz="1600">
                <a:latin typeface="Itim"/>
                <a:ea typeface="Itim"/>
                <a:cs typeface="Itim"/>
                <a:sym typeface="Iti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b="1" sz="1600">
                <a:latin typeface="Itim"/>
                <a:ea typeface="Itim"/>
                <a:cs typeface="Itim"/>
                <a:sym typeface="Iti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b="1" sz="1600">
                <a:latin typeface="Itim"/>
                <a:ea typeface="Itim"/>
                <a:cs typeface="Itim"/>
                <a:sym typeface="Iti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b="1" sz="1600">
                <a:latin typeface="Itim"/>
                <a:ea typeface="Itim"/>
                <a:cs typeface="Itim"/>
                <a:sym typeface="Iti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b="1" sz="1600">
                <a:latin typeface="Itim"/>
                <a:ea typeface="Itim"/>
                <a:cs typeface="Itim"/>
                <a:sym typeface="Iti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b="1" sz="1600">
                <a:latin typeface="Itim"/>
                <a:ea typeface="Itim"/>
                <a:cs typeface="Itim"/>
                <a:sym typeface="Iti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b="1" sz="1600">
                <a:latin typeface="Itim"/>
                <a:ea typeface="Itim"/>
                <a:cs typeface="Itim"/>
                <a:sym typeface="Itim"/>
              </a:defRPr>
            </a:lvl9pPr>
          </a:lstStyle>
          <a:p/>
        </p:txBody>
      </p:sp>
      <p:sp>
        <p:nvSpPr>
          <p:cNvPr id="327" name="Google Shape;327;p12"/>
          <p:cNvSpPr txBox="1"/>
          <p:nvPr>
            <p:ph idx="2" type="subTitle"/>
          </p:nvPr>
        </p:nvSpPr>
        <p:spPr>
          <a:xfrm>
            <a:off x="5833650" y="3222265"/>
            <a:ext cx="2506200" cy="34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b="1" sz="20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b="1" sz="1600">
                <a:latin typeface="Itim"/>
                <a:ea typeface="Itim"/>
                <a:cs typeface="Itim"/>
                <a:sym typeface="Iti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b="1" sz="1600">
                <a:latin typeface="Itim"/>
                <a:ea typeface="Itim"/>
                <a:cs typeface="Itim"/>
                <a:sym typeface="Iti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b="1" sz="1600">
                <a:latin typeface="Itim"/>
                <a:ea typeface="Itim"/>
                <a:cs typeface="Itim"/>
                <a:sym typeface="Iti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b="1" sz="1600">
                <a:latin typeface="Itim"/>
                <a:ea typeface="Itim"/>
                <a:cs typeface="Itim"/>
                <a:sym typeface="Iti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b="1" sz="1600">
                <a:latin typeface="Itim"/>
                <a:ea typeface="Itim"/>
                <a:cs typeface="Itim"/>
                <a:sym typeface="Iti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b="1" sz="1600">
                <a:latin typeface="Itim"/>
                <a:ea typeface="Itim"/>
                <a:cs typeface="Itim"/>
                <a:sym typeface="Iti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b="1" sz="1600">
                <a:latin typeface="Itim"/>
                <a:ea typeface="Itim"/>
                <a:cs typeface="Itim"/>
                <a:sym typeface="Iti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b="1" sz="1600">
                <a:latin typeface="Itim"/>
                <a:ea typeface="Itim"/>
                <a:cs typeface="Itim"/>
                <a:sym typeface="Itim"/>
              </a:defRPr>
            </a:lvl9pPr>
          </a:lstStyle>
          <a:p/>
        </p:txBody>
      </p:sp>
      <p:sp>
        <p:nvSpPr>
          <p:cNvPr id="328" name="Google Shape;328;p12"/>
          <p:cNvSpPr txBox="1"/>
          <p:nvPr>
            <p:ph idx="3" type="subTitle"/>
          </p:nvPr>
        </p:nvSpPr>
        <p:spPr>
          <a:xfrm>
            <a:off x="804150" y="1682815"/>
            <a:ext cx="2506200" cy="40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b="1" sz="20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b="1" sz="1600">
                <a:latin typeface="Itim"/>
                <a:ea typeface="Itim"/>
                <a:cs typeface="Itim"/>
                <a:sym typeface="Iti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b="1" sz="1600">
                <a:latin typeface="Itim"/>
                <a:ea typeface="Itim"/>
                <a:cs typeface="Itim"/>
                <a:sym typeface="Iti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b="1" sz="1600">
                <a:latin typeface="Itim"/>
                <a:ea typeface="Itim"/>
                <a:cs typeface="Itim"/>
                <a:sym typeface="Iti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b="1" sz="1600">
                <a:latin typeface="Itim"/>
                <a:ea typeface="Itim"/>
                <a:cs typeface="Itim"/>
                <a:sym typeface="Iti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b="1" sz="1600">
                <a:latin typeface="Itim"/>
                <a:ea typeface="Itim"/>
                <a:cs typeface="Itim"/>
                <a:sym typeface="Iti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b="1" sz="1600">
                <a:latin typeface="Itim"/>
                <a:ea typeface="Itim"/>
                <a:cs typeface="Itim"/>
                <a:sym typeface="Iti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b="1" sz="1600">
                <a:latin typeface="Itim"/>
                <a:ea typeface="Itim"/>
                <a:cs typeface="Itim"/>
                <a:sym typeface="Iti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b="1" sz="1600">
                <a:latin typeface="Itim"/>
                <a:ea typeface="Itim"/>
                <a:cs typeface="Itim"/>
                <a:sym typeface="Itim"/>
              </a:defRPr>
            </a:lvl9pPr>
          </a:lstStyle>
          <a:p/>
        </p:txBody>
      </p:sp>
      <p:sp>
        <p:nvSpPr>
          <p:cNvPr id="329" name="Google Shape;329;p12"/>
          <p:cNvSpPr txBox="1"/>
          <p:nvPr>
            <p:ph idx="4" type="subTitle"/>
          </p:nvPr>
        </p:nvSpPr>
        <p:spPr>
          <a:xfrm>
            <a:off x="5833650" y="1682815"/>
            <a:ext cx="2506200" cy="40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b="1" sz="20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b="1" sz="1600">
                <a:latin typeface="Itim"/>
                <a:ea typeface="Itim"/>
                <a:cs typeface="Itim"/>
                <a:sym typeface="Iti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b="1" sz="1600">
                <a:latin typeface="Itim"/>
                <a:ea typeface="Itim"/>
                <a:cs typeface="Itim"/>
                <a:sym typeface="Iti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b="1" sz="1600">
                <a:latin typeface="Itim"/>
                <a:ea typeface="Itim"/>
                <a:cs typeface="Itim"/>
                <a:sym typeface="Iti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b="1" sz="1600">
                <a:latin typeface="Itim"/>
                <a:ea typeface="Itim"/>
                <a:cs typeface="Itim"/>
                <a:sym typeface="Iti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b="1" sz="1600">
                <a:latin typeface="Itim"/>
                <a:ea typeface="Itim"/>
                <a:cs typeface="Itim"/>
                <a:sym typeface="Iti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b="1" sz="1600">
                <a:latin typeface="Itim"/>
                <a:ea typeface="Itim"/>
                <a:cs typeface="Itim"/>
                <a:sym typeface="Iti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b="1" sz="1600">
                <a:latin typeface="Itim"/>
                <a:ea typeface="Itim"/>
                <a:cs typeface="Itim"/>
                <a:sym typeface="Iti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b="1" sz="1600">
                <a:latin typeface="Itim"/>
                <a:ea typeface="Itim"/>
                <a:cs typeface="Itim"/>
                <a:sym typeface="Itim"/>
              </a:defRPr>
            </a:lvl9pPr>
          </a:lstStyle>
          <a:p/>
        </p:txBody>
      </p:sp>
      <p:sp>
        <p:nvSpPr>
          <p:cNvPr id="330" name="Google Shape;330;p12"/>
          <p:cNvSpPr txBox="1"/>
          <p:nvPr>
            <p:ph idx="5" type="subTitle"/>
          </p:nvPr>
        </p:nvSpPr>
        <p:spPr>
          <a:xfrm>
            <a:off x="3318900" y="3222265"/>
            <a:ext cx="2506200" cy="34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b="1" sz="20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b="1" sz="1600">
                <a:latin typeface="Itim"/>
                <a:ea typeface="Itim"/>
                <a:cs typeface="Itim"/>
                <a:sym typeface="Iti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b="1" sz="1600">
                <a:latin typeface="Itim"/>
                <a:ea typeface="Itim"/>
                <a:cs typeface="Itim"/>
                <a:sym typeface="Iti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b="1" sz="1600">
                <a:latin typeface="Itim"/>
                <a:ea typeface="Itim"/>
                <a:cs typeface="Itim"/>
                <a:sym typeface="Iti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b="1" sz="1600">
                <a:latin typeface="Itim"/>
                <a:ea typeface="Itim"/>
                <a:cs typeface="Itim"/>
                <a:sym typeface="Iti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b="1" sz="1600">
                <a:latin typeface="Itim"/>
                <a:ea typeface="Itim"/>
                <a:cs typeface="Itim"/>
                <a:sym typeface="Iti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b="1" sz="1600">
                <a:latin typeface="Itim"/>
                <a:ea typeface="Itim"/>
                <a:cs typeface="Itim"/>
                <a:sym typeface="Iti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b="1" sz="1600">
                <a:latin typeface="Itim"/>
                <a:ea typeface="Itim"/>
                <a:cs typeface="Itim"/>
                <a:sym typeface="Iti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b="1" sz="1600">
                <a:latin typeface="Itim"/>
                <a:ea typeface="Itim"/>
                <a:cs typeface="Itim"/>
                <a:sym typeface="Itim"/>
              </a:defRPr>
            </a:lvl9pPr>
          </a:lstStyle>
          <a:p/>
        </p:txBody>
      </p:sp>
      <p:sp>
        <p:nvSpPr>
          <p:cNvPr id="331" name="Google Shape;331;p12"/>
          <p:cNvSpPr txBox="1"/>
          <p:nvPr>
            <p:ph idx="6" type="subTitle"/>
          </p:nvPr>
        </p:nvSpPr>
        <p:spPr>
          <a:xfrm>
            <a:off x="3318900" y="1682815"/>
            <a:ext cx="2506200" cy="40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b="1" sz="20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b="1" sz="1600">
                <a:latin typeface="Itim"/>
                <a:ea typeface="Itim"/>
                <a:cs typeface="Itim"/>
                <a:sym typeface="Iti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b="1" sz="1600">
                <a:latin typeface="Itim"/>
                <a:ea typeface="Itim"/>
                <a:cs typeface="Itim"/>
                <a:sym typeface="Iti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b="1" sz="1600">
                <a:latin typeface="Itim"/>
                <a:ea typeface="Itim"/>
                <a:cs typeface="Itim"/>
                <a:sym typeface="Iti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b="1" sz="1600">
                <a:latin typeface="Itim"/>
                <a:ea typeface="Itim"/>
                <a:cs typeface="Itim"/>
                <a:sym typeface="Iti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b="1" sz="1600">
                <a:latin typeface="Itim"/>
                <a:ea typeface="Itim"/>
                <a:cs typeface="Itim"/>
                <a:sym typeface="Iti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b="1" sz="1600">
                <a:latin typeface="Itim"/>
                <a:ea typeface="Itim"/>
                <a:cs typeface="Itim"/>
                <a:sym typeface="Iti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b="1" sz="1600">
                <a:latin typeface="Itim"/>
                <a:ea typeface="Itim"/>
                <a:cs typeface="Itim"/>
                <a:sym typeface="Iti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b="1" sz="1600">
                <a:latin typeface="Itim"/>
                <a:ea typeface="Itim"/>
                <a:cs typeface="Itim"/>
                <a:sym typeface="Itim"/>
              </a:defRPr>
            </a:lvl9pPr>
          </a:lstStyle>
          <a:p/>
        </p:txBody>
      </p:sp>
      <p:sp>
        <p:nvSpPr>
          <p:cNvPr id="332" name="Google Shape;332;p12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3" name="Google Shape;333;p12"/>
          <p:cNvSpPr txBox="1"/>
          <p:nvPr>
            <p:ph idx="7" type="subTitle"/>
          </p:nvPr>
        </p:nvSpPr>
        <p:spPr>
          <a:xfrm>
            <a:off x="804150" y="2098665"/>
            <a:ext cx="2506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34" name="Google Shape;334;p12"/>
          <p:cNvSpPr txBox="1"/>
          <p:nvPr>
            <p:ph idx="8" type="subTitle"/>
          </p:nvPr>
        </p:nvSpPr>
        <p:spPr>
          <a:xfrm>
            <a:off x="5833650" y="2098665"/>
            <a:ext cx="2506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35" name="Google Shape;335;p12"/>
          <p:cNvSpPr txBox="1"/>
          <p:nvPr>
            <p:ph idx="9" type="subTitle"/>
          </p:nvPr>
        </p:nvSpPr>
        <p:spPr>
          <a:xfrm>
            <a:off x="804150" y="3609140"/>
            <a:ext cx="2506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36" name="Google Shape;336;p12"/>
          <p:cNvSpPr txBox="1"/>
          <p:nvPr>
            <p:ph idx="13" type="subTitle"/>
          </p:nvPr>
        </p:nvSpPr>
        <p:spPr>
          <a:xfrm>
            <a:off x="5833650" y="3609140"/>
            <a:ext cx="2506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37" name="Google Shape;337;p12"/>
          <p:cNvSpPr txBox="1"/>
          <p:nvPr>
            <p:ph idx="14" type="subTitle"/>
          </p:nvPr>
        </p:nvSpPr>
        <p:spPr>
          <a:xfrm>
            <a:off x="3318900" y="2098665"/>
            <a:ext cx="2506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38" name="Google Shape;338;p12"/>
          <p:cNvSpPr txBox="1"/>
          <p:nvPr>
            <p:ph idx="15" type="subTitle"/>
          </p:nvPr>
        </p:nvSpPr>
        <p:spPr>
          <a:xfrm>
            <a:off x="3318900" y="3609140"/>
            <a:ext cx="2506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0" name="Google Shape;340;p13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341" name="Google Shape;341;p13"/>
            <p:cNvSpPr/>
            <p:nvPr/>
          </p:nvSpPr>
          <p:spPr>
            <a:xfrm>
              <a:off x="238125" y="854700"/>
              <a:ext cx="7142500" cy="4015650"/>
            </a:xfrm>
            <a:custGeom>
              <a:rect b="b" l="l" r="r" t="t"/>
              <a:pathLst>
                <a:path extrusionOk="0" h="160626" w="28570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13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13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13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13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13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13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13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13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cap="flat" cmpd="sng" w="7850">
              <a:solidFill>
                <a:srgbClr val="6D9EEB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cap="flat" cmpd="sng" w="7850">
              <a:solidFill>
                <a:srgbClr val="6D9EEB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0" name="Google Shape;360;p13"/>
          <p:cNvSpPr txBox="1"/>
          <p:nvPr>
            <p:ph type="title"/>
          </p:nvPr>
        </p:nvSpPr>
        <p:spPr>
          <a:xfrm>
            <a:off x="1061575" y="1371025"/>
            <a:ext cx="2808000" cy="755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1" name="Google Shape;361;p13"/>
          <p:cNvSpPr txBox="1"/>
          <p:nvPr>
            <p:ph idx="1" type="body"/>
          </p:nvPr>
        </p:nvSpPr>
        <p:spPr>
          <a:xfrm>
            <a:off x="1061575" y="2618975"/>
            <a:ext cx="2808000" cy="11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cxnSp>
        <p:nvCxnSpPr>
          <p:cNvPr id="362" name="Google Shape;362;p13"/>
          <p:cNvCxnSpPr/>
          <p:nvPr/>
        </p:nvCxnSpPr>
        <p:spPr>
          <a:xfrm>
            <a:off x="-62550" y="540000"/>
            <a:ext cx="9269100" cy="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3" name="Google Shape;363;p13"/>
          <p:cNvSpPr/>
          <p:nvPr/>
        </p:nvSpPr>
        <p:spPr>
          <a:xfrm>
            <a:off x="-14550" y="5010825"/>
            <a:ext cx="9160200" cy="156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"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5" name="Google Shape;365;p14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366" name="Google Shape;366;p14"/>
            <p:cNvSpPr/>
            <p:nvPr/>
          </p:nvSpPr>
          <p:spPr>
            <a:xfrm>
              <a:off x="238125" y="854700"/>
              <a:ext cx="7142500" cy="4015650"/>
            </a:xfrm>
            <a:custGeom>
              <a:rect b="b" l="l" r="r" t="t"/>
              <a:pathLst>
                <a:path extrusionOk="0" h="160626" w="28570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14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14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14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14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14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14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4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14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14"/>
            <p:cNvSpPr/>
            <p:nvPr/>
          </p:nvSpPr>
          <p:spPr>
            <a:xfrm>
              <a:off x="561875" y="10727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14"/>
            <p:cNvSpPr/>
            <p:nvPr/>
          </p:nvSpPr>
          <p:spPr>
            <a:xfrm>
              <a:off x="561875" y="12703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14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14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14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14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14"/>
            <p:cNvSpPr/>
            <p:nvPr/>
          </p:nvSpPr>
          <p:spPr>
            <a:xfrm>
              <a:off x="561875" y="47219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14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14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14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14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14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4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8" name="Google Shape;388;p14"/>
          <p:cNvSpPr txBox="1"/>
          <p:nvPr>
            <p:ph idx="1" type="subTitle"/>
          </p:nvPr>
        </p:nvSpPr>
        <p:spPr>
          <a:xfrm>
            <a:off x="3983700" y="1758177"/>
            <a:ext cx="4440300" cy="97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89" name="Google Shape;389;p14"/>
          <p:cNvSpPr txBox="1"/>
          <p:nvPr>
            <p:ph type="ctrTitle"/>
          </p:nvPr>
        </p:nvSpPr>
        <p:spPr>
          <a:xfrm>
            <a:off x="5875800" y="2837502"/>
            <a:ext cx="2548200" cy="46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grpSp>
        <p:nvGrpSpPr>
          <p:cNvPr id="390" name="Google Shape;390;p14"/>
          <p:cNvGrpSpPr/>
          <p:nvPr/>
        </p:nvGrpSpPr>
        <p:grpSpPr>
          <a:xfrm>
            <a:off x="7673759" y="-287513"/>
            <a:ext cx="788762" cy="861588"/>
            <a:chOff x="7673759" y="-287513"/>
            <a:chExt cx="788762" cy="861588"/>
          </a:xfrm>
        </p:grpSpPr>
        <p:grpSp>
          <p:nvGrpSpPr>
            <p:cNvPr id="391" name="Google Shape;391;p14"/>
            <p:cNvGrpSpPr/>
            <p:nvPr/>
          </p:nvGrpSpPr>
          <p:grpSpPr>
            <a:xfrm rot="350572">
              <a:off x="7712287" y="-253348"/>
              <a:ext cx="711705" cy="793257"/>
              <a:chOff x="6554696" y="509501"/>
              <a:chExt cx="711709" cy="793261"/>
            </a:xfrm>
          </p:grpSpPr>
          <p:sp>
            <p:nvSpPr>
              <p:cNvPr id="392" name="Google Shape;392;p14"/>
              <p:cNvSpPr/>
              <p:nvPr/>
            </p:nvSpPr>
            <p:spPr>
              <a:xfrm>
                <a:off x="6560695" y="516700"/>
                <a:ext cx="696978" cy="779230"/>
              </a:xfrm>
              <a:custGeom>
                <a:rect b="b" l="l" r="r" t="t"/>
                <a:pathLst>
                  <a:path extrusionOk="0" h="23381" w="20913">
                    <a:moveTo>
                      <a:pt x="4201" y="1"/>
                    </a:moveTo>
                    <a:cubicBezTo>
                      <a:pt x="1903" y="1"/>
                      <a:pt x="28" y="1866"/>
                      <a:pt x="28" y="4165"/>
                    </a:cubicBezTo>
                    <a:lnTo>
                      <a:pt x="1" y="17073"/>
                    </a:lnTo>
                    <a:cubicBezTo>
                      <a:pt x="1" y="18903"/>
                      <a:pt x="1190" y="20516"/>
                      <a:pt x="2930" y="21057"/>
                    </a:cubicBezTo>
                    <a:lnTo>
                      <a:pt x="9736" y="23193"/>
                    </a:lnTo>
                    <a:cubicBezTo>
                      <a:pt x="10143" y="23318"/>
                      <a:pt x="10563" y="23381"/>
                      <a:pt x="10982" y="23381"/>
                    </a:cubicBezTo>
                    <a:cubicBezTo>
                      <a:pt x="11444" y="23381"/>
                      <a:pt x="11906" y="23304"/>
                      <a:pt x="12350" y="23148"/>
                    </a:cubicBezTo>
                    <a:lnTo>
                      <a:pt x="18092" y="21147"/>
                    </a:lnTo>
                    <a:cubicBezTo>
                      <a:pt x="19759" y="20570"/>
                      <a:pt x="20886" y="18993"/>
                      <a:pt x="20886" y="17217"/>
                    </a:cubicBezTo>
                    <a:lnTo>
                      <a:pt x="20913" y="4201"/>
                    </a:lnTo>
                    <a:cubicBezTo>
                      <a:pt x="20913" y="1903"/>
                      <a:pt x="19047" y="28"/>
                      <a:pt x="16748" y="28"/>
                    </a:cubicBezTo>
                    <a:lnTo>
                      <a:pt x="420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" name="Google Shape;393;p14"/>
              <p:cNvSpPr/>
              <p:nvPr/>
            </p:nvSpPr>
            <p:spPr>
              <a:xfrm>
                <a:off x="6554696" y="509501"/>
                <a:ext cx="711709" cy="793261"/>
              </a:xfrm>
              <a:custGeom>
                <a:rect b="b" l="l" r="r" t="t"/>
                <a:pathLst>
                  <a:path extrusionOk="0" h="23802" w="21355">
                    <a:moveTo>
                      <a:pt x="5138" y="442"/>
                    </a:moveTo>
                    <a:lnTo>
                      <a:pt x="7572" y="451"/>
                    </a:lnTo>
                    <a:lnTo>
                      <a:pt x="12440" y="469"/>
                    </a:lnTo>
                    <a:lnTo>
                      <a:pt x="14873" y="469"/>
                    </a:lnTo>
                    <a:lnTo>
                      <a:pt x="16090" y="478"/>
                    </a:lnTo>
                    <a:cubicBezTo>
                      <a:pt x="16249" y="478"/>
                      <a:pt x="16412" y="477"/>
                      <a:pt x="16574" y="477"/>
                    </a:cubicBezTo>
                    <a:cubicBezTo>
                      <a:pt x="16817" y="477"/>
                      <a:pt x="17058" y="480"/>
                      <a:pt x="17280" y="496"/>
                    </a:cubicBezTo>
                    <a:cubicBezTo>
                      <a:pt x="17659" y="541"/>
                      <a:pt x="18037" y="622"/>
                      <a:pt x="18389" y="766"/>
                    </a:cubicBezTo>
                    <a:cubicBezTo>
                      <a:pt x="18740" y="920"/>
                      <a:pt x="19083" y="1109"/>
                      <a:pt x="19380" y="1352"/>
                    </a:cubicBezTo>
                    <a:cubicBezTo>
                      <a:pt x="19669" y="1596"/>
                      <a:pt x="19939" y="1866"/>
                      <a:pt x="20155" y="2191"/>
                    </a:cubicBezTo>
                    <a:cubicBezTo>
                      <a:pt x="20363" y="2506"/>
                      <a:pt x="20534" y="2849"/>
                      <a:pt x="20651" y="3209"/>
                    </a:cubicBezTo>
                    <a:cubicBezTo>
                      <a:pt x="20759" y="3579"/>
                      <a:pt x="20832" y="3948"/>
                      <a:pt x="20832" y="4336"/>
                    </a:cubicBezTo>
                    <a:cubicBezTo>
                      <a:pt x="20841" y="4733"/>
                      <a:pt x="20832" y="5147"/>
                      <a:pt x="20832" y="5544"/>
                    </a:cubicBezTo>
                    <a:lnTo>
                      <a:pt x="20841" y="7978"/>
                    </a:lnTo>
                    <a:lnTo>
                      <a:pt x="20850" y="12845"/>
                    </a:lnTo>
                    <a:lnTo>
                      <a:pt x="20850" y="15279"/>
                    </a:lnTo>
                    <a:lnTo>
                      <a:pt x="20850" y="16496"/>
                    </a:lnTo>
                    <a:lnTo>
                      <a:pt x="20850" y="17109"/>
                    </a:lnTo>
                    <a:lnTo>
                      <a:pt x="20859" y="17406"/>
                    </a:lnTo>
                    <a:lnTo>
                      <a:pt x="20841" y="17704"/>
                    </a:lnTo>
                    <a:cubicBezTo>
                      <a:pt x="20795" y="18470"/>
                      <a:pt x="20516" y="19218"/>
                      <a:pt x="20047" y="19831"/>
                    </a:cubicBezTo>
                    <a:cubicBezTo>
                      <a:pt x="19579" y="20453"/>
                      <a:pt x="18930" y="20921"/>
                      <a:pt x="18208" y="21183"/>
                    </a:cubicBezTo>
                    <a:lnTo>
                      <a:pt x="13602" y="22769"/>
                    </a:lnTo>
                    <a:lnTo>
                      <a:pt x="12458" y="23175"/>
                    </a:lnTo>
                    <a:cubicBezTo>
                      <a:pt x="12088" y="23292"/>
                      <a:pt x="11709" y="23364"/>
                      <a:pt x="11322" y="23382"/>
                    </a:cubicBezTo>
                    <a:cubicBezTo>
                      <a:pt x="11267" y="23385"/>
                      <a:pt x="11211" y="23386"/>
                      <a:pt x="11156" y="23386"/>
                    </a:cubicBezTo>
                    <a:cubicBezTo>
                      <a:pt x="10830" y="23386"/>
                      <a:pt x="10500" y="23342"/>
                      <a:pt x="10177" y="23265"/>
                    </a:cubicBezTo>
                    <a:cubicBezTo>
                      <a:pt x="9997" y="23211"/>
                      <a:pt x="9798" y="23148"/>
                      <a:pt x="9609" y="23085"/>
                    </a:cubicBezTo>
                    <a:lnTo>
                      <a:pt x="9023" y="22905"/>
                    </a:lnTo>
                    <a:lnTo>
                      <a:pt x="4381" y="21453"/>
                    </a:lnTo>
                    <a:lnTo>
                      <a:pt x="3218" y="21093"/>
                    </a:lnTo>
                    <a:cubicBezTo>
                      <a:pt x="2849" y="20976"/>
                      <a:pt x="2497" y="20813"/>
                      <a:pt x="2173" y="20597"/>
                    </a:cubicBezTo>
                    <a:cubicBezTo>
                      <a:pt x="1542" y="20173"/>
                      <a:pt x="1001" y="19578"/>
                      <a:pt x="676" y="18866"/>
                    </a:cubicBezTo>
                    <a:cubicBezTo>
                      <a:pt x="505" y="18515"/>
                      <a:pt x="397" y="18136"/>
                      <a:pt x="343" y="17749"/>
                    </a:cubicBezTo>
                    <a:cubicBezTo>
                      <a:pt x="298" y="17361"/>
                      <a:pt x="316" y="16955"/>
                      <a:pt x="316" y="16550"/>
                    </a:cubicBezTo>
                    <a:lnTo>
                      <a:pt x="334" y="14116"/>
                    </a:lnTo>
                    <a:lnTo>
                      <a:pt x="388" y="9248"/>
                    </a:lnTo>
                    <a:cubicBezTo>
                      <a:pt x="397" y="7626"/>
                      <a:pt x="406" y="6003"/>
                      <a:pt x="415" y="4381"/>
                    </a:cubicBezTo>
                    <a:cubicBezTo>
                      <a:pt x="424" y="3993"/>
                      <a:pt x="478" y="3606"/>
                      <a:pt x="586" y="3245"/>
                    </a:cubicBezTo>
                    <a:cubicBezTo>
                      <a:pt x="703" y="2876"/>
                      <a:pt x="866" y="2524"/>
                      <a:pt x="1082" y="2200"/>
                    </a:cubicBezTo>
                    <a:cubicBezTo>
                      <a:pt x="1298" y="1884"/>
                      <a:pt x="1551" y="1596"/>
                      <a:pt x="1848" y="1343"/>
                    </a:cubicBezTo>
                    <a:cubicBezTo>
                      <a:pt x="2155" y="1109"/>
                      <a:pt x="2479" y="902"/>
                      <a:pt x="2831" y="748"/>
                    </a:cubicBezTo>
                    <a:cubicBezTo>
                      <a:pt x="3191" y="604"/>
                      <a:pt x="3561" y="505"/>
                      <a:pt x="3948" y="460"/>
                    </a:cubicBezTo>
                    <a:cubicBezTo>
                      <a:pt x="4039" y="451"/>
                      <a:pt x="4138" y="451"/>
                      <a:pt x="4237" y="442"/>
                    </a:cubicBezTo>
                    <a:close/>
                    <a:moveTo>
                      <a:pt x="4381" y="0"/>
                    </a:moveTo>
                    <a:lnTo>
                      <a:pt x="4219" y="9"/>
                    </a:lnTo>
                    <a:cubicBezTo>
                      <a:pt x="4111" y="18"/>
                      <a:pt x="4003" y="18"/>
                      <a:pt x="3894" y="27"/>
                    </a:cubicBezTo>
                    <a:cubicBezTo>
                      <a:pt x="3471" y="81"/>
                      <a:pt x="3056" y="190"/>
                      <a:pt x="2668" y="352"/>
                    </a:cubicBezTo>
                    <a:cubicBezTo>
                      <a:pt x="2272" y="523"/>
                      <a:pt x="1911" y="748"/>
                      <a:pt x="1578" y="1019"/>
                    </a:cubicBezTo>
                    <a:cubicBezTo>
                      <a:pt x="1253" y="1289"/>
                      <a:pt x="965" y="1614"/>
                      <a:pt x="731" y="1965"/>
                    </a:cubicBezTo>
                    <a:cubicBezTo>
                      <a:pt x="496" y="2326"/>
                      <a:pt x="316" y="2713"/>
                      <a:pt x="190" y="3119"/>
                    </a:cubicBezTo>
                    <a:cubicBezTo>
                      <a:pt x="63" y="3534"/>
                      <a:pt x="9" y="3957"/>
                      <a:pt x="0" y="4381"/>
                    </a:cubicBezTo>
                    <a:cubicBezTo>
                      <a:pt x="0" y="6003"/>
                      <a:pt x="0" y="7626"/>
                      <a:pt x="9" y="9248"/>
                    </a:cubicBezTo>
                    <a:lnTo>
                      <a:pt x="54" y="14116"/>
                    </a:lnTo>
                    <a:lnTo>
                      <a:pt x="54" y="16550"/>
                    </a:lnTo>
                    <a:lnTo>
                      <a:pt x="54" y="17154"/>
                    </a:lnTo>
                    <a:cubicBezTo>
                      <a:pt x="54" y="17253"/>
                      <a:pt x="54" y="17361"/>
                      <a:pt x="63" y="17469"/>
                    </a:cubicBezTo>
                    <a:cubicBezTo>
                      <a:pt x="63" y="17568"/>
                      <a:pt x="72" y="17676"/>
                      <a:pt x="81" y="17776"/>
                    </a:cubicBezTo>
                    <a:cubicBezTo>
                      <a:pt x="127" y="18190"/>
                      <a:pt x="217" y="18605"/>
                      <a:pt x="370" y="19002"/>
                    </a:cubicBezTo>
                    <a:cubicBezTo>
                      <a:pt x="676" y="19786"/>
                      <a:pt x="1226" y="20489"/>
                      <a:pt x="1947" y="20949"/>
                    </a:cubicBezTo>
                    <a:cubicBezTo>
                      <a:pt x="2299" y="21183"/>
                      <a:pt x="2696" y="21363"/>
                      <a:pt x="3092" y="21489"/>
                    </a:cubicBezTo>
                    <a:lnTo>
                      <a:pt x="4255" y="21859"/>
                    </a:lnTo>
                    <a:lnTo>
                      <a:pt x="8897" y="23310"/>
                    </a:lnTo>
                    <a:lnTo>
                      <a:pt x="9483" y="23490"/>
                    </a:lnTo>
                    <a:cubicBezTo>
                      <a:pt x="9672" y="23554"/>
                      <a:pt x="9862" y="23617"/>
                      <a:pt x="10078" y="23671"/>
                    </a:cubicBezTo>
                    <a:cubicBezTo>
                      <a:pt x="10418" y="23761"/>
                      <a:pt x="10777" y="23801"/>
                      <a:pt x="11133" y="23801"/>
                    </a:cubicBezTo>
                    <a:cubicBezTo>
                      <a:pt x="11202" y="23801"/>
                      <a:pt x="11271" y="23800"/>
                      <a:pt x="11340" y="23797"/>
                    </a:cubicBezTo>
                    <a:cubicBezTo>
                      <a:pt x="11764" y="23779"/>
                      <a:pt x="12187" y="23698"/>
                      <a:pt x="12593" y="23563"/>
                    </a:cubicBezTo>
                    <a:lnTo>
                      <a:pt x="13738" y="23157"/>
                    </a:lnTo>
                    <a:lnTo>
                      <a:pt x="18335" y="21552"/>
                    </a:lnTo>
                    <a:cubicBezTo>
                      <a:pt x="19137" y="21273"/>
                      <a:pt x="19858" y="20759"/>
                      <a:pt x="20372" y="20083"/>
                    </a:cubicBezTo>
                    <a:cubicBezTo>
                      <a:pt x="20895" y="19407"/>
                      <a:pt x="21210" y="18578"/>
                      <a:pt x="21273" y="17731"/>
                    </a:cubicBezTo>
                    <a:lnTo>
                      <a:pt x="21282" y="17406"/>
                    </a:lnTo>
                    <a:lnTo>
                      <a:pt x="21282" y="17109"/>
                    </a:lnTo>
                    <a:lnTo>
                      <a:pt x="21291" y="16496"/>
                    </a:lnTo>
                    <a:lnTo>
                      <a:pt x="21291" y="15279"/>
                    </a:lnTo>
                    <a:lnTo>
                      <a:pt x="21309" y="12845"/>
                    </a:lnTo>
                    <a:lnTo>
                      <a:pt x="21327" y="7978"/>
                    </a:lnTo>
                    <a:lnTo>
                      <a:pt x="21345" y="5544"/>
                    </a:lnTo>
                    <a:cubicBezTo>
                      <a:pt x="21345" y="5138"/>
                      <a:pt x="21354" y="4742"/>
                      <a:pt x="21345" y="4327"/>
                    </a:cubicBezTo>
                    <a:cubicBezTo>
                      <a:pt x="21336" y="3894"/>
                      <a:pt x="21255" y="3471"/>
                      <a:pt x="21129" y="3056"/>
                    </a:cubicBezTo>
                    <a:cubicBezTo>
                      <a:pt x="20994" y="2650"/>
                      <a:pt x="20795" y="2263"/>
                      <a:pt x="20561" y="1911"/>
                    </a:cubicBezTo>
                    <a:cubicBezTo>
                      <a:pt x="20309" y="1551"/>
                      <a:pt x="20011" y="1244"/>
                      <a:pt x="19678" y="974"/>
                    </a:cubicBezTo>
                    <a:cubicBezTo>
                      <a:pt x="19344" y="694"/>
                      <a:pt x="18966" y="487"/>
                      <a:pt x="18569" y="325"/>
                    </a:cubicBezTo>
                    <a:cubicBezTo>
                      <a:pt x="18172" y="153"/>
                      <a:pt x="17749" y="72"/>
                      <a:pt x="17325" y="18"/>
                    </a:cubicBezTo>
                    <a:cubicBezTo>
                      <a:pt x="17109" y="5"/>
                      <a:pt x="16901" y="2"/>
                      <a:pt x="16698" y="2"/>
                    </a:cubicBezTo>
                    <a:cubicBezTo>
                      <a:pt x="16596" y="2"/>
                      <a:pt x="16494" y="3"/>
                      <a:pt x="16393" y="3"/>
                    </a:cubicBezTo>
                    <a:cubicBezTo>
                      <a:pt x="16292" y="3"/>
                      <a:pt x="16192" y="2"/>
                      <a:pt x="160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94" name="Google Shape;394;p14"/>
            <p:cNvSpPr/>
            <p:nvPr/>
          </p:nvSpPr>
          <p:spPr>
            <a:xfrm rot="442426">
              <a:off x="8229710" y="-161880"/>
              <a:ext cx="102851" cy="551273"/>
            </a:xfrm>
            <a:prstGeom prst="roundRect">
              <a:avLst>
                <a:gd fmla="val 50000" name="adj"/>
              </a:avLst>
            </a:prstGeom>
            <a:solidFill>
              <a:schemeClr val="lt2">
                <a:alpha val="474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6" name="Google Shape;396;p15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397" name="Google Shape;397;p15"/>
            <p:cNvSpPr/>
            <p:nvPr/>
          </p:nvSpPr>
          <p:spPr>
            <a:xfrm>
              <a:off x="238125" y="854700"/>
              <a:ext cx="7142500" cy="4015650"/>
            </a:xfrm>
            <a:custGeom>
              <a:rect b="b" l="l" r="r" t="t"/>
              <a:pathLst>
                <a:path extrusionOk="0" h="160626" w="28570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15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15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15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5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5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15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5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5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15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15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5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5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cap="flat" cmpd="sng" w="7850">
              <a:solidFill>
                <a:srgbClr val="6D9EEB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cap="flat" cmpd="sng" w="7850">
              <a:solidFill>
                <a:srgbClr val="6D9EEB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16" name="Google Shape;416;p15"/>
          <p:cNvCxnSpPr/>
          <p:nvPr/>
        </p:nvCxnSpPr>
        <p:spPr>
          <a:xfrm>
            <a:off x="-62550" y="540000"/>
            <a:ext cx="9269100" cy="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7" name="Google Shape;417;p15"/>
          <p:cNvSpPr/>
          <p:nvPr/>
        </p:nvSpPr>
        <p:spPr>
          <a:xfrm>
            <a:off x="-14550" y="5010825"/>
            <a:ext cx="9160200" cy="156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15"/>
          <p:cNvSpPr txBox="1"/>
          <p:nvPr>
            <p:ph type="title"/>
          </p:nvPr>
        </p:nvSpPr>
        <p:spPr>
          <a:xfrm>
            <a:off x="720000" y="1484450"/>
            <a:ext cx="3519300" cy="1679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5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9" name="Google Shape;419;p15"/>
          <p:cNvSpPr txBox="1"/>
          <p:nvPr>
            <p:ph idx="1" type="subTitle"/>
          </p:nvPr>
        </p:nvSpPr>
        <p:spPr>
          <a:xfrm rot="684086">
            <a:off x="5795182" y="1704721"/>
            <a:ext cx="1878775" cy="1788169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Four Columns">
  <p:cSld name="CUSTOM_6"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1" name="Google Shape;421;p16"/>
          <p:cNvGrpSpPr/>
          <p:nvPr/>
        </p:nvGrpSpPr>
        <p:grpSpPr>
          <a:xfrm>
            <a:off x="-174525" y="-22399"/>
            <a:ext cx="9487164" cy="5193049"/>
            <a:chOff x="-174525" y="-22399"/>
            <a:chExt cx="9487164" cy="5193049"/>
          </a:xfrm>
        </p:grpSpPr>
        <p:sp>
          <p:nvSpPr>
            <p:cNvPr id="422" name="Google Shape;422;p16"/>
            <p:cNvSpPr/>
            <p:nvPr/>
          </p:nvSpPr>
          <p:spPr>
            <a:xfrm>
              <a:off x="-174525" y="-22399"/>
              <a:ext cx="9487164" cy="5188298"/>
            </a:xfrm>
            <a:custGeom>
              <a:rect b="b" l="l" r="r" t="t"/>
              <a:pathLst>
                <a:path extrusionOk="0" h="144360" w="264469">
                  <a:moveTo>
                    <a:pt x="125024" y="0"/>
                  </a:moveTo>
                  <a:cubicBezTo>
                    <a:pt x="124865" y="0"/>
                    <a:pt x="124702" y="4"/>
                    <a:pt x="124536" y="11"/>
                  </a:cubicBezTo>
                  <a:lnTo>
                    <a:pt x="4940" y="11"/>
                  </a:lnTo>
                  <a:cubicBezTo>
                    <a:pt x="1569" y="65"/>
                    <a:pt x="0" y="1705"/>
                    <a:pt x="226" y="4914"/>
                  </a:cubicBezTo>
                  <a:lnTo>
                    <a:pt x="226" y="138500"/>
                  </a:lnTo>
                  <a:cubicBezTo>
                    <a:pt x="208" y="142159"/>
                    <a:pt x="1811" y="143993"/>
                    <a:pt x="5034" y="143993"/>
                  </a:cubicBezTo>
                  <a:cubicBezTo>
                    <a:pt x="5185" y="143993"/>
                    <a:pt x="5340" y="143989"/>
                    <a:pt x="5499" y="143981"/>
                  </a:cubicBezTo>
                  <a:cubicBezTo>
                    <a:pt x="23166" y="144233"/>
                    <a:pt x="61538" y="144359"/>
                    <a:pt x="76177" y="144359"/>
                  </a:cubicBezTo>
                  <a:cubicBezTo>
                    <a:pt x="90824" y="144359"/>
                    <a:pt x="107103" y="144233"/>
                    <a:pt x="125041" y="143981"/>
                  </a:cubicBezTo>
                  <a:cubicBezTo>
                    <a:pt x="129025" y="143963"/>
                    <a:pt x="130900" y="142007"/>
                    <a:pt x="130675" y="138122"/>
                  </a:cubicBezTo>
                  <a:lnTo>
                    <a:pt x="130675" y="6393"/>
                  </a:lnTo>
                  <a:cubicBezTo>
                    <a:pt x="130839" y="2139"/>
                    <a:pt x="128956" y="0"/>
                    <a:pt x="125024" y="0"/>
                  </a:cubicBezTo>
                  <a:close/>
                  <a:moveTo>
                    <a:pt x="139427" y="0"/>
                  </a:moveTo>
                  <a:cubicBezTo>
                    <a:pt x="135503" y="0"/>
                    <a:pt x="133611" y="2139"/>
                    <a:pt x="133776" y="6393"/>
                  </a:cubicBezTo>
                  <a:lnTo>
                    <a:pt x="133776" y="138122"/>
                  </a:lnTo>
                  <a:cubicBezTo>
                    <a:pt x="133550" y="142007"/>
                    <a:pt x="135434" y="143963"/>
                    <a:pt x="139409" y="143981"/>
                  </a:cubicBezTo>
                  <a:cubicBezTo>
                    <a:pt x="157347" y="144233"/>
                    <a:pt x="173635" y="144359"/>
                    <a:pt x="188274" y="144359"/>
                  </a:cubicBezTo>
                  <a:cubicBezTo>
                    <a:pt x="202912" y="144359"/>
                    <a:pt x="241294" y="144233"/>
                    <a:pt x="258970" y="143981"/>
                  </a:cubicBezTo>
                  <a:cubicBezTo>
                    <a:pt x="259129" y="143989"/>
                    <a:pt x="259285" y="143993"/>
                    <a:pt x="259437" y="143993"/>
                  </a:cubicBezTo>
                  <a:cubicBezTo>
                    <a:pt x="262675" y="143993"/>
                    <a:pt x="264277" y="142159"/>
                    <a:pt x="264243" y="138500"/>
                  </a:cubicBezTo>
                  <a:lnTo>
                    <a:pt x="264243" y="4914"/>
                  </a:lnTo>
                  <a:cubicBezTo>
                    <a:pt x="264468" y="1705"/>
                    <a:pt x="262900" y="65"/>
                    <a:pt x="259529" y="11"/>
                  </a:cubicBezTo>
                  <a:lnTo>
                    <a:pt x="139914" y="11"/>
                  </a:lnTo>
                  <a:cubicBezTo>
                    <a:pt x="139749" y="4"/>
                    <a:pt x="139586" y="0"/>
                    <a:pt x="139427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23" name="Google Shape;423;p16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424" name="Google Shape;424;p16"/>
            <p:cNvGrpSpPr/>
            <p:nvPr/>
          </p:nvGrpSpPr>
          <p:grpSpPr>
            <a:xfrm>
              <a:off x="263005" y="845117"/>
              <a:ext cx="3790149" cy="3960313"/>
              <a:chOff x="263005" y="845117"/>
              <a:chExt cx="3790149" cy="3960313"/>
            </a:xfrm>
          </p:grpSpPr>
          <p:sp>
            <p:nvSpPr>
              <p:cNvPr id="425" name="Google Shape;425;p16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rect b="b" l="l" r="r" t="t"/>
                <a:pathLst>
                  <a:path extrusionOk="0" h="551" w="109629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" name="Google Shape;426;p16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" name="Google Shape;427;p16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" name="Google Shape;428;p16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rect b="b" l="l" r="r" t="t"/>
                <a:pathLst>
                  <a:path extrusionOk="0" h="541" w="109629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" name="Google Shape;429;p16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" name="Google Shape;430;p16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" name="Google Shape;431;p16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16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16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rect b="b" l="l" r="r" t="t"/>
                <a:pathLst>
                  <a:path extrusionOk="0" h="543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" name="Google Shape;434;p16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" name="Google Shape;435;p16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rect b="b" l="l" r="r" t="t"/>
                <a:pathLst>
                  <a:path extrusionOk="0" h="541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Google Shape;436;p16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16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" name="Google Shape;438;p16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" name="Google Shape;439;p16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rect b="b" l="l" r="r" t="t"/>
                <a:pathLst>
                  <a:path extrusionOk="0" h="550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40" name="Google Shape;440;p16"/>
            <p:cNvGrpSpPr/>
            <p:nvPr/>
          </p:nvGrpSpPr>
          <p:grpSpPr>
            <a:xfrm>
              <a:off x="5055305" y="845117"/>
              <a:ext cx="3790149" cy="3960313"/>
              <a:chOff x="263005" y="845117"/>
              <a:chExt cx="3790149" cy="3960313"/>
            </a:xfrm>
          </p:grpSpPr>
          <p:sp>
            <p:nvSpPr>
              <p:cNvPr id="441" name="Google Shape;441;p16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rect b="b" l="l" r="r" t="t"/>
                <a:pathLst>
                  <a:path extrusionOk="0" h="551" w="109629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2" name="Google Shape;442;p16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3" name="Google Shape;443;p16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" name="Google Shape;444;p16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rect b="b" l="l" r="r" t="t"/>
                <a:pathLst>
                  <a:path extrusionOk="0" h="541" w="109629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" name="Google Shape;445;p16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" name="Google Shape;446;p16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7" name="Google Shape;447;p16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" name="Google Shape;448;p16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" name="Google Shape;449;p16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rect b="b" l="l" r="r" t="t"/>
                <a:pathLst>
                  <a:path extrusionOk="0" h="543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" name="Google Shape;450;p16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" name="Google Shape;451;p16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rect b="b" l="l" r="r" t="t"/>
                <a:pathLst>
                  <a:path extrusionOk="0" h="541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" name="Google Shape;452;p16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3" name="Google Shape;453;p16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" name="Google Shape;454;p16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" name="Google Shape;455;p16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rect b="b" l="l" r="r" t="t"/>
                <a:pathLst>
                  <a:path extrusionOk="0" h="550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456" name="Google Shape;456;p16"/>
            <p:cNvCxnSpPr/>
            <p:nvPr/>
          </p:nvCxnSpPr>
          <p:spPr>
            <a:xfrm>
              <a:off x="4625700" y="540000"/>
              <a:ext cx="4679100" cy="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7" name="Google Shape;457;p16"/>
            <p:cNvCxnSpPr/>
            <p:nvPr/>
          </p:nvCxnSpPr>
          <p:spPr>
            <a:xfrm>
              <a:off x="4049375" y="545250"/>
              <a:ext cx="0" cy="462540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8" name="Google Shape;458;p16"/>
            <p:cNvCxnSpPr/>
            <p:nvPr/>
          </p:nvCxnSpPr>
          <p:spPr>
            <a:xfrm>
              <a:off x="4112975" y="545250"/>
              <a:ext cx="0" cy="462540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9" name="Google Shape;459;p16"/>
            <p:cNvCxnSpPr/>
            <p:nvPr/>
          </p:nvCxnSpPr>
          <p:spPr>
            <a:xfrm>
              <a:off x="4991700" y="545250"/>
              <a:ext cx="0" cy="462540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0" name="Google Shape;460;p16"/>
            <p:cNvCxnSpPr/>
            <p:nvPr/>
          </p:nvCxnSpPr>
          <p:spPr>
            <a:xfrm>
              <a:off x="5055300" y="545250"/>
              <a:ext cx="0" cy="462540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1" name="Google Shape;461;p16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62" name="Google Shape;462;p16"/>
          <p:cNvSpPr txBox="1"/>
          <p:nvPr>
            <p:ph idx="1" type="subTitle"/>
          </p:nvPr>
        </p:nvSpPr>
        <p:spPr>
          <a:xfrm>
            <a:off x="906900" y="3567725"/>
            <a:ext cx="2506200" cy="34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0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63" name="Google Shape;463;p16"/>
          <p:cNvSpPr txBox="1"/>
          <p:nvPr>
            <p:ph idx="2" type="subTitle"/>
          </p:nvPr>
        </p:nvSpPr>
        <p:spPr>
          <a:xfrm>
            <a:off x="5703900" y="3567725"/>
            <a:ext cx="2506200" cy="34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0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64" name="Google Shape;464;p16"/>
          <p:cNvSpPr txBox="1"/>
          <p:nvPr>
            <p:ph idx="3" type="subTitle"/>
          </p:nvPr>
        </p:nvSpPr>
        <p:spPr>
          <a:xfrm>
            <a:off x="906900" y="2028275"/>
            <a:ext cx="2506200" cy="40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0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65" name="Google Shape;465;p16"/>
          <p:cNvSpPr txBox="1"/>
          <p:nvPr>
            <p:ph idx="4" type="subTitle"/>
          </p:nvPr>
        </p:nvSpPr>
        <p:spPr>
          <a:xfrm>
            <a:off x="5427475" y="1810450"/>
            <a:ext cx="2506200" cy="40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0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66" name="Google Shape;466;p16"/>
          <p:cNvSpPr txBox="1"/>
          <p:nvPr>
            <p:ph idx="5" type="subTitle"/>
          </p:nvPr>
        </p:nvSpPr>
        <p:spPr>
          <a:xfrm>
            <a:off x="906900" y="2520325"/>
            <a:ext cx="2506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67" name="Google Shape;467;p16"/>
          <p:cNvSpPr txBox="1"/>
          <p:nvPr>
            <p:ph idx="6" type="subTitle"/>
          </p:nvPr>
        </p:nvSpPr>
        <p:spPr>
          <a:xfrm>
            <a:off x="5703900" y="2520325"/>
            <a:ext cx="2506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68" name="Google Shape;468;p16"/>
          <p:cNvSpPr txBox="1"/>
          <p:nvPr>
            <p:ph idx="7" type="subTitle"/>
          </p:nvPr>
        </p:nvSpPr>
        <p:spPr>
          <a:xfrm>
            <a:off x="906900" y="4030800"/>
            <a:ext cx="2506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69" name="Google Shape;469;p16"/>
          <p:cNvSpPr txBox="1"/>
          <p:nvPr>
            <p:ph idx="8" type="subTitle"/>
          </p:nvPr>
        </p:nvSpPr>
        <p:spPr>
          <a:xfrm>
            <a:off x="5703900" y="4030800"/>
            <a:ext cx="2506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70" name="Google Shape;470;p16"/>
          <p:cNvSpPr txBox="1"/>
          <p:nvPr>
            <p:ph type="title"/>
          </p:nvPr>
        </p:nvSpPr>
        <p:spPr>
          <a:xfrm>
            <a:off x="720000" y="540000"/>
            <a:ext cx="3330000" cy="99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2" name="Google Shape;472;p17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473" name="Google Shape;473;p17"/>
            <p:cNvSpPr/>
            <p:nvPr/>
          </p:nvSpPr>
          <p:spPr>
            <a:xfrm>
              <a:off x="238125" y="854700"/>
              <a:ext cx="7142500" cy="4015650"/>
            </a:xfrm>
            <a:custGeom>
              <a:rect b="b" l="l" r="r" t="t"/>
              <a:pathLst>
                <a:path extrusionOk="0" h="160626" w="28570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17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17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17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17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17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17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17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17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17"/>
            <p:cNvSpPr/>
            <p:nvPr/>
          </p:nvSpPr>
          <p:spPr>
            <a:xfrm>
              <a:off x="561875" y="10727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17"/>
            <p:cNvSpPr/>
            <p:nvPr/>
          </p:nvSpPr>
          <p:spPr>
            <a:xfrm>
              <a:off x="561875" y="12703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17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17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17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17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17"/>
            <p:cNvSpPr/>
            <p:nvPr/>
          </p:nvSpPr>
          <p:spPr>
            <a:xfrm>
              <a:off x="561875" y="47219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17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17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17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17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17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17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5" name="Google Shape;495;p17"/>
          <p:cNvSpPr txBox="1"/>
          <p:nvPr>
            <p:ph idx="1" type="subTitle"/>
          </p:nvPr>
        </p:nvSpPr>
        <p:spPr>
          <a:xfrm>
            <a:off x="3117150" y="3648238"/>
            <a:ext cx="2909700" cy="90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96" name="Google Shape;496;p17"/>
          <p:cNvSpPr txBox="1"/>
          <p:nvPr>
            <p:ph type="title"/>
          </p:nvPr>
        </p:nvSpPr>
        <p:spPr>
          <a:xfrm>
            <a:off x="1918650" y="1613838"/>
            <a:ext cx="5306700" cy="1482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7" name="Google Shape;497;p17"/>
          <p:cNvSpPr txBox="1"/>
          <p:nvPr>
            <p:ph hasCustomPrompt="1" idx="2" type="title"/>
          </p:nvPr>
        </p:nvSpPr>
        <p:spPr>
          <a:xfrm>
            <a:off x="3843750" y="591063"/>
            <a:ext cx="1456500" cy="675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grpSp>
        <p:nvGrpSpPr>
          <p:cNvPr id="498" name="Google Shape;498;p17"/>
          <p:cNvGrpSpPr/>
          <p:nvPr/>
        </p:nvGrpSpPr>
        <p:grpSpPr>
          <a:xfrm flipH="1" rot="-697126">
            <a:off x="569287" y="-351303"/>
            <a:ext cx="1305393" cy="1346461"/>
            <a:chOff x="1492000" y="427450"/>
            <a:chExt cx="1188000" cy="1225375"/>
          </a:xfrm>
        </p:grpSpPr>
        <p:sp>
          <p:nvSpPr>
            <p:cNvPr id="499" name="Google Shape;499;p17"/>
            <p:cNvSpPr/>
            <p:nvPr/>
          </p:nvSpPr>
          <p:spPr>
            <a:xfrm>
              <a:off x="1492000" y="427450"/>
              <a:ext cx="1188000" cy="1225375"/>
            </a:xfrm>
            <a:custGeom>
              <a:rect b="b" l="l" r="r" t="t"/>
              <a:pathLst>
                <a:path extrusionOk="0" h="49015" w="47520">
                  <a:moveTo>
                    <a:pt x="44863" y="698"/>
                  </a:moveTo>
                  <a:lnTo>
                    <a:pt x="44863" y="698"/>
                  </a:lnTo>
                  <a:cubicBezTo>
                    <a:pt x="45260" y="745"/>
                    <a:pt x="45657" y="763"/>
                    <a:pt x="46048" y="763"/>
                  </a:cubicBezTo>
                  <a:cubicBezTo>
                    <a:pt x="46274" y="763"/>
                    <a:pt x="46497" y="757"/>
                    <a:pt x="46717" y="748"/>
                  </a:cubicBezTo>
                  <a:lnTo>
                    <a:pt x="46717" y="748"/>
                  </a:lnTo>
                  <a:cubicBezTo>
                    <a:pt x="46667" y="8567"/>
                    <a:pt x="46617" y="16387"/>
                    <a:pt x="46642" y="24207"/>
                  </a:cubicBezTo>
                  <a:cubicBezTo>
                    <a:pt x="46667" y="32076"/>
                    <a:pt x="46366" y="40046"/>
                    <a:pt x="46868" y="47891"/>
                  </a:cubicBezTo>
                  <a:cubicBezTo>
                    <a:pt x="46818" y="47891"/>
                    <a:pt x="46792" y="47866"/>
                    <a:pt x="46767" y="47866"/>
                  </a:cubicBezTo>
                  <a:cubicBezTo>
                    <a:pt x="39987" y="48053"/>
                    <a:pt x="33211" y="48100"/>
                    <a:pt x="26436" y="48100"/>
                  </a:cubicBezTo>
                  <a:cubicBezTo>
                    <a:pt x="19684" y="48100"/>
                    <a:pt x="12934" y="48054"/>
                    <a:pt x="6180" y="48054"/>
                  </a:cubicBezTo>
                  <a:cubicBezTo>
                    <a:pt x="4304" y="48054"/>
                    <a:pt x="2428" y="48057"/>
                    <a:pt x="552" y="48066"/>
                  </a:cubicBezTo>
                  <a:cubicBezTo>
                    <a:pt x="802" y="38116"/>
                    <a:pt x="1203" y="28066"/>
                    <a:pt x="1203" y="18066"/>
                  </a:cubicBezTo>
                  <a:cubicBezTo>
                    <a:pt x="1203" y="12452"/>
                    <a:pt x="1078" y="6863"/>
                    <a:pt x="727" y="1299"/>
                  </a:cubicBezTo>
                  <a:lnTo>
                    <a:pt x="752" y="1299"/>
                  </a:lnTo>
                  <a:cubicBezTo>
                    <a:pt x="1098" y="1362"/>
                    <a:pt x="1492" y="1415"/>
                    <a:pt x="1880" y="1415"/>
                  </a:cubicBezTo>
                  <a:cubicBezTo>
                    <a:pt x="2112" y="1415"/>
                    <a:pt x="2341" y="1396"/>
                    <a:pt x="2557" y="1349"/>
                  </a:cubicBezTo>
                  <a:lnTo>
                    <a:pt x="2557" y="1349"/>
                  </a:lnTo>
                  <a:cubicBezTo>
                    <a:pt x="2406" y="1650"/>
                    <a:pt x="2406" y="2051"/>
                    <a:pt x="2582" y="2377"/>
                  </a:cubicBezTo>
                  <a:cubicBezTo>
                    <a:pt x="2901" y="2970"/>
                    <a:pt x="3636" y="3314"/>
                    <a:pt x="4314" y="3314"/>
                  </a:cubicBezTo>
                  <a:cubicBezTo>
                    <a:pt x="4381" y="3314"/>
                    <a:pt x="4447" y="3311"/>
                    <a:pt x="4512" y="3304"/>
                  </a:cubicBezTo>
                  <a:cubicBezTo>
                    <a:pt x="5740" y="3229"/>
                    <a:pt x="6316" y="1700"/>
                    <a:pt x="5539" y="873"/>
                  </a:cubicBezTo>
                  <a:lnTo>
                    <a:pt x="5539" y="873"/>
                  </a:lnTo>
                  <a:cubicBezTo>
                    <a:pt x="5943" y="910"/>
                    <a:pt x="6360" y="933"/>
                    <a:pt x="6771" y="933"/>
                  </a:cubicBezTo>
                  <a:cubicBezTo>
                    <a:pt x="6921" y="933"/>
                    <a:pt x="7071" y="930"/>
                    <a:pt x="7218" y="923"/>
                  </a:cubicBezTo>
                  <a:lnTo>
                    <a:pt x="7218" y="923"/>
                  </a:lnTo>
                  <a:cubicBezTo>
                    <a:pt x="6918" y="1199"/>
                    <a:pt x="6742" y="1700"/>
                    <a:pt x="6792" y="2101"/>
                  </a:cubicBezTo>
                  <a:cubicBezTo>
                    <a:pt x="6842" y="2778"/>
                    <a:pt x="7344" y="3254"/>
                    <a:pt x="7995" y="3354"/>
                  </a:cubicBezTo>
                  <a:cubicBezTo>
                    <a:pt x="8078" y="3367"/>
                    <a:pt x="8161" y="3373"/>
                    <a:pt x="8244" y="3373"/>
                  </a:cubicBezTo>
                  <a:cubicBezTo>
                    <a:pt x="8813" y="3373"/>
                    <a:pt x="9362" y="3077"/>
                    <a:pt x="9624" y="2552"/>
                  </a:cubicBezTo>
                  <a:cubicBezTo>
                    <a:pt x="9850" y="2076"/>
                    <a:pt x="9850" y="1475"/>
                    <a:pt x="9599" y="998"/>
                  </a:cubicBezTo>
                  <a:cubicBezTo>
                    <a:pt x="10025" y="998"/>
                    <a:pt x="10451" y="973"/>
                    <a:pt x="10903" y="898"/>
                  </a:cubicBezTo>
                  <a:lnTo>
                    <a:pt x="10903" y="898"/>
                  </a:lnTo>
                  <a:cubicBezTo>
                    <a:pt x="10652" y="1149"/>
                    <a:pt x="10527" y="1500"/>
                    <a:pt x="10552" y="1876"/>
                  </a:cubicBezTo>
                  <a:cubicBezTo>
                    <a:pt x="10627" y="2527"/>
                    <a:pt x="11178" y="3029"/>
                    <a:pt x="11830" y="3104"/>
                  </a:cubicBezTo>
                  <a:cubicBezTo>
                    <a:pt x="11905" y="3116"/>
                    <a:pt x="11981" y="3122"/>
                    <a:pt x="12056" y="3122"/>
                  </a:cubicBezTo>
                  <a:cubicBezTo>
                    <a:pt x="12607" y="3122"/>
                    <a:pt x="13138" y="2806"/>
                    <a:pt x="13359" y="2277"/>
                  </a:cubicBezTo>
                  <a:cubicBezTo>
                    <a:pt x="13559" y="1826"/>
                    <a:pt x="13509" y="1299"/>
                    <a:pt x="13258" y="898"/>
                  </a:cubicBezTo>
                  <a:cubicBezTo>
                    <a:pt x="13576" y="898"/>
                    <a:pt x="13904" y="909"/>
                    <a:pt x="14237" y="909"/>
                  </a:cubicBezTo>
                  <a:cubicBezTo>
                    <a:pt x="14403" y="909"/>
                    <a:pt x="14570" y="907"/>
                    <a:pt x="14737" y="898"/>
                  </a:cubicBezTo>
                  <a:lnTo>
                    <a:pt x="14737" y="898"/>
                  </a:lnTo>
                  <a:cubicBezTo>
                    <a:pt x="14273" y="1850"/>
                    <a:pt x="14626" y="3103"/>
                    <a:pt x="15816" y="3103"/>
                  </a:cubicBezTo>
                  <a:cubicBezTo>
                    <a:pt x="15911" y="3103"/>
                    <a:pt x="16010" y="3095"/>
                    <a:pt x="16116" y="3079"/>
                  </a:cubicBezTo>
                  <a:cubicBezTo>
                    <a:pt x="17268" y="2928"/>
                    <a:pt x="17644" y="1625"/>
                    <a:pt x="17093" y="798"/>
                  </a:cubicBezTo>
                  <a:lnTo>
                    <a:pt x="17093" y="798"/>
                  </a:lnTo>
                  <a:cubicBezTo>
                    <a:pt x="17569" y="823"/>
                    <a:pt x="18070" y="823"/>
                    <a:pt x="18572" y="823"/>
                  </a:cubicBezTo>
                  <a:cubicBezTo>
                    <a:pt x="18183" y="1796"/>
                    <a:pt x="18761" y="2957"/>
                    <a:pt x="19917" y="2957"/>
                  </a:cubicBezTo>
                  <a:cubicBezTo>
                    <a:pt x="19952" y="2957"/>
                    <a:pt x="19989" y="2956"/>
                    <a:pt x="20025" y="2953"/>
                  </a:cubicBezTo>
                  <a:cubicBezTo>
                    <a:pt x="21103" y="2878"/>
                    <a:pt x="21604" y="1775"/>
                    <a:pt x="21203" y="898"/>
                  </a:cubicBezTo>
                  <a:lnTo>
                    <a:pt x="21203" y="898"/>
                  </a:lnTo>
                  <a:cubicBezTo>
                    <a:pt x="21579" y="923"/>
                    <a:pt x="21930" y="923"/>
                    <a:pt x="22306" y="923"/>
                  </a:cubicBezTo>
                  <a:cubicBezTo>
                    <a:pt x="21963" y="1782"/>
                    <a:pt x="22460" y="2905"/>
                    <a:pt x="23492" y="2905"/>
                  </a:cubicBezTo>
                  <a:cubicBezTo>
                    <a:pt x="23514" y="2905"/>
                    <a:pt x="23536" y="2904"/>
                    <a:pt x="23559" y="2903"/>
                  </a:cubicBezTo>
                  <a:cubicBezTo>
                    <a:pt x="24436" y="2878"/>
                    <a:pt x="25339" y="1775"/>
                    <a:pt x="25013" y="1024"/>
                  </a:cubicBezTo>
                  <a:cubicBezTo>
                    <a:pt x="25489" y="998"/>
                    <a:pt x="25940" y="998"/>
                    <a:pt x="26391" y="923"/>
                  </a:cubicBezTo>
                  <a:lnTo>
                    <a:pt x="26391" y="923"/>
                  </a:lnTo>
                  <a:cubicBezTo>
                    <a:pt x="26141" y="1450"/>
                    <a:pt x="25990" y="2001"/>
                    <a:pt x="26391" y="2502"/>
                  </a:cubicBezTo>
                  <a:cubicBezTo>
                    <a:pt x="26730" y="2921"/>
                    <a:pt x="27291" y="3117"/>
                    <a:pt x="27809" y="3117"/>
                  </a:cubicBezTo>
                  <a:cubicBezTo>
                    <a:pt x="27942" y="3117"/>
                    <a:pt x="28073" y="3104"/>
                    <a:pt x="28196" y="3079"/>
                  </a:cubicBezTo>
                  <a:cubicBezTo>
                    <a:pt x="29173" y="2828"/>
                    <a:pt x="29675" y="1625"/>
                    <a:pt x="29073" y="923"/>
                  </a:cubicBezTo>
                  <a:lnTo>
                    <a:pt x="30226" y="923"/>
                  </a:lnTo>
                  <a:cubicBezTo>
                    <a:pt x="29910" y="1969"/>
                    <a:pt x="30584" y="3132"/>
                    <a:pt x="31769" y="3132"/>
                  </a:cubicBezTo>
                  <a:cubicBezTo>
                    <a:pt x="31806" y="3132"/>
                    <a:pt x="31843" y="3131"/>
                    <a:pt x="31880" y="3129"/>
                  </a:cubicBezTo>
                  <a:cubicBezTo>
                    <a:pt x="33108" y="3029"/>
                    <a:pt x="33685" y="1750"/>
                    <a:pt x="33208" y="773"/>
                  </a:cubicBezTo>
                  <a:lnTo>
                    <a:pt x="33208" y="773"/>
                  </a:lnTo>
                  <a:cubicBezTo>
                    <a:pt x="33559" y="798"/>
                    <a:pt x="33885" y="823"/>
                    <a:pt x="34236" y="848"/>
                  </a:cubicBezTo>
                  <a:cubicBezTo>
                    <a:pt x="33885" y="1800"/>
                    <a:pt x="34436" y="2928"/>
                    <a:pt x="35589" y="2928"/>
                  </a:cubicBezTo>
                  <a:cubicBezTo>
                    <a:pt x="35602" y="2929"/>
                    <a:pt x="35614" y="2929"/>
                    <a:pt x="35626" y="2929"/>
                  </a:cubicBezTo>
                  <a:cubicBezTo>
                    <a:pt x="36682" y="2929"/>
                    <a:pt x="37315" y="1865"/>
                    <a:pt x="37018" y="973"/>
                  </a:cubicBezTo>
                  <a:cubicBezTo>
                    <a:pt x="37319" y="948"/>
                    <a:pt x="37645" y="923"/>
                    <a:pt x="37945" y="898"/>
                  </a:cubicBezTo>
                  <a:lnTo>
                    <a:pt x="37945" y="898"/>
                  </a:lnTo>
                  <a:cubicBezTo>
                    <a:pt x="37695" y="1775"/>
                    <a:pt x="38221" y="2753"/>
                    <a:pt x="39274" y="2803"/>
                  </a:cubicBezTo>
                  <a:cubicBezTo>
                    <a:pt x="39298" y="2804"/>
                    <a:pt x="39323" y="2805"/>
                    <a:pt x="39347" y="2805"/>
                  </a:cubicBezTo>
                  <a:cubicBezTo>
                    <a:pt x="40334" y="2805"/>
                    <a:pt x="40996" y="1829"/>
                    <a:pt x="40727" y="948"/>
                  </a:cubicBezTo>
                  <a:lnTo>
                    <a:pt x="40727" y="948"/>
                  </a:lnTo>
                  <a:cubicBezTo>
                    <a:pt x="41028" y="1024"/>
                    <a:pt x="41329" y="1049"/>
                    <a:pt x="41630" y="1074"/>
                  </a:cubicBezTo>
                  <a:cubicBezTo>
                    <a:pt x="41228" y="1800"/>
                    <a:pt x="41880" y="2928"/>
                    <a:pt x="42858" y="3079"/>
                  </a:cubicBezTo>
                  <a:cubicBezTo>
                    <a:pt x="42948" y="3092"/>
                    <a:pt x="43038" y="3099"/>
                    <a:pt x="43126" y="3099"/>
                  </a:cubicBezTo>
                  <a:cubicBezTo>
                    <a:pt x="44355" y="3099"/>
                    <a:pt x="45307" y="1844"/>
                    <a:pt x="44863" y="698"/>
                  </a:cubicBezTo>
                  <a:close/>
                  <a:moveTo>
                    <a:pt x="47088" y="0"/>
                  </a:moveTo>
                  <a:cubicBezTo>
                    <a:pt x="46975" y="0"/>
                    <a:pt x="46861" y="48"/>
                    <a:pt x="46792" y="146"/>
                  </a:cubicBezTo>
                  <a:cubicBezTo>
                    <a:pt x="46603" y="146"/>
                    <a:pt x="46411" y="145"/>
                    <a:pt x="46218" y="145"/>
                  </a:cubicBezTo>
                  <a:cubicBezTo>
                    <a:pt x="45543" y="145"/>
                    <a:pt x="44854" y="160"/>
                    <a:pt x="44211" y="297"/>
                  </a:cubicBezTo>
                  <a:cubicBezTo>
                    <a:pt x="44061" y="347"/>
                    <a:pt x="44061" y="572"/>
                    <a:pt x="44211" y="597"/>
                  </a:cubicBezTo>
                  <a:lnTo>
                    <a:pt x="44286" y="597"/>
                  </a:lnTo>
                  <a:cubicBezTo>
                    <a:pt x="44462" y="1199"/>
                    <a:pt x="44512" y="1851"/>
                    <a:pt x="43935" y="2277"/>
                  </a:cubicBezTo>
                  <a:cubicBezTo>
                    <a:pt x="43706" y="2437"/>
                    <a:pt x="43435" y="2556"/>
                    <a:pt x="43161" y="2556"/>
                  </a:cubicBezTo>
                  <a:cubicBezTo>
                    <a:pt x="43135" y="2556"/>
                    <a:pt x="43109" y="2555"/>
                    <a:pt x="43083" y="2552"/>
                  </a:cubicBezTo>
                  <a:cubicBezTo>
                    <a:pt x="42908" y="2502"/>
                    <a:pt x="42757" y="2452"/>
                    <a:pt x="42582" y="2427"/>
                  </a:cubicBezTo>
                  <a:cubicBezTo>
                    <a:pt x="41980" y="2126"/>
                    <a:pt x="41955" y="1675"/>
                    <a:pt x="42482" y="1099"/>
                  </a:cubicBezTo>
                  <a:cubicBezTo>
                    <a:pt x="42807" y="998"/>
                    <a:pt x="42732" y="547"/>
                    <a:pt x="42406" y="522"/>
                  </a:cubicBezTo>
                  <a:cubicBezTo>
                    <a:pt x="42002" y="490"/>
                    <a:pt x="41577" y="437"/>
                    <a:pt x="41158" y="437"/>
                  </a:cubicBezTo>
                  <a:cubicBezTo>
                    <a:pt x="40927" y="437"/>
                    <a:pt x="40699" y="453"/>
                    <a:pt x="40477" y="497"/>
                  </a:cubicBezTo>
                  <a:cubicBezTo>
                    <a:pt x="40451" y="489"/>
                    <a:pt x="40422" y="484"/>
                    <a:pt x="40393" y="484"/>
                  </a:cubicBezTo>
                  <a:cubicBezTo>
                    <a:pt x="40251" y="484"/>
                    <a:pt x="40093" y="582"/>
                    <a:pt x="40176" y="748"/>
                  </a:cubicBezTo>
                  <a:cubicBezTo>
                    <a:pt x="40426" y="1399"/>
                    <a:pt x="40226" y="2277"/>
                    <a:pt x="39374" y="2302"/>
                  </a:cubicBezTo>
                  <a:cubicBezTo>
                    <a:pt x="39362" y="2302"/>
                    <a:pt x="39351" y="2302"/>
                    <a:pt x="39340" y="2302"/>
                  </a:cubicBezTo>
                  <a:cubicBezTo>
                    <a:pt x="38464" y="2302"/>
                    <a:pt x="38177" y="1341"/>
                    <a:pt x="38622" y="698"/>
                  </a:cubicBezTo>
                  <a:cubicBezTo>
                    <a:pt x="38722" y="547"/>
                    <a:pt x="38597" y="297"/>
                    <a:pt x="38396" y="297"/>
                  </a:cubicBezTo>
                  <a:cubicBezTo>
                    <a:pt x="37845" y="372"/>
                    <a:pt x="37319" y="447"/>
                    <a:pt x="36792" y="572"/>
                  </a:cubicBezTo>
                  <a:cubicBezTo>
                    <a:pt x="36767" y="547"/>
                    <a:pt x="36742" y="522"/>
                    <a:pt x="36717" y="472"/>
                  </a:cubicBezTo>
                  <a:cubicBezTo>
                    <a:pt x="36687" y="435"/>
                    <a:pt x="36647" y="420"/>
                    <a:pt x="36606" y="420"/>
                  </a:cubicBezTo>
                  <a:cubicBezTo>
                    <a:pt x="36478" y="420"/>
                    <a:pt x="36335" y="571"/>
                    <a:pt x="36391" y="723"/>
                  </a:cubicBezTo>
                  <a:cubicBezTo>
                    <a:pt x="36341" y="798"/>
                    <a:pt x="36391" y="948"/>
                    <a:pt x="36492" y="973"/>
                  </a:cubicBezTo>
                  <a:cubicBezTo>
                    <a:pt x="36735" y="1630"/>
                    <a:pt x="36459" y="2429"/>
                    <a:pt x="35662" y="2429"/>
                  </a:cubicBezTo>
                  <a:cubicBezTo>
                    <a:pt x="35638" y="2429"/>
                    <a:pt x="35614" y="2429"/>
                    <a:pt x="35589" y="2427"/>
                  </a:cubicBezTo>
                  <a:cubicBezTo>
                    <a:pt x="34687" y="2402"/>
                    <a:pt x="34436" y="1374"/>
                    <a:pt x="34913" y="723"/>
                  </a:cubicBezTo>
                  <a:cubicBezTo>
                    <a:pt x="35063" y="572"/>
                    <a:pt x="34888" y="322"/>
                    <a:pt x="34687" y="322"/>
                  </a:cubicBezTo>
                  <a:cubicBezTo>
                    <a:pt x="34086" y="322"/>
                    <a:pt x="33509" y="322"/>
                    <a:pt x="32908" y="347"/>
                  </a:cubicBezTo>
                  <a:cubicBezTo>
                    <a:pt x="32873" y="312"/>
                    <a:pt x="32831" y="298"/>
                    <a:pt x="32787" y="298"/>
                  </a:cubicBezTo>
                  <a:cubicBezTo>
                    <a:pt x="32641" y="298"/>
                    <a:pt x="32485" y="462"/>
                    <a:pt x="32582" y="597"/>
                  </a:cubicBezTo>
                  <a:cubicBezTo>
                    <a:pt x="33098" y="1359"/>
                    <a:pt x="32867" y="2554"/>
                    <a:pt x="31843" y="2554"/>
                  </a:cubicBezTo>
                  <a:cubicBezTo>
                    <a:pt x="31822" y="2554"/>
                    <a:pt x="31801" y="2553"/>
                    <a:pt x="31780" y="2552"/>
                  </a:cubicBezTo>
                  <a:cubicBezTo>
                    <a:pt x="30827" y="2527"/>
                    <a:pt x="30477" y="1550"/>
                    <a:pt x="30878" y="798"/>
                  </a:cubicBezTo>
                  <a:cubicBezTo>
                    <a:pt x="31003" y="623"/>
                    <a:pt x="30853" y="397"/>
                    <a:pt x="30652" y="397"/>
                  </a:cubicBezTo>
                  <a:cubicBezTo>
                    <a:pt x="29975" y="397"/>
                    <a:pt x="29374" y="497"/>
                    <a:pt x="28722" y="648"/>
                  </a:cubicBezTo>
                  <a:cubicBezTo>
                    <a:pt x="28697" y="623"/>
                    <a:pt x="28647" y="597"/>
                    <a:pt x="28622" y="572"/>
                  </a:cubicBezTo>
                  <a:cubicBezTo>
                    <a:pt x="28590" y="561"/>
                    <a:pt x="28559" y="556"/>
                    <a:pt x="28528" y="556"/>
                  </a:cubicBezTo>
                  <a:cubicBezTo>
                    <a:pt x="28295" y="556"/>
                    <a:pt x="28127" y="863"/>
                    <a:pt x="28371" y="973"/>
                  </a:cubicBezTo>
                  <a:cubicBezTo>
                    <a:pt x="29098" y="1349"/>
                    <a:pt x="28923" y="2277"/>
                    <a:pt x="28196" y="2552"/>
                  </a:cubicBezTo>
                  <a:cubicBezTo>
                    <a:pt x="28045" y="2590"/>
                    <a:pt x="27901" y="2609"/>
                    <a:pt x="27760" y="2609"/>
                  </a:cubicBezTo>
                  <a:cubicBezTo>
                    <a:pt x="27619" y="2609"/>
                    <a:pt x="27482" y="2590"/>
                    <a:pt x="27344" y="2552"/>
                  </a:cubicBezTo>
                  <a:cubicBezTo>
                    <a:pt x="26517" y="2001"/>
                    <a:pt x="26391" y="1399"/>
                    <a:pt x="26993" y="798"/>
                  </a:cubicBezTo>
                  <a:cubicBezTo>
                    <a:pt x="27118" y="623"/>
                    <a:pt x="27043" y="372"/>
                    <a:pt x="26817" y="372"/>
                  </a:cubicBezTo>
                  <a:cubicBezTo>
                    <a:pt x="26091" y="397"/>
                    <a:pt x="25339" y="497"/>
                    <a:pt x="24612" y="572"/>
                  </a:cubicBezTo>
                  <a:cubicBezTo>
                    <a:pt x="24587" y="572"/>
                    <a:pt x="24562" y="547"/>
                    <a:pt x="24537" y="547"/>
                  </a:cubicBezTo>
                  <a:cubicBezTo>
                    <a:pt x="24503" y="522"/>
                    <a:pt x="24467" y="511"/>
                    <a:pt x="24432" y="511"/>
                  </a:cubicBezTo>
                  <a:cubicBezTo>
                    <a:pt x="24361" y="511"/>
                    <a:pt x="24294" y="556"/>
                    <a:pt x="24261" y="623"/>
                  </a:cubicBezTo>
                  <a:cubicBezTo>
                    <a:pt x="24086" y="698"/>
                    <a:pt x="24111" y="998"/>
                    <a:pt x="24336" y="998"/>
                  </a:cubicBezTo>
                  <a:lnTo>
                    <a:pt x="24436" y="998"/>
                  </a:lnTo>
                  <a:cubicBezTo>
                    <a:pt x="24637" y="1299"/>
                    <a:pt x="24512" y="1800"/>
                    <a:pt x="24336" y="2026"/>
                  </a:cubicBezTo>
                  <a:cubicBezTo>
                    <a:pt x="24134" y="2249"/>
                    <a:pt x="23882" y="2373"/>
                    <a:pt x="23608" y="2373"/>
                  </a:cubicBezTo>
                  <a:cubicBezTo>
                    <a:pt x="23543" y="2373"/>
                    <a:pt x="23476" y="2366"/>
                    <a:pt x="23409" y="2352"/>
                  </a:cubicBezTo>
                  <a:cubicBezTo>
                    <a:pt x="22732" y="2252"/>
                    <a:pt x="22381" y="1425"/>
                    <a:pt x="22857" y="823"/>
                  </a:cubicBezTo>
                  <a:cubicBezTo>
                    <a:pt x="22983" y="673"/>
                    <a:pt x="22908" y="472"/>
                    <a:pt x="22707" y="447"/>
                  </a:cubicBezTo>
                  <a:cubicBezTo>
                    <a:pt x="22439" y="428"/>
                    <a:pt x="22171" y="420"/>
                    <a:pt x="21903" y="420"/>
                  </a:cubicBezTo>
                  <a:cubicBezTo>
                    <a:pt x="21469" y="420"/>
                    <a:pt x="21036" y="441"/>
                    <a:pt x="20602" y="472"/>
                  </a:cubicBezTo>
                  <a:cubicBezTo>
                    <a:pt x="20351" y="497"/>
                    <a:pt x="20351" y="848"/>
                    <a:pt x="20602" y="873"/>
                  </a:cubicBezTo>
                  <a:lnTo>
                    <a:pt x="20652" y="873"/>
                  </a:lnTo>
                  <a:cubicBezTo>
                    <a:pt x="21028" y="1525"/>
                    <a:pt x="20777" y="2452"/>
                    <a:pt x="19925" y="2452"/>
                  </a:cubicBezTo>
                  <a:cubicBezTo>
                    <a:pt x="18998" y="2452"/>
                    <a:pt x="18747" y="1349"/>
                    <a:pt x="19198" y="698"/>
                  </a:cubicBezTo>
                  <a:cubicBezTo>
                    <a:pt x="19299" y="547"/>
                    <a:pt x="19173" y="322"/>
                    <a:pt x="18973" y="322"/>
                  </a:cubicBezTo>
                  <a:cubicBezTo>
                    <a:pt x="18529" y="322"/>
                    <a:pt x="18085" y="305"/>
                    <a:pt x="17641" y="305"/>
                  </a:cubicBezTo>
                  <a:cubicBezTo>
                    <a:pt x="17308" y="305"/>
                    <a:pt x="16975" y="315"/>
                    <a:pt x="16642" y="347"/>
                  </a:cubicBezTo>
                  <a:lnTo>
                    <a:pt x="16592" y="347"/>
                  </a:lnTo>
                  <a:cubicBezTo>
                    <a:pt x="16592" y="347"/>
                    <a:pt x="16567" y="322"/>
                    <a:pt x="16542" y="322"/>
                  </a:cubicBezTo>
                  <a:cubicBezTo>
                    <a:pt x="16503" y="299"/>
                    <a:pt x="16465" y="289"/>
                    <a:pt x="16428" y="289"/>
                  </a:cubicBezTo>
                  <a:cubicBezTo>
                    <a:pt x="16226" y="289"/>
                    <a:pt x="16083" y="595"/>
                    <a:pt x="16316" y="723"/>
                  </a:cubicBezTo>
                  <a:cubicBezTo>
                    <a:pt x="17068" y="1224"/>
                    <a:pt x="17118" y="2427"/>
                    <a:pt x="16065" y="2628"/>
                  </a:cubicBezTo>
                  <a:cubicBezTo>
                    <a:pt x="16001" y="2641"/>
                    <a:pt x="15937" y="2648"/>
                    <a:pt x="15874" y="2648"/>
                  </a:cubicBezTo>
                  <a:cubicBezTo>
                    <a:pt x="15009" y="2648"/>
                    <a:pt x="14351" y="1430"/>
                    <a:pt x="15238" y="823"/>
                  </a:cubicBezTo>
                  <a:cubicBezTo>
                    <a:pt x="15414" y="723"/>
                    <a:pt x="15339" y="472"/>
                    <a:pt x="15113" y="447"/>
                  </a:cubicBezTo>
                  <a:cubicBezTo>
                    <a:pt x="14835" y="428"/>
                    <a:pt x="14558" y="420"/>
                    <a:pt x="14279" y="420"/>
                  </a:cubicBezTo>
                  <a:cubicBezTo>
                    <a:pt x="13827" y="420"/>
                    <a:pt x="13372" y="441"/>
                    <a:pt x="12908" y="472"/>
                  </a:cubicBezTo>
                  <a:cubicBezTo>
                    <a:pt x="12882" y="497"/>
                    <a:pt x="12857" y="497"/>
                    <a:pt x="12807" y="522"/>
                  </a:cubicBezTo>
                  <a:cubicBezTo>
                    <a:pt x="12682" y="522"/>
                    <a:pt x="12582" y="748"/>
                    <a:pt x="12682" y="898"/>
                  </a:cubicBezTo>
                  <a:cubicBezTo>
                    <a:pt x="13208" y="1525"/>
                    <a:pt x="13008" y="2628"/>
                    <a:pt x="12030" y="2628"/>
                  </a:cubicBezTo>
                  <a:cubicBezTo>
                    <a:pt x="11103" y="2628"/>
                    <a:pt x="10627" y="1274"/>
                    <a:pt x="11604" y="923"/>
                  </a:cubicBezTo>
                  <a:cubicBezTo>
                    <a:pt x="11730" y="873"/>
                    <a:pt x="11730" y="698"/>
                    <a:pt x="11629" y="673"/>
                  </a:cubicBezTo>
                  <a:cubicBezTo>
                    <a:pt x="11604" y="572"/>
                    <a:pt x="11554" y="472"/>
                    <a:pt x="11429" y="472"/>
                  </a:cubicBezTo>
                  <a:cubicBezTo>
                    <a:pt x="11209" y="457"/>
                    <a:pt x="10984" y="449"/>
                    <a:pt x="10758" y="449"/>
                  </a:cubicBezTo>
                  <a:cubicBezTo>
                    <a:pt x="10236" y="449"/>
                    <a:pt x="9705" y="493"/>
                    <a:pt x="9198" y="597"/>
                  </a:cubicBezTo>
                  <a:cubicBezTo>
                    <a:pt x="9187" y="596"/>
                    <a:pt x="9176" y="595"/>
                    <a:pt x="9164" y="595"/>
                  </a:cubicBezTo>
                  <a:cubicBezTo>
                    <a:pt x="9020" y="595"/>
                    <a:pt x="8857" y="736"/>
                    <a:pt x="8973" y="898"/>
                  </a:cubicBezTo>
                  <a:cubicBezTo>
                    <a:pt x="9248" y="1299"/>
                    <a:pt x="9424" y="1750"/>
                    <a:pt x="9223" y="2227"/>
                  </a:cubicBezTo>
                  <a:cubicBezTo>
                    <a:pt x="9070" y="2620"/>
                    <a:pt x="8688" y="2842"/>
                    <a:pt x="8276" y="2842"/>
                  </a:cubicBezTo>
                  <a:cubicBezTo>
                    <a:pt x="8216" y="2842"/>
                    <a:pt x="8156" y="2838"/>
                    <a:pt x="8095" y="2828"/>
                  </a:cubicBezTo>
                  <a:cubicBezTo>
                    <a:pt x="7669" y="2778"/>
                    <a:pt x="7344" y="2452"/>
                    <a:pt x="7344" y="2001"/>
                  </a:cubicBezTo>
                  <a:cubicBezTo>
                    <a:pt x="7319" y="1600"/>
                    <a:pt x="7544" y="1299"/>
                    <a:pt x="7845" y="1024"/>
                  </a:cubicBezTo>
                  <a:cubicBezTo>
                    <a:pt x="7920" y="948"/>
                    <a:pt x="7920" y="873"/>
                    <a:pt x="7870" y="798"/>
                  </a:cubicBezTo>
                  <a:cubicBezTo>
                    <a:pt x="7945" y="698"/>
                    <a:pt x="7895" y="497"/>
                    <a:pt x="7770" y="472"/>
                  </a:cubicBezTo>
                  <a:cubicBezTo>
                    <a:pt x="7476" y="428"/>
                    <a:pt x="7177" y="412"/>
                    <a:pt x="6874" y="412"/>
                  </a:cubicBezTo>
                  <a:cubicBezTo>
                    <a:pt x="6324" y="412"/>
                    <a:pt x="5763" y="465"/>
                    <a:pt x="5213" y="497"/>
                  </a:cubicBezTo>
                  <a:cubicBezTo>
                    <a:pt x="5163" y="497"/>
                    <a:pt x="5113" y="522"/>
                    <a:pt x="5088" y="572"/>
                  </a:cubicBezTo>
                  <a:cubicBezTo>
                    <a:pt x="5069" y="567"/>
                    <a:pt x="5050" y="565"/>
                    <a:pt x="5032" y="565"/>
                  </a:cubicBezTo>
                  <a:cubicBezTo>
                    <a:pt x="4879" y="565"/>
                    <a:pt x="4756" y="736"/>
                    <a:pt x="4913" y="848"/>
                  </a:cubicBezTo>
                  <a:cubicBezTo>
                    <a:pt x="5213" y="1099"/>
                    <a:pt x="5464" y="1425"/>
                    <a:pt x="5439" y="1826"/>
                  </a:cubicBezTo>
                  <a:cubicBezTo>
                    <a:pt x="5389" y="2327"/>
                    <a:pt x="4988" y="2728"/>
                    <a:pt x="4512" y="2778"/>
                  </a:cubicBezTo>
                  <a:cubicBezTo>
                    <a:pt x="4478" y="2781"/>
                    <a:pt x="4444" y="2783"/>
                    <a:pt x="4409" y="2783"/>
                  </a:cubicBezTo>
                  <a:cubicBezTo>
                    <a:pt x="3603" y="2783"/>
                    <a:pt x="2415" y="1966"/>
                    <a:pt x="3208" y="1149"/>
                  </a:cubicBezTo>
                  <a:cubicBezTo>
                    <a:pt x="3312" y="1045"/>
                    <a:pt x="3210" y="873"/>
                    <a:pt x="3087" y="873"/>
                  </a:cubicBezTo>
                  <a:cubicBezTo>
                    <a:pt x="3061" y="873"/>
                    <a:pt x="3034" y="881"/>
                    <a:pt x="3008" y="898"/>
                  </a:cubicBezTo>
                  <a:lnTo>
                    <a:pt x="2983" y="898"/>
                  </a:lnTo>
                  <a:cubicBezTo>
                    <a:pt x="2933" y="873"/>
                    <a:pt x="2907" y="848"/>
                    <a:pt x="2857" y="848"/>
                  </a:cubicBezTo>
                  <a:cubicBezTo>
                    <a:pt x="2773" y="836"/>
                    <a:pt x="2689" y="831"/>
                    <a:pt x="2605" y="831"/>
                  </a:cubicBezTo>
                  <a:cubicBezTo>
                    <a:pt x="2339" y="831"/>
                    <a:pt x="2077" y="879"/>
                    <a:pt x="1830" y="898"/>
                  </a:cubicBezTo>
                  <a:cubicBezTo>
                    <a:pt x="1479" y="923"/>
                    <a:pt x="1153" y="923"/>
                    <a:pt x="802" y="923"/>
                  </a:cubicBezTo>
                  <a:cubicBezTo>
                    <a:pt x="752" y="923"/>
                    <a:pt x="727" y="923"/>
                    <a:pt x="702" y="948"/>
                  </a:cubicBezTo>
                  <a:cubicBezTo>
                    <a:pt x="669" y="893"/>
                    <a:pt x="606" y="862"/>
                    <a:pt x="547" y="862"/>
                  </a:cubicBezTo>
                  <a:cubicBezTo>
                    <a:pt x="472" y="862"/>
                    <a:pt x="401" y="912"/>
                    <a:pt x="401" y="1024"/>
                  </a:cubicBezTo>
                  <a:cubicBezTo>
                    <a:pt x="151" y="8693"/>
                    <a:pt x="552" y="16412"/>
                    <a:pt x="501" y="24106"/>
                  </a:cubicBezTo>
                  <a:cubicBezTo>
                    <a:pt x="451" y="32126"/>
                    <a:pt x="226" y="40147"/>
                    <a:pt x="0" y="48167"/>
                  </a:cubicBezTo>
                  <a:cubicBezTo>
                    <a:pt x="0" y="48346"/>
                    <a:pt x="141" y="48435"/>
                    <a:pt x="276" y="48435"/>
                  </a:cubicBezTo>
                  <a:cubicBezTo>
                    <a:pt x="330" y="48435"/>
                    <a:pt x="383" y="48421"/>
                    <a:pt x="426" y="48392"/>
                  </a:cubicBezTo>
                  <a:cubicBezTo>
                    <a:pt x="451" y="48417"/>
                    <a:pt x="501" y="48442"/>
                    <a:pt x="552" y="48442"/>
                  </a:cubicBezTo>
                  <a:cubicBezTo>
                    <a:pt x="6395" y="48873"/>
                    <a:pt x="12274" y="49015"/>
                    <a:pt x="18164" y="49015"/>
                  </a:cubicBezTo>
                  <a:cubicBezTo>
                    <a:pt x="27709" y="49015"/>
                    <a:pt x="37282" y="48642"/>
                    <a:pt x="46767" y="48518"/>
                  </a:cubicBezTo>
                  <a:cubicBezTo>
                    <a:pt x="46968" y="48518"/>
                    <a:pt x="47068" y="48367"/>
                    <a:pt x="47068" y="48217"/>
                  </a:cubicBezTo>
                  <a:cubicBezTo>
                    <a:pt x="47118" y="48217"/>
                    <a:pt x="47193" y="48167"/>
                    <a:pt x="47193" y="48066"/>
                  </a:cubicBezTo>
                  <a:cubicBezTo>
                    <a:pt x="47519" y="40147"/>
                    <a:pt x="47118" y="32152"/>
                    <a:pt x="47168" y="24207"/>
                  </a:cubicBezTo>
                  <a:cubicBezTo>
                    <a:pt x="47193" y="16237"/>
                    <a:pt x="47269" y="8292"/>
                    <a:pt x="47419" y="347"/>
                  </a:cubicBezTo>
                  <a:cubicBezTo>
                    <a:pt x="47434" y="118"/>
                    <a:pt x="47263" y="0"/>
                    <a:pt x="47088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17"/>
            <p:cNvSpPr/>
            <p:nvPr/>
          </p:nvSpPr>
          <p:spPr>
            <a:xfrm>
              <a:off x="1505775" y="444875"/>
              <a:ext cx="1157925" cy="1185100"/>
            </a:xfrm>
            <a:custGeom>
              <a:rect b="b" l="l" r="r" t="t"/>
              <a:pathLst>
                <a:path extrusionOk="0" h="47404" w="46317">
                  <a:moveTo>
                    <a:pt x="19694" y="12839"/>
                  </a:moveTo>
                  <a:cubicBezTo>
                    <a:pt x="25666" y="12839"/>
                    <a:pt x="31640" y="12924"/>
                    <a:pt x="37606" y="12924"/>
                  </a:cubicBezTo>
                  <a:cubicBezTo>
                    <a:pt x="38998" y="12924"/>
                    <a:pt x="40389" y="12919"/>
                    <a:pt x="41780" y="12908"/>
                  </a:cubicBezTo>
                  <a:cubicBezTo>
                    <a:pt x="42031" y="12908"/>
                    <a:pt x="42031" y="13309"/>
                    <a:pt x="41780" y="13309"/>
                  </a:cubicBezTo>
                  <a:cubicBezTo>
                    <a:pt x="40353" y="13295"/>
                    <a:pt x="38925" y="13288"/>
                    <a:pt x="37497" y="13288"/>
                  </a:cubicBezTo>
                  <a:cubicBezTo>
                    <a:pt x="30111" y="13288"/>
                    <a:pt x="22711" y="13452"/>
                    <a:pt x="15319" y="13452"/>
                  </a:cubicBezTo>
                  <a:cubicBezTo>
                    <a:pt x="11840" y="13452"/>
                    <a:pt x="8362" y="13415"/>
                    <a:pt x="4888" y="13309"/>
                  </a:cubicBezTo>
                  <a:cubicBezTo>
                    <a:pt x="4763" y="13309"/>
                    <a:pt x="4763" y="13109"/>
                    <a:pt x="4888" y="13109"/>
                  </a:cubicBezTo>
                  <a:cubicBezTo>
                    <a:pt x="9817" y="12897"/>
                    <a:pt x="14755" y="12839"/>
                    <a:pt x="19694" y="12839"/>
                  </a:cubicBezTo>
                  <a:close/>
                  <a:moveTo>
                    <a:pt x="41778" y="16165"/>
                  </a:moveTo>
                  <a:cubicBezTo>
                    <a:pt x="42081" y="16165"/>
                    <a:pt x="42073" y="16643"/>
                    <a:pt x="41755" y="16667"/>
                  </a:cubicBezTo>
                  <a:cubicBezTo>
                    <a:pt x="33336" y="16859"/>
                    <a:pt x="24820" y="17221"/>
                    <a:pt x="16342" y="17221"/>
                  </a:cubicBezTo>
                  <a:cubicBezTo>
                    <a:pt x="12630" y="17221"/>
                    <a:pt x="8925" y="17151"/>
                    <a:pt x="5239" y="16968"/>
                  </a:cubicBezTo>
                  <a:cubicBezTo>
                    <a:pt x="5113" y="16968"/>
                    <a:pt x="5113" y="16793"/>
                    <a:pt x="5239" y="16793"/>
                  </a:cubicBezTo>
                  <a:cubicBezTo>
                    <a:pt x="17369" y="16166"/>
                    <a:pt x="29625" y="16467"/>
                    <a:pt x="41755" y="16166"/>
                  </a:cubicBezTo>
                  <a:cubicBezTo>
                    <a:pt x="41763" y="16166"/>
                    <a:pt x="41771" y="16165"/>
                    <a:pt x="41778" y="16165"/>
                  </a:cubicBezTo>
                  <a:close/>
                  <a:moveTo>
                    <a:pt x="30937" y="19611"/>
                  </a:moveTo>
                  <a:cubicBezTo>
                    <a:pt x="34361" y="19611"/>
                    <a:pt x="37787" y="19640"/>
                    <a:pt x="41204" y="19725"/>
                  </a:cubicBezTo>
                  <a:cubicBezTo>
                    <a:pt x="41505" y="19750"/>
                    <a:pt x="41505" y="20201"/>
                    <a:pt x="41204" y="20201"/>
                  </a:cubicBezTo>
                  <a:cubicBezTo>
                    <a:pt x="36567" y="20163"/>
                    <a:pt x="31916" y="20110"/>
                    <a:pt x="27273" y="20110"/>
                  </a:cubicBezTo>
                  <a:cubicBezTo>
                    <a:pt x="25867" y="20110"/>
                    <a:pt x="24462" y="20114"/>
                    <a:pt x="23058" y="20126"/>
                  </a:cubicBezTo>
                  <a:cubicBezTo>
                    <a:pt x="18090" y="20167"/>
                    <a:pt x="13089" y="20446"/>
                    <a:pt x="8109" y="20446"/>
                  </a:cubicBezTo>
                  <a:cubicBezTo>
                    <a:pt x="7034" y="20446"/>
                    <a:pt x="5960" y="20433"/>
                    <a:pt x="4888" y="20402"/>
                  </a:cubicBezTo>
                  <a:cubicBezTo>
                    <a:pt x="4737" y="20402"/>
                    <a:pt x="4763" y="20176"/>
                    <a:pt x="4888" y="20176"/>
                  </a:cubicBezTo>
                  <a:cubicBezTo>
                    <a:pt x="10903" y="19575"/>
                    <a:pt x="17018" y="19700"/>
                    <a:pt x="23058" y="19650"/>
                  </a:cubicBezTo>
                  <a:cubicBezTo>
                    <a:pt x="25681" y="19628"/>
                    <a:pt x="28309" y="19611"/>
                    <a:pt x="30937" y="19611"/>
                  </a:cubicBezTo>
                  <a:close/>
                  <a:moveTo>
                    <a:pt x="29043" y="23158"/>
                  </a:moveTo>
                  <a:cubicBezTo>
                    <a:pt x="32026" y="23158"/>
                    <a:pt x="35010" y="23162"/>
                    <a:pt x="37992" y="23162"/>
                  </a:cubicBezTo>
                  <a:cubicBezTo>
                    <a:pt x="39330" y="23162"/>
                    <a:pt x="40668" y="23161"/>
                    <a:pt x="42006" y="23159"/>
                  </a:cubicBezTo>
                  <a:cubicBezTo>
                    <a:pt x="42013" y="23158"/>
                    <a:pt x="42021" y="23158"/>
                    <a:pt x="42028" y="23158"/>
                  </a:cubicBezTo>
                  <a:cubicBezTo>
                    <a:pt x="42357" y="23158"/>
                    <a:pt x="42349" y="23710"/>
                    <a:pt x="42006" y="23710"/>
                  </a:cubicBezTo>
                  <a:cubicBezTo>
                    <a:pt x="33957" y="23743"/>
                    <a:pt x="25897" y="23862"/>
                    <a:pt x="17848" y="23862"/>
                  </a:cubicBezTo>
                  <a:cubicBezTo>
                    <a:pt x="13641" y="23862"/>
                    <a:pt x="9437" y="23830"/>
                    <a:pt x="5239" y="23735"/>
                  </a:cubicBezTo>
                  <a:cubicBezTo>
                    <a:pt x="5038" y="23735"/>
                    <a:pt x="5063" y="23459"/>
                    <a:pt x="5239" y="23434"/>
                  </a:cubicBezTo>
                  <a:cubicBezTo>
                    <a:pt x="13159" y="23191"/>
                    <a:pt x="21101" y="23158"/>
                    <a:pt x="29043" y="23158"/>
                  </a:cubicBezTo>
                  <a:close/>
                  <a:moveTo>
                    <a:pt x="41678" y="26667"/>
                  </a:moveTo>
                  <a:cubicBezTo>
                    <a:pt x="41981" y="26667"/>
                    <a:pt x="41973" y="27144"/>
                    <a:pt x="41655" y="27144"/>
                  </a:cubicBezTo>
                  <a:cubicBezTo>
                    <a:pt x="33375" y="27482"/>
                    <a:pt x="25039" y="27820"/>
                    <a:pt x="16714" y="27820"/>
                  </a:cubicBezTo>
                  <a:cubicBezTo>
                    <a:pt x="12691" y="27820"/>
                    <a:pt x="8672" y="27741"/>
                    <a:pt x="4662" y="27545"/>
                  </a:cubicBezTo>
                  <a:cubicBezTo>
                    <a:pt x="4462" y="27545"/>
                    <a:pt x="4462" y="27219"/>
                    <a:pt x="4662" y="27219"/>
                  </a:cubicBezTo>
                  <a:cubicBezTo>
                    <a:pt x="16993" y="27018"/>
                    <a:pt x="29324" y="27194"/>
                    <a:pt x="41655" y="26668"/>
                  </a:cubicBezTo>
                  <a:cubicBezTo>
                    <a:pt x="41663" y="26667"/>
                    <a:pt x="41671" y="26667"/>
                    <a:pt x="41678" y="26667"/>
                  </a:cubicBezTo>
                  <a:close/>
                  <a:moveTo>
                    <a:pt x="31837" y="30448"/>
                  </a:moveTo>
                  <a:cubicBezTo>
                    <a:pt x="35001" y="30448"/>
                    <a:pt x="38165" y="30457"/>
                    <a:pt x="41329" y="30477"/>
                  </a:cubicBezTo>
                  <a:cubicBezTo>
                    <a:pt x="41605" y="30477"/>
                    <a:pt x="41605" y="30928"/>
                    <a:pt x="41329" y="30928"/>
                  </a:cubicBezTo>
                  <a:cubicBezTo>
                    <a:pt x="33886" y="31036"/>
                    <a:pt x="26444" y="31087"/>
                    <a:pt x="19001" y="31087"/>
                  </a:cubicBezTo>
                  <a:cubicBezTo>
                    <a:pt x="14338" y="31087"/>
                    <a:pt x="9676" y="31067"/>
                    <a:pt x="5013" y="31028"/>
                  </a:cubicBezTo>
                  <a:cubicBezTo>
                    <a:pt x="4763" y="31028"/>
                    <a:pt x="4763" y="30678"/>
                    <a:pt x="5013" y="30653"/>
                  </a:cubicBezTo>
                  <a:cubicBezTo>
                    <a:pt x="13954" y="30523"/>
                    <a:pt x="22895" y="30448"/>
                    <a:pt x="31837" y="30448"/>
                  </a:cubicBezTo>
                  <a:close/>
                  <a:moveTo>
                    <a:pt x="41079" y="33485"/>
                  </a:moveTo>
                  <a:cubicBezTo>
                    <a:pt x="41429" y="33485"/>
                    <a:pt x="41429" y="34011"/>
                    <a:pt x="41079" y="34011"/>
                  </a:cubicBezTo>
                  <a:cubicBezTo>
                    <a:pt x="29149" y="34136"/>
                    <a:pt x="17194" y="34387"/>
                    <a:pt x="5239" y="34487"/>
                  </a:cubicBezTo>
                  <a:cubicBezTo>
                    <a:pt x="4938" y="34487"/>
                    <a:pt x="4938" y="34036"/>
                    <a:pt x="5239" y="34036"/>
                  </a:cubicBezTo>
                  <a:cubicBezTo>
                    <a:pt x="17169" y="33660"/>
                    <a:pt x="29149" y="33560"/>
                    <a:pt x="41079" y="33485"/>
                  </a:cubicBezTo>
                  <a:close/>
                  <a:moveTo>
                    <a:pt x="41079" y="36617"/>
                  </a:moveTo>
                  <a:cubicBezTo>
                    <a:pt x="41404" y="36617"/>
                    <a:pt x="41404" y="37094"/>
                    <a:pt x="41079" y="37094"/>
                  </a:cubicBezTo>
                  <a:cubicBezTo>
                    <a:pt x="30993" y="37304"/>
                    <a:pt x="20855" y="37549"/>
                    <a:pt x="10738" y="37549"/>
                  </a:cubicBezTo>
                  <a:cubicBezTo>
                    <a:pt x="8787" y="37549"/>
                    <a:pt x="6837" y="37540"/>
                    <a:pt x="4888" y="37520"/>
                  </a:cubicBezTo>
                  <a:cubicBezTo>
                    <a:pt x="4612" y="37520"/>
                    <a:pt x="4612" y="37094"/>
                    <a:pt x="4888" y="37094"/>
                  </a:cubicBezTo>
                  <a:cubicBezTo>
                    <a:pt x="16943" y="36693"/>
                    <a:pt x="29023" y="36668"/>
                    <a:pt x="41079" y="36617"/>
                  </a:cubicBezTo>
                  <a:close/>
                  <a:moveTo>
                    <a:pt x="35737" y="40152"/>
                  </a:moveTo>
                  <a:cubicBezTo>
                    <a:pt x="37600" y="40152"/>
                    <a:pt x="39464" y="40188"/>
                    <a:pt x="41329" y="40277"/>
                  </a:cubicBezTo>
                  <a:cubicBezTo>
                    <a:pt x="41722" y="40301"/>
                    <a:pt x="41730" y="40904"/>
                    <a:pt x="41352" y="40904"/>
                  </a:cubicBezTo>
                  <a:cubicBezTo>
                    <a:pt x="41345" y="40904"/>
                    <a:pt x="41337" y="40904"/>
                    <a:pt x="41329" y="40903"/>
                  </a:cubicBezTo>
                  <a:cubicBezTo>
                    <a:pt x="39822" y="40831"/>
                    <a:pt x="38312" y="40801"/>
                    <a:pt x="36801" y="40801"/>
                  </a:cubicBezTo>
                  <a:cubicBezTo>
                    <a:pt x="29527" y="40801"/>
                    <a:pt x="22222" y="41492"/>
                    <a:pt x="14950" y="41492"/>
                  </a:cubicBezTo>
                  <a:cubicBezTo>
                    <a:pt x="11629" y="41492"/>
                    <a:pt x="8314" y="41348"/>
                    <a:pt x="5013" y="40928"/>
                  </a:cubicBezTo>
                  <a:cubicBezTo>
                    <a:pt x="4813" y="40903"/>
                    <a:pt x="4788" y="40602"/>
                    <a:pt x="5013" y="40602"/>
                  </a:cubicBezTo>
                  <a:cubicBezTo>
                    <a:pt x="7338" y="40747"/>
                    <a:pt x="9660" y="40802"/>
                    <a:pt x="11980" y="40802"/>
                  </a:cubicBezTo>
                  <a:cubicBezTo>
                    <a:pt x="19905" y="40802"/>
                    <a:pt x="27810" y="40152"/>
                    <a:pt x="35737" y="40152"/>
                  </a:cubicBezTo>
                  <a:close/>
                  <a:moveTo>
                    <a:pt x="44312" y="1"/>
                  </a:moveTo>
                  <a:lnTo>
                    <a:pt x="44312" y="1"/>
                  </a:lnTo>
                  <a:cubicBezTo>
                    <a:pt x="44756" y="1147"/>
                    <a:pt x="43804" y="2402"/>
                    <a:pt x="42575" y="2402"/>
                  </a:cubicBezTo>
                  <a:cubicBezTo>
                    <a:pt x="42487" y="2402"/>
                    <a:pt x="42397" y="2395"/>
                    <a:pt x="42307" y="2382"/>
                  </a:cubicBezTo>
                  <a:cubicBezTo>
                    <a:pt x="41329" y="2231"/>
                    <a:pt x="40652" y="1103"/>
                    <a:pt x="41079" y="377"/>
                  </a:cubicBezTo>
                  <a:cubicBezTo>
                    <a:pt x="40778" y="352"/>
                    <a:pt x="40477" y="327"/>
                    <a:pt x="40176" y="251"/>
                  </a:cubicBezTo>
                  <a:lnTo>
                    <a:pt x="40176" y="251"/>
                  </a:lnTo>
                  <a:cubicBezTo>
                    <a:pt x="40445" y="1132"/>
                    <a:pt x="39783" y="2108"/>
                    <a:pt x="38796" y="2108"/>
                  </a:cubicBezTo>
                  <a:cubicBezTo>
                    <a:pt x="38772" y="2108"/>
                    <a:pt x="38747" y="2107"/>
                    <a:pt x="38723" y="2106"/>
                  </a:cubicBezTo>
                  <a:cubicBezTo>
                    <a:pt x="37670" y="2056"/>
                    <a:pt x="37144" y="1078"/>
                    <a:pt x="37394" y="201"/>
                  </a:cubicBezTo>
                  <a:lnTo>
                    <a:pt x="37394" y="201"/>
                  </a:lnTo>
                  <a:cubicBezTo>
                    <a:pt x="37094" y="226"/>
                    <a:pt x="36768" y="251"/>
                    <a:pt x="36467" y="276"/>
                  </a:cubicBezTo>
                  <a:cubicBezTo>
                    <a:pt x="36764" y="1168"/>
                    <a:pt x="36131" y="2232"/>
                    <a:pt x="35075" y="2232"/>
                  </a:cubicBezTo>
                  <a:cubicBezTo>
                    <a:pt x="35063" y="2232"/>
                    <a:pt x="35051" y="2232"/>
                    <a:pt x="35038" y="2231"/>
                  </a:cubicBezTo>
                  <a:cubicBezTo>
                    <a:pt x="33885" y="2231"/>
                    <a:pt x="33334" y="1103"/>
                    <a:pt x="33685" y="151"/>
                  </a:cubicBezTo>
                  <a:cubicBezTo>
                    <a:pt x="33334" y="126"/>
                    <a:pt x="33008" y="101"/>
                    <a:pt x="32657" y="76"/>
                  </a:cubicBezTo>
                  <a:lnTo>
                    <a:pt x="32657" y="76"/>
                  </a:lnTo>
                  <a:cubicBezTo>
                    <a:pt x="33134" y="1053"/>
                    <a:pt x="32557" y="2332"/>
                    <a:pt x="31329" y="2432"/>
                  </a:cubicBezTo>
                  <a:cubicBezTo>
                    <a:pt x="31292" y="2434"/>
                    <a:pt x="31255" y="2435"/>
                    <a:pt x="31218" y="2435"/>
                  </a:cubicBezTo>
                  <a:cubicBezTo>
                    <a:pt x="30032" y="2435"/>
                    <a:pt x="29335" y="1272"/>
                    <a:pt x="29675" y="226"/>
                  </a:cubicBezTo>
                  <a:lnTo>
                    <a:pt x="28522" y="226"/>
                  </a:lnTo>
                  <a:cubicBezTo>
                    <a:pt x="29124" y="928"/>
                    <a:pt x="28622" y="2131"/>
                    <a:pt x="27645" y="2382"/>
                  </a:cubicBezTo>
                  <a:cubicBezTo>
                    <a:pt x="27522" y="2407"/>
                    <a:pt x="27391" y="2420"/>
                    <a:pt x="27258" y="2420"/>
                  </a:cubicBezTo>
                  <a:cubicBezTo>
                    <a:pt x="26740" y="2420"/>
                    <a:pt x="26179" y="2224"/>
                    <a:pt x="25840" y="1805"/>
                  </a:cubicBezTo>
                  <a:cubicBezTo>
                    <a:pt x="25439" y="1304"/>
                    <a:pt x="25590" y="753"/>
                    <a:pt x="25840" y="226"/>
                  </a:cubicBezTo>
                  <a:lnTo>
                    <a:pt x="25840" y="226"/>
                  </a:lnTo>
                  <a:cubicBezTo>
                    <a:pt x="25389" y="301"/>
                    <a:pt x="24938" y="301"/>
                    <a:pt x="24462" y="327"/>
                  </a:cubicBezTo>
                  <a:cubicBezTo>
                    <a:pt x="24788" y="1078"/>
                    <a:pt x="23885" y="2181"/>
                    <a:pt x="23008" y="2206"/>
                  </a:cubicBezTo>
                  <a:cubicBezTo>
                    <a:pt x="22985" y="2207"/>
                    <a:pt x="22963" y="2208"/>
                    <a:pt x="22941" y="2208"/>
                  </a:cubicBezTo>
                  <a:cubicBezTo>
                    <a:pt x="21909" y="2208"/>
                    <a:pt x="21412" y="1085"/>
                    <a:pt x="21755" y="226"/>
                  </a:cubicBezTo>
                  <a:cubicBezTo>
                    <a:pt x="21379" y="226"/>
                    <a:pt x="21028" y="226"/>
                    <a:pt x="20652" y="201"/>
                  </a:cubicBezTo>
                  <a:lnTo>
                    <a:pt x="20652" y="201"/>
                  </a:lnTo>
                  <a:cubicBezTo>
                    <a:pt x="21053" y="1078"/>
                    <a:pt x="20552" y="2181"/>
                    <a:pt x="19474" y="2256"/>
                  </a:cubicBezTo>
                  <a:cubicBezTo>
                    <a:pt x="19438" y="2259"/>
                    <a:pt x="19401" y="2260"/>
                    <a:pt x="19366" y="2260"/>
                  </a:cubicBezTo>
                  <a:cubicBezTo>
                    <a:pt x="18210" y="2260"/>
                    <a:pt x="17632" y="1099"/>
                    <a:pt x="18021" y="126"/>
                  </a:cubicBezTo>
                  <a:cubicBezTo>
                    <a:pt x="17519" y="126"/>
                    <a:pt x="17018" y="126"/>
                    <a:pt x="16542" y="101"/>
                  </a:cubicBezTo>
                  <a:lnTo>
                    <a:pt x="16542" y="101"/>
                  </a:lnTo>
                  <a:cubicBezTo>
                    <a:pt x="17093" y="928"/>
                    <a:pt x="16717" y="2231"/>
                    <a:pt x="15565" y="2382"/>
                  </a:cubicBezTo>
                  <a:cubicBezTo>
                    <a:pt x="15459" y="2398"/>
                    <a:pt x="15360" y="2406"/>
                    <a:pt x="15265" y="2406"/>
                  </a:cubicBezTo>
                  <a:cubicBezTo>
                    <a:pt x="14075" y="2406"/>
                    <a:pt x="13722" y="1153"/>
                    <a:pt x="14186" y="201"/>
                  </a:cubicBezTo>
                  <a:lnTo>
                    <a:pt x="14186" y="201"/>
                  </a:lnTo>
                  <a:cubicBezTo>
                    <a:pt x="14019" y="210"/>
                    <a:pt x="13852" y="212"/>
                    <a:pt x="13686" y="212"/>
                  </a:cubicBezTo>
                  <a:cubicBezTo>
                    <a:pt x="13353" y="212"/>
                    <a:pt x="13025" y="201"/>
                    <a:pt x="12707" y="201"/>
                  </a:cubicBezTo>
                  <a:cubicBezTo>
                    <a:pt x="12958" y="602"/>
                    <a:pt x="13008" y="1129"/>
                    <a:pt x="12808" y="1580"/>
                  </a:cubicBezTo>
                  <a:cubicBezTo>
                    <a:pt x="12587" y="2109"/>
                    <a:pt x="12056" y="2425"/>
                    <a:pt x="11505" y="2425"/>
                  </a:cubicBezTo>
                  <a:cubicBezTo>
                    <a:pt x="11430" y="2425"/>
                    <a:pt x="11354" y="2419"/>
                    <a:pt x="11279" y="2407"/>
                  </a:cubicBezTo>
                  <a:cubicBezTo>
                    <a:pt x="10627" y="2332"/>
                    <a:pt x="10076" y="1830"/>
                    <a:pt x="10001" y="1179"/>
                  </a:cubicBezTo>
                  <a:cubicBezTo>
                    <a:pt x="9976" y="803"/>
                    <a:pt x="10101" y="452"/>
                    <a:pt x="10352" y="201"/>
                  </a:cubicBezTo>
                  <a:lnTo>
                    <a:pt x="10352" y="201"/>
                  </a:lnTo>
                  <a:cubicBezTo>
                    <a:pt x="9900" y="276"/>
                    <a:pt x="9474" y="301"/>
                    <a:pt x="9048" y="301"/>
                  </a:cubicBezTo>
                  <a:cubicBezTo>
                    <a:pt x="9299" y="778"/>
                    <a:pt x="9299" y="1379"/>
                    <a:pt x="9073" y="1855"/>
                  </a:cubicBezTo>
                  <a:cubicBezTo>
                    <a:pt x="8811" y="2380"/>
                    <a:pt x="8262" y="2676"/>
                    <a:pt x="7693" y="2676"/>
                  </a:cubicBezTo>
                  <a:cubicBezTo>
                    <a:pt x="7610" y="2676"/>
                    <a:pt x="7527" y="2670"/>
                    <a:pt x="7444" y="2657"/>
                  </a:cubicBezTo>
                  <a:cubicBezTo>
                    <a:pt x="6793" y="2557"/>
                    <a:pt x="6291" y="2081"/>
                    <a:pt x="6241" y="1404"/>
                  </a:cubicBezTo>
                  <a:cubicBezTo>
                    <a:pt x="6191" y="1003"/>
                    <a:pt x="6367" y="502"/>
                    <a:pt x="6667" y="226"/>
                  </a:cubicBezTo>
                  <a:lnTo>
                    <a:pt x="6667" y="226"/>
                  </a:lnTo>
                  <a:cubicBezTo>
                    <a:pt x="6520" y="233"/>
                    <a:pt x="6370" y="236"/>
                    <a:pt x="6220" y="236"/>
                  </a:cubicBezTo>
                  <a:cubicBezTo>
                    <a:pt x="5809" y="236"/>
                    <a:pt x="5392" y="213"/>
                    <a:pt x="4988" y="176"/>
                  </a:cubicBezTo>
                  <a:lnTo>
                    <a:pt x="4988" y="176"/>
                  </a:lnTo>
                  <a:cubicBezTo>
                    <a:pt x="5765" y="1003"/>
                    <a:pt x="5189" y="2532"/>
                    <a:pt x="3961" y="2607"/>
                  </a:cubicBezTo>
                  <a:cubicBezTo>
                    <a:pt x="3896" y="2614"/>
                    <a:pt x="3830" y="2617"/>
                    <a:pt x="3763" y="2617"/>
                  </a:cubicBezTo>
                  <a:cubicBezTo>
                    <a:pt x="3085" y="2617"/>
                    <a:pt x="2350" y="2273"/>
                    <a:pt x="2031" y="1680"/>
                  </a:cubicBezTo>
                  <a:cubicBezTo>
                    <a:pt x="1855" y="1354"/>
                    <a:pt x="1855" y="953"/>
                    <a:pt x="2006" y="652"/>
                  </a:cubicBezTo>
                  <a:lnTo>
                    <a:pt x="2006" y="652"/>
                  </a:lnTo>
                  <a:cubicBezTo>
                    <a:pt x="1790" y="699"/>
                    <a:pt x="1561" y="718"/>
                    <a:pt x="1329" y="718"/>
                  </a:cubicBezTo>
                  <a:cubicBezTo>
                    <a:pt x="941" y="718"/>
                    <a:pt x="547" y="665"/>
                    <a:pt x="201" y="602"/>
                  </a:cubicBezTo>
                  <a:lnTo>
                    <a:pt x="176" y="602"/>
                  </a:lnTo>
                  <a:cubicBezTo>
                    <a:pt x="527" y="6166"/>
                    <a:pt x="652" y="11755"/>
                    <a:pt x="652" y="17369"/>
                  </a:cubicBezTo>
                  <a:cubicBezTo>
                    <a:pt x="652" y="27369"/>
                    <a:pt x="251" y="37419"/>
                    <a:pt x="1" y="47369"/>
                  </a:cubicBezTo>
                  <a:cubicBezTo>
                    <a:pt x="1877" y="47360"/>
                    <a:pt x="3753" y="47357"/>
                    <a:pt x="5629" y="47357"/>
                  </a:cubicBezTo>
                  <a:cubicBezTo>
                    <a:pt x="12383" y="47357"/>
                    <a:pt x="19133" y="47403"/>
                    <a:pt x="25885" y="47403"/>
                  </a:cubicBezTo>
                  <a:cubicBezTo>
                    <a:pt x="32660" y="47403"/>
                    <a:pt x="39436" y="47356"/>
                    <a:pt x="46216" y="47169"/>
                  </a:cubicBezTo>
                  <a:cubicBezTo>
                    <a:pt x="46241" y="47169"/>
                    <a:pt x="46267" y="47194"/>
                    <a:pt x="46317" y="47194"/>
                  </a:cubicBezTo>
                  <a:cubicBezTo>
                    <a:pt x="45815" y="39349"/>
                    <a:pt x="46116" y="31379"/>
                    <a:pt x="46091" y="23510"/>
                  </a:cubicBezTo>
                  <a:cubicBezTo>
                    <a:pt x="46066" y="15690"/>
                    <a:pt x="46116" y="7870"/>
                    <a:pt x="46166" y="51"/>
                  </a:cubicBezTo>
                  <a:lnTo>
                    <a:pt x="46166" y="51"/>
                  </a:lnTo>
                  <a:cubicBezTo>
                    <a:pt x="45946" y="60"/>
                    <a:pt x="45723" y="66"/>
                    <a:pt x="45497" y="66"/>
                  </a:cubicBezTo>
                  <a:cubicBezTo>
                    <a:pt x="45106" y="66"/>
                    <a:pt x="44709" y="48"/>
                    <a:pt x="443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17"/>
            <p:cNvSpPr/>
            <p:nvPr/>
          </p:nvSpPr>
          <p:spPr>
            <a:xfrm>
              <a:off x="1631725" y="1023800"/>
              <a:ext cx="932975" cy="17650"/>
            </a:xfrm>
            <a:custGeom>
              <a:rect b="b" l="l" r="r" t="t"/>
              <a:pathLst>
                <a:path extrusionOk="0" h="706" w="37319">
                  <a:moveTo>
                    <a:pt x="24005" y="1"/>
                  </a:moveTo>
                  <a:cubicBezTo>
                    <a:pt x="16063" y="1"/>
                    <a:pt x="8121" y="34"/>
                    <a:pt x="201" y="277"/>
                  </a:cubicBezTo>
                  <a:cubicBezTo>
                    <a:pt x="25" y="302"/>
                    <a:pt x="0" y="578"/>
                    <a:pt x="201" y="578"/>
                  </a:cubicBezTo>
                  <a:cubicBezTo>
                    <a:pt x="4399" y="673"/>
                    <a:pt x="8603" y="705"/>
                    <a:pt x="12810" y="705"/>
                  </a:cubicBezTo>
                  <a:cubicBezTo>
                    <a:pt x="20859" y="705"/>
                    <a:pt x="28919" y="586"/>
                    <a:pt x="36968" y="553"/>
                  </a:cubicBezTo>
                  <a:cubicBezTo>
                    <a:pt x="37311" y="553"/>
                    <a:pt x="37319" y="1"/>
                    <a:pt x="36990" y="1"/>
                  </a:cubicBezTo>
                  <a:cubicBezTo>
                    <a:pt x="36983" y="1"/>
                    <a:pt x="36975" y="1"/>
                    <a:pt x="36968" y="2"/>
                  </a:cubicBezTo>
                  <a:cubicBezTo>
                    <a:pt x="35630" y="4"/>
                    <a:pt x="34292" y="5"/>
                    <a:pt x="32954" y="5"/>
                  </a:cubicBezTo>
                  <a:cubicBezTo>
                    <a:pt x="29972" y="5"/>
                    <a:pt x="26988" y="1"/>
                    <a:pt x="24005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17"/>
            <p:cNvSpPr/>
            <p:nvPr/>
          </p:nvSpPr>
          <p:spPr>
            <a:xfrm>
              <a:off x="1633600" y="849000"/>
              <a:ext cx="924200" cy="26400"/>
            </a:xfrm>
            <a:custGeom>
              <a:rect b="b" l="l" r="r" t="t"/>
              <a:pathLst>
                <a:path extrusionOk="0" h="1056" w="36968">
                  <a:moveTo>
                    <a:pt x="36665" y="0"/>
                  </a:moveTo>
                  <a:cubicBezTo>
                    <a:pt x="36658" y="0"/>
                    <a:pt x="36650" y="1"/>
                    <a:pt x="36642" y="1"/>
                  </a:cubicBezTo>
                  <a:cubicBezTo>
                    <a:pt x="24512" y="302"/>
                    <a:pt x="12256" y="1"/>
                    <a:pt x="126" y="628"/>
                  </a:cubicBezTo>
                  <a:cubicBezTo>
                    <a:pt x="0" y="628"/>
                    <a:pt x="0" y="803"/>
                    <a:pt x="126" y="803"/>
                  </a:cubicBezTo>
                  <a:cubicBezTo>
                    <a:pt x="3812" y="986"/>
                    <a:pt x="7517" y="1056"/>
                    <a:pt x="11229" y="1056"/>
                  </a:cubicBezTo>
                  <a:cubicBezTo>
                    <a:pt x="19707" y="1056"/>
                    <a:pt x="28223" y="694"/>
                    <a:pt x="36642" y="502"/>
                  </a:cubicBezTo>
                  <a:cubicBezTo>
                    <a:pt x="36960" y="478"/>
                    <a:pt x="36968" y="0"/>
                    <a:pt x="36665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17"/>
            <p:cNvSpPr/>
            <p:nvPr/>
          </p:nvSpPr>
          <p:spPr>
            <a:xfrm>
              <a:off x="1624825" y="765850"/>
              <a:ext cx="931725" cy="15325"/>
            </a:xfrm>
            <a:custGeom>
              <a:rect b="b" l="l" r="r" t="t"/>
              <a:pathLst>
                <a:path extrusionOk="0" h="613" w="37269">
                  <a:moveTo>
                    <a:pt x="14932" y="0"/>
                  </a:moveTo>
                  <a:cubicBezTo>
                    <a:pt x="9993" y="0"/>
                    <a:pt x="5055" y="58"/>
                    <a:pt x="126" y="270"/>
                  </a:cubicBezTo>
                  <a:cubicBezTo>
                    <a:pt x="1" y="270"/>
                    <a:pt x="1" y="470"/>
                    <a:pt x="126" y="470"/>
                  </a:cubicBezTo>
                  <a:cubicBezTo>
                    <a:pt x="3600" y="576"/>
                    <a:pt x="7078" y="613"/>
                    <a:pt x="10557" y="613"/>
                  </a:cubicBezTo>
                  <a:cubicBezTo>
                    <a:pt x="17949" y="613"/>
                    <a:pt x="25349" y="449"/>
                    <a:pt x="32735" y="449"/>
                  </a:cubicBezTo>
                  <a:cubicBezTo>
                    <a:pt x="34163" y="449"/>
                    <a:pt x="35591" y="456"/>
                    <a:pt x="37018" y="470"/>
                  </a:cubicBezTo>
                  <a:cubicBezTo>
                    <a:pt x="37269" y="470"/>
                    <a:pt x="37269" y="69"/>
                    <a:pt x="37018" y="69"/>
                  </a:cubicBezTo>
                  <a:cubicBezTo>
                    <a:pt x="35627" y="80"/>
                    <a:pt x="34236" y="85"/>
                    <a:pt x="32844" y="85"/>
                  </a:cubicBezTo>
                  <a:cubicBezTo>
                    <a:pt x="26878" y="85"/>
                    <a:pt x="20904" y="0"/>
                    <a:pt x="14932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17"/>
            <p:cNvSpPr/>
            <p:nvPr/>
          </p:nvSpPr>
          <p:spPr>
            <a:xfrm>
              <a:off x="1617300" y="1111525"/>
              <a:ext cx="938000" cy="28850"/>
            </a:xfrm>
            <a:custGeom>
              <a:rect b="b" l="l" r="r" t="t"/>
              <a:pathLst>
                <a:path extrusionOk="0" h="1154" w="37520">
                  <a:moveTo>
                    <a:pt x="37217" y="1"/>
                  </a:moveTo>
                  <a:cubicBezTo>
                    <a:pt x="37210" y="1"/>
                    <a:pt x="37202" y="1"/>
                    <a:pt x="37194" y="2"/>
                  </a:cubicBezTo>
                  <a:cubicBezTo>
                    <a:pt x="24863" y="528"/>
                    <a:pt x="12532" y="352"/>
                    <a:pt x="201" y="553"/>
                  </a:cubicBezTo>
                  <a:cubicBezTo>
                    <a:pt x="1" y="553"/>
                    <a:pt x="1" y="879"/>
                    <a:pt x="201" y="879"/>
                  </a:cubicBezTo>
                  <a:cubicBezTo>
                    <a:pt x="4211" y="1075"/>
                    <a:pt x="8230" y="1154"/>
                    <a:pt x="12253" y="1154"/>
                  </a:cubicBezTo>
                  <a:cubicBezTo>
                    <a:pt x="20578" y="1154"/>
                    <a:pt x="28914" y="816"/>
                    <a:pt x="37194" y="478"/>
                  </a:cubicBezTo>
                  <a:cubicBezTo>
                    <a:pt x="37512" y="478"/>
                    <a:pt x="37520" y="1"/>
                    <a:pt x="37217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17"/>
            <p:cNvSpPr/>
            <p:nvPr/>
          </p:nvSpPr>
          <p:spPr>
            <a:xfrm>
              <a:off x="1624825" y="1206075"/>
              <a:ext cx="921075" cy="16000"/>
            </a:xfrm>
            <a:custGeom>
              <a:rect b="b" l="l" r="r" t="t"/>
              <a:pathLst>
                <a:path extrusionOk="0" h="640" w="36843">
                  <a:moveTo>
                    <a:pt x="27075" y="0"/>
                  </a:moveTo>
                  <a:cubicBezTo>
                    <a:pt x="18133" y="0"/>
                    <a:pt x="9192" y="75"/>
                    <a:pt x="251" y="205"/>
                  </a:cubicBezTo>
                  <a:cubicBezTo>
                    <a:pt x="1" y="230"/>
                    <a:pt x="1" y="580"/>
                    <a:pt x="251" y="580"/>
                  </a:cubicBezTo>
                  <a:cubicBezTo>
                    <a:pt x="4914" y="619"/>
                    <a:pt x="9576" y="639"/>
                    <a:pt x="14239" y="639"/>
                  </a:cubicBezTo>
                  <a:cubicBezTo>
                    <a:pt x="21682" y="639"/>
                    <a:pt x="29124" y="588"/>
                    <a:pt x="36567" y="480"/>
                  </a:cubicBezTo>
                  <a:cubicBezTo>
                    <a:pt x="36843" y="480"/>
                    <a:pt x="36843" y="29"/>
                    <a:pt x="36567" y="29"/>
                  </a:cubicBezTo>
                  <a:cubicBezTo>
                    <a:pt x="33403" y="9"/>
                    <a:pt x="30239" y="0"/>
                    <a:pt x="27075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17"/>
            <p:cNvSpPr/>
            <p:nvPr/>
          </p:nvSpPr>
          <p:spPr>
            <a:xfrm>
              <a:off x="1625450" y="1448675"/>
              <a:ext cx="923575" cy="33500"/>
            </a:xfrm>
            <a:custGeom>
              <a:rect b="b" l="l" r="r" t="t"/>
              <a:pathLst>
                <a:path extrusionOk="0" h="1340" w="36943">
                  <a:moveTo>
                    <a:pt x="30950" y="0"/>
                  </a:moveTo>
                  <a:cubicBezTo>
                    <a:pt x="23023" y="0"/>
                    <a:pt x="15118" y="650"/>
                    <a:pt x="7193" y="650"/>
                  </a:cubicBezTo>
                  <a:cubicBezTo>
                    <a:pt x="4873" y="650"/>
                    <a:pt x="2551" y="595"/>
                    <a:pt x="226" y="450"/>
                  </a:cubicBezTo>
                  <a:cubicBezTo>
                    <a:pt x="1" y="450"/>
                    <a:pt x="26" y="751"/>
                    <a:pt x="226" y="776"/>
                  </a:cubicBezTo>
                  <a:cubicBezTo>
                    <a:pt x="3527" y="1196"/>
                    <a:pt x="6842" y="1340"/>
                    <a:pt x="10163" y="1340"/>
                  </a:cubicBezTo>
                  <a:cubicBezTo>
                    <a:pt x="17435" y="1340"/>
                    <a:pt x="24740" y="649"/>
                    <a:pt x="32014" y="649"/>
                  </a:cubicBezTo>
                  <a:cubicBezTo>
                    <a:pt x="33525" y="649"/>
                    <a:pt x="35035" y="679"/>
                    <a:pt x="36542" y="751"/>
                  </a:cubicBezTo>
                  <a:cubicBezTo>
                    <a:pt x="36550" y="752"/>
                    <a:pt x="36558" y="752"/>
                    <a:pt x="36565" y="752"/>
                  </a:cubicBezTo>
                  <a:cubicBezTo>
                    <a:pt x="36943" y="752"/>
                    <a:pt x="36935" y="149"/>
                    <a:pt x="36542" y="125"/>
                  </a:cubicBezTo>
                  <a:cubicBezTo>
                    <a:pt x="34677" y="36"/>
                    <a:pt x="32813" y="0"/>
                    <a:pt x="30950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17"/>
            <p:cNvSpPr/>
            <p:nvPr/>
          </p:nvSpPr>
          <p:spPr>
            <a:xfrm>
              <a:off x="1624200" y="934225"/>
              <a:ext cx="919200" cy="21800"/>
            </a:xfrm>
            <a:custGeom>
              <a:rect b="b" l="l" r="r" t="t"/>
              <a:pathLst>
                <a:path extrusionOk="0" h="872" w="36768">
                  <a:moveTo>
                    <a:pt x="26200" y="37"/>
                  </a:moveTo>
                  <a:cubicBezTo>
                    <a:pt x="23572" y="37"/>
                    <a:pt x="20944" y="54"/>
                    <a:pt x="18321" y="76"/>
                  </a:cubicBezTo>
                  <a:cubicBezTo>
                    <a:pt x="12281" y="126"/>
                    <a:pt x="6166" y="1"/>
                    <a:pt x="151" y="602"/>
                  </a:cubicBezTo>
                  <a:cubicBezTo>
                    <a:pt x="26" y="602"/>
                    <a:pt x="0" y="828"/>
                    <a:pt x="151" y="828"/>
                  </a:cubicBezTo>
                  <a:cubicBezTo>
                    <a:pt x="1223" y="859"/>
                    <a:pt x="2297" y="872"/>
                    <a:pt x="3372" y="872"/>
                  </a:cubicBezTo>
                  <a:cubicBezTo>
                    <a:pt x="8352" y="872"/>
                    <a:pt x="13353" y="593"/>
                    <a:pt x="18321" y="552"/>
                  </a:cubicBezTo>
                  <a:cubicBezTo>
                    <a:pt x="19725" y="540"/>
                    <a:pt x="21130" y="536"/>
                    <a:pt x="22536" y="536"/>
                  </a:cubicBezTo>
                  <a:cubicBezTo>
                    <a:pt x="27179" y="536"/>
                    <a:pt x="31830" y="589"/>
                    <a:pt x="36467" y="627"/>
                  </a:cubicBezTo>
                  <a:cubicBezTo>
                    <a:pt x="36768" y="627"/>
                    <a:pt x="36768" y="176"/>
                    <a:pt x="36467" y="151"/>
                  </a:cubicBezTo>
                  <a:cubicBezTo>
                    <a:pt x="33050" y="66"/>
                    <a:pt x="29624" y="37"/>
                    <a:pt x="26200" y="37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17"/>
            <p:cNvSpPr/>
            <p:nvPr/>
          </p:nvSpPr>
          <p:spPr>
            <a:xfrm>
              <a:off x="1629200" y="1281975"/>
              <a:ext cx="912325" cy="25100"/>
            </a:xfrm>
            <a:custGeom>
              <a:rect b="b" l="l" r="r" t="t"/>
              <a:pathLst>
                <a:path extrusionOk="0" h="1004" w="36493">
                  <a:moveTo>
                    <a:pt x="36142" y="1"/>
                  </a:moveTo>
                  <a:cubicBezTo>
                    <a:pt x="24212" y="76"/>
                    <a:pt x="12232" y="176"/>
                    <a:pt x="302" y="552"/>
                  </a:cubicBezTo>
                  <a:cubicBezTo>
                    <a:pt x="1" y="552"/>
                    <a:pt x="1" y="1003"/>
                    <a:pt x="302" y="1003"/>
                  </a:cubicBezTo>
                  <a:cubicBezTo>
                    <a:pt x="12257" y="903"/>
                    <a:pt x="24212" y="652"/>
                    <a:pt x="36142" y="527"/>
                  </a:cubicBezTo>
                  <a:cubicBezTo>
                    <a:pt x="36492" y="527"/>
                    <a:pt x="36492" y="1"/>
                    <a:pt x="36142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17"/>
            <p:cNvSpPr/>
            <p:nvPr/>
          </p:nvSpPr>
          <p:spPr>
            <a:xfrm>
              <a:off x="1621075" y="1360300"/>
              <a:ext cx="919825" cy="23325"/>
            </a:xfrm>
            <a:custGeom>
              <a:rect b="b" l="l" r="r" t="t"/>
              <a:pathLst>
                <a:path extrusionOk="0" h="933" w="36793">
                  <a:moveTo>
                    <a:pt x="36467" y="0"/>
                  </a:moveTo>
                  <a:cubicBezTo>
                    <a:pt x="24411" y="51"/>
                    <a:pt x="12331" y="76"/>
                    <a:pt x="276" y="477"/>
                  </a:cubicBezTo>
                  <a:cubicBezTo>
                    <a:pt x="0" y="477"/>
                    <a:pt x="0" y="903"/>
                    <a:pt x="276" y="903"/>
                  </a:cubicBezTo>
                  <a:cubicBezTo>
                    <a:pt x="2225" y="923"/>
                    <a:pt x="4175" y="932"/>
                    <a:pt x="6126" y="932"/>
                  </a:cubicBezTo>
                  <a:cubicBezTo>
                    <a:pt x="16243" y="932"/>
                    <a:pt x="26381" y="687"/>
                    <a:pt x="36467" y="477"/>
                  </a:cubicBezTo>
                  <a:cubicBezTo>
                    <a:pt x="36792" y="477"/>
                    <a:pt x="36792" y="0"/>
                    <a:pt x="36467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">
  <p:cSld name="CUSTOM_2"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1" name="Google Shape;511;p18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512" name="Google Shape;512;p18"/>
            <p:cNvSpPr/>
            <p:nvPr/>
          </p:nvSpPr>
          <p:spPr>
            <a:xfrm>
              <a:off x="238125" y="854700"/>
              <a:ext cx="7142500" cy="4015650"/>
            </a:xfrm>
            <a:custGeom>
              <a:rect b="b" l="l" r="r" t="t"/>
              <a:pathLst>
                <a:path extrusionOk="0" h="160626" w="28570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18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8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18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8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18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18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18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18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18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18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18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18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18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18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18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18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18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cap="flat" cmpd="sng" w="7850">
              <a:solidFill>
                <a:srgbClr val="6D9EEB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18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cap="flat" cmpd="sng" w="7850">
              <a:solidFill>
                <a:srgbClr val="6D9EEB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1" name="Google Shape;531;p18"/>
          <p:cNvSpPr txBox="1"/>
          <p:nvPr>
            <p:ph idx="1" type="subTitle"/>
          </p:nvPr>
        </p:nvSpPr>
        <p:spPr>
          <a:xfrm>
            <a:off x="890100" y="1760244"/>
            <a:ext cx="7533900" cy="277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/>
        </p:txBody>
      </p:sp>
      <p:sp>
        <p:nvSpPr>
          <p:cNvPr id="532" name="Google Shape;532;p18"/>
          <p:cNvSpPr txBox="1"/>
          <p:nvPr>
            <p:ph type="title"/>
          </p:nvPr>
        </p:nvSpPr>
        <p:spPr>
          <a:xfrm>
            <a:off x="4572000" y="540000"/>
            <a:ext cx="3852000" cy="103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4" name="Google Shape;534;p19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535" name="Google Shape;535;p19"/>
            <p:cNvSpPr/>
            <p:nvPr/>
          </p:nvSpPr>
          <p:spPr>
            <a:xfrm>
              <a:off x="238125" y="854700"/>
              <a:ext cx="7142500" cy="4015650"/>
            </a:xfrm>
            <a:custGeom>
              <a:rect b="b" l="l" r="r" t="t"/>
              <a:pathLst>
                <a:path extrusionOk="0" h="160626" w="28570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19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19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19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9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19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19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19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19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19"/>
            <p:cNvSpPr/>
            <p:nvPr/>
          </p:nvSpPr>
          <p:spPr>
            <a:xfrm>
              <a:off x="561875" y="10727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19"/>
            <p:cNvSpPr/>
            <p:nvPr/>
          </p:nvSpPr>
          <p:spPr>
            <a:xfrm>
              <a:off x="561875" y="12703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19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19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19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19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19"/>
            <p:cNvSpPr/>
            <p:nvPr/>
          </p:nvSpPr>
          <p:spPr>
            <a:xfrm>
              <a:off x="561875" y="47219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19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19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19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19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19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19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7" name="Google Shape;557;p19"/>
          <p:cNvSpPr txBox="1"/>
          <p:nvPr>
            <p:ph type="title"/>
          </p:nvPr>
        </p:nvSpPr>
        <p:spPr>
          <a:xfrm>
            <a:off x="720000" y="540000"/>
            <a:ext cx="4824600" cy="9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design">
  <p:cSld name="CUSTOM_11"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20"/>
          <p:cNvSpPr txBox="1"/>
          <p:nvPr>
            <p:ph type="title"/>
          </p:nvPr>
        </p:nvSpPr>
        <p:spPr>
          <a:xfrm>
            <a:off x="4572000" y="540000"/>
            <a:ext cx="3852000" cy="48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560" name="Google Shape;560;p20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561" name="Google Shape;561;p20"/>
            <p:cNvSpPr/>
            <p:nvPr/>
          </p:nvSpPr>
          <p:spPr>
            <a:xfrm>
              <a:off x="238125" y="854700"/>
              <a:ext cx="7142500" cy="4015650"/>
            </a:xfrm>
            <a:custGeom>
              <a:rect b="b" l="l" r="r" t="t"/>
              <a:pathLst>
                <a:path extrusionOk="0" h="160626" w="28570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20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20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20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20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20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20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20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20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20"/>
            <p:cNvSpPr/>
            <p:nvPr/>
          </p:nvSpPr>
          <p:spPr>
            <a:xfrm>
              <a:off x="561875" y="10727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20"/>
            <p:cNvSpPr/>
            <p:nvPr/>
          </p:nvSpPr>
          <p:spPr>
            <a:xfrm>
              <a:off x="561875" y="12703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20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20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20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20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20"/>
            <p:cNvSpPr/>
            <p:nvPr/>
          </p:nvSpPr>
          <p:spPr>
            <a:xfrm>
              <a:off x="561875" y="47219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20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20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20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20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20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20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4" name="Google Shape;584;p21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585" name="Google Shape;585;p21"/>
            <p:cNvSpPr/>
            <p:nvPr/>
          </p:nvSpPr>
          <p:spPr>
            <a:xfrm>
              <a:off x="238125" y="854700"/>
              <a:ext cx="7142500" cy="4015650"/>
            </a:xfrm>
            <a:custGeom>
              <a:rect b="b" l="l" r="r" t="t"/>
              <a:pathLst>
                <a:path extrusionOk="0" h="160626" w="28570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21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21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21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21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21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21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21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21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21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21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21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21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21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21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21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21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21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cap="flat" cmpd="sng" w="7850">
              <a:solidFill>
                <a:srgbClr val="6D9EEB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21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cap="flat" cmpd="sng" w="7850">
              <a:solidFill>
                <a:srgbClr val="6D9EEB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04" name="Google Shape;604;p21"/>
          <p:cNvCxnSpPr/>
          <p:nvPr/>
        </p:nvCxnSpPr>
        <p:spPr>
          <a:xfrm>
            <a:off x="-62550" y="540000"/>
            <a:ext cx="9269100" cy="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5" name="Google Shape;605;p21"/>
          <p:cNvSpPr/>
          <p:nvPr/>
        </p:nvSpPr>
        <p:spPr>
          <a:xfrm>
            <a:off x="-14550" y="5010825"/>
            <a:ext cx="9160200" cy="156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21"/>
          <p:cNvSpPr txBox="1"/>
          <p:nvPr>
            <p:ph hasCustomPrompt="1" type="title"/>
          </p:nvPr>
        </p:nvSpPr>
        <p:spPr>
          <a:xfrm>
            <a:off x="1768200" y="1629238"/>
            <a:ext cx="5607600" cy="1361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07" name="Google Shape;607;p21"/>
          <p:cNvSpPr txBox="1"/>
          <p:nvPr>
            <p:ph idx="1" type="body"/>
          </p:nvPr>
        </p:nvSpPr>
        <p:spPr>
          <a:xfrm>
            <a:off x="2710050" y="2850942"/>
            <a:ext cx="3723900" cy="6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algn="ctr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algn="ctr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algn="ctr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algn="ctr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algn="ctr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">
  <p:cSld name="CUSTOM_8"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9" name="Google Shape;609;p22"/>
          <p:cNvGrpSpPr/>
          <p:nvPr/>
        </p:nvGrpSpPr>
        <p:grpSpPr>
          <a:xfrm>
            <a:off x="-174525" y="-22399"/>
            <a:ext cx="9487164" cy="5193049"/>
            <a:chOff x="-174525" y="-22399"/>
            <a:chExt cx="9487164" cy="5193049"/>
          </a:xfrm>
        </p:grpSpPr>
        <p:sp>
          <p:nvSpPr>
            <p:cNvPr id="610" name="Google Shape;610;p22"/>
            <p:cNvSpPr/>
            <p:nvPr/>
          </p:nvSpPr>
          <p:spPr>
            <a:xfrm>
              <a:off x="-174525" y="-22399"/>
              <a:ext cx="9487164" cy="5188298"/>
            </a:xfrm>
            <a:custGeom>
              <a:rect b="b" l="l" r="r" t="t"/>
              <a:pathLst>
                <a:path extrusionOk="0" h="144360" w="264469">
                  <a:moveTo>
                    <a:pt x="125024" y="0"/>
                  </a:moveTo>
                  <a:cubicBezTo>
                    <a:pt x="124865" y="0"/>
                    <a:pt x="124702" y="4"/>
                    <a:pt x="124536" y="11"/>
                  </a:cubicBezTo>
                  <a:lnTo>
                    <a:pt x="4940" y="11"/>
                  </a:lnTo>
                  <a:cubicBezTo>
                    <a:pt x="1569" y="65"/>
                    <a:pt x="0" y="1705"/>
                    <a:pt x="226" y="4914"/>
                  </a:cubicBezTo>
                  <a:lnTo>
                    <a:pt x="226" y="138500"/>
                  </a:lnTo>
                  <a:cubicBezTo>
                    <a:pt x="208" y="142159"/>
                    <a:pt x="1811" y="143993"/>
                    <a:pt x="5034" y="143993"/>
                  </a:cubicBezTo>
                  <a:cubicBezTo>
                    <a:pt x="5185" y="143993"/>
                    <a:pt x="5340" y="143989"/>
                    <a:pt x="5499" y="143981"/>
                  </a:cubicBezTo>
                  <a:cubicBezTo>
                    <a:pt x="23166" y="144233"/>
                    <a:pt x="61538" y="144359"/>
                    <a:pt x="76177" y="144359"/>
                  </a:cubicBezTo>
                  <a:cubicBezTo>
                    <a:pt x="90824" y="144359"/>
                    <a:pt x="107103" y="144233"/>
                    <a:pt x="125041" y="143981"/>
                  </a:cubicBezTo>
                  <a:cubicBezTo>
                    <a:pt x="129025" y="143963"/>
                    <a:pt x="130900" y="142007"/>
                    <a:pt x="130675" y="138122"/>
                  </a:cubicBezTo>
                  <a:lnTo>
                    <a:pt x="130675" y="6393"/>
                  </a:lnTo>
                  <a:cubicBezTo>
                    <a:pt x="130839" y="2139"/>
                    <a:pt x="128956" y="0"/>
                    <a:pt x="125024" y="0"/>
                  </a:cubicBezTo>
                  <a:close/>
                  <a:moveTo>
                    <a:pt x="139427" y="0"/>
                  </a:moveTo>
                  <a:cubicBezTo>
                    <a:pt x="135503" y="0"/>
                    <a:pt x="133611" y="2139"/>
                    <a:pt x="133776" y="6393"/>
                  </a:cubicBezTo>
                  <a:lnTo>
                    <a:pt x="133776" y="138122"/>
                  </a:lnTo>
                  <a:cubicBezTo>
                    <a:pt x="133550" y="142007"/>
                    <a:pt x="135434" y="143963"/>
                    <a:pt x="139409" y="143981"/>
                  </a:cubicBezTo>
                  <a:cubicBezTo>
                    <a:pt x="157347" y="144233"/>
                    <a:pt x="173635" y="144359"/>
                    <a:pt x="188274" y="144359"/>
                  </a:cubicBezTo>
                  <a:cubicBezTo>
                    <a:pt x="202912" y="144359"/>
                    <a:pt x="241294" y="144233"/>
                    <a:pt x="258970" y="143981"/>
                  </a:cubicBezTo>
                  <a:cubicBezTo>
                    <a:pt x="259129" y="143989"/>
                    <a:pt x="259285" y="143993"/>
                    <a:pt x="259437" y="143993"/>
                  </a:cubicBezTo>
                  <a:cubicBezTo>
                    <a:pt x="262675" y="143993"/>
                    <a:pt x="264277" y="142159"/>
                    <a:pt x="264243" y="138500"/>
                  </a:cubicBezTo>
                  <a:lnTo>
                    <a:pt x="264243" y="4914"/>
                  </a:lnTo>
                  <a:cubicBezTo>
                    <a:pt x="264468" y="1705"/>
                    <a:pt x="262900" y="65"/>
                    <a:pt x="259529" y="11"/>
                  </a:cubicBezTo>
                  <a:lnTo>
                    <a:pt x="139914" y="11"/>
                  </a:lnTo>
                  <a:cubicBezTo>
                    <a:pt x="139749" y="4"/>
                    <a:pt x="139586" y="0"/>
                    <a:pt x="139427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11" name="Google Shape;611;p22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612" name="Google Shape;612;p22"/>
            <p:cNvGrpSpPr/>
            <p:nvPr/>
          </p:nvGrpSpPr>
          <p:grpSpPr>
            <a:xfrm>
              <a:off x="263005" y="845117"/>
              <a:ext cx="3790149" cy="3960313"/>
              <a:chOff x="263005" y="845117"/>
              <a:chExt cx="3790149" cy="3960313"/>
            </a:xfrm>
          </p:grpSpPr>
          <p:sp>
            <p:nvSpPr>
              <p:cNvPr id="613" name="Google Shape;613;p22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rect b="b" l="l" r="r" t="t"/>
                <a:pathLst>
                  <a:path extrusionOk="0" h="551" w="109629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4" name="Google Shape;614;p22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5" name="Google Shape;615;p22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6" name="Google Shape;616;p22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rect b="b" l="l" r="r" t="t"/>
                <a:pathLst>
                  <a:path extrusionOk="0" h="541" w="109629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7" name="Google Shape;617;p22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8" name="Google Shape;618;p22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9" name="Google Shape;619;p22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0" name="Google Shape;620;p22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1" name="Google Shape;621;p22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rect b="b" l="l" r="r" t="t"/>
                <a:pathLst>
                  <a:path extrusionOk="0" h="543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2" name="Google Shape;622;p22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3" name="Google Shape;623;p22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rect b="b" l="l" r="r" t="t"/>
                <a:pathLst>
                  <a:path extrusionOk="0" h="541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4" name="Google Shape;624;p22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5" name="Google Shape;625;p22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6" name="Google Shape;626;p22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7" name="Google Shape;627;p22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rect b="b" l="l" r="r" t="t"/>
                <a:pathLst>
                  <a:path extrusionOk="0" h="550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28" name="Google Shape;628;p22"/>
            <p:cNvGrpSpPr/>
            <p:nvPr/>
          </p:nvGrpSpPr>
          <p:grpSpPr>
            <a:xfrm>
              <a:off x="5055305" y="845117"/>
              <a:ext cx="3790149" cy="3960313"/>
              <a:chOff x="263005" y="845117"/>
              <a:chExt cx="3790149" cy="3960313"/>
            </a:xfrm>
          </p:grpSpPr>
          <p:sp>
            <p:nvSpPr>
              <p:cNvPr id="629" name="Google Shape;629;p22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rect b="b" l="l" r="r" t="t"/>
                <a:pathLst>
                  <a:path extrusionOk="0" h="551" w="109629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0" name="Google Shape;630;p22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1" name="Google Shape;631;p22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2" name="Google Shape;632;p22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rect b="b" l="l" r="r" t="t"/>
                <a:pathLst>
                  <a:path extrusionOk="0" h="541" w="109629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3" name="Google Shape;633;p22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4" name="Google Shape;634;p22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5" name="Google Shape;635;p22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6" name="Google Shape;636;p22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7" name="Google Shape;637;p22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rect b="b" l="l" r="r" t="t"/>
                <a:pathLst>
                  <a:path extrusionOk="0" h="543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8" name="Google Shape;638;p22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9" name="Google Shape;639;p22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rect b="b" l="l" r="r" t="t"/>
                <a:pathLst>
                  <a:path extrusionOk="0" h="541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0" name="Google Shape;640;p22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1" name="Google Shape;641;p22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2" name="Google Shape;642;p22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3" name="Google Shape;643;p22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rect b="b" l="l" r="r" t="t"/>
                <a:pathLst>
                  <a:path extrusionOk="0" h="550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644" name="Google Shape;644;p22"/>
            <p:cNvCxnSpPr/>
            <p:nvPr/>
          </p:nvCxnSpPr>
          <p:spPr>
            <a:xfrm>
              <a:off x="4625700" y="540000"/>
              <a:ext cx="4679100" cy="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5" name="Google Shape;645;p22"/>
            <p:cNvCxnSpPr/>
            <p:nvPr/>
          </p:nvCxnSpPr>
          <p:spPr>
            <a:xfrm>
              <a:off x="4049375" y="545250"/>
              <a:ext cx="0" cy="462540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6" name="Google Shape;646;p22"/>
            <p:cNvCxnSpPr/>
            <p:nvPr/>
          </p:nvCxnSpPr>
          <p:spPr>
            <a:xfrm>
              <a:off x="4112975" y="545250"/>
              <a:ext cx="0" cy="462540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7" name="Google Shape;647;p22"/>
            <p:cNvCxnSpPr/>
            <p:nvPr/>
          </p:nvCxnSpPr>
          <p:spPr>
            <a:xfrm>
              <a:off x="4991700" y="545250"/>
              <a:ext cx="0" cy="462540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8" name="Google Shape;648;p22"/>
            <p:cNvCxnSpPr/>
            <p:nvPr/>
          </p:nvCxnSpPr>
          <p:spPr>
            <a:xfrm>
              <a:off x="5055300" y="545250"/>
              <a:ext cx="0" cy="462540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9" name="Google Shape;649;p22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50" name="Google Shape;650;p22"/>
          <p:cNvSpPr txBox="1"/>
          <p:nvPr>
            <p:ph hasCustomPrompt="1" type="title"/>
          </p:nvPr>
        </p:nvSpPr>
        <p:spPr>
          <a:xfrm>
            <a:off x="720000" y="1143700"/>
            <a:ext cx="3330000" cy="795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4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51" name="Google Shape;651;p22"/>
          <p:cNvSpPr txBox="1"/>
          <p:nvPr>
            <p:ph hasCustomPrompt="1" idx="2" type="title"/>
          </p:nvPr>
        </p:nvSpPr>
        <p:spPr>
          <a:xfrm>
            <a:off x="720000" y="2946225"/>
            <a:ext cx="3330000" cy="795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4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52" name="Google Shape;652;p22"/>
          <p:cNvSpPr txBox="1"/>
          <p:nvPr>
            <p:ph hasCustomPrompt="1" idx="3" type="title"/>
          </p:nvPr>
        </p:nvSpPr>
        <p:spPr>
          <a:xfrm>
            <a:off x="5094000" y="2946225"/>
            <a:ext cx="3330000" cy="795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4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53" name="Google Shape;653;p22"/>
          <p:cNvSpPr txBox="1"/>
          <p:nvPr>
            <p:ph idx="1" type="subTitle"/>
          </p:nvPr>
        </p:nvSpPr>
        <p:spPr>
          <a:xfrm>
            <a:off x="720000" y="1939588"/>
            <a:ext cx="2939400" cy="41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54" name="Google Shape;654;p22"/>
          <p:cNvSpPr txBox="1"/>
          <p:nvPr>
            <p:ph idx="4" type="subTitle"/>
          </p:nvPr>
        </p:nvSpPr>
        <p:spPr>
          <a:xfrm>
            <a:off x="720000" y="3742100"/>
            <a:ext cx="2939400" cy="41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55" name="Google Shape;655;p22"/>
          <p:cNvSpPr txBox="1"/>
          <p:nvPr>
            <p:ph idx="5" type="subTitle"/>
          </p:nvPr>
        </p:nvSpPr>
        <p:spPr>
          <a:xfrm>
            <a:off x="5291700" y="3742125"/>
            <a:ext cx="313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2">
  <p:cSld name="CUSTOM_9"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7" name="Google Shape;657;p23"/>
          <p:cNvGrpSpPr/>
          <p:nvPr/>
        </p:nvGrpSpPr>
        <p:grpSpPr>
          <a:xfrm>
            <a:off x="-174525" y="-22399"/>
            <a:ext cx="9487164" cy="5193049"/>
            <a:chOff x="-174525" y="-22399"/>
            <a:chExt cx="9487164" cy="5193049"/>
          </a:xfrm>
        </p:grpSpPr>
        <p:sp>
          <p:nvSpPr>
            <p:cNvPr id="658" name="Google Shape;658;p23"/>
            <p:cNvSpPr/>
            <p:nvPr/>
          </p:nvSpPr>
          <p:spPr>
            <a:xfrm>
              <a:off x="-174525" y="-22399"/>
              <a:ext cx="9487164" cy="5188298"/>
            </a:xfrm>
            <a:custGeom>
              <a:rect b="b" l="l" r="r" t="t"/>
              <a:pathLst>
                <a:path extrusionOk="0" h="144360" w="264469">
                  <a:moveTo>
                    <a:pt x="125024" y="0"/>
                  </a:moveTo>
                  <a:cubicBezTo>
                    <a:pt x="124865" y="0"/>
                    <a:pt x="124702" y="4"/>
                    <a:pt x="124536" y="11"/>
                  </a:cubicBezTo>
                  <a:lnTo>
                    <a:pt x="4940" y="11"/>
                  </a:lnTo>
                  <a:cubicBezTo>
                    <a:pt x="1569" y="65"/>
                    <a:pt x="0" y="1705"/>
                    <a:pt x="226" y="4914"/>
                  </a:cubicBezTo>
                  <a:lnTo>
                    <a:pt x="226" y="138500"/>
                  </a:lnTo>
                  <a:cubicBezTo>
                    <a:pt x="208" y="142159"/>
                    <a:pt x="1811" y="143993"/>
                    <a:pt x="5034" y="143993"/>
                  </a:cubicBezTo>
                  <a:cubicBezTo>
                    <a:pt x="5185" y="143993"/>
                    <a:pt x="5340" y="143989"/>
                    <a:pt x="5499" y="143981"/>
                  </a:cubicBezTo>
                  <a:cubicBezTo>
                    <a:pt x="23166" y="144233"/>
                    <a:pt x="61538" y="144359"/>
                    <a:pt x="76177" y="144359"/>
                  </a:cubicBezTo>
                  <a:cubicBezTo>
                    <a:pt x="90824" y="144359"/>
                    <a:pt x="107103" y="144233"/>
                    <a:pt x="125041" y="143981"/>
                  </a:cubicBezTo>
                  <a:cubicBezTo>
                    <a:pt x="129025" y="143963"/>
                    <a:pt x="130900" y="142007"/>
                    <a:pt x="130675" y="138122"/>
                  </a:cubicBezTo>
                  <a:lnTo>
                    <a:pt x="130675" y="6393"/>
                  </a:lnTo>
                  <a:cubicBezTo>
                    <a:pt x="130839" y="2139"/>
                    <a:pt x="128956" y="0"/>
                    <a:pt x="125024" y="0"/>
                  </a:cubicBezTo>
                  <a:close/>
                  <a:moveTo>
                    <a:pt x="139427" y="0"/>
                  </a:moveTo>
                  <a:cubicBezTo>
                    <a:pt x="135503" y="0"/>
                    <a:pt x="133611" y="2139"/>
                    <a:pt x="133776" y="6393"/>
                  </a:cubicBezTo>
                  <a:lnTo>
                    <a:pt x="133776" y="138122"/>
                  </a:lnTo>
                  <a:cubicBezTo>
                    <a:pt x="133550" y="142007"/>
                    <a:pt x="135434" y="143963"/>
                    <a:pt x="139409" y="143981"/>
                  </a:cubicBezTo>
                  <a:cubicBezTo>
                    <a:pt x="157347" y="144233"/>
                    <a:pt x="173635" y="144359"/>
                    <a:pt x="188274" y="144359"/>
                  </a:cubicBezTo>
                  <a:cubicBezTo>
                    <a:pt x="202912" y="144359"/>
                    <a:pt x="241294" y="144233"/>
                    <a:pt x="258970" y="143981"/>
                  </a:cubicBezTo>
                  <a:cubicBezTo>
                    <a:pt x="259129" y="143989"/>
                    <a:pt x="259285" y="143993"/>
                    <a:pt x="259437" y="143993"/>
                  </a:cubicBezTo>
                  <a:cubicBezTo>
                    <a:pt x="262675" y="143993"/>
                    <a:pt x="264277" y="142159"/>
                    <a:pt x="264243" y="138500"/>
                  </a:cubicBezTo>
                  <a:lnTo>
                    <a:pt x="264243" y="4914"/>
                  </a:lnTo>
                  <a:cubicBezTo>
                    <a:pt x="264468" y="1705"/>
                    <a:pt x="262900" y="65"/>
                    <a:pt x="259529" y="11"/>
                  </a:cubicBezTo>
                  <a:lnTo>
                    <a:pt x="139914" y="11"/>
                  </a:lnTo>
                  <a:cubicBezTo>
                    <a:pt x="139749" y="4"/>
                    <a:pt x="139586" y="0"/>
                    <a:pt x="139427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59" name="Google Shape;659;p23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660" name="Google Shape;660;p23"/>
            <p:cNvGrpSpPr/>
            <p:nvPr/>
          </p:nvGrpSpPr>
          <p:grpSpPr>
            <a:xfrm>
              <a:off x="263005" y="845117"/>
              <a:ext cx="3790149" cy="3960313"/>
              <a:chOff x="263005" y="845117"/>
              <a:chExt cx="3790149" cy="3960313"/>
            </a:xfrm>
          </p:grpSpPr>
          <p:sp>
            <p:nvSpPr>
              <p:cNvPr id="661" name="Google Shape;661;p23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rect b="b" l="l" r="r" t="t"/>
                <a:pathLst>
                  <a:path extrusionOk="0" h="551" w="109629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2" name="Google Shape;662;p23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" name="Google Shape;663;p23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" name="Google Shape;664;p23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rect b="b" l="l" r="r" t="t"/>
                <a:pathLst>
                  <a:path extrusionOk="0" h="541" w="109629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5" name="Google Shape;665;p23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6" name="Google Shape;666;p23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7" name="Google Shape;667;p23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8" name="Google Shape;668;p23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9" name="Google Shape;669;p23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rect b="b" l="l" r="r" t="t"/>
                <a:pathLst>
                  <a:path extrusionOk="0" h="543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0" name="Google Shape;670;p23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1" name="Google Shape;671;p23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rect b="b" l="l" r="r" t="t"/>
                <a:pathLst>
                  <a:path extrusionOk="0" h="541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2" name="Google Shape;672;p23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3" name="Google Shape;673;p23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4" name="Google Shape;674;p23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5" name="Google Shape;675;p23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rect b="b" l="l" r="r" t="t"/>
                <a:pathLst>
                  <a:path extrusionOk="0" h="550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6" name="Google Shape;676;p23"/>
            <p:cNvGrpSpPr/>
            <p:nvPr/>
          </p:nvGrpSpPr>
          <p:grpSpPr>
            <a:xfrm>
              <a:off x="5055305" y="845117"/>
              <a:ext cx="3790149" cy="3960313"/>
              <a:chOff x="263005" y="845117"/>
              <a:chExt cx="3790149" cy="3960313"/>
            </a:xfrm>
          </p:grpSpPr>
          <p:sp>
            <p:nvSpPr>
              <p:cNvPr id="677" name="Google Shape;677;p23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rect b="b" l="l" r="r" t="t"/>
                <a:pathLst>
                  <a:path extrusionOk="0" h="551" w="109629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8" name="Google Shape;678;p23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9" name="Google Shape;679;p23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0" name="Google Shape;680;p23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rect b="b" l="l" r="r" t="t"/>
                <a:pathLst>
                  <a:path extrusionOk="0" h="541" w="109629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1" name="Google Shape;681;p23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2" name="Google Shape;682;p23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3" name="Google Shape;683;p23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4" name="Google Shape;684;p23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5" name="Google Shape;685;p23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rect b="b" l="l" r="r" t="t"/>
                <a:pathLst>
                  <a:path extrusionOk="0" h="543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6" name="Google Shape;686;p23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7" name="Google Shape;687;p23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rect b="b" l="l" r="r" t="t"/>
                <a:pathLst>
                  <a:path extrusionOk="0" h="541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8" name="Google Shape;688;p23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9" name="Google Shape;689;p23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0" name="Google Shape;690;p23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1" name="Google Shape;691;p23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rect b="b" l="l" r="r" t="t"/>
                <a:pathLst>
                  <a:path extrusionOk="0" h="550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692" name="Google Shape;692;p23"/>
            <p:cNvCxnSpPr/>
            <p:nvPr/>
          </p:nvCxnSpPr>
          <p:spPr>
            <a:xfrm>
              <a:off x="4625700" y="540000"/>
              <a:ext cx="4679100" cy="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3" name="Google Shape;693;p23"/>
            <p:cNvCxnSpPr/>
            <p:nvPr/>
          </p:nvCxnSpPr>
          <p:spPr>
            <a:xfrm>
              <a:off x="4049375" y="545250"/>
              <a:ext cx="0" cy="462540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4" name="Google Shape;694;p23"/>
            <p:cNvCxnSpPr/>
            <p:nvPr/>
          </p:nvCxnSpPr>
          <p:spPr>
            <a:xfrm>
              <a:off x="4112975" y="545250"/>
              <a:ext cx="0" cy="462540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5" name="Google Shape;695;p23"/>
            <p:cNvCxnSpPr/>
            <p:nvPr/>
          </p:nvCxnSpPr>
          <p:spPr>
            <a:xfrm>
              <a:off x="4991700" y="545250"/>
              <a:ext cx="0" cy="462540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6" name="Google Shape;696;p23"/>
            <p:cNvCxnSpPr/>
            <p:nvPr/>
          </p:nvCxnSpPr>
          <p:spPr>
            <a:xfrm>
              <a:off x="5055300" y="545250"/>
              <a:ext cx="0" cy="462540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7" name="Google Shape;697;p23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98" name="Google Shape;698;p23"/>
          <p:cNvSpPr txBox="1"/>
          <p:nvPr>
            <p:ph idx="1" type="subTitle"/>
          </p:nvPr>
        </p:nvSpPr>
        <p:spPr>
          <a:xfrm>
            <a:off x="720000" y="2633338"/>
            <a:ext cx="2073600" cy="15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99" name="Google Shape;699;p23"/>
          <p:cNvSpPr txBox="1"/>
          <p:nvPr>
            <p:ph type="title"/>
          </p:nvPr>
        </p:nvSpPr>
        <p:spPr>
          <a:xfrm>
            <a:off x="720000" y="1452200"/>
            <a:ext cx="1621200" cy="9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0"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1" name="Google Shape;701;p24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702" name="Google Shape;702;p24"/>
            <p:cNvSpPr/>
            <p:nvPr/>
          </p:nvSpPr>
          <p:spPr>
            <a:xfrm>
              <a:off x="238125" y="854700"/>
              <a:ext cx="7142500" cy="4015650"/>
            </a:xfrm>
            <a:custGeom>
              <a:rect b="b" l="l" r="r" t="t"/>
              <a:pathLst>
                <a:path extrusionOk="0" h="160626" w="28570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24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24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24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24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24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24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24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24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24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24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24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24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24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24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24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24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24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cap="flat" cmpd="sng" w="7850">
              <a:solidFill>
                <a:srgbClr val="6D9EEB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24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cap="flat" cmpd="sng" w="7850">
              <a:solidFill>
                <a:srgbClr val="6D9EEB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721" name="Google Shape;721;p24"/>
          <p:cNvCxnSpPr/>
          <p:nvPr/>
        </p:nvCxnSpPr>
        <p:spPr>
          <a:xfrm>
            <a:off x="-62550" y="540000"/>
            <a:ext cx="9269100" cy="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2" name="Google Shape;722;p24"/>
          <p:cNvSpPr/>
          <p:nvPr/>
        </p:nvSpPr>
        <p:spPr>
          <a:xfrm>
            <a:off x="-14550" y="5010825"/>
            <a:ext cx="9160200" cy="156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3" name="Google Shape;723;p24"/>
          <p:cNvSpPr txBox="1"/>
          <p:nvPr>
            <p:ph type="ctrTitle"/>
          </p:nvPr>
        </p:nvSpPr>
        <p:spPr>
          <a:xfrm>
            <a:off x="2351875" y="540000"/>
            <a:ext cx="4440300" cy="929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24" name="Google Shape;724;p24"/>
          <p:cNvSpPr txBox="1"/>
          <p:nvPr/>
        </p:nvSpPr>
        <p:spPr>
          <a:xfrm>
            <a:off x="2422213" y="3744575"/>
            <a:ext cx="42996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CREDITS: This presentation template was created by </a:t>
            </a:r>
            <a:r>
              <a:rPr lang="en" sz="1200">
                <a:solidFill>
                  <a:schemeClr val="dk2"/>
                </a:solidFill>
                <a:uFill>
                  <a:noFill/>
                </a:uFill>
                <a:latin typeface="Muli"/>
                <a:ea typeface="Muli"/>
                <a:cs typeface="Muli"/>
                <a:sym typeface="Muli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, including icons by </a:t>
            </a:r>
            <a:r>
              <a:rPr lang="en" sz="1200">
                <a:solidFill>
                  <a:schemeClr val="dk2"/>
                </a:solidFill>
                <a:uFill>
                  <a:noFill/>
                </a:uFill>
                <a:latin typeface="Muli"/>
                <a:ea typeface="Muli"/>
                <a:cs typeface="Muli"/>
                <a:sym typeface="Mul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, and infographics &amp; images by </a:t>
            </a:r>
            <a:r>
              <a:rPr lang="en" sz="1200">
                <a:solidFill>
                  <a:schemeClr val="dk2"/>
                </a:solidFill>
                <a:uFill>
                  <a:noFill/>
                </a:uFill>
                <a:latin typeface="Muli"/>
                <a:ea typeface="Muli"/>
                <a:cs typeface="Muli"/>
                <a:sym typeface="Mul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. </a:t>
            </a:r>
            <a:endParaRPr sz="1200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725" name="Google Shape;725;p24"/>
          <p:cNvSpPr txBox="1"/>
          <p:nvPr>
            <p:ph idx="1" type="subTitle"/>
          </p:nvPr>
        </p:nvSpPr>
        <p:spPr>
          <a:xfrm>
            <a:off x="2955600" y="2001450"/>
            <a:ext cx="3232800" cy="177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726" name="Google Shape;726;p24"/>
          <p:cNvGrpSpPr/>
          <p:nvPr/>
        </p:nvGrpSpPr>
        <p:grpSpPr>
          <a:xfrm rot="697126">
            <a:off x="8218474" y="-369190"/>
            <a:ext cx="1305393" cy="1346461"/>
            <a:chOff x="1492000" y="427450"/>
            <a:chExt cx="1188000" cy="1225375"/>
          </a:xfrm>
        </p:grpSpPr>
        <p:sp>
          <p:nvSpPr>
            <p:cNvPr id="727" name="Google Shape;727;p24"/>
            <p:cNvSpPr/>
            <p:nvPr/>
          </p:nvSpPr>
          <p:spPr>
            <a:xfrm>
              <a:off x="1492000" y="427450"/>
              <a:ext cx="1188000" cy="1225375"/>
            </a:xfrm>
            <a:custGeom>
              <a:rect b="b" l="l" r="r" t="t"/>
              <a:pathLst>
                <a:path extrusionOk="0" h="49015" w="47520">
                  <a:moveTo>
                    <a:pt x="44863" y="698"/>
                  </a:moveTo>
                  <a:lnTo>
                    <a:pt x="44863" y="698"/>
                  </a:lnTo>
                  <a:cubicBezTo>
                    <a:pt x="45260" y="745"/>
                    <a:pt x="45657" y="763"/>
                    <a:pt x="46048" y="763"/>
                  </a:cubicBezTo>
                  <a:cubicBezTo>
                    <a:pt x="46274" y="763"/>
                    <a:pt x="46497" y="757"/>
                    <a:pt x="46717" y="748"/>
                  </a:cubicBezTo>
                  <a:lnTo>
                    <a:pt x="46717" y="748"/>
                  </a:lnTo>
                  <a:cubicBezTo>
                    <a:pt x="46667" y="8567"/>
                    <a:pt x="46617" y="16387"/>
                    <a:pt x="46642" y="24207"/>
                  </a:cubicBezTo>
                  <a:cubicBezTo>
                    <a:pt x="46667" y="32076"/>
                    <a:pt x="46366" y="40046"/>
                    <a:pt x="46868" y="47891"/>
                  </a:cubicBezTo>
                  <a:cubicBezTo>
                    <a:pt x="46818" y="47891"/>
                    <a:pt x="46792" y="47866"/>
                    <a:pt x="46767" y="47866"/>
                  </a:cubicBezTo>
                  <a:cubicBezTo>
                    <a:pt x="39987" y="48053"/>
                    <a:pt x="33211" y="48100"/>
                    <a:pt x="26436" y="48100"/>
                  </a:cubicBezTo>
                  <a:cubicBezTo>
                    <a:pt x="19684" y="48100"/>
                    <a:pt x="12934" y="48054"/>
                    <a:pt x="6180" y="48054"/>
                  </a:cubicBezTo>
                  <a:cubicBezTo>
                    <a:pt x="4304" y="48054"/>
                    <a:pt x="2428" y="48057"/>
                    <a:pt x="552" y="48066"/>
                  </a:cubicBezTo>
                  <a:cubicBezTo>
                    <a:pt x="802" y="38116"/>
                    <a:pt x="1203" y="28066"/>
                    <a:pt x="1203" y="18066"/>
                  </a:cubicBezTo>
                  <a:cubicBezTo>
                    <a:pt x="1203" y="12452"/>
                    <a:pt x="1078" y="6863"/>
                    <a:pt x="727" y="1299"/>
                  </a:cubicBezTo>
                  <a:lnTo>
                    <a:pt x="752" y="1299"/>
                  </a:lnTo>
                  <a:cubicBezTo>
                    <a:pt x="1098" y="1362"/>
                    <a:pt x="1492" y="1415"/>
                    <a:pt x="1880" y="1415"/>
                  </a:cubicBezTo>
                  <a:cubicBezTo>
                    <a:pt x="2112" y="1415"/>
                    <a:pt x="2341" y="1396"/>
                    <a:pt x="2557" y="1349"/>
                  </a:cubicBezTo>
                  <a:lnTo>
                    <a:pt x="2557" y="1349"/>
                  </a:lnTo>
                  <a:cubicBezTo>
                    <a:pt x="2406" y="1650"/>
                    <a:pt x="2406" y="2051"/>
                    <a:pt x="2582" y="2377"/>
                  </a:cubicBezTo>
                  <a:cubicBezTo>
                    <a:pt x="2901" y="2970"/>
                    <a:pt x="3636" y="3314"/>
                    <a:pt x="4314" y="3314"/>
                  </a:cubicBezTo>
                  <a:cubicBezTo>
                    <a:pt x="4381" y="3314"/>
                    <a:pt x="4447" y="3311"/>
                    <a:pt x="4512" y="3304"/>
                  </a:cubicBezTo>
                  <a:cubicBezTo>
                    <a:pt x="5740" y="3229"/>
                    <a:pt x="6316" y="1700"/>
                    <a:pt x="5539" y="873"/>
                  </a:cubicBezTo>
                  <a:lnTo>
                    <a:pt x="5539" y="873"/>
                  </a:lnTo>
                  <a:cubicBezTo>
                    <a:pt x="5943" y="910"/>
                    <a:pt x="6360" y="933"/>
                    <a:pt x="6771" y="933"/>
                  </a:cubicBezTo>
                  <a:cubicBezTo>
                    <a:pt x="6921" y="933"/>
                    <a:pt x="7071" y="930"/>
                    <a:pt x="7218" y="923"/>
                  </a:cubicBezTo>
                  <a:lnTo>
                    <a:pt x="7218" y="923"/>
                  </a:lnTo>
                  <a:cubicBezTo>
                    <a:pt x="6918" y="1199"/>
                    <a:pt x="6742" y="1700"/>
                    <a:pt x="6792" y="2101"/>
                  </a:cubicBezTo>
                  <a:cubicBezTo>
                    <a:pt x="6842" y="2778"/>
                    <a:pt x="7344" y="3254"/>
                    <a:pt x="7995" y="3354"/>
                  </a:cubicBezTo>
                  <a:cubicBezTo>
                    <a:pt x="8078" y="3367"/>
                    <a:pt x="8161" y="3373"/>
                    <a:pt x="8244" y="3373"/>
                  </a:cubicBezTo>
                  <a:cubicBezTo>
                    <a:pt x="8813" y="3373"/>
                    <a:pt x="9362" y="3077"/>
                    <a:pt x="9624" y="2552"/>
                  </a:cubicBezTo>
                  <a:cubicBezTo>
                    <a:pt x="9850" y="2076"/>
                    <a:pt x="9850" y="1475"/>
                    <a:pt x="9599" y="998"/>
                  </a:cubicBezTo>
                  <a:cubicBezTo>
                    <a:pt x="10025" y="998"/>
                    <a:pt x="10451" y="973"/>
                    <a:pt x="10903" y="898"/>
                  </a:cubicBezTo>
                  <a:lnTo>
                    <a:pt x="10903" y="898"/>
                  </a:lnTo>
                  <a:cubicBezTo>
                    <a:pt x="10652" y="1149"/>
                    <a:pt x="10527" y="1500"/>
                    <a:pt x="10552" y="1876"/>
                  </a:cubicBezTo>
                  <a:cubicBezTo>
                    <a:pt x="10627" y="2527"/>
                    <a:pt x="11178" y="3029"/>
                    <a:pt x="11830" y="3104"/>
                  </a:cubicBezTo>
                  <a:cubicBezTo>
                    <a:pt x="11905" y="3116"/>
                    <a:pt x="11981" y="3122"/>
                    <a:pt x="12056" y="3122"/>
                  </a:cubicBezTo>
                  <a:cubicBezTo>
                    <a:pt x="12607" y="3122"/>
                    <a:pt x="13138" y="2806"/>
                    <a:pt x="13359" y="2277"/>
                  </a:cubicBezTo>
                  <a:cubicBezTo>
                    <a:pt x="13559" y="1826"/>
                    <a:pt x="13509" y="1299"/>
                    <a:pt x="13258" y="898"/>
                  </a:cubicBezTo>
                  <a:cubicBezTo>
                    <a:pt x="13576" y="898"/>
                    <a:pt x="13904" y="909"/>
                    <a:pt x="14237" y="909"/>
                  </a:cubicBezTo>
                  <a:cubicBezTo>
                    <a:pt x="14403" y="909"/>
                    <a:pt x="14570" y="907"/>
                    <a:pt x="14737" y="898"/>
                  </a:cubicBezTo>
                  <a:lnTo>
                    <a:pt x="14737" y="898"/>
                  </a:lnTo>
                  <a:cubicBezTo>
                    <a:pt x="14273" y="1850"/>
                    <a:pt x="14626" y="3103"/>
                    <a:pt x="15816" y="3103"/>
                  </a:cubicBezTo>
                  <a:cubicBezTo>
                    <a:pt x="15911" y="3103"/>
                    <a:pt x="16010" y="3095"/>
                    <a:pt x="16116" y="3079"/>
                  </a:cubicBezTo>
                  <a:cubicBezTo>
                    <a:pt x="17268" y="2928"/>
                    <a:pt x="17644" y="1625"/>
                    <a:pt x="17093" y="798"/>
                  </a:cubicBezTo>
                  <a:lnTo>
                    <a:pt x="17093" y="798"/>
                  </a:lnTo>
                  <a:cubicBezTo>
                    <a:pt x="17569" y="823"/>
                    <a:pt x="18070" y="823"/>
                    <a:pt x="18572" y="823"/>
                  </a:cubicBezTo>
                  <a:cubicBezTo>
                    <a:pt x="18183" y="1796"/>
                    <a:pt x="18761" y="2957"/>
                    <a:pt x="19917" y="2957"/>
                  </a:cubicBezTo>
                  <a:cubicBezTo>
                    <a:pt x="19952" y="2957"/>
                    <a:pt x="19989" y="2956"/>
                    <a:pt x="20025" y="2953"/>
                  </a:cubicBezTo>
                  <a:cubicBezTo>
                    <a:pt x="21103" y="2878"/>
                    <a:pt x="21604" y="1775"/>
                    <a:pt x="21203" y="898"/>
                  </a:cubicBezTo>
                  <a:lnTo>
                    <a:pt x="21203" y="898"/>
                  </a:lnTo>
                  <a:cubicBezTo>
                    <a:pt x="21579" y="923"/>
                    <a:pt x="21930" y="923"/>
                    <a:pt x="22306" y="923"/>
                  </a:cubicBezTo>
                  <a:cubicBezTo>
                    <a:pt x="21963" y="1782"/>
                    <a:pt x="22460" y="2905"/>
                    <a:pt x="23492" y="2905"/>
                  </a:cubicBezTo>
                  <a:cubicBezTo>
                    <a:pt x="23514" y="2905"/>
                    <a:pt x="23536" y="2904"/>
                    <a:pt x="23559" y="2903"/>
                  </a:cubicBezTo>
                  <a:cubicBezTo>
                    <a:pt x="24436" y="2878"/>
                    <a:pt x="25339" y="1775"/>
                    <a:pt x="25013" y="1024"/>
                  </a:cubicBezTo>
                  <a:cubicBezTo>
                    <a:pt x="25489" y="998"/>
                    <a:pt x="25940" y="998"/>
                    <a:pt x="26391" y="923"/>
                  </a:cubicBezTo>
                  <a:lnTo>
                    <a:pt x="26391" y="923"/>
                  </a:lnTo>
                  <a:cubicBezTo>
                    <a:pt x="26141" y="1450"/>
                    <a:pt x="25990" y="2001"/>
                    <a:pt x="26391" y="2502"/>
                  </a:cubicBezTo>
                  <a:cubicBezTo>
                    <a:pt x="26730" y="2921"/>
                    <a:pt x="27291" y="3117"/>
                    <a:pt x="27809" y="3117"/>
                  </a:cubicBezTo>
                  <a:cubicBezTo>
                    <a:pt x="27942" y="3117"/>
                    <a:pt x="28073" y="3104"/>
                    <a:pt x="28196" y="3079"/>
                  </a:cubicBezTo>
                  <a:cubicBezTo>
                    <a:pt x="29173" y="2828"/>
                    <a:pt x="29675" y="1625"/>
                    <a:pt x="29073" y="923"/>
                  </a:cubicBezTo>
                  <a:lnTo>
                    <a:pt x="30226" y="923"/>
                  </a:lnTo>
                  <a:cubicBezTo>
                    <a:pt x="29910" y="1969"/>
                    <a:pt x="30584" y="3132"/>
                    <a:pt x="31769" y="3132"/>
                  </a:cubicBezTo>
                  <a:cubicBezTo>
                    <a:pt x="31806" y="3132"/>
                    <a:pt x="31843" y="3131"/>
                    <a:pt x="31880" y="3129"/>
                  </a:cubicBezTo>
                  <a:cubicBezTo>
                    <a:pt x="33108" y="3029"/>
                    <a:pt x="33685" y="1750"/>
                    <a:pt x="33208" y="773"/>
                  </a:cubicBezTo>
                  <a:lnTo>
                    <a:pt x="33208" y="773"/>
                  </a:lnTo>
                  <a:cubicBezTo>
                    <a:pt x="33559" y="798"/>
                    <a:pt x="33885" y="823"/>
                    <a:pt x="34236" y="848"/>
                  </a:cubicBezTo>
                  <a:cubicBezTo>
                    <a:pt x="33885" y="1800"/>
                    <a:pt x="34436" y="2928"/>
                    <a:pt x="35589" y="2928"/>
                  </a:cubicBezTo>
                  <a:cubicBezTo>
                    <a:pt x="35602" y="2929"/>
                    <a:pt x="35614" y="2929"/>
                    <a:pt x="35626" y="2929"/>
                  </a:cubicBezTo>
                  <a:cubicBezTo>
                    <a:pt x="36682" y="2929"/>
                    <a:pt x="37315" y="1865"/>
                    <a:pt x="37018" y="973"/>
                  </a:cubicBezTo>
                  <a:cubicBezTo>
                    <a:pt x="37319" y="948"/>
                    <a:pt x="37645" y="923"/>
                    <a:pt x="37945" y="898"/>
                  </a:cubicBezTo>
                  <a:lnTo>
                    <a:pt x="37945" y="898"/>
                  </a:lnTo>
                  <a:cubicBezTo>
                    <a:pt x="37695" y="1775"/>
                    <a:pt x="38221" y="2753"/>
                    <a:pt x="39274" y="2803"/>
                  </a:cubicBezTo>
                  <a:cubicBezTo>
                    <a:pt x="39298" y="2804"/>
                    <a:pt x="39323" y="2805"/>
                    <a:pt x="39347" y="2805"/>
                  </a:cubicBezTo>
                  <a:cubicBezTo>
                    <a:pt x="40334" y="2805"/>
                    <a:pt x="40996" y="1829"/>
                    <a:pt x="40727" y="948"/>
                  </a:cubicBezTo>
                  <a:lnTo>
                    <a:pt x="40727" y="948"/>
                  </a:lnTo>
                  <a:cubicBezTo>
                    <a:pt x="41028" y="1024"/>
                    <a:pt x="41329" y="1049"/>
                    <a:pt x="41630" y="1074"/>
                  </a:cubicBezTo>
                  <a:cubicBezTo>
                    <a:pt x="41228" y="1800"/>
                    <a:pt x="41880" y="2928"/>
                    <a:pt x="42858" y="3079"/>
                  </a:cubicBezTo>
                  <a:cubicBezTo>
                    <a:pt x="42948" y="3092"/>
                    <a:pt x="43038" y="3099"/>
                    <a:pt x="43126" y="3099"/>
                  </a:cubicBezTo>
                  <a:cubicBezTo>
                    <a:pt x="44355" y="3099"/>
                    <a:pt x="45307" y="1844"/>
                    <a:pt x="44863" y="698"/>
                  </a:cubicBezTo>
                  <a:close/>
                  <a:moveTo>
                    <a:pt x="47088" y="0"/>
                  </a:moveTo>
                  <a:cubicBezTo>
                    <a:pt x="46975" y="0"/>
                    <a:pt x="46861" y="48"/>
                    <a:pt x="46792" y="146"/>
                  </a:cubicBezTo>
                  <a:cubicBezTo>
                    <a:pt x="46603" y="146"/>
                    <a:pt x="46411" y="145"/>
                    <a:pt x="46218" y="145"/>
                  </a:cubicBezTo>
                  <a:cubicBezTo>
                    <a:pt x="45543" y="145"/>
                    <a:pt x="44854" y="160"/>
                    <a:pt x="44211" y="297"/>
                  </a:cubicBezTo>
                  <a:cubicBezTo>
                    <a:pt x="44061" y="347"/>
                    <a:pt x="44061" y="572"/>
                    <a:pt x="44211" y="597"/>
                  </a:cubicBezTo>
                  <a:lnTo>
                    <a:pt x="44286" y="597"/>
                  </a:lnTo>
                  <a:cubicBezTo>
                    <a:pt x="44462" y="1199"/>
                    <a:pt x="44512" y="1851"/>
                    <a:pt x="43935" y="2277"/>
                  </a:cubicBezTo>
                  <a:cubicBezTo>
                    <a:pt x="43706" y="2437"/>
                    <a:pt x="43435" y="2556"/>
                    <a:pt x="43161" y="2556"/>
                  </a:cubicBezTo>
                  <a:cubicBezTo>
                    <a:pt x="43135" y="2556"/>
                    <a:pt x="43109" y="2555"/>
                    <a:pt x="43083" y="2552"/>
                  </a:cubicBezTo>
                  <a:cubicBezTo>
                    <a:pt x="42908" y="2502"/>
                    <a:pt x="42757" y="2452"/>
                    <a:pt x="42582" y="2427"/>
                  </a:cubicBezTo>
                  <a:cubicBezTo>
                    <a:pt x="41980" y="2126"/>
                    <a:pt x="41955" y="1675"/>
                    <a:pt x="42482" y="1099"/>
                  </a:cubicBezTo>
                  <a:cubicBezTo>
                    <a:pt x="42807" y="998"/>
                    <a:pt x="42732" y="547"/>
                    <a:pt x="42406" y="522"/>
                  </a:cubicBezTo>
                  <a:cubicBezTo>
                    <a:pt x="42002" y="490"/>
                    <a:pt x="41577" y="437"/>
                    <a:pt x="41158" y="437"/>
                  </a:cubicBezTo>
                  <a:cubicBezTo>
                    <a:pt x="40927" y="437"/>
                    <a:pt x="40699" y="453"/>
                    <a:pt x="40477" y="497"/>
                  </a:cubicBezTo>
                  <a:cubicBezTo>
                    <a:pt x="40451" y="489"/>
                    <a:pt x="40422" y="484"/>
                    <a:pt x="40393" y="484"/>
                  </a:cubicBezTo>
                  <a:cubicBezTo>
                    <a:pt x="40251" y="484"/>
                    <a:pt x="40093" y="582"/>
                    <a:pt x="40176" y="748"/>
                  </a:cubicBezTo>
                  <a:cubicBezTo>
                    <a:pt x="40426" y="1399"/>
                    <a:pt x="40226" y="2277"/>
                    <a:pt x="39374" y="2302"/>
                  </a:cubicBezTo>
                  <a:cubicBezTo>
                    <a:pt x="39362" y="2302"/>
                    <a:pt x="39351" y="2302"/>
                    <a:pt x="39340" y="2302"/>
                  </a:cubicBezTo>
                  <a:cubicBezTo>
                    <a:pt x="38464" y="2302"/>
                    <a:pt x="38177" y="1341"/>
                    <a:pt x="38622" y="698"/>
                  </a:cubicBezTo>
                  <a:cubicBezTo>
                    <a:pt x="38722" y="547"/>
                    <a:pt x="38597" y="297"/>
                    <a:pt x="38396" y="297"/>
                  </a:cubicBezTo>
                  <a:cubicBezTo>
                    <a:pt x="37845" y="372"/>
                    <a:pt x="37319" y="447"/>
                    <a:pt x="36792" y="572"/>
                  </a:cubicBezTo>
                  <a:cubicBezTo>
                    <a:pt x="36767" y="547"/>
                    <a:pt x="36742" y="522"/>
                    <a:pt x="36717" y="472"/>
                  </a:cubicBezTo>
                  <a:cubicBezTo>
                    <a:pt x="36687" y="435"/>
                    <a:pt x="36647" y="420"/>
                    <a:pt x="36606" y="420"/>
                  </a:cubicBezTo>
                  <a:cubicBezTo>
                    <a:pt x="36478" y="420"/>
                    <a:pt x="36335" y="571"/>
                    <a:pt x="36391" y="723"/>
                  </a:cubicBezTo>
                  <a:cubicBezTo>
                    <a:pt x="36341" y="798"/>
                    <a:pt x="36391" y="948"/>
                    <a:pt x="36492" y="973"/>
                  </a:cubicBezTo>
                  <a:cubicBezTo>
                    <a:pt x="36735" y="1630"/>
                    <a:pt x="36459" y="2429"/>
                    <a:pt x="35662" y="2429"/>
                  </a:cubicBezTo>
                  <a:cubicBezTo>
                    <a:pt x="35638" y="2429"/>
                    <a:pt x="35614" y="2429"/>
                    <a:pt x="35589" y="2427"/>
                  </a:cubicBezTo>
                  <a:cubicBezTo>
                    <a:pt x="34687" y="2402"/>
                    <a:pt x="34436" y="1374"/>
                    <a:pt x="34913" y="723"/>
                  </a:cubicBezTo>
                  <a:cubicBezTo>
                    <a:pt x="35063" y="572"/>
                    <a:pt x="34888" y="322"/>
                    <a:pt x="34687" y="322"/>
                  </a:cubicBezTo>
                  <a:cubicBezTo>
                    <a:pt x="34086" y="322"/>
                    <a:pt x="33509" y="322"/>
                    <a:pt x="32908" y="347"/>
                  </a:cubicBezTo>
                  <a:cubicBezTo>
                    <a:pt x="32873" y="312"/>
                    <a:pt x="32831" y="298"/>
                    <a:pt x="32787" y="298"/>
                  </a:cubicBezTo>
                  <a:cubicBezTo>
                    <a:pt x="32641" y="298"/>
                    <a:pt x="32485" y="462"/>
                    <a:pt x="32582" y="597"/>
                  </a:cubicBezTo>
                  <a:cubicBezTo>
                    <a:pt x="33098" y="1359"/>
                    <a:pt x="32867" y="2554"/>
                    <a:pt x="31843" y="2554"/>
                  </a:cubicBezTo>
                  <a:cubicBezTo>
                    <a:pt x="31822" y="2554"/>
                    <a:pt x="31801" y="2553"/>
                    <a:pt x="31780" y="2552"/>
                  </a:cubicBezTo>
                  <a:cubicBezTo>
                    <a:pt x="30827" y="2527"/>
                    <a:pt x="30477" y="1550"/>
                    <a:pt x="30878" y="798"/>
                  </a:cubicBezTo>
                  <a:cubicBezTo>
                    <a:pt x="31003" y="623"/>
                    <a:pt x="30853" y="397"/>
                    <a:pt x="30652" y="397"/>
                  </a:cubicBezTo>
                  <a:cubicBezTo>
                    <a:pt x="29975" y="397"/>
                    <a:pt x="29374" y="497"/>
                    <a:pt x="28722" y="648"/>
                  </a:cubicBezTo>
                  <a:cubicBezTo>
                    <a:pt x="28697" y="623"/>
                    <a:pt x="28647" y="597"/>
                    <a:pt x="28622" y="572"/>
                  </a:cubicBezTo>
                  <a:cubicBezTo>
                    <a:pt x="28590" y="561"/>
                    <a:pt x="28559" y="556"/>
                    <a:pt x="28528" y="556"/>
                  </a:cubicBezTo>
                  <a:cubicBezTo>
                    <a:pt x="28295" y="556"/>
                    <a:pt x="28127" y="863"/>
                    <a:pt x="28371" y="973"/>
                  </a:cubicBezTo>
                  <a:cubicBezTo>
                    <a:pt x="29098" y="1349"/>
                    <a:pt x="28923" y="2277"/>
                    <a:pt x="28196" y="2552"/>
                  </a:cubicBezTo>
                  <a:cubicBezTo>
                    <a:pt x="28045" y="2590"/>
                    <a:pt x="27901" y="2609"/>
                    <a:pt x="27760" y="2609"/>
                  </a:cubicBezTo>
                  <a:cubicBezTo>
                    <a:pt x="27619" y="2609"/>
                    <a:pt x="27482" y="2590"/>
                    <a:pt x="27344" y="2552"/>
                  </a:cubicBezTo>
                  <a:cubicBezTo>
                    <a:pt x="26517" y="2001"/>
                    <a:pt x="26391" y="1399"/>
                    <a:pt x="26993" y="798"/>
                  </a:cubicBezTo>
                  <a:cubicBezTo>
                    <a:pt x="27118" y="623"/>
                    <a:pt x="27043" y="372"/>
                    <a:pt x="26817" y="372"/>
                  </a:cubicBezTo>
                  <a:cubicBezTo>
                    <a:pt x="26091" y="397"/>
                    <a:pt x="25339" y="497"/>
                    <a:pt x="24612" y="572"/>
                  </a:cubicBezTo>
                  <a:cubicBezTo>
                    <a:pt x="24587" y="572"/>
                    <a:pt x="24562" y="547"/>
                    <a:pt x="24537" y="547"/>
                  </a:cubicBezTo>
                  <a:cubicBezTo>
                    <a:pt x="24503" y="522"/>
                    <a:pt x="24467" y="511"/>
                    <a:pt x="24432" y="511"/>
                  </a:cubicBezTo>
                  <a:cubicBezTo>
                    <a:pt x="24361" y="511"/>
                    <a:pt x="24294" y="556"/>
                    <a:pt x="24261" y="623"/>
                  </a:cubicBezTo>
                  <a:cubicBezTo>
                    <a:pt x="24086" y="698"/>
                    <a:pt x="24111" y="998"/>
                    <a:pt x="24336" y="998"/>
                  </a:cubicBezTo>
                  <a:lnTo>
                    <a:pt x="24436" y="998"/>
                  </a:lnTo>
                  <a:cubicBezTo>
                    <a:pt x="24637" y="1299"/>
                    <a:pt x="24512" y="1800"/>
                    <a:pt x="24336" y="2026"/>
                  </a:cubicBezTo>
                  <a:cubicBezTo>
                    <a:pt x="24134" y="2249"/>
                    <a:pt x="23882" y="2373"/>
                    <a:pt x="23608" y="2373"/>
                  </a:cubicBezTo>
                  <a:cubicBezTo>
                    <a:pt x="23543" y="2373"/>
                    <a:pt x="23476" y="2366"/>
                    <a:pt x="23409" y="2352"/>
                  </a:cubicBezTo>
                  <a:cubicBezTo>
                    <a:pt x="22732" y="2252"/>
                    <a:pt x="22381" y="1425"/>
                    <a:pt x="22857" y="823"/>
                  </a:cubicBezTo>
                  <a:cubicBezTo>
                    <a:pt x="22983" y="673"/>
                    <a:pt x="22908" y="472"/>
                    <a:pt x="22707" y="447"/>
                  </a:cubicBezTo>
                  <a:cubicBezTo>
                    <a:pt x="22439" y="428"/>
                    <a:pt x="22171" y="420"/>
                    <a:pt x="21903" y="420"/>
                  </a:cubicBezTo>
                  <a:cubicBezTo>
                    <a:pt x="21469" y="420"/>
                    <a:pt x="21036" y="441"/>
                    <a:pt x="20602" y="472"/>
                  </a:cubicBezTo>
                  <a:cubicBezTo>
                    <a:pt x="20351" y="497"/>
                    <a:pt x="20351" y="848"/>
                    <a:pt x="20602" y="873"/>
                  </a:cubicBezTo>
                  <a:lnTo>
                    <a:pt x="20652" y="873"/>
                  </a:lnTo>
                  <a:cubicBezTo>
                    <a:pt x="21028" y="1525"/>
                    <a:pt x="20777" y="2452"/>
                    <a:pt x="19925" y="2452"/>
                  </a:cubicBezTo>
                  <a:cubicBezTo>
                    <a:pt x="18998" y="2452"/>
                    <a:pt x="18747" y="1349"/>
                    <a:pt x="19198" y="698"/>
                  </a:cubicBezTo>
                  <a:cubicBezTo>
                    <a:pt x="19299" y="547"/>
                    <a:pt x="19173" y="322"/>
                    <a:pt x="18973" y="322"/>
                  </a:cubicBezTo>
                  <a:cubicBezTo>
                    <a:pt x="18529" y="322"/>
                    <a:pt x="18085" y="305"/>
                    <a:pt x="17641" y="305"/>
                  </a:cubicBezTo>
                  <a:cubicBezTo>
                    <a:pt x="17308" y="305"/>
                    <a:pt x="16975" y="315"/>
                    <a:pt x="16642" y="347"/>
                  </a:cubicBezTo>
                  <a:lnTo>
                    <a:pt x="16592" y="347"/>
                  </a:lnTo>
                  <a:cubicBezTo>
                    <a:pt x="16592" y="347"/>
                    <a:pt x="16567" y="322"/>
                    <a:pt x="16542" y="322"/>
                  </a:cubicBezTo>
                  <a:cubicBezTo>
                    <a:pt x="16503" y="299"/>
                    <a:pt x="16465" y="289"/>
                    <a:pt x="16428" y="289"/>
                  </a:cubicBezTo>
                  <a:cubicBezTo>
                    <a:pt x="16226" y="289"/>
                    <a:pt x="16083" y="595"/>
                    <a:pt x="16316" y="723"/>
                  </a:cubicBezTo>
                  <a:cubicBezTo>
                    <a:pt x="17068" y="1224"/>
                    <a:pt x="17118" y="2427"/>
                    <a:pt x="16065" y="2628"/>
                  </a:cubicBezTo>
                  <a:cubicBezTo>
                    <a:pt x="16001" y="2641"/>
                    <a:pt x="15937" y="2648"/>
                    <a:pt x="15874" y="2648"/>
                  </a:cubicBezTo>
                  <a:cubicBezTo>
                    <a:pt x="15009" y="2648"/>
                    <a:pt x="14351" y="1430"/>
                    <a:pt x="15238" y="823"/>
                  </a:cubicBezTo>
                  <a:cubicBezTo>
                    <a:pt x="15414" y="723"/>
                    <a:pt x="15339" y="472"/>
                    <a:pt x="15113" y="447"/>
                  </a:cubicBezTo>
                  <a:cubicBezTo>
                    <a:pt x="14835" y="428"/>
                    <a:pt x="14558" y="420"/>
                    <a:pt x="14279" y="420"/>
                  </a:cubicBezTo>
                  <a:cubicBezTo>
                    <a:pt x="13827" y="420"/>
                    <a:pt x="13372" y="441"/>
                    <a:pt x="12908" y="472"/>
                  </a:cubicBezTo>
                  <a:cubicBezTo>
                    <a:pt x="12882" y="497"/>
                    <a:pt x="12857" y="497"/>
                    <a:pt x="12807" y="522"/>
                  </a:cubicBezTo>
                  <a:cubicBezTo>
                    <a:pt x="12682" y="522"/>
                    <a:pt x="12582" y="748"/>
                    <a:pt x="12682" y="898"/>
                  </a:cubicBezTo>
                  <a:cubicBezTo>
                    <a:pt x="13208" y="1525"/>
                    <a:pt x="13008" y="2628"/>
                    <a:pt x="12030" y="2628"/>
                  </a:cubicBezTo>
                  <a:cubicBezTo>
                    <a:pt x="11103" y="2628"/>
                    <a:pt x="10627" y="1274"/>
                    <a:pt x="11604" y="923"/>
                  </a:cubicBezTo>
                  <a:cubicBezTo>
                    <a:pt x="11730" y="873"/>
                    <a:pt x="11730" y="698"/>
                    <a:pt x="11629" y="673"/>
                  </a:cubicBezTo>
                  <a:cubicBezTo>
                    <a:pt x="11604" y="572"/>
                    <a:pt x="11554" y="472"/>
                    <a:pt x="11429" y="472"/>
                  </a:cubicBezTo>
                  <a:cubicBezTo>
                    <a:pt x="11209" y="457"/>
                    <a:pt x="10984" y="449"/>
                    <a:pt x="10758" y="449"/>
                  </a:cubicBezTo>
                  <a:cubicBezTo>
                    <a:pt x="10236" y="449"/>
                    <a:pt x="9705" y="493"/>
                    <a:pt x="9198" y="597"/>
                  </a:cubicBezTo>
                  <a:cubicBezTo>
                    <a:pt x="9187" y="596"/>
                    <a:pt x="9176" y="595"/>
                    <a:pt x="9164" y="595"/>
                  </a:cubicBezTo>
                  <a:cubicBezTo>
                    <a:pt x="9020" y="595"/>
                    <a:pt x="8857" y="736"/>
                    <a:pt x="8973" y="898"/>
                  </a:cubicBezTo>
                  <a:cubicBezTo>
                    <a:pt x="9248" y="1299"/>
                    <a:pt x="9424" y="1750"/>
                    <a:pt x="9223" y="2227"/>
                  </a:cubicBezTo>
                  <a:cubicBezTo>
                    <a:pt x="9070" y="2620"/>
                    <a:pt x="8688" y="2842"/>
                    <a:pt x="8276" y="2842"/>
                  </a:cubicBezTo>
                  <a:cubicBezTo>
                    <a:pt x="8216" y="2842"/>
                    <a:pt x="8156" y="2838"/>
                    <a:pt x="8095" y="2828"/>
                  </a:cubicBezTo>
                  <a:cubicBezTo>
                    <a:pt x="7669" y="2778"/>
                    <a:pt x="7344" y="2452"/>
                    <a:pt x="7344" y="2001"/>
                  </a:cubicBezTo>
                  <a:cubicBezTo>
                    <a:pt x="7319" y="1600"/>
                    <a:pt x="7544" y="1299"/>
                    <a:pt x="7845" y="1024"/>
                  </a:cubicBezTo>
                  <a:cubicBezTo>
                    <a:pt x="7920" y="948"/>
                    <a:pt x="7920" y="873"/>
                    <a:pt x="7870" y="798"/>
                  </a:cubicBezTo>
                  <a:cubicBezTo>
                    <a:pt x="7945" y="698"/>
                    <a:pt x="7895" y="497"/>
                    <a:pt x="7770" y="472"/>
                  </a:cubicBezTo>
                  <a:cubicBezTo>
                    <a:pt x="7476" y="428"/>
                    <a:pt x="7177" y="412"/>
                    <a:pt x="6874" y="412"/>
                  </a:cubicBezTo>
                  <a:cubicBezTo>
                    <a:pt x="6324" y="412"/>
                    <a:pt x="5763" y="465"/>
                    <a:pt x="5213" y="497"/>
                  </a:cubicBezTo>
                  <a:cubicBezTo>
                    <a:pt x="5163" y="497"/>
                    <a:pt x="5113" y="522"/>
                    <a:pt x="5088" y="572"/>
                  </a:cubicBezTo>
                  <a:cubicBezTo>
                    <a:pt x="5069" y="567"/>
                    <a:pt x="5050" y="565"/>
                    <a:pt x="5032" y="565"/>
                  </a:cubicBezTo>
                  <a:cubicBezTo>
                    <a:pt x="4879" y="565"/>
                    <a:pt x="4756" y="736"/>
                    <a:pt x="4913" y="848"/>
                  </a:cubicBezTo>
                  <a:cubicBezTo>
                    <a:pt x="5213" y="1099"/>
                    <a:pt x="5464" y="1425"/>
                    <a:pt x="5439" y="1826"/>
                  </a:cubicBezTo>
                  <a:cubicBezTo>
                    <a:pt x="5389" y="2327"/>
                    <a:pt x="4988" y="2728"/>
                    <a:pt x="4512" y="2778"/>
                  </a:cubicBezTo>
                  <a:cubicBezTo>
                    <a:pt x="4478" y="2781"/>
                    <a:pt x="4444" y="2783"/>
                    <a:pt x="4409" y="2783"/>
                  </a:cubicBezTo>
                  <a:cubicBezTo>
                    <a:pt x="3603" y="2783"/>
                    <a:pt x="2415" y="1966"/>
                    <a:pt x="3208" y="1149"/>
                  </a:cubicBezTo>
                  <a:cubicBezTo>
                    <a:pt x="3312" y="1045"/>
                    <a:pt x="3210" y="873"/>
                    <a:pt x="3087" y="873"/>
                  </a:cubicBezTo>
                  <a:cubicBezTo>
                    <a:pt x="3061" y="873"/>
                    <a:pt x="3034" y="881"/>
                    <a:pt x="3008" y="898"/>
                  </a:cubicBezTo>
                  <a:lnTo>
                    <a:pt x="2983" y="898"/>
                  </a:lnTo>
                  <a:cubicBezTo>
                    <a:pt x="2933" y="873"/>
                    <a:pt x="2907" y="848"/>
                    <a:pt x="2857" y="848"/>
                  </a:cubicBezTo>
                  <a:cubicBezTo>
                    <a:pt x="2773" y="836"/>
                    <a:pt x="2689" y="831"/>
                    <a:pt x="2605" y="831"/>
                  </a:cubicBezTo>
                  <a:cubicBezTo>
                    <a:pt x="2339" y="831"/>
                    <a:pt x="2077" y="879"/>
                    <a:pt x="1830" y="898"/>
                  </a:cubicBezTo>
                  <a:cubicBezTo>
                    <a:pt x="1479" y="923"/>
                    <a:pt x="1153" y="923"/>
                    <a:pt x="802" y="923"/>
                  </a:cubicBezTo>
                  <a:cubicBezTo>
                    <a:pt x="752" y="923"/>
                    <a:pt x="727" y="923"/>
                    <a:pt x="702" y="948"/>
                  </a:cubicBezTo>
                  <a:cubicBezTo>
                    <a:pt x="669" y="893"/>
                    <a:pt x="606" y="862"/>
                    <a:pt x="547" y="862"/>
                  </a:cubicBezTo>
                  <a:cubicBezTo>
                    <a:pt x="472" y="862"/>
                    <a:pt x="401" y="912"/>
                    <a:pt x="401" y="1024"/>
                  </a:cubicBezTo>
                  <a:cubicBezTo>
                    <a:pt x="151" y="8693"/>
                    <a:pt x="552" y="16412"/>
                    <a:pt x="501" y="24106"/>
                  </a:cubicBezTo>
                  <a:cubicBezTo>
                    <a:pt x="451" y="32126"/>
                    <a:pt x="226" y="40147"/>
                    <a:pt x="0" y="48167"/>
                  </a:cubicBezTo>
                  <a:cubicBezTo>
                    <a:pt x="0" y="48346"/>
                    <a:pt x="141" y="48435"/>
                    <a:pt x="276" y="48435"/>
                  </a:cubicBezTo>
                  <a:cubicBezTo>
                    <a:pt x="330" y="48435"/>
                    <a:pt x="383" y="48421"/>
                    <a:pt x="426" y="48392"/>
                  </a:cubicBezTo>
                  <a:cubicBezTo>
                    <a:pt x="451" y="48417"/>
                    <a:pt x="501" y="48442"/>
                    <a:pt x="552" y="48442"/>
                  </a:cubicBezTo>
                  <a:cubicBezTo>
                    <a:pt x="6395" y="48873"/>
                    <a:pt x="12274" y="49015"/>
                    <a:pt x="18164" y="49015"/>
                  </a:cubicBezTo>
                  <a:cubicBezTo>
                    <a:pt x="27709" y="49015"/>
                    <a:pt x="37282" y="48642"/>
                    <a:pt x="46767" y="48518"/>
                  </a:cubicBezTo>
                  <a:cubicBezTo>
                    <a:pt x="46968" y="48518"/>
                    <a:pt x="47068" y="48367"/>
                    <a:pt x="47068" y="48217"/>
                  </a:cubicBezTo>
                  <a:cubicBezTo>
                    <a:pt x="47118" y="48217"/>
                    <a:pt x="47193" y="48167"/>
                    <a:pt x="47193" y="48066"/>
                  </a:cubicBezTo>
                  <a:cubicBezTo>
                    <a:pt x="47519" y="40147"/>
                    <a:pt x="47118" y="32152"/>
                    <a:pt x="47168" y="24207"/>
                  </a:cubicBezTo>
                  <a:cubicBezTo>
                    <a:pt x="47193" y="16237"/>
                    <a:pt x="47269" y="8292"/>
                    <a:pt x="47419" y="347"/>
                  </a:cubicBezTo>
                  <a:cubicBezTo>
                    <a:pt x="47434" y="118"/>
                    <a:pt x="47263" y="0"/>
                    <a:pt x="47088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24"/>
            <p:cNvSpPr/>
            <p:nvPr/>
          </p:nvSpPr>
          <p:spPr>
            <a:xfrm>
              <a:off x="1505775" y="444875"/>
              <a:ext cx="1157925" cy="1185100"/>
            </a:xfrm>
            <a:custGeom>
              <a:rect b="b" l="l" r="r" t="t"/>
              <a:pathLst>
                <a:path extrusionOk="0" h="47404" w="46317">
                  <a:moveTo>
                    <a:pt x="19694" y="12839"/>
                  </a:moveTo>
                  <a:cubicBezTo>
                    <a:pt x="25666" y="12839"/>
                    <a:pt x="31640" y="12924"/>
                    <a:pt x="37606" y="12924"/>
                  </a:cubicBezTo>
                  <a:cubicBezTo>
                    <a:pt x="38998" y="12924"/>
                    <a:pt x="40389" y="12919"/>
                    <a:pt x="41780" y="12908"/>
                  </a:cubicBezTo>
                  <a:cubicBezTo>
                    <a:pt x="42031" y="12908"/>
                    <a:pt x="42031" y="13309"/>
                    <a:pt x="41780" y="13309"/>
                  </a:cubicBezTo>
                  <a:cubicBezTo>
                    <a:pt x="40353" y="13295"/>
                    <a:pt x="38925" y="13288"/>
                    <a:pt x="37497" y="13288"/>
                  </a:cubicBezTo>
                  <a:cubicBezTo>
                    <a:pt x="30111" y="13288"/>
                    <a:pt x="22711" y="13452"/>
                    <a:pt x="15319" y="13452"/>
                  </a:cubicBezTo>
                  <a:cubicBezTo>
                    <a:pt x="11840" y="13452"/>
                    <a:pt x="8362" y="13415"/>
                    <a:pt x="4888" y="13309"/>
                  </a:cubicBezTo>
                  <a:cubicBezTo>
                    <a:pt x="4763" y="13309"/>
                    <a:pt x="4763" y="13109"/>
                    <a:pt x="4888" y="13109"/>
                  </a:cubicBezTo>
                  <a:cubicBezTo>
                    <a:pt x="9817" y="12897"/>
                    <a:pt x="14755" y="12839"/>
                    <a:pt x="19694" y="12839"/>
                  </a:cubicBezTo>
                  <a:close/>
                  <a:moveTo>
                    <a:pt x="41778" y="16165"/>
                  </a:moveTo>
                  <a:cubicBezTo>
                    <a:pt x="42081" y="16165"/>
                    <a:pt x="42073" y="16643"/>
                    <a:pt x="41755" y="16667"/>
                  </a:cubicBezTo>
                  <a:cubicBezTo>
                    <a:pt x="33336" y="16859"/>
                    <a:pt x="24820" y="17221"/>
                    <a:pt x="16342" y="17221"/>
                  </a:cubicBezTo>
                  <a:cubicBezTo>
                    <a:pt x="12630" y="17221"/>
                    <a:pt x="8925" y="17151"/>
                    <a:pt x="5239" y="16968"/>
                  </a:cubicBezTo>
                  <a:cubicBezTo>
                    <a:pt x="5113" y="16968"/>
                    <a:pt x="5113" y="16793"/>
                    <a:pt x="5239" y="16793"/>
                  </a:cubicBezTo>
                  <a:cubicBezTo>
                    <a:pt x="17369" y="16166"/>
                    <a:pt x="29625" y="16467"/>
                    <a:pt x="41755" y="16166"/>
                  </a:cubicBezTo>
                  <a:cubicBezTo>
                    <a:pt x="41763" y="16166"/>
                    <a:pt x="41771" y="16165"/>
                    <a:pt x="41778" y="16165"/>
                  </a:cubicBezTo>
                  <a:close/>
                  <a:moveTo>
                    <a:pt x="30937" y="19611"/>
                  </a:moveTo>
                  <a:cubicBezTo>
                    <a:pt x="34361" y="19611"/>
                    <a:pt x="37787" y="19640"/>
                    <a:pt x="41204" y="19725"/>
                  </a:cubicBezTo>
                  <a:cubicBezTo>
                    <a:pt x="41505" y="19750"/>
                    <a:pt x="41505" y="20201"/>
                    <a:pt x="41204" y="20201"/>
                  </a:cubicBezTo>
                  <a:cubicBezTo>
                    <a:pt x="36567" y="20163"/>
                    <a:pt x="31916" y="20110"/>
                    <a:pt x="27273" y="20110"/>
                  </a:cubicBezTo>
                  <a:cubicBezTo>
                    <a:pt x="25867" y="20110"/>
                    <a:pt x="24462" y="20114"/>
                    <a:pt x="23058" y="20126"/>
                  </a:cubicBezTo>
                  <a:cubicBezTo>
                    <a:pt x="18090" y="20167"/>
                    <a:pt x="13089" y="20446"/>
                    <a:pt x="8109" y="20446"/>
                  </a:cubicBezTo>
                  <a:cubicBezTo>
                    <a:pt x="7034" y="20446"/>
                    <a:pt x="5960" y="20433"/>
                    <a:pt x="4888" y="20402"/>
                  </a:cubicBezTo>
                  <a:cubicBezTo>
                    <a:pt x="4737" y="20402"/>
                    <a:pt x="4763" y="20176"/>
                    <a:pt x="4888" y="20176"/>
                  </a:cubicBezTo>
                  <a:cubicBezTo>
                    <a:pt x="10903" y="19575"/>
                    <a:pt x="17018" y="19700"/>
                    <a:pt x="23058" y="19650"/>
                  </a:cubicBezTo>
                  <a:cubicBezTo>
                    <a:pt x="25681" y="19628"/>
                    <a:pt x="28309" y="19611"/>
                    <a:pt x="30937" y="19611"/>
                  </a:cubicBezTo>
                  <a:close/>
                  <a:moveTo>
                    <a:pt x="29043" y="23158"/>
                  </a:moveTo>
                  <a:cubicBezTo>
                    <a:pt x="32026" y="23158"/>
                    <a:pt x="35010" y="23162"/>
                    <a:pt x="37992" y="23162"/>
                  </a:cubicBezTo>
                  <a:cubicBezTo>
                    <a:pt x="39330" y="23162"/>
                    <a:pt x="40668" y="23161"/>
                    <a:pt x="42006" y="23159"/>
                  </a:cubicBezTo>
                  <a:cubicBezTo>
                    <a:pt x="42013" y="23158"/>
                    <a:pt x="42021" y="23158"/>
                    <a:pt x="42028" y="23158"/>
                  </a:cubicBezTo>
                  <a:cubicBezTo>
                    <a:pt x="42357" y="23158"/>
                    <a:pt x="42349" y="23710"/>
                    <a:pt x="42006" y="23710"/>
                  </a:cubicBezTo>
                  <a:cubicBezTo>
                    <a:pt x="33957" y="23743"/>
                    <a:pt x="25897" y="23862"/>
                    <a:pt x="17848" y="23862"/>
                  </a:cubicBezTo>
                  <a:cubicBezTo>
                    <a:pt x="13641" y="23862"/>
                    <a:pt x="9437" y="23830"/>
                    <a:pt x="5239" y="23735"/>
                  </a:cubicBezTo>
                  <a:cubicBezTo>
                    <a:pt x="5038" y="23735"/>
                    <a:pt x="5063" y="23459"/>
                    <a:pt x="5239" y="23434"/>
                  </a:cubicBezTo>
                  <a:cubicBezTo>
                    <a:pt x="13159" y="23191"/>
                    <a:pt x="21101" y="23158"/>
                    <a:pt x="29043" y="23158"/>
                  </a:cubicBezTo>
                  <a:close/>
                  <a:moveTo>
                    <a:pt x="41678" y="26667"/>
                  </a:moveTo>
                  <a:cubicBezTo>
                    <a:pt x="41981" y="26667"/>
                    <a:pt x="41973" y="27144"/>
                    <a:pt x="41655" y="27144"/>
                  </a:cubicBezTo>
                  <a:cubicBezTo>
                    <a:pt x="33375" y="27482"/>
                    <a:pt x="25039" y="27820"/>
                    <a:pt x="16714" y="27820"/>
                  </a:cubicBezTo>
                  <a:cubicBezTo>
                    <a:pt x="12691" y="27820"/>
                    <a:pt x="8672" y="27741"/>
                    <a:pt x="4662" y="27545"/>
                  </a:cubicBezTo>
                  <a:cubicBezTo>
                    <a:pt x="4462" y="27545"/>
                    <a:pt x="4462" y="27219"/>
                    <a:pt x="4662" y="27219"/>
                  </a:cubicBezTo>
                  <a:cubicBezTo>
                    <a:pt x="16993" y="27018"/>
                    <a:pt x="29324" y="27194"/>
                    <a:pt x="41655" y="26668"/>
                  </a:cubicBezTo>
                  <a:cubicBezTo>
                    <a:pt x="41663" y="26667"/>
                    <a:pt x="41671" y="26667"/>
                    <a:pt x="41678" y="26667"/>
                  </a:cubicBezTo>
                  <a:close/>
                  <a:moveTo>
                    <a:pt x="31837" y="30448"/>
                  </a:moveTo>
                  <a:cubicBezTo>
                    <a:pt x="35001" y="30448"/>
                    <a:pt x="38165" y="30457"/>
                    <a:pt x="41329" y="30477"/>
                  </a:cubicBezTo>
                  <a:cubicBezTo>
                    <a:pt x="41605" y="30477"/>
                    <a:pt x="41605" y="30928"/>
                    <a:pt x="41329" y="30928"/>
                  </a:cubicBezTo>
                  <a:cubicBezTo>
                    <a:pt x="33886" y="31036"/>
                    <a:pt x="26444" y="31087"/>
                    <a:pt x="19001" y="31087"/>
                  </a:cubicBezTo>
                  <a:cubicBezTo>
                    <a:pt x="14338" y="31087"/>
                    <a:pt x="9676" y="31067"/>
                    <a:pt x="5013" y="31028"/>
                  </a:cubicBezTo>
                  <a:cubicBezTo>
                    <a:pt x="4763" y="31028"/>
                    <a:pt x="4763" y="30678"/>
                    <a:pt x="5013" y="30653"/>
                  </a:cubicBezTo>
                  <a:cubicBezTo>
                    <a:pt x="13954" y="30523"/>
                    <a:pt x="22895" y="30448"/>
                    <a:pt x="31837" y="30448"/>
                  </a:cubicBezTo>
                  <a:close/>
                  <a:moveTo>
                    <a:pt x="41079" y="33485"/>
                  </a:moveTo>
                  <a:cubicBezTo>
                    <a:pt x="41429" y="33485"/>
                    <a:pt x="41429" y="34011"/>
                    <a:pt x="41079" y="34011"/>
                  </a:cubicBezTo>
                  <a:cubicBezTo>
                    <a:pt x="29149" y="34136"/>
                    <a:pt x="17194" y="34387"/>
                    <a:pt x="5239" y="34487"/>
                  </a:cubicBezTo>
                  <a:cubicBezTo>
                    <a:pt x="4938" y="34487"/>
                    <a:pt x="4938" y="34036"/>
                    <a:pt x="5239" y="34036"/>
                  </a:cubicBezTo>
                  <a:cubicBezTo>
                    <a:pt x="17169" y="33660"/>
                    <a:pt x="29149" y="33560"/>
                    <a:pt x="41079" y="33485"/>
                  </a:cubicBezTo>
                  <a:close/>
                  <a:moveTo>
                    <a:pt x="41079" y="36617"/>
                  </a:moveTo>
                  <a:cubicBezTo>
                    <a:pt x="41404" y="36617"/>
                    <a:pt x="41404" y="37094"/>
                    <a:pt x="41079" y="37094"/>
                  </a:cubicBezTo>
                  <a:cubicBezTo>
                    <a:pt x="30993" y="37304"/>
                    <a:pt x="20855" y="37549"/>
                    <a:pt x="10738" y="37549"/>
                  </a:cubicBezTo>
                  <a:cubicBezTo>
                    <a:pt x="8787" y="37549"/>
                    <a:pt x="6837" y="37540"/>
                    <a:pt x="4888" y="37520"/>
                  </a:cubicBezTo>
                  <a:cubicBezTo>
                    <a:pt x="4612" y="37520"/>
                    <a:pt x="4612" y="37094"/>
                    <a:pt x="4888" y="37094"/>
                  </a:cubicBezTo>
                  <a:cubicBezTo>
                    <a:pt x="16943" y="36693"/>
                    <a:pt x="29023" y="36668"/>
                    <a:pt x="41079" y="36617"/>
                  </a:cubicBezTo>
                  <a:close/>
                  <a:moveTo>
                    <a:pt x="35737" y="40152"/>
                  </a:moveTo>
                  <a:cubicBezTo>
                    <a:pt x="37600" y="40152"/>
                    <a:pt x="39464" y="40188"/>
                    <a:pt x="41329" y="40277"/>
                  </a:cubicBezTo>
                  <a:cubicBezTo>
                    <a:pt x="41722" y="40301"/>
                    <a:pt x="41730" y="40904"/>
                    <a:pt x="41352" y="40904"/>
                  </a:cubicBezTo>
                  <a:cubicBezTo>
                    <a:pt x="41345" y="40904"/>
                    <a:pt x="41337" y="40904"/>
                    <a:pt x="41329" y="40903"/>
                  </a:cubicBezTo>
                  <a:cubicBezTo>
                    <a:pt x="39822" y="40831"/>
                    <a:pt x="38312" y="40801"/>
                    <a:pt x="36801" y="40801"/>
                  </a:cubicBezTo>
                  <a:cubicBezTo>
                    <a:pt x="29527" y="40801"/>
                    <a:pt x="22222" y="41492"/>
                    <a:pt x="14950" y="41492"/>
                  </a:cubicBezTo>
                  <a:cubicBezTo>
                    <a:pt x="11629" y="41492"/>
                    <a:pt x="8314" y="41348"/>
                    <a:pt x="5013" y="40928"/>
                  </a:cubicBezTo>
                  <a:cubicBezTo>
                    <a:pt x="4813" y="40903"/>
                    <a:pt x="4788" y="40602"/>
                    <a:pt x="5013" y="40602"/>
                  </a:cubicBezTo>
                  <a:cubicBezTo>
                    <a:pt x="7338" y="40747"/>
                    <a:pt x="9660" y="40802"/>
                    <a:pt x="11980" y="40802"/>
                  </a:cubicBezTo>
                  <a:cubicBezTo>
                    <a:pt x="19905" y="40802"/>
                    <a:pt x="27810" y="40152"/>
                    <a:pt x="35737" y="40152"/>
                  </a:cubicBezTo>
                  <a:close/>
                  <a:moveTo>
                    <a:pt x="44312" y="1"/>
                  </a:moveTo>
                  <a:lnTo>
                    <a:pt x="44312" y="1"/>
                  </a:lnTo>
                  <a:cubicBezTo>
                    <a:pt x="44756" y="1147"/>
                    <a:pt x="43804" y="2402"/>
                    <a:pt x="42575" y="2402"/>
                  </a:cubicBezTo>
                  <a:cubicBezTo>
                    <a:pt x="42487" y="2402"/>
                    <a:pt x="42397" y="2395"/>
                    <a:pt x="42307" y="2382"/>
                  </a:cubicBezTo>
                  <a:cubicBezTo>
                    <a:pt x="41329" y="2231"/>
                    <a:pt x="40652" y="1103"/>
                    <a:pt x="41079" y="377"/>
                  </a:cubicBezTo>
                  <a:cubicBezTo>
                    <a:pt x="40778" y="352"/>
                    <a:pt x="40477" y="327"/>
                    <a:pt x="40176" y="251"/>
                  </a:cubicBezTo>
                  <a:lnTo>
                    <a:pt x="40176" y="251"/>
                  </a:lnTo>
                  <a:cubicBezTo>
                    <a:pt x="40445" y="1132"/>
                    <a:pt x="39783" y="2108"/>
                    <a:pt x="38796" y="2108"/>
                  </a:cubicBezTo>
                  <a:cubicBezTo>
                    <a:pt x="38772" y="2108"/>
                    <a:pt x="38747" y="2107"/>
                    <a:pt x="38723" y="2106"/>
                  </a:cubicBezTo>
                  <a:cubicBezTo>
                    <a:pt x="37670" y="2056"/>
                    <a:pt x="37144" y="1078"/>
                    <a:pt x="37394" y="201"/>
                  </a:cubicBezTo>
                  <a:lnTo>
                    <a:pt x="37394" y="201"/>
                  </a:lnTo>
                  <a:cubicBezTo>
                    <a:pt x="37094" y="226"/>
                    <a:pt x="36768" y="251"/>
                    <a:pt x="36467" y="276"/>
                  </a:cubicBezTo>
                  <a:cubicBezTo>
                    <a:pt x="36764" y="1168"/>
                    <a:pt x="36131" y="2232"/>
                    <a:pt x="35075" y="2232"/>
                  </a:cubicBezTo>
                  <a:cubicBezTo>
                    <a:pt x="35063" y="2232"/>
                    <a:pt x="35051" y="2232"/>
                    <a:pt x="35038" y="2231"/>
                  </a:cubicBezTo>
                  <a:cubicBezTo>
                    <a:pt x="33885" y="2231"/>
                    <a:pt x="33334" y="1103"/>
                    <a:pt x="33685" y="151"/>
                  </a:cubicBezTo>
                  <a:cubicBezTo>
                    <a:pt x="33334" y="126"/>
                    <a:pt x="33008" y="101"/>
                    <a:pt x="32657" y="76"/>
                  </a:cubicBezTo>
                  <a:lnTo>
                    <a:pt x="32657" y="76"/>
                  </a:lnTo>
                  <a:cubicBezTo>
                    <a:pt x="33134" y="1053"/>
                    <a:pt x="32557" y="2332"/>
                    <a:pt x="31329" y="2432"/>
                  </a:cubicBezTo>
                  <a:cubicBezTo>
                    <a:pt x="31292" y="2434"/>
                    <a:pt x="31255" y="2435"/>
                    <a:pt x="31218" y="2435"/>
                  </a:cubicBezTo>
                  <a:cubicBezTo>
                    <a:pt x="30032" y="2435"/>
                    <a:pt x="29335" y="1272"/>
                    <a:pt x="29675" y="226"/>
                  </a:cubicBezTo>
                  <a:lnTo>
                    <a:pt x="28522" y="226"/>
                  </a:lnTo>
                  <a:cubicBezTo>
                    <a:pt x="29124" y="928"/>
                    <a:pt x="28622" y="2131"/>
                    <a:pt x="27645" y="2382"/>
                  </a:cubicBezTo>
                  <a:cubicBezTo>
                    <a:pt x="27522" y="2407"/>
                    <a:pt x="27391" y="2420"/>
                    <a:pt x="27258" y="2420"/>
                  </a:cubicBezTo>
                  <a:cubicBezTo>
                    <a:pt x="26740" y="2420"/>
                    <a:pt x="26179" y="2224"/>
                    <a:pt x="25840" y="1805"/>
                  </a:cubicBezTo>
                  <a:cubicBezTo>
                    <a:pt x="25439" y="1304"/>
                    <a:pt x="25590" y="753"/>
                    <a:pt x="25840" y="226"/>
                  </a:cubicBezTo>
                  <a:lnTo>
                    <a:pt x="25840" y="226"/>
                  </a:lnTo>
                  <a:cubicBezTo>
                    <a:pt x="25389" y="301"/>
                    <a:pt x="24938" y="301"/>
                    <a:pt x="24462" y="327"/>
                  </a:cubicBezTo>
                  <a:cubicBezTo>
                    <a:pt x="24788" y="1078"/>
                    <a:pt x="23885" y="2181"/>
                    <a:pt x="23008" y="2206"/>
                  </a:cubicBezTo>
                  <a:cubicBezTo>
                    <a:pt x="22985" y="2207"/>
                    <a:pt x="22963" y="2208"/>
                    <a:pt x="22941" y="2208"/>
                  </a:cubicBezTo>
                  <a:cubicBezTo>
                    <a:pt x="21909" y="2208"/>
                    <a:pt x="21412" y="1085"/>
                    <a:pt x="21755" y="226"/>
                  </a:cubicBezTo>
                  <a:cubicBezTo>
                    <a:pt x="21379" y="226"/>
                    <a:pt x="21028" y="226"/>
                    <a:pt x="20652" y="201"/>
                  </a:cubicBezTo>
                  <a:lnTo>
                    <a:pt x="20652" y="201"/>
                  </a:lnTo>
                  <a:cubicBezTo>
                    <a:pt x="21053" y="1078"/>
                    <a:pt x="20552" y="2181"/>
                    <a:pt x="19474" y="2256"/>
                  </a:cubicBezTo>
                  <a:cubicBezTo>
                    <a:pt x="19438" y="2259"/>
                    <a:pt x="19401" y="2260"/>
                    <a:pt x="19366" y="2260"/>
                  </a:cubicBezTo>
                  <a:cubicBezTo>
                    <a:pt x="18210" y="2260"/>
                    <a:pt x="17632" y="1099"/>
                    <a:pt x="18021" y="126"/>
                  </a:cubicBezTo>
                  <a:cubicBezTo>
                    <a:pt x="17519" y="126"/>
                    <a:pt x="17018" y="126"/>
                    <a:pt x="16542" y="101"/>
                  </a:cubicBezTo>
                  <a:lnTo>
                    <a:pt x="16542" y="101"/>
                  </a:lnTo>
                  <a:cubicBezTo>
                    <a:pt x="17093" y="928"/>
                    <a:pt x="16717" y="2231"/>
                    <a:pt x="15565" y="2382"/>
                  </a:cubicBezTo>
                  <a:cubicBezTo>
                    <a:pt x="15459" y="2398"/>
                    <a:pt x="15360" y="2406"/>
                    <a:pt x="15265" y="2406"/>
                  </a:cubicBezTo>
                  <a:cubicBezTo>
                    <a:pt x="14075" y="2406"/>
                    <a:pt x="13722" y="1153"/>
                    <a:pt x="14186" y="201"/>
                  </a:cubicBezTo>
                  <a:lnTo>
                    <a:pt x="14186" y="201"/>
                  </a:lnTo>
                  <a:cubicBezTo>
                    <a:pt x="14019" y="210"/>
                    <a:pt x="13852" y="212"/>
                    <a:pt x="13686" y="212"/>
                  </a:cubicBezTo>
                  <a:cubicBezTo>
                    <a:pt x="13353" y="212"/>
                    <a:pt x="13025" y="201"/>
                    <a:pt x="12707" y="201"/>
                  </a:cubicBezTo>
                  <a:cubicBezTo>
                    <a:pt x="12958" y="602"/>
                    <a:pt x="13008" y="1129"/>
                    <a:pt x="12808" y="1580"/>
                  </a:cubicBezTo>
                  <a:cubicBezTo>
                    <a:pt x="12587" y="2109"/>
                    <a:pt x="12056" y="2425"/>
                    <a:pt x="11505" y="2425"/>
                  </a:cubicBezTo>
                  <a:cubicBezTo>
                    <a:pt x="11430" y="2425"/>
                    <a:pt x="11354" y="2419"/>
                    <a:pt x="11279" y="2407"/>
                  </a:cubicBezTo>
                  <a:cubicBezTo>
                    <a:pt x="10627" y="2332"/>
                    <a:pt x="10076" y="1830"/>
                    <a:pt x="10001" y="1179"/>
                  </a:cubicBezTo>
                  <a:cubicBezTo>
                    <a:pt x="9976" y="803"/>
                    <a:pt x="10101" y="452"/>
                    <a:pt x="10352" y="201"/>
                  </a:cubicBezTo>
                  <a:lnTo>
                    <a:pt x="10352" y="201"/>
                  </a:lnTo>
                  <a:cubicBezTo>
                    <a:pt x="9900" y="276"/>
                    <a:pt x="9474" y="301"/>
                    <a:pt x="9048" y="301"/>
                  </a:cubicBezTo>
                  <a:cubicBezTo>
                    <a:pt x="9299" y="778"/>
                    <a:pt x="9299" y="1379"/>
                    <a:pt x="9073" y="1855"/>
                  </a:cubicBezTo>
                  <a:cubicBezTo>
                    <a:pt x="8811" y="2380"/>
                    <a:pt x="8262" y="2676"/>
                    <a:pt x="7693" y="2676"/>
                  </a:cubicBezTo>
                  <a:cubicBezTo>
                    <a:pt x="7610" y="2676"/>
                    <a:pt x="7527" y="2670"/>
                    <a:pt x="7444" y="2657"/>
                  </a:cubicBezTo>
                  <a:cubicBezTo>
                    <a:pt x="6793" y="2557"/>
                    <a:pt x="6291" y="2081"/>
                    <a:pt x="6241" y="1404"/>
                  </a:cubicBezTo>
                  <a:cubicBezTo>
                    <a:pt x="6191" y="1003"/>
                    <a:pt x="6367" y="502"/>
                    <a:pt x="6667" y="226"/>
                  </a:cubicBezTo>
                  <a:lnTo>
                    <a:pt x="6667" y="226"/>
                  </a:lnTo>
                  <a:cubicBezTo>
                    <a:pt x="6520" y="233"/>
                    <a:pt x="6370" y="236"/>
                    <a:pt x="6220" y="236"/>
                  </a:cubicBezTo>
                  <a:cubicBezTo>
                    <a:pt x="5809" y="236"/>
                    <a:pt x="5392" y="213"/>
                    <a:pt x="4988" y="176"/>
                  </a:cubicBezTo>
                  <a:lnTo>
                    <a:pt x="4988" y="176"/>
                  </a:lnTo>
                  <a:cubicBezTo>
                    <a:pt x="5765" y="1003"/>
                    <a:pt x="5189" y="2532"/>
                    <a:pt x="3961" y="2607"/>
                  </a:cubicBezTo>
                  <a:cubicBezTo>
                    <a:pt x="3896" y="2614"/>
                    <a:pt x="3830" y="2617"/>
                    <a:pt x="3763" y="2617"/>
                  </a:cubicBezTo>
                  <a:cubicBezTo>
                    <a:pt x="3085" y="2617"/>
                    <a:pt x="2350" y="2273"/>
                    <a:pt x="2031" y="1680"/>
                  </a:cubicBezTo>
                  <a:cubicBezTo>
                    <a:pt x="1855" y="1354"/>
                    <a:pt x="1855" y="953"/>
                    <a:pt x="2006" y="652"/>
                  </a:cubicBezTo>
                  <a:lnTo>
                    <a:pt x="2006" y="652"/>
                  </a:lnTo>
                  <a:cubicBezTo>
                    <a:pt x="1790" y="699"/>
                    <a:pt x="1561" y="718"/>
                    <a:pt x="1329" y="718"/>
                  </a:cubicBezTo>
                  <a:cubicBezTo>
                    <a:pt x="941" y="718"/>
                    <a:pt x="547" y="665"/>
                    <a:pt x="201" y="602"/>
                  </a:cubicBezTo>
                  <a:lnTo>
                    <a:pt x="176" y="602"/>
                  </a:lnTo>
                  <a:cubicBezTo>
                    <a:pt x="527" y="6166"/>
                    <a:pt x="652" y="11755"/>
                    <a:pt x="652" y="17369"/>
                  </a:cubicBezTo>
                  <a:cubicBezTo>
                    <a:pt x="652" y="27369"/>
                    <a:pt x="251" y="37419"/>
                    <a:pt x="1" y="47369"/>
                  </a:cubicBezTo>
                  <a:cubicBezTo>
                    <a:pt x="1877" y="47360"/>
                    <a:pt x="3753" y="47357"/>
                    <a:pt x="5629" y="47357"/>
                  </a:cubicBezTo>
                  <a:cubicBezTo>
                    <a:pt x="12383" y="47357"/>
                    <a:pt x="19133" y="47403"/>
                    <a:pt x="25885" y="47403"/>
                  </a:cubicBezTo>
                  <a:cubicBezTo>
                    <a:pt x="32660" y="47403"/>
                    <a:pt x="39436" y="47356"/>
                    <a:pt x="46216" y="47169"/>
                  </a:cubicBezTo>
                  <a:cubicBezTo>
                    <a:pt x="46241" y="47169"/>
                    <a:pt x="46267" y="47194"/>
                    <a:pt x="46317" y="47194"/>
                  </a:cubicBezTo>
                  <a:cubicBezTo>
                    <a:pt x="45815" y="39349"/>
                    <a:pt x="46116" y="31379"/>
                    <a:pt x="46091" y="23510"/>
                  </a:cubicBezTo>
                  <a:cubicBezTo>
                    <a:pt x="46066" y="15690"/>
                    <a:pt x="46116" y="7870"/>
                    <a:pt x="46166" y="51"/>
                  </a:cubicBezTo>
                  <a:lnTo>
                    <a:pt x="46166" y="51"/>
                  </a:lnTo>
                  <a:cubicBezTo>
                    <a:pt x="45946" y="60"/>
                    <a:pt x="45723" y="66"/>
                    <a:pt x="45497" y="66"/>
                  </a:cubicBezTo>
                  <a:cubicBezTo>
                    <a:pt x="45106" y="66"/>
                    <a:pt x="44709" y="48"/>
                    <a:pt x="443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24"/>
            <p:cNvSpPr/>
            <p:nvPr/>
          </p:nvSpPr>
          <p:spPr>
            <a:xfrm>
              <a:off x="1631725" y="1023800"/>
              <a:ext cx="932975" cy="17650"/>
            </a:xfrm>
            <a:custGeom>
              <a:rect b="b" l="l" r="r" t="t"/>
              <a:pathLst>
                <a:path extrusionOk="0" h="706" w="37319">
                  <a:moveTo>
                    <a:pt x="24005" y="1"/>
                  </a:moveTo>
                  <a:cubicBezTo>
                    <a:pt x="16063" y="1"/>
                    <a:pt x="8121" y="34"/>
                    <a:pt x="201" y="277"/>
                  </a:cubicBezTo>
                  <a:cubicBezTo>
                    <a:pt x="25" y="302"/>
                    <a:pt x="0" y="578"/>
                    <a:pt x="201" y="578"/>
                  </a:cubicBezTo>
                  <a:cubicBezTo>
                    <a:pt x="4399" y="673"/>
                    <a:pt x="8603" y="705"/>
                    <a:pt x="12810" y="705"/>
                  </a:cubicBezTo>
                  <a:cubicBezTo>
                    <a:pt x="20859" y="705"/>
                    <a:pt x="28919" y="586"/>
                    <a:pt x="36968" y="553"/>
                  </a:cubicBezTo>
                  <a:cubicBezTo>
                    <a:pt x="37311" y="553"/>
                    <a:pt x="37319" y="1"/>
                    <a:pt x="36990" y="1"/>
                  </a:cubicBezTo>
                  <a:cubicBezTo>
                    <a:pt x="36983" y="1"/>
                    <a:pt x="36975" y="1"/>
                    <a:pt x="36968" y="2"/>
                  </a:cubicBezTo>
                  <a:cubicBezTo>
                    <a:pt x="35630" y="4"/>
                    <a:pt x="34292" y="5"/>
                    <a:pt x="32954" y="5"/>
                  </a:cubicBezTo>
                  <a:cubicBezTo>
                    <a:pt x="29972" y="5"/>
                    <a:pt x="26988" y="1"/>
                    <a:pt x="24005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24"/>
            <p:cNvSpPr/>
            <p:nvPr/>
          </p:nvSpPr>
          <p:spPr>
            <a:xfrm>
              <a:off x="1633600" y="849000"/>
              <a:ext cx="924200" cy="26400"/>
            </a:xfrm>
            <a:custGeom>
              <a:rect b="b" l="l" r="r" t="t"/>
              <a:pathLst>
                <a:path extrusionOk="0" h="1056" w="36968">
                  <a:moveTo>
                    <a:pt x="36665" y="0"/>
                  </a:moveTo>
                  <a:cubicBezTo>
                    <a:pt x="36658" y="0"/>
                    <a:pt x="36650" y="1"/>
                    <a:pt x="36642" y="1"/>
                  </a:cubicBezTo>
                  <a:cubicBezTo>
                    <a:pt x="24512" y="302"/>
                    <a:pt x="12256" y="1"/>
                    <a:pt x="126" y="628"/>
                  </a:cubicBezTo>
                  <a:cubicBezTo>
                    <a:pt x="0" y="628"/>
                    <a:pt x="0" y="803"/>
                    <a:pt x="126" y="803"/>
                  </a:cubicBezTo>
                  <a:cubicBezTo>
                    <a:pt x="3812" y="986"/>
                    <a:pt x="7517" y="1056"/>
                    <a:pt x="11229" y="1056"/>
                  </a:cubicBezTo>
                  <a:cubicBezTo>
                    <a:pt x="19707" y="1056"/>
                    <a:pt x="28223" y="694"/>
                    <a:pt x="36642" y="502"/>
                  </a:cubicBezTo>
                  <a:cubicBezTo>
                    <a:pt x="36960" y="478"/>
                    <a:pt x="36968" y="0"/>
                    <a:pt x="36665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24"/>
            <p:cNvSpPr/>
            <p:nvPr/>
          </p:nvSpPr>
          <p:spPr>
            <a:xfrm>
              <a:off x="1624825" y="765850"/>
              <a:ext cx="931725" cy="15325"/>
            </a:xfrm>
            <a:custGeom>
              <a:rect b="b" l="l" r="r" t="t"/>
              <a:pathLst>
                <a:path extrusionOk="0" h="613" w="37269">
                  <a:moveTo>
                    <a:pt x="14932" y="0"/>
                  </a:moveTo>
                  <a:cubicBezTo>
                    <a:pt x="9993" y="0"/>
                    <a:pt x="5055" y="58"/>
                    <a:pt x="126" y="270"/>
                  </a:cubicBezTo>
                  <a:cubicBezTo>
                    <a:pt x="1" y="270"/>
                    <a:pt x="1" y="470"/>
                    <a:pt x="126" y="470"/>
                  </a:cubicBezTo>
                  <a:cubicBezTo>
                    <a:pt x="3600" y="576"/>
                    <a:pt x="7078" y="613"/>
                    <a:pt x="10557" y="613"/>
                  </a:cubicBezTo>
                  <a:cubicBezTo>
                    <a:pt x="17949" y="613"/>
                    <a:pt x="25349" y="449"/>
                    <a:pt x="32735" y="449"/>
                  </a:cubicBezTo>
                  <a:cubicBezTo>
                    <a:pt x="34163" y="449"/>
                    <a:pt x="35591" y="456"/>
                    <a:pt x="37018" y="470"/>
                  </a:cubicBezTo>
                  <a:cubicBezTo>
                    <a:pt x="37269" y="470"/>
                    <a:pt x="37269" y="69"/>
                    <a:pt x="37018" y="69"/>
                  </a:cubicBezTo>
                  <a:cubicBezTo>
                    <a:pt x="35627" y="80"/>
                    <a:pt x="34236" y="85"/>
                    <a:pt x="32844" y="85"/>
                  </a:cubicBezTo>
                  <a:cubicBezTo>
                    <a:pt x="26878" y="85"/>
                    <a:pt x="20904" y="0"/>
                    <a:pt x="14932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24"/>
            <p:cNvSpPr/>
            <p:nvPr/>
          </p:nvSpPr>
          <p:spPr>
            <a:xfrm>
              <a:off x="1617300" y="1111525"/>
              <a:ext cx="938000" cy="28850"/>
            </a:xfrm>
            <a:custGeom>
              <a:rect b="b" l="l" r="r" t="t"/>
              <a:pathLst>
                <a:path extrusionOk="0" h="1154" w="37520">
                  <a:moveTo>
                    <a:pt x="37217" y="1"/>
                  </a:moveTo>
                  <a:cubicBezTo>
                    <a:pt x="37210" y="1"/>
                    <a:pt x="37202" y="1"/>
                    <a:pt x="37194" y="2"/>
                  </a:cubicBezTo>
                  <a:cubicBezTo>
                    <a:pt x="24863" y="528"/>
                    <a:pt x="12532" y="352"/>
                    <a:pt x="201" y="553"/>
                  </a:cubicBezTo>
                  <a:cubicBezTo>
                    <a:pt x="1" y="553"/>
                    <a:pt x="1" y="879"/>
                    <a:pt x="201" y="879"/>
                  </a:cubicBezTo>
                  <a:cubicBezTo>
                    <a:pt x="4211" y="1075"/>
                    <a:pt x="8230" y="1154"/>
                    <a:pt x="12253" y="1154"/>
                  </a:cubicBezTo>
                  <a:cubicBezTo>
                    <a:pt x="20578" y="1154"/>
                    <a:pt x="28914" y="816"/>
                    <a:pt x="37194" y="478"/>
                  </a:cubicBezTo>
                  <a:cubicBezTo>
                    <a:pt x="37512" y="478"/>
                    <a:pt x="37520" y="1"/>
                    <a:pt x="37217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24"/>
            <p:cNvSpPr/>
            <p:nvPr/>
          </p:nvSpPr>
          <p:spPr>
            <a:xfrm>
              <a:off x="1624825" y="1206075"/>
              <a:ext cx="921075" cy="16000"/>
            </a:xfrm>
            <a:custGeom>
              <a:rect b="b" l="l" r="r" t="t"/>
              <a:pathLst>
                <a:path extrusionOk="0" h="640" w="36843">
                  <a:moveTo>
                    <a:pt x="27075" y="0"/>
                  </a:moveTo>
                  <a:cubicBezTo>
                    <a:pt x="18133" y="0"/>
                    <a:pt x="9192" y="75"/>
                    <a:pt x="251" y="205"/>
                  </a:cubicBezTo>
                  <a:cubicBezTo>
                    <a:pt x="1" y="230"/>
                    <a:pt x="1" y="580"/>
                    <a:pt x="251" y="580"/>
                  </a:cubicBezTo>
                  <a:cubicBezTo>
                    <a:pt x="4914" y="619"/>
                    <a:pt x="9576" y="639"/>
                    <a:pt x="14239" y="639"/>
                  </a:cubicBezTo>
                  <a:cubicBezTo>
                    <a:pt x="21682" y="639"/>
                    <a:pt x="29124" y="588"/>
                    <a:pt x="36567" y="480"/>
                  </a:cubicBezTo>
                  <a:cubicBezTo>
                    <a:pt x="36843" y="480"/>
                    <a:pt x="36843" y="29"/>
                    <a:pt x="36567" y="29"/>
                  </a:cubicBezTo>
                  <a:cubicBezTo>
                    <a:pt x="33403" y="9"/>
                    <a:pt x="30239" y="0"/>
                    <a:pt x="27075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24"/>
            <p:cNvSpPr/>
            <p:nvPr/>
          </p:nvSpPr>
          <p:spPr>
            <a:xfrm>
              <a:off x="1625450" y="1448675"/>
              <a:ext cx="923575" cy="33500"/>
            </a:xfrm>
            <a:custGeom>
              <a:rect b="b" l="l" r="r" t="t"/>
              <a:pathLst>
                <a:path extrusionOk="0" h="1340" w="36943">
                  <a:moveTo>
                    <a:pt x="30950" y="0"/>
                  </a:moveTo>
                  <a:cubicBezTo>
                    <a:pt x="23023" y="0"/>
                    <a:pt x="15118" y="650"/>
                    <a:pt x="7193" y="650"/>
                  </a:cubicBezTo>
                  <a:cubicBezTo>
                    <a:pt x="4873" y="650"/>
                    <a:pt x="2551" y="595"/>
                    <a:pt x="226" y="450"/>
                  </a:cubicBezTo>
                  <a:cubicBezTo>
                    <a:pt x="1" y="450"/>
                    <a:pt x="26" y="751"/>
                    <a:pt x="226" y="776"/>
                  </a:cubicBezTo>
                  <a:cubicBezTo>
                    <a:pt x="3527" y="1196"/>
                    <a:pt x="6842" y="1340"/>
                    <a:pt x="10163" y="1340"/>
                  </a:cubicBezTo>
                  <a:cubicBezTo>
                    <a:pt x="17435" y="1340"/>
                    <a:pt x="24740" y="649"/>
                    <a:pt x="32014" y="649"/>
                  </a:cubicBezTo>
                  <a:cubicBezTo>
                    <a:pt x="33525" y="649"/>
                    <a:pt x="35035" y="679"/>
                    <a:pt x="36542" y="751"/>
                  </a:cubicBezTo>
                  <a:cubicBezTo>
                    <a:pt x="36550" y="752"/>
                    <a:pt x="36558" y="752"/>
                    <a:pt x="36565" y="752"/>
                  </a:cubicBezTo>
                  <a:cubicBezTo>
                    <a:pt x="36943" y="752"/>
                    <a:pt x="36935" y="149"/>
                    <a:pt x="36542" y="125"/>
                  </a:cubicBezTo>
                  <a:cubicBezTo>
                    <a:pt x="34677" y="36"/>
                    <a:pt x="32813" y="0"/>
                    <a:pt x="30950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24"/>
            <p:cNvSpPr/>
            <p:nvPr/>
          </p:nvSpPr>
          <p:spPr>
            <a:xfrm>
              <a:off x="1624200" y="934225"/>
              <a:ext cx="919200" cy="21800"/>
            </a:xfrm>
            <a:custGeom>
              <a:rect b="b" l="l" r="r" t="t"/>
              <a:pathLst>
                <a:path extrusionOk="0" h="872" w="36768">
                  <a:moveTo>
                    <a:pt x="26200" y="37"/>
                  </a:moveTo>
                  <a:cubicBezTo>
                    <a:pt x="23572" y="37"/>
                    <a:pt x="20944" y="54"/>
                    <a:pt x="18321" y="76"/>
                  </a:cubicBezTo>
                  <a:cubicBezTo>
                    <a:pt x="12281" y="126"/>
                    <a:pt x="6166" y="1"/>
                    <a:pt x="151" y="602"/>
                  </a:cubicBezTo>
                  <a:cubicBezTo>
                    <a:pt x="26" y="602"/>
                    <a:pt x="0" y="828"/>
                    <a:pt x="151" y="828"/>
                  </a:cubicBezTo>
                  <a:cubicBezTo>
                    <a:pt x="1223" y="859"/>
                    <a:pt x="2297" y="872"/>
                    <a:pt x="3372" y="872"/>
                  </a:cubicBezTo>
                  <a:cubicBezTo>
                    <a:pt x="8352" y="872"/>
                    <a:pt x="13353" y="593"/>
                    <a:pt x="18321" y="552"/>
                  </a:cubicBezTo>
                  <a:cubicBezTo>
                    <a:pt x="19725" y="540"/>
                    <a:pt x="21130" y="536"/>
                    <a:pt x="22536" y="536"/>
                  </a:cubicBezTo>
                  <a:cubicBezTo>
                    <a:pt x="27179" y="536"/>
                    <a:pt x="31830" y="589"/>
                    <a:pt x="36467" y="627"/>
                  </a:cubicBezTo>
                  <a:cubicBezTo>
                    <a:pt x="36768" y="627"/>
                    <a:pt x="36768" y="176"/>
                    <a:pt x="36467" y="151"/>
                  </a:cubicBezTo>
                  <a:cubicBezTo>
                    <a:pt x="33050" y="66"/>
                    <a:pt x="29624" y="37"/>
                    <a:pt x="26200" y="37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24"/>
            <p:cNvSpPr/>
            <p:nvPr/>
          </p:nvSpPr>
          <p:spPr>
            <a:xfrm>
              <a:off x="1629200" y="1281975"/>
              <a:ext cx="912325" cy="25100"/>
            </a:xfrm>
            <a:custGeom>
              <a:rect b="b" l="l" r="r" t="t"/>
              <a:pathLst>
                <a:path extrusionOk="0" h="1004" w="36493">
                  <a:moveTo>
                    <a:pt x="36142" y="1"/>
                  </a:moveTo>
                  <a:cubicBezTo>
                    <a:pt x="24212" y="76"/>
                    <a:pt x="12232" y="176"/>
                    <a:pt x="302" y="552"/>
                  </a:cubicBezTo>
                  <a:cubicBezTo>
                    <a:pt x="1" y="552"/>
                    <a:pt x="1" y="1003"/>
                    <a:pt x="302" y="1003"/>
                  </a:cubicBezTo>
                  <a:cubicBezTo>
                    <a:pt x="12257" y="903"/>
                    <a:pt x="24212" y="652"/>
                    <a:pt x="36142" y="527"/>
                  </a:cubicBezTo>
                  <a:cubicBezTo>
                    <a:pt x="36492" y="527"/>
                    <a:pt x="36492" y="1"/>
                    <a:pt x="36142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24"/>
            <p:cNvSpPr/>
            <p:nvPr/>
          </p:nvSpPr>
          <p:spPr>
            <a:xfrm>
              <a:off x="1621075" y="1360300"/>
              <a:ext cx="919825" cy="23325"/>
            </a:xfrm>
            <a:custGeom>
              <a:rect b="b" l="l" r="r" t="t"/>
              <a:pathLst>
                <a:path extrusionOk="0" h="933" w="36793">
                  <a:moveTo>
                    <a:pt x="36467" y="0"/>
                  </a:moveTo>
                  <a:cubicBezTo>
                    <a:pt x="24411" y="51"/>
                    <a:pt x="12331" y="76"/>
                    <a:pt x="276" y="477"/>
                  </a:cubicBezTo>
                  <a:cubicBezTo>
                    <a:pt x="0" y="477"/>
                    <a:pt x="0" y="903"/>
                    <a:pt x="276" y="903"/>
                  </a:cubicBezTo>
                  <a:cubicBezTo>
                    <a:pt x="2225" y="923"/>
                    <a:pt x="4175" y="932"/>
                    <a:pt x="6126" y="932"/>
                  </a:cubicBezTo>
                  <a:cubicBezTo>
                    <a:pt x="16243" y="932"/>
                    <a:pt x="26381" y="687"/>
                    <a:pt x="36467" y="477"/>
                  </a:cubicBezTo>
                  <a:cubicBezTo>
                    <a:pt x="36792" y="477"/>
                    <a:pt x="36792" y="0"/>
                    <a:pt x="36467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3">
  <p:cSld name="CUSTOM_9_1"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9" name="Google Shape;739;p25"/>
          <p:cNvGrpSpPr/>
          <p:nvPr/>
        </p:nvGrpSpPr>
        <p:grpSpPr>
          <a:xfrm>
            <a:off x="-174525" y="-22399"/>
            <a:ext cx="9487164" cy="5193049"/>
            <a:chOff x="-174525" y="-22399"/>
            <a:chExt cx="9487164" cy="5193049"/>
          </a:xfrm>
        </p:grpSpPr>
        <p:sp>
          <p:nvSpPr>
            <p:cNvPr id="740" name="Google Shape;740;p25"/>
            <p:cNvSpPr/>
            <p:nvPr/>
          </p:nvSpPr>
          <p:spPr>
            <a:xfrm>
              <a:off x="-174525" y="-22399"/>
              <a:ext cx="9487164" cy="5188298"/>
            </a:xfrm>
            <a:custGeom>
              <a:rect b="b" l="l" r="r" t="t"/>
              <a:pathLst>
                <a:path extrusionOk="0" h="144360" w="264469">
                  <a:moveTo>
                    <a:pt x="125024" y="0"/>
                  </a:moveTo>
                  <a:cubicBezTo>
                    <a:pt x="124865" y="0"/>
                    <a:pt x="124702" y="4"/>
                    <a:pt x="124536" y="11"/>
                  </a:cubicBezTo>
                  <a:lnTo>
                    <a:pt x="4940" y="11"/>
                  </a:lnTo>
                  <a:cubicBezTo>
                    <a:pt x="1569" y="65"/>
                    <a:pt x="0" y="1705"/>
                    <a:pt x="226" y="4914"/>
                  </a:cubicBezTo>
                  <a:lnTo>
                    <a:pt x="226" y="138500"/>
                  </a:lnTo>
                  <a:cubicBezTo>
                    <a:pt x="208" y="142159"/>
                    <a:pt x="1811" y="143993"/>
                    <a:pt x="5034" y="143993"/>
                  </a:cubicBezTo>
                  <a:cubicBezTo>
                    <a:pt x="5185" y="143993"/>
                    <a:pt x="5340" y="143989"/>
                    <a:pt x="5499" y="143981"/>
                  </a:cubicBezTo>
                  <a:cubicBezTo>
                    <a:pt x="23166" y="144233"/>
                    <a:pt x="61538" y="144359"/>
                    <a:pt x="76177" y="144359"/>
                  </a:cubicBezTo>
                  <a:cubicBezTo>
                    <a:pt x="90824" y="144359"/>
                    <a:pt x="107103" y="144233"/>
                    <a:pt x="125041" y="143981"/>
                  </a:cubicBezTo>
                  <a:cubicBezTo>
                    <a:pt x="129025" y="143963"/>
                    <a:pt x="130900" y="142007"/>
                    <a:pt x="130675" y="138122"/>
                  </a:cubicBezTo>
                  <a:lnTo>
                    <a:pt x="130675" y="6393"/>
                  </a:lnTo>
                  <a:cubicBezTo>
                    <a:pt x="130839" y="2139"/>
                    <a:pt x="128956" y="0"/>
                    <a:pt x="125024" y="0"/>
                  </a:cubicBezTo>
                  <a:close/>
                  <a:moveTo>
                    <a:pt x="139427" y="0"/>
                  </a:moveTo>
                  <a:cubicBezTo>
                    <a:pt x="135503" y="0"/>
                    <a:pt x="133611" y="2139"/>
                    <a:pt x="133776" y="6393"/>
                  </a:cubicBezTo>
                  <a:lnTo>
                    <a:pt x="133776" y="138122"/>
                  </a:lnTo>
                  <a:cubicBezTo>
                    <a:pt x="133550" y="142007"/>
                    <a:pt x="135434" y="143963"/>
                    <a:pt x="139409" y="143981"/>
                  </a:cubicBezTo>
                  <a:cubicBezTo>
                    <a:pt x="157347" y="144233"/>
                    <a:pt x="173635" y="144359"/>
                    <a:pt x="188274" y="144359"/>
                  </a:cubicBezTo>
                  <a:cubicBezTo>
                    <a:pt x="202912" y="144359"/>
                    <a:pt x="241294" y="144233"/>
                    <a:pt x="258970" y="143981"/>
                  </a:cubicBezTo>
                  <a:cubicBezTo>
                    <a:pt x="259129" y="143989"/>
                    <a:pt x="259285" y="143993"/>
                    <a:pt x="259437" y="143993"/>
                  </a:cubicBezTo>
                  <a:cubicBezTo>
                    <a:pt x="262675" y="143993"/>
                    <a:pt x="264277" y="142159"/>
                    <a:pt x="264243" y="138500"/>
                  </a:cubicBezTo>
                  <a:lnTo>
                    <a:pt x="264243" y="4914"/>
                  </a:lnTo>
                  <a:cubicBezTo>
                    <a:pt x="264468" y="1705"/>
                    <a:pt x="262900" y="65"/>
                    <a:pt x="259529" y="11"/>
                  </a:cubicBezTo>
                  <a:lnTo>
                    <a:pt x="139914" y="11"/>
                  </a:lnTo>
                  <a:cubicBezTo>
                    <a:pt x="139749" y="4"/>
                    <a:pt x="139586" y="0"/>
                    <a:pt x="139427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41" name="Google Shape;741;p25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742" name="Google Shape;742;p25"/>
            <p:cNvGrpSpPr/>
            <p:nvPr/>
          </p:nvGrpSpPr>
          <p:grpSpPr>
            <a:xfrm>
              <a:off x="263005" y="845117"/>
              <a:ext cx="3790149" cy="3960313"/>
              <a:chOff x="263005" y="845117"/>
              <a:chExt cx="3790149" cy="3960313"/>
            </a:xfrm>
          </p:grpSpPr>
          <p:sp>
            <p:nvSpPr>
              <p:cNvPr id="743" name="Google Shape;743;p25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rect b="b" l="l" r="r" t="t"/>
                <a:pathLst>
                  <a:path extrusionOk="0" h="551" w="109629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4" name="Google Shape;744;p25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5" name="Google Shape;745;p25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6" name="Google Shape;746;p25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rect b="b" l="l" r="r" t="t"/>
                <a:pathLst>
                  <a:path extrusionOk="0" h="541" w="109629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7" name="Google Shape;747;p25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8" name="Google Shape;748;p25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9" name="Google Shape;749;p25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0" name="Google Shape;750;p25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1" name="Google Shape;751;p25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rect b="b" l="l" r="r" t="t"/>
                <a:pathLst>
                  <a:path extrusionOk="0" h="543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2" name="Google Shape;752;p25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3" name="Google Shape;753;p25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rect b="b" l="l" r="r" t="t"/>
                <a:pathLst>
                  <a:path extrusionOk="0" h="541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4" name="Google Shape;754;p25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5" name="Google Shape;755;p25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6" name="Google Shape;756;p25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7" name="Google Shape;757;p25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rect b="b" l="l" r="r" t="t"/>
                <a:pathLst>
                  <a:path extrusionOk="0" h="550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58" name="Google Shape;758;p25"/>
            <p:cNvGrpSpPr/>
            <p:nvPr/>
          </p:nvGrpSpPr>
          <p:grpSpPr>
            <a:xfrm>
              <a:off x="5055305" y="845117"/>
              <a:ext cx="3790149" cy="3960313"/>
              <a:chOff x="263005" y="845117"/>
              <a:chExt cx="3790149" cy="3960313"/>
            </a:xfrm>
          </p:grpSpPr>
          <p:sp>
            <p:nvSpPr>
              <p:cNvPr id="759" name="Google Shape;759;p25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rect b="b" l="l" r="r" t="t"/>
                <a:pathLst>
                  <a:path extrusionOk="0" h="551" w="109629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0" name="Google Shape;760;p25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1" name="Google Shape;761;p25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2" name="Google Shape;762;p25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rect b="b" l="l" r="r" t="t"/>
                <a:pathLst>
                  <a:path extrusionOk="0" h="541" w="109629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3" name="Google Shape;763;p25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4" name="Google Shape;764;p25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5" name="Google Shape;765;p25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6" name="Google Shape;766;p25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7" name="Google Shape;767;p25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rect b="b" l="l" r="r" t="t"/>
                <a:pathLst>
                  <a:path extrusionOk="0" h="543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8" name="Google Shape;768;p25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9" name="Google Shape;769;p25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rect b="b" l="l" r="r" t="t"/>
                <a:pathLst>
                  <a:path extrusionOk="0" h="541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0" name="Google Shape;770;p25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1" name="Google Shape;771;p25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2" name="Google Shape;772;p25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3" name="Google Shape;773;p25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rect b="b" l="l" r="r" t="t"/>
                <a:pathLst>
                  <a:path extrusionOk="0" h="550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774" name="Google Shape;774;p25"/>
            <p:cNvCxnSpPr/>
            <p:nvPr/>
          </p:nvCxnSpPr>
          <p:spPr>
            <a:xfrm>
              <a:off x="4625700" y="540000"/>
              <a:ext cx="4679100" cy="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5" name="Google Shape;775;p25"/>
            <p:cNvCxnSpPr/>
            <p:nvPr/>
          </p:nvCxnSpPr>
          <p:spPr>
            <a:xfrm>
              <a:off x="4049375" y="545250"/>
              <a:ext cx="0" cy="462540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6" name="Google Shape;776;p25"/>
            <p:cNvCxnSpPr/>
            <p:nvPr/>
          </p:nvCxnSpPr>
          <p:spPr>
            <a:xfrm>
              <a:off x="4112975" y="545250"/>
              <a:ext cx="0" cy="462540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7" name="Google Shape;777;p25"/>
            <p:cNvCxnSpPr/>
            <p:nvPr/>
          </p:nvCxnSpPr>
          <p:spPr>
            <a:xfrm>
              <a:off x="4991700" y="545250"/>
              <a:ext cx="0" cy="462540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8" name="Google Shape;778;p25"/>
            <p:cNvCxnSpPr/>
            <p:nvPr/>
          </p:nvCxnSpPr>
          <p:spPr>
            <a:xfrm>
              <a:off x="5055300" y="545250"/>
              <a:ext cx="0" cy="462540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9" name="Google Shape;779;p25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80" name="Google Shape;780;p25"/>
          <p:cNvSpPr txBox="1"/>
          <p:nvPr>
            <p:ph idx="1" type="subTitle"/>
          </p:nvPr>
        </p:nvSpPr>
        <p:spPr>
          <a:xfrm>
            <a:off x="6302975" y="2571750"/>
            <a:ext cx="2121300" cy="15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81" name="Google Shape;781;p25"/>
          <p:cNvSpPr txBox="1"/>
          <p:nvPr>
            <p:ph type="title"/>
          </p:nvPr>
        </p:nvSpPr>
        <p:spPr>
          <a:xfrm>
            <a:off x="6682500" y="1452213"/>
            <a:ext cx="1741500" cy="9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"/>
          <p:cNvSpPr/>
          <p:nvPr/>
        </p:nvSpPr>
        <p:spPr>
          <a:xfrm>
            <a:off x="8740343" y="1780347"/>
            <a:ext cx="20479" cy="58449"/>
          </a:xfrm>
          <a:custGeom>
            <a:rect b="b" l="l" r="r" t="t"/>
            <a:pathLst>
              <a:path extrusionOk="0" h="1403" w="488">
                <a:moveTo>
                  <a:pt x="249" y="0"/>
                </a:moveTo>
                <a:cubicBezTo>
                  <a:pt x="193" y="0"/>
                  <a:pt x="139" y="35"/>
                  <a:pt x="118" y="90"/>
                </a:cubicBezTo>
                <a:cubicBezTo>
                  <a:pt x="73" y="190"/>
                  <a:pt x="46" y="289"/>
                  <a:pt x="28" y="397"/>
                </a:cubicBezTo>
                <a:cubicBezTo>
                  <a:pt x="19" y="442"/>
                  <a:pt x="1" y="496"/>
                  <a:pt x="19" y="541"/>
                </a:cubicBezTo>
                <a:cubicBezTo>
                  <a:pt x="19" y="559"/>
                  <a:pt x="28" y="568"/>
                  <a:pt x="37" y="586"/>
                </a:cubicBezTo>
                <a:cubicBezTo>
                  <a:pt x="64" y="595"/>
                  <a:pt x="145" y="613"/>
                  <a:pt x="145" y="622"/>
                </a:cubicBezTo>
                <a:cubicBezTo>
                  <a:pt x="145" y="631"/>
                  <a:pt x="100" y="649"/>
                  <a:pt x="73" y="658"/>
                </a:cubicBezTo>
                <a:cubicBezTo>
                  <a:pt x="37" y="667"/>
                  <a:pt x="46" y="685"/>
                  <a:pt x="46" y="694"/>
                </a:cubicBezTo>
                <a:cubicBezTo>
                  <a:pt x="37" y="902"/>
                  <a:pt x="46" y="1100"/>
                  <a:pt x="109" y="1307"/>
                </a:cubicBezTo>
                <a:cubicBezTo>
                  <a:pt x="118" y="1343"/>
                  <a:pt x="154" y="1379"/>
                  <a:pt x="190" y="1397"/>
                </a:cubicBezTo>
                <a:cubicBezTo>
                  <a:pt x="203" y="1401"/>
                  <a:pt x="215" y="1402"/>
                  <a:pt x="228" y="1402"/>
                </a:cubicBezTo>
                <a:cubicBezTo>
                  <a:pt x="289" y="1402"/>
                  <a:pt x="348" y="1367"/>
                  <a:pt x="371" y="1307"/>
                </a:cubicBezTo>
                <a:cubicBezTo>
                  <a:pt x="434" y="1109"/>
                  <a:pt x="443" y="902"/>
                  <a:pt x="443" y="703"/>
                </a:cubicBezTo>
                <a:cubicBezTo>
                  <a:pt x="443" y="685"/>
                  <a:pt x="452" y="676"/>
                  <a:pt x="416" y="658"/>
                </a:cubicBezTo>
                <a:cubicBezTo>
                  <a:pt x="389" y="649"/>
                  <a:pt x="344" y="640"/>
                  <a:pt x="344" y="622"/>
                </a:cubicBezTo>
                <a:cubicBezTo>
                  <a:pt x="344" y="613"/>
                  <a:pt x="425" y="595"/>
                  <a:pt x="443" y="586"/>
                </a:cubicBezTo>
                <a:cubicBezTo>
                  <a:pt x="461" y="577"/>
                  <a:pt x="470" y="559"/>
                  <a:pt x="470" y="550"/>
                </a:cubicBezTo>
                <a:cubicBezTo>
                  <a:pt x="488" y="496"/>
                  <a:pt x="470" y="451"/>
                  <a:pt x="461" y="397"/>
                </a:cubicBezTo>
                <a:cubicBezTo>
                  <a:pt x="443" y="298"/>
                  <a:pt x="416" y="190"/>
                  <a:pt x="380" y="90"/>
                </a:cubicBezTo>
                <a:cubicBezTo>
                  <a:pt x="362" y="54"/>
                  <a:pt x="335" y="27"/>
                  <a:pt x="298" y="9"/>
                </a:cubicBezTo>
                <a:cubicBezTo>
                  <a:pt x="282" y="3"/>
                  <a:pt x="266" y="0"/>
                  <a:pt x="24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" name="Google Shape;55;p4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56" name="Google Shape;56;p4"/>
            <p:cNvSpPr/>
            <p:nvPr/>
          </p:nvSpPr>
          <p:spPr>
            <a:xfrm>
              <a:off x="238125" y="854700"/>
              <a:ext cx="7142500" cy="4015650"/>
            </a:xfrm>
            <a:custGeom>
              <a:rect b="b" l="l" r="r" t="t"/>
              <a:pathLst>
                <a:path extrusionOk="0" h="160626" w="28570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4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4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561875" y="10727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561875" y="12703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561875" y="47219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" name="Google Shape;78;p4"/>
          <p:cNvSpPr txBox="1"/>
          <p:nvPr>
            <p:ph type="title"/>
          </p:nvPr>
        </p:nvSpPr>
        <p:spPr>
          <a:xfrm>
            <a:off x="720000" y="540000"/>
            <a:ext cx="7704000" cy="36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9" name="Google Shape;79;p4"/>
          <p:cNvSpPr txBox="1"/>
          <p:nvPr>
            <p:ph idx="1" type="body"/>
          </p:nvPr>
        </p:nvSpPr>
        <p:spPr>
          <a:xfrm>
            <a:off x="720000" y="1246924"/>
            <a:ext cx="7704000" cy="34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/>
            </a:lvl1pPr>
            <a:lvl2pPr indent="-304800" lvl="1" marL="914400" rtl="0">
              <a:spcBef>
                <a:spcPts val="5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oogle Shape;81;p5"/>
          <p:cNvGrpSpPr/>
          <p:nvPr/>
        </p:nvGrpSpPr>
        <p:grpSpPr>
          <a:xfrm>
            <a:off x="-174525" y="-22399"/>
            <a:ext cx="9487164" cy="5193049"/>
            <a:chOff x="-174525" y="-22399"/>
            <a:chExt cx="9487164" cy="5193049"/>
          </a:xfrm>
        </p:grpSpPr>
        <p:sp>
          <p:nvSpPr>
            <p:cNvPr id="82" name="Google Shape;82;p5"/>
            <p:cNvSpPr/>
            <p:nvPr/>
          </p:nvSpPr>
          <p:spPr>
            <a:xfrm>
              <a:off x="-174525" y="-22399"/>
              <a:ext cx="9487164" cy="5188298"/>
            </a:xfrm>
            <a:custGeom>
              <a:rect b="b" l="l" r="r" t="t"/>
              <a:pathLst>
                <a:path extrusionOk="0" h="144360" w="264469">
                  <a:moveTo>
                    <a:pt x="125024" y="0"/>
                  </a:moveTo>
                  <a:cubicBezTo>
                    <a:pt x="124865" y="0"/>
                    <a:pt x="124702" y="4"/>
                    <a:pt x="124536" y="11"/>
                  </a:cubicBezTo>
                  <a:lnTo>
                    <a:pt x="4940" y="11"/>
                  </a:lnTo>
                  <a:cubicBezTo>
                    <a:pt x="1569" y="65"/>
                    <a:pt x="0" y="1705"/>
                    <a:pt x="226" y="4914"/>
                  </a:cubicBezTo>
                  <a:lnTo>
                    <a:pt x="226" y="138500"/>
                  </a:lnTo>
                  <a:cubicBezTo>
                    <a:pt x="208" y="142159"/>
                    <a:pt x="1811" y="143993"/>
                    <a:pt x="5034" y="143993"/>
                  </a:cubicBezTo>
                  <a:cubicBezTo>
                    <a:pt x="5185" y="143993"/>
                    <a:pt x="5340" y="143989"/>
                    <a:pt x="5499" y="143981"/>
                  </a:cubicBezTo>
                  <a:cubicBezTo>
                    <a:pt x="23166" y="144233"/>
                    <a:pt x="61538" y="144359"/>
                    <a:pt x="76177" y="144359"/>
                  </a:cubicBezTo>
                  <a:cubicBezTo>
                    <a:pt x="90824" y="144359"/>
                    <a:pt x="107103" y="144233"/>
                    <a:pt x="125041" y="143981"/>
                  </a:cubicBezTo>
                  <a:cubicBezTo>
                    <a:pt x="129025" y="143963"/>
                    <a:pt x="130900" y="142007"/>
                    <a:pt x="130675" y="138122"/>
                  </a:cubicBezTo>
                  <a:lnTo>
                    <a:pt x="130675" y="6393"/>
                  </a:lnTo>
                  <a:cubicBezTo>
                    <a:pt x="130839" y="2139"/>
                    <a:pt x="128956" y="0"/>
                    <a:pt x="125024" y="0"/>
                  </a:cubicBezTo>
                  <a:close/>
                  <a:moveTo>
                    <a:pt x="139427" y="0"/>
                  </a:moveTo>
                  <a:cubicBezTo>
                    <a:pt x="135503" y="0"/>
                    <a:pt x="133611" y="2139"/>
                    <a:pt x="133776" y="6393"/>
                  </a:cubicBezTo>
                  <a:lnTo>
                    <a:pt x="133776" y="138122"/>
                  </a:lnTo>
                  <a:cubicBezTo>
                    <a:pt x="133550" y="142007"/>
                    <a:pt x="135434" y="143963"/>
                    <a:pt x="139409" y="143981"/>
                  </a:cubicBezTo>
                  <a:cubicBezTo>
                    <a:pt x="157347" y="144233"/>
                    <a:pt x="173635" y="144359"/>
                    <a:pt x="188274" y="144359"/>
                  </a:cubicBezTo>
                  <a:cubicBezTo>
                    <a:pt x="202912" y="144359"/>
                    <a:pt x="241294" y="144233"/>
                    <a:pt x="258970" y="143981"/>
                  </a:cubicBezTo>
                  <a:cubicBezTo>
                    <a:pt x="259129" y="143989"/>
                    <a:pt x="259285" y="143993"/>
                    <a:pt x="259437" y="143993"/>
                  </a:cubicBezTo>
                  <a:cubicBezTo>
                    <a:pt x="262675" y="143993"/>
                    <a:pt x="264277" y="142159"/>
                    <a:pt x="264243" y="138500"/>
                  </a:cubicBezTo>
                  <a:lnTo>
                    <a:pt x="264243" y="4914"/>
                  </a:lnTo>
                  <a:cubicBezTo>
                    <a:pt x="264468" y="1705"/>
                    <a:pt x="262900" y="65"/>
                    <a:pt x="259529" y="11"/>
                  </a:cubicBezTo>
                  <a:lnTo>
                    <a:pt x="139914" y="11"/>
                  </a:lnTo>
                  <a:cubicBezTo>
                    <a:pt x="139749" y="4"/>
                    <a:pt x="139586" y="0"/>
                    <a:pt x="139427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3" name="Google Shape;83;p5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84" name="Google Shape;84;p5"/>
            <p:cNvGrpSpPr/>
            <p:nvPr/>
          </p:nvGrpSpPr>
          <p:grpSpPr>
            <a:xfrm>
              <a:off x="263005" y="845117"/>
              <a:ext cx="3790149" cy="3960313"/>
              <a:chOff x="263005" y="845117"/>
              <a:chExt cx="3790149" cy="3960313"/>
            </a:xfrm>
          </p:grpSpPr>
          <p:sp>
            <p:nvSpPr>
              <p:cNvPr id="85" name="Google Shape;85;p5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rect b="b" l="l" r="r" t="t"/>
                <a:pathLst>
                  <a:path extrusionOk="0" h="551" w="109629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5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" name="Google Shape;87;p5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" name="Google Shape;88;p5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rect b="b" l="l" r="r" t="t"/>
                <a:pathLst>
                  <a:path extrusionOk="0" h="541" w="109629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5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5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" name="Google Shape;91;p5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" name="Google Shape;92;p5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5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rect b="b" l="l" r="r" t="t"/>
                <a:pathLst>
                  <a:path extrusionOk="0" h="543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5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" name="Google Shape;95;p5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rect b="b" l="l" r="r" t="t"/>
                <a:pathLst>
                  <a:path extrusionOk="0" h="541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" name="Google Shape;96;p5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5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5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" name="Google Shape;99;p5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rect b="b" l="l" r="r" t="t"/>
                <a:pathLst>
                  <a:path extrusionOk="0" h="550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0" name="Google Shape;100;p5"/>
            <p:cNvGrpSpPr/>
            <p:nvPr/>
          </p:nvGrpSpPr>
          <p:grpSpPr>
            <a:xfrm>
              <a:off x="5055305" y="845117"/>
              <a:ext cx="3790149" cy="3960313"/>
              <a:chOff x="263005" y="845117"/>
              <a:chExt cx="3790149" cy="3960313"/>
            </a:xfrm>
          </p:grpSpPr>
          <p:sp>
            <p:nvSpPr>
              <p:cNvPr id="101" name="Google Shape;101;p5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rect b="b" l="l" r="r" t="t"/>
                <a:pathLst>
                  <a:path extrusionOk="0" h="551" w="109629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5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" name="Google Shape;103;p5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" name="Google Shape;104;p5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rect b="b" l="l" r="r" t="t"/>
                <a:pathLst>
                  <a:path extrusionOk="0" h="541" w="109629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Google Shape;105;p5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" name="Google Shape;106;p5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" name="Google Shape;107;p5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" name="Google Shape;108;p5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" name="Google Shape;109;p5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rect b="b" l="l" r="r" t="t"/>
                <a:pathLst>
                  <a:path extrusionOk="0" h="543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" name="Google Shape;110;p5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" name="Google Shape;111;p5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rect b="b" l="l" r="r" t="t"/>
                <a:pathLst>
                  <a:path extrusionOk="0" h="541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" name="Google Shape;112;p5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" name="Google Shape;113;p5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" name="Google Shape;114;p5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Google Shape;115;p5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rect b="b" l="l" r="r" t="t"/>
                <a:pathLst>
                  <a:path extrusionOk="0" h="550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16" name="Google Shape;116;p5"/>
            <p:cNvCxnSpPr/>
            <p:nvPr/>
          </p:nvCxnSpPr>
          <p:spPr>
            <a:xfrm>
              <a:off x="4625700" y="540000"/>
              <a:ext cx="4679100" cy="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" name="Google Shape;117;p5"/>
            <p:cNvCxnSpPr/>
            <p:nvPr/>
          </p:nvCxnSpPr>
          <p:spPr>
            <a:xfrm>
              <a:off x="4049375" y="545250"/>
              <a:ext cx="0" cy="462540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" name="Google Shape;118;p5"/>
            <p:cNvCxnSpPr/>
            <p:nvPr/>
          </p:nvCxnSpPr>
          <p:spPr>
            <a:xfrm>
              <a:off x="4112975" y="545250"/>
              <a:ext cx="0" cy="462540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9" name="Google Shape;119;p5"/>
            <p:cNvCxnSpPr/>
            <p:nvPr/>
          </p:nvCxnSpPr>
          <p:spPr>
            <a:xfrm>
              <a:off x="4991700" y="545250"/>
              <a:ext cx="0" cy="462540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" name="Google Shape;120;p5"/>
            <p:cNvCxnSpPr/>
            <p:nvPr/>
          </p:nvCxnSpPr>
          <p:spPr>
            <a:xfrm>
              <a:off x="5055300" y="545250"/>
              <a:ext cx="0" cy="462540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" name="Google Shape;121;p5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22" name="Google Shape;122;p5"/>
          <p:cNvSpPr txBox="1"/>
          <p:nvPr>
            <p:ph type="title"/>
          </p:nvPr>
        </p:nvSpPr>
        <p:spPr>
          <a:xfrm>
            <a:off x="720000" y="540000"/>
            <a:ext cx="33687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3" name="Google Shape;123;p5"/>
          <p:cNvSpPr txBox="1"/>
          <p:nvPr>
            <p:ph idx="1" type="subTitle"/>
          </p:nvPr>
        </p:nvSpPr>
        <p:spPr>
          <a:xfrm>
            <a:off x="906900" y="3292127"/>
            <a:ext cx="2506200" cy="34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0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24" name="Google Shape;124;p5"/>
          <p:cNvSpPr txBox="1"/>
          <p:nvPr>
            <p:ph idx="2" type="subTitle"/>
          </p:nvPr>
        </p:nvSpPr>
        <p:spPr>
          <a:xfrm>
            <a:off x="5676900" y="3292127"/>
            <a:ext cx="2506200" cy="34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0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25" name="Google Shape;125;p5"/>
          <p:cNvSpPr txBox="1"/>
          <p:nvPr>
            <p:ph idx="3" type="subTitle"/>
          </p:nvPr>
        </p:nvSpPr>
        <p:spPr>
          <a:xfrm>
            <a:off x="906900" y="1584571"/>
            <a:ext cx="2506200" cy="40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0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26" name="Google Shape;126;p5"/>
          <p:cNvSpPr txBox="1"/>
          <p:nvPr>
            <p:ph idx="4" type="subTitle"/>
          </p:nvPr>
        </p:nvSpPr>
        <p:spPr>
          <a:xfrm>
            <a:off x="5676900" y="1584571"/>
            <a:ext cx="2506200" cy="40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0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27" name="Google Shape;127;p5"/>
          <p:cNvSpPr txBox="1"/>
          <p:nvPr>
            <p:ph idx="5" type="subTitle"/>
          </p:nvPr>
        </p:nvSpPr>
        <p:spPr>
          <a:xfrm>
            <a:off x="906900" y="2076621"/>
            <a:ext cx="25062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28" name="Google Shape;128;p5"/>
          <p:cNvSpPr txBox="1"/>
          <p:nvPr>
            <p:ph idx="6" type="subTitle"/>
          </p:nvPr>
        </p:nvSpPr>
        <p:spPr>
          <a:xfrm>
            <a:off x="5676900" y="2076621"/>
            <a:ext cx="25062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29" name="Google Shape;129;p5"/>
          <p:cNvSpPr txBox="1"/>
          <p:nvPr>
            <p:ph idx="7" type="subTitle"/>
          </p:nvPr>
        </p:nvSpPr>
        <p:spPr>
          <a:xfrm>
            <a:off x="906900" y="3755202"/>
            <a:ext cx="25062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0" name="Google Shape;130;p5"/>
          <p:cNvSpPr txBox="1"/>
          <p:nvPr>
            <p:ph idx="8" type="subTitle"/>
          </p:nvPr>
        </p:nvSpPr>
        <p:spPr>
          <a:xfrm>
            <a:off x="5676900" y="3755202"/>
            <a:ext cx="25062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132;p6"/>
          <p:cNvGrpSpPr/>
          <p:nvPr/>
        </p:nvGrpSpPr>
        <p:grpSpPr>
          <a:xfrm>
            <a:off x="-174525" y="-22399"/>
            <a:ext cx="9487164" cy="5193049"/>
            <a:chOff x="-174525" y="-22399"/>
            <a:chExt cx="9487164" cy="5193049"/>
          </a:xfrm>
        </p:grpSpPr>
        <p:sp>
          <p:nvSpPr>
            <p:cNvPr id="133" name="Google Shape;133;p6"/>
            <p:cNvSpPr/>
            <p:nvPr/>
          </p:nvSpPr>
          <p:spPr>
            <a:xfrm>
              <a:off x="-174525" y="-22399"/>
              <a:ext cx="9487164" cy="5188298"/>
            </a:xfrm>
            <a:custGeom>
              <a:rect b="b" l="l" r="r" t="t"/>
              <a:pathLst>
                <a:path extrusionOk="0" h="144360" w="264469">
                  <a:moveTo>
                    <a:pt x="125024" y="0"/>
                  </a:moveTo>
                  <a:cubicBezTo>
                    <a:pt x="124865" y="0"/>
                    <a:pt x="124702" y="4"/>
                    <a:pt x="124536" y="11"/>
                  </a:cubicBezTo>
                  <a:lnTo>
                    <a:pt x="4940" y="11"/>
                  </a:lnTo>
                  <a:cubicBezTo>
                    <a:pt x="1569" y="65"/>
                    <a:pt x="0" y="1705"/>
                    <a:pt x="226" y="4914"/>
                  </a:cubicBezTo>
                  <a:lnTo>
                    <a:pt x="226" y="138500"/>
                  </a:lnTo>
                  <a:cubicBezTo>
                    <a:pt x="208" y="142159"/>
                    <a:pt x="1811" y="143993"/>
                    <a:pt x="5034" y="143993"/>
                  </a:cubicBezTo>
                  <a:cubicBezTo>
                    <a:pt x="5185" y="143993"/>
                    <a:pt x="5340" y="143989"/>
                    <a:pt x="5499" y="143981"/>
                  </a:cubicBezTo>
                  <a:cubicBezTo>
                    <a:pt x="23166" y="144233"/>
                    <a:pt x="61538" y="144359"/>
                    <a:pt x="76177" y="144359"/>
                  </a:cubicBezTo>
                  <a:cubicBezTo>
                    <a:pt x="90824" y="144359"/>
                    <a:pt x="107103" y="144233"/>
                    <a:pt x="125041" y="143981"/>
                  </a:cubicBezTo>
                  <a:cubicBezTo>
                    <a:pt x="129025" y="143963"/>
                    <a:pt x="130900" y="142007"/>
                    <a:pt x="130675" y="138122"/>
                  </a:cubicBezTo>
                  <a:lnTo>
                    <a:pt x="130675" y="6393"/>
                  </a:lnTo>
                  <a:cubicBezTo>
                    <a:pt x="130839" y="2139"/>
                    <a:pt x="128956" y="0"/>
                    <a:pt x="125024" y="0"/>
                  </a:cubicBezTo>
                  <a:close/>
                  <a:moveTo>
                    <a:pt x="139427" y="0"/>
                  </a:moveTo>
                  <a:cubicBezTo>
                    <a:pt x="135503" y="0"/>
                    <a:pt x="133611" y="2139"/>
                    <a:pt x="133776" y="6393"/>
                  </a:cubicBezTo>
                  <a:lnTo>
                    <a:pt x="133776" y="138122"/>
                  </a:lnTo>
                  <a:cubicBezTo>
                    <a:pt x="133550" y="142007"/>
                    <a:pt x="135434" y="143963"/>
                    <a:pt x="139409" y="143981"/>
                  </a:cubicBezTo>
                  <a:cubicBezTo>
                    <a:pt x="157347" y="144233"/>
                    <a:pt x="173635" y="144359"/>
                    <a:pt x="188274" y="144359"/>
                  </a:cubicBezTo>
                  <a:cubicBezTo>
                    <a:pt x="202912" y="144359"/>
                    <a:pt x="241294" y="144233"/>
                    <a:pt x="258970" y="143981"/>
                  </a:cubicBezTo>
                  <a:cubicBezTo>
                    <a:pt x="259129" y="143989"/>
                    <a:pt x="259285" y="143993"/>
                    <a:pt x="259437" y="143993"/>
                  </a:cubicBezTo>
                  <a:cubicBezTo>
                    <a:pt x="262675" y="143993"/>
                    <a:pt x="264277" y="142159"/>
                    <a:pt x="264243" y="138500"/>
                  </a:cubicBezTo>
                  <a:lnTo>
                    <a:pt x="264243" y="4914"/>
                  </a:lnTo>
                  <a:cubicBezTo>
                    <a:pt x="264468" y="1705"/>
                    <a:pt x="262900" y="65"/>
                    <a:pt x="259529" y="11"/>
                  </a:cubicBezTo>
                  <a:lnTo>
                    <a:pt x="139914" y="11"/>
                  </a:lnTo>
                  <a:cubicBezTo>
                    <a:pt x="139749" y="4"/>
                    <a:pt x="139586" y="0"/>
                    <a:pt x="139427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34" name="Google Shape;134;p6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35" name="Google Shape;135;p6"/>
            <p:cNvGrpSpPr/>
            <p:nvPr/>
          </p:nvGrpSpPr>
          <p:grpSpPr>
            <a:xfrm>
              <a:off x="263005" y="845117"/>
              <a:ext cx="3790149" cy="3960313"/>
              <a:chOff x="263005" y="845117"/>
              <a:chExt cx="3790149" cy="3960313"/>
            </a:xfrm>
          </p:grpSpPr>
          <p:sp>
            <p:nvSpPr>
              <p:cNvPr id="136" name="Google Shape;136;p6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rect b="b" l="l" r="r" t="t"/>
                <a:pathLst>
                  <a:path extrusionOk="0" h="551" w="109629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" name="Google Shape;137;p6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6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6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rect b="b" l="l" r="r" t="t"/>
                <a:pathLst>
                  <a:path extrusionOk="0" h="541" w="109629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6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6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6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" name="Google Shape;143;p6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" name="Google Shape;144;p6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rect b="b" l="l" r="r" t="t"/>
                <a:pathLst>
                  <a:path extrusionOk="0" h="543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6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6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rect b="b" l="l" r="r" t="t"/>
                <a:pathLst>
                  <a:path extrusionOk="0" h="541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6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6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" name="Google Shape;149;p6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6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rect b="b" l="l" r="r" t="t"/>
                <a:pathLst>
                  <a:path extrusionOk="0" h="550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1" name="Google Shape;151;p6"/>
            <p:cNvGrpSpPr/>
            <p:nvPr/>
          </p:nvGrpSpPr>
          <p:grpSpPr>
            <a:xfrm>
              <a:off x="5055305" y="845117"/>
              <a:ext cx="3790149" cy="3960313"/>
              <a:chOff x="263005" y="845117"/>
              <a:chExt cx="3790149" cy="3960313"/>
            </a:xfrm>
          </p:grpSpPr>
          <p:sp>
            <p:nvSpPr>
              <p:cNvPr id="152" name="Google Shape;152;p6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rect b="b" l="l" r="r" t="t"/>
                <a:pathLst>
                  <a:path extrusionOk="0" h="551" w="109629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6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" name="Google Shape;154;p6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6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rect b="b" l="l" r="r" t="t"/>
                <a:pathLst>
                  <a:path extrusionOk="0" h="541" w="109629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6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6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6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6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6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rect b="b" l="l" r="r" t="t"/>
                <a:pathLst>
                  <a:path extrusionOk="0" h="543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6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6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rect b="b" l="l" r="r" t="t"/>
                <a:pathLst>
                  <a:path extrusionOk="0" h="541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6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6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6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6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rect b="b" l="l" r="r" t="t"/>
                <a:pathLst>
                  <a:path extrusionOk="0" h="550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7" name="Google Shape;167;p6"/>
            <p:cNvCxnSpPr/>
            <p:nvPr/>
          </p:nvCxnSpPr>
          <p:spPr>
            <a:xfrm>
              <a:off x="4625700" y="540000"/>
              <a:ext cx="4679100" cy="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8" name="Google Shape;168;p6"/>
            <p:cNvCxnSpPr/>
            <p:nvPr/>
          </p:nvCxnSpPr>
          <p:spPr>
            <a:xfrm>
              <a:off x="4049375" y="545250"/>
              <a:ext cx="0" cy="462540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9" name="Google Shape;169;p6"/>
            <p:cNvCxnSpPr/>
            <p:nvPr/>
          </p:nvCxnSpPr>
          <p:spPr>
            <a:xfrm>
              <a:off x="4112975" y="545250"/>
              <a:ext cx="0" cy="462540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0" name="Google Shape;170;p6"/>
            <p:cNvCxnSpPr/>
            <p:nvPr/>
          </p:nvCxnSpPr>
          <p:spPr>
            <a:xfrm>
              <a:off x="4991700" y="545250"/>
              <a:ext cx="0" cy="462540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1" name="Google Shape;171;p6"/>
            <p:cNvCxnSpPr/>
            <p:nvPr/>
          </p:nvCxnSpPr>
          <p:spPr>
            <a:xfrm>
              <a:off x="5055300" y="545250"/>
              <a:ext cx="0" cy="462540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2" name="Google Shape;172;p6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73" name="Google Shape;173;p6"/>
          <p:cNvSpPr txBox="1"/>
          <p:nvPr>
            <p:ph type="title"/>
          </p:nvPr>
        </p:nvSpPr>
        <p:spPr>
          <a:xfrm>
            <a:off x="720000" y="540000"/>
            <a:ext cx="3378600" cy="101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4" name="Google Shape;174;p6"/>
          <p:cNvSpPr txBox="1"/>
          <p:nvPr>
            <p:ph idx="1" type="body"/>
          </p:nvPr>
        </p:nvSpPr>
        <p:spPr>
          <a:xfrm>
            <a:off x="470700" y="3119125"/>
            <a:ext cx="3378600" cy="12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5" name="Google Shape;175;p6"/>
          <p:cNvSpPr txBox="1"/>
          <p:nvPr>
            <p:ph idx="2" type="body"/>
          </p:nvPr>
        </p:nvSpPr>
        <p:spPr>
          <a:xfrm>
            <a:off x="5368500" y="3105175"/>
            <a:ext cx="3177000" cy="12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6" name="Google Shape;176;p6"/>
          <p:cNvSpPr txBox="1"/>
          <p:nvPr>
            <p:ph idx="3" type="subTitle"/>
          </p:nvPr>
        </p:nvSpPr>
        <p:spPr>
          <a:xfrm>
            <a:off x="906900" y="2586400"/>
            <a:ext cx="2506200" cy="40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0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77" name="Google Shape;177;p6"/>
          <p:cNvSpPr txBox="1"/>
          <p:nvPr>
            <p:ph idx="4" type="subTitle"/>
          </p:nvPr>
        </p:nvSpPr>
        <p:spPr>
          <a:xfrm>
            <a:off x="5703900" y="2572450"/>
            <a:ext cx="2506200" cy="40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0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">
  <p:cSld name="CUSTOM_3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7"/>
          <p:cNvGrpSpPr/>
          <p:nvPr/>
        </p:nvGrpSpPr>
        <p:grpSpPr>
          <a:xfrm>
            <a:off x="-174525" y="-22399"/>
            <a:ext cx="9487164" cy="5193049"/>
            <a:chOff x="-174525" y="-22399"/>
            <a:chExt cx="9487164" cy="5193049"/>
          </a:xfrm>
        </p:grpSpPr>
        <p:sp>
          <p:nvSpPr>
            <p:cNvPr id="180" name="Google Shape;180;p7"/>
            <p:cNvSpPr/>
            <p:nvPr/>
          </p:nvSpPr>
          <p:spPr>
            <a:xfrm>
              <a:off x="-174525" y="-22399"/>
              <a:ext cx="9487164" cy="5188298"/>
            </a:xfrm>
            <a:custGeom>
              <a:rect b="b" l="l" r="r" t="t"/>
              <a:pathLst>
                <a:path extrusionOk="0" h="144360" w="264469">
                  <a:moveTo>
                    <a:pt x="125024" y="0"/>
                  </a:moveTo>
                  <a:cubicBezTo>
                    <a:pt x="124865" y="0"/>
                    <a:pt x="124702" y="4"/>
                    <a:pt x="124536" y="11"/>
                  </a:cubicBezTo>
                  <a:lnTo>
                    <a:pt x="4940" y="11"/>
                  </a:lnTo>
                  <a:cubicBezTo>
                    <a:pt x="1569" y="65"/>
                    <a:pt x="0" y="1705"/>
                    <a:pt x="226" y="4914"/>
                  </a:cubicBezTo>
                  <a:lnTo>
                    <a:pt x="226" y="138500"/>
                  </a:lnTo>
                  <a:cubicBezTo>
                    <a:pt x="208" y="142159"/>
                    <a:pt x="1811" y="143993"/>
                    <a:pt x="5034" y="143993"/>
                  </a:cubicBezTo>
                  <a:cubicBezTo>
                    <a:pt x="5185" y="143993"/>
                    <a:pt x="5340" y="143989"/>
                    <a:pt x="5499" y="143981"/>
                  </a:cubicBezTo>
                  <a:cubicBezTo>
                    <a:pt x="23166" y="144233"/>
                    <a:pt x="61538" y="144359"/>
                    <a:pt x="76177" y="144359"/>
                  </a:cubicBezTo>
                  <a:cubicBezTo>
                    <a:pt x="90824" y="144359"/>
                    <a:pt x="107103" y="144233"/>
                    <a:pt x="125041" y="143981"/>
                  </a:cubicBezTo>
                  <a:cubicBezTo>
                    <a:pt x="129025" y="143963"/>
                    <a:pt x="130900" y="142007"/>
                    <a:pt x="130675" y="138122"/>
                  </a:cubicBezTo>
                  <a:lnTo>
                    <a:pt x="130675" y="6393"/>
                  </a:lnTo>
                  <a:cubicBezTo>
                    <a:pt x="130839" y="2139"/>
                    <a:pt x="128956" y="0"/>
                    <a:pt x="125024" y="0"/>
                  </a:cubicBezTo>
                  <a:close/>
                  <a:moveTo>
                    <a:pt x="139427" y="0"/>
                  </a:moveTo>
                  <a:cubicBezTo>
                    <a:pt x="135503" y="0"/>
                    <a:pt x="133611" y="2139"/>
                    <a:pt x="133776" y="6393"/>
                  </a:cubicBezTo>
                  <a:lnTo>
                    <a:pt x="133776" y="138122"/>
                  </a:lnTo>
                  <a:cubicBezTo>
                    <a:pt x="133550" y="142007"/>
                    <a:pt x="135434" y="143963"/>
                    <a:pt x="139409" y="143981"/>
                  </a:cubicBezTo>
                  <a:cubicBezTo>
                    <a:pt x="157347" y="144233"/>
                    <a:pt x="173635" y="144359"/>
                    <a:pt x="188274" y="144359"/>
                  </a:cubicBezTo>
                  <a:cubicBezTo>
                    <a:pt x="202912" y="144359"/>
                    <a:pt x="241294" y="144233"/>
                    <a:pt x="258970" y="143981"/>
                  </a:cubicBezTo>
                  <a:cubicBezTo>
                    <a:pt x="259129" y="143989"/>
                    <a:pt x="259285" y="143993"/>
                    <a:pt x="259437" y="143993"/>
                  </a:cubicBezTo>
                  <a:cubicBezTo>
                    <a:pt x="262675" y="143993"/>
                    <a:pt x="264277" y="142159"/>
                    <a:pt x="264243" y="138500"/>
                  </a:cubicBezTo>
                  <a:lnTo>
                    <a:pt x="264243" y="4914"/>
                  </a:lnTo>
                  <a:cubicBezTo>
                    <a:pt x="264468" y="1705"/>
                    <a:pt x="262900" y="65"/>
                    <a:pt x="259529" y="11"/>
                  </a:cubicBezTo>
                  <a:lnTo>
                    <a:pt x="139914" y="11"/>
                  </a:lnTo>
                  <a:cubicBezTo>
                    <a:pt x="139749" y="4"/>
                    <a:pt x="139586" y="0"/>
                    <a:pt x="139427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81" name="Google Shape;181;p7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82" name="Google Shape;182;p7"/>
            <p:cNvGrpSpPr/>
            <p:nvPr/>
          </p:nvGrpSpPr>
          <p:grpSpPr>
            <a:xfrm>
              <a:off x="263005" y="845117"/>
              <a:ext cx="3790149" cy="3960313"/>
              <a:chOff x="263005" y="845117"/>
              <a:chExt cx="3790149" cy="3960313"/>
            </a:xfrm>
          </p:grpSpPr>
          <p:sp>
            <p:nvSpPr>
              <p:cNvPr id="183" name="Google Shape;183;p7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rect b="b" l="l" r="r" t="t"/>
                <a:pathLst>
                  <a:path extrusionOk="0" h="551" w="109629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p7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p7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7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rect b="b" l="l" r="r" t="t"/>
                <a:pathLst>
                  <a:path extrusionOk="0" h="541" w="109629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7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7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7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7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7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rect b="b" l="l" r="r" t="t"/>
                <a:pathLst>
                  <a:path extrusionOk="0" h="543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7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7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rect b="b" l="l" r="r" t="t"/>
                <a:pathLst>
                  <a:path extrusionOk="0" h="541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7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7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7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7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rect b="b" l="l" r="r" t="t"/>
                <a:pathLst>
                  <a:path extrusionOk="0" h="550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7"/>
            <p:cNvGrpSpPr/>
            <p:nvPr/>
          </p:nvGrpSpPr>
          <p:grpSpPr>
            <a:xfrm>
              <a:off x="5055305" y="845117"/>
              <a:ext cx="3790149" cy="3960313"/>
              <a:chOff x="263005" y="845117"/>
              <a:chExt cx="3790149" cy="3960313"/>
            </a:xfrm>
          </p:grpSpPr>
          <p:sp>
            <p:nvSpPr>
              <p:cNvPr id="199" name="Google Shape;199;p7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rect b="b" l="l" r="r" t="t"/>
                <a:pathLst>
                  <a:path extrusionOk="0" h="551" w="109629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7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7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7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rect b="b" l="l" r="r" t="t"/>
                <a:pathLst>
                  <a:path extrusionOk="0" h="541" w="109629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7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" name="Google Shape;204;p7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7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7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7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rect b="b" l="l" r="r" t="t"/>
                <a:pathLst>
                  <a:path extrusionOk="0" h="543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7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7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rect b="b" l="l" r="r" t="t"/>
                <a:pathLst>
                  <a:path extrusionOk="0" h="541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7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7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7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7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rect b="b" l="l" r="r" t="t"/>
                <a:pathLst>
                  <a:path extrusionOk="0" h="550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14" name="Google Shape;214;p7"/>
            <p:cNvCxnSpPr/>
            <p:nvPr/>
          </p:nvCxnSpPr>
          <p:spPr>
            <a:xfrm>
              <a:off x="4625700" y="540000"/>
              <a:ext cx="4679100" cy="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5" name="Google Shape;215;p7"/>
            <p:cNvCxnSpPr/>
            <p:nvPr/>
          </p:nvCxnSpPr>
          <p:spPr>
            <a:xfrm>
              <a:off x="4049375" y="545250"/>
              <a:ext cx="0" cy="462540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6" name="Google Shape;216;p7"/>
            <p:cNvCxnSpPr/>
            <p:nvPr/>
          </p:nvCxnSpPr>
          <p:spPr>
            <a:xfrm>
              <a:off x="4112975" y="545250"/>
              <a:ext cx="0" cy="462540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7" name="Google Shape;217;p7"/>
            <p:cNvCxnSpPr/>
            <p:nvPr/>
          </p:nvCxnSpPr>
          <p:spPr>
            <a:xfrm>
              <a:off x="4991700" y="545250"/>
              <a:ext cx="0" cy="462540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8" name="Google Shape;218;p7"/>
            <p:cNvCxnSpPr/>
            <p:nvPr/>
          </p:nvCxnSpPr>
          <p:spPr>
            <a:xfrm>
              <a:off x="5055300" y="545250"/>
              <a:ext cx="0" cy="462540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9" name="Google Shape;219;p7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20" name="Google Shape;220;p7"/>
          <p:cNvSpPr txBox="1"/>
          <p:nvPr>
            <p:ph type="title"/>
          </p:nvPr>
        </p:nvSpPr>
        <p:spPr>
          <a:xfrm>
            <a:off x="720000" y="540000"/>
            <a:ext cx="3087300" cy="1459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1" name="Google Shape;221;p7"/>
          <p:cNvSpPr txBox="1"/>
          <p:nvPr>
            <p:ph idx="1" type="subTitle"/>
          </p:nvPr>
        </p:nvSpPr>
        <p:spPr>
          <a:xfrm>
            <a:off x="5703898" y="867200"/>
            <a:ext cx="1041600" cy="40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0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22" name="Google Shape;222;p7"/>
          <p:cNvSpPr txBox="1"/>
          <p:nvPr>
            <p:ph idx="2" type="subTitle"/>
          </p:nvPr>
        </p:nvSpPr>
        <p:spPr>
          <a:xfrm>
            <a:off x="5703898" y="2856550"/>
            <a:ext cx="1041600" cy="40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0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23" name="Google Shape;223;p7"/>
          <p:cNvSpPr txBox="1"/>
          <p:nvPr>
            <p:ph idx="3" type="subTitle"/>
          </p:nvPr>
        </p:nvSpPr>
        <p:spPr>
          <a:xfrm>
            <a:off x="906900" y="2856550"/>
            <a:ext cx="1041600" cy="40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0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24" name="Google Shape;224;p7"/>
          <p:cNvSpPr txBox="1"/>
          <p:nvPr>
            <p:ph idx="4" type="subTitle"/>
          </p:nvPr>
        </p:nvSpPr>
        <p:spPr>
          <a:xfrm>
            <a:off x="906900" y="3263350"/>
            <a:ext cx="2506200" cy="11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25" name="Google Shape;225;p7"/>
          <p:cNvSpPr txBox="1"/>
          <p:nvPr>
            <p:ph idx="5" type="subTitle"/>
          </p:nvPr>
        </p:nvSpPr>
        <p:spPr>
          <a:xfrm>
            <a:off x="5703900" y="3263350"/>
            <a:ext cx="2506200" cy="11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26" name="Google Shape;226;p7"/>
          <p:cNvSpPr txBox="1"/>
          <p:nvPr>
            <p:ph idx="6" type="subTitle"/>
          </p:nvPr>
        </p:nvSpPr>
        <p:spPr>
          <a:xfrm>
            <a:off x="5703900" y="1289800"/>
            <a:ext cx="2506200" cy="11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1">
  <p:cSld name="CUSTOM_4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8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229" name="Google Shape;229;p8"/>
            <p:cNvSpPr/>
            <p:nvPr/>
          </p:nvSpPr>
          <p:spPr>
            <a:xfrm>
              <a:off x="238125" y="854700"/>
              <a:ext cx="7142500" cy="4015650"/>
            </a:xfrm>
            <a:custGeom>
              <a:rect b="b" l="l" r="r" t="t"/>
              <a:pathLst>
                <a:path extrusionOk="0" h="160626" w="28570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8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8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8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8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8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8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8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8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8"/>
            <p:cNvSpPr/>
            <p:nvPr/>
          </p:nvSpPr>
          <p:spPr>
            <a:xfrm>
              <a:off x="561875" y="10727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8"/>
            <p:cNvSpPr/>
            <p:nvPr/>
          </p:nvSpPr>
          <p:spPr>
            <a:xfrm>
              <a:off x="561875" y="12703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8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8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8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8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8"/>
            <p:cNvSpPr/>
            <p:nvPr/>
          </p:nvSpPr>
          <p:spPr>
            <a:xfrm>
              <a:off x="561875" y="47219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8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8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8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8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8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8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1" name="Google Shape;251;p8"/>
          <p:cNvSpPr txBox="1"/>
          <p:nvPr>
            <p:ph type="title"/>
          </p:nvPr>
        </p:nvSpPr>
        <p:spPr>
          <a:xfrm>
            <a:off x="5314275" y="982000"/>
            <a:ext cx="3109500" cy="133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2" name="Google Shape;252;p8"/>
          <p:cNvSpPr txBox="1"/>
          <p:nvPr>
            <p:ph idx="1" type="subTitle"/>
          </p:nvPr>
        </p:nvSpPr>
        <p:spPr>
          <a:xfrm>
            <a:off x="6241125" y="2642075"/>
            <a:ext cx="2182800" cy="14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">
  <p:cSld name="CUSTOM_5">
    <p:bg>
      <p:bgPr>
        <a:solidFill>
          <a:schemeClr val="lt2"/>
        </a:solid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9"/>
          <p:cNvSpPr txBox="1"/>
          <p:nvPr>
            <p:ph type="title"/>
          </p:nvPr>
        </p:nvSpPr>
        <p:spPr>
          <a:xfrm>
            <a:off x="3223200" y="1570950"/>
            <a:ext cx="2697600" cy="200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" name="Google Shape;256;p10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257" name="Google Shape;257;p10"/>
            <p:cNvSpPr/>
            <p:nvPr/>
          </p:nvSpPr>
          <p:spPr>
            <a:xfrm>
              <a:off x="238125" y="854700"/>
              <a:ext cx="7142500" cy="4015650"/>
            </a:xfrm>
            <a:custGeom>
              <a:rect b="b" l="l" r="r" t="t"/>
              <a:pathLst>
                <a:path extrusionOk="0" h="160626" w="28570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0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0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0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0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0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0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0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0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0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0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0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0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0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0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0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0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0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cap="flat" cmpd="sng" w="7850">
              <a:solidFill>
                <a:srgbClr val="6D9EEB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0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cap="flat" cmpd="sng" w="7850">
              <a:solidFill>
                <a:srgbClr val="6D9EEB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76" name="Google Shape;276;p10"/>
          <p:cNvCxnSpPr/>
          <p:nvPr/>
        </p:nvCxnSpPr>
        <p:spPr>
          <a:xfrm>
            <a:off x="-62550" y="540000"/>
            <a:ext cx="9269100" cy="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7" name="Google Shape;277;p10"/>
          <p:cNvSpPr/>
          <p:nvPr/>
        </p:nvSpPr>
        <p:spPr>
          <a:xfrm>
            <a:off x="-14550" y="5010825"/>
            <a:ext cx="9160200" cy="156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0"/>
          <p:cNvSpPr txBox="1"/>
          <p:nvPr>
            <p:ph type="title"/>
          </p:nvPr>
        </p:nvSpPr>
        <p:spPr>
          <a:xfrm>
            <a:off x="720000" y="540000"/>
            <a:ext cx="53634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theme" Target="../theme/theme2.xml"/><Relationship Id="rId25" Type="http://schemas.openxmlformats.org/officeDocument/2006/relationships/slideLayout" Target="../slideLayouts/slideLayout25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b="1" sz="30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b="1" sz="28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b="1" sz="28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b="1" sz="28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b="1" sz="28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b="1" sz="28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b="1" sz="28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b="1" sz="28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b="1" sz="28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187100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●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302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○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302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■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3302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●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3302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○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3302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■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3302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●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3302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○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3302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Font typeface="Muli"/>
              <a:buChar char="■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mc:AlternateContent>
    <mc:Choice Requires="p14">
      <p:transition spd="slow" p14:dur="1500">
        <p14:gallery dir="l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Relationship Id="rId4" Type="http://schemas.openxmlformats.org/officeDocument/2006/relationships/image" Target="../media/image7.jpg"/><Relationship Id="rId9" Type="http://schemas.openxmlformats.org/officeDocument/2006/relationships/image" Target="../media/image6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5.png"/><Relationship Id="rId8" Type="http://schemas.openxmlformats.org/officeDocument/2006/relationships/image" Target="../media/image14.png"/><Relationship Id="rId10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Relationship Id="rId4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5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4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5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5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8.png"/><Relationship Id="rId4" Type="http://schemas.openxmlformats.org/officeDocument/2006/relationships/image" Target="../media/image22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F7EF"/>
        </a:solidFill>
      </p:bgPr>
    </p:bg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27"/>
          <p:cNvSpPr txBox="1"/>
          <p:nvPr>
            <p:ph type="ctrTitle"/>
          </p:nvPr>
        </p:nvSpPr>
        <p:spPr>
          <a:xfrm>
            <a:off x="1787700" y="1170400"/>
            <a:ext cx="5568600" cy="2835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>
                <a:solidFill>
                  <a:srgbClr val="52AF8A"/>
                </a:solidFill>
              </a:rPr>
              <a:t>C</a:t>
            </a:r>
            <a:r>
              <a:rPr lang="en" sz="5100">
                <a:solidFill>
                  <a:srgbClr val="52AF8A"/>
                </a:solidFill>
              </a:rPr>
              <a:t>lassroom</a:t>
            </a:r>
            <a:r>
              <a:rPr lang="en" sz="5100">
                <a:solidFill>
                  <a:srgbClr val="52AF8A"/>
                </a:solidFill>
              </a:rPr>
              <a:t> </a:t>
            </a:r>
            <a:endParaRPr sz="5100">
              <a:solidFill>
                <a:srgbClr val="52AF8A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>
                <a:solidFill>
                  <a:srgbClr val="52AF8A"/>
                </a:solidFill>
              </a:rPr>
              <a:t>Learning  </a:t>
            </a:r>
            <a:r>
              <a:rPr lang="en" sz="4300">
                <a:solidFill>
                  <a:srgbClr val="52AF8A"/>
                </a:solidFill>
              </a:rPr>
              <a:t>Management System</a:t>
            </a:r>
            <a:endParaRPr sz="4300">
              <a:solidFill>
                <a:srgbClr val="52AF8A"/>
              </a:solidFill>
            </a:endParaRPr>
          </a:p>
        </p:txBody>
      </p:sp>
      <p:cxnSp>
        <p:nvCxnSpPr>
          <p:cNvPr id="788" name="Google Shape;788;p27"/>
          <p:cNvCxnSpPr/>
          <p:nvPr/>
        </p:nvCxnSpPr>
        <p:spPr>
          <a:xfrm>
            <a:off x="549375" y="-15925"/>
            <a:ext cx="0" cy="5159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9" name="Google Shape;789;p27"/>
          <p:cNvCxnSpPr/>
          <p:nvPr/>
        </p:nvCxnSpPr>
        <p:spPr>
          <a:xfrm>
            <a:off x="716575" y="-15925"/>
            <a:ext cx="0" cy="5159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90" name="Google Shape;790;p27"/>
          <p:cNvGrpSpPr/>
          <p:nvPr/>
        </p:nvGrpSpPr>
        <p:grpSpPr>
          <a:xfrm>
            <a:off x="4796078" y="4434972"/>
            <a:ext cx="2310700" cy="320922"/>
            <a:chOff x="1394800" y="3522000"/>
            <a:chExt cx="1048650" cy="138275"/>
          </a:xfrm>
        </p:grpSpPr>
        <p:sp>
          <p:nvSpPr>
            <p:cNvPr id="791" name="Google Shape;791;p27"/>
            <p:cNvSpPr/>
            <p:nvPr/>
          </p:nvSpPr>
          <p:spPr>
            <a:xfrm>
              <a:off x="1394800" y="3522000"/>
              <a:ext cx="1048650" cy="125000"/>
            </a:xfrm>
            <a:custGeom>
              <a:rect b="b" l="l" r="r" t="t"/>
              <a:pathLst>
                <a:path extrusionOk="0" h="5000" w="41946">
                  <a:moveTo>
                    <a:pt x="39862" y="375"/>
                  </a:moveTo>
                  <a:cubicBezTo>
                    <a:pt x="39752" y="375"/>
                    <a:pt x="39641" y="393"/>
                    <a:pt x="39545" y="429"/>
                  </a:cubicBezTo>
                  <a:cubicBezTo>
                    <a:pt x="38422" y="860"/>
                    <a:pt x="37231" y="1220"/>
                    <a:pt x="36143" y="1737"/>
                  </a:cubicBezTo>
                  <a:cubicBezTo>
                    <a:pt x="35848" y="1880"/>
                    <a:pt x="35723" y="1951"/>
                    <a:pt x="35630" y="1951"/>
                  </a:cubicBezTo>
                  <a:cubicBezTo>
                    <a:pt x="35516" y="1951"/>
                    <a:pt x="35452" y="1837"/>
                    <a:pt x="35173" y="1598"/>
                  </a:cubicBezTo>
                  <a:cubicBezTo>
                    <a:pt x="34984" y="1431"/>
                    <a:pt x="34785" y="1277"/>
                    <a:pt x="34571" y="1141"/>
                  </a:cubicBezTo>
                  <a:lnTo>
                    <a:pt x="34571" y="1141"/>
                  </a:lnTo>
                  <a:cubicBezTo>
                    <a:pt x="34760" y="1337"/>
                    <a:pt x="34920" y="1576"/>
                    <a:pt x="35020" y="1741"/>
                  </a:cubicBezTo>
                  <a:cubicBezTo>
                    <a:pt x="35131" y="1926"/>
                    <a:pt x="35491" y="2693"/>
                    <a:pt x="35038" y="2721"/>
                  </a:cubicBezTo>
                  <a:cubicBezTo>
                    <a:pt x="34856" y="2736"/>
                    <a:pt x="34678" y="2739"/>
                    <a:pt x="34500" y="2739"/>
                  </a:cubicBezTo>
                  <a:cubicBezTo>
                    <a:pt x="34336" y="2739"/>
                    <a:pt x="34171" y="2736"/>
                    <a:pt x="34008" y="2725"/>
                  </a:cubicBezTo>
                  <a:lnTo>
                    <a:pt x="34008" y="2725"/>
                  </a:lnTo>
                  <a:cubicBezTo>
                    <a:pt x="34282" y="3003"/>
                    <a:pt x="34556" y="3274"/>
                    <a:pt x="34974" y="3420"/>
                  </a:cubicBezTo>
                  <a:cubicBezTo>
                    <a:pt x="35244" y="3516"/>
                    <a:pt x="35509" y="3559"/>
                    <a:pt x="35766" y="3559"/>
                  </a:cubicBezTo>
                  <a:cubicBezTo>
                    <a:pt x="36322" y="3559"/>
                    <a:pt x="36853" y="3370"/>
                    <a:pt x="37410" y="3164"/>
                  </a:cubicBezTo>
                  <a:cubicBezTo>
                    <a:pt x="38547" y="2736"/>
                    <a:pt x="39677" y="2290"/>
                    <a:pt x="40811" y="1851"/>
                  </a:cubicBezTo>
                  <a:cubicBezTo>
                    <a:pt x="41945" y="1416"/>
                    <a:pt x="40747" y="375"/>
                    <a:pt x="39862" y="375"/>
                  </a:cubicBezTo>
                  <a:close/>
                  <a:moveTo>
                    <a:pt x="1498" y="1719"/>
                  </a:moveTo>
                  <a:cubicBezTo>
                    <a:pt x="1242" y="1894"/>
                    <a:pt x="996" y="2076"/>
                    <a:pt x="761" y="2265"/>
                  </a:cubicBezTo>
                  <a:cubicBezTo>
                    <a:pt x="1" y="2874"/>
                    <a:pt x="1103" y="3669"/>
                    <a:pt x="1926" y="3669"/>
                  </a:cubicBezTo>
                  <a:cubicBezTo>
                    <a:pt x="2130" y="3669"/>
                    <a:pt x="2311" y="3623"/>
                    <a:pt x="2451" y="3513"/>
                  </a:cubicBezTo>
                  <a:cubicBezTo>
                    <a:pt x="2618" y="3381"/>
                    <a:pt x="2793" y="3242"/>
                    <a:pt x="2975" y="3106"/>
                  </a:cubicBezTo>
                  <a:cubicBezTo>
                    <a:pt x="2436" y="3031"/>
                    <a:pt x="1502" y="2211"/>
                    <a:pt x="1498" y="1719"/>
                  </a:cubicBezTo>
                  <a:close/>
                  <a:moveTo>
                    <a:pt x="6376" y="1"/>
                  </a:moveTo>
                  <a:cubicBezTo>
                    <a:pt x="5271" y="1"/>
                    <a:pt x="4137" y="310"/>
                    <a:pt x="3064" y="814"/>
                  </a:cubicBezTo>
                  <a:cubicBezTo>
                    <a:pt x="3998" y="475"/>
                    <a:pt x="4989" y="264"/>
                    <a:pt x="5977" y="264"/>
                  </a:cubicBezTo>
                  <a:cubicBezTo>
                    <a:pt x="6366" y="264"/>
                    <a:pt x="6755" y="297"/>
                    <a:pt x="7136" y="368"/>
                  </a:cubicBezTo>
                  <a:cubicBezTo>
                    <a:pt x="7849" y="500"/>
                    <a:pt x="8519" y="789"/>
                    <a:pt x="9090" y="1242"/>
                  </a:cubicBezTo>
                  <a:cubicBezTo>
                    <a:pt x="9771" y="1780"/>
                    <a:pt x="10310" y="2889"/>
                    <a:pt x="11236" y="3003"/>
                  </a:cubicBezTo>
                  <a:cubicBezTo>
                    <a:pt x="11843" y="3082"/>
                    <a:pt x="13137" y="4686"/>
                    <a:pt x="12449" y="4686"/>
                  </a:cubicBezTo>
                  <a:cubicBezTo>
                    <a:pt x="12428" y="4686"/>
                    <a:pt x="12403" y="4686"/>
                    <a:pt x="12378" y="4683"/>
                  </a:cubicBezTo>
                  <a:cubicBezTo>
                    <a:pt x="10777" y="4479"/>
                    <a:pt x="10120" y="3574"/>
                    <a:pt x="9033" y="2557"/>
                  </a:cubicBezTo>
                  <a:cubicBezTo>
                    <a:pt x="8787" y="2329"/>
                    <a:pt x="8501" y="2168"/>
                    <a:pt x="8191" y="2061"/>
                  </a:cubicBezTo>
                  <a:lnTo>
                    <a:pt x="8191" y="2061"/>
                  </a:lnTo>
                  <a:cubicBezTo>
                    <a:pt x="8366" y="2204"/>
                    <a:pt x="8534" y="2372"/>
                    <a:pt x="8698" y="2571"/>
                  </a:cubicBezTo>
                  <a:cubicBezTo>
                    <a:pt x="9742" y="3855"/>
                    <a:pt x="10719" y="4903"/>
                    <a:pt x="12481" y="4903"/>
                  </a:cubicBezTo>
                  <a:cubicBezTo>
                    <a:pt x="12528" y="4903"/>
                    <a:pt x="12574" y="4903"/>
                    <a:pt x="12620" y="4900"/>
                  </a:cubicBezTo>
                  <a:cubicBezTo>
                    <a:pt x="14603" y="4843"/>
                    <a:pt x="15879" y="3509"/>
                    <a:pt x="17384" y="2415"/>
                  </a:cubicBezTo>
                  <a:cubicBezTo>
                    <a:pt x="17687" y="2193"/>
                    <a:pt x="17983" y="2001"/>
                    <a:pt x="18268" y="1862"/>
                  </a:cubicBezTo>
                  <a:lnTo>
                    <a:pt x="18268" y="1862"/>
                  </a:lnTo>
                  <a:cubicBezTo>
                    <a:pt x="18140" y="1880"/>
                    <a:pt x="17997" y="1923"/>
                    <a:pt x="17826" y="2001"/>
                  </a:cubicBezTo>
                  <a:cubicBezTo>
                    <a:pt x="17259" y="2261"/>
                    <a:pt x="16703" y="2860"/>
                    <a:pt x="16157" y="3188"/>
                  </a:cubicBezTo>
                  <a:cubicBezTo>
                    <a:pt x="15630" y="3502"/>
                    <a:pt x="15081" y="3763"/>
                    <a:pt x="14521" y="4008"/>
                  </a:cubicBezTo>
                  <a:cubicBezTo>
                    <a:pt x="14381" y="4069"/>
                    <a:pt x="14125" y="4158"/>
                    <a:pt x="13914" y="4158"/>
                  </a:cubicBezTo>
                  <a:cubicBezTo>
                    <a:pt x="13740" y="4158"/>
                    <a:pt x="13593" y="4097"/>
                    <a:pt x="13565" y="3908"/>
                  </a:cubicBezTo>
                  <a:cubicBezTo>
                    <a:pt x="13501" y="3506"/>
                    <a:pt x="14389" y="3103"/>
                    <a:pt x="14663" y="2985"/>
                  </a:cubicBezTo>
                  <a:cubicBezTo>
                    <a:pt x="16246" y="2293"/>
                    <a:pt x="17441" y="703"/>
                    <a:pt x="19241" y="493"/>
                  </a:cubicBezTo>
                  <a:cubicBezTo>
                    <a:pt x="19366" y="478"/>
                    <a:pt x="19495" y="468"/>
                    <a:pt x="19623" y="468"/>
                  </a:cubicBezTo>
                  <a:cubicBezTo>
                    <a:pt x="20097" y="468"/>
                    <a:pt x="20582" y="585"/>
                    <a:pt x="20936" y="921"/>
                  </a:cubicBezTo>
                  <a:cubicBezTo>
                    <a:pt x="21221" y="1195"/>
                    <a:pt x="21278" y="1566"/>
                    <a:pt x="21535" y="1859"/>
                  </a:cubicBezTo>
                  <a:cubicBezTo>
                    <a:pt x="21848" y="2211"/>
                    <a:pt x="22233" y="2346"/>
                    <a:pt x="22672" y="2504"/>
                  </a:cubicBezTo>
                  <a:cubicBezTo>
                    <a:pt x="23003" y="2621"/>
                    <a:pt x="22255" y="3313"/>
                    <a:pt x="21563" y="3620"/>
                  </a:cubicBezTo>
                  <a:cubicBezTo>
                    <a:pt x="21749" y="3773"/>
                    <a:pt x="21945" y="3919"/>
                    <a:pt x="22159" y="4055"/>
                  </a:cubicBezTo>
                  <a:cubicBezTo>
                    <a:pt x="23121" y="4661"/>
                    <a:pt x="24266" y="4986"/>
                    <a:pt x="25407" y="4999"/>
                  </a:cubicBezTo>
                  <a:cubicBezTo>
                    <a:pt x="24968" y="4464"/>
                    <a:pt x="24783" y="3694"/>
                    <a:pt x="25393" y="3541"/>
                  </a:cubicBezTo>
                  <a:cubicBezTo>
                    <a:pt x="26395" y="3288"/>
                    <a:pt x="27272" y="2835"/>
                    <a:pt x="28034" y="2137"/>
                  </a:cubicBezTo>
                  <a:cubicBezTo>
                    <a:pt x="28666" y="1555"/>
                    <a:pt x="29183" y="960"/>
                    <a:pt x="30024" y="689"/>
                  </a:cubicBezTo>
                  <a:cubicBezTo>
                    <a:pt x="30085" y="671"/>
                    <a:pt x="30146" y="664"/>
                    <a:pt x="30206" y="664"/>
                  </a:cubicBezTo>
                  <a:cubicBezTo>
                    <a:pt x="30723" y="664"/>
                    <a:pt x="31291" y="1302"/>
                    <a:pt x="31433" y="1865"/>
                  </a:cubicBezTo>
                  <a:cubicBezTo>
                    <a:pt x="31647" y="1812"/>
                    <a:pt x="31864" y="1787"/>
                    <a:pt x="32082" y="1787"/>
                  </a:cubicBezTo>
                  <a:lnTo>
                    <a:pt x="32193" y="1787"/>
                  </a:lnTo>
                  <a:cubicBezTo>
                    <a:pt x="32175" y="1762"/>
                    <a:pt x="32160" y="1737"/>
                    <a:pt x="32142" y="1712"/>
                  </a:cubicBezTo>
                  <a:cubicBezTo>
                    <a:pt x="32071" y="1591"/>
                    <a:pt x="31697" y="725"/>
                    <a:pt x="32078" y="725"/>
                  </a:cubicBezTo>
                  <a:cubicBezTo>
                    <a:pt x="32093" y="725"/>
                    <a:pt x="32111" y="725"/>
                    <a:pt x="32125" y="728"/>
                  </a:cubicBezTo>
                  <a:cubicBezTo>
                    <a:pt x="32545" y="792"/>
                    <a:pt x="32963" y="824"/>
                    <a:pt x="33380" y="824"/>
                  </a:cubicBezTo>
                  <a:cubicBezTo>
                    <a:pt x="33559" y="824"/>
                    <a:pt x="33740" y="817"/>
                    <a:pt x="33918" y="806"/>
                  </a:cubicBezTo>
                  <a:lnTo>
                    <a:pt x="33947" y="806"/>
                  </a:lnTo>
                  <a:cubicBezTo>
                    <a:pt x="33195" y="457"/>
                    <a:pt x="32356" y="271"/>
                    <a:pt x="31522" y="271"/>
                  </a:cubicBezTo>
                  <a:cubicBezTo>
                    <a:pt x="30919" y="271"/>
                    <a:pt x="30320" y="368"/>
                    <a:pt x="29754" y="575"/>
                  </a:cubicBezTo>
                  <a:cubicBezTo>
                    <a:pt x="27928" y="1242"/>
                    <a:pt x="27186" y="3406"/>
                    <a:pt x="25090" y="3491"/>
                  </a:cubicBezTo>
                  <a:cubicBezTo>
                    <a:pt x="25044" y="3495"/>
                    <a:pt x="24996" y="3495"/>
                    <a:pt x="24950" y="3495"/>
                  </a:cubicBezTo>
                  <a:cubicBezTo>
                    <a:pt x="22857" y="3495"/>
                    <a:pt x="22544" y="1462"/>
                    <a:pt x="20967" y="542"/>
                  </a:cubicBezTo>
                  <a:cubicBezTo>
                    <a:pt x="20340" y="175"/>
                    <a:pt x="19641" y="11"/>
                    <a:pt x="18938" y="11"/>
                  </a:cubicBezTo>
                  <a:cubicBezTo>
                    <a:pt x="18072" y="11"/>
                    <a:pt x="17202" y="257"/>
                    <a:pt x="16446" y="671"/>
                  </a:cubicBezTo>
                  <a:cubicBezTo>
                    <a:pt x="15515" y="1177"/>
                    <a:pt x="14781" y="1966"/>
                    <a:pt x="13918" y="2568"/>
                  </a:cubicBezTo>
                  <a:cubicBezTo>
                    <a:pt x="13369" y="2950"/>
                    <a:pt x="12941" y="3224"/>
                    <a:pt x="12352" y="3224"/>
                  </a:cubicBezTo>
                  <a:cubicBezTo>
                    <a:pt x="12210" y="3224"/>
                    <a:pt x="12057" y="3210"/>
                    <a:pt x="11889" y="3174"/>
                  </a:cubicBezTo>
                  <a:cubicBezTo>
                    <a:pt x="11090" y="3003"/>
                    <a:pt x="11012" y="2667"/>
                    <a:pt x="10534" y="2061"/>
                  </a:cubicBezTo>
                  <a:cubicBezTo>
                    <a:pt x="9365" y="589"/>
                    <a:pt x="7899" y="1"/>
                    <a:pt x="6376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27"/>
            <p:cNvSpPr/>
            <p:nvPr/>
          </p:nvSpPr>
          <p:spPr>
            <a:xfrm>
              <a:off x="1432150" y="3542325"/>
              <a:ext cx="167450" cy="57425"/>
            </a:xfrm>
            <a:custGeom>
              <a:rect b="b" l="l" r="r" t="t"/>
              <a:pathLst>
                <a:path extrusionOk="0" h="2297" w="6698">
                  <a:moveTo>
                    <a:pt x="1570" y="1"/>
                  </a:moveTo>
                  <a:lnTo>
                    <a:pt x="1570" y="1"/>
                  </a:lnTo>
                  <a:cubicBezTo>
                    <a:pt x="1278" y="108"/>
                    <a:pt x="989" y="228"/>
                    <a:pt x="707" y="361"/>
                  </a:cubicBezTo>
                  <a:cubicBezTo>
                    <a:pt x="682" y="368"/>
                    <a:pt x="657" y="378"/>
                    <a:pt x="636" y="393"/>
                  </a:cubicBezTo>
                  <a:cubicBezTo>
                    <a:pt x="482" y="468"/>
                    <a:pt x="329" y="542"/>
                    <a:pt x="176" y="625"/>
                  </a:cubicBezTo>
                  <a:cubicBezTo>
                    <a:pt x="54" y="689"/>
                    <a:pt x="1" y="789"/>
                    <a:pt x="4" y="906"/>
                  </a:cubicBezTo>
                  <a:cubicBezTo>
                    <a:pt x="500" y="564"/>
                    <a:pt x="1028" y="257"/>
                    <a:pt x="1570" y="1"/>
                  </a:cubicBezTo>
                  <a:close/>
                  <a:moveTo>
                    <a:pt x="5093" y="685"/>
                  </a:moveTo>
                  <a:cubicBezTo>
                    <a:pt x="3862" y="685"/>
                    <a:pt x="2557" y="1480"/>
                    <a:pt x="1481" y="2293"/>
                  </a:cubicBezTo>
                  <a:cubicBezTo>
                    <a:pt x="1505" y="2297"/>
                    <a:pt x="1530" y="2297"/>
                    <a:pt x="1556" y="2297"/>
                  </a:cubicBezTo>
                  <a:cubicBezTo>
                    <a:pt x="1588" y="2297"/>
                    <a:pt x="1616" y="2293"/>
                    <a:pt x="1645" y="2286"/>
                  </a:cubicBezTo>
                  <a:cubicBezTo>
                    <a:pt x="1984" y="2204"/>
                    <a:pt x="2009" y="2186"/>
                    <a:pt x="2254" y="1983"/>
                  </a:cubicBezTo>
                  <a:cubicBezTo>
                    <a:pt x="3232" y="1530"/>
                    <a:pt x="4497" y="1092"/>
                    <a:pt x="5631" y="1092"/>
                  </a:cubicBezTo>
                  <a:cubicBezTo>
                    <a:pt x="6006" y="1092"/>
                    <a:pt x="6365" y="1138"/>
                    <a:pt x="6697" y="1248"/>
                  </a:cubicBezTo>
                  <a:cubicBezTo>
                    <a:pt x="6199" y="849"/>
                    <a:pt x="5653" y="685"/>
                    <a:pt x="5093" y="685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27"/>
            <p:cNvSpPr/>
            <p:nvPr/>
          </p:nvSpPr>
          <p:spPr>
            <a:xfrm>
              <a:off x="1432250" y="3528600"/>
              <a:ext cx="291000" cy="110575"/>
            </a:xfrm>
            <a:custGeom>
              <a:rect b="b" l="l" r="r" t="t"/>
              <a:pathLst>
                <a:path extrusionOk="0" h="4423" w="11640">
                  <a:moveTo>
                    <a:pt x="4479" y="0"/>
                  </a:moveTo>
                  <a:cubicBezTo>
                    <a:pt x="3491" y="0"/>
                    <a:pt x="2500" y="211"/>
                    <a:pt x="1566" y="550"/>
                  </a:cubicBezTo>
                  <a:cubicBezTo>
                    <a:pt x="1024" y="806"/>
                    <a:pt x="496" y="1113"/>
                    <a:pt x="0" y="1455"/>
                  </a:cubicBezTo>
                  <a:cubicBezTo>
                    <a:pt x="4" y="1947"/>
                    <a:pt x="938" y="2767"/>
                    <a:pt x="1477" y="2842"/>
                  </a:cubicBezTo>
                  <a:cubicBezTo>
                    <a:pt x="2553" y="2029"/>
                    <a:pt x="3858" y="1234"/>
                    <a:pt x="5089" y="1234"/>
                  </a:cubicBezTo>
                  <a:cubicBezTo>
                    <a:pt x="5649" y="1234"/>
                    <a:pt x="6195" y="1398"/>
                    <a:pt x="6693" y="1797"/>
                  </a:cubicBezTo>
                  <a:cubicBezTo>
                    <a:pt x="7003" y="1904"/>
                    <a:pt x="7289" y="2065"/>
                    <a:pt x="7535" y="2293"/>
                  </a:cubicBezTo>
                  <a:cubicBezTo>
                    <a:pt x="8622" y="3310"/>
                    <a:pt x="9279" y="4215"/>
                    <a:pt x="10880" y="4419"/>
                  </a:cubicBezTo>
                  <a:cubicBezTo>
                    <a:pt x="10905" y="4422"/>
                    <a:pt x="10930" y="4422"/>
                    <a:pt x="10951" y="4422"/>
                  </a:cubicBezTo>
                  <a:cubicBezTo>
                    <a:pt x="11639" y="4422"/>
                    <a:pt x="10345" y="2818"/>
                    <a:pt x="9738" y="2739"/>
                  </a:cubicBezTo>
                  <a:cubicBezTo>
                    <a:pt x="8812" y="2625"/>
                    <a:pt x="8273" y="1516"/>
                    <a:pt x="7592" y="978"/>
                  </a:cubicBezTo>
                  <a:cubicBezTo>
                    <a:pt x="7021" y="525"/>
                    <a:pt x="6351" y="236"/>
                    <a:pt x="5638" y="104"/>
                  </a:cubicBezTo>
                  <a:cubicBezTo>
                    <a:pt x="5257" y="33"/>
                    <a:pt x="4868" y="0"/>
                    <a:pt x="4479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27"/>
            <p:cNvSpPr/>
            <p:nvPr/>
          </p:nvSpPr>
          <p:spPr>
            <a:xfrm>
              <a:off x="1851500" y="3562750"/>
              <a:ext cx="82400" cy="53425"/>
            </a:xfrm>
            <a:custGeom>
              <a:rect b="b" l="l" r="r" t="t"/>
              <a:pathLst>
                <a:path extrusionOk="0" h="2137" w="3296">
                  <a:moveTo>
                    <a:pt x="881" y="0"/>
                  </a:moveTo>
                  <a:cubicBezTo>
                    <a:pt x="596" y="0"/>
                    <a:pt x="300" y="86"/>
                    <a:pt x="0" y="232"/>
                  </a:cubicBezTo>
                  <a:cubicBezTo>
                    <a:pt x="36" y="229"/>
                    <a:pt x="68" y="224"/>
                    <a:pt x="104" y="224"/>
                  </a:cubicBezTo>
                  <a:cubicBezTo>
                    <a:pt x="667" y="224"/>
                    <a:pt x="817" y="852"/>
                    <a:pt x="1259" y="1369"/>
                  </a:cubicBezTo>
                  <a:cubicBezTo>
                    <a:pt x="1594" y="1758"/>
                    <a:pt x="2097" y="1940"/>
                    <a:pt x="2564" y="2107"/>
                  </a:cubicBezTo>
                  <a:cubicBezTo>
                    <a:pt x="2614" y="2125"/>
                    <a:pt x="2671" y="2136"/>
                    <a:pt x="2735" y="2136"/>
                  </a:cubicBezTo>
                  <a:cubicBezTo>
                    <a:pt x="2899" y="2136"/>
                    <a:pt x="3096" y="2079"/>
                    <a:pt x="3295" y="1990"/>
                  </a:cubicBezTo>
                  <a:cubicBezTo>
                    <a:pt x="2920" y="1669"/>
                    <a:pt x="2599" y="1302"/>
                    <a:pt x="2293" y="881"/>
                  </a:cubicBezTo>
                  <a:cubicBezTo>
                    <a:pt x="1833" y="250"/>
                    <a:pt x="1366" y="0"/>
                    <a:pt x="881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27"/>
            <p:cNvSpPr/>
            <p:nvPr/>
          </p:nvSpPr>
          <p:spPr>
            <a:xfrm>
              <a:off x="1732300" y="3533675"/>
              <a:ext cx="237600" cy="92300"/>
            </a:xfrm>
            <a:custGeom>
              <a:rect b="b" l="l" r="r" t="t"/>
              <a:pathLst>
                <a:path extrusionOk="0" h="3692" w="9504">
                  <a:moveTo>
                    <a:pt x="6123" y="1"/>
                  </a:moveTo>
                  <a:cubicBezTo>
                    <a:pt x="5995" y="1"/>
                    <a:pt x="5866" y="11"/>
                    <a:pt x="5741" y="26"/>
                  </a:cubicBezTo>
                  <a:cubicBezTo>
                    <a:pt x="3941" y="236"/>
                    <a:pt x="2746" y="1826"/>
                    <a:pt x="1163" y="2518"/>
                  </a:cubicBezTo>
                  <a:cubicBezTo>
                    <a:pt x="889" y="2636"/>
                    <a:pt x="1" y="3039"/>
                    <a:pt x="65" y="3441"/>
                  </a:cubicBezTo>
                  <a:cubicBezTo>
                    <a:pt x="93" y="3630"/>
                    <a:pt x="240" y="3691"/>
                    <a:pt x="414" y="3691"/>
                  </a:cubicBezTo>
                  <a:cubicBezTo>
                    <a:pt x="625" y="3691"/>
                    <a:pt x="881" y="3602"/>
                    <a:pt x="1021" y="3541"/>
                  </a:cubicBezTo>
                  <a:cubicBezTo>
                    <a:pt x="1581" y="3296"/>
                    <a:pt x="2130" y="3035"/>
                    <a:pt x="2657" y="2721"/>
                  </a:cubicBezTo>
                  <a:cubicBezTo>
                    <a:pt x="3203" y="2393"/>
                    <a:pt x="3759" y="1794"/>
                    <a:pt x="4326" y="1534"/>
                  </a:cubicBezTo>
                  <a:cubicBezTo>
                    <a:pt x="4497" y="1456"/>
                    <a:pt x="4640" y="1413"/>
                    <a:pt x="4768" y="1395"/>
                  </a:cubicBezTo>
                  <a:cubicBezTo>
                    <a:pt x="5068" y="1249"/>
                    <a:pt x="5364" y="1163"/>
                    <a:pt x="5649" y="1163"/>
                  </a:cubicBezTo>
                  <a:cubicBezTo>
                    <a:pt x="6134" y="1163"/>
                    <a:pt x="6601" y="1413"/>
                    <a:pt x="7061" y="2044"/>
                  </a:cubicBezTo>
                  <a:cubicBezTo>
                    <a:pt x="7367" y="2465"/>
                    <a:pt x="7688" y="2832"/>
                    <a:pt x="8063" y="3153"/>
                  </a:cubicBezTo>
                  <a:cubicBezTo>
                    <a:pt x="8755" y="2846"/>
                    <a:pt x="9503" y="2154"/>
                    <a:pt x="9172" y="2037"/>
                  </a:cubicBezTo>
                  <a:cubicBezTo>
                    <a:pt x="8733" y="1879"/>
                    <a:pt x="8348" y="1744"/>
                    <a:pt x="8035" y="1392"/>
                  </a:cubicBezTo>
                  <a:cubicBezTo>
                    <a:pt x="7778" y="1099"/>
                    <a:pt x="7721" y="728"/>
                    <a:pt x="7436" y="454"/>
                  </a:cubicBezTo>
                  <a:cubicBezTo>
                    <a:pt x="7082" y="118"/>
                    <a:pt x="6597" y="1"/>
                    <a:pt x="6123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27"/>
            <p:cNvSpPr/>
            <p:nvPr/>
          </p:nvSpPr>
          <p:spPr>
            <a:xfrm>
              <a:off x="2029975" y="3568625"/>
              <a:ext cx="152875" cy="91650"/>
            </a:xfrm>
            <a:custGeom>
              <a:rect b="b" l="l" r="r" t="t"/>
              <a:pathLst>
                <a:path extrusionOk="0" h="3666" w="6115">
                  <a:moveTo>
                    <a:pt x="6026" y="0"/>
                  </a:moveTo>
                  <a:lnTo>
                    <a:pt x="6026" y="0"/>
                  </a:lnTo>
                  <a:cubicBezTo>
                    <a:pt x="5730" y="79"/>
                    <a:pt x="5441" y="203"/>
                    <a:pt x="5185" y="374"/>
                  </a:cubicBezTo>
                  <a:cubicBezTo>
                    <a:pt x="4329" y="942"/>
                    <a:pt x="3812" y="1880"/>
                    <a:pt x="2920" y="2415"/>
                  </a:cubicBezTo>
                  <a:cubicBezTo>
                    <a:pt x="2346" y="2757"/>
                    <a:pt x="1701" y="2956"/>
                    <a:pt x="1049" y="3060"/>
                  </a:cubicBezTo>
                  <a:cubicBezTo>
                    <a:pt x="731" y="3110"/>
                    <a:pt x="410" y="3134"/>
                    <a:pt x="89" y="3134"/>
                  </a:cubicBezTo>
                  <a:lnTo>
                    <a:pt x="0" y="3134"/>
                  </a:lnTo>
                  <a:cubicBezTo>
                    <a:pt x="249" y="3438"/>
                    <a:pt x="581" y="3666"/>
                    <a:pt x="895" y="3666"/>
                  </a:cubicBezTo>
                  <a:cubicBezTo>
                    <a:pt x="945" y="3666"/>
                    <a:pt x="995" y="3659"/>
                    <a:pt x="1041" y="3648"/>
                  </a:cubicBezTo>
                  <a:cubicBezTo>
                    <a:pt x="1954" y="3417"/>
                    <a:pt x="2835" y="3027"/>
                    <a:pt x="3583" y="2454"/>
                  </a:cubicBezTo>
                  <a:cubicBezTo>
                    <a:pt x="4283" y="1919"/>
                    <a:pt x="4814" y="1074"/>
                    <a:pt x="5677" y="795"/>
                  </a:cubicBezTo>
                  <a:cubicBezTo>
                    <a:pt x="6037" y="678"/>
                    <a:pt x="6115" y="357"/>
                    <a:pt x="6026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27"/>
            <p:cNvSpPr/>
            <p:nvPr/>
          </p:nvSpPr>
          <p:spPr>
            <a:xfrm>
              <a:off x="2014350" y="3538575"/>
              <a:ext cx="166275" cy="108425"/>
            </a:xfrm>
            <a:custGeom>
              <a:rect b="b" l="l" r="r" t="t"/>
              <a:pathLst>
                <a:path extrusionOk="0" h="4337" w="6651">
                  <a:moveTo>
                    <a:pt x="5424" y="1"/>
                  </a:moveTo>
                  <a:cubicBezTo>
                    <a:pt x="5364" y="1"/>
                    <a:pt x="5303" y="8"/>
                    <a:pt x="5242" y="26"/>
                  </a:cubicBezTo>
                  <a:cubicBezTo>
                    <a:pt x="4401" y="297"/>
                    <a:pt x="3884" y="892"/>
                    <a:pt x="3252" y="1474"/>
                  </a:cubicBezTo>
                  <a:cubicBezTo>
                    <a:pt x="2490" y="2172"/>
                    <a:pt x="1613" y="2625"/>
                    <a:pt x="611" y="2878"/>
                  </a:cubicBezTo>
                  <a:cubicBezTo>
                    <a:pt x="1" y="3031"/>
                    <a:pt x="186" y="3801"/>
                    <a:pt x="625" y="4336"/>
                  </a:cubicBezTo>
                  <a:lnTo>
                    <a:pt x="714" y="4336"/>
                  </a:lnTo>
                  <a:cubicBezTo>
                    <a:pt x="1035" y="4336"/>
                    <a:pt x="1356" y="4312"/>
                    <a:pt x="1674" y="4262"/>
                  </a:cubicBezTo>
                  <a:cubicBezTo>
                    <a:pt x="2326" y="4158"/>
                    <a:pt x="2971" y="3959"/>
                    <a:pt x="3545" y="3617"/>
                  </a:cubicBezTo>
                  <a:cubicBezTo>
                    <a:pt x="4437" y="3082"/>
                    <a:pt x="4954" y="2144"/>
                    <a:pt x="5810" y="1576"/>
                  </a:cubicBezTo>
                  <a:cubicBezTo>
                    <a:pt x="6066" y="1405"/>
                    <a:pt x="6355" y="1281"/>
                    <a:pt x="6651" y="1202"/>
                  </a:cubicBezTo>
                  <a:cubicBezTo>
                    <a:pt x="6509" y="639"/>
                    <a:pt x="5941" y="1"/>
                    <a:pt x="5424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27"/>
            <p:cNvSpPr/>
            <p:nvPr/>
          </p:nvSpPr>
          <p:spPr>
            <a:xfrm>
              <a:off x="2199600" y="3542125"/>
              <a:ext cx="59475" cy="48000"/>
            </a:xfrm>
            <a:custGeom>
              <a:rect b="b" l="l" r="r" t="t"/>
              <a:pathLst>
                <a:path extrusionOk="0" h="1920" w="2379">
                  <a:moveTo>
                    <a:pt x="1755" y="1"/>
                  </a:moveTo>
                  <a:cubicBezTo>
                    <a:pt x="1897" y="65"/>
                    <a:pt x="2033" y="137"/>
                    <a:pt x="2168" y="212"/>
                  </a:cubicBezTo>
                  <a:cubicBezTo>
                    <a:pt x="2239" y="251"/>
                    <a:pt x="2308" y="294"/>
                    <a:pt x="2379" y="336"/>
                  </a:cubicBezTo>
                  <a:cubicBezTo>
                    <a:pt x="2193" y="147"/>
                    <a:pt x="1979" y="1"/>
                    <a:pt x="1759" y="1"/>
                  </a:cubicBezTo>
                  <a:close/>
                  <a:moveTo>
                    <a:pt x="1" y="982"/>
                  </a:moveTo>
                  <a:cubicBezTo>
                    <a:pt x="243" y="1367"/>
                    <a:pt x="589" y="1770"/>
                    <a:pt x="1052" y="1838"/>
                  </a:cubicBezTo>
                  <a:cubicBezTo>
                    <a:pt x="1306" y="1877"/>
                    <a:pt x="1559" y="1905"/>
                    <a:pt x="1816" y="1920"/>
                  </a:cubicBezTo>
                  <a:cubicBezTo>
                    <a:pt x="1640" y="1745"/>
                    <a:pt x="1466" y="1567"/>
                    <a:pt x="1252" y="1413"/>
                  </a:cubicBezTo>
                  <a:cubicBezTo>
                    <a:pt x="878" y="1139"/>
                    <a:pt x="442" y="1003"/>
                    <a:pt x="1" y="982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27"/>
            <p:cNvSpPr/>
            <p:nvPr/>
          </p:nvSpPr>
          <p:spPr>
            <a:xfrm>
              <a:off x="2187225" y="3540100"/>
              <a:ext cx="94850" cy="50400"/>
            </a:xfrm>
            <a:custGeom>
              <a:rect b="b" l="l" r="r" t="t"/>
              <a:pathLst>
                <a:path extrusionOk="0" h="2016" w="3794">
                  <a:moveTo>
                    <a:pt x="381" y="1"/>
                  </a:moveTo>
                  <a:cubicBezTo>
                    <a:pt x="0" y="1"/>
                    <a:pt x="374" y="867"/>
                    <a:pt x="445" y="988"/>
                  </a:cubicBezTo>
                  <a:cubicBezTo>
                    <a:pt x="463" y="1013"/>
                    <a:pt x="478" y="1038"/>
                    <a:pt x="496" y="1063"/>
                  </a:cubicBezTo>
                  <a:cubicBezTo>
                    <a:pt x="937" y="1084"/>
                    <a:pt x="1373" y="1220"/>
                    <a:pt x="1747" y="1494"/>
                  </a:cubicBezTo>
                  <a:cubicBezTo>
                    <a:pt x="1961" y="1648"/>
                    <a:pt x="2135" y="1826"/>
                    <a:pt x="2311" y="2001"/>
                  </a:cubicBezTo>
                  <a:cubicBezTo>
                    <a:pt x="2474" y="2012"/>
                    <a:pt x="2639" y="2015"/>
                    <a:pt x="2803" y="2015"/>
                  </a:cubicBezTo>
                  <a:cubicBezTo>
                    <a:pt x="2981" y="2015"/>
                    <a:pt x="3159" y="2012"/>
                    <a:pt x="3341" y="1997"/>
                  </a:cubicBezTo>
                  <a:cubicBezTo>
                    <a:pt x="3794" y="1969"/>
                    <a:pt x="3434" y="1202"/>
                    <a:pt x="3323" y="1017"/>
                  </a:cubicBezTo>
                  <a:cubicBezTo>
                    <a:pt x="3223" y="852"/>
                    <a:pt x="3063" y="613"/>
                    <a:pt x="2874" y="417"/>
                  </a:cubicBezTo>
                  <a:cubicBezTo>
                    <a:pt x="2803" y="375"/>
                    <a:pt x="2734" y="332"/>
                    <a:pt x="2663" y="293"/>
                  </a:cubicBezTo>
                  <a:cubicBezTo>
                    <a:pt x="2528" y="218"/>
                    <a:pt x="2392" y="146"/>
                    <a:pt x="2250" y="82"/>
                  </a:cubicBezTo>
                  <a:lnTo>
                    <a:pt x="2221" y="82"/>
                  </a:lnTo>
                  <a:cubicBezTo>
                    <a:pt x="2043" y="93"/>
                    <a:pt x="1862" y="100"/>
                    <a:pt x="1683" y="100"/>
                  </a:cubicBezTo>
                  <a:cubicBezTo>
                    <a:pt x="1266" y="100"/>
                    <a:pt x="848" y="68"/>
                    <a:pt x="428" y="4"/>
                  </a:cubicBezTo>
                  <a:cubicBezTo>
                    <a:pt x="414" y="1"/>
                    <a:pt x="396" y="1"/>
                    <a:pt x="381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0" name="Google Shape;800;p27"/>
          <p:cNvSpPr/>
          <p:nvPr/>
        </p:nvSpPr>
        <p:spPr>
          <a:xfrm rot="489382">
            <a:off x="6587619" y="458135"/>
            <a:ext cx="932338" cy="512411"/>
          </a:xfrm>
          <a:custGeom>
            <a:rect b="b" l="l" r="r" t="t"/>
            <a:pathLst>
              <a:path extrusionOk="0" h="9768" w="17773">
                <a:moveTo>
                  <a:pt x="3304" y="1"/>
                </a:moveTo>
                <a:cubicBezTo>
                  <a:pt x="3172" y="1"/>
                  <a:pt x="3045" y="62"/>
                  <a:pt x="2971" y="211"/>
                </a:cubicBezTo>
                <a:cubicBezTo>
                  <a:pt x="2857" y="439"/>
                  <a:pt x="2743" y="690"/>
                  <a:pt x="2629" y="918"/>
                </a:cubicBezTo>
                <a:cubicBezTo>
                  <a:pt x="2629" y="941"/>
                  <a:pt x="2606" y="964"/>
                  <a:pt x="2583" y="1009"/>
                </a:cubicBezTo>
                <a:cubicBezTo>
                  <a:pt x="2058" y="2105"/>
                  <a:pt x="1510" y="3201"/>
                  <a:pt x="985" y="4296"/>
                </a:cubicBezTo>
                <a:cubicBezTo>
                  <a:pt x="985" y="4319"/>
                  <a:pt x="985" y="4319"/>
                  <a:pt x="985" y="4319"/>
                </a:cubicBezTo>
                <a:cubicBezTo>
                  <a:pt x="825" y="4593"/>
                  <a:pt x="643" y="4844"/>
                  <a:pt x="483" y="5118"/>
                </a:cubicBezTo>
                <a:cubicBezTo>
                  <a:pt x="369" y="5209"/>
                  <a:pt x="255" y="5323"/>
                  <a:pt x="141" y="5438"/>
                </a:cubicBezTo>
                <a:cubicBezTo>
                  <a:pt x="49" y="5529"/>
                  <a:pt x="49" y="5643"/>
                  <a:pt x="95" y="5711"/>
                </a:cubicBezTo>
                <a:cubicBezTo>
                  <a:pt x="0" y="5996"/>
                  <a:pt x="173" y="6327"/>
                  <a:pt x="469" y="6327"/>
                </a:cubicBezTo>
                <a:cubicBezTo>
                  <a:pt x="530" y="6327"/>
                  <a:pt x="596" y="6313"/>
                  <a:pt x="666" y="6282"/>
                </a:cubicBezTo>
                <a:cubicBezTo>
                  <a:pt x="711" y="6259"/>
                  <a:pt x="757" y="6236"/>
                  <a:pt x="803" y="6214"/>
                </a:cubicBezTo>
                <a:lnTo>
                  <a:pt x="917" y="6214"/>
                </a:lnTo>
                <a:cubicBezTo>
                  <a:pt x="962" y="6282"/>
                  <a:pt x="1031" y="6328"/>
                  <a:pt x="1122" y="6328"/>
                </a:cubicBezTo>
                <a:lnTo>
                  <a:pt x="3336" y="6830"/>
                </a:lnTo>
                <a:lnTo>
                  <a:pt x="3519" y="6830"/>
                </a:lnTo>
                <a:cubicBezTo>
                  <a:pt x="3633" y="6853"/>
                  <a:pt x="3770" y="6898"/>
                  <a:pt x="3907" y="6944"/>
                </a:cubicBezTo>
                <a:cubicBezTo>
                  <a:pt x="3951" y="6957"/>
                  <a:pt x="3993" y="6962"/>
                  <a:pt x="4033" y="6962"/>
                </a:cubicBezTo>
                <a:cubicBezTo>
                  <a:pt x="4427" y="6962"/>
                  <a:pt x="4601" y="6396"/>
                  <a:pt x="4249" y="6168"/>
                </a:cubicBezTo>
                <a:cubicBezTo>
                  <a:pt x="4500" y="6145"/>
                  <a:pt x="4592" y="5757"/>
                  <a:pt x="4318" y="5666"/>
                </a:cubicBezTo>
                <a:cubicBezTo>
                  <a:pt x="3861" y="5529"/>
                  <a:pt x="3405" y="5438"/>
                  <a:pt x="2971" y="5346"/>
                </a:cubicBezTo>
                <a:cubicBezTo>
                  <a:pt x="4744" y="4737"/>
                  <a:pt x="6686" y="4321"/>
                  <a:pt x="8540" y="4321"/>
                </a:cubicBezTo>
                <a:cubicBezTo>
                  <a:pt x="9811" y="4321"/>
                  <a:pt x="11041" y="4517"/>
                  <a:pt x="12147" y="4981"/>
                </a:cubicBezTo>
                <a:cubicBezTo>
                  <a:pt x="13311" y="5780"/>
                  <a:pt x="14292" y="6830"/>
                  <a:pt x="15228" y="7971"/>
                </a:cubicBezTo>
                <a:cubicBezTo>
                  <a:pt x="14886" y="7925"/>
                  <a:pt x="14543" y="7857"/>
                  <a:pt x="14201" y="7789"/>
                </a:cubicBezTo>
                <a:cubicBezTo>
                  <a:pt x="13767" y="7674"/>
                  <a:pt x="13356" y="7560"/>
                  <a:pt x="12923" y="7446"/>
                </a:cubicBezTo>
                <a:cubicBezTo>
                  <a:pt x="12881" y="7434"/>
                  <a:pt x="12839" y="7428"/>
                  <a:pt x="12799" y="7428"/>
                </a:cubicBezTo>
                <a:cubicBezTo>
                  <a:pt x="12406" y="7428"/>
                  <a:pt x="12143" y="7994"/>
                  <a:pt x="12558" y="8222"/>
                </a:cubicBezTo>
                <a:cubicBezTo>
                  <a:pt x="13790" y="8930"/>
                  <a:pt x="15046" y="9432"/>
                  <a:pt x="16438" y="9751"/>
                </a:cubicBezTo>
                <a:cubicBezTo>
                  <a:pt x="16480" y="9762"/>
                  <a:pt x="16522" y="9767"/>
                  <a:pt x="16563" y="9767"/>
                </a:cubicBezTo>
                <a:cubicBezTo>
                  <a:pt x="16785" y="9767"/>
                  <a:pt x="16970" y="9614"/>
                  <a:pt x="17009" y="9363"/>
                </a:cubicBezTo>
                <a:cubicBezTo>
                  <a:pt x="17009" y="9227"/>
                  <a:pt x="17031" y="9090"/>
                  <a:pt x="17054" y="8953"/>
                </a:cubicBezTo>
                <a:cubicBezTo>
                  <a:pt x="17123" y="8907"/>
                  <a:pt x="17191" y="8838"/>
                  <a:pt x="17237" y="8770"/>
                </a:cubicBezTo>
                <a:cubicBezTo>
                  <a:pt x="17351" y="8724"/>
                  <a:pt x="17465" y="8587"/>
                  <a:pt x="17488" y="8405"/>
                </a:cubicBezTo>
                <a:cubicBezTo>
                  <a:pt x="17556" y="7903"/>
                  <a:pt x="17533" y="7469"/>
                  <a:pt x="17442" y="7035"/>
                </a:cubicBezTo>
                <a:cubicBezTo>
                  <a:pt x="17442" y="6077"/>
                  <a:pt x="17533" y="5141"/>
                  <a:pt x="17716" y="4205"/>
                </a:cubicBezTo>
                <a:cubicBezTo>
                  <a:pt x="17773" y="3866"/>
                  <a:pt x="17480" y="3632"/>
                  <a:pt x="17227" y="3632"/>
                </a:cubicBezTo>
                <a:cubicBezTo>
                  <a:pt x="17071" y="3632"/>
                  <a:pt x="16929" y="3722"/>
                  <a:pt x="16894" y="3931"/>
                </a:cubicBezTo>
                <a:cubicBezTo>
                  <a:pt x="16780" y="4502"/>
                  <a:pt x="16689" y="5095"/>
                  <a:pt x="16598" y="5666"/>
                </a:cubicBezTo>
                <a:cubicBezTo>
                  <a:pt x="16324" y="5711"/>
                  <a:pt x="16073" y="5963"/>
                  <a:pt x="16232" y="6282"/>
                </a:cubicBezTo>
                <a:cubicBezTo>
                  <a:pt x="16324" y="6442"/>
                  <a:pt x="16392" y="6579"/>
                  <a:pt x="16438" y="6716"/>
                </a:cubicBezTo>
                <a:cubicBezTo>
                  <a:pt x="16415" y="6853"/>
                  <a:pt x="16415" y="6990"/>
                  <a:pt x="16392" y="7127"/>
                </a:cubicBezTo>
                <a:cubicBezTo>
                  <a:pt x="15160" y="5506"/>
                  <a:pt x="13585" y="4410"/>
                  <a:pt x="11827" y="3794"/>
                </a:cubicBezTo>
                <a:cubicBezTo>
                  <a:pt x="10960" y="3292"/>
                  <a:pt x="9978" y="2927"/>
                  <a:pt x="8883" y="2721"/>
                </a:cubicBezTo>
                <a:cubicBezTo>
                  <a:pt x="8296" y="2610"/>
                  <a:pt x="7705" y="2556"/>
                  <a:pt x="7117" y="2556"/>
                </a:cubicBezTo>
                <a:cubicBezTo>
                  <a:pt x="5416" y="2556"/>
                  <a:pt x="3739" y="3009"/>
                  <a:pt x="2263" y="3840"/>
                </a:cubicBezTo>
                <a:cubicBezTo>
                  <a:pt x="2377" y="3634"/>
                  <a:pt x="2492" y="3429"/>
                  <a:pt x="2583" y="3201"/>
                </a:cubicBezTo>
                <a:cubicBezTo>
                  <a:pt x="2857" y="2813"/>
                  <a:pt x="3062" y="2356"/>
                  <a:pt x="3222" y="1900"/>
                </a:cubicBezTo>
                <a:cubicBezTo>
                  <a:pt x="3405" y="1466"/>
                  <a:pt x="3587" y="1032"/>
                  <a:pt x="3770" y="576"/>
                </a:cubicBezTo>
                <a:cubicBezTo>
                  <a:pt x="3878" y="267"/>
                  <a:pt x="3580" y="1"/>
                  <a:pt x="330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1" name="Google Shape;801;p27"/>
          <p:cNvGrpSpPr/>
          <p:nvPr/>
        </p:nvGrpSpPr>
        <p:grpSpPr>
          <a:xfrm rot="6705569">
            <a:off x="797958" y="1349623"/>
            <a:ext cx="806638" cy="421735"/>
            <a:chOff x="1822875" y="1377000"/>
            <a:chExt cx="548075" cy="286550"/>
          </a:xfrm>
        </p:grpSpPr>
        <p:sp>
          <p:nvSpPr>
            <p:cNvPr id="802" name="Google Shape;802;p27"/>
            <p:cNvSpPr/>
            <p:nvPr/>
          </p:nvSpPr>
          <p:spPr>
            <a:xfrm>
              <a:off x="1822875" y="1402500"/>
              <a:ext cx="163425" cy="251950"/>
            </a:xfrm>
            <a:custGeom>
              <a:rect b="b" l="l" r="r" t="t"/>
              <a:pathLst>
                <a:path extrusionOk="0" h="10078" w="6537">
                  <a:moveTo>
                    <a:pt x="849" y="1"/>
                  </a:moveTo>
                  <a:cubicBezTo>
                    <a:pt x="528" y="1"/>
                    <a:pt x="193" y="83"/>
                    <a:pt x="100" y="361"/>
                  </a:cubicBezTo>
                  <a:cubicBezTo>
                    <a:pt x="86" y="404"/>
                    <a:pt x="72" y="443"/>
                    <a:pt x="58" y="486"/>
                  </a:cubicBezTo>
                  <a:cubicBezTo>
                    <a:pt x="0" y="657"/>
                    <a:pt x="189" y="853"/>
                    <a:pt x="300" y="945"/>
                  </a:cubicBezTo>
                  <a:lnTo>
                    <a:pt x="300" y="949"/>
                  </a:lnTo>
                  <a:cubicBezTo>
                    <a:pt x="553" y="628"/>
                    <a:pt x="1445" y="589"/>
                    <a:pt x="1784" y="585"/>
                  </a:cubicBezTo>
                  <a:lnTo>
                    <a:pt x="1819" y="585"/>
                  </a:lnTo>
                  <a:cubicBezTo>
                    <a:pt x="2019" y="585"/>
                    <a:pt x="2215" y="593"/>
                    <a:pt x="2408" y="611"/>
                  </a:cubicBezTo>
                  <a:cubicBezTo>
                    <a:pt x="2247" y="322"/>
                    <a:pt x="1705" y="165"/>
                    <a:pt x="1466" y="97"/>
                  </a:cubicBezTo>
                  <a:cubicBezTo>
                    <a:pt x="1423" y="86"/>
                    <a:pt x="1381" y="76"/>
                    <a:pt x="1338" y="61"/>
                  </a:cubicBezTo>
                  <a:cubicBezTo>
                    <a:pt x="1213" y="29"/>
                    <a:pt x="1035" y="1"/>
                    <a:pt x="849" y="1"/>
                  </a:cubicBezTo>
                  <a:close/>
                  <a:moveTo>
                    <a:pt x="1160" y="1456"/>
                  </a:moveTo>
                  <a:cubicBezTo>
                    <a:pt x="1310" y="1538"/>
                    <a:pt x="1455" y="1612"/>
                    <a:pt x="1562" y="1684"/>
                  </a:cubicBezTo>
                  <a:cubicBezTo>
                    <a:pt x="2358" y="2190"/>
                    <a:pt x="3556" y="2668"/>
                    <a:pt x="4187" y="3360"/>
                  </a:cubicBezTo>
                  <a:cubicBezTo>
                    <a:pt x="4804" y="4037"/>
                    <a:pt x="4308" y="4405"/>
                    <a:pt x="3862" y="4989"/>
                  </a:cubicBezTo>
                  <a:cubicBezTo>
                    <a:pt x="3517" y="5446"/>
                    <a:pt x="3171" y="5899"/>
                    <a:pt x="2824" y="6351"/>
                  </a:cubicBezTo>
                  <a:cubicBezTo>
                    <a:pt x="2133" y="7260"/>
                    <a:pt x="1441" y="8170"/>
                    <a:pt x="749" y="9075"/>
                  </a:cubicBezTo>
                  <a:cubicBezTo>
                    <a:pt x="375" y="9571"/>
                    <a:pt x="1423" y="10078"/>
                    <a:pt x="2190" y="10078"/>
                  </a:cubicBezTo>
                  <a:cubicBezTo>
                    <a:pt x="2472" y="10078"/>
                    <a:pt x="2714" y="10010"/>
                    <a:pt x="2835" y="9849"/>
                  </a:cubicBezTo>
                  <a:cubicBezTo>
                    <a:pt x="3759" y="8641"/>
                    <a:pt x="4679" y="7428"/>
                    <a:pt x="5602" y="6220"/>
                  </a:cubicBezTo>
                  <a:cubicBezTo>
                    <a:pt x="5838" y="5909"/>
                    <a:pt x="6237" y="5520"/>
                    <a:pt x="6537" y="5107"/>
                  </a:cubicBezTo>
                  <a:lnTo>
                    <a:pt x="6537" y="5107"/>
                  </a:lnTo>
                  <a:cubicBezTo>
                    <a:pt x="6351" y="5278"/>
                    <a:pt x="6166" y="5435"/>
                    <a:pt x="6012" y="5585"/>
                  </a:cubicBezTo>
                  <a:cubicBezTo>
                    <a:pt x="4939" y="6636"/>
                    <a:pt x="4044" y="7828"/>
                    <a:pt x="3263" y="9111"/>
                  </a:cubicBezTo>
                  <a:cubicBezTo>
                    <a:pt x="3078" y="9414"/>
                    <a:pt x="2365" y="9546"/>
                    <a:pt x="1797" y="9546"/>
                  </a:cubicBezTo>
                  <a:cubicBezTo>
                    <a:pt x="1334" y="9546"/>
                    <a:pt x="967" y="9461"/>
                    <a:pt x="1060" y="9307"/>
                  </a:cubicBezTo>
                  <a:cubicBezTo>
                    <a:pt x="2040" y="7692"/>
                    <a:pt x="3217" y="6391"/>
                    <a:pt x="4536" y="5061"/>
                  </a:cubicBezTo>
                  <a:cubicBezTo>
                    <a:pt x="5546" y="4037"/>
                    <a:pt x="4832" y="3460"/>
                    <a:pt x="3912" y="2764"/>
                  </a:cubicBezTo>
                  <a:cubicBezTo>
                    <a:pt x="3081" y="2133"/>
                    <a:pt x="2197" y="1569"/>
                    <a:pt x="1160" y="1456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27"/>
            <p:cNvSpPr/>
            <p:nvPr/>
          </p:nvSpPr>
          <p:spPr>
            <a:xfrm>
              <a:off x="1824750" y="1417750"/>
              <a:ext cx="188550" cy="112450"/>
            </a:xfrm>
            <a:custGeom>
              <a:rect b="b" l="l" r="r" t="t"/>
              <a:pathLst>
                <a:path extrusionOk="0" h="4498" w="7542">
                  <a:moveTo>
                    <a:pt x="225" y="339"/>
                  </a:moveTo>
                  <a:cubicBezTo>
                    <a:pt x="215" y="353"/>
                    <a:pt x="203" y="371"/>
                    <a:pt x="193" y="389"/>
                  </a:cubicBezTo>
                  <a:cubicBezTo>
                    <a:pt x="1" y="750"/>
                    <a:pt x="286" y="824"/>
                    <a:pt x="674" y="824"/>
                  </a:cubicBezTo>
                  <a:lnTo>
                    <a:pt x="707" y="824"/>
                  </a:lnTo>
                  <a:cubicBezTo>
                    <a:pt x="835" y="824"/>
                    <a:pt x="960" y="831"/>
                    <a:pt x="1085" y="846"/>
                  </a:cubicBezTo>
                  <a:cubicBezTo>
                    <a:pt x="945" y="767"/>
                    <a:pt x="796" y="685"/>
                    <a:pt x="660" y="592"/>
                  </a:cubicBezTo>
                  <a:cubicBezTo>
                    <a:pt x="521" y="546"/>
                    <a:pt x="404" y="489"/>
                    <a:pt x="321" y="421"/>
                  </a:cubicBezTo>
                  <a:cubicBezTo>
                    <a:pt x="289" y="393"/>
                    <a:pt x="257" y="365"/>
                    <a:pt x="225" y="339"/>
                  </a:cubicBezTo>
                  <a:close/>
                  <a:moveTo>
                    <a:pt x="2333" y="1"/>
                  </a:moveTo>
                  <a:lnTo>
                    <a:pt x="2333" y="1"/>
                  </a:lnTo>
                  <a:cubicBezTo>
                    <a:pt x="2347" y="26"/>
                    <a:pt x="2357" y="54"/>
                    <a:pt x="2364" y="82"/>
                  </a:cubicBezTo>
                  <a:cubicBezTo>
                    <a:pt x="3395" y="739"/>
                    <a:pt x="4426" y="1395"/>
                    <a:pt x="5449" y="2055"/>
                  </a:cubicBezTo>
                  <a:cubicBezTo>
                    <a:pt x="5937" y="2368"/>
                    <a:pt x="6814" y="2786"/>
                    <a:pt x="6865" y="3467"/>
                  </a:cubicBezTo>
                  <a:cubicBezTo>
                    <a:pt x="6886" y="3805"/>
                    <a:pt x="6707" y="4158"/>
                    <a:pt x="6462" y="4497"/>
                  </a:cubicBezTo>
                  <a:cubicBezTo>
                    <a:pt x="7003" y="3997"/>
                    <a:pt x="7542" y="3403"/>
                    <a:pt x="7189" y="2685"/>
                  </a:cubicBezTo>
                  <a:cubicBezTo>
                    <a:pt x="6797" y="1894"/>
                    <a:pt x="5556" y="1209"/>
                    <a:pt x="4821" y="788"/>
                  </a:cubicBezTo>
                  <a:cubicBezTo>
                    <a:pt x="4023" y="329"/>
                    <a:pt x="3210" y="75"/>
                    <a:pt x="2333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27"/>
            <p:cNvSpPr/>
            <p:nvPr/>
          </p:nvSpPr>
          <p:spPr>
            <a:xfrm>
              <a:off x="1830350" y="1417125"/>
              <a:ext cx="166575" cy="224050"/>
            </a:xfrm>
            <a:custGeom>
              <a:rect b="b" l="l" r="r" t="t"/>
              <a:pathLst>
                <a:path extrusionOk="0" h="8962" w="6663">
                  <a:moveTo>
                    <a:pt x="1485" y="0"/>
                  </a:moveTo>
                  <a:cubicBezTo>
                    <a:pt x="1146" y="4"/>
                    <a:pt x="254" y="43"/>
                    <a:pt x="1" y="364"/>
                  </a:cubicBezTo>
                  <a:cubicBezTo>
                    <a:pt x="33" y="390"/>
                    <a:pt x="65" y="418"/>
                    <a:pt x="97" y="446"/>
                  </a:cubicBezTo>
                  <a:cubicBezTo>
                    <a:pt x="180" y="514"/>
                    <a:pt x="297" y="571"/>
                    <a:pt x="436" y="617"/>
                  </a:cubicBezTo>
                  <a:cubicBezTo>
                    <a:pt x="572" y="710"/>
                    <a:pt x="721" y="792"/>
                    <a:pt x="861" y="871"/>
                  </a:cubicBezTo>
                  <a:cubicBezTo>
                    <a:pt x="1898" y="984"/>
                    <a:pt x="2782" y="1548"/>
                    <a:pt x="3613" y="2179"/>
                  </a:cubicBezTo>
                  <a:cubicBezTo>
                    <a:pt x="4533" y="2875"/>
                    <a:pt x="5247" y="3452"/>
                    <a:pt x="4237" y="4476"/>
                  </a:cubicBezTo>
                  <a:cubicBezTo>
                    <a:pt x="2918" y="5806"/>
                    <a:pt x="1741" y="7107"/>
                    <a:pt x="761" y="8722"/>
                  </a:cubicBezTo>
                  <a:cubicBezTo>
                    <a:pt x="668" y="8876"/>
                    <a:pt x="1035" y="8961"/>
                    <a:pt x="1498" y="8961"/>
                  </a:cubicBezTo>
                  <a:cubicBezTo>
                    <a:pt x="2066" y="8961"/>
                    <a:pt x="2779" y="8829"/>
                    <a:pt x="2964" y="8526"/>
                  </a:cubicBezTo>
                  <a:cubicBezTo>
                    <a:pt x="3745" y="7243"/>
                    <a:pt x="4640" y="6051"/>
                    <a:pt x="5713" y="5000"/>
                  </a:cubicBezTo>
                  <a:cubicBezTo>
                    <a:pt x="5867" y="4850"/>
                    <a:pt x="6052" y="4693"/>
                    <a:pt x="6238" y="4522"/>
                  </a:cubicBezTo>
                  <a:cubicBezTo>
                    <a:pt x="6483" y="4183"/>
                    <a:pt x="6662" y="3830"/>
                    <a:pt x="6641" y="3492"/>
                  </a:cubicBezTo>
                  <a:cubicBezTo>
                    <a:pt x="6590" y="2811"/>
                    <a:pt x="5713" y="2393"/>
                    <a:pt x="5225" y="2080"/>
                  </a:cubicBezTo>
                  <a:cubicBezTo>
                    <a:pt x="4202" y="1420"/>
                    <a:pt x="3171" y="764"/>
                    <a:pt x="2140" y="107"/>
                  </a:cubicBezTo>
                  <a:cubicBezTo>
                    <a:pt x="2133" y="79"/>
                    <a:pt x="2123" y="51"/>
                    <a:pt x="2109" y="26"/>
                  </a:cubicBezTo>
                  <a:cubicBezTo>
                    <a:pt x="1916" y="8"/>
                    <a:pt x="1720" y="0"/>
                    <a:pt x="152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27"/>
            <p:cNvSpPr/>
            <p:nvPr/>
          </p:nvSpPr>
          <p:spPr>
            <a:xfrm>
              <a:off x="1983600" y="1387975"/>
              <a:ext cx="118150" cy="230725"/>
            </a:xfrm>
            <a:custGeom>
              <a:rect b="b" l="l" r="r" t="t"/>
              <a:pathLst>
                <a:path extrusionOk="0" h="9229" w="4726">
                  <a:moveTo>
                    <a:pt x="425" y="1"/>
                  </a:moveTo>
                  <a:cubicBezTo>
                    <a:pt x="236" y="1"/>
                    <a:pt x="315" y="336"/>
                    <a:pt x="489" y="700"/>
                  </a:cubicBezTo>
                  <a:cubicBezTo>
                    <a:pt x="521" y="478"/>
                    <a:pt x="610" y="282"/>
                    <a:pt x="738" y="144"/>
                  </a:cubicBezTo>
                  <a:cubicBezTo>
                    <a:pt x="596" y="43"/>
                    <a:pt x="493" y="1"/>
                    <a:pt x="425" y="1"/>
                  </a:cubicBezTo>
                  <a:close/>
                  <a:moveTo>
                    <a:pt x="3781" y="4408"/>
                  </a:moveTo>
                  <a:cubicBezTo>
                    <a:pt x="3246" y="4961"/>
                    <a:pt x="2433" y="5588"/>
                    <a:pt x="2236" y="5787"/>
                  </a:cubicBezTo>
                  <a:cubicBezTo>
                    <a:pt x="1534" y="6505"/>
                    <a:pt x="863" y="7247"/>
                    <a:pt x="211" y="8006"/>
                  </a:cubicBezTo>
                  <a:cubicBezTo>
                    <a:pt x="1" y="8248"/>
                    <a:pt x="304" y="8797"/>
                    <a:pt x="685" y="9229"/>
                  </a:cubicBezTo>
                  <a:cubicBezTo>
                    <a:pt x="721" y="9172"/>
                    <a:pt x="764" y="9118"/>
                    <a:pt x="814" y="9065"/>
                  </a:cubicBezTo>
                  <a:cubicBezTo>
                    <a:pt x="1556" y="8316"/>
                    <a:pt x="2297" y="7567"/>
                    <a:pt x="3042" y="6814"/>
                  </a:cubicBezTo>
                  <a:cubicBezTo>
                    <a:pt x="3438" y="6416"/>
                    <a:pt x="4329" y="5792"/>
                    <a:pt x="4726" y="5231"/>
                  </a:cubicBezTo>
                  <a:cubicBezTo>
                    <a:pt x="4469" y="4946"/>
                    <a:pt x="4115" y="4668"/>
                    <a:pt x="3781" y="4408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27"/>
            <p:cNvSpPr/>
            <p:nvPr/>
          </p:nvSpPr>
          <p:spPr>
            <a:xfrm>
              <a:off x="1989850" y="1386450"/>
              <a:ext cx="169475" cy="277100"/>
            </a:xfrm>
            <a:custGeom>
              <a:rect b="b" l="l" r="r" t="t"/>
              <a:pathLst>
                <a:path extrusionOk="0" h="11084" w="6779">
                  <a:moveTo>
                    <a:pt x="239" y="761"/>
                  </a:moveTo>
                  <a:lnTo>
                    <a:pt x="239" y="761"/>
                  </a:lnTo>
                  <a:cubicBezTo>
                    <a:pt x="186" y="1142"/>
                    <a:pt x="300" y="1591"/>
                    <a:pt x="660" y="1923"/>
                  </a:cubicBezTo>
                  <a:cubicBezTo>
                    <a:pt x="1377" y="2575"/>
                    <a:pt x="2090" y="3231"/>
                    <a:pt x="2803" y="3884"/>
                  </a:cubicBezTo>
                  <a:cubicBezTo>
                    <a:pt x="2992" y="4059"/>
                    <a:pt x="3256" y="4255"/>
                    <a:pt x="3531" y="4469"/>
                  </a:cubicBezTo>
                  <a:cubicBezTo>
                    <a:pt x="3698" y="4301"/>
                    <a:pt x="3837" y="4137"/>
                    <a:pt x="3926" y="3998"/>
                  </a:cubicBezTo>
                  <a:cubicBezTo>
                    <a:pt x="2927" y="3171"/>
                    <a:pt x="1854" y="2415"/>
                    <a:pt x="842" y="1620"/>
                  </a:cubicBezTo>
                  <a:cubicBezTo>
                    <a:pt x="653" y="1470"/>
                    <a:pt x="403" y="1103"/>
                    <a:pt x="239" y="761"/>
                  </a:cubicBezTo>
                  <a:close/>
                  <a:moveTo>
                    <a:pt x="945" y="1"/>
                  </a:moveTo>
                  <a:cubicBezTo>
                    <a:pt x="767" y="1"/>
                    <a:pt x="610" y="76"/>
                    <a:pt x="488" y="205"/>
                  </a:cubicBezTo>
                  <a:cubicBezTo>
                    <a:pt x="536" y="233"/>
                    <a:pt x="582" y="269"/>
                    <a:pt x="635" y="311"/>
                  </a:cubicBezTo>
                  <a:cubicBezTo>
                    <a:pt x="1737" y="1174"/>
                    <a:pt x="2860" y="2023"/>
                    <a:pt x="3944" y="2907"/>
                  </a:cubicBezTo>
                  <a:cubicBezTo>
                    <a:pt x="4568" y="3417"/>
                    <a:pt x="5413" y="4056"/>
                    <a:pt x="5570" y="4915"/>
                  </a:cubicBezTo>
                  <a:cubicBezTo>
                    <a:pt x="5738" y="5817"/>
                    <a:pt x="4700" y="6373"/>
                    <a:pt x="4126" y="6929"/>
                  </a:cubicBezTo>
                  <a:cubicBezTo>
                    <a:pt x="3167" y="7860"/>
                    <a:pt x="2261" y="8837"/>
                    <a:pt x="1391" y="9849"/>
                  </a:cubicBezTo>
                  <a:cubicBezTo>
                    <a:pt x="1362" y="9882"/>
                    <a:pt x="1327" y="9896"/>
                    <a:pt x="1280" y="9896"/>
                  </a:cubicBezTo>
                  <a:cubicBezTo>
                    <a:pt x="1081" y="9896"/>
                    <a:pt x="735" y="9628"/>
                    <a:pt x="435" y="9290"/>
                  </a:cubicBezTo>
                  <a:lnTo>
                    <a:pt x="435" y="9290"/>
                  </a:lnTo>
                  <a:cubicBezTo>
                    <a:pt x="1" y="10007"/>
                    <a:pt x="792" y="11083"/>
                    <a:pt x="1530" y="11083"/>
                  </a:cubicBezTo>
                  <a:cubicBezTo>
                    <a:pt x="1719" y="11083"/>
                    <a:pt x="1905" y="11016"/>
                    <a:pt x="2065" y="10851"/>
                  </a:cubicBezTo>
                  <a:cubicBezTo>
                    <a:pt x="3056" y="9853"/>
                    <a:pt x="4044" y="8851"/>
                    <a:pt x="5035" y="7853"/>
                  </a:cubicBezTo>
                  <a:cubicBezTo>
                    <a:pt x="5670" y="7207"/>
                    <a:pt x="6778" y="6465"/>
                    <a:pt x="6643" y="5432"/>
                  </a:cubicBezTo>
                  <a:cubicBezTo>
                    <a:pt x="6522" y="4533"/>
                    <a:pt x="5509" y="3891"/>
                    <a:pt x="4903" y="3335"/>
                  </a:cubicBezTo>
                  <a:cubicBezTo>
                    <a:pt x="3801" y="2326"/>
                    <a:pt x="2696" y="1317"/>
                    <a:pt x="1594" y="304"/>
                  </a:cubicBezTo>
                  <a:cubicBezTo>
                    <a:pt x="1359" y="90"/>
                    <a:pt x="1138" y="1"/>
                    <a:pt x="945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27"/>
            <p:cNvSpPr/>
            <p:nvPr/>
          </p:nvSpPr>
          <p:spPr>
            <a:xfrm>
              <a:off x="1995825" y="1391550"/>
              <a:ext cx="137475" cy="242325"/>
            </a:xfrm>
            <a:custGeom>
              <a:rect b="b" l="l" r="r" t="t"/>
              <a:pathLst>
                <a:path extrusionOk="0" h="9693" w="5499">
                  <a:moveTo>
                    <a:pt x="249" y="1"/>
                  </a:moveTo>
                  <a:cubicBezTo>
                    <a:pt x="121" y="139"/>
                    <a:pt x="32" y="335"/>
                    <a:pt x="0" y="557"/>
                  </a:cubicBezTo>
                  <a:cubicBezTo>
                    <a:pt x="164" y="899"/>
                    <a:pt x="414" y="1266"/>
                    <a:pt x="603" y="1416"/>
                  </a:cubicBezTo>
                  <a:cubicBezTo>
                    <a:pt x="1615" y="2211"/>
                    <a:pt x="2688" y="2967"/>
                    <a:pt x="3687" y="3794"/>
                  </a:cubicBezTo>
                  <a:cubicBezTo>
                    <a:pt x="3598" y="3933"/>
                    <a:pt x="3459" y="4097"/>
                    <a:pt x="3292" y="4265"/>
                  </a:cubicBezTo>
                  <a:cubicBezTo>
                    <a:pt x="3626" y="4525"/>
                    <a:pt x="3980" y="4803"/>
                    <a:pt x="4237" y="5088"/>
                  </a:cubicBezTo>
                  <a:cubicBezTo>
                    <a:pt x="3840" y="5649"/>
                    <a:pt x="2949" y="6273"/>
                    <a:pt x="2553" y="6671"/>
                  </a:cubicBezTo>
                  <a:cubicBezTo>
                    <a:pt x="1808" y="7424"/>
                    <a:pt x="1067" y="8173"/>
                    <a:pt x="325" y="8922"/>
                  </a:cubicBezTo>
                  <a:cubicBezTo>
                    <a:pt x="275" y="8975"/>
                    <a:pt x="232" y="9029"/>
                    <a:pt x="196" y="9086"/>
                  </a:cubicBezTo>
                  <a:cubicBezTo>
                    <a:pt x="496" y="9424"/>
                    <a:pt x="842" y="9692"/>
                    <a:pt x="1041" y="9692"/>
                  </a:cubicBezTo>
                  <a:cubicBezTo>
                    <a:pt x="1088" y="9692"/>
                    <a:pt x="1123" y="9678"/>
                    <a:pt x="1152" y="9645"/>
                  </a:cubicBezTo>
                  <a:cubicBezTo>
                    <a:pt x="2022" y="8633"/>
                    <a:pt x="2928" y="7656"/>
                    <a:pt x="3887" y="6725"/>
                  </a:cubicBezTo>
                  <a:cubicBezTo>
                    <a:pt x="4461" y="6169"/>
                    <a:pt x="5499" y="5613"/>
                    <a:pt x="5331" y="4711"/>
                  </a:cubicBezTo>
                  <a:cubicBezTo>
                    <a:pt x="5174" y="3852"/>
                    <a:pt x="4329" y="3213"/>
                    <a:pt x="3705" y="2703"/>
                  </a:cubicBezTo>
                  <a:cubicBezTo>
                    <a:pt x="2621" y="1819"/>
                    <a:pt x="1498" y="970"/>
                    <a:pt x="396" y="107"/>
                  </a:cubicBezTo>
                  <a:cubicBezTo>
                    <a:pt x="343" y="65"/>
                    <a:pt x="297" y="29"/>
                    <a:pt x="24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27"/>
            <p:cNvSpPr/>
            <p:nvPr/>
          </p:nvSpPr>
          <p:spPr>
            <a:xfrm>
              <a:off x="2127325" y="1397150"/>
              <a:ext cx="167675" cy="219250"/>
            </a:xfrm>
            <a:custGeom>
              <a:rect b="b" l="l" r="r" t="t"/>
              <a:pathLst>
                <a:path extrusionOk="0" h="8770" w="6707">
                  <a:moveTo>
                    <a:pt x="374" y="1"/>
                  </a:moveTo>
                  <a:cubicBezTo>
                    <a:pt x="292" y="12"/>
                    <a:pt x="214" y="26"/>
                    <a:pt x="132" y="47"/>
                  </a:cubicBezTo>
                  <a:cubicBezTo>
                    <a:pt x="107" y="68"/>
                    <a:pt x="86" y="90"/>
                    <a:pt x="60" y="111"/>
                  </a:cubicBezTo>
                  <a:cubicBezTo>
                    <a:pt x="0" y="389"/>
                    <a:pt x="50" y="435"/>
                    <a:pt x="217" y="661"/>
                  </a:cubicBezTo>
                  <a:cubicBezTo>
                    <a:pt x="520" y="1070"/>
                    <a:pt x="1337" y="1409"/>
                    <a:pt x="1921" y="1409"/>
                  </a:cubicBezTo>
                  <a:cubicBezTo>
                    <a:pt x="2015" y="1409"/>
                    <a:pt x="2100" y="1403"/>
                    <a:pt x="2178" y="1385"/>
                  </a:cubicBezTo>
                  <a:cubicBezTo>
                    <a:pt x="2225" y="1373"/>
                    <a:pt x="2275" y="1363"/>
                    <a:pt x="2321" y="1352"/>
                  </a:cubicBezTo>
                  <a:cubicBezTo>
                    <a:pt x="2456" y="1320"/>
                    <a:pt x="2424" y="1231"/>
                    <a:pt x="2328" y="1124"/>
                  </a:cubicBezTo>
                  <a:lnTo>
                    <a:pt x="2328" y="1124"/>
                  </a:lnTo>
                  <a:cubicBezTo>
                    <a:pt x="3676" y="1598"/>
                    <a:pt x="5006" y="2251"/>
                    <a:pt x="6318" y="2857"/>
                  </a:cubicBezTo>
                  <a:cubicBezTo>
                    <a:pt x="4863" y="3666"/>
                    <a:pt x="3583" y="4686"/>
                    <a:pt x="2489" y="5906"/>
                  </a:cubicBezTo>
                  <a:cubicBezTo>
                    <a:pt x="3843" y="4768"/>
                    <a:pt x="5245" y="3702"/>
                    <a:pt x="6707" y="2708"/>
                  </a:cubicBezTo>
                  <a:cubicBezTo>
                    <a:pt x="4892" y="1873"/>
                    <a:pt x="3027" y="1153"/>
                    <a:pt x="1123" y="529"/>
                  </a:cubicBezTo>
                  <a:cubicBezTo>
                    <a:pt x="802" y="425"/>
                    <a:pt x="538" y="218"/>
                    <a:pt x="374" y="1"/>
                  </a:cubicBezTo>
                  <a:close/>
                  <a:moveTo>
                    <a:pt x="1761" y="6786"/>
                  </a:moveTo>
                  <a:cubicBezTo>
                    <a:pt x="1519" y="7104"/>
                    <a:pt x="1284" y="7436"/>
                    <a:pt x="1062" y="7774"/>
                  </a:cubicBezTo>
                  <a:cubicBezTo>
                    <a:pt x="905" y="8024"/>
                    <a:pt x="2214" y="8769"/>
                    <a:pt x="2867" y="8769"/>
                  </a:cubicBezTo>
                  <a:cubicBezTo>
                    <a:pt x="3009" y="8769"/>
                    <a:pt x="3124" y="8733"/>
                    <a:pt x="3177" y="8644"/>
                  </a:cubicBezTo>
                  <a:cubicBezTo>
                    <a:pt x="3455" y="8216"/>
                    <a:pt x="3751" y="7806"/>
                    <a:pt x="4068" y="7414"/>
                  </a:cubicBezTo>
                  <a:lnTo>
                    <a:pt x="4068" y="7414"/>
                  </a:lnTo>
                  <a:cubicBezTo>
                    <a:pt x="3932" y="7528"/>
                    <a:pt x="3801" y="7642"/>
                    <a:pt x="3669" y="7757"/>
                  </a:cubicBezTo>
                  <a:cubicBezTo>
                    <a:pt x="3583" y="7831"/>
                    <a:pt x="3462" y="7864"/>
                    <a:pt x="3326" y="7864"/>
                  </a:cubicBezTo>
                  <a:cubicBezTo>
                    <a:pt x="2749" y="7864"/>
                    <a:pt x="1857" y="7275"/>
                    <a:pt x="1761" y="6786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27"/>
            <p:cNvSpPr/>
            <p:nvPr/>
          </p:nvSpPr>
          <p:spPr>
            <a:xfrm>
              <a:off x="2129450" y="1377000"/>
              <a:ext cx="241500" cy="205525"/>
            </a:xfrm>
            <a:custGeom>
              <a:rect b="b" l="l" r="r" t="t"/>
              <a:pathLst>
                <a:path extrusionOk="0" h="8221" w="9660">
                  <a:moveTo>
                    <a:pt x="2404" y="6712"/>
                  </a:moveTo>
                  <a:lnTo>
                    <a:pt x="2404" y="6712"/>
                  </a:lnTo>
                  <a:cubicBezTo>
                    <a:pt x="2204" y="6883"/>
                    <a:pt x="2004" y="7051"/>
                    <a:pt x="1808" y="7225"/>
                  </a:cubicBezTo>
                  <a:cubicBezTo>
                    <a:pt x="1687" y="7329"/>
                    <a:pt x="1651" y="7457"/>
                    <a:pt x="1676" y="7592"/>
                  </a:cubicBezTo>
                  <a:cubicBezTo>
                    <a:pt x="1908" y="7289"/>
                    <a:pt x="2150" y="6993"/>
                    <a:pt x="2404" y="6712"/>
                  </a:cubicBezTo>
                  <a:close/>
                  <a:moveTo>
                    <a:pt x="518" y="1"/>
                  </a:moveTo>
                  <a:cubicBezTo>
                    <a:pt x="7" y="1"/>
                    <a:pt x="1" y="422"/>
                    <a:pt x="289" y="807"/>
                  </a:cubicBezTo>
                  <a:cubicBezTo>
                    <a:pt x="381" y="792"/>
                    <a:pt x="475" y="789"/>
                    <a:pt x="567" y="789"/>
                  </a:cubicBezTo>
                  <a:cubicBezTo>
                    <a:pt x="1416" y="789"/>
                    <a:pt x="2243" y="1274"/>
                    <a:pt x="3017" y="1605"/>
                  </a:cubicBezTo>
                  <a:cubicBezTo>
                    <a:pt x="4600" y="2280"/>
                    <a:pt x="6184" y="2957"/>
                    <a:pt x="7767" y="3634"/>
                  </a:cubicBezTo>
                  <a:cubicBezTo>
                    <a:pt x="7827" y="3663"/>
                    <a:pt x="9015" y="4237"/>
                    <a:pt x="8626" y="4437"/>
                  </a:cubicBezTo>
                  <a:cubicBezTo>
                    <a:pt x="6800" y="5378"/>
                    <a:pt x="5246" y="6644"/>
                    <a:pt x="3983" y="8220"/>
                  </a:cubicBezTo>
                  <a:cubicBezTo>
                    <a:pt x="5623" y="6822"/>
                    <a:pt x="7346" y="5535"/>
                    <a:pt x="9150" y="4351"/>
                  </a:cubicBezTo>
                  <a:cubicBezTo>
                    <a:pt x="9660" y="4016"/>
                    <a:pt x="8786" y="3321"/>
                    <a:pt x="8533" y="3196"/>
                  </a:cubicBezTo>
                  <a:cubicBezTo>
                    <a:pt x="6105" y="1983"/>
                    <a:pt x="3616" y="942"/>
                    <a:pt x="1038" y="97"/>
                  </a:cubicBezTo>
                  <a:cubicBezTo>
                    <a:pt x="824" y="30"/>
                    <a:pt x="653" y="1"/>
                    <a:pt x="518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27"/>
            <p:cNvSpPr/>
            <p:nvPr/>
          </p:nvSpPr>
          <p:spPr>
            <a:xfrm>
              <a:off x="2136675" y="1396700"/>
              <a:ext cx="218150" cy="197050"/>
            </a:xfrm>
            <a:custGeom>
              <a:rect b="b" l="l" r="r" t="t"/>
              <a:pathLst>
                <a:path extrusionOk="0" h="7882" w="8726">
                  <a:moveTo>
                    <a:pt x="278" y="1"/>
                  </a:moveTo>
                  <a:cubicBezTo>
                    <a:pt x="186" y="1"/>
                    <a:pt x="92" y="4"/>
                    <a:pt x="0" y="19"/>
                  </a:cubicBezTo>
                  <a:cubicBezTo>
                    <a:pt x="164" y="236"/>
                    <a:pt x="428" y="443"/>
                    <a:pt x="749" y="547"/>
                  </a:cubicBezTo>
                  <a:cubicBezTo>
                    <a:pt x="2653" y="1171"/>
                    <a:pt x="4518" y="1891"/>
                    <a:pt x="6333" y="2726"/>
                  </a:cubicBezTo>
                  <a:cubicBezTo>
                    <a:pt x="4871" y="3720"/>
                    <a:pt x="3469" y="4786"/>
                    <a:pt x="2115" y="5924"/>
                  </a:cubicBezTo>
                  <a:cubicBezTo>
                    <a:pt x="1861" y="6205"/>
                    <a:pt x="1619" y="6501"/>
                    <a:pt x="1387" y="6804"/>
                  </a:cubicBezTo>
                  <a:cubicBezTo>
                    <a:pt x="1483" y="7293"/>
                    <a:pt x="2375" y="7882"/>
                    <a:pt x="2952" y="7882"/>
                  </a:cubicBezTo>
                  <a:cubicBezTo>
                    <a:pt x="3088" y="7882"/>
                    <a:pt x="3209" y="7849"/>
                    <a:pt x="3295" y="7775"/>
                  </a:cubicBezTo>
                  <a:cubicBezTo>
                    <a:pt x="3427" y="7660"/>
                    <a:pt x="3558" y="7546"/>
                    <a:pt x="3694" y="7432"/>
                  </a:cubicBezTo>
                  <a:cubicBezTo>
                    <a:pt x="4957" y="5856"/>
                    <a:pt x="6511" y="4590"/>
                    <a:pt x="8337" y="3649"/>
                  </a:cubicBezTo>
                  <a:cubicBezTo>
                    <a:pt x="8726" y="3449"/>
                    <a:pt x="7538" y="2875"/>
                    <a:pt x="7478" y="2846"/>
                  </a:cubicBezTo>
                  <a:cubicBezTo>
                    <a:pt x="5895" y="2169"/>
                    <a:pt x="4311" y="1492"/>
                    <a:pt x="2728" y="817"/>
                  </a:cubicBezTo>
                  <a:cubicBezTo>
                    <a:pt x="1954" y="486"/>
                    <a:pt x="1127" y="1"/>
                    <a:pt x="278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3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4" name="Google Shape;1224;p36"/>
          <p:cNvGrpSpPr/>
          <p:nvPr/>
        </p:nvGrpSpPr>
        <p:grpSpPr>
          <a:xfrm flipH="1" rot="372491">
            <a:off x="2597693" y="3038225"/>
            <a:ext cx="595061" cy="675849"/>
            <a:chOff x="5464100" y="4208075"/>
            <a:chExt cx="494625" cy="579650"/>
          </a:xfrm>
        </p:grpSpPr>
        <p:sp>
          <p:nvSpPr>
            <p:cNvPr id="1225" name="Google Shape;1225;p36"/>
            <p:cNvSpPr/>
            <p:nvPr/>
          </p:nvSpPr>
          <p:spPr>
            <a:xfrm>
              <a:off x="5594650" y="4504850"/>
              <a:ext cx="341250" cy="255800"/>
            </a:xfrm>
            <a:custGeom>
              <a:rect b="b" l="l" r="r" t="t"/>
              <a:pathLst>
                <a:path extrusionOk="0" h="10232" w="13650">
                  <a:moveTo>
                    <a:pt x="11619" y="0"/>
                  </a:moveTo>
                  <a:cubicBezTo>
                    <a:pt x="11538" y="0"/>
                    <a:pt x="11454" y="19"/>
                    <a:pt x="11367" y="60"/>
                  </a:cubicBezTo>
                  <a:cubicBezTo>
                    <a:pt x="10774" y="356"/>
                    <a:pt x="10157" y="653"/>
                    <a:pt x="9587" y="973"/>
                  </a:cubicBezTo>
                  <a:cubicBezTo>
                    <a:pt x="8423" y="1657"/>
                    <a:pt x="7327" y="2388"/>
                    <a:pt x="6254" y="3209"/>
                  </a:cubicBezTo>
                  <a:cubicBezTo>
                    <a:pt x="4177" y="4784"/>
                    <a:pt x="2100" y="6359"/>
                    <a:pt x="0" y="7934"/>
                  </a:cubicBezTo>
                  <a:cubicBezTo>
                    <a:pt x="584" y="8864"/>
                    <a:pt x="1080" y="10231"/>
                    <a:pt x="2001" y="10231"/>
                  </a:cubicBezTo>
                  <a:cubicBezTo>
                    <a:pt x="2232" y="10231"/>
                    <a:pt x="2491" y="10145"/>
                    <a:pt x="2785" y="9943"/>
                  </a:cubicBezTo>
                  <a:cubicBezTo>
                    <a:pt x="3972" y="9121"/>
                    <a:pt x="5159" y="8300"/>
                    <a:pt x="6323" y="7478"/>
                  </a:cubicBezTo>
                  <a:cubicBezTo>
                    <a:pt x="7281" y="6816"/>
                    <a:pt x="13650" y="2867"/>
                    <a:pt x="13011" y="1726"/>
                  </a:cubicBezTo>
                  <a:cubicBezTo>
                    <a:pt x="12806" y="1338"/>
                    <a:pt x="12310" y="0"/>
                    <a:pt x="11619" y="0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36"/>
            <p:cNvSpPr/>
            <p:nvPr/>
          </p:nvSpPr>
          <p:spPr>
            <a:xfrm>
              <a:off x="5518750" y="4363750"/>
              <a:ext cx="340700" cy="255675"/>
            </a:xfrm>
            <a:custGeom>
              <a:rect b="b" l="l" r="r" t="t"/>
              <a:pathLst>
                <a:path extrusionOk="0" h="10227" w="13628">
                  <a:moveTo>
                    <a:pt x="11606" y="0"/>
                  </a:moveTo>
                  <a:cubicBezTo>
                    <a:pt x="11522" y="0"/>
                    <a:pt x="11435" y="21"/>
                    <a:pt x="11345" y="66"/>
                  </a:cubicBezTo>
                  <a:cubicBezTo>
                    <a:pt x="10751" y="362"/>
                    <a:pt x="10158" y="659"/>
                    <a:pt x="9587" y="979"/>
                  </a:cubicBezTo>
                  <a:cubicBezTo>
                    <a:pt x="8423" y="1664"/>
                    <a:pt x="7304" y="2394"/>
                    <a:pt x="6232" y="3216"/>
                  </a:cubicBezTo>
                  <a:cubicBezTo>
                    <a:pt x="4155" y="4791"/>
                    <a:pt x="2077" y="6343"/>
                    <a:pt x="0" y="7940"/>
                  </a:cubicBezTo>
                  <a:cubicBezTo>
                    <a:pt x="563" y="8867"/>
                    <a:pt x="1054" y="10226"/>
                    <a:pt x="1967" y="10226"/>
                  </a:cubicBezTo>
                  <a:cubicBezTo>
                    <a:pt x="2201" y="10226"/>
                    <a:pt x="2464" y="10136"/>
                    <a:pt x="2762" y="9926"/>
                  </a:cubicBezTo>
                  <a:cubicBezTo>
                    <a:pt x="3949" y="9127"/>
                    <a:pt x="5136" y="8306"/>
                    <a:pt x="6323" y="7484"/>
                  </a:cubicBezTo>
                  <a:cubicBezTo>
                    <a:pt x="7282" y="6822"/>
                    <a:pt x="13627" y="2873"/>
                    <a:pt x="13011" y="1732"/>
                  </a:cubicBezTo>
                  <a:cubicBezTo>
                    <a:pt x="12787" y="1346"/>
                    <a:pt x="12292" y="0"/>
                    <a:pt x="11606" y="0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36"/>
            <p:cNvSpPr/>
            <p:nvPr/>
          </p:nvSpPr>
          <p:spPr>
            <a:xfrm>
              <a:off x="5475950" y="4235275"/>
              <a:ext cx="281925" cy="269375"/>
            </a:xfrm>
            <a:custGeom>
              <a:rect b="b" l="l" r="r" t="t"/>
              <a:pathLst>
                <a:path extrusionOk="0" h="10775" w="11277">
                  <a:moveTo>
                    <a:pt x="1210" y="1"/>
                  </a:moveTo>
                  <a:cubicBezTo>
                    <a:pt x="1233" y="23"/>
                    <a:pt x="1233" y="46"/>
                    <a:pt x="1233" y="92"/>
                  </a:cubicBezTo>
                  <a:cubicBezTo>
                    <a:pt x="1005" y="3653"/>
                    <a:pt x="503" y="7213"/>
                    <a:pt x="0" y="10774"/>
                  </a:cubicBezTo>
                  <a:cubicBezTo>
                    <a:pt x="3607" y="7989"/>
                    <a:pt x="7396" y="5456"/>
                    <a:pt x="11276" y="3082"/>
                  </a:cubicBezTo>
                  <a:cubicBezTo>
                    <a:pt x="7967" y="1918"/>
                    <a:pt x="4634" y="868"/>
                    <a:pt x="1210" y="1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36"/>
            <p:cNvSpPr/>
            <p:nvPr/>
          </p:nvSpPr>
          <p:spPr>
            <a:xfrm>
              <a:off x="5717000" y="4421125"/>
              <a:ext cx="42000" cy="94525"/>
            </a:xfrm>
            <a:custGeom>
              <a:rect b="b" l="l" r="r" t="t"/>
              <a:pathLst>
                <a:path extrusionOk="0" h="3781" w="1680">
                  <a:moveTo>
                    <a:pt x="1497" y="0"/>
                  </a:moveTo>
                  <a:cubicBezTo>
                    <a:pt x="1449" y="0"/>
                    <a:pt x="1398" y="23"/>
                    <a:pt x="1360" y="76"/>
                  </a:cubicBezTo>
                  <a:cubicBezTo>
                    <a:pt x="676" y="1103"/>
                    <a:pt x="265" y="2404"/>
                    <a:pt x="14" y="3614"/>
                  </a:cubicBezTo>
                  <a:cubicBezTo>
                    <a:pt x="0" y="3720"/>
                    <a:pt x="80" y="3780"/>
                    <a:pt x="162" y="3780"/>
                  </a:cubicBezTo>
                  <a:cubicBezTo>
                    <a:pt x="221" y="3780"/>
                    <a:pt x="282" y="3749"/>
                    <a:pt x="310" y="3683"/>
                  </a:cubicBezTo>
                  <a:cubicBezTo>
                    <a:pt x="698" y="2496"/>
                    <a:pt x="1201" y="1377"/>
                    <a:pt x="1634" y="213"/>
                  </a:cubicBezTo>
                  <a:cubicBezTo>
                    <a:pt x="1680" y="91"/>
                    <a:pt x="1594" y="0"/>
                    <a:pt x="1497" y="0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36"/>
            <p:cNvSpPr/>
            <p:nvPr/>
          </p:nvSpPr>
          <p:spPr>
            <a:xfrm>
              <a:off x="5750000" y="4392700"/>
              <a:ext cx="46925" cy="98950"/>
            </a:xfrm>
            <a:custGeom>
              <a:rect b="b" l="l" r="r" t="t"/>
              <a:pathLst>
                <a:path extrusionOk="0" h="3958" w="1877">
                  <a:moveTo>
                    <a:pt x="1669" y="1"/>
                  </a:moveTo>
                  <a:cubicBezTo>
                    <a:pt x="1627" y="1"/>
                    <a:pt x="1584" y="22"/>
                    <a:pt x="1547" y="72"/>
                  </a:cubicBezTo>
                  <a:cubicBezTo>
                    <a:pt x="771" y="1122"/>
                    <a:pt x="360" y="2446"/>
                    <a:pt x="40" y="3701"/>
                  </a:cubicBezTo>
                  <a:cubicBezTo>
                    <a:pt x="0" y="3860"/>
                    <a:pt x="130" y="3958"/>
                    <a:pt x="259" y="3958"/>
                  </a:cubicBezTo>
                  <a:cubicBezTo>
                    <a:pt x="353" y="3958"/>
                    <a:pt x="445" y="3907"/>
                    <a:pt x="474" y="3792"/>
                  </a:cubicBezTo>
                  <a:cubicBezTo>
                    <a:pt x="816" y="2560"/>
                    <a:pt x="1410" y="1464"/>
                    <a:pt x="1843" y="277"/>
                  </a:cubicBezTo>
                  <a:cubicBezTo>
                    <a:pt x="1877" y="145"/>
                    <a:pt x="1778" y="1"/>
                    <a:pt x="1669" y="1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36"/>
            <p:cNvSpPr/>
            <p:nvPr/>
          </p:nvSpPr>
          <p:spPr>
            <a:xfrm>
              <a:off x="5795175" y="4403700"/>
              <a:ext cx="30450" cy="52625"/>
            </a:xfrm>
            <a:custGeom>
              <a:rect b="b" l="l" r="r" t="t"/>
              <a:pathLst>
                <a:path extrusionOk="0" h="2105" w="1218">
                  <a:moveTo>
                    <a:pt x="977" y="1"/>
                  </a:moveTo>
                  <a:cubicBezTo>
                    <a:pt x="935" y="1"/>
                    <a:pt x="893" y="14"/>
                    <a:pt x="858" y="43"/>
                  </a:cubicBezTo>
                  <a:cubicBezTo>
                    <a:pt x="356" y="522"/>
                    <a:pt x="105" y="1138"/>
                    <a:pt x="14" y="1800"/>
                  </a:cubicBezTo>
                  <a:cubicBezTo>
                    <a:pt x="0" y="1988"/>
                    <a:pt x="160" y="2104"/>
                    <a:pt x="303" y="2104"/>
                  </a:cubicBezTo>
                  <a:cubicBezTo>
                    <a:pt x="404" y="2104"/>
                    <a:pt x="497" y="2046"/>
                    <a:pt x="516" y="1914"/>
                  </a:cubicBezTo>
                  <a:cubicBezTo>
                    <a:pt x="607" y="1321"/>
                    <a:pt x="835" y="773"/>
                    <a:pt x="1132" y="248"/>
                  </a:cubicBezTo>
                  <a:cubicBezTo>
                    <a:pt x="1217" y="112"/>
                    <a:pt x="1099" y="1"/>
                    <a:pt x="977" y="1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36"/>
            <p:cNvSpPr/>
            <p:nvPr/>
          </p:nvSpPr>
          <p:spPr>
            <a:xfrm>
              <a:off x="5783525" y="4580275"/>
              <a:ext cx="38225" cy="81675"/>
            </a:xfrm>
            <a:custGeom>
              <a:rect b="b" l="l" r="r" t="t"/>
              <a:pathLst>
                <a:path extrusionOk="0" h="3267" w="1529">
                  <a:moveTo>
                    <a:pt x="1258" y="1"/>
                  </a:moveTo>
                  <a:cubicBezTo>
                    <a:pt x="1191" y="1"/>
                    <a:pt x="1127" y="31"/>
                    <a:pt x="1096" y="101"/>
                  </a:cubicBezTo>
                  <a:cubicBezTo>
                    <a:pt x="845" y="649"/>
                    <a:pt x="617" y="1197"/>
                    <a:pt x="411" y="1745"/>
                  </a:cubicBezTo>
                  <a:cubicBezTo>
                    <a:pt x="251" y="2201"/>
                    <a:pt x="0" y="2680"/>
                    <a:pt x="23" y="3160"/>
                  </a:cubicBezTo>
                  <a:cubicBezTo>
                    <a:pt x="23" y="3231"/>
                    <a:pt x="77" y="3267"/>
                    <a:pt x="133" y="3267"/>
                  </a:cubicBezTo>
                  <a:cubicBezTo>
                    <a:pt x="168" y="3267"/>
                    <a:pt x="203" y="3254"/>
                    <a:pt x="229" y="3228"/>
                  </a:cubicBezTo>
                  <a:cubicBezTo>
                    <a:pt x="594" y="2863"/>
                    <a:pt x="754" y="2270"/>
                    <a:pt x="936" y="1790"/>
                  </a:cubicBezTo>
                  <a:cubicBezTo>
                    <a:pt x="1142" y="1288"/>
                    <a:pt x="1324" y="763"/>
                    <a:pt x="1484" y="261"/>
                  </a:cubicBezTo>
                  <a:cubicBezTo>
                    <a:pt x="1529" y="111"/>
                    <a:pt x="1387" y="1"/>
                    <a:pt x="1258" y="1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36"/>
            <p:cNvSpPr/>
            <p:nvPr/>
          </p:nvSpPr>
          <p:spPr>
            <a:xfrm>
              <a:off x="5824600" y="4544075"/>
              <a:ext cx="49675" cy="96575"/>
            </a:xfrm>
            <a:custGeom>
              <a:rect b="b" l="l" r="r" t="t"/>
              <a:pathLst>
                <a:path extrusionOk="0" h="3863" w="1987">
                  <a:moveTo>
                    <a:pt x="1601" y="1"/>
                  </a:moveTo>
                  <a:cubicBezTo>
                    <a:pt x="1166" y="1"/>
                    <a:pt x="939" y="623"/>
                    <a:pt x="800" y="1001"/>
                  </a:cubicBezTo>
                  <a:cubicBezTo>
                    <a:pt x="457" y="1846"/>
                    <a:pt x="115" y="2759"/>
                    <a:pt x="1" y="3672"/>
                  </a:cubicBezTo>
                  <a:cubicBezTo>
                    <a:pt x="1" y="3777"/>
                    <a:pt x="100" y="3863"/>
                    <a:pt x="188" y="3863"/>
                  </a:cubicBezTo>
                  <a:cubicBezTo>
                    <a:pt x="233" y="3863"/>
                    <a:pt x="274" y="3840"/>
                    <a:pt x="297" y="3786"/>
                  </a:cubicBezTo>
                  <a:cubicBezTo>
                    <a:pt x="526" y="3215"/>
                    <a:pt x="708" y="2645"/>
                    <a:pt x="914" y="2074"/>
                  </a:cubicBezTo>
                  <a:cubicBezTo>
                    <a:pt x="1028" y="1823"/>
                    <a:pt x="1439" y="385"/>
                    <a:pt x="1735" y="362"/>
                  </a:cubicBezTo>
                  <a:cubicBezTo>
                    <a:pt x="1918" y="362"/>
                    <a:pt x="1987" y="111"/>
                    <a:pt x="1804" y="43"/>
                  </a:cubicBezTo>
                  <a:cubicBezTo>
                    <a:pt x="1731" y="14"/>
                    <a:pt x="1664" y="1"/>
                    <a:pt x="1601" y="1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36"/>
            <p:cNvSpPr/>
            <p:nvPr/>
          </p:nvSpPr>
          <p:spPr>
            <a:xfrm>
              <a:off x="5876375" y="4540750"/>
              <a:ext cx="23725" cy="54675"/>
            </a:xfrm>
            <a:custGeom>
              <a:rect b="b" l="l" r="r" t="t"/>
              <a:pathLst>
                <a:path extrusionOk="0" h="2187" w="949">
                  <a:moveTo>
                    <a:pt x="772" y="1"/>
                  </a:moveTo>
                  <a:cubicBezTo>
                    <a:pt x="721" y="1"/>
                    <a:pt x="671" y="26"/>
                    <a:pt x="646" y="84"/>
                  </a:cubicBezTo>
                  <a:cubicBezTo>
                    <a:pt x="372" y="701"/>
                    <a:pt x="167" y="1317"/>
                    <a:pt x="30" y="2002"/>
                  </a:cubicBezTo>
                  <a:cubicBezTo>
                    <a:pt x="1" y="2103"/>
                    <a:pt x="101" y="2187"/>
                    <a:pt x="195" y="2187"/>
                  </a:cubicBezTo>
                  <a:cubicBezTo>
                    <a:pt x="249" y="2187"/>
                    <a:pt x="302" y="2159"/>
                    <a:pt x="326" y="2093"/>
                  </a:cubicBezTo>
                  <a:cubicBezTo>
                    <a:pt x="577" y="1477"/>
                    <a:pt x="783" y="838"/>
                    <a:pt x="920" y="176"/>
                  </a:cubicBezTo>
                  <a:cubicBezTo>
                    <a:pt x="949" y="75"/>
                    <a:pt x="859" y="1"/>
                    <a:pt x="772" y="1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36"/>
            <p:cNvSpPr/>
            <p:nvPr/>
          </p:nvSpPr>
          <p:spPr>
            <a:xfrm>
              <a:off x="5464100" y="4208075"/>
              <a:ext cx="334850" cy="317675"/>
            </a:xfrm>
            <a:custGeom>
              <a:rect b="b" l="l" r="r" t="t"/>
              <a:pathLst>
                <a:path extrusionOk="0" h="12707" w="13394">
                  <a:moveTo>
                    <a:pt x="2027" y="792"/>
                  </a:moveTo>
                  <a:cubicBezTo>
                    <a:pt x="5450" y="1682"/>
                    <a:pt x="8783" y="2732"/>
                    <a:pt x="12115" y="3896"/>
                  </a:cubicBezTo>
                  <a:cubicBezTo>
                    <a:pt x="8212" y="6270"/>
                    <a:pt x="4423" y="8804"/>
                    <a:pt x="817" y="11588"/>
                  </a:cubicBezTo>
                  <a:cubicBezTo>
                    <a:pt x="1319" y="8027"/>
                    <a:pt x="1821" y="4467"/>
                    <a:pt x="2049" y="906"/>
                  </a:cubicBezTo>
                  <a:cubicBezTo>
                    <a:pt x="2049" y="860"/>
                    <a:pt x="2049" y="838"/>
                    <a:pt x="2027" y="792"/>
                  </a:cubicBezTo>
                  <a:close/>
                  <a:moveTo>
                    <a:pt x="1919" y="0"/>
                  </a:moveTo>
                  <a:cubicBezTo>
                    <a:pt x="1586" y="0"/>
                    <a:pt x="1459" y="471"/>
                    <a:pt x="1707" y="678"/>
                  </a:cubicBezTo>
                  <a:cubicBezTo>
                    <a:pt x="1616" y="701"/>
                    <a:pt x="1547" y="769"/>
                    <a:pt x="1547" y="860"/>
                  </a:cubicBezTo>
                  <a:cubicBezTo>
                    <a:pt x="954" y="4649"/>
                    <a:pt x="566" y="8484"/>
                    <a:pt x="18" y="12273"/>
                  </a:cubicBezTo>
                  <a:cubicBezTo>
                    <a:pt x="0" y="12483"/>
                    <a:pt x="158" y="12707"/>
                    <a:pt x="355" y="12707"/>
                  </a:cubicBezTo>
                  <a:cubicBezTo>
                    <a:pt x="415" y="12707"/>
                    <a:pt x="479" y="12686"/>
                    <a:pt x="543" y="12638"/>
                  </a:cubicBezTo>
                  <a:cubicBezTo>
                    <a:pt x="4560" y="9534"/>
                    <a:pt x="8760" y="6658"/>
                    <a:pt x="13165" y="4124"/>
                  </a:cubicBezTo>
                  <a:cubicBezTo>
                    <a:pt x="13371" y="3987"/>
                    <a:pt x="13394" y="3577"/>
                    <a:pt x="13120" y="3485"/>
                  </a:cubicBezTo>
                  <a:cubicBezTo>
                    <a:pt x="9490" y="2139"/>
                    <a:pt x="5770" y="997"/>
                    <a:pt x="2027" y="16"/>
                  </a:cubicBezTo>
                  <a:cubicBezTo>
                    <a:pt x="1989" y="5"/>
                    <a:pt x="1953" y="0"/>
                    <a:pt x="1919" y="0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36"/>
            <p:cNvSpPr/>
            <p:nvPr/>
          </p:nvSpPr>
          <p:spPr>
            <a:xfrm>
              <a:off x="5495775" y="4342975"/>
              <a:ext cx="376800" cy="309500"/>
            </a:xfrm>
            <a:custGeom>
              <a:rect b="b" l="l" r="r" t="t"/>
              <a:pathLst>
                <a:path extrusionOk="0" h="12380" w="15072">
                  <a:moveTo>
                    <a:pt x="12525" y="1060"/>
                  </a:moveTo>
                  <a:cubicBezTo>
                    <a:pt x="13211" y="1060"/>
                    <a:pt x="13706" y="2403"/>
                    <a:pt x="13930" y="2768"/>
                  </a:cubicBezTo>
                  <a:cubicBezTo>
                    <a:pt x="14546" y="3933"/>
                    <a:pt x="8201" y="7858"/>
                    <a:pt x="7242" y="8520"/>
                  </a:cubicBezTo>
                  <a:cubicBezTo>
                    <a:pt x="6055" y="9342"/>
                    <a:pt x="4868" y="10164"/>
                    <a:pt x="3681" y="10986"/>
                  </a:cubicBezTo>
                  <a:cubicBezTo>
                    <a:pt x="3388" y="11187"/>
                    <a:pt x="3129" y="11274"/>
                    <a:pt x="2897" y="11274"/>
                  </a:cubicBezTo>
                  <a:cubicBezTo>
                    <a:pt x="1977" y="11274"/>
                    <a:pt x="1485" y="9907"/>
                    <a:pt x="919" y="8977"/>
                  </a:cubicBezTo>
                  <a:cubicBezTo>
                    <a:pt x="2996" y="7402"/>
                    <a:pt x="5074" y="5827"/>
                    <a:pt x="7151" y="4252"/>
                  </a:cubicBezTo>
                  <a:cubicBezTo>
                    <a:pt x="8223" y="3453"/>
                    <a:pt x="9342" y="2700"/>
                    <a:pt x="10483" y="2038"/>
                  </a:cubicBezTo>
                  <a:cubicBezTo>
                    <a:pt x="11077" y="1696"/>
                    <a:pt x="11670" y="1399"/>
                    <a:pt x="12264" y="1125"/>
                  </a:cubicBezTo>
                  <a:cubicBezTo>
                    <a:pt x="12354" y="1080"/>
                    <a:pt x="12441" y="1060"/>
                    <a:pt x="12525" y="1060"/>
                  </a:cubicBezTo>
                  <a:close/>
                  <a:moveTo>
                    <a:pt x="12828" y="1"/>
                  </a:moveTo>
                  <a:cubicBezTo>
                    <a:pt x="11774" y="1"/>
                    <a:pt x="10261" y="1278"/>
                    <a:pt x="9525" y="1741"/>
                  </a:cubicBezTo>
                  <a:cubicBezTo>
                    <a:pt x="6215" y="3818"/>
                    <a:pt x="3248" y="6512"/>
                    <a:pt x="189" y="8908"/>
                  </a:cubicBezTo>
                  <a:cubicBezTo>
                    <a:pt x="1" y="9059"/>
                    <a:pt x="139" y="9365"/>
                    <a:pt x="334" y="9365"/>
                  </a:cubicBezTo>
                  <a:cubicBezTo>
                    <a:pt x="375" y="9365"/>
                    <a:pt x="419" y="9351"/>
                    <a:pt x="463" y="9319"/>
                  </a:cubicBezTo>
                  <a:cubicBezTo>
                    <a:pt x="486" y="9296"/>
                    <a:pt x="509" y="9274"/>
                    <a:pt x="531" y="9251"/>
                  </a:cubicBezTo>
                  <a:cubicBezTo>
                    <a:pt x="1125" y="10278"/>
                    <a:pt x="1741" y="11282"/>
                    <a:pt x="2426" y="12241"/>
                  </a:cubicBezTo>
                  <a:cubicBezTo>
                    <a:pt x="2485" y="12329"/>
                    <a:pt x="2582" y="12380"/>
                    <a:pt x="2680" y="12380"/>
                  </a:cubicBezTo>
                  <a:cubicBezTo>
                    <a:pt x="2734" y="12380"/>
                    <a:pt x="2788" y="12365"/>
                    <a:pt x="2837" y="12332"/>
                  </a:cubicBezTo>
                  <a:cubicBezTo>
                    <a:pt x="6991" y="9662"/>
                    <a:pt x="11396" y="6968"/>
                    <a:pt x="14934" y="3453"/>
                  </a:cubicBezTo>
                  <a:cubicBezTo>
                    <a:pt x="15071" y="3316"/>
                    <a:pt x="15048" y="3111"/>
                    <a:pt x="14957" y="2951"/>
                  </a:cubicBezTo>
                  <a:cubicBezTo>
                    <a:pt x="14592" y="2266"/>
                    <a:pt x="13930" y="212"/>
                    <a:pt x="13085" y="29"/>
                  </a:cubicBezTo>
                  <a:cubicBezTo>
                    <a:pt x="13003" y="10"/>
                    <a:pt x="12917" y="1"/>
                    <a:pt x="12828" y="1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36"/>
            <p:cNvSpPr/>
            <p:nvPr/>
          </p:nvSpPr>
          <p:spPr>
            <a:xfrm>
              <a:off x="5582050" y="4477650"/>
              <a:ext cx="376675" cy="310075"/>
            </a:xfrm>
            <a:custGeom>
              <a:rect b="b" l="l" r="r" t="t"/>
              <a:pathLst>
                <a:path extrusionOk="0" h="12403" w="15067">
                  <a:moveTo>
                    <a:pt x="12512" y="1065"/>
                  </a:moveTo>
                  <a:cubicBezTo>
                    <a:pt x="13207" y="1065"/>
                    <a:pt x="13721" y="2403"/>
                    <a:pt x="13925" y="2791"/>
                  </a:cubicBezTo>
                  <a:cubicBezTo>
                    <a:pt x="14542" y="3932"/>
                    <a:pt x="8196" y="7881"/>
                    <a:pt x="7238" y="8543"/>
                  </a:cubicBezTo>
                  <a:cubicBezTo>
                    <a:pt x="6051" y="9365"/>
                    <a:pt x="4864" y="10186"/>
                    <a:pt x="3677" y="11008"/>
                  </a:cubicBezTo>
                  <a:cubicBezTo>
                    <a:pt x="3383" y="11210"/>
                    <a:pt x="3124" y="11297"/>
                    <a:pt x="2893" y="11297"/>
                  </a:cubicBezTo>
                  <a:cubicBezTo>
                    <a:pt x="1973" y="11297"/>
                    <a:pt x="1480" y="9930"/>
                    <a:pt x="915" y="8999"/>
                  </a:cubicBezTo>
                  <a:cubicBezTo>
                    <a:pt x="2992" y="7425"/>
                    <a:pt x="5069" y="5850"/>
                    <a:pt x="7169" y="4275"/>
                  </a:cubicBezTo>
                  <a:cubicBezTo>
                    <a:pt x="8219" y="3453"/>
                    <a:pt x="9338" y="2723"/>
                    <a:pt x="10502" y="2038"/>
                  </a:cubicBezTo>
                  <a:cubicBezTo>
                    <a:pt x="11072" y="1718"/>
                    <a:pt x="11666" y="1422"/>
                    <a:pt x="12259" y="1125"/>
                  </a:cubicBezTo>
                  <a:cubicBezTo>
                    <a:pt x="12346" y="1084"/>
                    <a:pt x="12430" y="1065"/>
                    <a:pt x="12512" y="1065"/>
                  </a:cubicBezTo>
                  <a:close/>
                  <a:moveTo>
                    <a:pt x="12827" y="1"/>
                  </a:moveTo>
                  <a:cubicBezTo>
                    <a:pt x="11773" y="1"/>
                    <a:pt x="10258" y="1300"/>
                    <a:pt x="9520" y="1764"/>
                  </a:cubicBezTo>
                  <a:cubicBezTo>
                    <a:pt x="6233" y="3841"/>
                    <a:pt x="3266" y="6512"/>
                    <a:pt x="207" y="8931"/>
                  </a:cubicBezTo>
                  <a:cubicBezTo>
                    <a:pt x="0" y="9082"/>
                    <a:pt x="135" y="9388"/>
                    <a:pt x="329" y="9388"/>
                  </a:cubicBezTo>
                  <a:cubicBezTo>
                    <a:pt x="371" y="9388"/>
                    <a:pt x="415" y="9374"/>
                    <a:pt x="459" y="9342"/>
                  </a:cubicBezTo>
                  <a:cubicBezTo>
                    <a:pt x="481" y="9319"/>
                    <a:pt x="504" y="9296"/>
                    <a:pt x="550" y="9273"/>
                  </a:cubicBezTo>
                  <a:cubicBezTo>
                    <a:pt x="1120" y="10301"/>
                    <a:pt x="1737" y="11282"/>
                    <a:pt x="2421" y="12263"/>
                  </a:cubicBezTo>
                  <a:cubicBezTo>
                    <a:pt x="2480" y="12352"/>
                    <a:pt x="2577" y="12402"/>
                    <a:pt x="2676" y="12402"/>
                  </a:cubicBezTo>
                  <a:cubicBezTo>
                    <a:pt x="2730" y="12402"/>
                    <a:pt x="2784" y="12387"/>
                    <a:pt x="2832" y="12355"/>
                  </a:cubicBezTo>
                  <a:cubicBezTo>
                    <a:pt x="7009" y="9661"/>
                    <a:pt x="11392" y="6968"/>
                    <a:pt x="14930" y="3476"/>
                  </a:cubicBezTo>
                  <a:cubicBezTo>
                    <a:pt x="15067" y="3339"/>
                    <a:pt x="15067" y="3111"/>
                    <a:pt x="14975" y="2951"/>
                  </a:cubicBezTo>
                  <a:cubicBezTo>
                    <a:pt x="14587" y="2289"/>
                    <a:pt x="13925" y="235"/>
                    <a:pt x="13081" y="29"/>
                  </a:cubicBezTo>
                  <a:cubicBezTo>
                    <a:pt x="13000" y="10"/>
                    <a:pt x="12915" y="1"/>
                    <a:pt x="12827" y="1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37" name="Google Shape;1237;p36"/>
          <p:cNvGrpSpPr/>
          <p:nvPr/>
        </p:nvGrpSpPr>
        <p:grpSpPr>
          <a:xfrm rot="854098">
            <a:off x="7782856" y="510397"/>
            <a:ext cx="639528" cy="438002"/>
            <a:chOff x="5501450" y="2545600"/>
            <a:chExt cx="639525" cy="438000"/>
          </a:xfrm>
        </p:grpSpPr>
        <p:sp>
          <p:nvSpPr>
            <p:cNvPr id="1238" name="Google Shape;1238;p36"/>
            <p:cNvSpPr/>
            <p:nvPr/>
          </p:nvSpPr>
          <p:spPr>
            <a:xfrm>
              <a:off x="5501450" y="2545600"/>
              <a:ext cx="639525" cy="438000"/>
            </a:xfrm>
            <a:custGeom>
              <a:rect b="b" l="l" r="r" t="t"/>
              <a:pathLst>
                <a:path extrusionOk="0" h="17520" w="25581">
                  <a:moveTo>
                    <a:pt x="2054" y="916"/>
                  </a:moveTo>
                  <a:cubicBezTo>
                    <a:pt x="4249" y="1273"/>
                    <a:pt x="6534" y="1376"/>
                    <a:pt x="8837" y="1376"/>
                  </a:cubicBezTo>
                  <a:cubicBezTo>
                    <a:pt x="11993" y="1376"/>
                    <a:pt x="15185" y="1183"/>
                    <a:pt x="18229" y="1183"/>
                  </a:cubicBezTo>
                  <a:cubicBezTo>
                    <a:pt x="18767" y="1183"/>
                    <a:pt x="19366" y="1142"/>
                    <a:pt x="19969" y="1142"/>
                  </a:cubicBezTo>
                  <a:cubicBezTo>
                    <a:pt x="21476" y="1142"/>
                    <a:pt x="23008" y="1398"/>
                    <a:pt x="23668" y="3189"/>
                  </a:cubicBezTo>
                  <a:cubicBezTo>
                    <a:pt x="24139" y="4443"/>
                    <a:pt x="23998" y="6292"/>
                    <a:pt x="24045" y="7625"/>
                  </a:cubicBezTo>
                  <a:cubicBezTo>
                    <a:pt x="24154" y="10242"/>
                    <a:pt x="24076" y="12876"/>
                    <a:pt x="23904" y="15493"/>
                  </a:cubicBezTo>
                  <a:cubicBezTo>
                    <a:pt x="19549" y="16044"/>
                    <a:pt x="15184" y="16308"/>
                    <a:pt x="10802" y="16308"/>
                  </a:cubicBezTo>
                  <a:cubicBezTo>
                    <a:pt x="9570" y="16308"/>
                    <a:pt x="8336" y="16287"/>
                    <a:pt x="7101" y="16246"/>
                  </a:cubicBezTo>
                  <a:cubicBezTo>
                    <a:pt x="5141" y="16167"/>
                    <a:pt x="2398" y="16543"/>
                    <a:pt x="1505" y="14036"/>
                  </a:cubicBezTo>
                  <a:cubicBezTo>
                    <a:pt x="1066" y="12782"/>
                    <a:pt x="1270" y="10916"/>
                    <a:pt x="1207" y="9600"/>
                  </a:cubicBezTo>
                  <a:cubicBezTo>
                    <a:pt x="1160" y="8659"/>
                    <a:pt x="235" y="1700"/>
                    <a:pt x="2054" y="916"/>
                  </a:cubicBezTo>
                  <a:close/>
                  <a:moveTo>
                    <a:pt x="1928" y="0"/>
                  </a:moveTo>
                  <a:cubicBezTo>
                    <a:pt x="478" y="0"/>
                    <a:pt x="29" y="2119"/>
                    <a:pt x="16" y="3518"/>
                  </a:cubicBezTo>
                  <a:cubicBezTo>
                    <a:pt x="0" y="5869"/>
                    <a:pt x="204" y="8252"/>
                    <a:pt x="282" y="10603"/>
                  </a:cubicBezTo>
                  <a:cubicBezTo>
                    <a:pt x="345" y="12139"/>
                    <a:pt x="157" y="14098"/>
                    <a:pt x="1003" y="15462"/>
                  </a:cubicBezTo>
                  <a:cubicBezTo>
                    <a:pt x="2119" y="17247"/>
                    <a:pt x="4806" y="17520"/>
                    <a:pt x="7212" y="17520"/>
                  </a:cubicBezTo>
                  <a:cubicBezTo>
                    <a:pt x="8268" y="17520"/>
                    <a:pt x="9269" y="17467"/>
                    <a:pt x="10061" y="17467"/>
                  </a:cubicBezTo>
                  <a:cubicBezTo>
                    <a:pt x="10126" y="17467"/>
                    <a:pt x="10189" y="17468"/>
                    <a:pt x="10251" y="17468"/>
                  </a:cubicBezTo>
                  <a:cubicBezTo>
                    <a:pt x="10550" y="17471"/>
                    <a:pt x="10848" y="17473"/>
                    <a:pt x="11146" y="17473"/>
                  </a:cubicBezTo>
                  <a:cubicBezTo>
                    <a:pt x="15785" y="17473"/>
                    <a:pt x="20422" y="17132"/>
                    <a:pt x="25016" y="16528"/>
                  </a:cubicBezTo>
                  <a:cubicBezTo>
                    <a:pt x="25581" y="16449"/>
                    <a:pt x="25549" y="15791"/>
                    <a:pt x="25189" y="15509"/>
                  </a:cubicBezTo>
                  <a:cubicBezTo>
                    <a:pt x="25440" y="11857"/>
                    <a:pt x="25534" y="8126"/>
                    <a:pt x="25110" y="4490"/>
                  </a:cubicBezTo>
                  <a:cubicBezTo>
                    <a:pt x="24907" y="2766"/>
                    <a:pt x="24515" y="995"/>
                    <a:pt x="22728" y="305"/>
                  </a:cubicBezTo>
                  <a:cubicBezTo>
                    <a:pt x="22098" y="64"/>
                    <a:pt x="21403" y="15"/>
                    <a:pt x="20716" y="15"/>
                  </a:cubicBezTo>
                  <a:cubicBezTo>
                    <a:pt x="20240" y="15"/>
                    <a:pt x="19769" y="38"/>
                    <a:pt x="19327" y="38"/>
                  </a:cubicBezTo>
                  <a:cubicBezTo>
                    <a:pt x="17132" y="38"/>
                    <a:pt x="14954" y="70"/>
                    <a:pt x="12759" y="70"/>
                  </a:cubicBezTo>
                  <a:cubicBezTo>
                    <a:pt x="12545" y="72"/>
                    <a:pt x="12330" y="73"/>
                    <a:pt x="12115" y="73"/>
                  </a:cubicBezTo>
                  <a:cubicBezTo>
                    <a:pt x="10641" y="73"/>
                    <a:pt x="9140" y="30"/>
                    <a:pt x="7640" y="30"/>
                  </a:cubicBezTo>
                  <a:cubicBezTo>
                    <a:pt x="6052" y="30"/>
                    <a:pt x="4466" y="78"/>
                    <a:pt x="2916" y="274"/>
                  </a:cubicBezTo>
                  <a:cubicBezTo>
                    <a:pt x="2544" y="84"/>
                    <a:pt x="2216" y="0"/>
                    <a:pt x="1928" y="0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36"/>
            <p:cNvSpPr/>
            <p:nvPr/>
          </p:nvSpPr>
          <p:spPr>
            <a:xfrm>
              <a:off x="5714775" y="2654925"/>
              <a:ext cx="280075" cy="257600"/>
            </a:xfrm>
            <a:custGeom>
              <a:rect b="b" l="l" r="r" t="t"/>
              <a:pathLst>
                <a:path extrusionOk="0" h="10304" w="11203">
                  <a:moveTo>
                    <a:pt x="652" y="289"/>
                  </a:moveTo>
                  <a:cubicBezTo>
                    <a:pt x="809" y="415"/>
                    <a:pt x="966" y="540"/>
                    <a:pt x="1138" y="650"/>
                  </a:cubicBezTo>
                  <a:cubicBezTo>
                    <a:pt x="1076" y="697"/>
                    <a:pt x="1044" y="775"/>
                    <a:pt x="1029" y="854"/>
                  </a:cubicBezTo>
                  <a:cubicBezTo>
                    <a:pt x="1029" y="1042"/>
                    <a:pt x="1044" y="1214"/>
                    <a:pt x="1044" y="1387"/>
                  </a:cubicBezTo>
                  <a:cubicBezTo>
                    <a:pt x="919" y="1449"/>
                    <a:pt x="825" y="1543"/>
                    <a:pt x="778" y="1669"/>
                  </a:cubicBezTo>
                  <a:cubicBezTo>
                    <a:pt x="746" y="1214"/>
                    <a:pt x="699" y="760"/>
                    <a:pt x="652" y="305"/>
                  </a:cubicBezTo>
                  <a:cubicBezTo>
                    <a:pt x="652" y="305"/>
                    <a:pt x="652" y="289"/>
                    <a:pt x="652" y="289"/>
                  </a:cubicBezTo>
                  <a:close/>
                  <a:moveTo>
                    <a:pt x="5778" y="4208"/>
                  </a:moveTo>
                  <a:lnTo>
                    <a:pt x="5778" y="4208"/>
                  </a:lnTo>
                  <a:cubicBezTo>
                    <a:pt x="6217" y="4333"/>
                    <a:pt x="6671" y="4443"/>
                    <a:pt x="7126" y="4521"/>
                  </a:cubicBezTo>
                  <a:cubicBezTo>
                    <a:pt x="7142" y="4537"/>
                    <a:pt x="7142" y="4537"/>
                    <a:pt x="7157" y="4553"/>
                  </a:cubicBezTo>
                  <a:cubicBezTo>
                    <a:pt x="6844" y="4725"/>
                    <a:pt x="6530" y="4913"/>
                    <a:pt x="6232" y="5101"/>
                  </a:cubicBezTo>
                  <a:cubicBezTo>
                    <a:pt x="6138" y="4804"/>
                    <a:pt x="5966" y="4490"/>
                    <a:pt x="5778" y="4208"/>
                  </a:cubicBezTo>
                  <a:close/>
                  <a:moveTo>
                    <a:pt x="840" y="2296"/>
                  </a:moveTo>
                  <a:lnTo>
                    <a:pt x="840" y="2296"/>
                  </a:lnTo>
                  <a:cubicBezTo>
                    <a:pt x="919" y="2672"/>
                    <a:pt x="1013" y="3032"/>
                    <a:pt x="1076" y="3393"/>
                  </a:cubicBezTo>
                  <a:cubicBezTo>
                    <a:pt x="1123" y="4694"/>
                    <a:pt x="1201" y="5995"/>
                    <a:pt x="1264" y="7280"/>
                  </a:cubicBezTo>
                  <a:cubicBezTo>
                    <a:pt x="1279" y="7500"/>
                    <a:pt x="1436" y="7641"/>
                    <a:pt x="1609" y="7688"/>
                  </a:cubicBezTo>
                  <a:cubicBezTo>
                    <a:pt x="1624" y="7923"/>
                    <a:pt x="1656" y="8142"/>
                    <a:pt x="1671" y="8377"/>
                  </a:cubicBezTo>
                  <a:cubicBezTo>
                    <a:pt x="1671" y="8503"/>
                    <a:pt x="1734" y="8612"/>
                    <a:pt x="1812" y="8706"/>
                  </a:cubicBezTo>
                  <a:cubicBezTo>
                    <a:pt x="1781" y="8753"/>
                    <a:pt x="1765" y="8801"/>
                    <a:pt x="1734" y="8848"/>
                  </a:cubicBezTo>
                  <a:cubicBezTo>
                    <a:pt x="1718" y="8910"/>
                    <a:pt x="1718" y="8957"/>
                    <a:pt x="1703" y="9004"/>
                  </a:cubicBezTo>
                  <a:cubicBezTo>
                    <a:pt x="1577" y="9130"/>
                    <a:pt x="1436" y="9239"/>
                    <a:pt x="1295" y="9365"/>
                  </a:cubicBezTo>
                  <a:cubicBezTo>
                    <a:pt x="1154" y="7014"/>
                    <a:pt x="1029" y="4647"/>
                    <a:pt x="840" y="2296"/>
                  </a:cubicBezTo>
                  <a:close/>
                  <a:moveTo>
                    <a:pt x="299" y="0"/>
                  </a:moveTo>
                  <a:cubicBezTo>
                    <a:pt x="146" y="0"/>
                    <a:pt x="0" y="102"/>
                    <a:pt x="10" y="305"/>
                  </a:cubicBezTo>
                  <a:cubicBezTo>
                    <a:pt x="88" y="3440"/>
                    <a:pt x="355" y="6575"/>
                    <a:pt x="574" y="9710"/>
                  </a:cubicBezTo>
                  <a:cubicBezTo>
                    <a:pt x="590" y="9866"/>
                    <a:pt x="684" y="9976"/>
                    <a:pt x="793" y="10023"/>
                  </a:cubicBezTo>
                  <a:cubicBezTo>
                    <a:pt x="841" y="10176"/>
                    <a:pt x="985" y="10303"/>
                    <a:pt x="1148" y="10303"/>
                  </a:cubicBezTo>
                  <a:cubicBezTo>
                    <a:pt x="1201" y="10303"/>
                    <a:pt x="1256" y="10289"/>
                    <a:pt x="1311" y="10258"/>
                  </a:cubicBezTo>
                  <a:cubicBezTo>
                    <a:pt x="1718" y="10070"/>
                    <a:pt x="2110" y="9851"/>
                    <a:pt x="2486" y="9647"/>
                  </a:cubicBezTo>
                  <a:cubicBezTo>
                    <a:pt x="2627" y="9631"/>
                    <a:pt x="2753" y="9569"/>
                    <a:pt x="2847" y="9475"/>
                  </a:cubicBezTo>
                  <a:cubicBezTo>
                    <a:pt x="2894" y="9427"/>
                    <a:pt x="2941" y="9396"/>
                    <a:pt x="2988" y="9349"/>
                  </a:cubicBezTo>
                  <a:cubicBezTo>
                    <a:pt x="5417" y="7938"/>
                    <a:pt x="7721" y="6199"/>
                    <a:pt x="10151" y="4819"/>
                  </a:cubicBezTo>
                  <a:cubicBezTo>
                    <a:pt x="10229" y="4757"/>
                    <a:pt x="10292" y="4694"/>
                    <a:pt x="10323" y="4615"/>
                  </a:cubicBezTo>
                  <a:cubicBezTo>
                    <a:pt x="10383" y="4639"/>
                    <a:pt x="10441" y="4649"/>
                    <a:pt x="10497" y="4649"/>
                  </a:cubicBezTo>
                  <a:cubicBezTo>
                    <a:pt x="10925" y="4649"/>
                    <a:pt x="11203" y="4024"/>
                    <a:pt x="10731" y="3816"/>
                  </a:cubicBezTo>
                  <a:cubicBezTo>
                    <a:pt x="9101" y="3032"/>
                    <a:pt x="7439" y="2296"/>
                    <a:pt x="5762" y="1606"/>
                  </a:cubicBezTo>
                  <a:cubicBezTo>
                    <a:pt x="4238" y="987"/>
                    <a:pt x="2525" y="34"/>
                    <a:pt x="860" y="34"/>
                  </a:cubicBezTo>
                  <a:cubicBezTo>
                    <a:pt x="796" y="34"/>
                    <a:pt x="732" y="36"/>
                    <a:pt x="668" y="39"/>
                  </a:cubicBezTo>
                  <a:cubicBezTo>
                    <a:pt x="621" y="39"/>
                    <a:pt x="590" y="70"/>
                    <a:pt x="558" y="117"/>
                  </a:cubicBezTo>
                  <a:cubicBezTo>
                    <a:pt x="492" y="39"/>
                    <a:pt x="394" y="0"/>
                    <a:pt x="299" y="0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240" name="Google Shape;1240;p36"/>
          <p:cNvCxnSpPr/>
          <p:nvPr/>
        </p:nvCxnSpPr>
        <p:spPr>
          <a:xfrm flipH="1" rot="10800000">
            <a:off x="2111225" y="1762088"/>
            <a:ext cx="12891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241" name="Google Shape;1241;p36"/>
          <p:cNvGrpSpPr/>
          <p:nvPr/>
        </p:nvGrpSpPr>
        <p:grpSpPr>
          <a:xfrm>
            <a:off x="1334357" y="1053514"/>
            <a:ext cx="931043" cy="1232417"/>
            <a:chOff x="4905714" y="2431198"/>
            <a:chExt cx="284958" cy="365052"/>
          </a:xfrm>
        </p:grpSpPr>
        <p:sp>
          <p:nvSpPr>
            <p:cNvPr id="1242" name="Google Shape;1242;p36"/>
            <p:cNvSpPr/>
            <p:nvPr/>
          </p:nvSpPr>
          <p:spPr>
            <a:xfrm>
              <a:off x="4951568" y="2436599"/>
              <a:ext cx="193249" cy="131455"/>
            </a:xfrm>
            <a:custGeom>
              <a:rect b="b" l="l" r="r" t="t"/>
              <a:pathLst>
                <a:path extrusionOk="0" h="5014" w="7371">
                  <a:moveTo>
                    <a:pt x="3064" y="1"/>
                  </a:moveTo>
                  <a:cubicBezTo>
                    <a:pt x="1330" y="1"/>
                    <a:pt x="0" y="1547"/>
                    <a:pt x="265" y="3264"/>
                  </a:cubicBezTo>
                  <a:lnTo>
                    <a:pt x="533" y="5013"/>
                  </a:lnTo>
                  <a:lnTo>
                    <a:pt x="6838" y="5013"/>
                  </a:lnTo>
                  <a:lnTo>
                    <a:pt x="7106" y="3264"/>
                  </a:lnTo>
                  <a:cubicBezTo>
                    <a:pt x="7371" y="1547"/>
                    <a:pt x="6041" y="1"/>
                    <a:pt x="4307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36"/>
            <p:cNvSpPr/>
            <p:nvPr/>
          </p:nvSpPr>
          <p:spPr>
            <a:xfrm>
              <a:off x="4911115" y="2630871"/>
              <a:ext cx="274261" cy="160032"/>
            </a:xfrm>
            <a:custGeom>
              <a:rect b="b" l="l" r="r" t="t"/>
              <a:pathLst>
                <a:path extrusionOk="0" h="6104" w="10461">
                  <a:moveTo>
                    <a:pt x="3706" y="1"/>
                  </a:moveTo>
                  <a:lnTo>
                    <a:pt x="3706" y="1037"/>
                  </a:lnTo>
                  <a:cubicBezTo>
                    <a:pt x="3706" y="1326"/>
                    <a:pt x="3514" y="1580"/>
                    <a:pt x="3235" y="1663"/>
                  </a:cubicBezTo>
                  <a:lnTo>
                    <a:pt x="939" y="2341"/>
                  </a:lnTo>
                  <a:cubicBezTo>
                    <a:pt x="381" y="2504"/>
                    <a:pt x="1" y="3014"/>
                    <a:pt x="1" y="3594"/>
                  </a:cubicBezTo>
                  <a:lnTo>
                    <a:pt x="1" y="6104"/>
                  </a:lnTo>
                  <a:lnTo>
                    <a:pt x="10460" y="6104"/>
                  </a:lnTo>
                  <a:lnTo>
                    <a:pt x="10460" y="3594"/>
                  </a:lnTo>
                  <a:cubicBezTo>
                    <a:pt x="10460" y="3014"/>
                    <a:pt x="10080" y="2504"/>
                    <a:pt x="9522" y="2341"/>
                  </a:cubicBezTo>
                  <a:lnTo>
                    <a:pt x="7226" y="1663"/>
                  </a:lnTo>
                  <a:cubicBezTo>
                    <a:pt x="6947" y="1580"/>
                    <a:pt x="6755" y="1326"/>
                    <a:pt x="6755" y="1037"/>
                  </a:cubicBezTo>
                  <a:lnTo>
                    <a:pt x="6755" y="1"/>
                  </a:lnTo>
                  <a:close/>
                </a:path>
              </a:pathLst>
            </a:custGeom>
            <a:solidFill>
              <a:srgbClr val="DAE2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36"/>
            <p:cNvSpPr/>
            <p:nvPr/>
          </p:nvSpPr>
          <p:spPr>
            <a:xfrm>
              <a:off x="4911010" y="2674471"/>
              <a:ext cx="274366" cy="116432"/>
            </a:xfrm>
            <a:custGeom>
              <a:rect b="b" l="l" r="r" t="t"/>
              <a:pathLst>
                <a:path extrusionOk="0" h="4441" w="10465">
                  <a:moveTo>
                    <a:pt x="7230" y="0"/>
                  </a:moveTo>
                  <a:cubicBezTo>
                    <a:pt x="7288" y="29"/>
                    <a:pt x="7349" y="58"/>
                    <a:pt x="7411" y="80"/>
                  </a:cubicBezTo>
                  <a:lnTo>
                    <a:pt x="5231" y="735"/>
                  </a:lnTo>
                  <a:lnTo>
                    <a:pt x="3054" y="80"/>
                  </a:lnTo>
                  <a:cubicBezTo>
                    <a:pt x="3116" y="58"/>
                    <a:pt x="3177" y="29"/>
                    <a:pt x="3239" y="0"/>
                  </a:cubicBezTo>
                  <a:lnTo>
                    <a:pt x="3239" y="0"/>
                  </a:lnTo>
                  <a:lnTo>
                    <a:pt x="943" y="674"/>
                  </a:lnTo>
                  <a:cubicBezTo>
                    <a:pt x="385" y="841"/>
                    <a:pt x="1" y="1351"/>
                    <a:pt x="1" y="1931"/>
                  </a:cubicBezTo>
                  <a:lnTo>
                    <a:pt x="1" y="4441"/>
                  </a:lnTo>
                  <a:lnTo>
                    <a:pt x="10464" y="4441"/>
                  </a:lnTo>
                  <a:lnTo>
                    <a:pt x="10464" y="1931"/>
                  </a:lnTo>
                  <a:cubicBezTo>
                    <a:pt x="10464" y="1351"/>
                    <a:pt x="10080" y="841"/>
                    <a:pt x="9526" y="678"/>
                  </a:cubicBezTo>
                  <a:lnTo>
                    <a:pt x="7230" y="0"/>
                  </a:ln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36"/>
            <p:cNvSpPr/>
            <p:nvPr/>
          </p:nvSpPr>
          <p:spPr>
            <a:xfrm>
              <a:off x="4979674" y="2679216"/>
              <a:ext cx="137144" cy="111687"/>
            </a:xfrm>
            <a:custGeom>
              <a:rect b="b" l="l" r="r" t="t"/>
              <a:pathLst>
                <a:path extrusionOk="0" h="4260" w="5231">
                  <a:moveTo>
                    <a:pt x="768" y="0"/>
                  </a:moveTo>
                  <a:lnTo>
                    <a:pt x="511" y="261"/>
                  </a:lnTo>
                  <a:cubicBezTo>
                    <a:pt x="182" y="587"/>
                    <a:pt x="0" y="1033"/>
                    <a:pt x="0" y="1493"/>
                  </a:cubicBezTo>
                  <a:lnTo>
                    <a:pt x="0" y="4260"/>
                  </a:lnTo>
                  <a:lnTo>
                    <a:pt x="5230" y="4260"/>
                  </a:lnTo>
                  <a:lnTo>
                    <a:pt x="5230" y="1493"/>
                  </a:lnTo>
                  <a:cubicBezTo>
                    <a:pt x="5230" y="1033"/>
                    <a:pt x="5046" y="587"/>
                    <a:pt x="4720" y="261"/>
                  </a:cubicBezTo>
                  <a:lnTo>
                    <a:pt x="4459" y="0"/>
                  </a:lnTo>
                  <a:lnTo>
                    <a:pt x="2615" y="337"/>
                  </a:lnTo>
                  <a:lnTo>
                    <a:pt x="768" y="0"/>
                  </a:lnTo>
                  <a:close/>
                </a:path>
              </a:pathLst>
            </a:custGeom>
            <a:solidFill>
              <a:srgbClr val="ACB9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36"/>
            <p:cNvSpPr/>
            <p:nvPr/>
          </p:nvSpPr>
          <p:spPr>
            <a:xfrm>
              <a:off x="4983082" y="2679216"/>
              <a:ext cx="130222" cy="51884"/>
            </a:xfrm>
            <a:custGeom>
              <a:rect b="b" l="l" r="r" t="t"/>
              <a:pathLst>
                <a:path extrusionOk="0" h="1979" w="4967">
                  <a:moveTo>
                    <a:pt x="638" y="0"/>
                  </a:moveTo>
                  <a:lnTo>
                    <a:pt x="381" y="261"/>
                  </a:lnTo>
                  <a:cubicBezTo>
                    <a:pt x="218" y="424"/>
                    <a:pt x="88" y="616"/>
                    <a:pt x="1" y="826"/>
                  </a:cubicBezTo>
                  <a:lnTo>
                    <a:pt x="751" y="1681"/>
                  </a:lnTo>
                  <a:cubicBezTo>
                    <a:pt x="922" y="1879"/>
                    <a:pt x="1163" y="1979"/>
                    <a:pt x="1404" y="1979"/>
                  </a:cubicBezTo>
                  <a:cubicBezTo>
                    <a:pt x="1627" y="1979"/>
                    <a:pt x="1850" y="1894"/>
                    <a:pt x="2022" y="1724"/>
                  </a:cubicBezTo>
                  <a:lnTo>
                    <a:pt x="2485" y="1261"/>
                  </a:lnTo>
                  <a:lnTo>
                    <a:pt x="2945" y="1724"/>
                  </a:lnTo>
                  <a:cubicBezTo>
                    <a:pt x="3117" y="1894"/>
                    <a:pt x="3340" y="1979"/>
                    <a:pt x="3563" y="1979"/>
                  </a:cubicBezTo>
                  <a:cubicBezTo>
                    <a:pt x="3805" y="1979"/>
                    <a:pt x="4047" y="1879"/>
                    <a:pt x="4220" y="1681"/>
                  </a:cubicBezTo>
                  <a:lnTo>
                    <a:pt x="4966" y="826"/>
                  </a:lnTo>
                  <a:cubicBezTo>
                    <a:pt x="4879" y="616"/>
                    <a:pt x="4749" y="424"/>
                    <a:pt x="4590" y="261"/>
                  </a:cubicBezTo>
                  <a:lnTo>
                    <a:pt x="4329" y="0"/>
                  </a:lnTo>
                  <a:lnTo>
                    <a:pt x="2485" y="337"/>
                  </a:lnTo>
                  <a:lnTo>
                    <a:pt x="638" y="0"/>
                  </a:lnTo>
                  <a:close/>
                </a:path>
              </a:pathLst>
            </a:custGeom>
            <a:solidFill>
              <a:srgbClr val="899C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36"/>
            <p:cNvSpPr/>
            <p:nvPr/>
          </p:nvSpPr>
          <p:spPr>
            <a:xfrm>
              <a:off x="5031034" y="2716523"/>
              <a:ext cx="34319" cy="74379"/>
            </a:xfrm>
            <a:custGeom>
              <a:rect b="b" l="l" r="r" t="t"/>
              <a:pathLst>
                <a:path extrusionOk="0" h="2837" w="1309">
                  <a:moveTo>
                    <a:pt x="341" y="1"/>
                  </a:moveTo>
                  <a:lnTo>
                    <a:pt x="1" y="2837"/>
                  </a:lnTo>
                  <a:lnTo>
                    <a:pt x="1308" y="2837"/>
                  </a:lnTo>
                  <a:lnTo>
                    <a:pt x="971" y="1"/>
                  </a:ln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36"/>
            <p:cNvSpPr/>
            <p:nvPr/>
          </p:nvSpPr>
          <p:spPr>
            <a:xfrm>
              <a:off x="5025240" y="2688051"/>
              <a:ext cx="45802" cy="34292"/>
            </a:xfrm>
            <a:custGeom>
              <a:rect b="b" l="l" r="r" t="t"/>
              <a:pathLst>
                <a:path extrusionOk="0" h="1308" w="1747">
                  <a:moveTo>
                    <a:pt x="1" y="0"/>
                  </a:moveTo>
                  <a:lnTo>
                    <a:pt x="388" y="1156"/>
                  </a:lnTo>
                  <a:cubicBezTo>
                    <a:pt x="417" y="1246"/>
                    <a:pt x="501" y="1308"/>
                    <a:pt x="595" y="1308"/>
                  </a:cubicBezTo>
                  <a:lnTo>
                    <a:pt x="1153" y="1308"/>
                  </a:lnTo>
                  <a:cubicBezTo>
                    <a:pt x="1247" y="1304"/>
                    <a:pt x="1330" y="1246"/>
                    <a:pt x="1359" y="1156"/>
                  </a:cubicBezTo>
                  <a:lnTo>
                    <a:pt x="1747" y="0"/>
                  </a:lnTo>
                  <a:close/>
                </a:path>
              </a:pathLst>
            </a:custGeom>
            <a:solidFill>
              <a:srgbClr val="576D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36"/>
            <p:cNvSpPr/>
            <p:nvPr/>
          </p:nvSpPr>
          <p:spPr>
            <a:xfrm>
              <a:off x="5008146" y="2630871"/>
              <a:ext cx="80094" cy="28577"/>
            </a:xfrm>
            <a:custGeom>
              <a:rect b="b" l="l" r="r" t="t"/>
              <a:pathLst>
                <a:path extrusionOk="0" h="1090" w="3055">
                  <a:moveTo>
                    <a:pt x="1" y="1"/>
                  </a:moveTo>
                  <a:lnTo>
                    <a:pt x="1" y="704"/>
                  </a:lnTo>
                  <a:cubicBezTo>
                    <a:pt x="477" y="961"/>
                    <a:pt x="1002" y="1089"/>
                    <a:pt x="1528" y="1089"/>
                  </a:cubicBezTo>
                  <a:cubicBezTo>
                    <a:pt x="2053" y="1089"/>
                    <a:pt x="2578" y="961"/>
                    <a:pt x="3054" y="704"/>
                  </a:cubicBezTo>
                  <a:lnTo>
                    <a:pt x="3054" y="1"/>
                  </a:lnTo>
                  <a:close/>
                </a:path>
              </a:pathLst>
            </a:custGeom>
            <a:solidFill>
              <a:srgbClr val="D4DD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36"/>
            <p:cNvSpPr/>
            <p:nvPr/>
          </p:nvSpPr>
          <p:spPr>
            <a:xfrm>
              <a:off x="4989348" y="2663643"/>
              <a:ext cx="58806" cy="50285"/>
            </a:xfrm>
            <a:custGeom>
              <a:rect b="b" l="l" r="r" t="t"/>
              <a:pathLst>
                <a:path extrusionOk="0" h="1918" w="2243">
                  <a:moveTo>
                    <a:pt x="577" y="0"/>
                  </a:moveTo>
                  <a:lnTo>
                    <a:pt x="1" y="699"/>
                  </a:lnTo>
                  <a:lnTo>
                    <a:pt x="1004" y="1844"/>
                  </a:lnTo>
                  <a:cubicBezTo>
                    <a:pt x="1047" y="1893"/>
                    <a:pt x="1107" y="1917"/>
                    <a:pt x="1167" y="1917"/>
                  </a:cubicBezTo>
                  <a:cubicBezTo>
                    <a:pt x="1222" y="1917"/>
                    <a:pt x="1277" y="1896"/>
                    <a:pt x="1319" y="1855"/>
                  </a:cubicBezTo>
                  <a:lnTo>
                    <a:pt x="2243" y="931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rgbClr val="ACB9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36"/>
            <p:cNvSpPr/>
            <p:nvPr/>
          </p:nvSpPr>
          <p:spPr>
            <a:xfrm>
              <a:off x="5048232" y="2663643"/>
              <a:ext cx="58885" cy="50285"/>
            </a:xfrm>
            <a:custGeom>
              <a:rect b="b" l="l" r="r" t="t"/>
              <a:pathLst>
                <a:path extrusionOk="0" h="1918" w="2246">
                  <a:moveTo>
                    <a:pt x="1670" y="0"/>
                  </a:moveTo>
                  <a:lnTo>
                    <a:pt x="0" y="931"/>
                  </a:lnTo>
                  <a:lnTo>
                    <a:pt x="928" y="1855"/>
                  </a:lnTo>
                  <a:cubicBezTo>
                    <a:pt x="969" y="1896"/>
                    <a:pt x="1024" y="1917"/>
                    <a:pt x="1080" y="1917"/>
                  </a:cubicBezTo>
                  <a:cubicBezTo>
                    <a:pt x="1139" y="1917"/>
                    <a:pt x="1199" y="1893"/>
                    <a:pt x="1243" y="1844"/>
                  </a:cubicBezTo>
                  <a:lnTo>
                    <a:pt x="2246" y="699"/>
                  </a:lnTo>
                  <a:lnTo>
                    <a:pt x="1670" y="0"/>
                  </a:lnTo>
                  <a:close/>
                </a:path>
              </a:pathLst>
            </a:custGeom>
            <a:solidFill>
              <a:srgbClr val="ACB9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36"/>
            <p:cNvSpPr/>
            <p:nvPr/>
          </p:nvSpPr>
          <p:spPr>
            <a:xfrm>
              <a:off x="4940085" y="2647965"/>
              <a:ext cx="68087" cy="142938"/>
            </a:xfrm>
            <a:custGeom>
              <a:rect b="b" l="l" r="r" t="t"/>
              <a:pathLst>
                <a:path extrusionOk="0" h="5452" w="2597">
                  <a:moveTo>
                    <a:pt x="2597" y="1"/>
                  </a:moveTo>
                  <a:cubicBezTo>
                    <a:pt x="2597" y="1"/>
                    <a:pt x="1000" y="399"/>
                    <a:pt x="482" y="1964"/>
                  </a:cubicBezTo>
                  <a:cubicBezTo>
                    <a:pt x="435" y="2091"/>
                    <a:pt x="453" y="2235"/>
                    <a:pt x="529" y="2351"/>
                  </a:cubicBezTo>
                  <a:lnTo>
                    <a:pt x="851" y="2837"/>
                  </a:lnTo>
                  <a:lnTo>
                    <a:pt x="149" y="3539"/>
                  </a:lnTo>
                  <a:cubicBezTo>
                    <a:pt x="44" y="3644"/>
                    <a:pt x="0" y="3796"/>
                    <a:pt x="33" y="3941"/>
                  </a:cubicBezTo>
                  <a:lnTo>
                    <a:pt x="417" y="5452"/>
                  </a:lnTo>
                  <a:lnTo>
                    <a:pt x="1510" y="5452"/>
                  </a:lnTo>
                  <a:lnTo>
                    <a:pt x="1510" y="2685"/>
                  </a:lnTo>
                  <a:cubicBezTo>
                    <a:pt x="1510" y="2225"/>
                    <a:pt x="1692" y="1779"/>
                    <a:pt x="2021" y="1453"/>
                  </a:cubicBezTo>
                  <a:lnTo>
                    <a:pt x="2278" y="1192"/>
                  </a:lnTo>
                  <a:cubicBezTo>
                    <a:pt x="2481" y="990"/>
                    <a:pt x="2597" y="711"/>
                    <a:pt x="2597" y="421"/>
                  </a:cubicBezTo>
                  <a:lnTo>
                    <a:pt x="2597" y="1"/>
                  </a:lnTo>
                  <a:close/>
                </a:path>
              </a:pathLst>
            </a:custGeom>
            <a:solidFill>
              <a:srgbClr val="576D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36"/>
            <p:cNvSpPr/>
            <p:nvPr/>
          </p:nvSpPr>
          <p:spPr>
            <a:xfrm>
              <a:off x="5088214" y="2647965"/>
              <a:ext cx="68087" cy="142938"/>
            </a:xfrm>
            <a:custGeom>
              <a:rect b="b" l="l" r="r" t="t"/>
              <a:pathLst>
                <a:path extrusionOk="0" h="5452" w="2597">
                  <a:moveTo>
                    <a:pt x="0" y="1"/>
                  </a:moveTo>
                  <a:lnTo>
                    <a:pt x="0" y="421"/>
                  </a:lnTo>
                  <a:cubicBezTo>
                    <a:pt x="0" y="711"/>
                    <a:pt x="116" y="990"/>
                    <a:pt x="319" y="1192"/>
                  </a:cubicBezTo>
                  <a:lnTo>
                    <a:pt x="580" y="1453"/>
                  </a:lnTo>
                  <a:cubicBezTo>
                    <a:pt x="906" y="1779"/>
                    <a:pt x="1090" y="2221"/>
                    <a:pt x="1090" y="2685"/>
                  </a:cubicBezTo>
                  <a:lnTo>
                    <a:pt x="1090" y="5452"/>
                  </a:lnTo>
                  <a:lnTo>
                    <a:pt x="2180" y="5452"/>
                  </a:lnTo>
                  <a:lnTo>
                    <a:pt x="2564" y="3941"/>
                  </a:lnTo>
                  <a:cubicBezTo>
                    <a:pt x="2597" y="3796"/>
                    <a:pt x="2550" y="3644"/>
                    <a:pt x="2445" y="3539"/>
                  </a:cubicBezTo>
                  <a:lnTo>
                    <a:pt x="1742" y="2837"/>
                  </a:lnTo>
                  <a:lnTo>
                    <a:pt x="2068" y="2351"/>
                  </a:lnTo>
                  <a:cubicBezTo>
                    <a:pt x="2141" y="2235"/>
                    <a:pt x="2159" y="2091"/>
                    <a:pt x="2115" y="1964"/>
                  </a:cubicBezTo>
                  <a:cubicBezTo>
                    <a:pt x="1594" y="399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576D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36"/>
            <p:cNvSpPr/>
            <p:nvPr/>
          </p:nvSpPr>
          <p:spPr>
            <a:xfrm>
              <a:off x="4951096" y="2493780"/>
              <a:ext cx="194298" cy="148627"/>
            </a:xfrm>
            <a:custGeom>
              <a:rect b="b" l="l" r="r" t="t"/>
              <a:pathLst>
                <a:path extrusionOk="0" h="5669" w="7411">
                  <a:moveTo>
                    <a:pt x="2365" y="0"/>
                  </a:moveTo>
                  <a:cubicBezTo>
                    <a:pt x="1598" y="0"/>
                    <a:pt x="1029" y="706"/>
                    <a:pt x="1196" y="1456"/>
                  </a:cubicBezTo>
                  <a:cubicBezTo>
                    <a:pt x="1253" y="1713"/>
                    <a:pt x="1054" y="1960"/>
                    <a:pt x="790" y="1960"/>
                  </a:cubicBezTo>
                  <a:lnTo>
                    <a:pt x="544" y="1960"/>
                  </a:lnTo>
                  <a:cubicBezTo>
                    <a:pt x="243" y="1960"/>
                    <a:pt x="0" y="2202"/>
                    <a:pt x="0" y="2503"/>
                  </a:cubicBezTo>
                  <a:cubicBezTo>
                    <a:pt x="0" y="2807"/>
                    <a:pt x="243" y="3050"/>
                    <a:pt x="544" y="3050"/>
                  </a:cubicBezTo>
                  <a:lnTo>
                    <a:pt x="880" y="3050"/>
                  </a:lnTo>
                  <a:cubicBezTo>
                    <a:pt x="993" y="4527"/>
                    <a:pt x="2224" y="5668"/>
                    <a:pt x="3705" y="5668"/>
                  </a:cubicBezTo>
                  <a:cubicBezTo>
                    <a:pt x="5187" y="5668"/>
                    <a:pt x="6414" y="4527"/>
                    <a:pt x="6527" y="3050"/>
                  </a:cubicBezTo>
                  <a:lnTo>
                    <a:pt x="6864" y="3050"/>
                  </a:lnTo>
                  <a:cubicBezTo>
                    <a:pt x="7164" y="3050"/>
                    <a:pt x="7410" y="2807"/>
                    <a:pt x="7410" y="2503"/>
                  </a:cubicBezTo>
                  <a:cubicBezTo>
                    <a:pt x="7410" y="2202"/>
                    <a:pt x="7164" y="1960"/>
                    <a:pt x="6864" y="1960"/>
                  </a:cubicBezTo>
                  <a:lnTo>
                    <a:pt x="6617" y="1960"/>
                  </a:lnTo>
                  <a:cubicBezTo>
                    <a:pt x="6353" y="1960"/>
                    <a:pt x="6157" y="1713"/>
                    <a:pt x="6215" y="1456"/>
                  </a:cubicBezTo>
                  <a:cubicBezTo>
                    <a:pt x="6378" y="706"/>
                    <a:pt x="5810" y="0"/>
                    <a:pt x="5045" y="0"/>
                  </a:cubicBezTo>
                  <a:close/>
                </a:path>
              </a:pathLst>
            </a:custGeom>
            <a:solidFill>
              <a:srgbClr val="E0E7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36"/>
            <p:cNvSpPr/>
            <p:nvPr/>
          </p:nvSpPr>
          <p:spPr>
            <a:xfrm>
              <a:off x="4950231" y="2493675"/>
              <a:ext cx="132294" cy="148653"/>
            </a:xfrm>
            <a:custGeom>
              <a:rect b="b" l="l" r="r" t="t"/>
              <a:pathLst>
                <a:path extrusionOk="0" h="5670" w="5046">
                  <a:moveTo>
                    <a:pt x="2398" y="1"/>
                  </a:moveTo>
                  <a:cubicBezTo>
                    <a:pt x="1631" y="1"/>
                    <a:pt x="1062" y="714"/>
                    <a:pt x="1229" y="1460"/>
                  </a:cubicBezTo>
                  <a:cubicBezTo>
                    <a:pt x="1286" y="1721"/>
                    <a:pt x="1087" y="1964"/>
                    <a:pt x="823" y="1964"/>
                  </a:cubicBezTo>
                  <a:lnTo>
                    <a:pt x="609" y="1964"/>
                  </a:lnTo>
                  <a:cubicBezTo>
                    <a:pt x="323" y="1964"/>
                    <a:pt x="66" y="2170"/>
                    <a:pt x="33" y="2452"/>
                  </a:cubicBezTo>
                  <a:cubicBezTo>
                    <a:pt x="1" y="2775"/>
                    <a:pt x="254" y="3054"/>
                    <a:pt x="577" y="3054"/>
                  </a:cubicBezTo>
                  <a:lnTo>
                    <a:pt x="917" y="3054"/>
                  </a:lnTo>
                  <a:cubicBezTo>
                    <a:pt x="1019" y="4549"/>
                    <a:pt x="2266" y="5670"/>
                    <a:pt x="3716" y="5670"/>
                  </a:cubicBezTo>
                  <a:cubicBezTo>
                    <a:pt x="3868" y="5670"/>
                    <a:pt x="4022" y="5658"/>
                    <a:pt x="4177" y="5632"/>
                  </a:cubicBezTo>
                  <a:cubicBezTo>
                    <a:pt x="2793" y="5422"/>
                    <a:pt x="1775" y="4234"/>
                    <a:pt x="1775" y="2836"/>
                  </a:cubicBezTo>
                  <a:lnTo>
                    <a:pt x="1775" y="1746"/>
                  </a:lnTo>
                  <a:cubicBezTo>
                    <a:pt x="1775" y="1145"/>
                    <a:pt x="2264" y="656"/>
                    <a:pt x="2866" y="656"/>
                  </a:cubicBezTo>
                  <a:lnTo>
                    <a:pt x="4390" y="656"/>
                  </a:lnTo>
                  <a:cubicBezTo>
                    <a:pt x="4752" y="656"/>
                    <a:pt x="5046" y="363"/>
                    <a:pt x="5046" y="1"/>
                  </a:cubicBezTo>
                  <a:close/>
                </a:path>
              </a:pathLst>
            </a:custGeom>
            <a:solidFill>
              <a:srgbClr val="DAE2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36"/>
            <p:cNvSpPr/>
            <p:nvPr/>
          </p:nvSpPr>
          <p:spPr>
            <a:xfrm>
              <a:off x="5014910" y="2436599"/>
              <a:ext cx="115488" cy="39929"/>
            </a:xfrm>
            <a:custGeom>
              <a:rect b="b" l="l" r="r" t="t"/>
              <a:pathLst>
                <a:path extrusionOk="0" h="1523" w="4405">
                  <a:moveTo>
                    <a:pt x="1900" y="1"/>
                  </a:moveTo>
                  <a:cubicBezTo>
                    <a:pt x="1897" y="1"/>
                    <a:pt x="1894" y="1"/>
                    <a:pt x="1891" y="1"/>
                  </a:cubicBezTo>
                  <a:lnTo>
                    <a:pt x="648" y="1"/>
                  </a:lnTo>
                  <a:cubicBezTo>
                    <a:pt x="431" y="1"/>
                    <a:pt x="214" y="26"/>
                    <a:pt x="0" y="73"/>
                  </a:cubicBezTo>
                  <a:cubicBezTo>
                    <a:pt x="40" y="888"/>
                    <a:pt x="710" y="1522"/>
                    <a:pt x="1521" y="1522"/>
                  </a:cubicBezTo>
                  <a:lnTo>
                    <a:pt x="4404" y="1522"/>
                  </a:lnTo>
                  <a:cubicBezTo>
                    <a:pt x="3917" y="590"/>
                    <a:pt x="2954" y="1"/>
                    <a:pt x="1900" y="1"/>
                  </a:cubicBezTo>
                  <a:close/>
                </a:path>
              </a:pathLst>
            </a:custGeom>
            <a:solidFill>
              <a:srgbClr val="576D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36"/>
            <p:cNvSpPr/>
            <p:nvPr/>
          </p:nvSpPr>
          <p:spPr>
            <a:xfrm>
              <a:off x="4974273" y="2739805"/>
              <a:ext cx="10749" cy="56446"/>
            </a:xfrm>
            <a:custGeom>
              <a:rect b="b" l="l" r="r" t="t"/>
              <a:pathLst>
                <a:path extrusionOk="0" h="2153" w="410">
                  <a:moveTo>
                    <a:pt x="206" y="0"/>
                  </a:moveTo>
                  <a:cubicBezTo>
                    <a:pt x="91" y="0"/>
                    <a:pt x="0" y="91"/>
                    <a:pt x="0" y="203"/>
                  </a:cubicBezTo>
                  <a:lnTo>
                    <a:pt x="0" y="1949"/>
                  </a:lnTo>
                  <a:cubicBezTo>
                    <a:pt x="0" y="2084"/>
                    <a:pt x="102" y="2152"/>
                    <a:pt x="205" y="2152"/>
                  </a:cubicBezTo>
                  <a:cubicBezTo>
                    <a:pt x="307" y="2152"/>
                    <a:pt x="409" y="2084"/>
                    <a:pt x="409" y="1949"/>
                  </a:cubicBezTo>
                  <a:lnTo>
                    <a:pt x="409" y="203"/>
                  </a:lnTo>
                  <a:cubicBezTo>
                    <a:pt x="409" y="91"/>
                    <a:pt x="319" y="0"/>
                    <a:pt x="206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36"/>
            <p:cNvSpPr/>
            <p:nvPr/>
          </p:nvSpPr>
          <p:spPr>
            <a:xfrm>
              <a:off x="5111469" y="2739805"/>
              <a:ext cx="10671" cy="56446"/>
            </a:xfrm>
            <a:custGeom>
              <a:rect b="b" l="l" r="r" t="t"/>
              <a:pathLst>
                <a:path extrusionOk="0" h="2153" w="407">
                  <a:moveTo>
                    <a:pt x="203" y="0"/>
                  </a:moveTo>
                  <a:cubicBezTo>
                    <a:pt x="91" y="0"/>
                    <a:pt x="0" y="91"/>
                    <a:pt x="0" y="203"/>
                  </a:cubicBezTo>
                  <a:lnTo>
                    <a:pt x="0" y="1949"/>
                  </a:lnTo>
                  <a:cubicBezTo>
                    <a:pt x="0" y="2084"/>
                    <a:pt x="102" y="2152"/>
                    <a:pt x="203" y="2152"/>
                  </a:cubicBezTo>
                  <a:cubicBezTo>
                    <a:pt x="305" y="2152"/>
                    <a:pt x="406" y="2084"/>
                    <a:pt x="406" y="1949"/>
                  </a:cubicBezTo>
                  <a:lnTo>
                    <a:pt x="406" y="203"/>
                  </a:lnTo>
                  <a:cubicBezTo>
                    <a:pt x="406" y="91"/>
                    <a:pt x="316" y="0"/>
                    <a:pt x="203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36"/>
            <p:cNvSpPr/>
            <p:nvPr/>
          </p:nvSpPr>
          <p:spPr>
            <a:xfrm>
              <a:off x="4905714" y="2431198"/>
              <a:ext cx="284958" cy="365026"/>
            </a:xfrm>
            <a:custGeom>
              <a:rect b="b" l="l" r="r" t="t"/>
              <a:pathLst>
                <a:path extrusionOk="0" h="13923" w="10869">
                  <a:moveTo>
                    <a:pt x="5954" y="410"/>
                  </a:moveTo>
                  <a:cubicBezTo>
                    <a:pt x="7599" y="410"/>
                    <a:pt x="8837" y="1898"/>
                    <a:pt x="8540" y="3517"/>
                  </a:cubicBezTo>
                  <a:lnTo>
                    <a:pt x="8424" y="4144"/>
                  </a:lnTo>
                  <a:lnTo>
                    <a:pt x="8319" y="4144"/>
                  </a:lnTo>
                  <a:cubicBezTo>
                    <a:pt x="8182" y="4144"/>
                    <a:pt x="8073" y="4024"/>
                    <a:pt x="8087" y="3887"/>
                  </a:cubicBezTo>
                  <a:lnTo>
                    <a:pt x="8120" y="3619"/>
                  </a:lnTo>
                  <a:cubicBezTo>
                    <a:pt x="8203" y="2851"/>
                    <a:pt x="7602" y="2181"/>
                    <a:pt x="6834" y="2181"/>
                  </a:cubicBezTo>
                  <a:lnTo>
                    <a:pt x="6744" y="2181"/>
                  </a:lnTo>
                  <a:cubicBezTo>
                    <a:pt x="6472" y="2181"/>
                    <a:pt x="6472" y="2590"/>
                    <a:pt x="6744" y="2590"/>
                  </a:cubicBezTo>
                  <a:lnTo>
                    <a:pt x="6834" y="2590"/>
                  </a:lnTo>
                  <a:cubicBezTo>
                    <a:pt x="7359" y="2590"/>
                    <a:pt x="7772" y="3046"/>
                    <a:pt x="7714" y="3571"/>
                  </a:cubicBezTo>
                  <a:lnTo>
                    <a:pt x="7682" y="3839"/>
                  </a:lnTo>
                  <a:cubicBezTo>
                    <a:pt x="7642" y="4220"/>
                    <a:pt x="7935" y="4549"/>
                    <a:pt x="8316" y="4549"/>
                  </a:cubicBezTo>
                  <a:lnTo>
                    <a:pt x="8595" y="4549"/>
                  </a:lnTo>
                  <a:cubicBezTo>
                    <a:pt x="8797" y="4549"/>
                    <a:pt x="8953" y="4727"/>
                    <a:pt x="8931" y="4926"/>
                  </a:cubicBezTo>
                  <a:cubicBezTo>
                    <a:pt x="8913" y="5100"/>
                    <a:pt x="8750" y="5234"/>
                    <a:pt x="8562" y="5234"/>
                  </a:cubicBezTo>
                  <a:lnTo>
                    <a:pt x="8471" y="5234"/>
                  </a:lnTo>
                  <a:lnTo>
                    <a:pt x="8471" y="5219"/>
                  </a:lnTo>
                  <a:cubicBezTo>
                    <a:pt x="8471" y="5107"/>
                    <a:pt x="8381" y="5017"/>
                    <a:pt x="8269" y="5017"/>
                  </a:cubicBezTo>
                  <a:cubicBezTo>
                    <a:pt x="8156" y="5017"/>
                    <a:pt x="8062" y="5107"/>
                    <a:pt x="8062" y="5219"/>
                  </a:cubicBezTo>
                  <a:cubicBezTo>
                    <a:pt x="8062" y="6672"/>
                    <a:pt x="6885" y="7849"/>
                    <a:pt x="5433" y="7849"/>
                  </a:cubicBezTo>
                  <a:cubicBezTo>
                    <a:pt x="3984" y="7849"/>
                    <a:pt x="2807" y="6672"/>
                    <a:pt x="2803" y="5219"/>
                  </a:cubicBezTo>
                  <a:lnTo>
                    <a:pt x="2807" y="5219"/>
                  </a:lnTo>
                  <a:cubicBezTo>
                    <a:pt x="2807" y="5084"/>
                    <a:pt x="2706" y="5016"/>
                    <a:pt x="2604" y="5016"/>
                  </a:cubicBezTo>
                  <a:cubicBezTo>
                    <a:pt x="2503" y="5016"/>
                    <a:pt x="2401" y="5084"/>
                    <a:pt x="2401" y="5219"/>
                  </a:cubicBezTo>
                  <a:lnTo>
                    <a:pt x="2401" y="5230"/>
                  </a:lnTo>
                  <a:lnTo>
                    <a:pt x="2278" y="5230"/>
                  </a:lnTo>
                  <a:cubicBezTo>
                    <a:pt x="2276" y="5230"/>
                    <a:pt x="2274" y="5230"/>
                    <a:pt x="2272" y="5230"/>
                  </a:cubicBezTo>
                  <a:cubicBezTo>
                    <a:pt x="2072" y="5230"/>
                    <a:pt x="1916" y="5054"/>
                    <a:pt x="1938" y="4854"/>
                  </a:cubicBezTo>
                  <a:cubicBezTo>
                    <a:pt x="1956" y="4683"/>
                    <a:pt x="2119" y="4549"/>
                    <a:pt x="2307" y="4549"/>
                  </a:cubicBezTo>
                  <a:lnTo>
                    <a:pt x="2553" y="4549"/>
                  </a:lnTo>
                  <a:cubicBezTo>
                    <a:pt x="2934" y="4549"/>
                    <a:pt x="3227" y="4220"/>
                    <a:pt x="3187" y="3839"/>
                  </a:cubicBezTo>
                  <a:lnTo>
                    <a:pt x="3155" y="3571"/>
                  </a:lnTo>
                  <a:cubicBezTo>
                    <a:pt x="3097" y="3046"/>
                    <a:pt x="3510" y="2590"/>
                    <a:pt x="4038" y="2590"/>
                  </a:cubicBezTo>
                  <a:lnTo>
                    <a:pt x="5871" y="2590"/>
                  </a:lnTo>
                  <a:cubicBezTo>
                    <a:pt x="6143" y="2590"/>
                    <a:pt x="6143" y="2181"/>
                    <a:pt x="5871" y="2181"/>
                  </a:cubicBezTo>
                  <a:lnTo>
                    <a:pt x="4038" y="2181"/>
                  </a:lnTo>
                  <a:cubicBezTo>
                    <a:pt x="3267" y="2181"/>
                    <a:pt x="2666" y="2851"/>
                    <a:pt x="2753" y="3619"/>
                  </a:cubicBezTo>
                  <a:lnTo>
                    <a:pt x="2782" y="3887"/>
                  </a:lnTo>
                  <a:cubicBezTo>
                    <a:pt x="2796" y="4024"/>
                    <a:pt x="2687" y="4144"/>
                    <a:pt x="2550" y="4144"/>
                  </a:cubicBezTo>
                  <a:lnTo>
                    <a:pt x="2340" y="4144"/>
                  </a:lnTo>
                  <a:lnTo>
                    <a:pt x="2231" y="3448"/>
                  </a:lnTo>
                  <a:cubicBezTo>
                    <a:pt x="1978" y="1855"/>
                    <a:pt x="3213" y="410"/>
                    <a:pt x="4828" y="410"/>
                  </a:cubicBezTo>
                  <a:close/>
                  <a:moveTo>
                    <a:pt x="6758" y="7954"/>
                  </a:moveTo>
                  <a:lnTo>
                    <a:pt x="6758" y="8653"/>
                  </a:lnTo>
                  <a:cubicBezTo>
                    <a:pt x="6758" y="8700"/>
                    <a:pt x="6762" y="8751"/>
                    <a:pt x="6766" y="8801"/>
                  </a:cubicBezTo>
                  <a:lnTo>
                    <a:pt x="5436" y="9562"/>
                  </a:lnTo>
                  <a:lnTo>
                    <a:pt x="4107" y="8801"/>
                  </a:lnTo>
                  <a:cubicBezTo>
                    <a:pt x="4111" y="8751"/>
                    <a:pt x="4114" y="8700"/>
                    <a:pt x="4114" y="8653"/>
                  </a:cubicBezTo>
                  <a:lnTo>
                    <a:pt x="4114" y="7954"/>
                  </a:lnTo>
                  <a:cubicBezTo>
                    <a:pt x="4527" y="8153"/>
                    <a:pt x="4976" y="8254"/>
                    <a:pt x="5436" y="8254"/>
                  </a:cubicBezTo>
                  <a:cubicBezTo>
                    <a:pt x="5893" y="8254"/>
                    <a:pt x="6345" y="8153"/>
                    <a:pt x="6758" y="7954"/>
                  </a:cubicBezTo>
                  <a:close/>
                  <a:moveTo>
                    <a:pt x="6881" y="9207"/>
                  </a:moveTo>
                  <a:cubicBezTo>
                    <a:pt x="6947" y="9341"/>
                    <a:pt x="7034" y="9464"/>
                    <a:pt x="7139" y="9569"/>
                  </a:cubicBezTo>
                  <a:lnTo>
                    <a:pt x="7258" y="9689"/>
                  </a:lnTo>
                  <a:lnTo>
                    <a:pt x="6675" y="10388"/>
                  </a:lnTo>
                  <a:cubicBezTo>
                    <a:pt x="6629" y="10443"/>
                    <a:pt x="6563" y="10471"/>
                    <a:pt x="6497" y="10471"/>
                  </a:cubicBezTo>
                  <a:cubicBezTo>
                    <a:pt x="6438" y="10471"/>
                    <a:pt x="6379" y="10448"/>
                    <a:pt x="6335" y="10402"/>
                  </a:cubicBezTo>
                  <a:lnTo>
                    <a:pt x="5770" y="9841"/>
                  </a:lnTo>
                  <a:lnTo>
                    <a:pt x="6881" y="9207"/>
                  </a:lnTo>
                  <a:close/>
                  <a:moveTo>
                    <a:pt x="3991" y="9203"/>
                  </a:moveTo>
                  <a:lnTo>
                    <a:pt x="5103" y="9837"/>
                  </a:lnTo>
                  <a:lnTo>
                    <a:pt x="4542" y="10402"/>
                  </a:lnTo>
                  <a:cubicBezTo>
                    <a:pt x="4498" y="10446"/>
                    <a:pt x="4438" y="10471"/>
                    <a:pt x="4377" y="10471"/>
                  </a:cubicBezTo>
                  <a:cubicBezTo>
                    <a:pt x="4373" y="10471"/>
                    <a:pt x="4368" y="10471"/>
                    <a:pt x="4364" y="10471"/>
                  </a:cubicBezTo>
                  <a:cubicBezTo>
                    <a:pt x="4299" y="10467"/>
                    <a:pt x="4238" y="10438"/>
                    <a:pt x="4198" y="10388"/>
                  </a:cubicBezTo>
                  <a:lnTo>
                    <a:pt x="3615" y="9689"/>
                  </a:lnTo>
                  <a:lnTo>
                    <a:pt x="3738" y="9565"/>
                  </a:lnTo>
                  <a:cubicBezTo>
                    <a:pt x="3843" y="9460"/>
                    <a:pt x="3930" y="9337"/>
                    <a:pt x="3991" y="9203"/>
                  </a:cubicBezTo>
                  <a:close/>
                  <a:moveTo>
                    <a:pt x="5436" y="10083"/>
                  </a:moveTo>
                  <a:lnTo>
                    <a:pt x="5860" y="10503"/>
                  </a:lnTo>
                  <a:lnTo>
                    <a:pt x="5780" y="10742"/>
                  </a:lnTo>
                  <a:cubicBezTo>
                    <a:pt x="5748" y="10837"/>
                    <a:pt x="5661" y="10898"/>
                    <a:pt x="5560" y="10898"/>
                  </a:cubicBezTo>
                  <a:lnTo>
                    <a:pt x="5317" y="10898"/>
                  </a:lnTo>
                  <a:cubicBezTo>
                    <a:pt x="5215" y="10898"/>
                    <a:pt x="5129" y="10837"/>
                    <a:pt x="5096" y="10742"/>
                  </a:cubicBezTo>
                  <a:lnTo>
                    <a:pt x="5016" y="10503"/>
                  </a:lnTo>
                  <a:lnTo>
                    <a:pt x="5436" y="10083"/>
                  </a:lnTo>
                  <a:close/>
                  <a:moveTo>
                    <a:pt x="4828" y="0"/>
                  </a:moveTo>
                  <a:cubicBezTo>
                    <a:pt x="2959" y="0"/>
                    <a:pt x="1536" y="1666"/>
                    <a:pt x="1826" y="3514"/>
                  </a:cubicBezTo>
                  <a:lnTo>
                    <a:pt x="1941" y="4231"/>
                  </a:lnTo>
                  <a:cubicBezTo>
                    <a:pt x="1630" y="4383"/>
                    <a:pt x="1471" y="4730"/>
                    <a:pt x="1550" y="5067"/>
                  </a:cubicBezTo>
                  <a:cubicBezTo>
                    <a:pt x="1626" y="5404"/>
                    <a:pt x="1927" y="5639"/>
                    <a:pt x="2275" y="5639"/>
                  </a:cubicBezTo>
                  <a:lnTo>
                    <a:pt x="2427" y="5639"/>
                  </a:lnTo>
                  <a:cubicBezTo>
                    <a:pt x="2546" y="6480"/>
                    <a:pt x="3006" y="7229"/>
                    <a:pt x="3705" y="7715"/>
                  </a:cubicBezTo>
                  <a:lnTo>
                    <a:pt x="3705" y="8081"/>
                  </a:lnTo>
                  <a:cubicBezTo>
                    <a:pt x="3347" y="8204"/>
                    <a:pt x="2459" y="8580"/>
                    <a:pt x="1902" y="9482"/>
                  </a:cubicBezTo>
                  <a:lnTo>
                    <a:pt x="1087" y="9721"/>
                  </a:lnTo>
                  <a:cubicBezTo>
                    <a:pt x="446" y="9913"/>
                    <a:pt x="4" y="10500"/>
                    <a:pt x="0" y="11170"/>
                  </a:cubicBezTo>
                  <a:lnTo>
                    <a:pt x="0" y="13716"/>
                  </a:lnTo>
                  <a:cubicBezTo>
                    <a:pt x="0" y="13852"/>
                    <a:pt x="102" y="13920"/>
                    <a:pt x="203" y="13920"/>
                  </a:cubicBezTo>
                  <a:cubicBezTo>
                    <a:pt x="304" y="13920"/>
                    <a:pt x="406" y="13852"/>
                    <a:pt x="406" y="13716"/>
                  </a:cubicBezTo>
                  <a:lnTo>
                    <a:pt x="406" y="11170"/>
                  </a:lnTo>
                  <a:cubicBezTo>
                    <a:pt x="409" y="10681"/>
                    <a:pt x="732" y="10250"/>
                    <a:pt x="1199" y="10112"/>
                  </a:cubicBezTo>
                  <a:lnTo>
                    <a:pt x="1652" y="9978"/>
                  </a:lnTo>
                  <a:lnTo>
                    <a:pt x="1652" y="9978"/>
                  </a:lnTo>
                  <a:cubicBezTo>
                    <a:pt x="1634" y="10025"/>
                    <a:pt x="1615" y="10076"/>
                    <a:pt x="1597" y="10127"/>
                  </a:cubicBezTo>
                  <a:cubicBezTo>
                    <a:pt x="1532" y="10315"/>
                    <a:pt x="1561" y="10525"/>
                    <a:pt x="1670" y="10692"/>
                  </a:cubicBezTo>
                  <a:lnTo>
                    <a:pt x="1902" y="11039"/>
                  </a:lnTo>
                  <a:lnTo>
                    <a:pt x="1322" y="11619"/>
                  </a:lnTo>
                  <a:cubicBezTo>
                    <a:pt x="1163" y="11775"/>
                    <a:pt x="1101" y="12006"/>
                    <a:pt x="1152" y="12220"/>
                  </a:cubicBezTo>
                  <a:lnTo>
                    <a:pt x="1532" y="13767"/>
                  </a:lnTo>
                  <a:cubicBezTo>
                    <a:pt x="1557" y="13875"/>
                    <a:pt x="1639" y="13923"/>
                    <a:pt x="1723" y="13923"/>
                  </a:cubicBezTo>
                  <a:cubicBezTo>
                    <a:pt x="1843" y="13923"/>
                    <a:pt x="1965" y="13825"/>
                    <a:pt x="1927" y="13669"/>
                  </a:cubicBezTo>
                  <a:lnTo>
                    <a:pt x="1550" y="12126"/>
                  </a:lnTo>
                  <a:cubicBezTo>
                    <a:pt x="1529" y="12046"/>
                    <a:pt x="1554" y="11963"/>
                    <a:pt x="1612" y="11905"/>
                  </a:cubicBezTo>
                  <a:lnTo>
                    <a:pt x="2307" y="11206"/>
                  </a:lnTo>
                  <a:cubicBezTo>
                    <a:pt x="2376" y="11141"/>
                    <a:pt x="2387" y="11032"/>
                    <a:pt x="2333" y="10949"/>
                  </a:cubicBezTo>
                  <a:lnTo>
                    <a:pt x="2010" y="10467"/>
                  </a:lnTo>
                  <a:cubicBezTo>
                    <a:pt x="1970" y="10402"/>
                    <a:pt x="1960" y="10326"/>
                    <a:pt x="1985" y="10257"/>
                  </a:cubicBezTo>
                  <a:cubicBezTo>
                    <a:pt x="2340" y="9185"/>
                    <a:pt x="3256" y="8696"/>
                    <a:pt x="3705" y="8515"/>
                  </a:cubicBezTo>
                  <a:lnTo>
                    <a:pt x="3705" y="8653"/>
                  </a:lnTo>
                  <a:cubicBezTo>
                    <a:pt x="3705" y="8888"/>
                    <a:pt x="3615" y="9113"/>
                    <a:pt x="3448" y="9279"/>
                  </a:cubicBezTo>
                  <a:lnTo>
                    <a:pt x="3187" y="9540"/>
                  </a:lnTo>
                  <a:cubicBezTo>
                    <a:pt x="2821" y="9902"/>
                    <a:pt x="2615" y="10398"/>
                    <a:pt x="2615" y="10916"/>
                  </a:cubicBezTo>
                  <a:lnTo>
                    <a:pt x="2615" y="11105"/>
                  </a:lnTo>
                  <a:cubicBezTo>
                    <a:pt x="2615" y="11240"/>
                    <a:pt x="2717" y="11308"/>
                    <a:pt x="2820" y="11308"/>
                  </a:cubicBezTo>
                  <a:cubicBezTo>
                    <a:pt x="2922" y="11308"/>
                    <a:pt x="3024" y="11240"/>
                    <a:pt x="3024" y="11105"/>
                  </a:cubicBezTo>
                  <a:lnTo>
                    <a:pt x="3024" y="10916"/>
                  </a:lnTo>
                  <a:cubicBezTo>
                    <a:pt x="3024" y="10583"/>
                    <a:pt x="3133" y="10257"/>
                    <a:pt x="3332" y="9989"/>
                  </a:cubicBezTo>
                  <a:lnTo>
                    <a:pt x="3883" y="10648"/>
                  </a:lnTo>
                  <a:cubicBezTo>
                    <a:pt x="3999" y="10786"/>
                    <a:pt x="4165" y="10869"/>
                    <a:pt x="4346" y="10880"/>
                  </a:cubicBezTo>
                  <a:lnTo>
                    <a:pt x="4375" y="10880"/>
                  </a:lnTo>
                  <a:cubicBezTo>
                    <a:pt x="4484" y="10880"/>
                    <a:pt x="4589" y="10851"/>
                    <a:pt x="4683" y="10800"/>
                  </a:cubicBezTo>
                  <a:lnTo>
                    <a:pt x="4705" y="10869"/>
                  </a:lnTo>
                  <a:cubicBezTo>
                    <a:pt x="4741" y="10974"/>
                    <a:pt x="4806" y="11072"/>
                    <a:pt x="4889" y="11144"/>
                  </a:cubicBezTo>
                  <a:lnTo>
                    <a:pt x="4578" y="13694"/>
                  </a:lnTo>
                  <a:cubicBezTo>
                    <a:pt x="4560" y="13840"/>
                    <a:pt x="4673" y="13922"/>
                    <a:pt x="4784" y="13922"/>
                  </a:cubicBezTo>
                  <a:cubicBezTo>
                    <a:pt x="4877" y="13922"/>
                    <a:pt x="4969" y="13865"/>
                    <a:pt x="4984" y="13741"/>
                  </a:cubicBezTo>
                  <a:lnTo>
                    <a:pt x="5281" y="11304"/>
                  </a:lnTo>
                  <a:lnTo>
                    <a:pt x="5588" y="11304"/>
                  </a:lnTo>
                  <a:lnTo>
                    <a:pt x="5885" y="13741"/>
                  </a:lnTo>
                  <a:cubicBezTo>
                    <a:pt x="5900" y="13865"/>
                    <a:pt x="5992" y="13922"/>
                    <a:pt x="6085" y="13922"/>
                  </a:cubicBezTo>
                  <a:cubicBezTo>
                    <a:pt x="6196" y="13922"/>
                    <a:pt x="6309" y="13840"/>
                    <a:pt x="6291" y="13694"/>
                  </a:cubicBezTo>
                  <a:lnTo>
                    <a:pt x="5980" y="11148"/>
                  </a:lnTo>
                  <a:cubicBezTo>
                    <a:pt x="6063" y="11072"/>
                    <a:pt x="6128" y="10974"/>
                    <a:pt x="6164" y="10869"/>
                  </a:cubicBezTo>
                  <a:lnTo>
                    <a:pt x="6186" y="10800"/>
                  </a:lnTo>
                  <a:cubicBezTo>
                    <a:pt x="6280" y="10851"/>
                    <a:pt x="6389" y="10880"/>
                    <a:pt x="6494" y="10880"/>
                  </a:cubicBezTo>
                  <a:lnTo>
                    <a:pt x="6523" y="10880"/>
                  </a:lnTo>
                  <a:cubicBezTo>
                    <a:pt x="6704" y="10869"/>
                    <a:pt x="6871" y="10786"/>
                    <a:pt x="6986" y="10648"/>
                  </a:cubicBezTo>
                  <a:lnTo>
                    <a:pt x="7537" y="9989"/>
                  </a:lnTo>
                  <a:cubicBezTo>
                    <a:pt x="7740" y="10257"/>
                    <a:pt x="7848" y="10583"/>
                    <a:pt x="7845" y="10916"/>
                  </a:cubicBezTo>
                  <a:lnTo>
                    <a:pt x="7845" y="11105"/>
                  </a:lnTo>
                  <a:cubicBezTo>
                    <a:pt x="7845" y="11240"/>
                    <a:pt x="7947" y="11308"/>
                    <a:pt x="8049" y="11308"/>
                  </a:cubicBezTo>
                  <a:cubicBezTo>
                    <a:pt x="8152" y="11308"/>
                    <a:pt x="8254" y="11240"/>
                    <a:pt x="8254" y="11105"/>
                  </a:cubicBezTo>
                  <a:lnTo>
                    <a:pt x="8254" y="10916"/>
                  </a:lnTo>
                  <a:cubicBezTo>
                    <a:pt x="8254" y="10398"/>
                    <a:pt x="8051" y="9902"/>
                    <a:pt x="7682" y="9540"/>
                  </a:cubicBezTo>
                  <a:lnTo>
                    <a:pt x="7425" y="9279"/>
                  </a:lnTo>
                  <a:cubicBezTo>
                    <a:pt x="7258" y="9113"/>
                    <a:pt x="7164" y="8888"/>
                    <a:pt x="7164" y="8653"/>
                  </a:cubicBezTo>
                  <a:lnTo>
                    <a:pt x="7164" y="8515"/>
                  </a:lnTo>
                  <a:cubicBezTo>
                    <a:pt x="7609" y="8696"/>
                    <a:pt x="8526" y="9182"/>
                    <a:pt x="8884" y="10257"/>
                  </a:cubicBezTo>
                  <a:cubicBezTo>
                    <a:pt x="8910" y="10326"/>
                    <a:pt x="8899" y="10406"/>
                    <a:pt x="8859" y="10467"/>
                  </a:cubicBezTo>
                  <a:lnTo>
                    <a:pt x="8537" y="10953"/>
                  </a:lnTo>
                  <a:cubicBezTo>
                    <a:pt x="8482" y="11032"/>
                    <a:pt x="8493" y="11141"/>
                    <a:pt x="8562" y="11210"/>
                  </a:cubicBezTo>
                  <a:lnTo>
                    <a:pt x="9261" y="11909"/>
                  </a:lnTo>
                  <a:cubicBezTo>
                    <a:pt x="9315" y="11963"/>
                    <a:pt x="9341" y="12046"/>
                    <a:pt x="9319" y="12126"/>
                  </a:cubicBezTo>
                  <a:lnTo>
                    <a:pt x="8942" y="13669"/>
                  </a:lnTo>
                  <a:cubicBezTo>
                    <a:pt x="8904" y="13825"/>
                    <a:pt x="9026" y="13923"/>
                    <a:pt x="9147" y="13923"/>
                  </a:cubicBezTo>
                  <a:cubicBezTo>
                    <a:pt x="9231" y="13923"/>
                    <a:pt x="9314" y="13875"/>
                    <a:pt x="9341" y="13767"/>
                  </a:cubicBezTo>
                  <a:lnTo>
                    <a:pt x="9717" y="12224"/>
                  </a:lnTo>
                  <a:cubicBezTo>
                    <a:pt x="9768" y="12006"/>
                    <a:pt x="9706" y="11778"/>
                    <a:pt x="9547" y="11619"/>
                  </a:cubicBezTo>
                  <a:lnTo>
                    <a:pt x="8968" y="11039"/>
                  </a:lnTo>
                  <a:lnTo>
                    <a:pt x="9199" y="10692"/>
                  </a:lnTo>
                  <a:cubicBezTo>
                    <a:pt x="9308" y="10525"/>
                    <a:pt x="9337" y="10319"/>
                    <a:pt x="9272" y="10127"/>
                  </a:cubicBezTo>
                  <a:cubicBezTo>
                    <a:pt x="9254" y="10076"/>
                    <a:pt x="9236" y="10029"/>
                    <a:pt x="9217" y="9978"/>
                  </a:cubicBezTo>
                  <a:lnTo>
                    <a:pt x="9217" y="9978"/>
                  </a:lnTo>
                  <a:lnTo>
                    <a:pt x="9670" y="10112"/>
                  </a:lnTo>
                  <a:cubicBezTo>
                    <a:pt x="10137" y="10254"/>
                    <a:pt x="10460" y="10681"/>
                    <a:pt x="10463" y="11170"/>
                  </a:cubicBezTo>
                  <a:lnTo>
                    <a:pt x="10463" y="13716"/>
                  </a:lnTo>
                  <a:cubicBezTo>
                    <a:pt x="10463" y="13852"/>
                    <a:pt x="10565" y="13920"/>
                    <a:pt x="10666" y="13920"/>
                  </a:cubicBezTo>
                  <a:cubicBezTo>
                    <a:pt x="10768" y="13920"/>
                    <a:pt x="10869" y="13852"/>
                    <a:pt x="10869" y="13716"/>
                  </a:cubicBezTo>
                  <a:lnTo>
                    <a:pt x="10869" y="11170"/>
                  </a:lnTo>
                  <a:cubicBezTo>
                    <a:pt x="10865" y="10500"/>
                    <a:pt x="10427" y="9913"/>
                    <a:pt x="9786" y="9721"/>
                  </a:cubicBezTo>
                  <a:lnTo>
                    <a:pt x="8971" y="9482"/>
                  </a:lnTo>
                  <a:cubicBezTo>
                    <a:pt x="8413" y="8580"/>
                    <a:pt x="7526" y="8204"/>
                    <a:pt x="7168" y="8081"/>
                  </a:cubicBezTo>
                  <a:lnTo>
                    <a:pt x="7168" y="7715"/>
                  </a:lnTo>
                  <a:cubicBezTo>
                    <a:pt x="7863" y="7229"/>
                    <a:pt x="8326" y="6480"/>
                    <a:pt x="8446" y="5639"/>
                  </a:cubicBezTo>
                  <a:lnTo>
                    <a:pt x="8566" y="5639"/>
                  </a:lnTo>
                  <a:cubicBezTo>
                    <a:pt x="8960" y="5639"/>
                    <a:pt x="9301" y="5346"/>
                    <a:pt x="9341" y="4966"/>
                  </a:cubicBezTo>
                  <a:cubicBezTo>
                    <a:pt x="9377" y="4618"/>
                    <a:pt x="9163" y="4292"/>
                    <a:pt x="8834" y="4180"/>
                  </a:cubicBezTo>
                  <a:lnTo>
                    <a:pt x="8942" y="3590"/>
                  </a:lnTo>
                  <a:cubicBezTo>
                    <a:pt x="9286" y="1721"/>
                    <a:pt x="7852" y="0"/>
                    <a:pt x="5954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36"/>
            <p:cNvSpPr/>
            <p:nvPr/>
          </p:nvSpPr>
          <p:spPr>
            <a:xfrm>
              <a:off x="5008539" y="2545533"/>
              <a:ext cx="10749" cy="16360"/>
            </a:xfrm>
            <a:custGeom>
              <a:rect b="b" l="l" r="r" t="t"/>
              <a:pathLst>
                <a:path extrusionOk="0" h="624" w="410">
                  <a:moveTo>
                    <a:pt x="207" y="0"/>
                  </a:moveTo>
                  <a:cubicBezTo>
                    <a:pt x="91" y="0"/>
                    <a:pt x="0" y="91"/>
                    <a:pt x="0" y="203"/>
                  </a:cubicBezTo>
                  <a:lnTo>
                    <a:pt x="0" y="420"/>
                  </a:lnTo>
                  <a:cubicBezTo>
                    <a:pt x="0" y="556"/>
                    <a:pt x="103" y="624"/>
                    <a:pt x="205" y="624"/>
                  </a:cubicBezTo>
                  <a:cubicBezTo>
                    <a:pt x="307" y="624"/>
                    <a:pt x="410" y="556"/>
                    <a:pt x="410" y="420"/>
                  </a:cubicBezTo>
                  <a:lnTo>
                    <a:pt x="410" y="203"/>
                  </a:lnTo>
                  <a:cubicBezTo>
                    <a:pt x="410" y="91"/>
                    <a:pt x="319" y="0"/>
                    <a:pt x="207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36"/>
            <p:cNvSpPr/>
            <p:nvPr/>
          </p:nvSpPr>
          <p:spPr>
            <a:xfrm>
              <a:off x="5077176" y="2545533"/>
              <a:ext cx="10671" cy="16360"/>
            </a:xfrm>
            <a:custGeom>
              <a:rect b="b" l="l" r="r" t="t"/>
              <a:pathLst>
                <a:path extrusionOk="0" h="624" w="407">
                  <a:moveTo>
                    <a:pt x="204" y="0"/>
                  </a:moveTo>
                  <a:cubicBezTo>
                    <a:pt x="92" y="0"/>
                    <a:pt x="1" y="91"/>
                    <a:pt x="1" y="203"/>
                  </a:cubicBezTo>
                  <a:lnTo>
                    <a:pt x="1" y="420"/>
                  </a:lnTo>
                  <a:cubicBezTo>
                    <a:pt x="1" y="556"/>
                    <a:pt x="102" y="624"/>
                    <a:pt x="204" y="624"/>
                  </a:cubicBezTo>
                  <a:cubicBezTo>
                    <a:pt x="305" y="624"/>
                    <a:pt x="407" y="556"/>
                    <a:pt x="407" y="420"/>
                  </a:cubicBezTo>
                  <a:lnTo>
                    <a:pt x="407" y="203"/>
                  </a:lnTo>
                  <a:cubicBezTo>
                    <a:pt x="407" y="91"/>
                    <a:pt x="316" y="0"/>
                    <a:pt x="204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36"/>
            <p:cNvSpPr/>
            <p:nvPr/>
          </p:nvSpPr>
          <p:spPr>
            <a:xfrm>
              <a:off x="5023378" y="2585410"/>
              <a:ext cx="49656" cy="16543"/>
            </a:xfrm>
            <a:custGeom>
              <a:rect b="b" l="l" r="r" t="t"/>
              <a:pathLst>
                <a:path extrusionOk="0" h="631" w="1894">
                  <a:moveTo>
                    <a:pt x="296" y="1"/>
                  </a:moveTo>
                  <a:cubicBezTo>
                    <a:pt x="137" y="1"/>
                    <a:pt x="1" y="207"/>
                    <a:pt x="152" y="355"/>
                  </a:cubicBezTo>
                  <a:cubicBezTo>
                    <a:pt x="325" y="525"/>
                    <a:pt x="622" y="630"/>
                    <a:pt x="948" y="630"/>
                  </a:cubicBezTo>
                  <a:cubicBezTo>
                    <a:pt x="1271" y="630"/>
                    <a:pt x="1568" y="525"/>
                    <a:pt x="1745" y="355"/>
                  </a:cubicBezTo>
                  <a:cubicBezTo>
                    <a:pt x="1893" y="207"/>
                    <a:pt x="1757" y="1"/>
                    <a:pt x="1598" y="1"/>
                  </a:cubicBezTo>
                  <a:cubicBezTo>
                    <a:pt x="1552" y="1"/>
                    <a:pt x="1503" y="19"/>
                    <a:pt x="1459" y="62"/>
                  </a:cubicBezTo>
                  <a:cubicBezTo>
                    <a:pt x="1383" y="138"/>
                    <a:pt x="1206" y="221"/>
                    <a:pt x="948" y="221"/>
                  </a:cubicBezTo>
                  <a:cubicBezTo>
                    <a:pt x="688" y="221"/>
                    <a:pt x="510" y="138"/>
                    <a:pt x="438" y="62"/>
                  </a:cubicBezTo>
                  <a:cubicBezTo>
                    <a:pt x="393" y="19"/>
                    <a:pt x="344" y="1"/>
                    <a:pt x="296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36"/>
            <p:cNvSpPr/>
            <p:nvPr/>
          </p:nvSpPr>
          <p:spPr>
            <a:xfrm>
              <a:off x="5001041" y="2528334"/>
              <a:ext cx="25746" cy="10749"/>
            </a:xfrm>
            <a:custGeom>
              <a:rect b="b" l="l" r="r" t="t"/>
              <a:pathLst>
                <a:path extrusionOk="0" h="410" w="982">
                  <a:moveTo>
                    <a:pt x="272" y="0"/>
                  </a:moveTo>
                  <a:cubicBezTo>
                    <a:pt x="0" y="0"/>
                    <a:pt x="0" y="410"/>
                    <a:pt x="272" y="410"/>
                  </a:cubicBezTo>
                  <a:lnTo>
                    <a:pt x="710" y="410"/>
                  </a:lnTo>
                  <a:cubicBezTo>
                    <a:pt x="982" y="410"/>
                    <a:pt x="982" y="0"/>
                    <a:pt x="710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36"/>
            <p:cNvSpPr/>
            <p:nvPr/>
          </p:nvSpPr>
          <p:spPr>
            <a:xfrm>
              <a:off x="5069678" y="2528334"/>
              <a:ext cx="25667" cy="10749"/>
            </a:xfrm>
            <a:custGeom>
              <a:rect b="b" l="l" r="r" t="t"/>
              <a:pathLst>
                <a:path extrusionOk="0" h="410" w="979">
                  <a:moveTo>
                    <a:pt x="272" y="0"/>
                  </a:moveTo>
                  <a:cubicBezTo>
                    <a:pt x="1" y="0"/>
                    <a:pt x="1" y="410"/>
                    <a:pt x="272" y="410"/>
                  </a:cubicBezTo>
                  <a:lnTo>
                    <a:pt x="707" y="410"/>
                  </a:lnTo>
                  <a:cubicBezTo>
                    <a:pt x="979" y="410"/>
                    <a:pt x="979" y="0"/>
                    <a:pt x="707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5" name="Google Shape;1265;p36"/>
          <p:cNvGrpSpPr/>
          <p:nvPr/>
        </p:nvGrpSpPr>
        <p:grpSpPr>
          <a:xfrm>
            <a:off x="3561927" y="1066715"/>
            <a:ext cx="1622893" cy="1397368"/>
            <a:chOff x="1961313" y="2299436"/>
            <a:chExt cx="385302" cy="352532"/>
          </a:xfrm>
        </p:grpSpPr>
        <p:sp>
          <p:nvSpPr>
            <p:cNvPr id="1266" name="Google Shape;1266;p36"/>
            <p:cNvSpPr/>
            <p:nvPr/>
          </p:nvSpPr>
          <p:spPr>
            <a:xfrm>
              <a:off x="2043618" y="2618727"/>
              <a:ext cx="220221" cy="27505"/>
            </a:xfrm>
            <a:custGeom>
              <a:rect b="b" l="l" r="r" t="t"/>
              <a:pathLst>
                <a:path extrusionOk="0" h="1050" w="8407">
                  <a:moveTo>
                    <a:pt x="526" y="1"/>
                  </a:moveTo>
                  <a:cubicBezTo>
                    <a:pt x="237" y="1"/>
                    <a:pt x="1" y="235"/>
                    <a:pt x="1" y="525"/>
                  </a:cubicBezTo>
                  <a:cubicBezTo>
                    <a:pt x="1" y="816"/>
                    <a:pt x="237" y="1050"/>
                    <a:pt x="526" y="1050"/>
                  </a:cubicBezTo>
                  <a:cubicBezTo>
                    <a:pt x="531" y="1050"/>
                    <a:pt x="535" y="1050"/>
                    <a:pt x="539" y="1049"/>
                  </a:cubicBezTo>
                  <a:lnTo>
                    <a:pt x="7882" y="1049"/>
                  </a:lnTo>
                  <a:cubicBezTo>
                    <a:pt x="8174" y="1049"/>
                    <a:pt x="8407" y="813"/>
                    <a:pt x="8407" y="525"/>
                  </a:cubicBezTo>
                  <a:cubicBezTo>
                    <a:pt x="8407" y="237"/>
                    <a:pt x="8174" y="1"/>
                    <a:pt x="7882" y="1"/>
                  </a:cubicBezTo>
                  <a:lnTo>
                    <a:pt x="539" y="1"/>
                  </a:lnTo>
                  <a:cubicBezTo>
                    <a:pt x="535" y="1"/>
                    <a:pt x="531" y="1"/>
                    <a:pt x="526" y="1"/>
                  </a:cubicBezTo>
                  <a:close/>
                </a:path>
              </a:pathLst>
            </a:custGeom>
            <a:solidFill>
              <a:srgbClr val="99AE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36"/>
            <p:cNvSpPr/>
            <p:nvPr/>
          </p:nvSpPr>
          <p:spPr>
            <a:xfrm>
              <a:off x="2063474" y="2618727"/>
              <a:ext cx="200366" cy="27505"/>
            </a:xfrm>
            <a:custGeom>
              <a:rect b="b" l="l" r="r" t="t"/>
              <a:pathLst>
                <a:path extrusionOk="0" h="1050" w="7649">
                  <a:moveTo>
                    <a:pt x="526" y="1"/>
                  </a:moveTo>
                  <a:cubicBezTo>
                    <a:pt x="237" y="1"/>
                    <a:pt x="0" y="235"/>
                    <a:pt x="0" y="525"/>
                  </a:cubicBezTo>
                  <a:cubicBezTo>
                    <a:pt x="0" y="816"/>
                    <a:pt x="237" y="1050"/>
                    <a:pt x="526" y="1050"/>
                  </a:cubicBezTo>
                  <a:cubicBezTo>
                    <a:pt x="530" y="1050"/>
                    <a:pt x="534" y="1050"/>
                    <a:pt x="538" y="1049"/>
                  </a:cubicBezTo>
                  <a:lnTo>
                    <a:pt x="7124" y="1049"/>
                  </a:lnTo>
                  <a:cubicBezTo>
                    <a:pt x="7416" y="1049"/>
                    <a:pt x="7649" y="813"/>
                    <a:pt x="7649" y="525"/>
                  </a:cubicBezTo>
                  <a:cubicBezTo>
                    <a:pt x="7649" y="237"/>
                    <a:pt x="7416" y="1"/>
                    <a:pt x="7124" y="1"/>
                  </a:cubicBezTo>
                  <a:lnTo>
                    <a:pt x="538" y="1"/>
                  </a:lnTo>
                  <a:cubicBezTo>
                    <a:pt x="534" y="1"/>
                    <a:pt x="530" y="1"/>
                    <a:pt x="526" y="1"/>
                  </a:cubicBezTo>
                  <a:close/>
                </a:path>
              </a:pathLst>
            </a:custGeom>
            <a:solidFill>
              <a:srgbClr val="C5D0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68" name="Google Shape;1268;p36"/>
            <p:cNvGrpSpPr/>
            <p:nvPr/>
          </p:nvGrpSpPr>
          <p:grpSpPr>
            <a:xfrm>
              <a:off x="1961313" y="2299436"/>
              <a:ext cx="385302" cy="352532"/>
              <a:chOff x="1961313" y="2299436"/>
              <a:chExt cx="385302" cy="352532"/>
            </a:xfrm>
          </p:grpSpPr>
          <p:sp>
            <p:nvSpPr>
              <p:cNvPr id="1269" name="Google Shape;1269;p36"/>
              <p:cNvSpPr/>
              <p:nvPr/>
            </p:nvSpPr>
            <p:spPr>
              <a:xfrm>
                <a:off x="2082936" y="2545669"/>
                <a:ext cx="141951" cy="85762"/>
              </a:xfrm>
              <a:custGeom>
                <a:rect b="b" l="l" r="r" t="t"/>
                <a:pathLst>
                  <a:path extrusionOk="0" h="3274" w="5419">
                    <a:moveTo>
                      <a:pt x="2711" y="0"/>
                    </a:moveTo>
                    <a:lnTo>
                      <a:pt x="563" y="960"/>
                    </a:lnTo>
                    <a:lnTo>
                      <a:pt x="1" y="2790"/>
                    </a:lnTo>
                    <a:lnTo>
                      <a:pt x="1265" y="3009"/>
                    </a:lnTo>
                    <a:lnTo>
                      <a:pt x="2780" y="3273"/>
                    </a:lnTo>
                    <a:lnTo>
                      <a:pt x="5419" y="2793"/>
                    </a:lnTo>
                    <a:lnTo>
                      <a:pt x="5072" y="1662"/>
                    </a:lnTo>
                    <a:lnTo>
                      <a:pt x="4857" y="960"/>
                    </a:lnTo>
                    <a:lnTo>
                      <a:pt x="2711" y="0"/>
                    </a:lnTo>
                    <a:close/>
                  </a:path>
                </a:pathLst>
              </a:custGeom>
              <a:solidFill>
                <a:srgbClr val="C5D0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0" name="Google Shape;1270;p36"/>
              <p:cNvSpPr/>
              <p:nvPr/>
            </p:nvSpPr>
            <p:spPr>
              <a:xfrm>
                <a:off x="2082936" y="2545669"/>
                <a:ext cx="132887" cy="78847"/>
              </a:xfrm>
              <a:custGeom>
                <a:rect b="b" l="l" r="r" t="t"/>
                <a:pathLst>
                  <a:path extrusionOk="0" h="3010" w="5073">
                    <a:moveTo>
                      <a:pt x="2711" y="0"/>
                    </a:moveTo>
                    <a:lnTo>
                      <a:pt x="563" y="960"/>
                    </a:lnTo>
                    <a:lnTo>
                      <a:pt x="1" y="2790"/>
                    </a:lnTo>
                    <a:lnTo>
                      <a:pt x="1265" y="3009"/>
                    </a:lnTo>
                    <a:lnTo>
                      <a:pt x="1519" y="1659"/>
                    </a:lnTo>
                    <a:lnTo>
                      <a:pt x="5072" y="1659"/>
                    </a:lnTo>
                    <a:lnTo>
                      <a:pt x="4857" y="960"/>
                    </a:lnTo>
                    <a:lnTo>
                      <a:pt x="2711" y="0"/>
                    </a:lnTo>
                    <a:close/>
                  </a:path>
                </a:pathLst>
              </a:custGeom>
              <a:solidFill>
                <a:srgbClr val="99AEB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1" name="Google Shape;1271;p36"/>
              <p:cNvSpPr/>
              <p:nvPr/>
            </p:nvSpPr>
            <p:spPr>
              <a:xfrm>
                <a:off x="1966971" y="2305199"/>
                <a:ext cx="373881" cy="265617"/>
              </a:xfrm>
              <a:custGeom>
                <a:rect b="b" l="l" r="r" t="t"/>
                <a:pathLst>
                  <a:path extrusionOk="0" h="10140" w="14273">
                    <a:moveTo>
                      <a:pt x="1183" y="0"/>
                    </a:moveTo>
                    <a:cubicBezTo>
                      <a:pt x="532" y="0"/>
                      <a:pt x="4" y="531"/>
                      <a:pt x="4" y="1182"/>
                    </a:cubicBezTo>
                    <a:lnTo>
                      <a:pt x="4" y="8954"/>
                    </a:lnTo>
                    <a:cubicBezTo>
                      <a:pt x="0" y="9609"/>
                      <a:pt x="532" y="10140"/>
                      <a:pt x="1183" y="10140"/>
                    </a:cubicBezTo>
                    <a:lnTo>
                      <a:pt x="13091" y="10140"/>
                    </a:lnTo>
                    <a:cubicBezTo>
                      <a:pt x="13745" y="10137"/>
                      <a:pt x="14273" y="9609"/>
                      <a:pt x="14273" y="8954"/>
                    </a:cubicBezTo>
                    <a:lnTo>
                      <a:pt x="14273" y="1182"/>
                    </a:lnTo>
                    <a:cubicBezTo>
                      <a:pt x="14273" y="531"/>
                      <a:pt x="13742" y="0"/>
                      <a:pt x="13091" y="0"/>
                    </a:cubicBezTo>
                    <a:close/>
                  </a:path>
                </a:pathLst>
              </a:custGeom>
              <a:solidFill>
                <a:srgbClr val="C5D0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2" name="Google Shape;1272;p36"/>
              <p:cNvSpPr/>
              <p:nvPr/>
            </p:nvSpPr>
            <p:spPr>
              <a:xfrm>
                <a:off x="1997488" y="2335716"/>
                <a:ext cx="312952" cy="187006"/>
              </a:xfrm>
              <a:custGeom>
                <a:rect b="b" l="l" r="r" t="t"/>
                <a:pathLst>
                  <a:path extrusionOk="0" h="7139" w="11947">
                    <a:moveTo>
                      <a:pt x="18" y="0"/>
                    </a:moveTo>
                    <a:cubicBezTo>
                      <a:pt x="7" y="0"/>
                      <a:pt x="0" y="7"/>
                      <a:pt x="0" y="17"/>
                    </a:cubicBezTo>
                    <a:lnTo>
                      <a:pt x="0" y="7138"/>
                    </a:lnTo>
                    <a:lnTo>
                      <a:pt x="11946" y="7138"/>
                    </a:lnTo>
                    <a:lnTo>
                      <a:pt x="11946" y="17"/>
                    </a:lnTo>
                    <a:cubicBezTo>
                      <a:pt x="11943" y="7"/>
                      <a:pt x="11936" y="0"/>
                      <a:pt x="11926" y="0"/>
                    </a:cubicBezTo>
                    <a:close/>
                  </a:path>
                </a:pathLst>
              </a:custGeom>
              <a:solidFill>
                <a:srgbClr val="677C8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3" name="Google Shape;1273;p36"/>
              <p:cNvSpPr/>
              <p:nvPr/>
            </p:nvSpPr>
            <p:spPr>
              <a:xfrm>
                <a:off x="2292811" y="2335716"/>
                <a:ext cx="17629" cy="187006"/>
              </a:xfrm>
              <a:custGeom>
                <a:rect b="b" l="l" r="r" t="t"/>
                <a:pathLst>
                  <a:path extrusionOk="0" h="7139" w="673">
                    <a:moveTo>
                      <a:pt x="1" y="0"/>
                    </a:moveTo>
                    <a:cubicBezTo>
                      <a:pt x="1" y="7"/>
                      <a:pt x="1" y="10"/>
                      <a:pt x="1" y="17"/>
                    </a:cubicBezTo>
                    <a:lnTo>
                      <a:pt x="1" y="7138"/>
                    </a:lnTo>
                    <a:lnTo>
                      <a:pt x="672" y="7138"/>
                    </a:lnTo>
                    <a:lnTo>
                      <a:pt x="672" y="17"/>
                    </a:lnTo>
                    <a:cubicBezTo>
                      <a:pt x="672" y="10"/>
                      <a:pt x="669" y="7"/>
                      <a:pt x="669" y="0"/>
                    </a:cubicBezTo>
                    <a:close/>
                  </a:path>
                </a:pathLst>
              </a:custGeom>
              <a:solidFill>
                <a:srgbClr val="546C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4" name="Google Shape;1274;p36"/>
              <p:cNvSpPr/>
              <p:nvPr/>
            </p:nvSpPr>
            <p:spPr>
              <a:xfrm>
                <a:off x="1961313" y="2299436"/>
                <a:ext cx="385302" cy="352532"/>
              </a:xfrm>
              <a:custGeom>
                <a:rect b="b" l="l" r="r" t="t"/>
                <a:pathLst>
                  <a:path extrusionOk="0" h="13458" w="14709">
                    <a:moveTo>
                      <a:pt x="9338" y="10572"/>
                    </a:moveTo>
                    <a:lnTo>
                      <a:pt x="9767" y="11971"/>
                    </a:lnTo>
                    <a:lnTo>
                      <a:pt x="4938" y="11971"/>
                    </a:lnTo>
                    <a:lnTo>
                      <a:pt x="5367" y="10572"/>
                    </a:lnTo>
                    <a:close/>
                    <a:moveTo>
                      <a:pt x="11024" y="12409"/>
                    </a:moveTo>
                    <a:cubicBezTo>
                      <a:pt x="11196" y="12409"/>
                      <a:pt x="11333" y="12546"/>
                      <a:pt x="11333" y="12714"/>
                    </a:cubicBezTo>
                    <a:cubicBezTo>
                      <a:pt x="11333" y="12882"/>
                      <a:pt x="11196" y="13019"/>
                      <a:pt x="11024" y="13019"/>
                    </a:cubicBezTo>
                    <a:lnTo>
                      <a:pt x="3681" y="13019"/>
                    </a:lnTo>
                    <a:cubicBezTo>
                      <a:pt x="3513" y="13019"/>
                      <a:pt x="3376" y="12882"/>
                      <a:pt x="3376" y="12714"/>
                    </a:cubicBezTo>
                    <a:cubicBezTo>
                      <a:pt x="3376" y="12546"/>
                      <a:pt x="3513" y="12409"/>
                      <a:pt x="3681" y="12409"/>
                    </a:cubicBezTo>
                    <a:close/>
                    <a:moveTo>
                      <a:pt x="1399" y="1"/>
                    </a:moveTo>
                    <a:cubicBezTo>
                      <a:pt x="628" y="4"/>
                      <a:pt x="0" y="628"/>
                      <a:pt x="0" y="1402"/>
                    </a:cubicBezTo>
                    <a:lnTo>
                      <a:pt x="0" y="9174"/>
                    </a:lnTo>
                    <a:cubicBezTo>
                      <a:pt x="0" y="9949"/>
                      <a:pt x="628" y="10572"/>
                      <a:pt x="1399" y="10576"/>
                    </a:cubicBezTo>
                    <a:lnTo>
                      <a:pt x="4911" y="10576"/>
                    </a:lnTo>
                    <a:lnTo>
                      <a:pt x="4483" y="11974"/>
                    </a:lnTo>
                    <a:lnTo>
                      <a:pt x="3681" y="11974"/>
                    </a:lnTo>
                    <a:cubicBezTo>
                      <a:pt x="3273" y="11974"/>
                      <a:pt x="2941" y="12306"/>
                      <a:pt x="2941" y="12714"/>
                    </a:cubicBezTo>
                    <a:cubicBezTo>
                      <a:pt x="2941" y="13125"/>
                      <a:pt x="3273" y="13458"/>
                      <a:pt x="3681" y="13458"/>
                    </a:cubicBezTo>
                    <a:lnTo>
                      <a:pt x="11028" y="13458"/>
                    </a:lnTo>
                    <a:cubicBezTo>
                      <a:pt x="11436" y="13458"/>
                      <a:pt x="11768" y="13125"/>
                      <a:pt x="11768" y="12714"/>
                    </a:cubicBezTo>
                    <a:cubicBezTo>
                      <a:pt x="11768" y="12306"/>
                      <a:pt x="11436" y="11974"/>
                      <a:pt x="11028" y="11974"/>
                    </a:cubicBezTo>
                    <a:lnTo>
                      <a:pt x="10223" y="11974"/>
                    </a:lnTo>
                    <a:lnTo>
                      <a:pt x="9794" y="10576"/>
                    </a:lnTo>
                    <a:lnTo>
                      <a:pt x="13307" y="10576"/>
                    </a:lnTo>
                    <a:cubicBezTo>
                      <a:pt x="14081" y="10572"/>
                      <a:pt x="14708" y="9949"/>
                      <a:pt x="14708" y="9174"/>
                    </a:cubicBezTo>
                    <a:lnTo>
                      <a:pt x="14708" y="1402"/>
                    </a:lnTo>
                    <a:cubicBezTo>
                      <a:pt x="14708" y="628"/>
                      <a:pt x="14081" y="4"/>
                      <a:pt x="13307" y="1"/>
                    </a:cubicBezTo>
                    <a:lnTo>
                      <a:pt x="3626" y="1"/>
                    </a:lnTo>
                    <a:cubicBezTo>
                      <a:pt x="3335" y="1"/>
                      <a:pt x="3335" y="439"/>
                      <a:pt x="3626" y="439"/>
                    </a:cubicBezTo>
                    <a:lnTo>
                      <a:pt x="13307" y="439"/>
                    </a:lnTo>
                    <a:cubicBezTo>
                      <a:pt x="13838" y="439"/>
                      <a:pt x="14270" y="871"/>
                      <a:pt x="14270" y="1402"/>
                    </a:cubicBezTo>
                    <a:lnTo>
                      <a:pt x="14270" y="9174"/>
                    </a:lnTo>
                    <a:cubicBezTo>
                      <a:pt x="14270" y="9705"/>
                      <a:pt x="13838" y="10137"/>
                      <a:pt x="13307" y="10137"/>
                    </a:cubicBezTo>
                    <a:lnTo>
                      <a:pt x="1399" y="10137"/>
                    </a:lnTo>
                    <a:cubicBezTo>
                      <a:pt x="867" y="10137"/>
                      <a:pt x="439" y="9705"/>
                      <a:pt x="436" y="9174"/>
                    </a:cubicBezTo>
                    <a:lnTo>
                      <a:pt x="436" y="1402"/>
                    </a:lnTo>
                    <a:cubicBezTo>
                      <a:pt x="439" y="871"/>
                      <a:pt x="867" y="439"/>
                      <a:pt x="1399" y="439"/>
                    </a:cubicBezTo>
                    <a:lnTo>
                      <a:pt x="2752" y="439"/>
                    </a:lnTo>
                    <a:cubicBezTo>
                      <a:pt x="2872" y="439"/>
                      <a:pt x="2972" y="340"/>
                      <a:pt x="2972" y="220"/>
                    </a:cubicBezTo>
                    <a:cubicBezTo>
                      <a:pt x="2972" y="100"/>
                      <a:pt x="2872" y="1"/>
                      <a:pt x="2752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5" name="Google Shape;1275;p36"/>
              <p:cNvSpPr/>
              <p:nvPr/>
            </p:nvSpPr>
            <p:spPr>
              <a:xfrm>
                <a:off x="1991830" y="2329953"/>
                <a:ext cx="324268" cy="198427"/>
              </a:xfrm>
              <a:custGeom>
                <a:rect b="b" l="l" r="r" t="t"/>
                <a:pathLst>
                  <a:path extrusionOk="0" h="7575" w="12379">
                    <a:moveTo>
                      <a:pt x="237" y="1"/>
                    </a:moveTo>
                    <a:cubicBezTo>
                      <a:pt x="107" y="4"/>
                      <a:pt x="1" y="107"/>
                      <a:pt x="1" y="237"/>
                    </a:cubicBezTo>
                    <a:lnTo>
                      <a:pt x="1" y="7358"/>
                    </a:lnTo>
                    <a:cubicBezTo>
                      <a:pt x="1" y="7478"/>
                      <a:pt x="100" y="7574"/>
                      <a:pt x="220" y="7574"/>
                    </a:cubicBezTo>
                    <a:lnTo>
                      <a:pt x="12162" y="7574"/>
                    </a:lnTo>
                    <a:cubicBezTo>
                      <a:pt x="12282" y="7574"/>
                      <a:pt x="12378" y="7478"/>
                      <a:pt x="12378" y="7358"/>
                    </a:cubicBezTo>
                    <a:lnTo>
                      <a:pt x="12378" y="6604"/>
                    </a:lnTo>
                    <a:cubicBezTo>
                      <a:pt x="12378" y="6459"/>
                      <a:pt x="12269" y="6386"/>
                      <a:pt x="12161" y="6386"/>
                    </a:cubicBezTo>
                    <a:cubicBezTo>
                      <a:pt x="12052" y="6386"/>
                      <a:pt x="11943" y="6459"/>
                      <a:pt x="11943" y="6604"/>
                    </a:cubicBezTo>
                    <a:lnTo>
                      <a:pt x="11943" y="7139"/>
                    </a:lnTo>
                    <a:lnTo>
                      <a:pt x="436" y="7139"/>
                    </a:lnTo>
                    <a:lnTo>
                      <a:pt x="436" y="440"/>
                    </a:lnTo>
                    <a:lnTo>
                      <a:pt x="11940" y="440"/>
                    </a:lnTo>
                    <a:lnTo>
                      <a:pt x="11940" y="5730"/>
                    </a:lnTo>
                    <a:cubicBezTo>
                      <a:pt x="11940" y="5850"/>
                      <a:pt x="12039" y="5950"/>
                      <a:pt x="12162" y="5950"/>
                    </a:cubicBezTo>
                    <a:cubicBezTo>
                      <a:pt x="12282" y="5950"/>
                      <a:pt x="12378" y="5850"/>
                      <a:pt x="12378" y="5730"/>
                    </a:cubicBezTo>
                    <a:lnTo>
                      <a:pt x="12378" y="237"/>
                    </a:lnTo>
                    <a:cubicBezTo>
                      <a:pt x="12378" y="107"/>
                      <a:pt x="12275" y="1"/>
                      <a:pt x="12145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6" name="Google Shape;1276;p36"/>
              <p:cNvSpPr/>
              <p:nvPr/>
            </p:nvSpPr>
            <p:spPr>
              <a:xfrm>
                <a:off x="2147821" y="2539959"/>
                <a:ext cx="12443" cy="11473"/>
              </a:xfrm>
              <a:custGeom>
                <a:rect b="b" l="l" r="r" t="t"/>
                <a:pathLst>
                  <a:path extrusionOk="0" h="438" w="475">
                    <a:moveTo>
                      <a:pt x="234" y="0"/>
                    </a:moveTo>
                    <a:cubicBezTo>
                      <a:pt x="131" y="0"/>
                      <a:pt x="30" y="72"/>
                      <a:pt x="15" y="194"/>
                    </a:cubicBezTo>
                    <a:cubicBezTo>
                      <a:pt x="1" y="336"/>
                      <a:pt x="115" y="437"/>
                      <a:pt x="236" y="437"/>
                    </a:cubicBezTo>
                    <a:cubicBezTo>
                      <a:pt x="288" y="437"/>
                      <a:pt x="341" y="418"/>
                      <a:pt x="385" y="376"/>
                    </a:cubicBezTo>
                    <a:cubicBezTo>
                      <a:pt x="461" y="301"/>
                      <a:pt x="474" y="184"/>
                      <a:pt x="416" y="99"/>
                    </a:cubicBezTo>
                    <a:cubicBezTo>
                      <a:pt x="370" y="31"/>
                      <a:pt x="301" y="0"/>
                      <a:pt x="234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277" name="Google Shape;1277;p36"/>
          <p:cNvGrpSpPr/>
          <p:nvPr/>
        </p:nvGrpSpPr>
        <p:grpSpPr>
          <a:xfrm>
            <a:off x="3847895" y="1319127"/>
            <a:ext cx="984213" cy="581782"/>
            <a:chOff x="3500721" y="1993659"/>
            <a:chExt cx="381626" cy="360237"/>
          </a:xfrm>
        </p:grpSpPr>
        <p:sp>
          <p:nvSpPr>
            <p:cNvPr id="1278" name="Google Shape;1278;p36"/>
            <p:cNvSpPr/>
            <p:nvPr/>
          </p:nvSpPr>
          <p:spPr>
            <a:xfrm>
              <a:off x="3546013" y="2262946"/>
              <a:ext cx="299473" cy="51077"/>
            </a:xfrm>
            <a:custGeom>
              <a:rect b="b" l="l" r="r" t="t"/>
              <a:pathLst>
                <a:path extrusionOk="0" h="1951" w="11439">
                  <a:moveTo>
                    <a:pt x="971" y="0"/>
                  </a:moveTo>
                  <a:cubicBezTo>
                    <a:pt x="432" y="0"/>
                    <a:pt x="0" y="437"/>
                    <a:pt x="0" y="975"/>
                  </a:cubicBezTo>
                  <a:cubicBezTo>
                    <a:pt x="0" y="1513"/>
                    <a:pt x="432" y="1951"/>
                    <a:pt x="971" y="1951"/>
                  </a:cubicBezTo>
                  <a:lnTo>
                    <a:pt x="11439" y="1951"/>
                  </a:lnTo>
                  <a:lnTo>
                    <a:pt x="11439" y="0"/>
                  </a:lnTo>
                  <a:close/>
                </a:path>
              </a:pathLst>
            </a:custGeom>
            <a:solidFill>
              <a:srgbClr val="F4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36"/>
            <p:cNvSpPr/>
            <p:nvPr/>
          </p:nvSpPr>
          <p:spPr>
            <a:xfrm>
              <a:off x="3547374" y="2262946"/>
              <a:ext cx="298112" cy="50946"/>
            </a:xfrm>
            <a:custGeom>
              <a:rect b="b" l="l" r="r" t="t"/>
              <a:pathLst>
                <a:path extrusionOk="0" h="1946" w="11387">
                  <a:moveTo>
                    <a:pt x="10738" y="0"/>
                  </a:moveTo>
                  <a:lnTo>
                    <a:pt x="10738" y="894"/>
                  </a:lnTo>
                  <a:cubicBezTo>
                    <a:pt x="10738" y="1115"/>
                    <a:pt x="10555" y="1297"/>
                    <a:pt x="10330" y="1297"/>
                  </a:cubicBezTo>
                  <a:lnTo>
                    <a:pt x="1" y="1297"/>
                  </a:lnTo>
                  <a:cubicBezTo>
                    <a:pt x="140" y="1686"/>
                    <a:pt x="510" y="1946"/>
                    <a:pt x="919" y="1946"/>
                  </a:cubicBezTo>
                  <a:lnTo>
                    <a:pt x="11387" y="1946"/>
                  </a:lnTo>
                  <a:lnTo>
                    <a:pt x="11387" y="0"/>
                  </a:lnTo>
                  <a:close/>
                </a:path>
              </a:pathLst>
            </a:custGeom>
            <a:solidFill>
              <a:srgbClr val="EAED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36"/>
            <p:cNvSpPr/>
            <p:nvPr/>
          </p:nvSpPr>
          <p:spPr>
            <a:xfrm>
              <a:off x="3514047" y="2231111"/>
              <a:ext cx="352697" cy="114747"/>
            </a:xfrm>
            <a:custGeom>
              <a:rect b="b" l="l" r="r" t="t"/>
              <a:pathLst>
                <a:path extrusionOk="0" h="4383" w="13472">
                  <a:moveTo>
                    <a:pt x="2192" y="1"/>
                  </a:moveTo>
                  <a:cubicBezTo>
                    <a:pt x="981" y="1"/>
                    <a:pt x="1" y="981"/>
                    <a:pt x="1" y="2191"/>
                  </a:cubicBezTo>
                  <a:cubicBezTo>
                    <a:pt x="1" y="3402"/>
                    <a:pt x="981" y="4382"/>
                    <a:pt x="2192" y="4382"/>
                  </a:cubicBezTo>
                  <a:lnTo>
                    <a:pt x="13471" y="4382"/>
                  </a:lnTo>
                  <a:lnTo>
                    <a:pt x="13471" y="3167"/>
                  </a:lnTo>
                  <a:lnTo>
                    <a:pt x="2192" y="3167"/>
                  </a:lnTo>
                  <a:cubicBezTo>
                    <a:pt x="1653" y="3167"/>
                    <a:pt x="1221" y="2729"/>
                    <a:pt x="1221" y="2191"/>
                  </a:cubicBezTo>
                  <a:cubicBezTo>
                    <a:pt x="1221" y="1653"/>
                    <a:pt x="1653" y="1216"/>
                    <a:pt x="2192" y="1216"/>
                  </a:cubicBezTo>
                  <a:lnTo>
                    <a:pt x="13471" y="1216"/>
                  </a:lnTo>
                  <a:lnTo>
                    <a:pt x="13471" y="1"/>
                  </a:lnTo>
                  <a:close/>
                </a:path>
              </a:pathLst>
            </a:custGeom>
            <a:solidFill>
              <a:srgbClr val="E9EE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36"/>
            <p:cNvSpPr/>
            <p:nvPr/>
          </p:nvSpPr>
          <p:spPr>
            <a:xfrm>
              <a:off x="3846585" y="2231111"/>
              <a:ext cx="20159" cy="31861"/>
            </a:xfrm>
            <a:custGeom>
              <a:rect b="b" l="l" r="r" t="t"/>
              <a:pathLst>
                <a:path extrusionOk="0" h="1217" w="770">
                  <a:moveTo>
                    <a:pt x="1" y="1"/>
                  </a:moveTo>
                  <a:lnTo>
                    <a:pt x="1" y="1216"/>
                  </a:lnTo>
                  <a:lnTo>
                    <a:pt x="769" y="1216"/>
                  </a:lnTo>
                  <a:lnTo>
                    <a:pt x="769" y="1"/>
                  </a:ln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36"/>
            <p:cNvSpPr/>
            <p:nvPr/>
          </p:nvSpPr>
          <p:spPr>
            <a:xfrm>
              <a:off x="3846585" y="2313997"/>
              <a:ext cx="20159" cy="31861"/>
            </a:xfrm>
            <a:custGeom>
              <a:rect b="b" l="l" r="r" t="t"/>
              <a:pathLst>
                <a:path extrusionOk="0" h="1217" w="770">
                  <a:moveTo>
                    <a:pt x="1" y="1"/>
                  </a:moveTo>
                  <a:lnTo>
                    <a:pt x="1" y="1216"/>
                  </a:lnTo>
                  <a:lnTo>
                    <a:pt x="769" y="1216"/>
                  </a:lnTo>
                  <a:lnTo>
                    <a:pt x="769" y="1"/>
                  </a:ln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36"/>
            <p:cNvSpPr/>
            <p:nvPr/>
          </p:nvSpPr>
          <p:spPr>
            <a:xfrm>
              <a:off x="3571407" y="2288472"/>
              <a:ext cx="49951" cy="55240"/>
            </a:xfrm>
            <a:custGeom>
              <a:rect b="b" l="l" r="r" t="t"/>
              <a:pathLst>
                <a:path extrusionOk="0" h="2110" w="1908">
                  <a:moveTo>
                    <a:pt x="1" y="0"/>
                  </a:moveTo>
                  <a:lnTo>
                    <a:pt x="1" y="2109"/>
                  </a:lnTo>
                  <a:lnTo>
                    <a:pt x="976" y="1701"/>
                  </a:lnTo>
                  <a:lnTo>
                    <a:pt x="1908" y="2109"/>
                  </a:lnTo>
                  <a:lnTo>
                    <a:pt x="1908" y="0"/>
                  </a:ln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36"/>
            <p:cNvSpPr/>
            <p:nvPr/>
          </p:nvSpPr>
          <p:spPr>
            <a:xfrm>
              <a:off x="3546641" y="2033531"/>
              <a:ext cx="298845" cy="50972"/>
            </a:xfrm>
            <a:custGeom>
              <a:rect b="b" l="l" r="r" t="t"/>
              <a:pathLst>
                <a:path extrusionOk="0" h="1947" w="11415">
                  <a:moveTo>
                    <a:pt x="947" y="1"/>
                  </a:moveTo>
                  <a:cubicBezTo>
                    <a:pt x="418" y="15"/>
                    <a:pt x="0" y="447"/>
                    <a:pt x="0" y="976"/>
                  </a:cubicBezTo>
                  <a:cubicBezTo>
                    <a:pt x="0" y="1504"/>
                    <a:pt x="418" y="1937"/>
                    <a:pt x="947" y="1946"/>
                  </a:cubicBezTo>
                  <a:lnTo>
                    <a:pt x="11415" y="1946"/>
                  </a:lnTo>
                  <a:lnTo>
                    <a:pt x="11415" y="1"/>
                  </a:lnTo>
                  <a:close/>
                </a:path>
              </a:pathLst>
            </a:custGeom>
            <a:solidFill>
              <a:srgbClr val="F4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36"/>
            <p:cNvSpPr/>
            <p:nvPr/>
          </p:nvSpPr>
          <p:spPr>
            <a:xfrm>
              <a:off x="3547374" y="2033531"/>
              <a:ext cx="298112" cy="51103"/>
            </a:xfrm>
            <a:custGeom>
              <a:rect b="b" l="l" r="r" t="t"/>
              <a:pathLst>
                <a:path extrusionOk="0" h="1952" w="11387">
                  <a:moveTo>
                    <a:pt x="10738" y="1"/>
                  </a:moveTo>
                  <a:lnTo>
                    <a:pt x="10738" y="894"/>
                  </a:lnTo>
                  <a:cubicBezTo>
                    <a:pt x="10738" y="1120"/>
                    <a:pt x="10555" y="1298"/>
                    <a:pt x="10330" y="1298"/>
                  </a:cubicBezTo>
                  <a:lnTo>
                    <a:pt x="1" y="1298"/>
                  </a:lnTo>
                  <a:cubicBezTo>
                    <a:pt x="140" y="1687"/>
                    <a:pt x="510" y="1946"/>
                    <a:pt x="919" y="1951"/>
                  </a:cubicBezTo>
                  <a:lnTo>
                    <a:pt x="11387" y="1951"/>
                  </a:lnTo>
                  <a:lnTo>
                    <a:pt x="11387" y="1"/>
                  </a:lnTo>
                  <a:close/>
                </a:path>
              </a:pathLst>
            </a:custGeom>
            <a:solidFill>
              <a:srgbClr val="EAED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36"/>
            <p:cNvSpPr/>
            <p:nvPr/>
          </p:nvSpPr>
          <p:spPr>
            <a:xfrm>
              <a:off x="3514047" y="2001722"/>
              <a:ext cx="352697" cy="114721"/>
            </a:xfrm>
            <a:custGeom>
              <a:rect b="b" l="l" r="r" t="t"/>
              <a:pathLst>
                <a:path extrusionOk="0" h="4382" w="13472">
                  <a:moveTo>
                    <a:pt x="2192" y="0"/>
                  </a:moveTo>
                  <a:cubicBezTo>
                    <a:pt x="981" y="0"/>
                    <a:pt x="1" y="980"/>
                    <a:pt x="1" y="2191"/>
                  </a:cubicBezTo>
                  <a:cubicBezTo>
                    <a:pt x="1" y="3402"/>
                    <a:pt x="981" y="4382"/>
                    <a:pt x="2192" y="4382"/>
                  </a:cubicBezTo>
                  <a:lnTo>
                    <a:pt x="13471" y="4382"/>
                  </a:lnTo>
                  <a:lnTo>
                    <a:pt x="13471" y="3161"/>
                  </a:lnTo>
                  <a:lnTo>
                    <a:pt x="2192" y="3161"/>
                  </a:lnTo>
                  <a:cubicBezTo>
                    <a:pt x="1663" y="3152"/>
                    <a:pt x="1245" y="2719"/>
                    <a:pt x="1245" y="2191"/>
                  </a:cubicBezTo>
                  <a:cubicBezTo>
                    <a:pt x="1245" y="1662"/>
                    <a:pt x="1663" y="1230"/>
                    <a:pt x="2192" y="1216"/>
                  </a:cubicBezTo>
                  <a:lnTo>
                    <a:pt x="13471" y="1216"/>
                  </a:lnTo>
                  <a:lnTo>
                    <a:pt x="13471" y="0"/>
                  </a:lnTo>
                  <a:close/>
                </a:path>
              </a:pathLst>
            </a:custGeom>
            <a:solidFill>
              <a:srgbClr val="C5D1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36"/>
            <p:cNvSpPr/>
            <p:nvPr/>
          </p:nvSpPr>
          <p:spPr>
            <a:xfrm>
              <a:off x="3846585" y="2001722"/>
              <a:ext cx="20159" cy="31835"/>
            </a:xfrm>
            <a:custGeom>
              <a:rect b="b" l="l" r="r" t="t"/>
              <a:pathLst>
                <a:path extrusionOk="0" h="1216" w="770">
                  <a:moveTo>
                    <a:pt x="1" y="0"/>
                  </a:moveTo>
                  <a:lnTo>
                    <a:pt x="1" y="1216"/>
                  </a:lnTo>
                  <a:lnTo>
                    <a:pt x="769" y="1216"/>
                  </a:lnTo>
                  <a:lnTo>
                    <a:pt x="769" y="0"/>
                  </a:lnTo>
                  <a:close/>
                </a:path>
              </a:pathLst>
            </a:custGeom>
            <a:solidFill>
              <a:srgbClr val="B9C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36"/>
            <p:cNvSpPr/>
            <p:nvPr/>
          </p:nvSpPr>
          <p:spPr>
            <a:xfrm>
              <a:off x="3846585" y="2084477"/>
              <a:ext cx="20159" cy="31966"/>
            </a:xfrm>
            <a:custGeom>
              <a:rect b="b" l="l" r="r" t="t"/>
              <a:pathLst>
                <a:path extrusionOk="0" h="1221" w="770">
                  <a:moveTo>
                    <a:pt x="1" y="0"/>
                  </a:moveTo>
                  <a:lnTo>
                    <a:pt x="1" y="1221"/>
                  </a:lnTo>
                  <a:lnTo>
                    <a:pt x="769" y="1221"/>
                  </a:lnTo>
                  <a:lnTo>
                    <a:pt x="769" y="0"/>
                  </a:lnTo>
                  <a:close/>
                </a:path>
              </a:pathLst>
            </a:custGeom>
            <a:solidFill>
              <a:srgbClr val="B9C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36"/>
            <p:cNvSpPr/>
            <p:nvPr/>
          </p:nvSpPr>
          <p:spPr>
            <a:xfrm>
              <a:off x="3571407" y="2059056"/>
              <a:ext cx="49951" cy="55240"/>
            </a:xfrm>
            <a:custGeom>
              <a:rect b="b" l="l" r="r" t="t"/>
              <a:pathLst>
                <a:path extrusionOk="0" h="2110" w="1908">
                  <a:moveTo>
                    <a:pt x="1" y="1"/>
                  </a:moveTo>
                  <a:lnTo>
                    <a:pt x="1" y="2110"/>
                  </a:lnTo>
                  <a:lnTo>
                    <a:pt x="976" y="1702"/>
                  </a:lnTo>
                  <a:lnTo>
                    <a:pt x="1908" y="2110"/>
                  </a:lnTo>
                  <a:lnTo>
                    <a:pt x="1908" y="1"/>
                  </a:ln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36"/>
            <p:cNvSpPr/>
            <p:nvPr/>
          </p:nvSpPr>
          <p:spPr>
            <a:xfrm>
              <a:off x="3535305" y="2148225"/>
              <a:ext cx="299002" cy="51103"/>
            </a:xfrm>
            <a:custGeom>
              <a:rect b="b" l="l" r="r" t="t"/>
              <a:pathLst>
                <a:path extrusionOk="0" h="1952" w="11421">
                  <a:moveTo>
                    <a:pt x="1" y="1"/>
                  </a:moveTo>
                  <a:lnTo>
                    <a:pt x="1" y="1951"/>
                  </a:lnTo>
                  <a:lnTo>
                    <a:pt x="10469" y="1951"/>
                  </a:lnTo>
                  <a:cubicBezTo>
                    <a:pt x="10997" y="1937"/>
                    <a:pt x="11420" y="1505"/>
                    <a:pt x="11420" y="976"/>
                  </a:cubicBezTo>
                  <a:cubicBezTo>
                    <a:pt x="11420" y="448"/>
                    <a:pt x="10997" y="15"/>
                    <a:pt x="10469" y="1"/>
                  </a:cubicBezTo>
                  <a:close/>
                </a:path>
              </a:pathLst>
            </a:custGeom>
            <a:solidFill>
              <a:srgbClr val="F4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36"/>
            <p:cNvSpPr/>
            <p:nvPr/>
          </p:nvSpPr>
          <p:spPr>
            <a:xfrm>
              <a:off x="3535305" y="2148225"/>
              <a:ext cx="299002" cy="51103"/>
            </a:xfrm>
            <a:custGeom>
              <a:rect b="b" l="l" r="r" t="t"/>
              <a:pathLst>
                <a:path extrusionOk="0" h="1952" w="11421">
                  <a:moveTo>
                    <a:pt x="10454" y="1"/>
                  </a:moveTo>
                  <a:cubicBezTo>
                    <a:pt x="10680" y="635"/>
                    <a:pt x="10209" y="1303"/>
                    <a:pt x="9537" y="1303"/>
                  </a:cubicBezTo>
                  <a:lnTo>
                    <a:pt x="1" y="1303"/>
                  </a:lnTo>
                  <a:lnTo>
                    <a:pt x="1" y="1951"/>
                  </a:lnTo>
                  <a:lnTo>
                    <a:pt x="10469" y="1951"/>
                  </a:lnTo>
                  <a:cubicBezTo>
                    <a:pt x="10997" y="1937"/>
                    <a:pt x="11420" y="1505"/>
                    <a:pt x="11420" y="976"/>
                  </a:cubicBezTo>
                  <a:cubicBezTo>
                    <a:pt x="11420" y="448"/>
                    <a:pt x="10997" y="15"/>
                    <a:pt x="10469" y="1"/>
                  </a:cubicBezTo>
                  <a:close/>
                </a:path>
              </a:pathLst>
            </a:custGeom>
            <a:solidFill>
              <a:srgbClr val="EAED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36"/>
            <p:cNvSpPr/>
            <p:nvPr/>
          </p:nvSpPr>
          <p:spPr>
            <a:xfrm>
              <a:off x="3514047" y="2116417"/>
              <a:ext cx="352697" cy="114721"/>
            </a:xfrm>
            <a:custGeom>
              <a:rect b="b" l="l" r="r" t="t"/>
              <a:pathLst>
                <a:path extrusionOk="0" h="4382" w="13472">
                  <a:moveTo>
                    <a:pt x="1" y="1"/>
                  </a:moveTo>
                  <a:lnTo>
                    <a:pt x="1" y="1216"/>
                  </a:lnTo>
                  <a:lnTo>
                    <a:pt x="11281" y="1216"/>
                  </a:lnTo>
                  <a:cubicBezTo>
                    <a:pt x="11809" y="1230"/>
                    <a:pt x="12232" y="1663"/>
                    <a:pt x="12232" y="2191"/>
                  </a:cubicBezTo>
                  <a:cubicBezTo>
                    <a:pt x="12232" y="2720"/>
                    <a:pt x="11809" y="3152"/>
                    <a:pt x="11281" y="3166"/>
                  </a:cubicBezTo>
                  <a:lnTo>
                    <a:pt x="1" y="3166"/>
                  </a:lnTo>
                  <a:lnTo>
                    <a:pt x="1" y="4382"/>
                  </a:lnTo>
                  <a:lnTo>
                    <a:pt x="11281" y="4382"/>
                  </a:lnTo>
                  <a:cubicBezTo>
                    <a:pt x="12491" y="4382"/>
                    <a:pt x="13471" y="3402"/>
                    <a:pt x="13471" y="2191"/>
                  </a:cubicBezTo>
                  <a:cubicBezTo>
                    <a:pt x="13471" y="981"/>
                    <a:pt x="12491" y="1"/>
                    <a:pt x="11281" y="1"/>
                  </a:cubicBezTo>
                  <a:close/>
                </a:path>
              </a:pathLst>
            </a:custGeom>
            <a:solidFill>
              <a:srgbClr val="C9D2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36"/>
            <p:cNvSpPr/>
            <p:nvPr/>
          </p:nvSpPr>
          <p:spPr>
            <a:xfrm>
              <a:off x="3791267" y="2116417"/>
              <a:ext cx="75477" cy="114721"/>
            </a:xfrm>
            <a:custGeom>
              <a:rect b="b" l="l" r="r" t="t"/>
              <a:pathLst>
                <a:path extrusionOk="0" h="4382" w="2883">
                  <a:moveTo>
                    <a:pt x="0" y="1"/>
                  </a:moveTo>
                  <a:cubicBezTo>
                    <a:pt x="1211" y="1"/>
                    <a:pt x="2191" y="981"/>
                    <a:pt x="2191" y="2191"/>
                  </a:cubicBezTo>
                  <a:cubicBezTo>
                    <a:pt x="2191" y="3402"/>
                    <a:pt x="1211" y="4382"/>
                    <a:pt x="0" y="4382"/>
                  </a:cubicBezTo>
                  <a:lnTo>
                    <a:pt x="692" y="4382"/>
                  </a:lnTo>
                  <a:cubicBezTo>
                    <a:pt x="1902" y="4382"/>
                    <a:pt x="2882" y="3402"/>
                    <a:pt x="2882" y="2191"/>
                  </a:cubicBezTo>
                  <a:cubicBezTo>
                    <a:pt x="2882" y="981"/>
                    <a:pt x="1902" y="1"/>
                    <a:pt x="692" y="1"/>
                  </a:cubicBezTo>
                  <a:close/>
                </a:path>
              </a:pathLst>
            </a:custGeom>
            <a:solidFill>
              <a:srgbClr val="B9C4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36"/>
            <p:cNvSpPr/>
            <p:nvPr/>
          </p:nvSpPr>
          <p:spPr>
            <a:xfrm>
              <a:off x="3759432" y="2173777"/>
              <a:ext cx="49951" cy="55345"/>
            </a:xfrm>
            <a:custGeom>
              <a:rect b="b" l="l" r="r" t="t"/>
              <a:pathLst>
                <a:path extrusionOk="0" h="2114" w="1908">
                  <a:moveTo>
                    <a:pt x="1" y="0"/>
                  </a:moveTo>
                  <a:lnTo>
                    <a:pt x="1" y="2114"/>
                  </a:lnTo>
                  <a:lnTo>
                    <a:pt x="933" y="1706"/>
                  </a:lnTo>
                  <a:lnTo>
                    <a:pt x="1908" y="2109"/>
                  </a:lnTo>
                  <a:lnTo>
                    <a:pt x="1908" y="0"/>
                  </a:ln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36"/>
            <p:cNvSpPr/>
            <p:nvPr/>
          </p:nvSpPr>
          <p:spPr>
            <a:xfrm>
              <a:off x="3500721" y="1993659"/>
              <a:ext cx="381626" cy="360237"/>
            </a:xfrm>
            <a:custGeom>
              <a:rect b="b" l="l" r="r" t="t"/>
              <a:pathLst>
                <a:path extrusionOk="0" h="13760" w="14577">
                  <a:moveTo>
                    <a:pt x="12866" y="1826"/>
                  </a:moveTo>
                  <a:lnTo>
                    <a:pt x="12866" y="3171"/>
                  </a:lnTo>
                  <a:lnTo>
                    <a:pt x="4915" y="3171"/>
                  </a:lnTo>
                  <a:lnTo>
                    <a:pt x="4915" y="2499"/>
                  </a:lnTo>
                  <a:cubicBezTo>
                    <a:pt x="4915" y="2331"/>
                    <a:pt x="4776" y="2191"/>
                    <a:pt x="4608" y="2191"/>
                  </a:cubicBezTo>
                  <a:lnTo>
                    <a:pt x="2701" y="2191"/>
                  </a:lnTo>
                  <a:cubicBezTo>
                    <a:pt x="2532" y="2191"/>
                    <a:pt x="2398" y="2331"/>
                    <a:pt x="2398" y="2499"/>
                  </a:cubicBezTo>
                  <a:lnTo>
                    <a:pt x="2398" y="3095"/>
                  </a:lnTo>
                  <a:cubicBezTo>
                    <a:pt x="1773" y="2773"/>
                    <a:pt x="1999" y="1826"/>
                    <a:pt x="2701" y="1826"/>
                  </a:cubicBezTo>
                  <a:close/>
                  <a:moveTo>
                    <a:pt x="4300" y="2802"/>
                  </a:moveTo>
                  <a:lnTo>
                    <a:pt x="4300" y="4140"/>
                  </a:lnTo>
                  <a:lnTo>
                    <a:pt x="3796" y="3921"/>
                  </a:lnTo>
                  <a:cubicBezTo>
                    <a:pt x="3757" y="3904"/>
                    <a:pt x="3717" y="3896"/>
                    <a:pt x="3676" y="3896"/>
                  </a:cubicBezTo>
                  <a:cubicBezTo>
                    <a:pt x="3635" y="3896"/>
                    <a:pt x="3594" y="3904"/>
                    <a:pt x="3556" y="3921"/>
                  </a:cubicBezTo>
                  <a:lnTo>
                    <a:pt x="3003" y="4151"/>
                  </a:lnTo>
                  <a:lnTo>
                    <a:pt x="3003" y="2802"/>
                  </a:lnTo>
                  <a:close/>
                  <a:moveTo>
                    <a:pt x="13678" y="3777"/>
                  </a:moveTo>
                  <a:lnTo>
                    <a:pt x="13678" y="4387"/>
                  </a:lnTo>
                  <a:lnTo>
                    <a:pt x="4915" y="4387"/>
                  </a:lnTo>
                  <a:lnTo>
                    <a:pt x="4915" y="3777"/>
                  </a:lnTo>
                  <a:close/>
                  <a:moveTo>
                    <a:pt x="11790" y="6208"/>
                  </a:moveTo>
                  <a:cubicBezTo>
                    <a:pt x="12491" y="6208"/>
                    <a:pt x="12722" y="7154"/>
                    <a:pt x="12092" y="7476"/>
                  </a:cubicBezTo>
                  <a:lnTo>
                    <a:pt x="12092" y="6880"/>
                  </a:lnTo>
                  <a:cubicBezTo>
                    <a:pt x="12092" y="6712"/>
                    <a:pt x="11958" y="6573"/>
                    <a:pt x="11790" y="6573"/>
                  </a:cubicBezTo>
                  <a:lnTo>
                    <a:pt x="9883" y="6573"/>
                  </a:lnTo>
                  <a:cubicBezTo>
                    <a:pt x="9714" y="6573"/>
                    <a:pt x="9580" y="6712"/>
                    <a:pt x="9580" y="6880"/>
                  </a:cubicBezTo>
                  <a:lnTo>
                    <a:pt x="9580" y="7548"/>
                  </a:lnTo>
                  <a:lnTo>
                    <a:pt x="1629" y="7548"/>
                  </a:lnTo>
                  <a:lnTo>
                    <a:pt x="1629" y="6208"/>
                  </a:lnTo>
                  <a:close/>
                  <a:moveTo>
                    <a:pt x="11482" y="7183"/>
                  </a:moveTo>
                  <a:lnTo>
                    <a:pt x="11487" y="8533"/>
                  </a:lnTo>
                  <a:lnTo>
                    <a:pt x="10935" y="8302"/>
                  </a:lnTo>
                  <a:cubicBezTo>
                    <a:pt x="10896" y="8285"/>
                    <a:pt x="10855" y="8277"/>
                    <a:pt x="10815" y="8277"/>
                  </a:cubicBezTo>
                  <a:cubicBezTo>
                    <a:pt x="10774" y="8277"/>
                    <a:pt x="10733" y="8285"/>
                    <a:pt x="10694" y="8302"/>
                  </a:cubicBezTo>
                  <a:lnTo>
                    <a:pt x="10185" y="8523"/>
                  </a:lnTo>
                  <a:lnTo>
                    <a:pt x="10185" y="7183"/>
                  </a:lnTo>
                  <a:close/>
                  <a:moveTo>
                    <a:pt x="11790" y="4992"/>
                  </a:moveTo>
                  <a:cubicBezTo>
                    <a:pt x="12832" y="4992"/>
                    <a:pt x="13673" y="5838"/>
                    <a:pt x="13678" y="6880"/>
                  </a:cubicBezTo>
                  <a:cubicBezTo>
                    <a:pt x="13678" y="7807"/>
                    <a:pt x="13005" y="8595"/>
                    <a:pt x="12092" y="8744"/>
                  </a:cubicBezTo>
                  <a:lnTo>
                    <a:pt x="12092" y="8120"/>
                  </a:lnTo>
                  <a:cubicBezTo>
                    <a:pt x="12722" y="7966"/>
                    <a:pt x="13135" y="7365"/>
                    <a:pt x="13058" y="6726"/>
                  </a:cubicBezTo>
                  <a:cubicBezTo>
                    <a:pt x="12981" y="6083"/>
                    <a:pt x="12434" y="5602"/>
                    <a:pt x="11790" y="5602"/>
                  </a:cubicBezTo>
                  <a:lnTo>
                    <a:pt x="817" y="5602"/>
                  </a:lnTo>
                  <a:lnTo>
                    <a:pt x="817" y="4992"/>
                  </a:lnTo>
                  <a:close/>
                  <a:moveTo>
                    <a:pt x="9580" y="8158"/>
                  </a:moveTo>
                  <a:lnTo>
                    <a:pt x="9580" y="8768"/>
                  </a:lnTo>
                  <a:lnTo>
                    <a:pt x="817" y="8768"/>
                  </a:lnTo>
                  <a:lnTo>
                    <a:pt x="817" y="8158"/>
                  </a:lnTo>
                  <a:close/>
                  <a:moveTo>
                    <a:pt x="12866" y="10589"/>
                  </a:moveTo>
                  <a:lnTo>
                    <a:pt x="12866" y="11934"/>
                  </a:lnTo>
                  <a:lnTo>
                    <a:pt x="4915" y="11934"/>
                  </a:lnTo>
                  <a:lnTo>
                    <a:pt x="4915" y="11261"/>
                  </a:lnTo>
                  <a:cubicBezTo>
                    <a:pt x="4915" y="11093"/>
                    <a:pt x="4776" y="10954"/>
                    <a:pt x="4608" y="10954"/>
                  </a:cubicBezTo>
                  <a:lnTo>
                    <a:pt x="2701" y="10954"/>
                  </a:lnTo>
                  <a:cubicBezTo>
                    <a:pt x="2532" y="10954"/>
                    <a:pt x="2398" y="11093"/>
                    <a:pt x="2398" y="11261"/>
                  </a:cubicBezTo>
                  <a:lnTo>
                    <a:pt x="2398" y="11857"/>
                  </a:lnTo>
                  <a:cubicBezTo>
                    <a:pt x="1773" y="11535"/>
                    <a:pt x="1999" y="10589"/>
                    <a:pt x="2701" y="10589"/>
                  </a:cubicBezTo>
                  <a:close/>
                  <a:moveTo>
                    <a:pt x="4300" y="11564"/>
                  </a:moveTo>
                  <a:lnTo>
                    <a:pt x="4300" y="12904"/>
                  </a:lnTo>
                  <a:lnTo>
                    <a:pt x="4305" y="12909"/>
                  </a:lnTo>
                  <a:lnTo>
                    <a:pt x="3796" y="12688"/>
                  </a:lnTo>
                  <a:cubicBezTo>
                    <a:pt x="3757" y="12671"/>
                    <a:pt x="3717" y="12663"/>
                    <a:pt x="3676" y="12663"/>
                  </a:cubicBezTo>
                  <a:cubicBezTo>
                    <a:pt x="3635" y="12663"/>
                    <a:pt x="3594" y="12671"/>
                    <a:pt x="3556" y="12688"/>
                  </a:cubicBezTo>
                  <a:lnTo>
                    <a:pt x="3003" y="12919"/>
                  </a:lnTo>
                  <a:lnTo>
                    <a:pt x="3003" y="11564"/>
                  </a:lnTo>
                  <a:close/>
                  <a:moveTo>
                    <a:pt x="13678" y="9378"/>
                  </a:moveTo>
                  <a:lnTo>
                    <a:pt x="13678" y="9984"/>
                  </a:lnTo>
                  <a:lnTo>
                    <a:pt x="2701" y="9984"/>
                  </a:lnTo>
                  <a:cubicBezTo>
                    <a:pt x="2057" y="9984"/>
                    <a:pt x="1509" y="10469"/>
                    <a:pt x="1432" y="11108"/>
                  </a:cubicBezTo>
                  <a:cubicBezTo>
                    <a:pt x="1355" y="11751"/>
                    <a:pt x="1769" y="12352"/>
                    <a:pt x="2398" y="12506"/>
                  </a:cubicBezTo>
                  <a:lnTo>
                    <a:pt x="2398" y="13125"/>
                  </a:lnTo>
                  <a:cubicBezTo>
                    <a:pt x="1427" y="12967"/>
                    <a:pt x="745" y="12088"/>
                    <a:pt x="822" y="11113"/>
                  </a:cubicBezTo>
                  <a:cubicBezTo>
                    <a:pt x="904" y="10132"/>
                    <a:pt x="1721" y="9378"/>
                    <a:pt x="2701" y="9378"/>
                  </a:cubicBezTo>
                  <a:close/>
                  <a:moveTo>
                    <a:pt x="11911" y="1"/>
                  </a:moveTo>
                  <a:cubicBezTo>
                    <a:pt x="11742" y="1"/>
                    <a:pt x="11602" y="134"/>
                    <a:pt x="11602" y="308"/>
                  </a:cubicBezTo>
                  <a:cubicBezTo>
                    <a:pt x="11602" y="478"/>
                    <a:pt x="11742" y="611"/>
                    <a:pt x="11911" y="611"/>
                  </a:cubicBezTo>
                  <a:cubicBezTo>
                    <a:pt x="11914" y="611"/>
                    <a:pt x="11917" y="611"/>
                    <a:pt x="11920" y="611"/>
                  </a:cubicBezTo>
                  <a:lnTo>
                    <a:pt x="13678" y="611"/>
                  </a:lnTo>
                  <a:lnTo>
                    <a:pt x="13678" y="1221"/>
                  </a:lnTo>
                  <a:lnTo>
                    <a:pt x="2701" y="1221"/>
                  </a:lnTo>
                  <a:cubicBezTo>
                    <a:pt x="2697" y="1221"/>
                    <a:pt x="2694" y="1221"/>
                    <a:pt x="2691" y="1221"/>
                  </a:cubicBezTo>
                  <a:cubicBezTo>
                    <a:pt x="2051" y="1221"/>
                    <a:pt x="1509" y="1705"/>
                    <a:pt x="1432" y="2345"/>
                  </a:cubicBezTo>
                  <a:cubicBezTo>
                    <a:pt x="1355" y="2984"/>
                    <a:pt x="1769" y="3585"/>
                    <a:pt x="2398" y="3738"/>
                  </a:cubicBezTo>
                  <a:lnTo>
                    <a:pt x="2398" y="4358"/>
                  </a:lnTo>
                  <a:cubicBezTo>
                    <a:pt x="1427" y="4204"/>
                    <a:pt x="736" y="3325"/>
                    <a:pt x="817" y="2345"/>
                  </a:cubicBezTo>
                  <a:cubicBezTo>
                    <a:pt x="899" y="1368"/>
                    <a:pt x="1711" y="611"/>
                    <a:pt x="2691" y="611"/>
                  </a:cubicBezTo>
                  <a:cubicBezTo>
                    <a:pt x="2694" y="611"/>
                    <a:pt x="2697" y="611"/>
                    <a:pt x="2701" y="611"/>
                  </a:cubicBezTo>
                  <a:lnTo>
                    <a:pt x="10507" y="611"/>
                  </a:lnTo>
                  <a:cubicBezTo>
                    <a:pt x="10896" y="592"/>
                    <a:pt x="10896" y="20"/>
                    <a:pt x="10507" y="1"/>
                  </a:cubicBezTo>
                  <a:lnTo>
                    <a:pt x="2701" y="1"/>
                  </a:lnTo>
                  <a:cubicBezTo>
                    <a:pt x="1692" y="1"/>
                    <a:pt x="784" y="611"/>
                    <a:pt x="395" y="1543"/>
                  </a:cubicBezTo>
                  <a:cubicBezTo>
                    <a:pt x="10" y="2475"/>
                    <a:pt x="226" y="3546"/>
                    <a:pt x="937" y="4262"/>
                  </a:cubicBezTo>
                  <a:cubicBezTo>
                    <a:pt x="981" y="4305"/>
                    <a:pt x="1024" y="4344"/>
                    <a:pt x="1072" y="4382"/>
                  </a:cubicBezTo>
                  <a:lnTo>
                    <a:pt x="510" y="4382"/>
                  </a:lnTo>
                  <a:cubicBezTo>
                    <a:pt x="342" y="4382"/>
                    <a:pt x="207" y="4517"/>
                    <a:pt x="207" y="4685"/>
                  </a:cubicBezTo>
                  <a:lnTo>
                    <a:pt x="207" y="5905"/>
                  </a:lnTo>
                  <a:cubicBezTo>
                    <a:pt x="207" y="6073"/>
                    <a:pt x="342" y="6208"/>
                    <a:pt x="510" y="6208"/>
                  </a:cubicBezTo>
                  <a:lnTo>
                    <a:pt x="1019" y="6208"/>
                  </a:lnTo>
                  <a:lnTo>
                    <a:pt x="1019" y="7548"/>
                  </a:lnTo>
                  <a:lnTo>
                    <a:pt x="510" y="7548"/>
                  </a:lnTo>
                  <a:cubicBezTo>
                    <a:pt x="342" y="7548"/>
                    <a:pt x="207" y="7682"/>
                    <a:pt x="207" y="7851"/>
                  </a:cubicBezTo>
                  <a:lnTo>
                    <a:pt x="207" y="9071"/>
                  </a:lnTo>
                  <a:cubicBezTo>
                    <a:pt x="207" y="9239"/>
                    <a:pt x="342" y="9373"/>
                    <a:pt x="510" y="9373"/>
                  </a:cubicBezTo>
                  <a:lnTo>
                    <a:pt x="1072" y="9373"/>
                  </a:lnTo>
                  <a:cubicBezTo>
                    <a:pt x="284" y="10056"/>
                    <a:pt x="1" y="11156"/>
                    <a:pt x="361" y="12131"/>
                  </a:cubicBezTo>
                  <a:cubicBezTo>
                    <a:pt x="725" y="13107"/>
                    <a:pt x="1651" y="13755"/>
                    <a:pt x="2689" y="13755"/>
                  </a:cubicBezTo>
                  <a:cubicBezTo>
                    <a:pt x="2693" y="13755"/>
                    <a:pt x="2697" y="13755"/>
                    <a:pt x="2701" y="13755"/>
                  </a:cubicBezTo>
                  <a:lnTo>
                    <a:pt x="7264" y="13755"/>
                  </a:lnTo>
                  <a:cubicBezTo>
                    <a:pt x="7654" y="13740"/>
                    <a:pt x="7654" y="13164"/>
                    <a:pt x="7264" y="13149"/>
                  </a:cubicBezTo>
                  <a:lnTo>
                    <a:pt x="4910" y="13149"/>
                  </a:lnTo>
                  <a:lnTo>
                    <a:pt x="4910" y="12539"/>
                  </a:lnTo>
                  <a:lnTo>
                    <a:pt x="13673" y="12539"/>
                  </a:lnTo>
                  <a:lnTo>
                    <a:pt x="13673" y="13149"/>
                  </a:lnTo>
                  <a:lnTo>
                    <a:pt x="8686" y="13149"/>
                  </a:lnTo>
                  <a:cubicBezTo>
                    <a:pt x="8297" y="13169"/>
                    <a:pt x="8297" y="13740"/>
                    <a:pt x="8686" y="13760"/>
                  </a:cubicBezTo>
                  <a:lnTo>
                    <a:pt x="13980" y="13760"/>
                  </a:lnTo>
                  <a:cubicBezTo>
                    <a:pt x="14149" y="13760"/>
                    <a:pt x="14283" y="13620"/>
                    <a:pt x="14283" y="13452"/>
                  </a:cubicBezTo>
                  <a:lnTo>
                    <a:pt x="14283" y="12237"/>
                  </a:lnTo>
                  <a:cubicBezTo>
                    <a:pt x="14283" y="12064"/>
                    <a:pt x="14149" y="11929"/>
                    <a:pt x="13980" y="11929"/>
                  </a:cubicBezTo>
                  <a:lnTo>
                    <a:pt x="13471" y="11929"/>
                  </a:lnTo>
                  <a:lnTo>
                    <a:pt x="13471" y="10589"/>
                  </a:lnTo>
                  <a:lnTo>
                    <a:pt x="13980" y="10589"/>
                  </a:lnTo>
                  <a:cubicBezTo>
                    <a:pt x="14149" y="10589"/>
                    <a:pt x="14283" y="10454"/>
                    <a:pt x="14283" y="10286"/>
                  </a:cubicBezTo>
                  <a:lnTo>
                    <a:pt x="14283" y="9071"/>
                  </a:lnTo>
                  <a:cubicBezTo>
                    <a:pt x="14283" y="8903"/>
                    <a:pt x="14149" y="8763"/>
                    <a:pt x="13980" y="8763"/>
                  </a:cubicBezTo>
                  <a:lnTo>
                    <a:pt x="13418" y="8763"/>
                  </a:lnTo>
                  <a:cubicBezTo>
                    <a:pt x="13466" y="8725"/>
                    <a:pt x="13510" y="8686"/>
                    <a:pt x="13553" y="8643"/>
                  </a:cubicBezTo>
                  <a:cubicBezTo>
                    <a:pt x="14576" y="7620"/>
                    <a:pt x="14514" y="5939"/>
                    <a:pt x="13418" y="4992"/>
                  </a:cubicBezTo>
                  <a:lnTo>
                    <a:pt x="13980" y="4992"/>
                  </a:lnTo>
                  <a:cubicBezTo>
                    <a:pt x="14149" y="4992"/>
                    <a:pt x="14283" y="4858"/>
                    <a:pt x="14283" y="4690"/>
                  </a:cubicBezTo>
                  <a:lnTo>
                    <a:pt x="14283" y="3469"/>
                  </a:lnTo>
                  <a:cubicBezTo>
                    <a:pt x="14283" y="3301"/>
                    <a:pt x="14149" y="3167"/>
                    <a:pt x="13980" y="3167"/>
                  </a:cubicBezTo>
                  <a:lnTo>
                    <a:pt x="13471" y="3167"/>
                  </a:lnTo>
                  <a:lnTo>
                    <a:pt x="13471" y="1826"/>
                  </a:lnTo>
                  <a:lnTo>
                    <a:pt x="13980" y="1826"/>
                  </a:lnTo>
                  <a:cubicBezTo>
                    <a:pt x="14149" y="1826"/>
                    <a:pt x="14283" y="1692"/>
                    <a:pt x="14283" y="1524"/>
                  </a:cubicBezTo>
                  <a:lnTo>
                    <a:pt x="14283" y="308"/>
                  </a:lnTo>
                  <a:cubicBezTo>
                    <a:pt x="14283" y="140"/>
                    <a:pt x="14149" y="1"/>
                    <a:pt x="13980" y="1"/>
                  </a:cubicBezTo>
                  <a:lnTo>
                    <a:pt x="11920" y="1"/>
                  </a:lnTo>
                  <a:cubicBezTo>
                    <a:pt x="11917" y="1"/>
                    <a:pt x="11914" y="1"/>
                    <a:pt x="11911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6" name="Google Shape;1296;p36"/>
          <p:cNvGrpSpPr/>
          <p:nvPr/>
        </p:nvGrpSpPr>
        <p:grpSpPr>
          <a:xfrm>
            <a:off x="6210267" y="1056167"/>
            <a:ext cx="1479914" cy="1299358"/>
            <a:chOff x="4905872" y="2907767"/>
            <a:chExt cx="362857" cy="362726"/>
          </a:xfrm>
        </p:grpSpPr>
        <p:sp>
          <p:nvSpPr>
            <p:cNvPr id="1297" name="Google Shape;1297;p36"/>
            <p:cNvSpPr/>
            <p:nvPr/>
          </p:nvSpPr>
          <p:spPr>
            <a:xfrm>
              <a:off x="4998639" y="3063506"/>
              <a:ext cx="4328" cy="11016"/>
            </a:xfrm>
            <a:custGeom>
              <a:rect b="b" l="l" r="r" t="t"/>
              <a:pathLst>
                <a:path extrusionOk="0" h="420" w="165">
                  <a:moveTo>
                    <a:pt x="1" y="0"/>
                  </a:moveTo>
                  <a:lnTo>
                    <a:pt x="1" y="419"/>
                  </a:lnTo>
                  <a:lnTo>
                    <a:pt x="73" y="371"/>
                  </a:lnTo>
                  <a:cubicBezTo>
                    <a:pt x="130" y="328"/>
                    <a:pt x="164" y="260"/>
                    <a:pt x="164" y="188"/>
                  </a:cubicBezTo>
                  <a:cubicBezTo>
                    <a:pt x="164" y="130"/>
                    <a:pt x="140" y="77"/>
                    <a:pt x="102" y="34"/>
                  </a:cubicBezTo>
                  <a:lnTo>
                    <a:pt x="92" y="24"/>
                  </a:lnTo>
                  <a:lnTo>
                    <a:pt x="78" y="24"/>
                  </a:lnTo>
                  <a:lnTo>
                    <a:pt x="58" y="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DD8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36"/>
            <p:cNvSpPr/>
            <p:nvPr/>
          </p:nvSpPr>
          <p:spPr>
            <a:xfrm>
              <a:off x="4931129" y="3063506"/>
              <a:ext cx="5324" cy="11016"/>
            </a:xfrm>
            <a:custGeom>
              <a:rect b="b" l="l" r="r" t="t"/>
              <a:pathLst>
                <a:path extrusionOk="0" h="420" w="203">
                  <a:moveTo>
                    <a:pt x="202" y="0"/>
                  </a:moveTo>
                  <a:lnTo>
                    <a:pt x="145" y="20"/>
                  </a:lnTo>
                  <a:cubicBezTo>
                    <a:pt x="135" y="24"/>
                    <a:pt x="125" y="24"/>
                    <a:pt x="116" y="29"/>
                  </a:cubicBezTo>
                  <a:lnTo>
                    <a:pt x="97" y="29"/>
                  </a:lnTo>
                  <a:lnTo>
                    <a:pt x="87" y="39"/>
                  </a:lnTo>
                  <a:cubicBezTo>
                    <a:pt x="0" y="140"/>
                    <a:pt x="20" y="299"/>
                    <a:pt x="130" y="371"/>
                  </a:cubicBezTo>
                  <a:lnTo>
                    <a:pt x="135" y="371"/>
                  </a:lnTo>
                  <a:lnTo>
                    <a:pt x="202" y="419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CDD8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36"/>
            <p:cNvSpPr/>
            <p:nvPr/>
          </p:nvSpPr>
          <p:spPr>
            <a:xfrm>
              <a:off x="5080416" y="3203088"/>
              <a:ext cx="14530" cy="12642"/>
            </a:xfrm>
            <a:custGeom>
              <a:rect b="b" l="l" r="r" t="t"/>
              <a:pathLst>
                <a:path extrusionOk="0" h="482" w="554">
                  <a:moveTo>
                    <a:pt x="1" y="0"/>
                  </a:moveTo>
                  <a:lnTo>
                    <a:pt x="1" y="217"/>
                  </a:lnTo>
                  <a:lnTo>
                    <a:pt x="270" y="481"/>
                  </a:lnTo>
                  <a:lnTo>
                    <a:pt x="554" y="183"/>
                  </a:lnTo>
                  <a:lnTo>
                    <a:pt x="554" y="0"/>
                  </a:lnTo>
                  <a:lnTo>
                    <a:pt x="506" y="5"/>
                  </a:lnTo>
                  <a:cubicBezTo>
                    <a:pt x="462" y="10"/>
                    <a:pt x="419" y="15"/>
                    <a:pt x="376" y="15"/>
                  </a:cubicBezTo>
                  <a:lnTo>
                    <a:pt x="179" y="15"/>
                  </a:lnTo>
                  <a:cubicBezTo>
                    <a:pt x="135" y="15"/>
                    <a:pt x="92" y="10"/>
                    <a:pt x="49" y="5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DD8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36"/>
            <p:cNvSpPr/>
            <p:nvPr/>
          </p:nvSpPr>
          <p:spPr>
            <a:xfrm>
              <a:off x="4945633" y="3046589"/>
              <a:ext cx="43957" cy="48101"/>
            </a:xfrm>
            <a:custGeom>
              <a:rect b="b" l="l" r="r" t="t"/>
              <a:pathLst>
                <a:path extrusionOk="0" h="1834" w="1676">
                  <a:moveTo>
                    <a:pt x="1223" y="1"/>
                  </a:moveTo>
                  <a:lnTo>
                    <a:pt x="1184" y="34"/>
                  </a:lnTo>
                  <a:cubicBezTo>
                    <a:pt x="804" y="352"/>
                    <a:pt x="304" y="448"/>
                    <a:pt x="39" y="477"/>
                  </a:cubicBezTo>
                  <a:lnTo>
                    <a:pt x="1" y="482"/>
                  </a:lnTo>
                  <a:lnTo>
                    <a:pt x="1" y="1093"/>
                  </a:lnTo>
                  <a:cubicBezTo>
                    <a:pt x="1" y="1502"/>
                    <a:pt x="333" y="1829"/>
                    <a:pt x="737" y="1834"/>
                  </a:cubicBezTo>
                  <a:lnTo>
                    <a:pt x="934" y="1834"/>
                  </a:lnTo>
                  <a:cubicBezTo>
                    <a:pt x="1343" y="1829"/>
                    <a:pt x="1675" y="1502"/>
                    <a:pt x="1675" y="1093"/>
                  </a:cubicBezTo>
                  <a:lnTo>
                    <a:pt x="1675" y="443"/>
                  </a:lnTo>
                  <a:lnTo>
                    <a:pt x="1646" y="429"/>
                  </a:lnTo>
                  <a:cubicBezTo>
                    <a:pt x="1478" y="347"/>
                    <a:pt x="1338" y="212"/>
                    <a:pt x="1247" y="49"/>
                  </a:cubicBezTo>
                  <a:lnTo>
                    <a:pt x="1223" y="1"/>
                  </a:lnTo>
                  <a:close/>
                </a:path>
              </a:pathLst>
            </a:custGeom>
            <a:solidFill>
              <a:srgbClr val="CDD8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36"/>
            <p:cNvSpPr/>
            <p:nvPr/>
          </p:nvSpPr>
          <p:spPr>
            <a:xfrm>
              <a:off x="5080416" y="3003681"/>
              <a:ext cx="14530" cy="12642"/>
            </a:xfrm>
            <a:custGeom>
              <a:rect b="b" l="l" r="r" t="t"/>
              <a:pathLst>
                <a:path extrusionOk="0" h="482" w="554">
                  <a:moveTo>
                    <a:pt x="1" y="1"/>
                  </a:moveTo>
                  <a:lnTo>
                    <a:pt x="1" y="217"/>
                  </a:lnTo>
                  <a:lnTo>
                    <a:pt x="270" y="482"/>
                  </a:lnTo>
                  <a:lnTo>
                    <a:pt x="554" y="188"/>
                  </a:lnTo>
                  <a:lnTo>
                    <a:pt x="554" y="1"/>
                  </a:lnTo>
                  <a:lnTo>
                    <a:pt x="506" y="5"/>
                  </a:lnTo>
                  <a:cubicBezTo>
                    <a:pt x="462" y="10"/>
                    <a:pt x="419" y="15"/>
                    <a:pt x="376" y="15"/>
                  </a:cubicBezTo>
                  <a:lnTo>
                    <a:pt x="179" y="15"/>
                  </a:lnTo>
                  <a:cubicBezTo>
                    <a:pt x="135" y="15"/>
                    <a:pt x="92" y="15"/>
                    <a:pt x="49" y="1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CDD8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36"/>
            <p:cNvSpPr/>
            <p:nvPr/>
          </p:nvSpPr>
          <p:spPr>
            <a:xfrm>
              <a:off x="4960268" y="3103371"/>
              <a:ext cx="14556" cy="12668"/>
            </a:xfrm>
            <a:custGeom>
              <a:rect b="b" l="l" r="r" t="t"/>
              <a:pathLst>
                <a:path extrusionOk="0" h="483" w="555">
                  <a:moveTo>
                    <a:pt x="1" y="1"/>
                  </a:moveTo>
                  <a:lnTo>
                    <a:pt x="1" y="217"/>
                  </a:lnTo>
                  <a:lnTo>
                    <a:pt x="270" y="482"/>
                  </a:lnTo>
                  <a:lnTo>
                    <a:pt x="554" y="189"/>
                  </a:lnTo>
                  <a:lnTo>
                    <a:pt x="554" y="1"/>
                  </a:lnTo>
                  <a:lnTo>
                    <a:pt x="506" y="6"/>
                  </a:lnTo>
                  <a:cubicBezTo>
                    <a:pt x="463" y="11"/>
                    <a:pt x="419" y="15"/>
                    <a:pt x="376" y="15"/>
                  </a:cubicBezTo>
                  <a:lnTo>
                    <a:pt x="179" y="15"/>
                  </a:lnTo>
                  <a:cubicBezTo>
                    <a:pt x="136" y="15"/>
                    <a:pt x="92" y="11"/>
                    <a:pt x="49" y="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CDD8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36"/>
            <p:cNvSpPr/>
            <p:nvPr/>
          </p:nvSpPr>
          <p:spPr>
            <a:xfrm>
              <a:off x="5118918" y="3163196"/>
              <a:ext cx="4170" cy="11016"/>
            </a:xfrm>
            <a:custGeom>
              <a:rect b="b" l="l" r="r" t="t"/>
              <a:pathLst>
                <a:path extrusionOk="0" h="420" w="159">
                  <a:moveTo>
                    <a:pt x="0" y="1"/>
                  </a:moveTo>
                  <a:lnTo>
                    <a:pt x="0" y="419"/>
                  </a:lnTo>
                  <a:lnTo>
                    <a:pt x="68" y="366"/>
                  </a:lnTo>
                  <a:cubicBezTo>
                    <a:pt x="125" y="323"/>
                    <a:pt x="159" y="256"/>
                    <a:pt x="159" y="184"/>
                  </a:cubicBezTo>
                  <a:cubicBezTo>
                    <a:pt x="159" y="131"/>
                    <a:pt x="135" y="73"/>
                    <a:pt x="96" y="34"/>
                  </a:cubicBezTo>
                  <a:lnTo>
                    <a:pt x="87" y="25"/>
                  </a:lnTo>
                  <a:lnTo>
                    <a:pt x="72" y="25"/>
                  </a:lnTo>
                  <a:lnTo>
                    <a:pt x="53" y="2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DD8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36"/>
            <p:cNvSpPr/>
            <p:nvPr/>
          </p:nvSpPr>
          <p:spPr>
            <a:xfrm>
              <a:off x="5065781" y="2947029"/>
              <a:ext cx="43931" cy="47970"/>
            </a:xfrm>
            <a:custGeom>
              <a:rect b="b" l="l" r="r" t="t"/>
              <a:pathLst>
                <a:path extrusionOk="0" h="1829" w="1675">
                  <a:moveTo>
                    <a:pt x="1223" y="0"/>
                  </a:moveTo>
                  <a:lnTo>
                    <a:pt x="1184" y="29"/>
                  </a:lnTo>
                  <a:cubicBezTo>
                    <a:pt x="804" y="347"/>
                    <a:pt x="304" y="443"/>
                    <a:pt x="39" y="472"/>
                  </a:cubicBezTo>
                  <a:lnTo>
                    <a:pt x="0" y="477"/>
                  </a:lnTo>
                  <a:lnTo>
                    <a:pt x="0" y="1088"/>
                  </a:lnTo>
                  <a:cubicBezTo>
                    <a:pt x="0" y="1497"/>
                    <a:pt x="328" y="1824"/>
                    <a:pt x="737" y="1829"/>
                  </a:cubicBezTo>
                  <a:lnTo>
                    <a:pt x="934" y="1829"/>
                  </a:lnTo>
                  <a:cubicBezTo>
                    <a:pt x="1343" y="1829"/>
                    <a:pt x="1670" y="1497"/>
                    <a:pt x="1675" y="1088"/>
                  </a:cubicBezTo>
                  <a:lnTo>
                    <a:pt x="1675" y="438"/>
                  </a:lnTo>
                  <a:lnTo>
                    <a:pt x="1646" y="428"/>
                  </a:lnTo>
                  <a:cubicBezTo>
                    <a:pt x="1478" y="342"/>
                    <a:pt x="1338" y="207"/>
                    <a:pt x="1247" y="43"/>
                  </a:cubicBezTo>
                  <a:lnTo>
                    <a:pt x="1223" y="0"/>
                  </a:lnTo>
                  <a:close/>
                </a:path>
              </a:pathLst>
            </a:custGeom>
            <a:solidFill>
              <a:srgbClr val="CDD8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36"/>
            <p:cNvSpPr/>
            <p:nvPr/>
          </p:nvSpPr>
          <p:spPr>
            <a:xfrm>
              <a:off x="5118918" y="2963815"/>
              <a:ext cx="4170" cy="10989"/>
            </a:xfrm>
            <a:custGeom>
              <a:rect b="b" l="l" r="r" t="t"/>
              <a:pathLst>
                <a:path extrusionOk="0" h="419" w="159">
                  <a:moveTo>
                    <a:pt x="0" y="0"/>
                  </a:moveTo>
                  <a:lnTo>
                    <a:pt x="0" y="419"/>
                  </a:lnTo>
                  <a:lnTo>
                    <a:pt x="68" y="371"/>
                  </a:lnTo>
                  <a:cubicBezTo>
                    <a:pt x="125" y="327"/>
                    <a:pt x="159" y="260"/>
                    <a:pt x="159" y="188"/>
                  </a:cubicBezTo>
                  <a:cubicBezTo>
                    <a:pt x="159" y="130"/>
                    <a:pt x="135" y="77"/>
                    <a:pt x="96" y="34"/>
                  </a:cubicBezTo>
                  <a:lnTo>
                    <a:pt x="87" y="24"/>
                  </a:lnTo>
                  <a:lnTo>
                    <a:pt x="72" y="24"/>
                  </a:lnTo>
                  <a:lnTo>
                    <a:pt x="53" y="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D8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36"/>
            <p:cNvSpPr/>
            <p:nvPr/>
          </p:nvSpPr>
          <p:spPr>
            <a:xfrm>
              <a:off x="5186034" y="3046589"/>
              <a:ext cx="43826" cy="48101"/>
            </a:xfrm>
            <a:custGeom>
              <a:rect b="b" l="l" r="r" t="t"/>
              <a:pathLst>
                <a:path extrusionOk="0" h="1834" w="1671">
                  <a:moveTo>
                    <a:pt x="1218" y="1"/>
                  </a:moveTo>
                  <a:lnTo>
                    <a:pt x="1180" y="34"/>
                  </a:lnTo>
                  <a:cubicBezTo>
                    <a:pt x="800" y="352"/>
                    <a:pt x="299" y="448"/>
                    <a:pt x="39" y="477"/>
                  </a:cubicBezTo>
                  <a:lnTo>
                    <a:pt x="1" y="482"/>
                  </a:lnTo>
                  <a:lnTo>
                    <a:pt x="1" y="1093"/>
                  </a:lnTo>
                  <a:cubicBezTo>
                    <a:pt x="1" y="1502"/>
                    <a:pt x="328" y="1829"/>
                    <a:pt x="737" y="1834"/>
                  </a:cubicBezTo>
                  <a:lnTo>
                    <a:pt x="934" y="1834"/>
                  </a:lnTo>
                  <a:cubicBezTo>
                    <a:pt x="1339" y="1829"/>
                    <a:pt x="1671" y="1502"/>
                    <a:pt x="1671" y="1093"/>
                  </a:cubicBezTo>
                  <a:lnTo>
                    <a:pt x="1671" y="443"/>
                  </a:lnTo>
                  <a:lnTo>
                    <a:pt x="1647" y="429"/>
                  </a:lnTo>
                  <a:cubicBezTo>
                    <a:pt x="1478" y="347"/>
                    <a:pt x="1339" y="212"/>
                    <a:pt x="1247" y="49"/>
                  </a:cubicBezTo>
                  <a:lnTo>
                    <a:pt x="1218" y="1"/>
                  </a:lnTo>
                  <a:close/>
                </a:path>
              </a:pathLst>
            </a:custGeom>
            <a:solidFill>
              <a:srgbClr val="CDD8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36"/>
            <p:cNvSpPr/>
            <p:nvPr/>
          </p:nvSpPr>
          <p:spPr>
            <a:xfrm>
              <a:off x="5200696" y="3103371"/>
              <a:ext cx="14530" cy="12668"/>
            </a:xfrm>
            <a:custGeom>
              <a:rect b="b" l="l" r="r" t="t"/>
              <a:pathLst>
                <a:path extrusionOk="0" h="483" w="554">
                  <a:moveTo>
                    <a:pt x="0" y="1"/>
                  </a:moveTo>
                  <a:lnTo>
                    <a:pt x="0" y="217"/>
                  </a:lnTo>
                  <a:lnTo>
                    <a:pt x="270" y="482"/>
                  </a:lnTo>
                  <a:lnTo>
                    <a:pt x="554" y="189"/>
                  </a:lnTo>
                  <a:lnTo>
                    <a:pt x="554" y="1"/>
                  </a:lnTo>
                  <a:lnTo>
                    <a:pt x="505" y="6"/>
                  </a:lnTo>
                  <a:cubicBezTo>
                    <a:pt x="462" y="11"/>
                    <a:pt x="419" y="15"/>
                    <a:pt x="375" y="15"/>
                  </a:cubicBezTo>
                  <a:lnTo>
                    <a:pt x="178" y="15"/>
                  </a:lnTo>
                  <a:cubicBezTo>
                    <a:pt x="135" y="15"/>
                    <a:pt x="92" y="11"/>
                    <a:pt x="48" y="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CDD8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36"/>
            <p:cNvSpPr/>
            <p:nvPr/>
          </p:nvSpPr>
          <p:spPr>
            <a:xfrm>
              <a:off x="5171399" y="3063506"/>
              <a:ext cx="5455" cy="11016"/>
            </a:xfrm>
            <a:custGeom>
              <a:rect b="b" l="l" r="r" t="t"/>
              <a:pathLst>
                <a:path extrusionOk="0" h="420" w="208">
                  <a:moveTo>
                    <a:pt x="208" y="0"/>
                  </a:moveTo>
                  <a:lnTo>
                    <a:pt x="145" y="20"/>
                  </a:lnTo>
                  <a:cubicBezTo>
                    <a:pt x="136" y="24"/>
                    <a:pt x="126" y="24"/>
                    <a:pt x="116" y="29"/>
                  </a:cubicBezTo>
                  <a:lnTo>
                    <a:pt x="102" y="29"/>
                  </a:lnTo>
                  <a:lnTo>
                    <a:pt x="92" y="39"/>
                  </a:lnTo>
                  <a:cubicBezTo>
                    <a:pt x="1" y="140"/>
                    <a:pt x="25" y="299"/>
                    <a:pt x="136" y="371"/>
                  </a:cubicBezTo>
                  <a:lnTo>
                    <a:pt x="140" y="371"/>
                  </a:lnTo>
                  <a:lnTo>
                    <a:pt x="208" y="419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CDD8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36"/>
            <p:cNvSpPr/>
            <p:nvPr/>
          </p:nvSpPr>
          <p:spPr>
            <a:xfrm>
              <a:off x="5239040" y="3063506"/>
              <a:ext cx="4196" cy="11016"/>
            </a:xfrm>
            <a:custGeom>
              <a:rect b="b" l="l" r="r" t="t"/>
              <a:pathLst>
                <a:path extrusionOk="0" h="420" w="160">
                  <a:moveTo>
                    <a:pt x="1" y="0"/>
                  </a:moveTo>
                  <a:lnTo>
                    <a:pt x="1" y="419"/>
                  </a:lnTo>
                  <a:lnTo>
                    <a:pt x="68" y="371"/>
                  </a:lnTo>
                  <a:cubicBezTo>
                    <a:pt x="126" y="328"/>
                    <a:pt x="160" y="260"/>
                    <a:pt x="160" y="188"/>
                  </a:cubicBezTo>
                  <a:cubicBezTo>
                    <a:pt x="160" y="130"/>
                    <a:pt x="140" y="77"/>
                    <a:pt x="102" y="34"/>
                  </a:cubicBezTo>
                  <a:lnTo>
                    <a:pt x="92" y="24"/>
                  </a:lnTo>
                  <a:lnTo>
                    <a:pt x="78" y="24"/>
                  </a:lnTo>
                  <a:lnTo>
                    <a:pt x="59" y="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DD8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36"/>
            <p:cNvSpPr/>
            <p:nvPr/>
          </p:nvSpPr>
          <p:spPr>
            <a:xfrm>
              <a:off x="5051277" y="2963815"/>
              <a:ext cx="5324" cy="10989"/>
            </a:xfrm>
            <a:custGeom>
              <a:rect b="b" l="l" r="r" t="t"/>
              <a:pathLst>
                <a:path extrusionOk="0" h="419" w="203">
                  <a:moveTo>
                    <a:pt x="202" y="0"/>
                  </a:moveTo>
                  <a:lnTo>
                    <a:pt x="144" y="19"/>
                  </a:lnTo>
                  <a:cubicBezTo>
                    <a:pt x="135" y="24"/>
                    <a:pt x="125" y="29"/>
                    <a:pt x="116" y="29"/>
                  </a:cubicBezTo>
                  <a:lnTo>
                    <a:pt x="101" y="29"/>
                  </a:lnTo>
                  <a:lnTo>
                    <a:pt x="91" y="39"/>
                  </a:lnTo>
                  <a:cubicBezTo>
                    <a:pt x="0" y="140"/>
                    <a:pt x="19" y="298"/>
                    <a:pt x="135" y="371"/>
                  </a:cubicBezTo>
                  <a:lnTo>
                    <a:pt x="135" y="375"/>
                  </a:lnTo>
                  <a:lnTo>
                    <a:pt x="202" y="419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CDD8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36"/>
            <p:cNvSpPr/>
            <p:nvPr/>
          </p:nvSpPr>
          <p:spPr>
            <a:xfrm>
              <a:off x="5065781" y="3146280"/>
              <a:ext cx="43931" cy="47996"/>
            </a:xfrm>
            <a:custGeom>
              <a:rect b="b" l="l" r="r" t="t"/>
              <a:pathLst>
                <a:path extrusionOk="0" h="1830" w="1675">
                  <a:moveTo>
                    <a:pt x="1223" y="1"/>
                  </a:moveTo>
                  <a:lnTo>
                    <a:pt x="1184" y="35"/>
                  </a:lnTo>
                  <a:cubicBezTo>
                    <a:pt x="804" y="352"/>
                    <a:pt x="304" y="448"/>
                    <a:pt x="39" y="477"/>
                  </a:cubicBezTo>
                  <a:lnTo>
                    <a:pt x="0" y="482"/>
                  </a:lnTo>
                  <a:lnTo>
                    <a:pt x="0" y="1093"/>
                  </a:lnTo>
                  <a:cubicBezTo>
                    <a:pt x="0" y="1497"/>
                    <a:pt x="328" y="1829"/>
                    <a:pt x="737" y="1829"/>
                  </a:cubicBezTo>
                  <a:lnTo>
                    <a:pt x="934" y="1829"/>
                  </a:lnTo>
                  <a:cubicBezTo>
                    <a:pt x="1343" y="1829"/>
                    <a:pt x="1670" y="1502"/>
                    <a:pt x="1675" y="1093"/>
                  </a:cubicBezTo>
                  <a:lnTo>
                    <a:pt x="1675" y="444"/>
                  </a:lnTo>
                  <a:lnTo>
                    <a:pt x="1646" y="429"/>
                  </a:lnTo>
                  <a:cubicBezTo>
                    <a:pt x="1478" y="347"/>
                    <a:pt x="1338" y="213"/>
                    <a:pt x="1247" y="44"/>
                  </a:cubicBezTo>
                  <a:lnTo>
                    <a:pt x="1223" y="1"/>
                  </a:lnTo>
                  <a:close/>
                </a:path>
              </a:pathLst>
            </a:custGeom>
            <a:solidFill>
              <a:srgbClr val="CDD8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36"/>
            <p:cNvSpPr/>
            <p:nvPr/>
          </p:nvSpPr>
          <p:spPr>
            <a:xfrm>
              <a:off x="4945633" y="3046589"/>
              <a:ext cx="34620" cy="47996"/>
            </a:xfrm>
            <a:custGeom>
              <a:rect b="b" l="l" r="r" t="t"/>
              <a:pathLst>
                <a:path extrusionOk="0" h="1830" w="1320">
                  <a:moveTo>
                    <a:pt x="1223" y="1"/>
                  </a:moveTo>
                  <a:lnTo>
                    <a:pt x="1184" y="34"/>
                  </a:lnTo>
                  <a:cubicBezTo>
                    <a:pt x="804" y="352"/>
                    <a:pt x="304" y="448"/>
                    <a:pt x="39" y="477"/>
                  </a:cubicBezTo>
                  <a:lnTo>
                    <a:pt x="1" y="482"/>
                  </a:lnTo>
                  <a:lnTo>
                    <a:pt x="1" y="1093"/>
                  </a:lnTo>
                  <a:cubicBezTo>
                    <a:pt x="1" y="1502"/>
                    <a:pt x="333" y="1829"/>
                    <a:pt x="742" y="1829"/>
                  </a:cubicBezTo>
                  <a:lnTo>
                    <a:pt x="982" y="1829"/>
                  </a:lnTo>
                  <a:cubicBezTo>
                    <a:pt x="592" y="1805"/>
                    <a:pt x="289" y="1483"/>
                    <a:pt x="289" y="1093"/>
                  </a:cubicBezTo>
                  <a:lnTo>
                    <a:pt x="289" y="482"/>
                  </a:lnTo>
                  <a:lnTo>
                    <a:pt x="328" y="477"/>
                  </a:lnTo>
                  <a:cubicBezTo>
                    <a:pt x="679" y="443"/>
                    <a:pt x="1016" y="333"/>
                    <a:pt x="1319" y="150"/>
                  </a:cubicBezTo>
                  <a:cubicBezTo>
                    <a:pt x="1295" y="116"/>
                    <a:pt x="1271" y="82"/>
                    <a:pt x="1247" y="49"/>
                  </a:cubicBezTo>
                  <a:lnTo>
                    <a:pt x="1223" y="1"/>
                  </a:lnTo>
                  <a:close/>
                </a:path>
              </a:pathLst>
            </a:custGeom>
            <a:solidFill>
              <a:srgbClr val="BBC9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36"/>
            <p:cNvSpPr/>
            <p:nvPr/>
          </p:nvSpPr>
          <p:spPr>
            <a:xfrm>
              <a:off x="5065781" y="2946898"/>
              <a:ext cx="34594" cy="48101"/>
            </a:xfrm>
            <a:custGeom>
              <a:rect b="b" l="l" r="r" t="t"/>
              <a:pathLst>
                <a:path extrusionOk="0" h="1834" w="1319">
                  <a:moveTo>
                    <a:pt x="1223" y="0"/>
                  </a:moveTo>
                  <a:lnTo>
                    <a:pt x="1184" y="34"/>
                  </a:lnTo>
                  <a:cubicBezTo>
                    <a:pt x="804" y="352"/>
                    <a:pt x="304" y="448"/>
                    <a:pt x="44" y="477"/>
                  </a:cubicBezTo>
                  <a:lnTo>
                    <a:pt x="0" y="482"/>
                  </a:lnTo>
                  <a:lnTo>
                    <a:pt x="0" y="1093"/>
                  </a:lnTo>
                  <a:cubicBezTo>
                    <a:pt x="0" y="1502"/>
                    <a:pt x="332" y="1829"/>
                    <a:pt x="737" y="1834"/>
                  </a:cubicBezTo>
                  <a:lnTo>
                    <a:pt x="982" y="1834"/>
                  </a:lnTo>
                  <a:cubicBezTo>
                    <a:pt x="592" y="1805"/>
                    <a:pt x="289" y="1482"/>
                    <a:pt x="294" y="1093"/>
                  </a:cubicBezTo>
                  <a:lnTo>
                    <a:pt x="294" y="482"/>
                  </a:lnTo>
                  <a:lnTo>
                    <a:pt x="332" y="477"/>
                  </a:lnTo>
                  <a:cubicBezTo>
                    <a:pt x="679" y="443"/>
                    <a:pt x="1016" y="332"/>
                    <a:pt x="1319" y="150"/>
                  </a:cubicBezTo>
                  <a:cubicBezTo>
                    <a:pt x="1295" y="116"/>
                    <a:pt x="1271" y="82"/>
                    <a:pt x="1251" y="48"/>
                  </a:cubicBezTo>
                  <a:lnTo>
                    <a:pt x="1223" y="0"/>
                  </a:lnTo>
                  <a:close/>
                </a:path>
              </a:pathLst>
            </a:custGeom>
            <a:solidFill>
              <a:srgbClr val="BBC9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36"/>
            <p:cNvSpPr/>
            <p:nvPr/>
          </p:nvSpPr>
          <p:spPr>
            <a:xfrm>
              <a:off x="5186034" y="3046589"/>
              <a:ext cx="34489" cy="47996"/>
            </a:xfrm>
            <a:custGeom>
              <a:rect b="b" l="l" r="r" t="t"/>
              <a:pathLst>
                <a:path extrusionOk="0" h="1830" w="1315">
                  <a:moveTo>
                    <a:pt x="1223" y="1"/>
                  </a:moveTo>
                  <a:lnTo>
                    <a:pt x="1180" y="34"/>
                  </a:lnTo>
                  <a:cubicBezTo>
                    <a:pt x="800" y="352"/>
                    <a:pt x="299" y="448"/>
                    <a:pt x="39" y="477"/>
                  </a:cubicBezTo>
                  <a:lnTo>
                    <a:pt x="1" y="482"/>
                  </a:lnTo>
                  <a:lnTo>
                    <a:pt x="1" y="1093"/>
                  </a:lnTo>
                  <a:cubicBezTo>
                    <a:pt x="1" y="1502"/>
                    <a:pt x="328" y="1829"/>
                    <a:pt x="737" y="1829"/>
                  </a:cubicBezTo>
                  <a:lnTo>
                    <a:pt x="983" y="1829"/>
                  </a:lnTo>
                  <a:cubicBezTo>
                    <a:pt x="593" y="1805"/>
                    <a:pt x="290" y="1483"/>
                    <a:pt x="290" y="1093"/>
                  </a:cubicBezTo>
                  <a:lnTo>
                    <a:pt x="290" y="482"/>
                  </a:lnTo>
                  <a:lnTo>
                    <a:pt x="328" y="477"/>
                  </a:lnTo>
                  <a:cubicBezTo>
                    <a:pt x="679" y="443"/>
                    <a:pt x="1016" y="333"/>
                    <a:pt x="1315" y="150"/>
                  </a:cubicBezTo>
                  <a:cubicBezTo>
                    <a:pt x="1291" y="116"/>
                    <a:pt x="1266" y="82"/>
                    <a:pt x="1247" y="49"/>
                  </a:cubicBezTo>
                  <a:lnTo>
                    <a:pt x="1223" y="1"/>
                  </a:lnTo>
                  <a:close/>
                </a:path>
              </a:pathLst>
            </a:custGeom>
            <a:solidFill>
              <a:srgbClr val="BBC9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36"/>
            <p:cNvSpPr/>
            <p:nvPr/>
          </p:nvSpPr>
          <p:spPr>
            <a:xfrm>
              <a:off x="5065781" y="3146280"/>
              <a:ext cx="34594" cy="47996"/>
            </a:xfrm>
            <a:custGeom>
              <a:rect b="b" l="l" r="r" t="t"/>
              <a:pathLst>
                <a:path extrusionOk="0" h="1830" w="1319">
                  <a:moveTo>
                    <a:pt x="1223" y="1"/>
                  </a:moveTo>
                  <a:lnTo>
                    <a:pt x="1184" y="35"/>
                  </a:lnTo>
                  <a:cubicBezTo>
                    <a:pt x="804" y="352"/>
                    <a:pt x="304" y="448"/>
                    <a:pt x="44" y="477"/>
                  </a:cubicBezTo>
                  <a:lnTo>
                    <a:pt x="0" y="482"/>
                  </a:lnTo>
                  <a:lnTo>
                    <a:pt x="0" y="1093"/>
                  </a:lnTo>
                  <a:cubicBezTo>
                    <a:pt x="0" y="1497"/>
                    <a:pt x="332" y="1829"/>
                    <a:pt x="737" y="1829"/>
                  </a:cubicBezTo>
                  <a:lnTo>
                    <a:pt x="982" y="1829"/>
                  </a:lnTo>
                  <a:cubicBezTo>
                    <a:pt x="592" y="1805"/>
                    <a:pt x="289" y="1483"/>
                    <a:pt x="294" y="1093"/>
                  </a:cubicBezTo>
                  <a:lnTo>
                    <a:pt x="294" y="482"/>
                  </a:lnTo>
                  <a:lnTo>
                    <a:pt x="332" y="477"/>
                  </a:lnTo>
                  <a:cubicBezTo>
                    <a:pt x="679" y="444"/>
                    <a:pt x="1016" y="333"/>
                    <a:pt x="1319" y="150"/>
                  </a:cubicBezTo>
                  <a:cubicBezTo>
                    <a:pt x="1295" y="116"/>
                    <a:pt x="1271" y="83"/>
                    <a:pt x="1251" y="44"/>
                  </a:cubicBezTo>
                  <a:lnTo>
                    <a:pt x="1223" y="1"/>
                  </a:lnTo>
                  <a:close/>
                </a:path>
              </a:pathLst>
            </a:custGeom>
            <a:solidFill>
              <a:srgbClr val="BBC9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36"/>
            <p:cNvSpPr/>
            <p:nvPr/>
          </p:nvSpPr>
          <p:spPr>
            <a:xfrm>
              <a:off x="5051277" y="3163196"/>
              <a:ext cx="5324" cy="10884"/>
            </a:xfrm>
            <a:custGeom>
              <a:rect b="b" l="l" r="r" t="t"/>
              <a:pathLst>
                <a:path extrusionOk="0" h="415" w="203">
                  <a:moveTo>
                    <a:pt x="202" y="1"/>
                  </a:moveTo>
                  <a:lnTo>
                    <a:pt x="144" y="20"/>
                  </a:lnTo>
                  <a:cubicBezTo>
                    <a:pt x="135" y="20"/>
                    <a:pt x="125" y="25"/>
                    <a:pt x="116" y="25"/>
                  </a:cubicBezTo>
                  <a:lnTo>
                    <a:pt x="101" y="25"/>
                  </a:lnTo>
                  <a:lnTo>
                    <a:pt x="91" y="39"/>
                  </a:lnTo>
                  <a:cubicBezTo>
                    <a:pt x="0" y="140"/>
                    <a:pt x="19" y="294"/>
                    <a:pt x="135" y="366"/>
                  </a:cubicBezTo>
                  <a:lnTo>
                    <a:pt x="135" y="371"/>
                  </a:lnTo>
                  <a:lnTo>
                    <a:pt x="202" y="41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CDD8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36"/>
            <p:cNvSpPr/>
            <p:nvPr/>
          </p:nvSpPr>
          <p:spPr>
            <a:xfrm>
              <a:off x="4917491" y="3115253"/>
              <a:ext cx="99481" cy="50252"/>
            </a:xfrm>
            <a:custGeom>
              <a:rect b="b" l="l" r="r" t="t"/>
              <a:pathLst>
                <a:path extrusionOk="0" h="1916" w="3793">
                  <a:moveTo>
                    <a:pt x="2474" y="0"/>
                  </a:moveTo>
                  <a:lnTo>
                    <a:pt x="2065" y="428"/>
                  </a:lnTo>
                  <a:cubicBezTo>
                    <a:pt x="2022" y="467"/>
                    <a:pt x="1969" y="491"/>
                    <a:pt x="1911" y="496"/>
                  </a:cubicBezTo>
                  <a:lnTo>
                    <a:pt x="1906" y="496"/>
                  </a:lnTo>
                  <a:cubicBezTo>
                    <a:pt x="1848" y="496"/>
                    <a:pt x="1795" y="472"/>
                    <a:pt x="1752" y="433"/>
                  </a:cubicBezTo>
                  <a:lnTo>
                    <a:pt x="1319" y="15"/>
                  </a:lnTo>
                  <a:lnTo>
                    <a:pt x="501" y="332"/>
                  </a:lnTo>
                  <a:lnTo>
                    <a:pt x="491" y="337"/>
                  </a:lnTo>
                  <a:cubicBezTo>
                    <a:pt x="472" y="342"/>
                    <a:pt x="1" y="515"/>
                    <a:pt x="1" y="1121"/>
                  </a:cubicBezTo>
                  <a:lnTo>
                    <a:pt x="1" y="1915"/>
                  </a:lnTo>
                  <a:lnTo>
                    <a:pt x="3792" y="1915"/>
                  </a:lnTo>
                  <a:lnTo>
                    <a:pt x="3792" y="1121"/>
                  </a:lnTo>
                  <a:cubicBezTo>
                    <a:pt x="3792" y="515"/>
                    <a:pt x="3326" y="342"/>
                    <a:pt x="3301" y="332"/>
                  </a:cubicBezTo>
                  <a:lnTo>
                    <a:pt x="3292" y="327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94A3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36"/>
            <p:cNvSpPr/>
            <p:nvPr/>
          </p:nvSpPr>
          <p:spPr>
            <a:xfrm>
              <a:off x="5157892" y="3115253"/>
              <a:ext cx="99481" cy="51012"/>
            </a:xfrm>
            <a:custGeom>
              <a:rect b="b" l="l" r="r" t="t"/>
              <a:pathLst>
                <a:path extrusionOk="0" h="1945" w="3793">
                  <a:moveTo>
                    <a:pt x="2474" y="0"/>
                  </a:moveTo>
                  <a:lnTo>
                    <a:pt x="2060" y="428"/>
                  </a:lnTo>
                  <a:cubicBezTo>
                    <a:pt x="2022" y="467"/>
                    <a:pt x="1969" y="491"/>
                    <a:pt x="1906" y="496"/>
                  </a:cubicBezTo>
                  <a:cubicBezTo>
                    <a:pt x="1849" y="496"/>
                    <a:pt x="1796" y="472"/>
                    <a:pt x="1752" y="433"/>
                  </a:cubicBezTo>
                  <a:lnTo>
                    <a:pt x="1319" y="15"/>
                  </a:lnTo>
                  <a:lnTo>
                    <a:pt x="501" y="332"/>
                  </a:lnTo>
                  <a:lnTo>
                    <a:pt x="492" y="337"/>
                  </a:lnTo>
                  <a:cubicBezTo>
                    <a:pt x="473" y="342"/>
                    <a:pt x="1" y="515"/>
                    <a:pt x="1" y="1121"/>
                  </a:cubicBezTo>
                  <a:lnTo>
                    <a:pt x="1" y="1944"/>
                  </a:lnTo>
                  <a:lnTo>
                    <a:pt x="3788" y="1944"/>
                  </a:lnTo>
                  <a:lnTo>
                    <a:pt x="3788" y="1121"/>
                  </a:lnTo>
                  <a:cubicBezTo>
                    <a:pt x="3793" y="515"/>
                    <a:pt x="3316" y="342"/>
                    <a:pt x="3302" y="332"/>
                  </a:cubicBezTo>
                  <a:lnTo>
                    <a:pt x="3287" y="327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94A3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36"/>
            <p:cNvSpPr/>
            <p:nvPr/>
          </p:nvSpPr>
          <p:spPr>
            <a:xfrm>
              <a:off x="5037377" y="3214943"/>
              <a:ext cx="99481" cy="50252"/>
            </a:xfrm>
            <a:custGeom>
              <a:rect b="b" l="l" r="r" t="t"/>
              <a:pathLst>
                <a:path extrusionOk="0" h="1916" w="3793">
                  <a:moveTo>
                    <a:pt x="2474" y="0"/>
                  </a:moveTo>
                  <a:lnTo>
                    <a:pt x="2060" y="429"/>
                  </a:lnTo>
                  <a:cubicBezTo>
                    <a:pt x="2022" y="467"/>
                    <a:pt x="1964" y="491"/>
                    <a:pt x="1906" y="491"/>
                  </a:cubicBezTo>
                  <a:cubicBezTo>
                    <a:pt x="1901" y="492"/>
                    <a:pt x="1896" y="492"/>
                    <a:pt x="1892" y="492"/>
                  </a:cubicBezTo>
                  <a:cubicBezTo>
                    <a:pt x="1840" y="492"/>
                    <a:pt x="1792" y="469"/>
                    <a:pt x="1752" y="434"/>
                  </a:cubicBezTo>
                  <a:lnTo>
                    <a:pt x="1319" y="10"/>
                  </a:lnTo>
                  <a:lnTo>
                    <a:pt x="501" y="332"/>
                  </a:lnTo>
                  <a:lnTo>
                    <a:pt x="492" y="337"/>
                  </a:lnTo>
                  <a:cubicBezTo>
                    <a:pt x="472" y="342"/>
                    <a:pt x="1" y="515"/>
                    <a:pt x="1" y="1122"/>
                  </a:cubicBezTo>
                  <a:lnTo>
                    <a:pt x="1" y="1916"/>
                  </a:lnTo>
                  <a:lnTo>
                    <a:pt x="3788" y="1916"/>
                  </a:lnTo>
                  <a:lnTo>
                    <a:pt x="3788" y="1122"/>
                  </a:lnTo>
                  <a:cubicBezTo>
                    <a:pt x="3792" y="515"/>
                    <a:pt x="3321" y="337"/>
                    <a:pt x="3297" y="332"/>
                  </a:cubicBezTo>
                  <a:lnTo>
                    <a:pt x="3287" y="328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94A3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36"/>
            <p:cNvSpPr/>
            <p:nvPr/>
          </p:nvSpPr>
          <p:spPr>
            <a:xfrm>
              <a:off x="4938053" y="3017817"/>
              <a:ext cx="58959" cy="33335"/>
            </a:xfrm>
            <a:custGeom>
              <a:rect b="b" l="l" r="r" t="t"/>
              <a:pathLst>
                <a:path extrusionOk="0" h="1271" w="2248">
                  <a:moveTo>
                    <a:pt x="1069" y="1"/>
                  </a:moveTo>
                  <a:cubicBezTo>
                    <a:pt x="477" y="1"/>
                    <a:pt x="1" y="477"/>
                    <a:pt x="1" y="1069"/>
                  </a:cubicBezTo>
                  <a:lnTo>
                    <a:pt x="1" y="1271"/>
                  </a:lnTo>
                  <a:lnTo>
                    <a:pt x="59" y="1252"/>
                  </a:lnTo>
                  <a:lnTo>
                    <a:pt x="116" y="1252"/>
                  </a:lnTo>
                  <a:cubicBezTo>
                    <a:pt x="126" y="1252"/>
                    <a:pt x="1026" y="1242"/>
                    <a:pt x="1430" y="684"/>
                  </a:cubicBezTo>
                  <a:cubicBezTo>
                    <a:pt x="1465" y="633"/>
                    <a:pt x="1517" y="610"/>
                    <a:pt x="1569" y="610"/>
                  </a:cubicBezTo>
                  <a:cubicBezTo>
                    <a:pt x="1646" y="610"/>
                    <a:pt x="1723" y="660"/>
                    <a:pt x="1743" y="746"/>
                  </a:cubicBezTo>
                  <a:cubicBezTo>
                    <a:pt x="1748" y="766"/>
                    <a:pt x="1853" y="1179"/>
                    <a:pt x="2176" y="1256"/>
                  </a:cubicBezTo>
                  <a:lnTo>
                    <a:pt x="2190" y="1256"/>
                  </a:lnTo>
                  <a:lnTo>
                    <a:pt x="2248" y="1271"/>
                  </a:lnTo>
                  <a:lnTo>
                    <a:pt x="2248" y="1074"/>
                  </a:lnTo>
                  <a:cubicBezTo>
                    <a:pt x="2248" y="482"/>
                    <a:pt x="1767" y="1"/>
                    <a:pt x="1175" y="1"/>
                  </a:cubicBezTo>
                  <a:close/>
                </a:path>
              </a:pathLst>
            </a:custGeom>
            <a:solidFill>
              <a:srgbClr val="798F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36"/>
            <p:cNvSpPr/>
            <p:nvPr/>
          </p:nvSpPr>
          <p:spPr>
            <a:xfrm>
              <a:off x="5058333" y="2917996"/>
              <a:ext cx="58959" cy="33466"/>
            </a:xfrm>
            <a:custGeom>
              <a:rect b="b" l="l" r="r" t="t"/>
              <a:pathLst>
                <a:path extrusionOk="0" h="1276" w="2248">
                  <a:moveTo>
                    <a:pt x="1069" y="0"/>
                  </a:moveTo>
                  <a:cubicBezTo>
                    <a:pt x="477" y="5"/>
                    <a:pt x="1" y="482"/>
                    <a:pt x="1" y="1074"/>
                  </a:cubicBezTo>
                  <a:lnTo>
                    <a:pt x="1" y="1271"/>
                  </a:lnTo>
                  <a:lnTo>
                    <a:pt x="53" y="1252"/>
                  </a:lnTo>
                  <a:lnTo>
                    <a:pt x="111" y="1252"/>
                  </a:lnTo>
                  <a:cubicBezTo>
                    <a:pt x="121" y="1252"/>
                    <a:pt x="1021" y="1247"/>
                    <a:pt x="1430" y="689"/>
                  </a:cubicBezTo>
                  <a:cubicBezTo>
                    <a:pt x="1465" y="637"/>
                    <a:pt x="1518" y="614"/>
                    <a:pt x="1571" y="614"/>
                  </a:cubicBezTo>
                  <a:cubicBezTo>
                    <a:pt x="1647" y="614"/>
                    <a:pt x="1722" y="663"/>
                    <a:pt x="1742" y="751"/>
                  </a:cubicBezTo>
                  <a:cubicBezTo>
                    <a:pt x="1747" y="770"/>
                    <a:pt x="1848" y="1184"/>
                    <a:pt x="2175" y="1256"/>
                  </a:cubicBezTo>
                  <a:lnTo>
                    <a:pt x="2190" y="1256"/>
                  </a:lnTo>
                  <a:lnTo>
                    <a:pt x="2243" y="1276"/>
                  </a:lnTo>
                  <a:lnTo>
                    <a:pt x="2243" y="1078"/>
                  </a:lnTo>
                  <a:cubicBezTo>
                    <a:pt x="2248" y="482"/>
                    <a:pt x="1766" y="0"/>
                    <a:pt x="1170" y="0"/>
                  </a:cubicBezTo>
                  <a:close/>
                </a:path>
              </a:pathLst>
            </a:custGeom>
            <a:solidFill>
              <a:srgbClr val="798F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36"/>
            <p:cNvSpPr/>
            <p:nvPr/>
          </p:nvSpPr>
          <p:spPr>
            <a:xfrm>
              <a:off x="5178350" y="3017817"/>
              <a:ext cx="59091" cy="33335"/>
            </a:xfrm>
            <a:custGeom>
              <a:rect b="b" l="l" r="r" t="t"/>
              <a:pathLst>
                <a:path extrusionOk="0" h="1271" w="2253">
                  <a:moveTo>
                    <a:pt x="1073" y="1"/>
                  </a:moveTo>
                  <a:cubicBezTo>
                    <a:pt x="482" y="1"/>
                    <a:pt x="0" y="477"/>
                    <a:pt x="0" y="1069"/>
                  </a:cubicBezTo>
                  <a:lnTo>
                    <a:pt x="0" y="1271"/>
                  </a:lnTo>
                  <a:lnTo>
                    <a:pt x="58" y="1252"/>
                  </a:lnTo>
                  <a:lnTo>
                    <a:pt x="116" y="1252"/>
                  </a:lnTo>
                  <a:cubicBezTo>
                    <a:pt x="126" y="1252"/>
                    <a:pt x="1025" y="1242"/>
                    <a:pt x="1430" y="684"/>
                  </a:cubicBezTo>
                  <a:cubicBezTo>
                    <a:pt x="1467" y="633"/>
                    <a:pt x="1520" y="610"/>
                    <a:pt x="1572" y="610"/>
                  </a:cubicBezTo>
                  <a:cubicBezTo>
                    <a:pt x="1650" y="610"/>
                    <a:pt x="1725" y="660"/>
                    <a:pt x="1742" y="746"/>
                  </a:cubicBezTo>
                  <a:cubicBezTo>
                    <a:pt x="1747" y="766"/>
                    <a:pt x="1853" y="1179"/>
                    <a:pt x="2180" y="1256"/>
                  </a:cubicBezTo>
                  <a:lnTo>
                    <a:pt x="2190" y="1256"/>
                  </a:lnTo>
                  <a:lnTo>
                    <a:pt x="2248" y="1271"/>
                  </a:lnTo>
                  <a:lnTo>
                    <a:pt x="2248" y="1074"/>
                  </a:lnTo>
                  <a:cubicBezTo>
                    <a:pt x="2252" y="482"/>
                    <a:pt x="1771" y="1"/>
                    <a:pt x="1175" y="1"/>
                  </a:cubicBezTo>
                  <a:close/>
                </a:path>
              </a:pathLst>
            </a:custGeom>
            <a:solidFill>
              <a:srgbClr val="798F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36"/>
            <p:cNvSpPr/>
            <p:nvPr/>
          </p:nvSpPr>
          <p:spPr>
            <a:xfrm>
              <a:off x="5058202" y="3117403"/>
              <a:ext cx="59091" cy="33466"/>
            </a:xfrm>
            <a:custGeom>
              <a:rect b="b" l="l" r="r" t="t"/>
              <a:pathLst>
                <a:path extrusionOk="0" h="1276" w="2253">
                  <a:moveTo>
                    <a:pt x="1074" y="0"/>
                  </a:moveTo>
                  <a:cubicBezTo>
                    <a:pt x="482" y="0"/>
                    <a:pt x="1" y="481"/>
                    <a:pt x="6" y="1073"/>
                  </a:cubicBezTo>
                  <a:lnTo>
                    <a:pt x="6" y="1275"/>
                  </a:lnTo>
                  <a:lnTo>
                    <a:pt x="58" y="1256"/>
                  </a:lnTo>
                  <a:lnTo>
                    <a:pt x="116" y="1256"/>
                  </a:lnTo>
                  <a:cubicBezTo>
                    <a:pt x="126" y="1256"/>
                    <a:pt x="1026" y="1246"/>
                    <a:pt x="1435" y="688"/>
                  </a:cubicBezTo>
                  <a:cubicBezTo>
                    <a:pt x="1470" y="637"/>
                    <a:pt x="1523" y="613"/>
                    <a:pt x="1576" y="613"/>
                  </a:cubicBezTo>
                  <a:cubicBezTo>
                    <a:pt x="1652" y="613"/>
                    <a:pt x="1727" y="663"/>
                    <a:pt x="1747" y="751"/>
                  </a:cubicBezTo>
                  <a:cubicBezTo>
                    <a:pt x="1752" y="770"/>
                    <a:pt x="1853" y="1184"/>
                    <a:pt x="2180" y="1261"/>
                  </a:cubicBezTo>
                  <a:lnTo>
                    <a:pt x="2195" y="1261"/>
                  </a:lnTo>
                  <a:lnTo>
                    <a:pt x="2248" y="1275"/>
                  </a:lnTo>
                  <a:lnTo>
                    <a:pt x="2248" y="1073"/>
                  </a:lnTo>
                  <a:cubicBezTo>
                    <a:pt x="2253" y="481"/>
                    <a:pt x="1771" y="0"/>
                    <a:pt x="1175" y="0"/>
                  </a:cubicBezTo>
                  <a:close/>
                </a:path>
              </a:pathLst>
            </a:custGeom>
            <a:solidFill>
              <a:srgbClr val="798F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36"/>
            <p:cNvSpPr/>
            <p:nvPr/>
          </p:nvSpPr>
          <p:spPr>
            <a:xfrm>
              <a:off x="5037377" y="3015536"/>
              <a:ext cx="99481" cy="50278"/>
            </a:xfrm>
            <a:custGeom>
              <a:rect b="b" l="l" r="r" t="t"/>
              <a:pathLst>
                <a:path extrusionOk="0" h="1917" w="3793">
                  <a:moveTo>
                    <a:pt x="2474" y="1"/>
                  </a:moveTo>
                  <a:lnTo>
                    <a:pt x="2065" y="429"/>
                  </a:lnTo>
                  <a:cubicBezTo>
                    <a:pt x="2022" y="473"/>
                    <a:pt x="1969" y="497"/>
                    <a:pt x="1911" y="497"/>
                  </a:cubicBezTo>
                  <a:lnTo>
                    <a:pt x="1906" y="497"/>
                  </a:lnTo>
                  <a:cubicBezTo>
                    <a:pt x="1848" y="497"/>
                    <a:pt x="1796" y="473"/>
                    <a:pt x="1752" y="434"/>
                  </a:cubicBezTo>
                  <a:lnTo>
                    <a:pt x="1319" y="15"/>
                  </a:lnTo>
                  <a:lnTo>
                    <a:pt x="501" y="333"/>
                  </a:lnTo>
                  <a:lnTo>
                    <a:pt x="492" y="338"/>
                  </a:lnTo>
                  <a:cubicBezTo>
                    <a:pt x="472" y="347"/>
                    <a:pt x="1" y="521"/>
                    <a:pt x="1" y="1127"/>
                  </a:cubicBezTo>
                  <a:lnTo>
                    <a:pt x="1" y="1916"/>
                  </a:lnTo>
                  <a:lnTo>
                    <a:pt x="3788" y="1916"/>
                  </a:lnTo>
                  <a:lnTo>
                    <a:pt x="3788" y="1122"/>
                  </a:lnTo>
                  <a:cubicBezTo>
                    <a:pt x="3792" y="506"/>
                    <a:pt x="3306" y="338"/>
                    <a:pt x="3302" y="333"/>
                  </a:cubicBezTo>
                  <a:lnTo>
                    <a:pt x="3292" y="328"/>
                  </a:lnTo>
                  <a:lnTo>
                    <a:pt x="2474" y="1"/>
                  </a:lnTo>
                  <a:close/>
                </a:path>
              </a:pathLst>
            </a:custGeom>
            <a:solidFill>
              <a:srgbClr val="94A3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36"/>
            <p:cNvSpPr/>
            <p:nvPr/>
          </p:nvSpPr>
          <p:spPr>
            <a:xfrm>
              <a:off x="5037377" y="3015798"/>
              <a:ext cx="36115" cy="43826"/>
            </a:xfrm>
            <a:custGeom>
              <a:rect b="b" l="l" r="r" t="t"/>
              <a:pathLst>
                <a:path extrusionOk="0" h="1671" w="1377">
                  <a:moveTo>
                    <a:pt x="1319" y="1"/>
                  </a:moveTo>
                  <a:lnTo>
                    <a:pt x="501" y="323"/>
                  </a:lnTo>
                  <a:lnTo>
                    <a:pt x="492" y="323"/>
                  </a:lnTo>
                  <a:cubicBezTo>
                    <a:pt x="472" y="333"/>
                    <a:pt x="1" y="506"/>
                    <a:pt x="1" y="1112"/>
                  </a:cubicBezTo>
                  <a:lnTo>
                    <a:pt x="1" y="1670"/>
                  </a:lnTo>
                  <a:lnTo>
                    <a:pt x="203" y="1670"/>
                  </a:lnTo>
                  <a:lnTo>
                    <a:pt x="203" y="1112"/>
                  </a:lnTo>
                  <a:cubicBezTo>
                    <a:pt x="203" y="506"/>
                    <a:pt x="679" y="333"/>
                    <a:pt x="694" y="323"/>
                  </a:cubicBezTo>
                  <a:lnTo>
                    <a:pt x="703" y="323"/>
                  </a:lnTo>
                  <a:lnTo>
                    <a:pt x="1377" y="58"/>
                  </a:lnTo>
                  <a:lnTo>
                    <a:pt x="1319" y="1"/>
                  </a:lnTo>
                  <a:close/>
                </a:path>
              </a:pathLst>
            </a:custGeom>
            <a:solidFill>
              <a:srgbClr val="7D8F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36"/>
            <p:cNvSpPr/>
            <p:nvPr/>
          </p:nvSpPr>
          <p:spPr>
            <a:xfrm>
              <a:off x="5157787" y="3115489"/>
              <a:ext cx="36246" cy="43826"/>
            </a:xfrm>
            <a:custGeom>
              <a:rect b="b" l="l" r="r" t="t"/>
              <a:pathLst>
                <a:path extrusionOk="0" h="1671" w="1382">
                  <a:moveTo>
                    <a:pt x="1319" y="1"/>
                  </a:moveTo>
                  <a:lnTo>
                    <a:pt x="501" y="318"/>
                  </a:lnTo>
                  <a:lnTo>
                    <a:pt x="491" y="323"/>
                  </a:lnTo>
                  <a:cubicBezTo>
                    <a:pt x="472" y="328"/>
                    <a:pt x="0" y="506"/>
                    <a:pt x="0" y="1108"/>
                  </a:cubicBezTo>
                  <a:lnTo>
                    <a:pt x="0" y="1671"/>
                  </a:lnTo>
                  <a:lnTo>
                    <a:pt x="207" y="1671"/>
                  </a:lnTo>
                  <a:lnTo>
                    <a:pt x="207" y="1108"/>
                  </a:lnTo>
                  <a:cubicBezTo>
                    <a:pt x="207" y="506"/>
                    <a:pt x="679" y="333"/>
                    <a:pt x="698" y="323"/>
                  </a:cubicBezTo>
                  <a:lnTo>
                    <a:pt x="707" y="318"/>
                  </a:lnTo>
                  <a:lnTo>
                    <a:pt x="1381" y="59"/>
                  </a:lnTo>
                  <a:lnTo>
                    <a:pt x="1319" y="1"/>
                  </a:lnTo>
                  <a:close/>
                </a:path>
              </a:pathLst>
            </a:custGeom>
            <a:solidFill>
              <a:srgbClr val="7D8F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36"/>
            <p:cNvSpPr/>
            <p:nvPr/>
          </p:nvSpPr>
          <p:spPr>
            <a:xfrm>
              <a:off x="5037246" y="3215206"/>
              <a:ext cx="36246" cy="43800"/>
            </a:xfrm>
            <a:custGeom>
              <a:rect b="b" l="l" r="r" t="t"/>
              <a:pathLst>
                <a:path extrusionOk="0" h="1670" w="1382">
                  <a:moveTo>
                    <a:pt x="1324" y="0"/>
                  </a:moveTo>
                  <a:lnTo>
                    <a:pt x="506" y="318"/>
                  </a:lnTo>
                  <a:lnTo>
                    <a:pt x="492" y="322"/>
                  </a:lnTo>
                  <a:cubicBezTo>
                    <a:pt x="477" y="327"/>
                    <a:pt x="1" y="501"/>
                    <a:pt x="1" y="1107"/>
                  </a:cubicBezTo>
                  <a:lnTo>
                    <a:pt x="1" y="1670"/>
                  </a:lnTo>
                  <a:lnTo>
                    <a:pt x="208" y="1670"/>
                  </a:lnTo>
                  <a:lnTo>
                    <a:pt x="208" y="1107"/>
                  </a:lnTo>
                  <a:cubicBezTo>
                    <a:pt x="208" y="505"/>
                    <a:pt x="684" y="327"/>
                    <a:pt x="699" y="322"/>
                  </a:cubicBezTo>
                  <a:lnTo>
                    <a:pt x="708" y="318"/>
                  </a:lnTo>
                  <a:lnTo>
                    <a:pt x="1382" y="58"/>
                  </a:lnTo>
                  <a:lnTo>
                    <a:pt x="1324" y="0"/>
                  </a:lnTo>
                  <a:close/>
                </a:path>
              </a:pathLst>
            </a:custGeom>
            <a:solidFill>
              <a:srgbClr val="7D8F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36"/>
            <p:cNvSpPr/>
            <p:nvPr/>
          </p:nvSpPr>
          <p:spPr>
            <a:xfrm>
              <a:off x="4917491" y="3115489"/>
              <a:ext cx="36115" cy="43826"/>
            </a:xfrm>
            <a:custGeom>
              <a:rect b="b" l="l" r="r" t="t"/>
              <a:pathLst>
                <a:path extrusionOk="0" h="1671" w="1377">
                  <a:moveTo>
                    <a:pt x="1319" y="1"/>
                  </a:moveTo>
                  <a:lnTo>
                    <a:pt x="501" y="318"/>
                  </a:lnTo>
                  <a:lnTo>
                    <a:pt x="491" y="323"/>
                  </a:lnTo>
                  <a:cubicBezTo>
                    <a:pt x="472" y="328"/>
                    <a:pt x="1" y="506"/>
                    <a:pt x="1" y="1108"/>
                  </a:cubicBezTo>
                  <a:lnTo>
                    <a:pt x="1" y="1671"/>
                  </a:lnTo>
                  <a:lnTo>
                    <a:pt x="203" y="1671"/>
                  </a:lnTo>
                  <a:lnTo>
                    <a:pt x="203" y="1108"/>
                  </a:lnTo>
                  <a:cubicBezTo>
                    <a:pt x="208" y="506"/>
                    <a:pt x="679" y="333"/>
                    <a:pt x="698" y="323"/>
                  </a:cubicBezTo>
                  <a:lnTo>
                    <a:pt x="708" y="318"/>
                  </a:lnTo>
                  <a:lnTo>
                    <a:pt x="1377" y="59"/>
                  </a:lnTo>
                  <a:lnTo>
                    <a:pt x="1319" y="1"/>
                  </a:lnTo>
                  <a:close/>
                </a:path>
              </a:pathLst>
            </a:custGeom>
            <a:solidFill>
              <a:srgbClr val="7D8F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36"/>
            <p:cNvSpPr/>
            <p:nvPr/>
          </p:nvSpPr>
          <p:spPr>
            <a:xfrm>
              <a:off x="4938053" y="3017686"/>
              <a:ext cx="32207" cy="33361"/>
            </a:xfrm>
            <a:custGeom>
              <a:rect b="b" l="l" r="r" t="t"/>
              <a:pathLst>
                <a:path extrusionOk="0" h="1272" w="1228">
                  <a:moveTo>
                    <a:pt x="1074" y="1"/>
                  </a:moveTo>
                  <a:cubicBezTo>
                    <a:pt x="482" y="1"/>
                    <a:pt x="1" y="482"/>
                    <a:pt x="1" y="1074"/>
                  </a:cubicBezTo>
                  <a:lnTo>
                    <a:pt x="1" y="1271"/>
                  </a:lnTo>
                  <a:lnTo>
                    <a:pt x="59" y="1257"/>
                  </a:lnTo>
                  <a:lnTo>
                    <a:pt x="116" y="1257"/>
                  </a:lnTo>
                  <a:cubicBezTo>
                    <a:pt x="116" y="1257"/>
                    <a:pt x="150" y="1257"/>
                    <a:pt x="203" y="1252"/>
                  </a:cubicBezTo>
                  <a:lnTo>
                    <a:pt x="203" y="1083"/>
                  </a:lnTo>
                  <a:lnTo>
                    <a:pt x="203" y="1074"/>
                  </a:lnTo>
                  <a:cubicBezTo>
                    <a:pt x="203" y="501"/>
                    <a:pt x="655" y="30"/>
                    <a:pt x="1228" y="1"/>
                  </a:cubicBezTo>
                  <a:close/>
                </a:path>
              </a:pathLst>
            </a:custGeom>
            <a:solidFill>
              <a:srgbClr val="6D84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36"/>
            <p:cNvSpPr/>
            <p:nvPr/>
          </p:nvSpPr>
          <p:spPr>
            <a:xfrm>
              <a:off x="5058333" y="2917996"/>
              <a:ext cx="32076" cy="33335"/>
            </a:xfrm>
            <a:custGeom>
              <a:rect b="b" l="l" r="r" t="t"/>
              <a:pathLst>
                <a:path extrusionOk="0" h="1271" w="1223">
                  <a:moveTo>
                    <a:pt x="1069" y="0"/>
                  </a:moveTo>
                  <a:cubicBezTo>
                    <a:pt x="477" y="5"/>
                    <a:pt x="1" y="482"/>
                    <a:pt x="1" y="1074"/>
                  </a:cubicBezTo>
                  <a:lnTo>
                    <a:pt x="1" y="1271"/>
                  </a:lnTo>
                  <a:lnTo>
                    <a:pt x="53" y="1252"/>
                  </a:lnTo>
                  <a:lnTo>
                    <a:pt x="203" y="1252"/>
                  </a:lnTo>
                  <a:lnTo>
                    <a:pt x="203" y="1083"/>
                  </a:lnTo>
                  <a:lnTo>
                    <a:pt x="198" y="1074"/>
                  </a:lnTo>
                  <a:cubicBezTo>
                    <a:pt x="203" y="501"/>
                    <a:pt x="650" y="29"/>
                    <a:pt x="1223" y="0"/>
                  </a:cubicBezTo>
                  <a:close/>
                </a:path>
              </a:pathLst>
            </a:custGeom>
            <a:solidFill>
              <a:srgbClr val="6D84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36"/>
            <p:cNvSpPr/>
            <p:nvPr/>
          </p:nvSpPr>
          <p:spPr>
            <a:xfrm>
              <a:off x="5178481" y="3017686"/>
              <a:ext cx="32076" cy="33361"/>
            </a:xfrm>
            <a:custGeom>
              <a:rect b="b" l="l" r="r" t="t"/>
              <a:pathLst>
                <a:path extrusionOk="0" h="1272" w="1223">
                  <a:moveTo>
                    <a:pt x="1068" y="1"/>
                  </a:moveTo>
                  <a:cubicBezTo>
                    <a:pt x="477" y="1"/>
                    <a:pt x="0" y="482"/>
                    <a:pt x="0" y="1074"/>
                  </a:cubicBezTo>
                  <a:lnTo>
                    <a:pt x="0" y="1271"/>
                  </a:lnTo>
                  <a:lnTo>
                    <a:pt x="53" y="1257"/>
                  </a:lnTo>
                  <a:lnTo>
                    <a:pt x="111" y="1257"/>
                  </a:lnTo>
                  <a:cubicBezTo>
                    <a:pt x="111" y="1257"/>
                    <a:pt x="149" y="1257"/>
                    <a:pt x="202" y="1252"/>
                  </a:cubicBezTo>
                  <a:lnTo>
                    <a:pt x="202" y="1083"/>
                  </a:lnTo>
                  <a:lnTo>
                    <a:pt x="202" y="1074"/>
                  </a:lnTo>
                  <a:cubicBezTo>
                    <a:pt x="202" y="501"/>
                    <a:pt x="650" y="30"/>
                    <a:pt x="1222" y="1"/>
                  </a:cubicBezTo>
                  <a:close/>
                </a:path>
              </a:pathLst>
            </a:custGeom>
            <a:solidFill>
              <a:srgbClr val="6D84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36"/>
            <p:cNvSpPr/>
            <p:nvPr/>
          </p:nvSpPr>
          <p:spPr>
            <a:xfrm>
              <a:off x="5058333" y="3117508"/>
              <a:ext cx="32076" cy="33361"/>
            </a:xfrm>
            <a:custGeom>
              <a:rect b="b" l="l" r="r" t="t"/>
              <a:pathLst>
                <a:path extrusionOk="0" h="1272" w="1223">
                  <a:moveTo>
                    <a:pt x="1069" y="1"/>
                  </a:moveTo>
                  <a:cubicBezTo>
                    <a:pt x="477" y="1"/>
                    <a:pt x="1" y="477"/>
                    <a:pt x="1" y="1069"/>
                  </a:cubicBezTo>
                  <a:lnTo>
                    <a:pt x="1" y="1271"/>
                  </a:lnTo>
                  <a:lnTo>
                    <a:pt x="53" y="1252"/>
                  </a:lnTo>
                  <a:lnTo>
                    <a:pt x="111" y="1252"/>
                  </a:lnTo>
                  <a:cubicBezTo>
                    <a:pt x="111" y="1252"/>
                    <a:pt x="150" y="1252"/>
                    <a:pt x="203" y="1247"/>
                  </a:cubicBezTo>
                  <a:lnTo>
                    <a:pt x="203" y="1069"/>
                  </a:lnTo>
                  <a:lnTo>
                    <a:pt x="198" y="1069"/>
                  </a:lnTo>
                  <a:cubicBezTo>
                    <a:pt x="203" y="496"/>
                    <a:pt x="650" y="25"/>
                    <a:pt x="1223" y="1"/>
                  </a:cubicBezTo>
                  <a:close/>
                </a:path>
              </a:pathLst>
            </a:custGeom>
            <a:solidFill>
              <a:srgbClr val="6D84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36"/>
            <p:cNvSpPr/>
            <p:nvPr/>
          </p:nvSpPr>
          <p:spPr>
            <a:xfrm>
              <a:off x="5025889" y="2907767"/>
              <a:ext cx="122325" cy="163214"/>
            </a:xfrm>
            <a:custGeom>
              <a:rect b="b" l="l" r="r" t="t"/>
              <a:pathLst>
                <a:path extrusionOk="0" h="6223" w="4664">
                  <a:moveTo>
                    <a:pt x="2397" y="434"/>
                  </a:moveTo>
                  <a:cubicBezTo>
                    <a:pt x="2965" y="439"/>
                    <a:pt x="3422" y="896"/>
                    <a:pt x="3422" y="1464"/>
                  </a:cubicBezTo>
                  <a:lnTo>
                    <a:pt x="3422" y="1603"/>
                  </a:lnTo>
                  <a:lnTo>
                    <a:pt x="3408" y="1603"/>
                  </a:lnTo>
                  <a:cubicBezTo>
                    <a:pt x="3104" y="1531"/>
                    <a:pt x="3008" y="1131"/>
                    <a:pt x="3008" y="1127"/>
                  </a:cubicBezTo>
                  <a:cubicBezTo>
                    <a:pt x="2982" y="1018"/>
                    <a:pt x="2888" y="957"/>
                    <a:pt x="2793" y="957"/>
                  </a:cubicBezTo>
                  <a:cubicBezTo>
                    <a:pt x="2728" y="957"/>
                    <a:pt x="2663" y="985"/>
                    <a:pt x="2618" y="1045"/>
                  </a:cubicBezTo>
                  <a:cubicBezTo>
                    <a:pt x="2224" y="1589"/>
                    <a:pt x="1348" y="1593"/>
                    <a:pt x="1339" y="1593"/>
                  </a:cubicBezTo>
                  <a:lnTo>
                    <a:pt x="1286" y="1593"/>
                  </a:lnTo>
                  <a:lnTo>
                    <a:pt x="1271" y="1598"/>
                  </a:lnTo>
                  <a:lnTo>
                    <a:pt x="1266" y="1598"/>
                  </a:lnTo>
                  <a:lnTo>
                    <a:pt x="1266" y="1464"/>
                  </a:lnTo>
                  <a:cubicBezTo>
                    <a:pt x="1266" y="896"/>
                    <a:pt x="1728" y="439"/>
                    <a:pt x="2291" y="434"/>
                  </a:cubicBezTo>
                  <a:close/>
                  <a:moveTo>
                    <a:pt x="3576" y="2195"/>
                  </a:moveTo>
                  <a:lnTo>
                    <a:pt x="3600" y="2200"/>
                  </a:lnTo>
                  <a:cubicBezTo>
                    <a:pt x="3672" y="2281"/>
                    <a:pt x="3663" y="2402"/>
                    <a:pt x="3576" y="2469"/>
                  </a:cubicBezTo>
                  <a:lnTo>
                    <a:pt x="3576" y="2195"/>
                  </a:lnTo>
                  <a:close/>
                  <a:moveTo>
                    <a:pt x="1117" y="2200"/>
                  </a:moveTo>
                  <a:lnTo>
                    <a:pt x="1117" y="2474"/>
                  </a:lnTo>
                  <a:cubicBezTo>
                    <a:pt x="1031" y="2411"/>
                    <a:pt x="1011" y="2286"/>
                    <a:pt x="1084" y="2209"/>
                  </a:cubicBezTo>
                  <a:cubicBezTo>
                    <a:pt x="1093" y="2205"/>
                    <a:pt x="1108" y="2200"/>
                    <a:pt x="1117" y="2200"/>
                  </a:cubicBezTo>
                  <a:close/>
                  <a:moveTo>
                    <a:pt x="2724" y="1565"/>
                  </a:moveTo>
                  <a:cubicBezTo>
                    <a:pt x="2821" y="1738"/>
                    <a:pt x="2965" y="1877"/>
                    <a:pt x="3143" y="1964"/>
                  </a:cubicBezTo>
                  <a:lnTo>
                    <a:pt x="3143" y="2585"/>
                  </a:lnTo>
                  <a:cubicBezTo>
                    <a:pt x="3138" y="2970"/>
                    <a:pt x="2830" y="3278"/>
                    <a:pt x="2445" y="3282"/>
                  </a:cubicBezTo>
                  <a:lnTo>
                    <a:pt x="2248" y="3282"/>
                  </a:lnTo>
                  <a:cubicBezTo>
                    <a:pt x="1868" y="3278"/>
                    <a:pt x="1555" y="2970"/>
                    <a:pt x="1555" y="2585"/>
                  </a:cubicBezTo>
                  <a:lnTo>
                    <a:pt x="1555" y="2012"/>
                  </a:lnTo>
                  <a:cubicBezTo>
                    <a:pt x="1839" y="1983"/>
                    <a:pt x="2335" y="1882"/>
                    <a:pt x="2724" y="1565"/>
                  </a:cubicBezTo>
                  <a:close/>
                  <a:moveTo>
                    <a:pt x="2580" y="3711"/>
                  </a:moveTo>
                  <a:lnTo>
                    <a:pt x="2580" y="3826"/>
                  </a:lnTo>
                  <a:lnTo>
                    <a:pt x="2339" y="4076"/>
                  </a:lnTo>
                  <a:lnTo>
                    <a:pt x="2113" y="3855"/>
                  </a:lnTo>
                  <a:lnTo>
                    <a:pt x="2113" y="3711"/>
                  </a:lnTo>
                  <a:cubicBezTo>
                    <a:pt x="2157" y="3715"/>
                    <a:pt x="2205" y="3715"/>
                    <a:pt x="2248" y="3715"/>
                  </a:cubicBezTo>
                  <a:lnTo>
                    <a:pt x="2445" y="3715"/>
                  </a:lnTo>
                  <a:cubicBezTo>
                    <a:pt x="2489" y="3715"/>
                    <a:pt x="2537" y="3715"/>
                    <a:pt x="2580" y="3711"/>
                  </a:cubicBezTo>
                  <a:close/>
                  <a:moveTo>
                    <a:pt x="2291" y="1"/>
                  </a:moveTo>
                  <a:cubicBezTo>
                    <a:pt x="1483" y="1"/>
                    <a:pt x="824" y="655"/>
                    <a:pt x="824" y="1464"/>
                  </a:cubicBezTo>
                  <a:lnTo>
                    <a:pt x="824" y="1848"/>
                  </a:lnTo>
                  <a:cubicBezTo>
                    <a:pt x="391" y="2200"/>
                    <a:pt x="612" y="2902"/>
                    <a:pt x="1170" y="2941"/>
                  </a:cubicBezTo>
                  <a:lnTo>
                    <a:pt x="1170" y="2936"/>
                  </a:lnTo>
                  <a:cubicBezTo>
                    <a:pt x="1257" y="3201"/>
                    <a:pt x="1435" y="3422"/>
                    <a:pt x="1675" y="3561"/>
                  </a:cubicBezTo>
                  <a:lnTo>
                    <a:pt x="1675" y="3682"/>
                  </a:lnTo>
                  <a:lnTo>
                    <a:pt x="780" y="4033"/>
                  </a:lnTo>
                  <a:cubicBezTo>
                    <a:pt x="699" y="4062"/>
                    <a:pt x="1" y="4341"/>
                    <a:pt x="1" y="5231"/>
                  </a:cubicBezTo>
                  <a:lnTo>
                    <a:pt x="1" y="6006"/>
                  </a:lnTo>
                  <a:cubicBezTo>
                    <a:pt x="1" y="6126"/>
                    <a:pt x="97" y="6222"/>
                    <a:pt x="217" y="6222"/>
                  </a:cubicBezTo>
                  <a:lnTo>
                    <a:pt x="776" y="6222"/>
                  </a:lnTo>
                  <a:cubicBezTo>
                    <a:pt x="1064" y="6222"/>
                    <a:pt x="1064" y="5789"/>
                    <a:pt x="776" y="5789"/>
                  </a:cubicBezTo>
                  <a:lnTo>
                    <a:pt x="439" y="5789"/>
                  </a:lnTo>
                  <a:lnTo>
                    <a:pt x="439" y="5231"/>
                  </a:lnTo>
                  <a:cubicBezTo>
                    <a:pt x="439" y="4630"/>
                    <a:pt x="910" y="4447"/>
                    <a:pt x="930" y="4442"/>
                  </a:cubicBezTo>
                  <a:lnTo>
                    <a:pt x="939" y="4437"/>
                  </a:lnTo>
                  <a:lnTo>
                    <a:pt x="1757" y="4120"/>
                  </a:lnTo>
                  <a:lnTo>
                    <a:pt x="2190" y="4538"/>
                  </a:lnTo>
                  <a:cubicBezTo>
                    <a:pt x="2234" y="4577"/>
                    <a:pt x="2286" y="4601"/>
                    <a:pt x="2344" y="4601"/>
                  </a:cubicBezTo>
                  <a:cubicBezTo>
                    <a:pt x="2402" y="4601"/>
                    <a:pt x="2460" y="4577"/>
                    <a:pt x="2498" y="4533"/>
                  </a:cubicBezTo>
                  <a:lnTo>
                    <a:pt x="2912" y="4105"/>
                  </a:lnTo>
                  <a:lnTo>
                    <a:pt x="3725" y="4432"/>
                  </a:lnTo>
                  <a:lnTo>
                    <a:pt x="3740" y="4437"/>
                  </a:lnTo>
                  <a:cubicBezTo>
                    <a:pt x="3744" y="4437"/>
                    <a:pt x="4230" y="4610"/>
                    <a:pt x="4230" y="5226"/>
                  </a:cubicBezTo>
                  <a:lnTo>
                    <a:pt x="4230" y="5784"/>
                  </a:lnTo>
                  <a:lnTo>
                    <a:pt x="1468" y="5784"/>
                  </a:lnTo>
                  <a:cubicBezTo>
                    <a:pt x="1175" y="5784"/>
                    <a:pt x="1175" y="6222"/>
                    <a:pt x="1468" y="6222"/>
                  </a:cubicBezTo>
                  <a:lnTo>
                    <a:pt x="4447" y="6222"/>
                  </a:lnTo>
                  <a:cubicBezTo>
                    <a:pt x="4567" y="6222"/>
                    <a:pt x="4663" y="6121"/>
                    <a:pt x="4663" y="6001"/>
                  </a:cubicBezTo>
                  <a:lnTo>
                    <a:pt x="4663" y="5231"/>
                  </a:lnTo>
                  <a:cubicBezTo>
                    <a:pt x="4663" y="4346"/>
                    <a:pt x="3971" y="4062"/>
                    <a:pt x="3884" y="4033"/>
                  </a:cubicBezTo>
                  <a:lnTo>
                    <a:pt x="3013" y="3682"/>
                  </a:lnTo>
                  <a:lnTo>
                    <a:pt x="3013" y="3561"/>
                  </a:lnTo>
                  <a:cubicBezTo>
                    <a:pt x="3254" y="3422"/>
                    <a:pt x="3432" y="3201"/>
                    <a:pt x="3518" y="2936"/>
                  </a:cubicBezTo>
                  <a:cubicBezTo>
                    <a:pt x="4067" y="2893"/>
                    <a:pt x="4283" y="2200"/>
                    <a:pt x="3855" y="1848"/>
                  </a:cubicBezTo>
                  <a:lnTo>
                    <a:pt x="3855" y="1464"/>
                  </a:lnTo>
                  <a:cubicBezTo>
                    <a:pt x="3855" y="655"/>
                    <a:pt x="3201" y="1"/>
                    <a:pt x="239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36"/>
            <p:cNvSpPr/>
            <p:nvPr/>
          </p:nvSpPr>
          <p:spPr>
            <a:xfrm>
              <a:off x="5133501" y="2916396"/>
              <a:ext cx="109185" cy="83718"/>
            </a:xfrm>
            <a:custGeom>
              <a:rect b="b" l="l" r="r" t="t"/>
              <a:pathLst>
                <a:path extrusionOk="0" h="3192" w="4163">
                  <a:moveTo>
                    <a:pt x="309" y="0"/>
                  </a:moveTo>
                  <a:cubicBezTo>
                    <a:pt x="86" y="0"/>
                    <a:pt x="0" y="345"/>
                    <a:pt x="248" y="427"/>
                  </a:cubicBezTo>
                  <a:cubicBezTo>
                    <a:pt x="1667" y="894"/>
                    <a:pt x="2880" y="1837"/>
                    <a:pt x="3688" y="3093"/>
                  </a:cubicBezTo>
                  <a:cubicBezTo>
                    <a:pt x="3735" y="3162"/>
                    <a:pt x="3799" y="3191"/>
                    <a:pt x="3863" y="3191"/>
                  </a:cubicBezTo>
                  <a:cubicBezTo>
                    <a:pt x="4015" y="3191"/>
                    <a:pt x="4162" y="3027"/>
                    <a:pt x="4054" y="2857"/>
                  </a:cubicBezTo>
                  <a:cubicBezTo>
                    <a:pt x="3192" y="1515"/>
                    <a:pt x="1898" y="509"/>
                    <a:pt x="387" y="13"/>
                  </a:cubicBezTo>
                  <a:cubicBezTo>
                    <a:pt x="360" y="4"/>
                    <a:pt x="334" y="0"/>
                    <a:pt x="30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36"/>
            <p:cNvSpPr/>
            <p:nvPr/>
          </p:nvSpPr>
          <p:spPr>
            <a:xfrm>
              <a:off x="4932651" y="2915924"/>
              <a:ext cx="109238" cy="84164"/>
            </a:xfrm>
            <a:custGeom>
              <a:rect b="b" l="l" r="r" t="t"/>
              <a:pathLst>
                <a:path extrusionOk="0" h="3209" w="4165">
                  <a:moveTo>
                    <a:pt x="3855" y="0"/>
                  </a:moveTo>
                  <a:cubicBezTo>
                    <a:pt x="3832" y="0"/>
                    <a:pt x="3808" y="4"/>
                    <a:pt x="3782" y="12"/>
                  </a:cubicBezTo>
                  <a:cubicBezTo>
                    <a:pt x="2247" y="508"/>
                    <a:pt x="933" y="1518"/>
                    <a:pt x="63" y="2870"/>
                  </a:cubicBezTo>
                  <a:cubicBezTo>
                    <a:pt x="0" y="2976"/>
                    <a:pt x="29" y="3111"/>
                    <a:pt x="130" y="3173"/>
                  </a:cubicBezTo>
                  <a:cubicBezTo>
                    <a:pt x="166" y="3198"/>
                    <a:pt x="207" y="3209"/>
                    <a:pt x="247" y="3209"/>
                  </a:cubicBezTo>
                  <a:cubicBezTo>
                    <a:pt x="319" y="3209"/>
                    <a:pt x="390" y="3173"/>
                    <a:pt x="433" y="3111"/>
                  </a:cubicBezTo>
                  <a:cubicBezTo>
                    <a:pt x="1246" y="1841"/>
                    <a:pt x="2478" y="893"/>
                    <a:pt x="3912" y="431"/>
                  </a:cubicBezTo>
                  <a:cubicBezTo>
                    <a:pt x="4165" y="348"/>
                    <a:pt x="4078" y="0"/>
                    <a:pt x="385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36"/>
            <p:cNvSpPr/>
            <p:nvPr/>
          </p:nvSpPr>
          <p:spPr>
            <a:xfrm>
              <a:off x="4931365" y="3177831"/>
              <a:ext cx="91272" cy="76847"/>
            </a:xfrm>
            <a:custGeom>
              <a:rect b="b" l="l" r="r" t="t"/>
              <a:pathLst>
                <a:path extrusionOk="0" h="2930" w="3480">
                  <a:moveTo>
                    <a:pt x="303" y="1"/>
                  </a:moveTo>
                  <a:cubicBezTo>
                    <a:pt x="149" y="1"/>
                    <a:pt x="0" y="170"/>
                    <a:pt x="112" y="342"/>
                  </a:cubicBezTo>
                  <a:cubicBezTo>
                    <a:pt x="829" y="1459"/>
                    <a:pt x="1849" y="2349"/>
                    <a:pt x="3052" y="2902"/>
                  </a:cubicBezTo>
                  <a:cubicBezTo>
                    <a:pt x="3089" y="2922"/>
                    <a:pt x="3125" y="2930"/>
                    <a:pt x="3159" y="2930"/>
                  </a:cubicBezTo>
                  <a:cubicBezTo>
                    <a:pt x="3370" y="2930"/>
                    <a:pt x="3479" y="2598"/>
                    <a:pt x="3234" y="2503"/>
                  </a:cubicBezTo>
                  <a:cubicBezTo>
                    <a:pt x="2108" y="1983"/>
                    <a:pt x="1151" y="1156"/>
                    <a:pt x="482" y="107"/>
                  </a:cubicBezTo>
                  <a:cubicBezTo>
                    <a:pt x="435" y="32"/>
                    <a:pt x="368" y="1"/>
                    <a:pt x="30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36"/>
            <p:cNvSpPr/>
            <p:nvPr/>
          </p:nvSpPr>
          <p:spPr>
            <a:xfrm>
              <a:off x="5152988" y="3177989"/>
              <a:ext cx="88623" cy="76060"/>
            </a:xfrm>
            <a:custGeom>
              <a:rect b="b" l="l" r="r" t="t"/>
              <a:pathLst>
                <a:path extrusionOk="0" h="2900" w="3379">
                  <a:moveTo>
                    <a:pt x="3130" y="0"/>
                  </a:moveTo>
                  <a:cubicBezTo>
                    <a:pt x="3058" y="0"/>
                    <a:pt x="2989" y="36"/>
                    <a:pt x="2945" y="101"/>
                  </a:cubicBezTo>
                  <a:cubicBezTo>
                    <a:pt x="2286" y="1130"/>
                    <a:pt x="1348" y="1958"/>
                    <a:pt x="241" y="2478"/>
                  </a:cubicBezTo>
                  <a:cubicBezTo>
                    <a:pt x="0" y="2581"/>
                    <a:pt x="110" y="2899"/>
                    <a:pt x="317" y="2899"/>
                  </a:cubicBezTo>
                  <a:cubicBezTo>
                    <a:pt x="351" y="2899"/>
                    <a:pt x="386" y="2891"/>
                    <a:pt x="424" y="2872"/>
                  </a:cubicBezTo>
                  <a:cubicBezTo>
                    <a:pt x="1607" y="2319"/>
                    <a:pt x="2608" y="1438"/>
                    <a:pt x="3316" y="336"/>
                  </a:cubicBezTo>
                  <a:cubicBezTo>
                    <a:pt x="3378" y="235"/>
                    <a:pt x="3349" y="101"/>
                    <a:pt x="3248" y="33"/>
                  </a:cubicBezTo>
                  <a:cubicBezTo>
                    <a:pt x="3211" y="11"/>
                    <a:pt x="3170" y="0"/>
                    <a:pt x="313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36"/>
            <p:cNvSpPr/>
            <p:nvPr/>
          </p:nvSpPr>
          <p:spPr>
            <a:xfrm>
              <a:off x="4905872" y="3007484"/>
              <a:ext cx="122456" cy="163319"/>
            </a:xfrm>
            <a:custGeom>
              <a:rect b="b" l="l" r="r" t="t"/>
              <a:pathLst>
                <a:path extrusionOk="0" h="6227" w="4669">
                  <a:moveTo>
                    <a:pt x="2397" y="423"/>
                  </a:moveTo>
                  <a:cubicBezTo>
                    <a:pt x="2965" y="428"/>
                    <a:pt x="3422" y="885"/>
                    <a:pt x="3427" y="1453"/>
                  </a:cubicBezTo>
                  <a:lnTo>
                    <a:pt x="3427" y="1588"/>
                  </a:lnTo>
                  <a:lnTo>
                    <a:pt x="3408" y="1588"/>
                  </a:lnTo>
                  <a:cubicBezTo>
                    <a:pt x="3109" y="1521"/>
                    <a:pt x="3008" y="1116"/>
                    <a:pt x="3008" y="1116"/>
                  </a:cubicBezTo>
                  <a:cubicBezTo>
                    <a:pt x="2982" y="1007"/>
                    <a:pt x="2888" y="946"/>
                    <a:pt x="2793" y="946"/>
                  </a:cubicBezTo>
                  <a:cubicBezTo>
                    <a:pt x="2728" y="946"/>
                    <a:pt x="2663" y="974"/>
                    <a:pt x="2619" y="1035"/>
                  </a:cubicBezTo>
                  <a:cubicBezTo>
                    <a:pt x="2224" y="1583"/>
                    <a:pt x="1348" y="1588"/>
                    <a:pt x="1339" y="1588"/>
                  </a:cubicBezTo>
                  <a:lnTo>
                    <a:pt x="1286" y="1588"/>
                  </a:lnTo>
                  <a:lnTo>
                    <a:pt x="1271" y="1593"/>
                  </a:lnTo>
                  <a:lnTo>
                    <a:pt x="1266" y="1593"/>
                  </a:lnTo>
                  <a:lnTo>
                    <a:pt x="1266" y="1453"/>
                  </a:lnTo>
                  <a:cubicBezTo>
                    <a:pt x="1266" y="885"/>
                    <a:pt x="1728" y="428"/>
                    <a:pt x="2291" y="423"/>
                  </a:cubicBezTo>
                  <a:close/>
                  <a:moveTo>
                    <a:pt x="3576" y="2194"/>
                  </a:moveTo>
                  <a:lnTo>
                    <a:pt x="3600" y="2199"/>
                  </a:lnTo>
                  <a:cubicBezTo>
                    <a:pt x="3672" y="2276"/>
                    <a:pt x="3663" y="2401"/>
                    <a:pt x="3576" y="2464"/>
                  </a:cubicBezTo>
                  <a:lnTo>
                    <a:pt x="3576" y="2194"/>
                  </a:lnTo>
                  <a:close/>
                  <a:moveTo>
                    <a:pt x="1117" y="2194"/>
                  </a:moveTo>
                  <a:lnTo>
                    <a:pt x="1117" y="2473"/>
                  </a:lnTo>
                  <a:cubicBezTo>
                    <a:pt x="1031" y="2411"/>
                    <a:pt x="1011" y="2286"/>
                    <a:pt x="1084" y="2204"/>
                  </a:cubicBezTo>
                  <a:cubicBezTo>
                    <a:pt x="1093" y="2204"/>
                    <a:pt x="1108" y="2199"/>
                    <a:pt x="1117" y="2194"/>
                  </a:cubicBezTo>
                  <a:close/>
                  <a:moveTo>
                    <a:pt x="2724" y="1559"/>
                  </a:moveTo>
                  <a:cubicBezTo>
                    <a:pt x="2821" y="1732"/>
                    <a:pt x="2965" y="1872"/>
                    <a:pt x="3143" y="1963"/>
                  </a:cubicBezTo>
                  <a:lnTo>
                    <a:pt x="3143" y="2584"/>
                  </a:lnTo>
                  <a:cubicBezTo>
                    <a:pt x="3143" y="2969"/>
                    <a:pt x="2830" y="3282"/>
                    <a:pt x="2450" y="3282"/>
                  </a:cubicBezTo>
                  <a:lnTo>
                    <a:pt x="2445" y="3277"/>
                  </a:lnTo>
                  <a:lnTo>
                    <a:pt x="2248" y="3277"/>
                  </a:lnTo>
                  <a:cubicBezTo>
                    <a:pt x="1868" y="3277"/>
                    <a:pt x="1555" y="2969"/>
                    <a:pt x="1555" y="2584"/>
                  </a:cubicBezTo>
                  <a:lnTo>
                    <a:pt x="1555" y="2011"/>
                  </a:lnTo>
                  <a:cubicBezTo>
                    <a:pt x="1839" y="1982"/>
                    <a:pt x="2335" y="1881"/>
                    <a:pt x="2724" y="1559"/>
                  </a:cubicBezTo>
                  <a:close/>
                  <a:moveTo>
                    <a:pt x="2580" y="3705"/>
                  </a:moveTo>
                  <a:lnTo>
                    <a:pt x="2580" y="3825"/>
                  </a:lnTo>
                  <a:lnTo>
                    <a:pt x="2339" y="4076"/>
                  </a:lnTo>
                  <a:lnTo>
                    <a:pt x="2113" y="3854"/>
                  </a:lnTo>
                  <a:lnTo>
                    <a:pt x="2113" y="3705"/>
                  </a:lnTo>
                  <a:cubicBezTo>
                    <a:pt x="2157" y="3715"/>
                    <a:pt x="2205" y="3715"/>
                    <a:pt x="2248" y="3715"/>
                  </a:cubicBezTo>
                  <a:lnTo>
                    <a:pt x="2445" y="3715"/>
                  </a:lnTo>
                  <a:cubicBezTo>
                    <a:pt x="2493" y="3715"/>
                    <a:pt x="2537" y="3715"/>
                    <a:pt x="2580" y="3705"/>
                  </a:cubicBezTo>
                  <a:close/>
                  <a:moveTo>
                    <a:pt x="2291" y="0"/>
                  </a:moveTo>
                  <a:cubicBezTo>
                    <a:pt x="1483" y="0"/>
                    <a:pt x="829" y="654"/>
                    <a:pt x="829" y="1463"/>
                  </a:cubicBezTo>
                  <a:lnTo>
                    <a:pt x="829" y="1848"/>
                  </a:lnTo>
                  <a:cubicBezTo>
                    <a:pt x="391" y="2199"/>
                    <a:pt x="612" y="2901"/>
                    <a:pt x="1170" y="2935"/>
                  </a:cubicBezTo>
                  <a:cubicBezTo>
                    <a:pt x="1257" y="3200"/>
                    <a:pt x="1440" y="3421"/>
                    <a:pt x="1675" y="3561"/>
                  </a:cubicBezTo>
                  <a:lnTo>
                    <a:pt x="1675" y="3681"/>
                  </a:lnTo>
                  <a:lnTo>
                    <a:pt x="780" y="4032"/>
                  </a:lnTo>
                  <a:cubicBezTo>
                    <a:pt x="699" y="4061"/>
                    <a:pt x="1" y="4340"/>
                    <a:pt x="1" y="5230"/>
                  </a:cubicBezTo>
                  <a:lnTo>
                    <a:pt x="1" y="6010"/>
                  </a:lnTo>
                  <a:cubicBezTo>
                    <a:pt x="1" y="6130"/>
                    <a:pt x="97" y="6226"/>
                    <a:pt x="217" y="6226"/>
                  </a:cubicBezTo>
                  <a:lnTo>
                    <a:pt x="776" y="6226"/>
                  </a:lnTo>
                  <a:cubicBezTo>
                    <a:pt x="1064" y="6226"/>
                    <a:pt x="1064" y="5789"/>
                    <a:pt x="776" y="5789"/>
                  </a:cubicBezTo>
                  <a:lnTo>
                    <a:pt x="439" y="5789"/>
                  </a:lnTo>
                  <a:lnTo>
                    <a:pt x="439" y="5230"/>
                  </a:lnTo>
                  <a:cubicBezTo>
                    <a:pt x="439" y="4629"/>
                    <a:pt x="910" y="4446"/>
                    <a:pt x="930" y="4441"/>
                  </a:cubicBezTo>
                  <a:lnTo>
                    <a:pt x="939" y="4441"/>
                  </a:lnTo>
                  <a:lnTo>
                    <a:pt x="1757" y="4119"/>
                  </a:lnTo>
                  <a:lnTo>
                    <a:pt x="2190" y="4542"/>
                  </a:lnTo>
                  <a:cubicBezTo>
                    <a:pt x="2234" y="4581"/>
                    <a:pt x="2287" y="4600"/>
                    <a:pt x="2344" y="4600"/>
                  </a:cubicBezTo>
                  <a:cubicBezTo>
                    <a:pt x="2407" y="4600"/>
                    <a:pt x="2460" y="4576"/>
                    <a:pt x="2498" y="4533"/>
                  </a:cubicBezTo>
                  <a:lnTo>
                    <a:pt x="2912" y="4109"/>
                  </a:lnTo>
                  <a:lnTo>
                    <a:pt x="3725" y="4436"/>
                  </a:lnTo>
                  <a:lnTo>
                    <a:pt x="3735" y="4436"/>
                  </a:lnTo>
                  <a:cubicBezTo>
                    <a:pt x="3759" y="4446"/>
                    <a:pt x="4230" y="4619"/>
                    <a:pt x="4230" y="5226"/>
                  </a:cubicBezTo>
                  <a:lnTo>
                    <a:pt x="4230" y="5784"/>
                  </a:lnTo>
                  <a:lnTo>
                    <a:pt x="1469" y="5784"/>
                  </a:lnTo>
                  <a:cubicBezTo>
                    <a:pt x="1180" y="5784"/>
                    <a:pt x="1180" y="6222"/>
                    <a:pt x="1469" y="6222"/>
                  </a:cubicBezTo>
                  <a:lnTo>
                    <a:pt x="4447" y="6222"/>
                  </a:lnTo>
                  <a:cubicBezTo>
                    <a:pt x="4567" y="6222"/>
                    <a:pt x="4668" y="6125"/>
                    <a:pt x="4668" y="6005"/>
                  </a:cubicBezTo>
                  <a:lnTo>
                    <a:pt x="4668" y="5226"/>
                  </a:lnTo>
                  <a:cubicBezTo>
                    <a:pt x="4668" y="4340"/>
                    <a:pt x="3975" y="4061"/>
                    <a:pt x="3889" y="4032"/>
                  </a:cubicBezTo>
                  <a:lnTo>
                    <a:pt x="3018" y="3681"/>
                  </a:lnTo>
                  <a:lnTo>
                    <a:pt x="3018" y="3561"/>
                  </a:lnTo>
                  <a:cubicBezTo>
                    <a:pt x="3254" y="3421"/>
                    <a:pt x="3437" y="3200"/>
                    <a:pt x="3523" y="2935"/>
                  </a:cubicBezTo>
                  <a:cubicBezTo>
                    <a:pt x="4072" y="2892"/>
                    <a:pt x="4288" y="2199"/>
                    <a:pt x="3860" y="1848"/>
                  </a:cubicBezTo>
                  <a:lnTo>
                    <a:pt x="3860" y="1463"/>
                  </a:lnTo>
                  <a:cubicBezTo>
                    <a:pt x="3860" y="654"/>
                    <a:pt x="3206" y="0"/>
                    <a:pt x="239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36"/>
            <p:cNvSpPr/>
            <p:nvPr/>
          </p:nvSpPr>
          <p:spPr>
            <a:xfrm>
              <a:off x="5146300" y="3007484"/>
              <a:ext cx="122430" cy="163319"/>
            </a:xfrm>
            <a:custGeom>
              <a:rect b="b" l="l" r="r" t="t"/>
              <a:pathLst>
                <a:path extrusionOk="0" h="6227" w="4668">
                  <a:moveTo>
                    <a:pt x="2397" y="423"/>
                  </a:moveTo>
                  <a:cubicBezTo>
                    <a:pt x="2964" y="423"/>
                    <a:pt x="3421" y="885"/>
                    <a:pt x="3421" y="1453"/>
                  </a:cubicBezTo>
                  <a:lnTo>
                    <a:pt x="3421" y="1588"/>
                  </a:lnTo>
                  <a:lnTo>
                    <a:pt x="3407" y="1588"/>
                  </a:lnTo>
                  <a:cubicBezTo>
                    <a:pt x="3104" y="1521"/>
                    <a:pt x="3008" y="1116"/>
                    <a:pt x="3003" y="1116"/>
                  </a:cubicBezTo>
                  <a:cubicBezTo>
                    <a:pt x="2980" y="1007"/>
                    <a:pt x="2885" y="946"/>
                    <a:pt x="2789" y="946"/>
                  </a:cubicBezTo>
                  <a:cubicBezTo>
                    <a:pt x="2724" y="946"/>
                    <a:pt x="2658" y="974"/>
                    <a:pt x="2613" y="1035"/>
                  </a:cubicBezTo>
                  <a:cubicBezTo>
                    <a:pt x="2223" y="1583"/>
                    <a:pt x="1348" y="1588"/>
                    <a:pt x="1338" y="1588"/>
                  </a:cubicBezTo>
                  <a:lnTo>
                    <a:pt x="1285" y="1588"/>
                  </a:lnTo>
                  <a:lnTo>
                    <a:pt x="1271" y="1593"/>
                  </a:lnTo>
                  <a:lnTo>
                    <a:pt x="1266" y="1593"/>
                  </a:lnTo>
                  <a:lnTo>
                    <a:pt x="1266" y="1453"/>
                  </a:lnTo>
                  <a:cubicBezTo>
                    <a:pt x="1266" y="885"/>
                    <a:pt x="1723" y="423"/>
                    <a:pt x="2291" y="423"/>
                  </a:cubicBezTo>
                  <a:close/>
                  <a:moveTo>
                    <a:pt x="3575" y="2194"/>
                  </a:moveTo>
                  <a:lnTo>
                    <a:pt x="3599" y="2199"/>
                  </a:lnTo>
                  <a:cubicBezTo>
                    <a:pt x="3672" y="2276"/>
                    <a:pt x="3662" y="2401"/>
                    <a:pt x="3575" y="2464"/>
                  </a:cubicBezTo>
                  <a:lnTo>
                    <a:pt x="3575" y="2194"/>
                  </a:lnTo>
                  <a:close/>
                  <a:moveTo>
                    <a:pt x="1117" y="2194"/>
                  </a:moveTo>
                  <a:lnTo>
                    <a:pt x="1117" y="2473"/>
                  </a:lnTo>
                  <a:cubicBezTo>
                    <a:pt x="1025" y="2411"/>
                    <a:pt x="1011" y="2286"/>
                    <a:pt x="1078" y="2204"/>
                  </a:cubicBezTo>
                  <a:cubicBezTo>
                    <a:pt x="1093" y="2204"/>
                    <a:pt x="1102" y="2199"/>
                    <a:pt x="1117" y="2194"/>
                  </a:cubicBezTo>
                  <a:close/>
                  <a:moveTo>
                    <a:pt x="2724" y="1559"/>
                  </a:moveTo>
                  <a:cubicBezTo>
                    <a:pt x="2820" y="1732"/>
                    <a:pt x="2964" y="1872"/>
                    <a:pt x="3142" y="1963"/>
                  </a:cubicBezTo>
                  <a:lnTo>
                    <a:pt x="3142" y="2584"/>
                  </a:lnTo>
                  <a:cubicBezTo>
                    <a:pt x="3142" y="2969"/>
                    <a:pt x="2830" y="3282"/>
                    <a:pt x="2445" y="3282"/>
                  </a:cubicBezTo>
                  <a:lnTo>
                    <a:pt x="2445" y="3277"/>
                  </a:lnTo>
                  <a:lnTo>
                    <a:pt x="2247" y="3277"/>
                  </a:lnTo>
                  <a:cubicBezTo>
                    <a:pt x="1862" y="3277"/>
                    <a:pt x="1554" y="2969"/>
                    <a:pt x="1554" y="2584"/>
                  </a:cubicBezTo>
                  <a:lnTo>
                    <a:pt x="1554" y="2011"/>
                  </a:lnTo>
                  <a:cubicBezTo>
                    <a:pt x="1838" y="1982"/>
                    <a:pt x="2334" y="1881"/>
                    <a:pt x="2724" y="1559"/>
                  </a:cubicBezTo>
                  <a:close/>
                  <a:moveTo>
                    <a:pt x="2579" y="3705"/>
                  </a:moveTo>
                  <a:lnTo>
                    <a:pt x="2579" y="3825"/>
                  </a:lnTo>
                  <a:lnTo>
                    <a:pt x="2339" y="4076"/>
                  </a:lnTo>
                  <a:lnTo>
                    <a:pt x="2113" y="3854"/>
                  </a:lnTo>
                  <a:lnTo>
                    <a:pt x="2113" y="3705"/>
                  </a:lnTo>
                  <a:cubicBezTo>
                    <a:pt x="2156" y="3715"/>
                    <a:pt x="2204" y="3715"/>
                    <a:pt x="2247" y="3715"/>
                  </a:cubicBezTo>
                  <a:lnTo>
                    <a:pt x="2445" y="3715"/>
                  </a:lnTo>
                  <a:cubicBezTo>
                    <a:pt x="2488" y="3715"/>
                    <a:pt x="2536" y="3715"/>
                    <a:pt x="2579" y="3705"/>
                  </a:cubicBezTo>
                  <a:close/>
                  <a:moveTo>
                    <a:pt x="2291" y="0"/>
                  </a:moveTo>
                  <a:cubicBezTo>
                    <a:pt x="1482" y="0"/>
                    <a:pt x="828" y="654"/>
                    <a:pt x="828" y="1463"/>
                  </a:cubicBezTo>
                  <a:lnTo>
                    <a:pt x="828" y="1848"/>
                  </a:lnTo>
                  <a:cubicBezTo>
                    <a:pt x="390" y="2199"/>
                    <a:pt x="611" y="2901"/>
                    <a:pt x="1170" y="2935"/>
                  </a:cubicBezTo>
                  <a:cubicBezTo>
                    <a:pt x="1256" y="3200"/>
                    <a:pt x="1439" y="3421"/>
                    <a:pt x="1675" y="3561"/>
                  </a:cubicBezTo>
                  <a:lnTo>
                    <a:pt x="1675" y="3681"/>
                  </a:lnTo>
                  <a:lnTo>
                    <a:pt x="785" y="4032"/>
                  </a:lnTo>
                  <a:cubicBezTo>
                    <a:pt x="698" y="4061"/>
                    <a:pt x="0" y="4340"/>
                    <a:pt x="0" y="5230"/>
                  </a:cubicBezTo>
                  <a:lnTo>
                    <a:pt x="0" y="6010"/>
                  </a:lnTo>
                  <a:cubicBezTo>
                    <a:pt x="0" y="6130"/>
                    <a:pt x="97" y="6226"/>
                    <a:pt x="217" y="6226"/>
                  </a:cubicBezTo>
                  <a:lnTo>
                    <a:pt x="775" y="6226"/>
                  </a:lnTo>
                  <a:cubicBezTo>
                    <a:pt x="1064" y="6226"/>
                    <a:pt x="1064" y="5789"/>
                    <a:pt x="775" y="5789"/>
                  </a:cubicBezTo>
                  <a:lnTo>
                    <a:pt x="438" y="5789"/>
                  </a:lnTo>
                  <a:lnTo>
                    <a:pt x="438" y="5230"/>
                  </a:lnTo>
                  <a:cubicBezTo>
                    <a:pt x="438" y="4629"/>
                    <a:pt x="910" y="4446"/>
                    <a:pt x="929" y="4441"/>
                  </a:cubicBezTo>
                  <a:lnTo>
                    <a:pt x="939" y="4441"/>
                  </a:lnTo>
                  <a:lnTo>
                    <a:pt x="1757" y="4119"/>
                  </a:lnTo>
                  <a:lnTo>
                    <a:pt x="2190" y="4542"/>
                  </a:lnTo>
                  <a:cubicBezTo>
                    <a:pt x="2233" y="4581"/>
                    <a:pt x="2286" y="4600"/>
                    <a:pt x="2344" y="4600"/>
                  </a:cubicBezTo>
                  <a:cubicBezTo>
                    <a:pt x="2406" y="4600"/>
                    <a:pt x="2459" y="4576"/>
                    <a:pt x="2498" y="4533"/>
                  </a:cubicBezTo>
                  <a:lnTo>
                    <a:pt x="2911" y="4109"/>
                  </a:lnTo>
                  <a:lnTo>
                    <a:pt x="3725" y="4436"/>
                  </a:lnTo>
                  <a:lnTo>
                    <a:pt x="3734" y="4436"/>
                  </a:lnTo>
                  <a:cubicBezTo>
                    <a:pt x="3758" y="4446"/>
                    <a:pt x="4230" y="4619"/>
                    <a:pt x="4230" y="5226"/>
                  </a:cubicBezTo>
                  <a:lnTo>
                    <a:pt x="4230" y="5784"/>
                  </a:lnTo>
                  <a:lnTo>
                    <a:pt x="1468" y="5784"/>
                  </a:lnTo>
                  <a:cubicBezTo>
                    <a:pt x="1179" y="5784"/>
                    <a:pt x="1179" y="6222"/>
                    <a:pt x="1468" y="6222"/>
                  </a:cubicBezTo>
                  <a:lnTo>
                    <a:pt x="4446" y="6222"/>
                  </a:lnTo>
                  <a:cubicBezTo>
                    <a:pt x="4567" y="6222"/>
                    <a:pt x="4668" y="6121"/>
                    <a:pt x="4668" y="6000"/>
                  </a:cubicBezTo>
                  <a:lnTo>
                    <a:pt x="4668" y="5226"/>
                  </a:lnTo>
                  <a:cubicBezTo>
                    <a:pt x="4668" y="4340"/>
                    <a:pt x="3975" y="4061"/>
                    <a:pt x="3888" y="4032"/>
                  </a:cubicBezTo>
                  <a:lnTo>
                    <a:pt x="3017" y="3681"/>
                  </a:lnTo>
                  <a:lnTo>
                    <a:pt x="3017" y="3561"/>
                  </a:lnTo>
                  <a:cubicBezTo>
                    <a:pt x="3253" y="3421"/>
                    <a:pt x="3436" y="3200"/>
                    <a:pt x="3522" y="2935"/>
                  </a:cubicBezTo>
                  <a:cubicBezTo>
                    <a:pt x="4071" y="2892"/>
                    <a:pt x="4288" y="2199"/>
                    <a:pt x="3859" y="1848"/>
                  </a:cubicBezTo>
                  <a:lnTo>
                    <a:pt x="3859" y="1463"/>
                  </a:lnTo>
                  <a:cubicBezTo>
                    <a:pt x="3859" y="654"/>
                    <a:pt x="3205" y="0"/>
                    <a:pt x="239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36"/>
            <p:cNvSpPr/>
            <p:nvPr/>
          </p:nvSpPr>
          <p:spPr>
            <a:xfrm>
              <a:off x="5025889" y="3107174"/>
              <a:ext cx="122325" cy="163319"/>
            </a:xfrm>
            <a:custGeom>
              <a:rect b="b" l="l" r="r" t="t"/>
              <a:pathLst>
                <a:path extrusionOk="0" h="6227" w="4664">
                  <a:moveTo>
                    <a:pt x="2397" y="433"/>
                  </a:moveTo>
                  <a:cubicBezTo>
                    <a:pt x="2960" y="433"/>
                    <a:pt x="3422" y="895"/>
                    <a:pt x="3422" y="1463"/>
                  </a:cubicBezTo>
                  <a:lnTo>
                    <a:pt x="3422" y="1598"/>
                  </a:lnTo>
                  <a:lnTo>
                    <a:pt x="3408" y="1598"/>
                  </a:lnTo>
                  <a:cubicBezTo>
                    <a:pt x="3104" y="1530"/>
                    <a:pt x="3003" y="1126"/>
                    <a:pt x="3003" y="1126"/>
                  </a:cubicBezTo>
                  <a:cubicBezTo>
                    <a:pt x="2980" y="1017"/>
                    <a:pt x="2886" y="956"/>
                    <a:pt x="2789" y="956"/>
                  </a:cubicBezTo>
                  <a:cubicBezTo>
                    <a:pt x="2724" y="956"/>
                    <a:pt x="2658" y="984"/>
                    <a:pt x="2614" y="1044"/>
                  </a:cubicBezTo>
                  <a:cubicBezTo>
                    <a:pt x="2224" y="1588"/>
                    <a:pt x="1348" y="1593"/>
                    <a:pt x="1334" y="1593"/>
                  </a:cubicBezTo>
                  <a:lnTo>
                    <a:pt x="1266" y="1593"/>
                  </a:lnTo>
                  <a:lnTo>
                    <a:pt x="1266" y="1463"/>
                  </a:lnTo>
                  <a:cubicBezTo>
                    <a:pt x="1262" y="895"/>
                    <a:pt x="1723" y="433"/>
                    <a:pt x="2291" y="433"/>
                  </a:cubicBezTo>
                  <a:close/>
                  <a:moveTo>
                    <a:pt x="3576" y="2194"/>
                  </a:moveTo>
                  <a:lnTo>
                    <a:pt x="3600" y="2199"/>
                  </a:lnTo>
                  <a:cubicBezTo>
                    <a:pt x="3672" y="2281"/>
                    <a:pt x="3663" y="2401"/>
                    <a:pt x="3576" y="2469"/>
                  </a:cubicBezTo>
                  <a:lnTo>
                    <a:pt x="3576" y="2194"/>
                  </a:lnTo>
                  <a:close/>
                  <a:moveTo>
                    <a:pt x="1117" y="2199"/>
                  </a:moveTo>
                  <a:lnTo>
                    <a:pt x="1117" y="2473"/>
                  </a:lnTo>
                  <a:cubicBezTo>
                    <a:pt x="1064" y="2440"/>
                    <a:pt x="1035" y="2382"/>
                    <a:pt x="1035" y="2324"/>
                  </a:cubicBezTo>
                  <a:cubicBezTo>
                    <a:pt x="1035" y="2281"/>
                    <a:pt x="1050" y="2238"/>
                    <a:pt x="1079" y="2204"/>
                  </a:cubicBezTo>
                  <a:cubicBezTo>
                    <a:pt x="1093" y="2204"/>
                    <a:pt x="1103" y="2199"/>
                    <a:pt x="1117" y="2199"/>
                  </a:cubicBezTo>
                  <a:close/>
                  <a:moveTo>
                    <a:pt x="2720" y="1559"/>
                  </a:moveTo>
                  <a:cubicBezTo>
                    <a:pt x="2816" y="1732"/>
                    <a:pt x="2965" y="1872"/>
                    <a:pt x="3143" y="1963"/>
                  </a:cubicBezTo>
                  <a:lnTo>
                    <a:pt x="3143" y="2584"/>
                  </a:lnTo>
                  <a:cubicBezTo>
                    <a:pt x="3138" y="2969"/>
                    <a:pt x="2830" y="3277"/>
                    <a:pt x="2445" y="3282"/>
                  </a:cubicBezTo>
                  <a:lnTo>
                    <a:pt x="2248" y="3282"/>
                  </a:lnTo>
                  <a:cubicBezTo>
                    <a:pt x="1868" y="3277"/>
                    <a:pt x="1555" y="2969"/>
                    <a:pt x="1555" y="2584"/>
                  </a:cubicBezTo>
                  <a:lnTo>
                    <a:pt x="1555" y="2012"/>
                  </a:lnTo>
                  <a:lnTo>
                    <a:pt x="1550" y="2012"/>
                  </a:lnTo>
                  <a:cubicBezTo>
                    <a:pt x="1834" y="1983"/>
                    <a:pt x="2335" y="1882"/>
                    <a:pt x="2720" y="1559"/>
                  </a:cubicBezTo>
                  <a:close/>
                  <a:moveTo>
                    <a:pt x="2580" y="3710"/>
                  </a:moveTo>
                  <a:lnTo>
                    <a:pt x="2580" y="3830"/>
                  </a:lnTo>
                  <a:lnTo>
                    <a:pt x="2339" y="4076"/>
                  </a:lnTo>
                  <a:lnTo>
                    <a:pt x="2113" y="3854"/>
                  </a:lnTo>
                  <a:lnTo>
                    <a:pt x="2113" y="3710"/>
                  </a:lnTo>
                  <a:cubicBezTo>
                    <a:pt x="2157" y="3715"/>
                    <a:pt x="2200" y="3715"/>
                    <a:pt x="2248" y="3715"/>
                  </a:cubicBezTo>
                  <a:lnTo>
                    <a:pt x="2445" y="3715"/>
                  </a:lnTo>
                  <a:cubicBezTo>
                    <a:pt x="2489" y="3715"/>
                    <a:pt x="2532" y="3715"/>
                    <a:pt x="2580" y="3710"/>
                  </a:cubicBezTo>
                  <a:close/>
                  <a:moveTo>
                    <a:pt x="2291" y="0"/>
                  </a:moveTo>
                  <a:cubicBezTo>
                    <a:pt x="1483" y="0"/>
                    <a:pt x="829" y="655"/>
                    <a:pt x="829" y="1463"/>
                  </a:cubicBezTo>
                  <a:lnTo>
                    <a:pt x="829" y="1848"/>
                  </a:lnTo>
                  <a:cubicBezTo>
                    <a:pt x="391" y="2199"/>
                    <a:pt x="612" y="2902"/>
                    <a:pt x="1170" y="2940"/>
                  </a:cubicBezTo>
                  <a:cubicBezTo>
                    <a:pt x="1257" y="3200"/>
                    <a:pt x="1435" y="3421"/>
                    <a:pt x="1675" y="3561"/>
                  </a:cubicBezTo>
                  <a:lnTo>
                    <a:pt x="1675" y="3681"/>
                  </a:lnTo>
                  <a:lnTo>
                    <a:pt x="780" y="4032"/>
                  </a:lnTo>
                  <a:cubicBezTo>
                    <a:pt x="699" y="4061"/>
                    <a:pt x="1" y="4340"/>
                    <a:pt x="1" y="5231"/>
                  </a:cubicBezTo>
                  <a:lnTo>
                    <a:pt x="1" y="6010"/>
                  </a:lnTo>
                  <a:cubicBezTo>
                    <a:pt x="1" y="6130"/>
                    <a:pt x="97" y="6227"/>
                    <a:pt x="217" y="6227"/>
                  </a:cubicBezTo>
                  <a:lnTo>
                    <a:pt x="771" y="6227"/>
                  </a:lnTo>
                  <a:cubicBezTo>
                    <a:pt x="1064" y="6227"/>
                    <a:pt x="1064" y="5789"/>
                    <a:pt x="771" y="5789"/>
                  </a:cubicBezTo>
                  <a:lnTo>
                    <a:pt x="434" y="5789"/>
                  </a:lnTo>
                  <a:lnTo>
                    <a:pt x="434" y="5231"/>
                  </a:lnTo>
                  <a:cubicBezTo>
                    <a:pt x="434" y="4629"/>
                    <a:pt x="910" y="4446"/>
                    <a:pt x="925" y="4446"/>
                  </a:cubicBezTo>
                  <a:lnTo>
                    <a:pt x="939" y="4441"/>
                  </a:lnTo>
                  <a:lnTo>
                    <a:pt x="1757" y="4119"/>
                  </a:lnTo>
                  <a:lnTo>
                    <a:pt x="2190" y="4543"/>
                  </a:lnTo>
                  <a:cubicBezTo>
                    <a:pt x="2229" y="4581"/>
                    <a:pt x="2286" y="4600"/>
                    <a:pt x="2339" y="4600"/>
                  </a:cubicBezTo>
                  <a:lnTo>
                    <a:pt x="2344" y="4600"/>
                  </a:lnTo>
                  <a:cubicBezTo>
                    <a:pt x="2402" y="4600"/>
                    <a:pt x="2460" y="4576"/>
                    <a:pt x="2498" y="4533"/>
                  </a:cubicBezTo>
                  <a:lnTo>
                    <a:pt x="2907" y="4109"/>
                  </a:lnTo>
                  <a:lnTo>
                    <a:pt x="3725" y="4437"/>
                  </a:lnTo>
                  <a:lnTo>
                    <a:pt x="3735" y="4441"/>
                  </a:lnTo>
                  <a:cubicBezTo>
                    <a:pt x="3754" y="4446"/>
                    <a:pt x="4230" y="4620"/>
                    <a:pt x="4230" y="5226"/>
                  </a:cubicBezTo>
                  <a:lnTo>
                    <a:pt x="4230" y="5784"/>
                  </a:lnTo>
                  <a:lnTo>
                    <a:pt x="1468" y="5784"/>
                  </a:lnTo>
                  <a:cubicBezTo>
                    <a:pt x="1175" y="5784"/>
                    <a:pt x="1175" y="6222"/>
                    <a:pt x="1468" y="6222"/>
                  </a:cubicBezTo>
                  <a:lnTo>
                    <a:pt x="4447" y="6222"/>
                  </a:lnTo>
                  <a:cubicBezTo>
                    <a:pt x="4567" y="6222"/>
                    <a:pt x="4663" y="6126"/>
                    <a:pt x="4663" y="6000"/>
                  </a:cubicBezTo>
                  <a:lnTo>
                    <a:pt x="4663" y="5226"/>
                  </a:lnTo>
                  <a:cubicBezTo>
                    <a:pt x="4663" y="4340"/>
                    <a:pt x="3971" y="4061"/>
                    <a:pt x="3884" y="4032"/>
                  </a:cubicBezTo>
                  <a:lnTo>
                    <a:pt x="3018" y="3681"/>
                  </a:lnTo>
                  <a:lnTo>
                    <a:pt x="3018" y="3561"/>
                  </a:lnTo>
                  <a:cubicBezTo>
                    <a:pt x="3254" y="3421"/>
                    <a:pt x="3432" y="3200"/>
                    <a:pt x="3518" y="2935"/>
                  </a:cubicBezTo>
                  <a:cubicBezTo>
                    <a:pt x="4072" y="2892"/>
                    <a:pt x="4288" y="2199"/>
                    <a:pt x="3860" y="1848"/>
                  </a:cubicBezTo>
                  <a:lnTo>
                    <a:pt x="3860" y="1463"/>
                  </a:lnTo>
                  <a:cubicBezTo>
                    <a:pt x="3860" y="655"/>
                    <a:pt x="3201" y="0"/>
                    <a:pt x="239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1" name="Google Shape;1341;p36"/>
          <p:cNvGrpSpPr/>
          <p:nvPr/>
        </p:nvGrpSpPr>
        <p:grpSpPr>
          <a:xfrm>
            <a:off x="4060790" y="2867416"/>
            <a:ext cx="1289097" cy="1095974"/>
            <a:chOff x="5332122" y="3431635"/>
            <a:chExt cx="367526" cy="269592"/>
          </a:xfrm>
        </p:grpSpPr>
        <p:sp>
          <p:nvSpPr>
            <p:cNvPr id="1342" name="Google Shape;1342;p36"/>
            <p:cNvSpPr/>
            <p:nvPr/>
          </p:nvSpPr>
          <p:spPr>
            <a:xfrm>
              <a:off x="5348225" y="3547088"/>
              <a:ext cx="10753" cy="37951"/>
            </a:xfrm>
            <a:custGeom>
              <a:rect b="b" l="l" r="r" t="t"/>
              <a:pathLst>
                <a:path extrusionOk="0" h="1447" w="410">
                  <a:moveTo>
                    <a:pt x="202" y="1"/>
                  </a:moveTo>
                  <a:cubicBezTo>
                    <a:pt x="91" y="1"/>
                    <a:pt x="0" y="92"/>
                    <a:pt x="0" y="208"/>
                  </a:cubicBezTo>
                  <a:lnTo>
                    <a:pt x="0" y="1252"/>
                  </a:lnTo>
                  <a:cubicBezTo>
                    <a:pt x="5" y="1382"/>
                    <a:pt x="104" y="1447"/>
                    <a:pt x="203" y="1447"/>
                  </a:cubicBezTo>
                  <a:cubicBezTo>
                    <a:pt x="302" y="1447"/>
                    <a:pt x="402" y="1382"/>
                    <a:pt x="409" y="1252"/>
                  </a:cubicBezTo>
                  <a:lnTo>
                    <a:pt x="409" y="208"/>
                  </a:lnTo>
                  <a:cubicBezTo>
                    <a:pt x="409" y="92"/>
                    <a:pt x="318" y="1"/>
                    <a:pt x="20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36"/>
            <p:cNvSpPr/>
            <p:nvPr/>
          </p:nvSpPr>
          <p:spPr>
            <a:xfrm>
              <a:off x="5343662" y="3523116"/>
              <a:ext cx="91901" cy="103389"/>
            </a:xfrm>
            <a:custGeom>
              <a:rect b="b" l="l" r="r" t="t"/>
              <a:pathLst>
                <a:path extrusionOk="0" h="3942" w="3504">
                  <a:moveTo>
                    <a:pt x="1752" y="1"/>
                  </a:moveTo>
                  <a:cubicBezTo>
                    <a:pt x="905" y="1"/>
                    <a:pt x="280" y="689"/>
                    <a:pt x="217" y="1531"/>
                  </a:cubicBezTo>
                  <a:cubicBezTo>
                    <a:pt x="184" y="2036"/>
                    <a:pt x="217" y="2844"/>
                    <a:pt x="1" y="3282"/>
                  </a:cubicBezTo>
                  <a:cubicBezTo>
                    <a:pt x="1" y="3282"/>
                    <a:pt x="217" y="3720"/>
                    <a:pt x="1026" y="3942"/>
                  </a:cubicBezTo>
                  <a:lnTo>
                    <a:pt x="2479" y="3942"/>
                  </a:lnTo>
                  <a:cubicBezTo>
                    <a:pt x="3282" y="3725"/>
                    <a:pt x="3504" y="3287"/>
                    <a:pt x="3504" y="3287"/>
                  </a:cubicBezTo>
                  <a:cubicBezTo>
                    <a:pt x="3282" y="2849"/>
                    <a:pt x="3321" y="2036"/>
                    <a:pt x="3282" y="1531"/>
                  </a:cubicBezTo>
                  <a:cubicBezTo>
                    <a:pt x="3225" y="689"/>
                    <a:pt x="2594" y="1"/>
                    <a:pt x="1752" y="1"/>
                  </a:cubicBezTo>
                  <a:close/>
                </a:path>
              </a:pathLst>
            </a:custGeom>
            <a:solidFill>
              <a:srgbClr val="798F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36"/>
            <p:cNvSpPr/>
            <p:nvPr/>
          </p:nvSpPr>
          <p:spPr>
            <a:xfrm>
              <a:off x="5343662" y="3523877"/>
              <a:ext cx="45085" cy="102628"/>
            </a:xfrm>
            <a:custGeom>
              <a:rect b="b" l="l" r="r" t="t"/>
              <a:pathLst>
                <a:path extrusionOk="0" h="3913" w="1719">
                  <a:moveTo>
                    <a:pt x="1464" y="1"/>
                  </a:moveTo>
                  <a:cubicBezTo>
                    <a:pt x="766" y="135"/>
                    <a:pt x="270" y="761"/>
                    <a:pt x="217" y="1502"/>
                  </a:cubicBezTo>
                  <a:cubicBezTo>
                    <a:pt x="184" y="2007"/>
                    <a:pt x="217" y="2815"/>
                    <a:pt x="1" y="3253"/>
                  </a:cubicBezTo>
                  <a:cubicBezTo>
                    <a:pt x="1" y="3253"/>
                    <a:pt x="217" y="3691"/>
                    <a:pt x="1026" y="3913"/>
                  </a:cubicBezTo>
                  <a:lnTo>
                    <a:pt x="1719" y="3913"/>
                  </a:lnTo>
                  <a:lnTo>
                    <a:pt x="1531" y="1502"/>
                  </a:lnTo>
                  <a:cubicBezTo>
                    <a:pt x="689" y="1083"/>
                    <a:pt x="862" y="256"/>
                    <a:pt x="1464" y="1"/>
                  </a:cubicBezTo>
                  <a:close/>
                </a:path>
              </a:pathLst>
            </a:custGeom>
            <a:solidFill>
              <a:srgbClr val="7188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36"/>
            <p:cNvSpPr/>
            <p:nvPr/>
          </p:nvSpPr>
          <p:spPr>
            <a:xfrm>
              <a:off x="5337997" y="3603504"/>
              <a:ext cx="103389" cy="91901"/>
            </a:xfrm>
            <a:custGeom>
              <a:rect b="b" l="l" r="r" t="t"/>
              <a:pathLst>
                <a:path extrusionOk="0" h="3504" w="3942">
                  <a:moveTo>
                    <a:pt x="1309" y="1"/>
                  </a:moveTo>
                  <a:lnTo>
                    <a:pt x="1309" y="660"/>
                  </a:lnTo>
                  <a:cubicBezTo>
                    <a:pt x="1309" y="824"/>
                    <a:pt x="1218" y="973"/>
                    <a:pt x="1069" y="1050"/>
                  </a:cubicBezTo>
                  <a:lnTo>
                    <a:pt x="361" y="1406"/>
                  </a:lnTo>
                  <a:cubicBezTo>
                    <a:pt x="140" y="1516"/>
                    <a:pt x="0" y="1743"/>
                    <a:pt x="0" y="1993"/>
                  </a:cubicBezTo>
                  <a:lnTo>
                    <a:pt x="0" y="3504"/>
                  </a:lnTo>
                  <a:lnTo>
                    <a:pt x="3941" y="3504"/>
                  </a:lnTo>
                  <a:lnTo>
                    <a:pt x="3941" y="1993"/>
                  </a:lnTo>
                  <a:cubicBezTo>
                    <a:pt x="3941" y="1743"/>
                    <a:pt x="3797" y="1512"/>
                    <a:pt x="3575" y="1406"/>
                  </a:cubicBezTo>
                  <a:lnTo>
                    <a:pt x="2863" y="1050"/>
                  </a:lnTo>
                  <a:cubicBezTo>
                    <a:pt x="2719" y="973"/>
                    <a:pt x="2623" y="824"/>
                    <a:pt x="2623" y="660"/>
                  </a:cubicBezTo>
                  <a:lnTo>
                    <a:pt x="2623" y="1"/>
                  </a:lnTo>
                  <a:close/>
                </a:path>
              </a:pathLst>
            </a:custGeom>
            <a:solidFill>
              <a:srgbClr val="B0C1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36"/>
            <p:cNvSpPr/>
            <p:nvPr/>
          </p:nvSpPr>
          <p:spPr>
            <a:xfrm>
              <a:off x="5337997" y="3628997"/>
              <a:ext cx="103389" cy="66408"/>
            </a:xfrm>
            <a:custGeom>
              <a:rect b="b" l="l" r="r" t="t"/>
              <a:pathLst>
                <a:path extrusionOk="0" h="2532" w="3942">
                  <a:moveTo>
                    <a:pt x="1179" y="1"/>
                  </a:moveTo>
                  <a:cubicBezTo>
                    <a:pt x="1146" y="30"/>
                    <a:pt x="1107" y="58"/>
                    <a:pt x="1069" y="78"/>
                  </a:cubicBezTo>
                  <a:lnTo>
                    <a:pt x="361" y="434"/>
                  </a:lnTo>
                  <a:cubicBezTo>
                    <a:pt x="140" y="544"/>
                    <a:pt x="0" y="771"/>
                    <a:pt x="0" y="1021"/>
                  </a:cubicBezTo>
                  <a:lnTo>
                    <a:pt x="0" y="2532"/>
                  </a:lnTo>
                  <a:lnTo>
                    <a:pt x="3941" y="2532"/>
                  </a:lnTo>
                  <a:lnTo>
                    <a:pt x="3941" y="1021"/>
                  </a:lnTo>
                  <a:lnTo>
                    <a:pt x="3936" y="1021"/>
                  </a:lnTo>
                  <a:cubicBezTo>
                    <a:pt x="3936" y="771"/>
                    <a:pt x="3797" y="544"/>
                    <a:pt x="3575" y="434"/>
                  </a:cubicBezTo>
                  <a:lnTo>
                    <a:pt x="2868" y="78"/>
                  </a:lnTo>
                  <a:cubicBezTo>
                    <a:pt x="2830" y="58"/>
                    <a:pt x="2791" y="30"/>
                    <a:pt x="2757" y="1"/>
                  </a:cubicBezTo>
                  <a:lnTo>
                    <a:pt x="2507" y="280"/>
                  </a:lnTo>
                  <a:cubicBezTo>
                    <a:pt x="2365" y="443"/>
                    <a:pt x="2167" y="525"/>
                    <a:pt x="1968" y="525"/>
                  </a:cubicBezTo>
                  <a:cubicBezTo>
                    <a:pt x="1770" y="525"/>
                    <a:pt x="1571" y="443"/>
                    <a:pt x="1429" y="280"/>
                  </a:cubicBezTo>
                  <a:lnTo>
                    <a:pt x="1179" y="1"/>
                  </a:lnTo>
                  <a:close/>
                </a:path>
              </a:pathLst>
            </a:custGeom>
            <a:solidFill>
              <a:srgbClr val="DDE2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36"/>
            <p:cNvSpPr/>
            <p:nvPr/>
          </p:nvSpPr>
          <p:spPr>
            <a:xfrm>
              <a:off x="5355280" y="3558550"/>
              <a:ext cx="68795" cy="56468"/>
            </a:xfrm>
            <a:custGeom>
              <a:rect b="b" l="l" r="r" t="t"/>
              <a:pathLst>
                <a:path extrusionOk="0" h="2153" w="2623">
                  <a:moveTo>
                    <a:pt x="1003" y="0"/>
                  </a:moveTo>
                  <a:cubicBezTo>
                    <a:pt x="920" y="0"/>
                    <a:pt x="845" y="47"/>
                    <a:pt x="809" y="127"/>
                  </a:cubicBezTo>
                  <a:cubicBezTo>
                    <a:pt x="737" y="276"/>
                    <a:pt x="636" y="411"/>
                    <a:pt x="511" y="521"/>
                  </a:cubicBezTo>
                  <a:cubicBezTo>
                    <a:pt x="462" y="565"/>
                    <a:pt x="410" y="603"/>
                    <a:pt x="357" y="642"/>
                  </a:cubicBezTo>
                  <a:cubicBezTo>
                    <a:pt x="92" y="825"/>
                    <a:pt x="1" y="1171"/>
                    <a:pt x="150" y="1460"/>
                  </a:cubicBezTo>
                  <a:cubicBezTo>
                    <a:pt x="376" y="1888"/>
                    <a:pt x="823" y="2153"/>
                    <a:pt x="1309" y="2153"/>
                  </a:cubicBezTo>
                  <a:cubicBezTo>
                    <a:pt x="1993" y="2153"/>
                    <a:pt x="2565" y="1623"/>
                    <a:pt x="2618" y="940"/>
                  </a:cubicBezTo>
                  <a:cubicBezTo>
                    <a:pt x="2623" y="873"/>
                    <a:pt x="2594" y="810"/>
                    <a:pt x="2541" y="767"/>
                  </a:cubicBezTo>
                  <a:cubicBezTo>
                    <a:pt x="2108" y="406"/>
                    <a:pt x="1603" y="146"/>
                    <a:pt x="1054" y="7"/>
                  </a:cubicBezTo>
                  <a:cubicBezTo>
                    <a:pt x="1037" y="2"/>
                    <a:pt x="1020" y="0"/>
                    <a:pt x="1003" y="0"/>
                  </a:cubicBezTo>
                  <a:close/>
                </a:path>
              </a:pathLst>
            </a:custGeom>
            <a:solidFill>
              <a:srgbClr val="C0CD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36"/>
            <p:cNvSpPr/>
            <p:nvPr/>
          </p:nvSpPr>
          <p:spPr>
            <a:xfrm>
              <a:off x="5355543" y="3558550"/>
              <a:ext cx="68532" cy="55969"/>
            </a:xfrm>
            <a:custGeom>
              <a:rect b="b" l="l" r="r" t="t"/>
              <a:pathLst>
                <a:path extrusionOk="0" h="2134" w="2613">
                  <a:moveTo>
                    <a:pt x="993" y="0"/>
                  </a:moveTo>
                  <a:cubicBezTo>
                    <a:pt x="910" y="0"/>
                    <a:pt x="835" y="47"/>
                    <a:pt x="799" y="127"/>
                  </a:cubicBezTo>
                  <a:cubicBezTo>
                    <a:pt x="746" y="233"/>
                    <a:pt x="679" y="329"/>
                    <a:pt x="597" y="420"/>
                  </a:cubicBezTo>
                  <a:cubicBezTo>
                    <a:pt x="568" y="454"/>
                    <a:pt x="534" y="488"/>
                    <a:pt x="501" y="521"/>
                  </a:cubicBezTo>
                  <a:cubicBezTo>
                    <a:pt x="452" y="560"/>
                    <a:pt x="404" y="598"/>
                    <a:pt x="351" y="637"/>
                  </a:cubicBezTo>
                  <a:cubicBezTo>
                    <a:pt x="43" y="849"/>
                    <a:pt x="0" y="1243"/>
                    <a:pt x="188" y="1537"/>
                  </a:cubicBezTo>
                  <a:cubicBezTo>
                    <a:pt x="390" y="1859"/>
                    <a:pt x="722" y="2076"/>
                    <a:pt x="1097" y="2133"/>
                  </a:cubicBezTo>
                  <a:cubicBezTo>
                    <a:pt x="837" y="1951"/>
                    <a:pt x="640" y="1710"/>
                    <a:pt x="640" y="1277"/>
                  </a:cubicBezTo>
                  <a:lnTo>
                    <a:pt x="640" y="1109"/>
                  </a:lnTo>
                  <a:cubicBezTo>
                    <a:pt x="693" y="1070"/>
                    <a:pt x="741" y="1032"/>
                    <a:pt x="789" y="988"/>
                  </a:cubicBezTo>
                  <a:cubicBezTo>
                    <a:pt x="914" y="878"/>
                    <a:pt x="1015" y="752"/>
                    <a:pt x="1107" y="618"/>
                  </a:cubicBezTo>
                  <a:cubicBezTo>
                    <a:pt x="1521" y="748"/>
                    <a:pt x="1910" y="959"/>
                    <a:pt x="2247" y="1238"/>
                  </a:cubicBezTo>
                  <a:cubicBezTo>
                    <a:pt x="2291" y="1272"/>
                    <a:pt x="2348" y="1325"/>
                    <a:pt x="2469" y="1441"/>
                  </a:cubicBezTo>
                  <a:cubicBezTo>
                    <a:pt x="2546" y="1320"/>
                    <a:pt x="2598" y="1080"/>
                    <a:pt x="2608" y="940"/>
                  </a:cubicBezTo>
                  <a:cubicBezTo>
                    <a:pt x="2613" y="873"/>
                    <a:pt x="2584" y="810"/>
                    <a:pt x="2531" y="767"/>
                  </a:cubicBezTo>
                  <a:cubicBezTo>
                    <a:pt x="2098" y="406"/>
                    <a:pt x="1593" y="146"/>
                    <a:pt x="1044" y="7"/>
                  </a:cubicBezTo>
                  <a:cubicBezTo>
                    <a:pt x="1027" y="2"/>
                    <a:pt x="1010" y="0"/>
                    <a:pt x="993" y="0"/>
                  </a:cubicBezTo>
                  <a:close/>
                </a:path>
              </a:pathLst>
            </a:custGeom>
            <a:solidFill>
              <a:srgbClr val="B0C1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36"/>
            <p:cNvSpPr/>
            <p:nvPr/>
          </p:nvSpPr>
          <p:spPr>
            <a:xfrm>
              <a:off x="5337865" y="3645415"/>
              <a:ext cx="23002" cy="49990"/>
            </a:xfrm>
            <a:custGeom>
              <a:rect b="b" l="l" r="r" t="t"/>
              <a:pathLst>
                <a:path extrusionOk="0" h="1906" w="877">
                  <a:moveTo>
                    <a:pt x="135" y="0"/>
                  </a:moveTo>
                  <a:cubicBezTo>
                    <a:pt x="49" y="111"/>
                    <a:pt x="1" y="250"/>
                    <a:pt x="1" y="395"/>
                  </a:cubicBezTo>
                  <a:lnTo>
                    <a:pt x="1" y="1906"/>
                  </a:lnTo>
                  <a:lnTo>
                    <a:pt x="876" y="1906"/>
                  </a:lnTo>
                  <a:lnTo>
                    <a:pt x="876" y="804"/>
                  </a:lnTo>
                  <a:cubicBezTo>
                    <a:pt x="876" y="669"/>
                    <a:pt x="814" y="544"/>
                    <a:pt x="713" y="462"/>
                  </a:cubicBezTo>
                  <a:lnTo>
                    <a:pt x="135" y="0"/>
                  </a:lnTo>
                  <a:close/>
                </a:path>
              </a:pathLst>
            </a:custGeom>
            <a:solidFill>
              <a:srgbClr val="D2D8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36"/>
            <p:cNvSpPr/>
            <p:nvPr/>
          </p:nvSpPr>
          <p:spPr>
            <a:xfrm>
              <a:off x="5418253" y="3645415"/>
              <a:ext cx="23002" cy="49990"/>
            </a:xfrm>
            <a:custGeom>
              <a:rect b="b" l="l" r="r" t="t"/>
              <a:pathLst>
                <a:path extrusionOk="0" h="1906" w="877">
                  <a:moveTo>
                    <a:pt x="742" y="0"/>
                  </a:moveTo>
                  <a:lnTo>
                    <a:pt x="164" y="462"/>
                  </a:lnTo>
                  <a:cubicBezTo>
                    <a:pt x="63" y="544"/>
                    <a:pt x="1" y="669"/>
                    <a:pt x="1" y="804"/>
                  </a:cubicBezTo>
                  <a:lnTo>
                    <a:pt x="1" y="1906"/>
                  </a:lnTo>
                  <a:lnTo>
                    <a:pt x="876" y="1906"/>
                  </a:lnTo>
                  <a:lnTo>
                    <a:pt x="876" y="395"/>
                  </a:lnTo>
                  <a:cubicBezTo>
                    <a:pt x="876" y="250"/>
                    <a:pt x="828" y="111"/>
                    <a:pt x="742" y="0"/>
                  </a:cubicBezTo>
                  <a:close/>
                </a:path>
              </a:pathLst>
            </a:custGeom>
            <a:solidFill>
              <a:srgbClr val="D2D8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36"/>
            <p:cNvSpPr/>
            <p:nvPr/>
          </p:nvSpPr>
          <p:spPr>
            <a:xfrm>
              <a:off x="5596206" y="3528939"/>
              <a:ext cx="28798" cy="63103"/>
            </a:xfrm>
            <a:custGeom>
              <a:rect b="b" l="l" r="r" t="t"/>
              <a:pathLst>
                <a:path extrusionOk="0" h="2406" w="1098">
                  <a:moveTo>
                    <a:pt x="655" y="0"/>
                  </a:moveTo>
                  <a:cubicBezTo>
                    <a:pt x="294" y="0"/>
                    <a:pt x="0" y="292"/>
                    <a:pt x="0" y="654"/>
                  </a:cubicBezTo>
                  <a:lnTo>
                    <a:pt x="0" y="808"/>
                  </a:lnTo>
                  <a:cubicBezTo>
                    <a:pt x="0" y="996"/>
                    <a:pt x="29" y="1184"/>
                    <a:pt x="92" y="1362"/>
                  </a:cubicBezTo>
                  <a:lnTo>
                    <a:pt x="438" y="2406"/>
                  </a:lnTo>
                  <a:lnTo>
                    <a:pt x="1097" y="2406"/>
                  </a:lnTo>
                  <a:lnTo>
                    <a:pt x="1097" y="0"/>
                  </a:lnTo>
                  <a:lnTo>
                    <a:pt x="664" y="0"/>
                  </a:lnTo>
                  <a:cubicBezTo>
                    <a:pt x="661" y="0"/>
                    <a:pt x="658" y="0"/>
                    <a:pt x="655" y="0"/>
                  </a:cubicBezTo>
                  <a:close/>
                </a:path>
              </a:pathLst>
            </a:custGeom>
            <a:solidFill>
              <a:srgbClr val="7188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36"/>
            <p:cNvSpPr/>
            <p:nvPr/>
          </p:nvSpPr>
          <p:spPr>
            <a:xfrm>
              <a:off x="5607799" y="3523116"/>
              <a:ext cx="68952" cy="68926"/>
            </a:xfrm>
            <a:custGeom>
              <a:rect b="b" l="l" r="r" t="t"/>
              <a:pathLst>
                <a:path extrusionOk="0" h="2628" w="2629">
                  <a:moveTo>
                    <a:pt x="655" y="1"/>
                  </a:moveTo>
                  <a:cubicBezTo>
                    <a:pt x="294" y="1"/>
                    <a:pt x="1" y="294"/>
                    <a:pt x="1" y="660"/>
                  </a:cubicBezTo>
                  <a:cubicBezTo>
                    <a:pt x="1" y="901"/>
                    <a:pt x="193" y="1093"/>
                    <a:pt x="439" y="1098"/>
                  </a:cubicBezTo>
                  <a:lnTo>
                    <a:pt x="2190" y="2628"/>
                  </a:lnTo>
                  <a:lnTo>
                    <a:pt x="2575" y="1271"/>
                  </a:lnTo>
                  <a:cubicBezTo>
                    <a:pt x="2609" y="1156"/>
                    <a:pt x="2628" y="1035"/>
                    <a:pt x="2628" y="910"/>
                  </a:cubicBezTo>
                  <a:lnTo>
                    <a:pt x="2628" y="1"/>
                  </a:lnTo>
                  <a:close/>
                </a:path>
              </a:pathLst>
            </a:custGeom>
            <a:solidFill>
              <a:srgbClr val="798F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36"/>
            <p:cNvSpPr/>
            <p:nvPr/>
          </p:nvSpPr>
          <p:spPr>
            <a:xfrm>
              <a:off x="5619286" y="3609195"/>
              <a:ext cx="34489" cy="34463"/>
            </a:xfrm>
            <a:custGeom>
              <a:rect b="b" l="l" r="r" t="t"/>
              <a:pathLst>
                <a:path extrusionOk="0" h="1314" w="1315">
                  <a:moveTo>
                    <a:pt x="1" y="0"/>
                  </a:moveTo>
                  <a:lnTo>
                    <a:pt x="1" y="1314"/>
                  </a:lnTo>
                  <a:lnTo>
                    <a:pt x="1314" y="131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rgbClr val="B0C1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36"/>
            <p:cNvSpPr/>
            <p:nvPr/>
          </p:nvSpPr>
          <p:spPr>
            <a:xfrm>
              <a:off x="5579027" y="3623201"/>
              <a:ext cx="114876" cy="72204"/>
            </a:xfrm>
            <a:custGeom>
              <a:rect b="b" l="l" r="r" t="t"/>
              <a:pathLst>
                <a:path extrusionOk="0" h="2753" w="4380">
                  <a:moveTo>
                    <a:pt x="1536" y="0"/>
                  </a:moveTo>
                  <a:lnTo>
                    <a:pt x="477" y="304"/>
                  </a:lnTo>
                  <a:cubicBezTo>
                    <a:pt x="193" y="381"/>
                    <a:pt x="1" y="640"/>
                    <a:pt x="1" y="934"/>
                  </a:cubicBezTo>
                  <a:lnTo>
                    <a:pt x="1" y="2753"/>
                  </a:lnTo>
                  <a:lnTo>
                    <a:pt x="4379" y="2753"/>
                  </a:lnTo>
                  <a:lnTo>
                    <a:pt x="4379" y="934"/>
                  </a:lnTo>
                  <a:cubicBezTo>
                    <a:pt x="4379" y="640"/>
                    <a:pt x="4187" y="381"/>
                    <a:pt x="3903" y="304"/>
                  </a:cubicBezTo>
                  <a:lnTo>
                    <a:pt x="2849" y="0"/>
                  </a:lnTo>
                  <a:lnTo>
                    <a:pt x="2190" y="785"/>
                  </a:lnTo>
                  <a:lnTo>
                    <a:pt x="1536" y="0"/>
                  </a:lnTo>
                  <a:close/>
                </a:path>
              </a:pathLst>
            </a:custGeom>
            <a:solidFill>
              <a:srgbClr val="DDE2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36"/>
            <p:cNvSpPr/>
            <p:nvPr/>
          </p:nvSpPr>
          <p:spPr>
            <a:xfrm>
              <a:off x="5602003" y="3551888"/>
              <a:ext cx="68926" cy="63130"/>
            </a:xfrm>
            <a:custGeom>
              <a:rect b="b" l="l" r="r" t="t"/>
              <a:pathLst>
                <a:path extrusionOk="0" h="2407" w="2628">
                  <a:moveTo>
                    <a:pt x="843" y="1"/>
                  </a:moveTo>
                  <a:cubicBezTo>
                    <a:pt x="722" y="1"/>
                    <a:pt x="612" y="44"/>
                    <a:pt x="525" y="131"/>
                  </a:cubicBezTo>
                  <a:lnTo>
                    <a:pt x="308" y="347"/>
                  </a:lnTo>
                  <a:cubicBezTo>
                    <a:pt x="111" y="545"/>
                    <a:pt x="0" y="814"/>
                    <a:pt x="0" y="1093"/>
                  </a:cubicBezTo>
                  <a:cubicBezTo>
                    <a:pt x="0" y="1820"/>
                    <a:pt x="588" y="2407"/>
                    <a:pt x="1314" y="2407"/>
                  </a:cubicBezTo>
                  <a:cubicBezTo>
                    <a:pt x="2041" y="2407"/>
                    <a:pt x="2628" y="1820"/>
                    <a:pt x="2628" y="1093"/>
                  </a:cubicBezTo>
                  <a:lnTo>
                    <a:pt x="2628" y="814"/>
                  </a:lnTo>
                  <a:cubicBezTo>
                    <a:pt x="2628" y="698"/>
                    <a:pt x="2584" y="588"/>
                    <a:pt x="2503" y="506"/>
                  </a:cubicBezTo>
                  <a:cubicBezTo>
                    <a:pt x="2161" y="174"/>
                    <a:pt x="1545" y="25"/>
                    <a:pt x="843" y="1"/>
                  </a:cubicBezTo>
                  <a:close/>
                </a:path>
              </a:pathLst>
            </a:custGeom>
            <a:solidFill>
              <a:srgbClr val="C0CD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36"/>
            <p:cNvSpPr/>
            <p:nvPr/>
          </p:nvSpPr>
          <p:spPr>
            <a:xfrm>
              <a:off x="5602003" y="3551888"/>
              <a:ext cx="68795" cy="61740"/>
            </a:xfrm>
            <a:custGeom>
              <a:rect b="b" l="l" r="r" t="t"/>
              <a:pathLst>
                <a:path extrusionOk="0" h="2354" w="2623">
                  <a:moveTo>
                    <a:pt x="826" y="0"/>
                  </a:moveTo>
                  <a:cubicBezTo>
                    <a:pt x="712" y="0"/>
                    <a:pt x="608" y="48"/>
                    <a:pt x="525" y="131"/>
                  </a:cubicBezTo>
                  <a:lnTo>
                    <a:pt x="308" y="347"/>
                  </a:lnTo>
                  <a:cubicBezTo>
                    <a:pt x="111" y="545"/>
                    <a:pt x="0" y="814"/>
                    <a:pt x="0" y="1093"/>
                  </a:cubicBezTo>
                  <a:cubicBezTo>
                    <a:pt x="0" y="1680"/>
                    <a:pt x="385" y="2195"/>
                    <a:pt x="948" y="2354"/>
                  </a:cubicBezTo>
                  <a:cubicBezTo>
                    <a:pt x="761" y="2123"/>
                    <a:pt x="655" y="1834"/>
                    <a:pt x="655" y="1531"/>
                  </a:cubicBezTo>
                  <a:lnTo>
                    <a:pt x="655" y="1093"/>
                  </a:lnTo>
                  <a:lnTo>
                    <a:pt x="660" y="1093"/>
                  </a:lnTo>
                  <a:cubicBezTo>
                    <a:pt x="655" y="851"/>
                    <a:pt x="857" y="654"/>
                    <a:pt x="1096" y="654"/>
                  </a:cubicBezTo>
                  <a:cubicBezTo>
                    <a:pt x="1105" y="654"/>
                    <a:pt x="1113" y="655"/>
                    <a:pt x="1122" y="655"/>
                  </a:cubicBezTo>
                  <a:cubicBezTo>
                    <a:pt x="1564" y="684"/>
                    <a:pt x="2219" y="756"/>
                    <a:pt x="2623" y="954"/>
                  </a:cubicBezTo>
                  <a:cubicBezTo>
                    <a:pt x="2608" y="857"/>
                    <a:pt x="2570" y="569"/>
                    <a:pt x="2503" y="506"/>
                  </a:cubicBezTo>
                  <a:cubicBezTo>
                    <a:pt x="2161" y="174"/>
                    <a:pt x="1545" y="25"/>
                    <a:pt x="843" y="1"/>
                  </a:cubicBezTo>
                  <a:cubicBezTo>
                    <a:pt x="837" y="1"/>
                    <a:pt x="832" y="0"/>
                    <a:pt x="826" y="0"/>
                  </a:cubicBezTo>
                  <a:close/>
                </a:path>
              </a:pathLst>
            </a:custGeom>
            <a:solidFill>
              <a:srgbClr val="B0C1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36"/>
            <p:cNvSpPr/>
            <p:nvPr/>
          </p:nvSpPr>
          <p:spPr>
            <a:xfrm>
              <a:off x="5670902" y="3637835"/>
              <a:ext cx="23002" cy="57569"/>
            </a:xfrm>
            <a:custGeom>
              <a:rect b="b" l="l" r="r" t="t"/>
              <a:pathLst>
                <a:path extrusionOk="0" h="2195" w="877">
                  <a:moveTo>
                    <a:pt x="756" y="1"/>
                  </a:moveTo>
                  <a:lnTo>
                    <a:pt x="193" y="564"/>
                  </a:lnTo>
                  <a:cubicBezTo>
                    <a:pt x="68" y="684"/>
                    <a:pt x="1" y="852"/>
                    <a:pt x="1" y="1025"/>
                  </a:cubicBezTo>
                  <a:lnTo>
                    <a:pt x="1" y="2195"/>
                  </a:lnTo>
                  <a:lnTo>
                    <a:pt x="876" y="2195"/>
                  </a:lnTo>
                  <a:lnTo>
                    <a:pt x="876" y="376"/>
                  </a:lnTo>
                  <a:cubicBezTo>
                    <a:pt x="876" y="241"/>
                    <a:pt x="833" y="111"/>
                    <a:pt x="756" y="1"/>
                  </a:cubicBezTo>
                  <a:close/>
                </a:path>
              </a:pathLst>
            </a:custGeom>
            <a:solidFill>
              <a:srgbClr val="D2D8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36"/>
            <p:cNvSpPr/>
            <p:nvPr/>
          </p:nvSpPr>
          <p:spPr>
            <a:xfrm>
              <a:off x="5418253" y="3614991"/>
              <a:ext cx="195395" cy="80414"/>
            </a:xfrm>
            <a:custGeom>
              <a:rect b="b" l="l" r="r" t="t"/>
              <a:pathLst>
                <a:path extrusionOk="0" h="3066" w="7450">
                  <a:moveTo>
                    <a:pt x="2411" y="1"/>
                  </a:moveTo>
                  <a:lnTo>
                    <a:pt x="578" y="669"/>
                  </a:lnTo>
                  <a:cubicBezTo>
                    <a:pt x="232" y="795"/>
                    <a:pt x="1" y="1122"/>
                    <a:pt x="1" y="1492"/>
                  </a:cubicBezTo>
                  <a:lnTo>
                    <a:pt x="1" y="3066"/>
                  </a:lnTo>
                  <a:lnTo>
                    <a:pt x="7449" y="3066"/>
                  </a:lnTo>
                  <a:lnTo>
                    <a:pt x="7449" y="1492"/>
                  </a:lnTo>
                  <a:cubicBezTo>
                    <a:pt x="7444" y="1122"/>
                    <a:pt x="7213" y="790"/>
                    <a:pt x="6867" y="669"/>
                  </a:cubicBezTo>
                  <a:lnTo>
                    <a:pt x="5038" y="1"/>
                  </a:lnTo>
                  <a:lnTo>
                    <a:pt x="3725" y="439"/>
                  </a:lnTo>
                  <a:lnTo>
                    <a:pt x="2411" y="1"/>
                  </a:lnTo>
                  <a:close/>
                </a:path>
              </a:pathLst>
            </a:custGeom>
            <a:solidFill>
              <a:srgbClr val="A3B2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36"/>
            <p:cNvSpPr/>
            <p:nvPr/>
          </p:nvSpPr>
          <p:spPr>
            <a:xfrm>
              <a:off x="5578896" y="3638465"/>
              <a:ext cx="34620" cy="56940"/>
            </a:xfrm>
            <a:custGeom>
              <a:rect b="b" l="l" r="r" t="t"/>
              <a:pathLst>
                <a:path extrusionOk="0" h="2171" w="1320">
                  <a:moveTo>
                    <a:pt x="1084" y="1"/>
                  </a:moveTo>
                  <a:lnTo>
                    <a:pt x="261" y="819"/>
                  </a:lnTo>
                  <a:cubicBezTo>
                    <a:pt x="97" y="982"/>
                    <a:pt x="1" y="1208"/>
                    <a:pt x="6" y="1439"/>
                  </a:cubicBezTo>
                  <a:lnTo>
                    <a:pt x="6" y="2171"/>
                  </a:lnTo>
                  <a:lnTo>
                    <a:pt x="1319" y="2171"/>
                  </a:lnTo>
                  <a:lnTo>
                    <a:pt x="1319" y="597"/>
                  </a:lnTo>
                  <a:cubicBezTo>
                    <a:pt x="1315" y="371"/>
                    <a:pt x="1233" y="159"/>
                    <a:pt x="1084" y="1"/>
                  </a:cubicBezTo>
                  <a:close/>
                </a:path>
              </a:pathLst>
            </a:custGeom>
            <a:solidFill>
              <a:srgbClr val="8FA1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36"/>
            <p:cNvSpPr/>
            <p:nvPr/>
          </p:nvSpPr>
          <p:spPr>
            <a:xfrm>
              <a:off x="5452716" y="3436933"/>
              <a:ext cx="126338" cy="92032"/>
            </a:xfrm>
            <a:custGeom>
              <a:rect b="b" l="l" r="r" t="t"/>
              <a:pathLst>
                <a:path extrusionOk="0" h="3509" w="4817">
                  <a:moveTo>
                    <a:pt x="1752" y="0"/>
                  </a:moveTo>
                  <a:cubicBezTo>
                    <a:pt x="785" y="0"/>
                    <a:pt x="0" y="785"/>
                    <a:pt x="0" y="1752"/>
                  </a:cubicBezTo>
                  <a:lnTo>
                    <a:pt x="0" y="2271"/>
                  </a:lnTo>
                  <a:cubicBezTo>
                    <a:pt x="0" y="2507"/>
                    <a:pt x="39" y="2743"/>
                    <a:pt x="111" y="2964"/>
                  </a:cubicBezTo>
                  <a:lnTo>
                    <a:pt x="188" y="3181"/>
                  </a:lnTo>
                  <a:cubicBezTo>
                    <a:pt x="207" y="3248"/>
                    <a:pt x="217" y="3320"/>
                    <a:pt x="222" y="3393"/>
                  </a:cubicBezTo>
                  <a:lnTo>
                    <a:pt x="222" y="3508"/>
                  </a:lnTo>
                  <a:lnTo>
                    <a:pt x="4600" y="3508"/>
                  </a:lnTo>
                  <a:lnTo>
                    <a:pt x="4600" y="3393"/>
                  </a:lnTo>
                  <a:cubicBezTo>
                    <a:pt x="4600" y="3320"/>
                    <a:pt x="4610" y="3253"/>
                    <a:pt x="4634" y="3186"/>
                  </a:cubicBezTo>
                  <a:lnTo>
                    <a:pt x="4706" y="2969"/>
                  </a:lnTo>
                  <a:cubicBezTo>
                    <a:pt x="4778" y="2743"/>
                    <a:pt x="4817" y="2512"/>
                    <a:pt x="4817" y="2276"/>
                  </a:cubicBezTo>
                  <a:lnTo>
                    <a:pt x="4817" y="438"/>
                  </a:lnTo>
                  <a:cubicBezTo>
                    <a:pt x="4817" y="198"/>
                    <a:pt x="4619" y="0"/>
                    <a:pt x="4379" y="0"/>
                  </a:cubicBezTo>
                  <a:close/>
                </a:path>
              </a:pathLst>
            </a:custGeom>
            <a:solidFill>
              <a:srgbClr val="7188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36"/>
            <p:cNvSpPr/>
            <p:nvPr/>
          </p:nvSpPr>
          <p:spPr>
            <a:xfrm>
              <a:off x="5481356" y="3436933"/>
              <a:ext cx="97697" cy="92032"/>
            </a:xfrm>
            <a:custGeom>
              <a:rect b="b" l="l" r="r" t="t"/>
              <a:pathLst>
                <a:path extrusionOk="0" h="3509" w="3725">
                  <a:moveTo>
                    <a:pt x="891" y="0"/>
                  </a:moveTo>
                  <a:cubicBezTo>
                    <a:pt x="400" y="0"/>
                    <a:pt x="0" y="400"/>
                    <a:pt x="5" y="890"/>
                  </a:cubicBezTo>
                  <a:cubicBezTo>
                    <a:pt x="5" y="1381"/>
                    <a:pt x="400" y="1781"/>
                    <a:pt x="891" y="1781"/>
                  </a:cubicBezTo>
                  <a:lnTo>
                    <a:pt x="1011" y="1781"/>
                  </a:lnTo>
                  <a:lnTo>
                    <a:pt x="1073" y="3508"/>
                  </a:lnTo>
                  <a:lnTo>
                    <a:pt x="3503" y="3508"/>
                  </a:lnTo>
                  <a:lnTo>
                    <a:pt x="3503" y="3393"/>
                  </a:lnTo>
                  <a:cubicBezTo>
                    <a:pt x="3503" y="3320"/>
                    <a:pt x="3513" y="3253"/>
                    <a:pt x="3537" y="3186"/>
                  </a:cubicBezTo>
                  <a:lnTo>
                    <a:pt x="3609" y="2969"/>
                  </a:lnTo>
                  <a:cubicBezTo>
                    <a:pt x="3686" y="2743"/>
                    <a:pt x="3725" y="2512"/>
                    <a:pt x="3725" y="2276"/>
                  </a:cubicBezTo>
                  <a:lnTo>
                    <a:pt x="3725" y="438"/>
                  </a:lnTo>
                  <a:cubicBezTo>
                    <a:pt x="3725" y="198"/>
                    <a:pt x="3527" y="0"/>
                    <a:pt x="3287" y="0"/>
                  </a:cubicBezTo>
                  <a:close/>
                </a:path>
              </a:pathLst>
            </a:custGeom>
            <a:solidFill>
              <a:srgbClr val="798F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36"/>
            <p:cNvSpPr/>
            <p:nvPr/>
          </p:nvSpPr>
          <p:spPr>
            <a:xfrm>
              <a:off x="5481356" y="3574732"/>
              <a:ext cx="68926" cy="51773"/>
            </a:xfrm>
            <a:custGeom>
              <a:rect b="b" l="l" r="r" t="t"/>
              <a:pathLst>
                <a:path extrusionOk="0" h="1974" w="2628">
                  <a:moveTo>
                    <a:pt x="0" y="1"/>
                  </a:moveTo>
                  <a:lnTo>
                    <a:pt x="0" y="1974"/>
                  </a:lnTo>
                  <a:lnTo>
                    <a:pt x="2628" y="1974"/>
                  </a:lnTo>
                  <a:lnTo>
                    <a:pt x="2628" y="1"/>
                  </a:lnTo>
                  <a:close/>
                </a:path>
              </a:pathLst>
            </a:custGeom>
            <a:solidFill>
              <a:srgbClr val="B0C1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36"/>
            <p:cNvSpPr/>
            <p:nvPr/>
          </p:nvSpPr>
          <p:spPr>
            <a:xfrm>
              <a:off x="5481487" y="3574863"/>
              <a:ext cx="68795" cy="34410"/>
            </a:xfrm>
            <a:custGeom>
              <a:rect b="b" l="l" r="r" t="t"/>
              <a:pathLst>
                <a:path extrusionOk="0" h="1312" w="2623">
                  <a:moveTo>
                    <a:pt x="0" y="1"/>
                  </a:moveTo>
                  <a:lnTo>
                    <a:pt x="0" y="987"/>
                  </a:lnTo>
                  <a:cubicBezTo>
                    <a:pt x="412" y="1203"/>
                    <a:pt x="862" y="1312"/>
                    <a:pt x="1311" y="1312"/>
                  </a:cubicBezTo>
                  <a:cubicBezTo>
                    <a:pt x="1761" y="1312"/>
                    <a:pt x="2211" y="1203"/>
                    <a:pt x="2623" y="987"/>
                  </a:cubicBezTo>
                  <a:lnTo>
                    <a:pt x="2623" y="1"/>
                  </a:lnTo>
                  <a:close/>
                </a:path>
              </a:pathLst>
            </a:custGeom>
            <a:solidFill>
              <a:srgbClr val="9BAF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36"/>
            <p:cNvSpPr/>
            <p:nvPr/>
          </p:nvSpPr>
          <p:spPr>
            <a:xfrm>
              <a:off x="5470000" y="3605445"/>
              <a:ext cx="45951" cy="41072"/>
            </a:xfrm>
            <a:custGeom>
              <a:rect b="b" l="l" r="r" t="t"/>
              <a:pathLst>
                <a:path extrusionOk="0" h="1566" w="1752">
                  <a:moveTo>
                    <a:pt x="387" y="1"/>
                  </a:moveTo>
                  <a:cubicBezTo>
                    <a:pt x="306" y="1"/>
                    <a:pt x="227" y="46"/>
                    <a:pt x="188" y="124"/>
                  </a:cubicBezTo>
                  <a:lnTo>
                    <a:pt x="0" y="523"/>
                  </a:lnTo>
                  <a:lnTo>
                    <a:pt x="722" y="1481"/>
                  </a:lnTo>
                  <a:cubicBezTo>
                    <a:pt x="767" y="1536"/>
                    <a:pt x="832" y="1565"/>
                    <a:pt x="897" y="1565"/>
                  </a:cubicBezTo>
                  <a:cubicBezTo>
                    <a:pt x="953" y="1565"/>
                    <a:pt x="1008" y="1544"/>
                    <a:pt x="1049" y="1500"/>
                  </a:cubicBezTo>
                  <a:lnTo>
                    <a:pt x="1752" y="803"/>
                  </a:lnTo>
                  <a:lnTo>
                    <a:pt x="501" y="33"/>
                  </a:lnTo>
                  <a:cubicBezTo>
                    <a:pt x="465" y="11"/>
                    <a:pt x="426" y="1"/>
                    <a:pt x="387" y="1"/>
                  </a:cubicBezTo>
                  <a:close/>
                </a:path>
              </a:pathLst>
            </a:custGeom>
            <a:solidFill>
              <a:srgbClr val="8FA1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36"/>
            <p:cNvSpPr/>
            <p:nvPr/>
          </p:nvSpPr>
          <p:spPr>
            <a:xfrm>
              <a:off x="5515924" y="3605445"/>
              <a:ext cx="45846" cy="41072"/>
            </a:xfrm>
            <a:custGeom>
              <a:rect b="b" l="l" r="r" t="t"/>
              <a:pathLst>
                <a:path extrusionOk="0" h="1566" w="1748">
                  <a:moveTo>
                    <a:pt x="1361" y="1"/>
                  </a:moveTo>
                  <a:cubicBezTo>
                    <a:pt x="1322" y="1"/>
                    <a:pt x="1283" y="11"/>
                    <a:pt x="1247" y="33"/>
                  </a:cubicBezTo>
                  <a:lnTo>
                    <a:pt x="1" y="803"/>
                  </a:lnTo>
                  <a:lnTo>
                    <a:pt x="699" y="1500"/>
                  </a:lnTo>
                  <a:cubicBezTo>
                    <a:pt x="740" y="1544"/>
                    <a:pt x="795" y="1565"/>
                    <a:pt x="850" y="1565"/>
                  </a:cubicBezTo>
                  <a:cubicBezTo>
                    <a:pt x="916" y="1565"/>
                    <a:pt x="981" y="1536"/>
                    <a:pt x="1026" y="1481"/>
                  </a:cubicBezTo>
                  <a:lnTo>
                    <a:pt x="1748" y="523"/>
                  </a:lnTo>
                  <a:lnTo>
                    <a:pt x="1560" y="124"/>
                  </a:lnTo>
                  <a:cubicBezTo>
                    <a:pt x="1521" y="46"/>
                    <a:pt x="1442" y="1"/>
                    <a:pt x="1361" y="1"/>
                  </a:cubicBezTo>
                  <a:close/>
                </a:path>
              </a:pathLst>
            </a:custGeom>
            <a:solidFill>
              <a:srgbClr val="8FA1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36"/>
            <p:cNvSpPr/>
            <p:nvPr/>
          </p:nvSpPr>
          <p:spPr>
            <a:xfrm>
              <a:off x="5458512" y="3483565"/>
              <a:ext cx="114876" cy="108477"/>
            </a:xfrm>
            <a:custGeom>
              <a:rect b="b" l="l" r="r" t="t"/>
              <a:pathLst>
                <a:path extrusionOk="0" h="4136" w="4380">
                  <a:moveTo>
                    <a:pt x="1862" y="1"/>
                  </a:moveTo>
                  <a:cubicBezTo>
                    <a:pt x="1175" y="1"/>
                    <a:pt x="655" y="195"/>
                    <a:pt x="655" y="195"/>
                  </a:cubicBezTo>
                  <a:lnTo>
                    <a:pt x="655" y="941"/>
                  </a:lnTo>
                  <a:cubicBezTo>
                    <a:pt x="655" y="1162"/>
                    <a:pt x="544" y="1364"/>
                    <a:pt x="361" y="1489"/>
                  </a:cubicBezTo>
                  <a:lnTo>
                    <a:pt x="1" y="1730"/>
                  </a:lnTo>
                  <a:lnTo>
                    <a:pt x="1" y="1942"/>
                  </a:lnTo>
                  <a:cubicBezTo>
                    <a:pt x="1" y="3154"/>
                    <a:pt x="977" y="4131"/>
                    <a:pt x="2190" y="4136"/>
                  </a:cubicBezTo>
                  <a:cubicBezTo>
                    <a:pt x="3398" y="4136"/>
                    <a:pt x="4379" y="3154"/>
                    <a:pt x="4379" y="1947"/>
                  </a:cubicBezTo>
                  <a:lnTo>
                    <a:pt x="4379" y="1725"/>
                  </a:lnTo>
                  <a:lnTo>
                    <a:pt x="4014" y="1485"/>
                  </a:lnTo>
                  <a:cubicBezTo>
                    <a:pt x="3831" y="1364"/>
                    <a:pt x="3720" y="1157"/>
                    <a:pt x="3725" y="941"/>
                  </a:cubicBezTo>
                  <a:lnTo>
                    <a:pt x="3725" y="633"/>
                  </a:lnTo>
                  <a:cubicBezTo>
                    <a:pt x="3125" y="136"/>
                    <a:pt x="2436" y="1"/>
                    <a:pt x="1862" y="1"/>
                  </a:cubicBezTo>
                  <a:close/>
                </a:path>
              </a:pathLst>
            </a:custGeom>
            <a:solidFill>
              <a:srgbClr val="C0CD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36"/>
            <p:cNvSpPr/>
            <p:nvPr/>
          </p:nvSpPr>
          <p:spPr>
            <a:xfrm>
              <a:off x="5418253" y="3638465"/>
              <a:ext cx="34489" cy="56940"/>
            </a:xfrm>
            <a:custGeom>
              <a:rect b="b" l="l" r="r" t="t"/>
              <a:pathLst>
                <a:path extrusionOk="0" h="2171" w="1315">
                  <a:moveTo>
                    <a:pt x="236" y="1"/>
                  </a:moveTo>
                  <a:cubicBezTo>
                    <a:pt x="87" y="159"/>
                    <a:pt x="1" y="371"/>
                    <a:pt x="1" y="597"/>
                  </a:cubicBezTo>
                  <a:lnTo>
                    <a:pt x="1" y="2171"/>
                  </a:lnTo>
                  <a:lnTo>
                    <a:pt x="1314" y="2171"/>
                  </a:lnTo>
                  <a:lnTo>
                    <a:pt x="1314" y="1439"/>
                  </a:lnTo>
                  <a:cubicBezTo>
                    <a:pt x="1314" y="1208"/>
                    <a:pt x="1218" y="982"/>
                    <a:pt x="1054" y="819"/>
                  </a:cubicBezTo>
                  <a:lnTo>
                    <a:pt x="236" y="1"/>
                  </a:lnTo>
                  <a:close/>
                </a:path>
              </a:pathLst>
            </a:custGeom>
            <a:solidFill>
              <a:srgbClr val="8FA1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36"/>
            <p:cNvSpPr/>
            <p:nvPr/>
          </p:nvSpPr>
          <p:spPr>
            <a:xfrm>
              <a:off x="5458381" y="3483513"/>
              <a:ext cx="97697" cy="108031"/>
            </a:xfrm>
            <a:custGeom>
              <a:rect b="b" l="l" r="r" t="t"/>
              <a:pathLst>
                <a:path extrusionOk="0" h="4119" w="3725">
                  <a:moveTo>
                    <a:pt x="1869" y="1"/>
                  </a:moveTo>
                  <a:cubicBezTo>
                    <a:pt x="1182" y="1"/>
                    <a:pt x="660" y="197"/>
                    <a:pt x="660" y="197"/>
                  </a:cubicBezTo>
                  <a:lnTo>
                    <a:pt x="660" y="938"/>
                  </a:lnTo>
                  <a:cubicBezTo>
                    <a:pt x="660" y="1159"/>
                    <a:pt x="549" y="1366"/>
                    <a:pt x="366" y="1487"/>
                  </a:cubicBezTo>
                  <a:lnTo>
                    <a:pt x="1" y="1727"/>
                  </a:lnTo>
                  <a:lnTo>
                    <a:pt x="1" y="1949"/>
                  </a:lnTo>
                  <a:cubicBezTo>
                    <a:pt x="1" y="3055"/>
                    <a:pt x="828" y="3984"/>
                    <a:pt x="1925" y="4119"/>
                  </a:cubicBezTo>
                  <a:cubicBezTo>
                    <a:pt x="1531" y="3710"/>
                    <a:pt x="1314" y="3171"/>
                    <a:pt x="1314" y="2603"/>
                  </a:cubicBezTo>
                  <a:lnTo>
                    <a:pt x="1314" y="1159"/>
                  </a:lnTo>
                  <a:cubicBezTo>
                    <a:pt x="1314" y="938"/>
                    <a:pt x="1483" y="750"/>
                    <a:pt x="1704" y="722"/>
                  </a:cubicBezTo>
                  <a:cubicBezTo>
                    <a:pt x="1874" y="701"/>
                    <a:pt x="2090" y="683"/>
                    <a:pt x="2329" y="683"/>
                  </a:cubicBezTo>
                  <a:cubicBezTo>
                    <a:pt x="2760" y="683"/>
                    <a:pt x="3267" y="740"/>
                    <a:pt x="3725" y="938"/>
                  </a:cubicBezTo>
                  <a:lnTo>
                    <a:pt x="3725" y="635"/>
                  </a:lnTo>
                  <a:cubicBezTo>
                    <a:pt x="3128" y="137"/>
                    <a:pt x="2441" y="1"/>
                    <a:pt x="1869" y="1"/>
                  </a:cubicBezTo>
                  <a:close/>
                </a:path>
              </a:pathLst>
            </a:custGeom>
            <a:solidFill>
              <a:srgbClr val="B0C1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36"/>
            <p:cNvSpPr/>
            <p:nvPr/>
          </p:nvSpPr>
          <p:spPr>
            <a:xfrm>
              <a:off x="5612362" y="3546459"/>
              <a:ext cx="48600" cy="16314"/>
            </a:xfrm>
            <a:custGeom>
              <a:rect b="b" l="l" r="r" t="t"/>
              <a:pathLst>
                <a:path extrusionOk="0" h="622" w="1853">
                  <a:moveTo>
                    <a:pt x="260" y="1"/>
                  </a:moveTo>
                  <a:cubicBezTo>
                    <a:pt x="0" y="15"/>
                    <a:pt x="0" y="395"/>
                    <a:pt x="260" y="410"/>
                  </a:cubicBezTo>
                  <a:cubicBezTo>
                    <a:pt x="491" y="415"/>
                    <a:pt x="1160" y="444"/>
                    <a:pt x="1482" y="607"/>
                  </a:cubicBezTo>
                  <a:cubicBezTo>
                    <a:pt x="1509" y="617"/>
                    <a:pt x="1536" y="622"/>
                    <a:pt x="1560" y="622"/>
                  </a:cubicBezTo>
                  <a:cubicBezTo>
                    <a:pt x="1750" y="622"/>
                    <a:pt x="1852" y="356"/>
                    <a:pt x="1665" y="241"/>
                  </a:cubicBezTo>
                  <a:cubicBezTo>
                    <a:pt x="1189" y="1"/>
                    <a:pt x="298" y="1"/>
                    <a:pt x="26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36"/>
            <p:cNvSpPr/>
            <p:nvPr/>
          </p:nvSpPr>
          <p:spPr>
            <a:xfrm>
              <a:off x="5332122" y="3431635"/>
              <a:ext cx="367526" cy="269592"/>
            </a:xfrm>
            <a:custGeom>
              <a:rect b="b" l="l" r="r" t="t"/>
              <a:pathLst>
                <a:path extrusionOk="0" h="10279" w="14013">
                  <a:moveTo>
                    <a:pt x="9213" y="409"/>
                  </a:moveTo>
                  <a:lnTo>
                    <a:pt x="9213" y="2392"/>
                  </a:lnTo>
                  <a:cubicBezTo>
                    <a:pt x="9213" y="2690"/>
                    <a:pt x="9145" y="2983"/>
                    <a:pt x="9015" y="3253"/>
                  </a:cubicBezTo>
                  <a:cubicBezTo>
                    <a:pt x="9001" y="3282"/>
                    <a:pt x="8996" y="3311"/>
                    <a:pt x="8996" y="3344"/>
                  </a:cubicBezTo>
                  <a:lnTo>
                    <a:pt x="8996" y="3927"/>
                  </a:lnTo>
                  <a:cubicBezTo>
                    <a:pt x="8996" y="4475"/>
                    <a:pt x="8770" y="5000"/>
                    <a:pt x="8366" y="5375"/>
                  </a:cubicBezTo>
                  <a:cubicBezTo>
                    <a:pt x="8318" y="5423"/>
                    <a:pt x="8265" y="5466"/>
                    <a:pt x="8207" y="5510"/>
                  </a:cubicBezTo>
                  <a:cubicBezTo>
                    <a:pt x="7864" y="5770"/>
                    <a:pt x="7447" y="5909"/>
                    <a:pt x="7015" y="5909"/>
                  </a:cubicBezTo>
                  <a:cubicBezTo>
                    <a:pt x="6968" y="5909"/>
                    <a:pt x="6921" y="5908"/>
                    <a:pt x="6874" y="5904"/>
                  </a:cubicBezTo>
                  <a:cubicBezTo>
                    <a:pt x="5840" y="5842"/>
                    <a:pt x="5026" y="4937"/>
                    <a:pt x="5026" y="3850"/>
                  </a:cubicBezTo>
                  <a:lnTo>
                    <a:pt x="5022" y="3850"/>
                  </a:lnTo>
                  <a:lnTo>
                    <a:pt x="5022" y="3344"/>
                  </a:lnTo>
                  <a:cubicBezTo>
                    <a:pt x="5022" y="3311"/>
                    <a:pt x="5017" y="3282"/>
                    <a:pt x="5002" y="3253"/>
                  </a:cubicBezTo>
                  <a:cubicBezTo>
                    <a:pt x="4872" y="2988"/>
                    <a:pt x="4805" y="2690"/>
                    <a:pt x="4805" y="2392"/>
                  </a:cubicBezTo>
                  <a:lnTo>
                    <a:pt x="4805" y="1954"/>
                  </a:lnTo>
                  <a:cubicBezTo>
                    <a:pt x="4805" y="1102"/>
                    <a:pt x="5498" y="409"/>
                    <a:pt x="6350" y="409"/>
                  </a:cubicBezTo>
                  <a:close/>
                  <a:moveTo>
                    <a:pt x="2192" y="3694"/>
                  </a:moveTo>
                  <a:cubicBezTo>
                    <a:pt x="2524" y="3694"/>
                    <a:pt x="2856" y="3823"/>
                    <a:pt x="3107" y="4081"/>
                  </a:cubicBezTo>
                  <a:cubicBezTo>
                    <a:pt x="3352" y="4340"/>
                    <a:pt x="3501" y="4677"/>
                    <a:pt x="3520" y="5038"/>
                  </a:cubicBezTo>
                  <a:cubicBezTo>
                    <a:pt x="3530" y="5149"/>
                    <a:pt x="3535" y="5283"/>
                    <a:pt x="3540" y="5423"/>
                  </a:cubicBezTo>
                  <a:lnTo>
                    <a:pt x="3540" y="5462"/>
                  </a:lnTo>
                  <a:cubicBezTo>
                    <a:pt x="3313" y="5120"/>
                    <a:pt x="2972" y="4865"/>
                    <a:pt x="2524" y="4721"/>
                  </a:cubicBezTo>
                  <a:cubicBezTo>
                    <a:pt x="2274" y="4639"/>
                    <a:pt x="2009" y="4600"/>
                    <a:pt x="1745" y="4600"/>
                  </a:cubicBezTo>
                  <a:cubicBezTo>
                    <a:pt x="1692" y="4600"/>
                    <a:pt x="1639" y="4619"/>
                    <a:pt x="1600" y="4658"/>
                  </a:cubicBezTo>
                  <a:lnTo>
                    <a:pt x="1235" y="5043"/>
                  </a:lnTo>
                  <a:cubicBezTo>
                    <a:pt x="1101" y="5191"/>
                    <a:pt x="1233" y="5385"/>
                    <a:pt x="1389" y="5385"/>
                  </a:cubicBezTo>
                  <a:cubicBezTo>
                    <a:pt x="1435" y="5385"/>
                    <a:pt x="1484" y="5368"/>
                    <a:pt x="1528" y="5327"/>
                  </a:cubicBezTo>
                  <a:lnTo>
                    <a:pt x="1836" y="5009"/>
                  </a:lnTo>
                  <a:cubicBezTo>
                    <a:pt x="2101" y="5019"/>
                    <a:pt x="2953" y="5120"/>
                    <a:pt x="3285" y="5851"/>
                  </a:cubicBezTo>
                  <a:cubicBezTo>
                    <a:pt x="3198" y="6396"/>
                    <a:pt x="2728" y="6788"/>
                    <a:pt x="2186" y="6788"/>
                  </a:cubicBezTo>
                  <a:cubicBezTo>
                    <a:pt x="2157" y="6788"/>
                    <a:pt x="2129" y="6787"/>
                    <a:pt x="2101" y="6785"/>
                  </a:cubicBezTo>
                  <a:cubicBezTo>
                    <a:pt x="1523" y="6741"/>
                    <a:pt x="1076" y="6255"/>
                    <a:pt x="1076" y="5678"/>
                  </a:cubicBezTo>
                  <a:cubicBezTo>
                    <a:pt x="1080" y="5562"/>
                    <a:pt x="988" y="5472"/>
                    <a:pt x="875" y="5472"/>
                  </a:cubicBezTo>
                  <a:cubicBezTo>
                    <a:pt x="862" y="5472"/>
                    <a:pt x="849" y="5473"/>
                    <a:pt x="835" y="5476"/>
                  </a:cubicBezTo>
                  <a:lnTo>
                    <a:pt x="835" y="5423"/>
                  </a:lnTo>
                  <a:cubicBezTo>
                    <a:pt x="850" y="5283"/>
                    <a:pt x="855" y="5154"/>
                    <a:pt x="864" y="5038"/>
                  </a:cubicBezTo>
                  <a:lnTo>
                    <a:pt x="859" y="5038"/>
                  </a:lnTo>
                  <a:cubicBezTo>
                    <a:pt x="884" y="4677"/>
                    <a:pt x="1028" y="4340"/>
                    <a:pt x="1278" y="4081"/>
                  </a:cubicBezTo>
                  <a:cubicBezTo>
                    <a:pt x="1528" y="3823"/>
                    <a:pt x="1860" y="3694"/>
                    <a:pt x="2192" y="3694"/>
                  </a:cubicBezTo>
                  <a:close/>
                  <a:moveTo>
                    <a:pt x="12927" y="3700"/>
                  </a:moveTo>
                  <a:lnTo>
                    <a:pt x="12927" y="4547"/>
                  </a:lnTo>
                  <a:cubicBezTo>
                    <a:pt x="12927" y="4687"/>
                    <a:pt x="12898" y="4822"/>
                    <a:pt x="12836" y="4947"/>
                  </a:cubicBezTo>
                  <a:lnTo>
                    <a:pt x="12730" y="5154"/>
                  </a:lnTo>
                  <a:cubicBezTo>
                    <a:pt x="12716" y="5182"/>
                    <a:pt x="12711" y="5211"/>
                    <a:pt x="12711" y="5245"/>
                  </a:cubicBezTo>
                  <a:lnTo>
                    <a:pt x="12711" y="5683"/>
                  </a:lnTo>
                  <a:cubicBezTo>
                    <a:pt x="12711" y="6297"/>
                    <a:pt x="12210" y="6790"/>
                    <a:pt x="11600" y="6790"/>
                  </a:cubicBezTo>
                  <a:cubicBezTo>
                    <a:pt x="11589" y="6790"/>
                    <a:pt x="11577" y="6790"/>
                    <a:pt x="11566" y="6790"/>
                  </a:cubicBezTo>
                  <a:cubicBezTo>
                    <a:pt x="10979" y="6770"/>
                    <a:pt x="10493" y="6246"/>
                    <a:pt x="10493" y="5625"/>
                  </a:cubicBezTo>
                  <a:lnTo>
                    <a:pt x="10493" y="5245"/>
                  </a:lnTo>
                  <a:cubicBezTo>
                    <a:pt x="10493" y="5216"/>
                    <a:pt x="10483" y="5182"/>
                    <a:pt x="10469" y="5154"/>
                  </a:cubicBezTo>
                  <a:lnTo>
                    <a:pt x="10343" y="4903"/>
                  </a:lnTo>
                  <a:cubicBezTo>
                    <a:pt x="10295" y="4807"/>
                    <a:pt x="10271" y="4706"/>
                    <a:pt x="10271" y="4600"/>
                  </a:cubicBezTo>
                  <a:lnTo>
                    <a:pt x="10271" y="4591"/>
                  </a:lnTo>
                  <a:cubicBezTo>
                    <a:pt x="10271" y="4095"/>
                    <a:pt x="10671" y="3700"/>
                    <a:pt x="11161" y="3700"/>
                  </a:cubicBezTo>
                  <a:close/>
                  <a:moveTo>
                    <a:pt x="787" y="6260"/>
                  </a:moveTo>
                  <a:cubicBezTo>
                    <a:pt x="903" y="6530"/>
                    <a:pt x="1090" y="6766"/>
                    <a:pt x="1331" y="6929"/>
                  </a:cubicBezTo>
                  <a:lnTo>
                    <a:pt x="1331" y="7175"/>
                  </a:lnTo>
                  <a:cubicBezTo>
                    <a:pt x="946" y="7035"/>
                    <a:pt x="754" y="6852"/>
                    <a:pt x="672" y="6751"/>
                  </a:cubicBezTo>
                  <a:cubicBezTo>
                    <a:pt x="730" y="6592"/>
                    <a:pt x="768" y="6429"/>
                    <a:pt x="787" y="6260"/>
                  </a:cubicBezTo>
                  <a:close/>
                  <a:moveTo>
                    <a:pt x="3593" y="6265"/>
                  </a:moveTo>
                  <a:cubicBezTo>
                    <a:pt x="3617" y="6429"/>
                    <a:pt x="3655" y="6592"/>
                    <a:pt x="3713" y="6751"/>
                  </a:cubicBezTo>
                  <a:cubicBezTo>
                    <a:pt x="3631" y="6852"/>
                    <a:pt x="3434" y="7035"/>
                    <a:pt x="3054" y="7175"/>
                  </a:cubicBezTo>
                  <a:lnTo>
                    <a:pt x="3054" y="6929"/>
                  </a:lnTo>
                  <a:cubicBezTo>
                    <a:pt x="3294" y="6766"/>
                    <a:pt x="3482" y="6535"/>
                    <a:pt x="3593" y="6265"/>
                  </a:cubicBezTo>
                  <a:close/>
                  <a:moveTo>
                    <a:pt x="5897" y="6044"/>
                  </a:moveTo>
                  <a:cubicBezTo>
                    <a:pt x="6191" y="6203"/>
                    <a:pt x="6518" y="6294"/>
                    <a:pt x="6850" y="6318"/>
                  </a:cubicBezTo>
                  <a:cubicBezTo>
                    <a:pt x="6903" y="6323"/>
                    <a:pt x="6956" y="6323"/>
                    <a:pt x="7009" y="6323"/>
                  </a:cubicBezTo>
                  <a:cubicBezTo>
                    <a:pt x="7399" y="6323"/>
                    <a:pt x="7779" y="6231"/>
                    <a:pt x="8116" y="6053"/>
                  </a:cubicBezTo>
                  <a:lnTo>
                    <a:pt x="8116" y="6424"/>
                  </a:lnTo>
                  <a:lnTo>
                    <a:pt x="7009" y="7184"/>
                  </a:lnTo>
                  <a:lnTo>
                    <a:pt x="5897" y="6424"/>
                  </a:lnTo>
                  <a:lnTo>
                    <a:pt x="5897" y="6044"/>
                  </a:lnTo>
                  <a:close/>
                  <a:moveTo>
                    <a:pt x="11147" y="7131"/>
                  </a:moveTo>
                  <a:cubicBezTo>
                    <a:pt x="11282" y="7175"/>
                    <a:pt x="11416" y="7194"/>
                    <a:pt x="11556" y="7199"/>
                  </a:cubicBezTo>
                  <a:lnTo>
                    <a:pt x="11556" y="7203"/>
                  </a:lnTo>
                  <a:lnTo>
                    <a:pt x="11599" y="7203"/>
                  </a:lnTo>
                  <a:cubicBezTo>
                    <a:pt x="11753" y="7203"/>
                    <a:pt x="11907" y="7179"/>
                    <a:pt x="12052" y="7136"/>
                  </a:cubicBezTo>
                  <a:lnTo>
                    <a:pt x="12052" y="7218"/>
                  </a:lnTo>
                  <a:cubicBezTo>
                    <a:pt x="12052" y="7256"/>
                    <a:pt x="12056" y="7295"/>
                    <a:pt x="12066" y="7338"/>
                  </a:cubicBezTo>
                  <a:lnTo>
                    <a:pt x="11599" y="7805"/>
                  </a:lnTo>
                  <a:lnTo>
                    <a:pt x="11137" y="7338"/>
                  </a:lnTo>
                  <a:cubicBezTo>
                    <a:pt x="11147" y="7300"/>
                    <a:pt x="11147" y="7256"/>
                    <a:pt x="11147" y="7218"/>
                  </a:cubicBezTo>
                  <a:lnTo>
                    <a:pt x="11147" y="7131"/>
                  </a:lnTo>
                  <a:close/>
                  <a:moveTo>
                    <a:pt x="2640" y="7131"/>
                  </a:moveTo>
                  <a:lnTo>
                    <a:pt x="2640" y="7348"/>
                  </a:lnTo>
                  <a:cubicBezTo>
                    <a:pt x="2640" y="7420"/>
                    <a:pt x="2659" y="7487"/>
                    <a:pt x="2688" y="7550"/>
                  </a:cubicBezTo>
                  <a:lnTo>
                    <a:pt x="2500" y="7728"/>
                  </a:lnTo>
                  <a:cubicBezTo>
                    <a:pt x="2414" y="7810"/>
                    <a:pt x="2302" y="7851"/>
                    <a:pt x="2190" y="7851"/>
                  </a:cubicBezTo>
                  <a:cubicBezTo>
                    <a:pt x="2078" y="7851"/>
                    <a:pt x="1966" y="7810"/>
                    <a:pt x="1880" y="7728"/>
                  </a:cubicBezTo>
                  <a:lnTo>
                    <a:pt x="1687" y="7550"/>
                  </a:lnTo>
                  <a:cubicBezTo>
                    <a:pt x="1721" y="7487"/>
                    <a:pt x="1740" y="7420"/>
                    <a:pt x="1740" y="7348"/>
                  </a:cubicBezTo>
                  <a:lnTo>
                    <a:pt x="1740" y="7131"/>
                  </a:lnTo>
                  <a:cubicBezTo>
                    <a:pt x="1887" y="7177"/>
                    <a:pt x="2038" y="7200"/>
                    <a:pt x="2190" y="7200"/>
                  </a:cubicBezTo>
                  <a:cubicBezTo>
                    <a:pt x="2341" y="7200"/>
                    <a:pt x="2493" y="7177"/>
                    <a:pt x="2640" y="7131"/>
                  </a:cubicBezTo>
                  <a:close/>
                  <a:moveTo>
                    <a:pt x="5724" y="6799"/>
                  </a:moveTo>
                  <a:lnTo>
                    <a:pt x="6691" y="7463"/>
                  </a:lnTo>
                  <a:lnTo>
                    <a:pt x="6176" y="7973"/>
                  </a:lnTo>
                  <a:cubicBezTo>
                    <a:pt x="6172" y="7978"/>
                    <a:pt x="6172" y="7978"/>
                    <a:pt x="6167" y="7978"/>
                  </a:cubicBezTo>
                  <a:cubicBezTo>
                    <a:pt x="6162" y="7978"/>
                    <a:pt x="6157" y="7978"/>
                    <a:pt x="6152" y="7973"/>
                  </a:cubicBezTo>
                  <a:lnTo>
                    <a:pt x="5517" y="7016"/>
                  </a:lnTo>
                  <a:lnTo>
                    <a:pt x="5724" y="6799"/>
                  </a:lnTo>
                  <a:close/>
                  <a:moveTo>
                    <a:pt x="8294" y="6804"/>
                  </a:moveTo>
                  <a:lnTo>
                    <a:pt x="8496" y="7016"/>
                  </a:lnTo>
                  <a:lnTo>
                    <a:pt x="7861" y="7973"/>
                  </a:lnTo>
                  <a:cubicBezTo>
                    <a:pt x="7861" y="7978"/>
                    <a:pt x="7856" y="7978"/>
                    <a:pt x="7851" y="7983"/>
                  </a:cubicBezTo>
                  <a:cubicBezTo>
                    <a:pt x="7846" y="7983"/>
                    <a:pt x="7841" y="7978"/>
                    <a:pt x="7836" y="7978"/>
                  </a:cubicBezTo>
                  <a:lnTo>
                    <a:pt x="7326" y="7463"/>
                  </a:lnTo>
                  <a:lnTo>
                    <a:pt x="8294" y="6804"/>
                  </a:lnTo>
                  <a:close/>
                  <a:moveTo>
                    <a:pt x="6354" y="0"/>
                  </a:moveTo>
                  <a:cubicBezTo>
                    <a:pt x="5272" y="0"/>
                    <a:pt x="4396" y="876"/>
                    <a:pt x="4396" y="1954"/>
                  </a:cubicBezTo>
                  <a:lnTo>
                    <a:pt x="4396" y="2392"/>
                  </a:lnTo>
                  <a:cubicBezTo>
                    <a:pt x="4396" y="2738"/>
                    <a:pt x="4473" y="3075"/>
                    <a:pt x="4617" y="3388"/>
                  </a:cubicBezTo>
                  <a:lnTo>
                    <a:pt x="4617" y="3850"/>
                  </a:lnTo>
                  <a:cubicBezTo>
                    <a:pt x="4613" y="4586"/>
                    <a:pt x="4935" y="5283"/>
                    <a:pt x="5493" y="5760"/>
                  </a:cubicBezTo>
                  <a:lnTo>
                    <a:pt x="5493" y="6448"/>
                  </a:lnTo>
                  <a:lnTo>
                    <a:pt x="5113" y="6852"/>
                  </a:lnTo>
                  <a:cubicBezTo>
                    <a:pt x="5070" y="6891"/>
                    <a:pt x="5050" y="6948"/>
                    <a:pt x="5055" y="7006"/>
                  </a:cubicBezTo>
                  <a:lnTo>
                    <a:pt x="3790" y="7468"/>
                  </a:lnTo>
                  <a:cubicBezTo>
                    <a:pt x="3703" y="7497"/>
                    <a:pt x="3617" y="7545"/>
                    <a:pt x="3540" y="7598"/>
                  </a:cubicBezTo>
                  <a:lnTo>
                    <a:pt x="3342" y="7502"/>
                  </a:lnTo>
                  <a:cubicBezTo>
                    <a:pt x="3929" y="7242"/>
                    <a:pt x="4117" y="6881"/>
                    <a:pt x="4122" y="6867"/>
                  </a:cubicBezTo>
                  <a:cubicBezTo>
                    <a:pt x="4151" y="6809"/>
                    <a:pt x="4151" y="6741"/>
                    <a:pt x="4122" y="6684"/>
                  </a:cubicBezTo>
                  <a:cubicBezTo>
                    <a:pt x="3973" y="6390"/>
                    <a:pt x="3958" y="5846"/>
                    <a:pt x="3944" y="5413"/>
                  </a:cubicBezTo>
                  <a:cubicBezTo>
                    <a:pt x="3939" y="5269"/>
                    <a:pt x="3934" y="5130"/>
                    <a:pt x="3925" y="5009"/>
                  </a:cubicBezTo>
                  <a:cubicBezTo>
                    <a:pt x="3852" y="4028"/>
                    <a:pt x="3107" y="3287"/>
                    <a:pt x="2188" y="3287"/>
                  </a:cubicBezTo>
                  <a:cubicBezTo>
                    <a:pt x="1264" y="3287"/>
                    <a:pt x="518" y="4028"/>
                    <a:pt x="450" y="5009"/>
                  </a:cubicBezTo>
                  <a:cubicBezTo>
                    <a:pt x="441" y="5130"/>
                    <a:pt x="436" y="5269"/>
                    <a:pt x="431" y="5413"/>
                  </a:cubicBezTo>
                  <a:cubicBezTo>
                    <a:pt x="417" y="5846"/>
                    <a:pt x="398" y="6390"/>
                    <a:pt x="248" y="6684"/>
                  </a:cubicBezTo>
                  <a:cubicBezTo>
                    <a:pt x="224" y="6741"/>
                    <a:pt x="224" y="6809"/>
                    <a:pt x="248" y="6867"/>
                  </a:cubicBezTo>
                  <a:cubicBezTo>
                    <a:pt x="258" y="6881"/>
                    <a:pt x="446" y="7242"/>
                    <a:pt x="1038" y="7497"/>
                  </a:cubicBezTo>
                  <a:lnTo>
                    <a:pt x="484" y="7776"/>
                  </a:lnTo>
                  <a:cubicBezTo>
                    <a:pt x="195" y="7920"/>
                    <a:pt x="8" y="8219"/>
                    <a:pt x="8" y="8546"/>
                  </a:cubicBezTo>
                  <a:lnTo>
                    <a:pt x="8" y="10057"/>
                  </a:lnTo>
                  <a:cubicBezTo>
                    <a:pt x="1" y="10201"/>
                    <a:pt x="108" y="10273"/>
                    <a:pt x="215" y="10273"/>
                  </a:cubicBezTo>
                  <a:cubicBezTo>
                    <a:pt x="322" y="10273"/>
                    <a:pt x="429" y="10201"/>
                    <a:pt x="422" y="10057"/>
                  </a:cubicBezTo>
                  <a:lnTo>
                    <a:pt x="422" y="8546"/>
                  </a:lnTo>
                  <a:cubicBezTo>
                    <a:pt x="417" y="8373"/>
                    <a:pt x="518" y="8219"/>
                    <a:pt x="672" y="8142"/>
                  </a:cubicBezTo>
                  <a:lnTo>
                    <a:pt x="1355" y="7800"/>
                  </a:lnTo>
                  <a:lnTo>
                    <a:pt x="1596" y="8026"/>
                  </a:lnTo>
                  <a:cubicBezTo>
                    <a:pt x="1762" y="8183"/>
                    <a:pt x="1975" y="8261"/>
                    <a:pt x="2188" y="8261"/>
                  </a:cubicBezTo>
                  <a:cubicBezTo>
                    <a:pt x="2402" y="8261"/>
                    <a:pt x="2616" y="8183"/>
                    <a:pt x="2784" y="8026"/>
                  </a:cubicBezTo>
                  <a:lnTo>
                    <a:pt x="3025" y="7800"/>
                  </a:lnTo>
                  <a:lnTo>
                    <a:pt x="3246" y="7911"/>
                  </a:lnTo>
                  <a:cubicBezTo>
                    <a:pt x="3140" y="8084"/>
                    <a:pt x="3082" y="8281"/>
                    <a:pt x="3082" y="8483"/>
                  </a:cubicBezTo>
                  <a:lnTo>
                    <a:pt x="3082" y="10057"/>
                  </a:lnTo>
                  <a:cubicBezTo>
                    <a:pt x="3090" y="10187"/>
                    <a:pt x="3188" y="10252"/>
                    <a:pt x="3287" y="10252"/>
                  </a:cubicBezTo>
                  <a:cubicBezTo>
                    <a:pt x="3386" y="10252"/>
                    <a:pt x="3484" y="10187"/>
                    <a:pt x="3491" y="10057"/>
                  </a:cubicBezTo>
                  <a:lnTo>
                    <a:pt x="3491" y="8483"/>
                  </a:lnTo>
                  <a:cubicBezTo>
                    <a:pt x="3491" y="8199"/>
                    <a:pt x="3670" y="7949"/>
                    <a:pt x="3934" y="7853"/>
                  </a:cubicBezTo>
                  <a:lnTo>
                    <a:pt x="5262" y="7372"/>
                  </a:lnTo>
                  <a:lnTo>
                    <a:pt x="5816" y="8199"/>
                  </a:lnTo>
                  <a:cubicBezTo>
                    <a:pt x="5883" y="8305"/>
                    <a:pt x="5998" y="8373"/>
                    <a:pt x="6124" y="8387"/>
                  </a:cubicBezTo>
                  <a:lnTo>
                    <a:pt x="6167" y="8387"/>
                  </a:lnTo>
                  <a:cubicBezTo>
                    <a:pt x="6282" y="8387"/>
                    <a:pt x="6388" y="8344"/>
                    <a:pt x="6470" y="8262"/>
                  </a:cubicBezTo>
                  <a:lnTo>
                    <a:pt x="6807" y="7925"/>
                  </a:lnTo>
                  <a:lnTo>
                    <a:pt x="6807" y="10057"/>
                  </a:lnTo>
                  <a:cubicBezTo>
                    <a:pt x="6800" y="10201"/>
                    <a:pt x="6905" y="10273"/>
                    <a:pt x="7011" y="10273"/>
                  </a:cubicBezTo>
                  <a:cubicBezTo>
                    <a:pt x="7117" y="10273"/>
                    <a:pt x="7223" y="10201"/>
                    <a:pt x="7216" y="10057"/>
                  </a:cubicBezTo>
                  <a:lnTo>
                    <a:pt x="7216" y="7925"/>
                  </a:lnTo>
                  <a:lnTo>
                    <a:pt x="7553" y="8262"/>
                  </a:lnTo>
                  <a:cubicBezTo>
                    <a:pt x="7634" y="8344"/>
                    <a:pt x="7740" y="8387"/>
                    <a:pt x="7856" y="8387"/>
                  </a:cubicBezTo>
                  <a:lnTo>
                    <a:pt x="7894" y="8387"/>
                  </a:lnTo>
                  <a:cubicBezTo>
                    <a:pt x="8024" y="8373"/>
                    <a:pt x="8135" y="8305"/>
                    <a:pt x="8207" y="8199"/>
                  </a:cubicBezTo>
                  <a:lnTo>
                    <a:pt x="8760" y="7372"/>
                  </a:lnTo>
                  <a:lnTo>
                    <a:pt x="10088" y="7853"/>
                  </a:lnTo>
                  <a:cubicBezTo>
                    <a:pt x="10353" y="7949"/>
                    <a:pt x="10531" y="8199"/>
                    <a:pt x="10531" y="8483"/>
                  </a:cubicBezTo>
                  <a:lnTo>
                    <a:pt x="10531" y="10062"/>
                  </a:lnTo>
                  <a:cubicBezTo>
                    <a:pt x="10538" y="10189"/>
                    <a:pt x="10637" y="10253"/>
                    <a:pt x="10736" y="10253"/>
                  </a:cubicBezTo>
                  <a:cubicBezTo>
                    <a:pt x="10834" y="10253"/>
                    <a:pt x="10933" y="10189"/>
                    <a:pt x="10940" y="10062"/>
                  </a:cubicBezTo>
                  <a:lnTo>
                    <a:pt x="10940" y="8483"/>
                  </a:lnTo>
                  <a:cubicBezTo>
                    <a:pt x="10940" y="8204"/>
                    <a:pt x="10834" y="7935"/>
                    <a:pt x="10642" y="7733"/>
                  </a:cubicBezTo>
                  <a:lnTo>
                    <a:pt x="10690" y="7718"/>
                  </a:lnTo>
                  <a:cubicBezTo>
                    <a:pt x="10757" y="7704"/>
                    <a:pt x="10820" y="7680"/>
                    <a:pt x="10882" y="7651"/>
                  </a:cubicBezTo>
                  <a:lnTo>
                    <a:pt x="11402" y="8175"/>
                  </a:lnTo>
                  <a:lnTo>
                    <a:pt x="11402" y="10062"/>
                  </a:lnTo>
                  <a:cubicBezTo>
                    <a:pt x="11409" y="10191"/>
                    <a:pt x="11509" y="10256"/>
                    <a:pt x="11609" y="10256"/>
                  </a:cubicBezTo>
                  <a:cubicBezTo>
                    <a:pt x="11709" y="10256"/>
                    <a:pt x="11809" y="10191"/>
                    <a:pt x="11816" y="10062"/>
                  </a:cubicBezTo>
                  <a:lnTo>
                    <a:pt x="11816" y="8175"/>
                  </a:lnTo>
                  <a:lnTo>
                    <a:pt x="12331" y="7656"/>
                  </a:lnTo>
                  <a:cubicBezTo>
                    <a:pt x="12360" y="7670"/>
                    <a:pt x="12388" y="7680"/>
                    <a:pt x="12422" y="7689"/>
                  </a:cubicBezTo>
                  <a:lnTo>
                    <a:pt x="13264" y="7930"/>
                  </a:lnTo>
                  <a:cubicBezTo>
                    <a:pt x="13461" y="7988"/>
                    <a:pt x="13591" y="8166"/>
                    <a:pt x="13596" y="8363"/>
                  </a:cubicBezTo>
                  <a:lnTo>
                    <a:pt x="13596" y="10062"/>
                  </a:lnTo>
                  <a:cubicBezTo>
                    <a:pt x="13587" y="10206"/>
                    <a:pt x="13692" y="10278"/>
                    <a:pt x="13799" y="10278"/>
                  </a:cubicBezTo>
                  <a:cubicBezTo>
                    <a:pt x="13905" y="10278"/>
                    <a:pt x="14012" y="10206"/>
                    <a:pt x="14005" y="10062"/>
                  </a:cubicBezTo>
                  <a:lnTo>
                    <a:pt x="14005" y="8363"/>
                  </a:lnTo>
                  <a:cubicBezTo>
                    <a:pt x="14000" y="7978"/>
                    <a:pt x="13745" y="7641"/>
                    <a:pt x="13375" y="7535"/>
                  </a:cubicBezTo>
                  <a:lnTo>
                    <a:pt x="12528" y="7295"/>
                  </a:lnTo>
                  <a:cubicBezTo>
                    <a:pt x="12489" y="7285"/>
                    <a:pt x="12465" y="7251"/>
                    <a:pt x="12465" y="7213"/>
                  </a:cubicBezTo>
                  <a:lnTo>
                    <a:pt x="12465" y="6929"/>
                  </a:lnTo>
                  <a:cubicBezTo>
                    <a:pt x="12538" y="6881"/>
                    <a:pt x="12600" y="6828"/>
                    <a:pt x="12663" y="6770"/>
                  </a:cubicBezTo>
                  <a:cubicBezTo>
                    <a:pt x="12961" y="6486"/>
                    <a:pt x="13125" y="6092"/>
                    <a:pt x="13125" y="5678"/>
                  </a:cubicBezTo>
                  <a:lnTo>
                    <a:pt x="13125" y="5288"/>
                  </a:lnTo>
                  <a:lnTo>
                    <a:pt x="13206" y="5125"/>
                  </a:lnTo>
                  <a:cubicBezTo>
                    <a:pt x="13298" y="4947"/>
                    <a:pt x="13341" y="4745"/>
                    <a:pt x="13341" y="4547"/>
                  </a:cubicBezTo>
                  <a:lnTo>
                    <a:pt x="13341" y="3489"/>
                  </a:lnTo>
                  <a:cubicBezTo>
                    <a:pt x="13341" y="3378"/>
                    <a:pt x="13250" y="3287"/>
                    <a:pt x="13139" y="3287"/>
                  </a:cubicBezTo>
                  <a:lnTo>
                    <a:pt x="11166" y="3287"/>
                  </a:lnTo>
                  <a:cubicBezTo>
                    <a:pt x="10449" y="3287"/>
                    <a:pt x="9867" y="3869"/>
                    <a:pt x="9867" y="4586"/>
                  </a:cubicBezTo>
                  <a:lnTo>
                    <a:pt x="9867" y="4595"/>
                  </a:lnTo>
                  <a:cubicBezTo>
                    <a:pt x="9867" y="4764"/>
                    <a:pt x="9906" y="4927"/>
                    <a:pt x="9983" y="5077"/>
                  </a:cubicBezTo>
                  <a:lnTo>
                    <a:pt x="10088" y="5288"/>
                  </a:lnTo>
                  <a:lnTo>
                    <a:pt x="10088" y="5620"/>
                  </a:lnTo>
                  <a:cubicBezTo>
                    <a:pt x="10084" y="6130"/>
                    <a:pt x="10329" y="6612"/>
                    <a:pt x="10743" y="6915"/>
                  </a:cubicBezTo>
                  <a:lnTo>
                    <a:pt x="10743" y="7208"/>
                  </a:lnTo>
                  <a:cubicBezTo>
                    <a:pt x="10743" y="7256"/>
                    <a:pt x="10743" y="7276"/>
                    <a:pt x="10574" y="7324"/>
                  </a:cubicBezTo>
                  <a:lnTo>
                    <a:pt x="10161" y="7444"/>
                  </a:lnTo>
                  <a:lnTo>
                    <a:pt x="8967" y="7011"/>
                  </a:lnTo>
                  <a:cubicBezTo>
                    <a:pt x="8972" y="6948"/>
                    <a:pt x="8953" y="6895"/>
                    <a:pt x="8910" y="6852"/>
                  </a:cubicBezTo>
                  <a:lnTo>
                    <a:pt x="8529" y="6453"/>
                  </a:lnTo>
                  <a:lnTo>
                    <a:pt x="8529" y="5779"/>
                  </a:lnTo>
                  <a:cubicBezTo>
                    <a:pt x="8573" y="5745"/>
                    <a:pt x="8611" y="5712"/>
                    <a:pt x="8650" y="5673"/>
                  </a:cubicBezTo>
                  <a:cubicBezTo>
                    <a:pt x="9131" y="5221"/>
                    <a:pt x="9405" y="4586"/>
                    <a:pt x="9410" y="3927"/>
                  </a:cubicBezTo>
                  <a:lnTo>
                    <a:pt x="9410" y="3388"/>
                  </a:lnTo>
                  <a:cubicBezTo>
                    <a:pt x="9554" y="3075"/>
                    <a:pt x="9626" y="2738"/>
                    <a:pt x="9626" y="2392"/>
                  </a:cubicBezTo>
                  <a:lnTo>
                    <a:pt x="9626" y="202"/>
                  </a:lnTo>
                  <a:cubicBezTo>
                    <a:pt x="9626" y="92"/>
                    <a:pt x="9535" y="0"/>
                    <a:pt x="942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36"/>
            <p:cNvSpPr/>
            <p:nvPr/>
          </p:nvSpPr>
          <p:spPr>
            <a:xfrm>
              <a:off x="5665473" y="3655644"/>
              <a:ext cx="10753" cy="44901"/>
            </a:xfrm>
            <a:custGeom>
              <a:rect b="b" l="l" r="r" t="t"/>
              <a:pathLst>
                <a:path extrusionOk="0" h="1712" w="410">
                  <a:moveTo>
                    <a:pt x="208" y="0"/>
                  </a:moveTo>
                  <a:cubicBezTo>
                    <a:pt x="92" y="0"/>
                    <a:pt x="1" y="91"/>
                    <a:pt x="1" y="202"/>
                  </a:cubicBezTo>
                  <a:lnTo>
                    <a:pt x="1" y="1521"/>
                  </a:lnTo>
                  <a:cubicBezTo>
                    <a:pt x="8" y="1648"/>
                    <a:pt x="107" y="1712"/>
                    <a:pt x="205" y="1712"/>
                  </a:cubicBezTo>
                  <a:cubicBezTo>
                    <a:pt x="304" y="1712"/>
                    <a:pt x="403" y="1648"/>
                    <a:pt x="410" y="1521"/>
                  </a:cubicBezTo>
                  <a:lnTo>
                    <a:pt x="410" y="202"/>
                  </a:lnTo>
                  <a:cubicBezTo>
                    <a:pt x="410" y="91"/>
                    <a:pt x="318" y="0"/>
                    <a:pt x="20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36"/>
            <p:cNvSpPr/>
            <p:nvPr/>
          </p:nvSpPr>
          <p:spPr>
            <a:xfrm>
              <a:off x="5470052" y="3480366"/>
              <a:ext cx="93527" cy="31289"/>
            </a:xfrm>
            <a:custGeom>
              <a:rect b="b" l="l" r="r" t="t"/>
              <a:pathLst>
                <a:path extrusionOk="0" h="1193" w="3566">
                  <a:moveTo>
                    <a:pt x="1414" y="0"/>
                  </a:moveTo>
                  <a:cubicBezTo>
                    <a:pt x="995" y="0"/>
                    <a:pt x="616" y="44"/>
                    <a:pt x="369" y="81"/>
                  </a:cubicBezTo>
                  <a:cubicBezTo>
                    <a:pt x="162" y="110"/>
                    <a:pt x="8" y="293"/>
                    <a:pt x="8" y="505"/>
                  </a:cubicBezTo>
                  <a:lnTo>
                    <a:pt x="8" y="976"/>
                  </a:lnTo>
                  <a:cubicBezTo>
                    <a:pt x="1" y="1121"/>
                    <a:pt x="107" y="1193"/>
                    <a:pt x="213" y="1193"/>
                  </a:cubicBezTo>
                  <a:cubicBezTo>
                    <a:pt x="318" y="1193"/>
                    <a:pt x="424" y="1121"/>
                    <a:pt x="417" y="976"/>
                  </a:cubicBezTo>
                  <a:lnTo>
                    <a:pt x="417" y="505"/>
                  </a:lnTo>
                  <a:lnTo>
                    <a:pt x="422" y="500"/>
                  </a:lnTo>
                  <a:cubicBezTo>
                    <a:pt x="417" y="495"/>
                    <a:pt x="422" y="490"/>
                    <a:pt x="431" y="486"/>
                  </a:cubicBezTo>
                  <a:cubicBezTo>
                    <a:pt x="750" y="437"/>
                    <a:pt x="1073" y="413"/>
                    <a:pt x="1395" y="413"/>
                  </a:cubicBezTo>
                  <a:cubicBezTo>
                    <a:pt x="1517" y="413"/>
                    <a:pt x="1638" y="416"/>
                    <a:pt x="1760" y="423"/>
                  </a:cubicBezTo>
                  <a:cubicBezTo>
                    <a:pt x="2399" y="466"/>
                    <a:pt x="2861" y="625"/>
                    <a:pt x="3136" y="899"/>
                  </a:cubicBezTo>
                  <a:cubicBezTo>
                    <a:pt x="3180" y="941"/>
                    <a:pt x="3228" y="959"/>
                    <a:pt x="3275" y="959"/>
                  </a:cubicBezTo>
                  <a:cubicBezTo>
                    <a:pt x="3432" y="959"/>
                    <a:pt x="3565" y="759"/>
                    <a:pt x="3424" y="611"/>
                  </a:cubicBezTo>
                  <a:cubicBezTo>
                    <a:pt x="2938" y="124"/>
                    <a:pt x="2120" y="0"/>
                    <a:pt x="141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36"/>
            <p:cNvSpPr/>
            <p:nvPr/>
          </p:nvSpPr>
          <p:spPr>
            <a:xfrm>
              <a:off x="5447208" y="3667105"/>
              <a:ext cx="11147" cy="34017"/>
            </a:xfrm>
            <a:custGeom>
              <a:rect b="b" l="l" r="r" t="t"/>
              <a:pathLst>
                <a:path extrusionOk="0" h="1297" w="425">
                  <a:moveTo>
                    <a:pt x="210" y="1"/>
                  </a:moveTo>
                  <a:cubicBezTo>
                    <a:pt x="100" y="1"/>
                    <a:pt x="8" y="92"/>
                    <a:pt x="8" y="203"/>
                  </a:cubicBezTo>
                  <a:lnTo>
                    <a:pt x="8" y="1084"/>
                  </a:lnTo>
                  <a:cubicBezTo>
                    <a:pt x="1" y="1225"/>
                    <a:pt x="107" y="1296"/>
                    <a:pt x="213" y="1296"/>
                  </a:cubicBezTo>
                  <a:cubicBezTo>
                    <a:pt x="318" y="1296"/>
                    <a:pt x="424" y="1225"/>
                    <a:pt x="417" y="1084"/>
                  </a:cubicBezTo>
                  <a:lnTo>
                    <a:pt x="417" y="203"/>
                  </a:lnTo>
                  <a:cubicBezTo>
                    <a:pt x="417" y="92"/>
                    <a:pt x="326" y="1"/>
                    <a:pt x="21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36"/>
            <p:cNvSpPr/>
            <p:nvPr/>
          </p:nvSpPr>
          <p:spPr>
            <a:xfrm>
              <a:off x="5573546" y="3667105"/>
              <a:ext cx="11120" cy="34017"/>
            </a:xfrm>
            <a:custGeom>
              <a:rect b="b" l="l" r="r" t="t"/>
              <a:pathLst>
                <a:path extrusionOk="0" h="1297" w="424">
                  <a:moveTo>
                    <a:pt x="215" y="1"/>
                  </a:moveTo>
                  <a:cubicBezTo>
                    <a:pt x="99" y="1"/>
                    <a:pt x="8" y="92"/>
                    <a:pt x="8" y="203"/>
                  </a:cubicBezTo>
                  <a:lnTo>
                    <a:pt x="8" y="1084"/>
                  </a:lnTo>
                  <a:cubicBezTo>
                    <a:pt x="0" y="1225"/>
                    <a:pt x="106" y="1296"/>
                    <a:pt x="212" y="1296"/>
                  </a:cubicBezTo>
                  <a:cubicBezTo>
                    <a:pt x="318" y="1296"/>
                    <a:pt x="424" y="1225"/>
                    <a:pt x="417" y="1084"/>
                  </a:cubicBezTo>
                  <a:lnTo>
                    <a:pt x="417" y="203"/>
                  </a:lnTo>
                  <a:cubicBezTo>
                    <a:pt x="417" y="92"/>
                    <a:pt x="325" y="1"/>
                    <a:pt x="21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75" name="Google Shape;1375;p36"/>
          <p:cNvCxnSpPr/>
          <p:nvPr/>
        </p:nvCxnSpPr>
        <p:spPr>
          <a:xfrm flipH="1" rot="10800000">
            <a:off x="5278600" y="1703900"/>
            <a:ext cx="915000" cy="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376" name="Google Shape;1376;p36"/>
          <p:cNvGrpSpPr/>
          <p:nvPr/>
        </p:nvGrpSpPr>
        <p:grpSpPr>
          <a:xfrm>
            <a:off x="7680941" y="2911674"/>
            <a:ext cx="1289107" cy="1095975"/>
            <a:chOff x="6212684" y="3412436"/>
            <a:chExt cx="366765" cy="307832"/>
          </a:xfrm>
        </p:grpSpPr>
        <p:sp>
          <p:nvSpPr>
            <p:cNvPr id="1377" name="Google Shape;1377;p36"/>
            <p:cNvSpPr/>
            <p:nvPr/>
          </p:nvSpPr>
          <p:spPr>
            <a:xfrm>
              <a:off x="6455367" y="3465311"/>
              <a:ext cx="71208" cy="118653"/>
            </a:xfrm>
            <a:custGeom>
              <a:rect b="b" l="l" r="r" t="t"/>
              <a:pathLst>
                <a:path extrusionOk="0" h="4524" w="2715">
                  <a:moveTo>
                    <a:pt x="905" y="1"/>
                  </a:moveTo>
                  <a:lnTo>
                    <a:pt x="905" y="540"/>
                  </a:lnTo>
                  <a:cubicBezTo>
                    <a:pt x="905" y="626"/>
                    <a:pt x="857" y="703"/>
                    <a:pt x="780" y="742"/>
                  </a:cubicBezTo>
                  <a:lnTo>
                    <a:pt x="251" y="1007"/>
                  </a:lnTo>
                  <a:cubicBezTo>
                    <a:pt x="97" y="1084"/>
                    <a:pt x="0" y="1242"/>
                    <a:pt x="0" y="1411"/>
                  </a:cubicBezTo>
                  <a:lnTo>
                    <a:pt x="0" y="4524"/>
                  </a:lnTo>
                  <a:lnTo>
                    <a:pt x="2714" y="4524"/>
                  </a:lnTo>
                  <a:lnTo>
                    <a:pt x="2714" y="1411"/>
                  </a:lnTo>
                  <a:cubicBezTo>
                    <a:pt x="2714" y="1242"/>
                    <a:pt x="2618" y="1084"/>
                    <a:pt x="2464" y="1007"/>
                  </a:cubicBezTo>
                  <a:lnTo>
                    <a:pt x="1935" y="742"/>
                  </a:lnTo>
                  <a:cubicBezTo>
                    <a:pt x="1858" y="703"/>
                    <a:pt x="1810" y="626"/>
                    <a:pt x="1810" y="540"/>
                  </a:cubicBezTo>
                  <a:lnTo>
                    <a:pt x="1810" y="1"/>
                  </a:lnTo>
                  <a:close/>
                </a:path>
              </a:pathLst>
            </a:custGeom>
            <a:solidFill>
              <a:srgbClr val="A1AD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36"/>
            <p:cNvSpPr/>
            <p:nvPr/>
          </p:nvSpPr>
          <p:spPr>
            <a:xfrm>
              <a:off x="6467222" y="3583938"/>
              <a:ext cx="47472" cy="77266"/>
            </a:xfrm>
            <a:custGeom>
              <a:rect b="b" l="l" r="r" t="t"/>
              <a:pathLst>
                <a:path extrusionOk="0" h="2946" w="1810">
                  <a:moveTo>
                    <a:pt x="1" y="1"/>
                  </a:moveTo>
                  <a:lnTo>
                    <a:pt x="1" y="2946"/>
                  </a:lnTo>
                  <a:lnTo>
                    <a:pt x="1810" y="2946"/>
                  </a:lnTo>
                  <a:lnTo>
                    <a:pt x="1810" y="1"/>
                  </a:lnTo>
                  <a:close/>
                </a:path>
              </a:pathLst>
            </a:custGeom>
            <a:solidFill>
              <a:srgbClr val="8A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36"/>
            <p:cNvSpPr/>
            <p:nvPr/>
          </p:nvSpPr>
          <p:spPr>
            <a:xfrm>
              <a:off x="6487915" y="3494974"/>
              <a:ext cx="5980" cy="88990"/>
            </a:xfrm>
            <a:custGeom>
              <a:rect b="b" l="l" r="r" t="t"/>
              <a:pathLst>
                <a:path extrusionOk="0" h="3393" w="228">
                  <a:moveTo>
                    <a:pt x="1" y="1"/>
                  </a:moveTo>
                  <a:lnTo>
                    <a:pt x="1" y="3393"/>
                  </a:lnTo>
                  <a:lnTo>
                    <a:pt x="227" y="3393"/>
                  </a:lnTo>
                  <a:lnTo>
                    <a:pt x="227" y="1"/>
                  </a:lnTo>
                  <a:close/>
                </a:path>
              </a:pathLst>
            </a:custGeom>
            <a:solidFill>
              <a:srgbClr val="8291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36"/>
            <p:cNvSpPr/>
            <p:nvPr/>
          </p:nvSpPr>
          <p:spPr>
            <a:xfrm>
              <a:off x="6479103" y="3465311"/>
              <a:ext cx="23605" cy="29690"/>
            </a:xfrm>
            <a:custGeom>
              <a:rect b="b" l="l" r="r" t="t"/>
              <a:pathLst>
                <a:path extrusionOk="0" h="1132" w="900">
                  <a:moveTo>
                    <a:pt x="0" y="1"/>
                  </a:moveTo>
                  <a:lnTo>
                    <a:pt x="0" y="679"/>
                  </a:lnTo>
                  <a:cubicBezTo>
                    <a:pt x="0" y="930"/>
                    <a:pt x="202" y="1132"/>
                    <a:pt x="452" y="1132"/>
                  </a:cubicBezTo>
                  <a:cubicBezTo>
                    <a:pt x="703" y="1132"/>
                    <a:pt x="900" y="930"/>
                    <a:pt x="900" y="679"/>
                  </a:cubicBezTo>
                  <a:lnTo>
                    <a:pt x="900" y="1"/>
                  </a:lnTo>
                  <a:close/>
                </a:path>
              </a:pathLst>
            </a:custGeom>
            <a:solidFill>
              <a:srgbClr val="B0C1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36"/>
            <p:cNvSpPr/>
            <p:nvPr/>
          </p:nvSpPr>
          <p:spPr>
            <a:xfrm>
              <a:off x="6467222" y="3417997"/>
              <a:ext cx="47472" cy="53294"/>
            </a:xfrm>
            <a:custGeom>
              <a:rect b="b" l="l" r="r" t="t"/>
              <a:pathLst>
                <a:path extrusionOk="0" h="2032" w="1810">
                  <a:moveTo>
                    <a:pt x="679" y="1"/>
                  </a:moveTo>
                  <a:cubicBezTo>
                    <a:pt x="304" y="1"/>
                    <a:pt x="1" y="304"/>
                    <a:pt x="1" y="679"/>
                  </a:cubicBezTo>
                  <a:lnTo>
                    <a:pt x="1" y="1131"/>
                  </a:lnTo>
                  <a:cubicBezTo>
                    <a:pt x="1" y="1627"/>
                    <a:pt x="405" y="2031"/>
                    <a:pt x="905" y="2031"/>
                  </a:cubicBezTo>
                  <a:cubicBezTo>
                    <a:pt x="908" y="2031"/>
                    <a:pt x="911" y="2031"/>
                    <a:pt x="914" y="2031"/>
                  </a:cubicBezTo>
                  <a:cubicBezTo>
                    <a:pt x="1410" y="2031"/>
                    <a:pt x="1810" y="1624"/>
                    <a:pt x="1810" y="1131"/>
                  </a:cubicBezTo>
                  <a:lnTo>
                    <a:pt x="1810" y="679"/>
                  </a:lnTo>
                  <a:cubicBezTo>
                    <a:pt x="1810" y="304"/>
                    <a:pt x="1507" y="1"/>
                    <a:pt x="1132" y="1"/>
                  </a:cubicBezTo>
                  <a:close/>
                </a:path>
              </a:pathLst>
            </a:custGeom>
            <a:solidFill>
              <a:srgbClr val="C0CD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36"/>
            <p:cNvSpPr/>
            <p:nvPr/>
          </p:nvSpPr>
          <p:spPr>
            <a:xfrm>
              <a:off x="6467117" y="3417865"/>
              <a:ext cx="32706" cy="53452"/>
            </a:xfrm>
            <a:custGeom>
              <a:rect b="b" l="l" r="r" t="t"/>
              <a:pathLst>
                <a:path extrusionOk="0" h="2038" w="1247">
                  <a:moveTo>
                    <a:pt x="683" y="1"/>
                  </a:moveTo>
                  <a:cubicBezTo>
                    <a:pt x="308" y="1"/>
                    <a:pt x="5" y="304"/>
                    <a:pt x="5" y="679"/>
                  </a:cubicBezTo>
                  <a:lnTo>
                    <a:pt x="5" y="1131"/>
                  </a:lnTo>
                  <a:cubicBezTo>
                    <a:pt x="1" y="1652"/>
                    <a:pt x="427" y="2038"/>
                    <a:pt x="903" y="2038"/>
                  </a:cubicBezTo>
                  <a:cubicBezTo>
                    <a:pt x="1016" y="2038"/>
                    <a:pt x="1132" y="2016"/>
                    <a:pt x="1246" y="1969"/>
                  </a:cubicBezTo>
                  <a:cubicBezTo>
                    <a:pt x="905" y="1834"/>
                    <a:pt x="683" y="1502"/>
                    <a:pt x="683" y="1131"/>
                  </a:cubicBezTo>
                  <a:lnTo>
                    <a:pt x="683" y="679"/>
                  </a:lnTo>
                  <a:cubicBezTo>
                    <a:pt x="683" y="347"/>
                    <a:pt x="924" y="68"/>
                    <a:pt x="1246" y="10"/>
                  </a:cubicBezTo>
                  <a:cubicBezTo>
                    <a:pt x="1208" y="6"/>
                    <a:pt x="1174" y="1"/>
                    <a:pt x="1136" y="1"/>
                  </a:cubicBezTo>
                  <a:close/>
                </a:path>
              </a:pathLst>
            </a:custGeom>
            <a:solidFill>
              <a:srgbClr val="B0C1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36"/>
            <p:cNvSpPr/>
            <p:nvPr/>
          </p:nvSpPr>
          <p:spPr>
            <a:xfrm>
              <a:off x="6467222" y="3417865"/>
              <a:ext cx="47472" cy="23762"/>
            </a:xfrm>
            <a:custGeom>
              <a:rect b="b" l="l" r="r" t="t"/>
              <a:pathLst>
                <a:path extrusionOk="0" h="906" w="1810">
                  <a:moveTo>
                    <a:pt x="679" y="1"/>
                  </a:moveTo>
                  <a:cubicBezTo>
                    <a:pt x="304" y="1"/>
                    <a:pt x="1" y="304"/>
                    <a:pt x="1" y="679"/>
                  </a:cubicBezTo>
                  <a:cubicBezTo>
                    <a:pt x="1" y="679"/>
                    <a:pt x="679" y="905"/>
                    <a:pt x="1810" y="905"/>
                  </a:cubicBezTo>
                  <a:lnTo>
                    <a:pt x="1810" y="679"/>
                  </a:lnTo>
                  <a:cubicBezTo>
                    <a:pt x="1810" y="304"/>
                    <a:pt x="1507" y="1"/>
                    <a:pt x="1132" y="1"/>
                  </a:cubicBezTo>
                  <a:close/>
                </a:path>
              </a:pathLst>
            </a:custGeom>
            <a:solidFill>
              <a:srgbClr val="798F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36"/>
            <p:cNvSpPr/>
            <p:nvPr/>
          </p:nvSpPr>
          <p:spPr>
            <a:xfrm>
              <a:off x="6467222" y="3417865"/>
              <a:ext cx="32601" cy="21611"/>
            </a:xfrm>
            <a:custGeom>
              <a:rect b="b" l="l" r="r" t="t"/>
              <a:pathLst>
                <a:path extrusionOk="0" h="824" w="1243">
                  <a:moveTo>
                    <a:pt x="679" y="1"/>
                  </a:moveTo>
                  <a:cubicBezTo>
                    <a:pt x="304" y="1"/>
                    <a:pt x="1" y="304"/>
                    <a:pt x="1" y="679"/>
                  </a:cubicBezTo>
                  <a:cubicBezTo>
                    <a:pt x="222" y="747"/>
                    <a:pt x="448" y="795"/>
                    <a:pt x="679" y="824"/>
                  </a:cubicBezTo>
                  <a:lnTo>
                    <a:pt x="679" y="679"/>
                  </a:lnTo>
                  <a:cubicBezTo>
                    <a:pt x="679" y="347"/>
                    <a:pt x="920" y="68"/>
                    <a:pt x="1242" y="10"/>
                  </a:cubicBezTo>
                  <a:cubicBezTo>
                    <a:pt x="1204" y="6"/>
                    <a:pt x="1170" y="1"/>
                    <a:pt x="1132" y="1"/>
                  </a:cubicBezTo>
                  <a:close/>
                </a:path>
              </a:pathLst>
            </a:custGeom>
            <a:solidFill>
              <a:srgbClr val="7188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36"/>
            <p:cNvSpPr/>
            <p:nvPr/>
          </p:nvSpPr>
          <p:spPr>
            <a:xfrm>
              <a:off x="6455367" y="3495368"/>
              <a:ext cx="17808" cy="88596"/>
            </a:xfrm>
            <a:custGeom>
              <a:rect b="b" l="l" r="r" t="t"/>
              <a:pathLst>
                <a:path extrusionOk="0" h="3378" w="679">
                  <a:moveTo>
                    <a:pt x="92" y="0"/>
                  </a:moveTo>
                  <a:cubicBezTo>
                    <a:pt x="34" y="77"/>
                    <a:pt x="0" y="169"/>
                    <a:pt x="0" y="265"/>
                  </a:cubicBezTo>
                  <a:lnTo>
                    <a:pt x="0" y="3378"/>
                  </a:lnTo>
                  <a:lnTo>
                    <a:pt x="679" y="3378"/>
                  </a:lnTo>
                  <a:lnTo>
                    <a:pt x="679" y="664"/>
                  </a:lnTo>
                  <a:cubicBezTo>
                    <a:pt x="679" y="520"/>
                    <a:pt x="612" y="390"/>
                    <a:pt x="496" y="303"/>
                  </a:cubicBezTo>
                  <a:lnTo>
                    <a:pt x="92" y="0"/>
                  </a:lnTo>
                  <a:close/>
                </a:path>
              </a:pathLst>
            </a:custGeom>
            <a:solidFill>
              <a:srgbClr val="8291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36"/>
            <p:cNvSpPr/>
            <p:nvPr/>
          </p:nvSpPr>
          <p:spPr>
            <a:xfrm>
              <a:off x="6508740" y="3495368"/>
              <a:ext cx="17835" cy="88596"/>
            </a:xfrm>
            <a:custGeom>
              <a:rect b="b" l="l" r="r" t="t"/>
              <a:pathLst>
                <a:path extrusionOk="0" h="3378" w="680">
                  <a:moveTo>
                    <a:pt x="588" y="0"/>
                  </a:moveTo>
                  <a:lnTo>
                    <a:pt x="184" y="303"/>
                  </a:lnTo>
                  <a:cubicBezTo>
                    <a:pt x="68" y="390"/>
                    <a:pt x="1" y="520"/>
                    <a:pt x="1" y="664"/>
                  </a:cubicBezTo>
                  <a:lnTo>
                    <a:pt x="1" y="3378"/>
                  </a:lnTo>
                  <a:lnTo>
                    <a:pt x="679" y="3378"/>
                  </a:lnTo>
                  <a:lnTo>
                    <a:pt x="679" y="265"/>
                  </a:lnTo>
                  <a:cubicBezTo>
                    <a:pt x="679" y="169"/>
                    <a:pt x="646" y="77"/>
                    <a:pt x="588" y="0"/>
                  </a:cubicBezTo>
                  <a:close/>
                </a:path>
              </a:pathLst>
            </a:custGeom>
            <a:solidFill>
              <a:srgbClr val="8291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36"/>
            <p:cNvSpPr/>
            <p:nvPr/>
          </p:nvSpPr>
          <p:spPr>
            <a:xfrm>
              <a:off x="6265558" y="3465311"/>
              <a:ext cx="71077" cy="118653"/>
            </a:xfrm>
            <a:custGeom>
              <a:rect b="b" l="l" r="r" t="t"/>
              <a:pathLst>
                <a:path extrusionOk="0" h="4524" w="2710">
                  <a:moveTo>
                    <a:pt x="905" y="1"/>
                  </a:moveTo>
                  <a:lnTo>
                    <a:pt x="905" y="540"/>
                  </a:lnTo>
                  <a:cubicBezTo>
                    <a:pt x="905" y="626"/>
                    <a:pt x="857" y="703"/>
                    <a:pt x="780" y="742"/>
                  </a:cubicBezTo>
                  <a:lnTo>
                    <a:pt x="251" y="1007"/>
                  </a:lnTo>
                  <a:cubicBezTo>
                    <a:pt x="97" y="1084"/>
                    <a:pt x="1" y="1242"/>
                    <a:pt x="1" y="1411"/>
                  </a:cubicBezTo>
                  <a:lnTo>
                    <a:pt x="1" y="4524"/>
                  </a:lnTo>
                  <a:lnTo>
                    <a:pt x="2710" y="4524"/>
                  </a:lnTo>
                  <a:lnTo>
                    <a:pt x="2710" y="1411"/>
                  </a:lnTo>
                  <a:cubicBezTo>
                    <a:pt x="2710" y="1242"/>
                    <a:pt x="2613" y="1084"/>
                    <a:pt x="2459" y="1007"/>
                  </a:cubicBezTo>
                  <a:lnTo>
                    <a:pt x="1930" y="742"/>
                  </a:lnTo>
                  <a:cubicBezTo>
                    <a:pt x="1853" y="703"/>
                    <a:pt x="1805" y="626"/>
                    <a:pt x="1805" y="540"/>
                  </a:cubicBezTo>
                  <a:lnTo>
                    <a:pt x="1805" y="1"/>
                  </a:lnTo>
                  <a:close/>
                </a:path>
              </a:pathLst>
            </a:custGeom>
            <a:solidFill>
              <a:srgbClr val="D7DC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36"/>
            <p:cNvSpPr/>
            <p:nvPr/>
          </p:nvSpPr>
          <p:spPr>
            <a:xfrm>
              <a:off x="6277308" y="3583938"/>
              <a:ext cx="47472" cy="77266"/>
            </a:xfrm>
            <a:custGeom>
              <a:rect b="b" l="l" r="r" t="t"/>
              <a:pathLst>
                <a:path extrusionOk="0" h="2946" w="1810">
                  <a:moveTo>
                    <a:pt x="0" y="1"/>
                  </a:moveTo>
                  <a:lnTo>
                    <a:pt x="0" y="2946"/>
                  </a:lnTo>
                  <a:lnTo>
                    <a:pt x="1809" y="2946"/>
                  </a:lnTo>
                  <a:lnTo>
                    <a:pt x="1809" y="1"/>
                  </a:lnTo>
                  <a:close/>
                </a:path>
              </a:pathLst>
            </a:custGeom>
            <a:solidFill>
              <a:srgbClr val="7B8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36"/>
            <p:cNvSpPr/>
            <p:nvPr/>
          </p:nvSpPr>
          <p:spPr>
            <a:xfrm>
              <a:off x="6298133" y="3494974"/>
              <a:ext cx="5954" cy="88990"/>
            </a:xfrm>
            <a:custGeom>
              <a:rect b="b" l="l" r="r" t="t"/>
              <a:pathLst>
                <a:path extrusionOk="0" h="3393" w="227">
                  <a:moveTo>
                    <a:pt x="0" y="1"/>
                  </a:moveTo>
                  <a:lnTo>
                    <a:pt x="0" y="3393"/>
                  </a:lnTo>
                  <a:lnTo>
                    <a:pt x="226" y="3393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D5DD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36"/>
            <p:cNvSpPr/>
            <p:nvPr/>
          </p:nvSpPr>
          <p:spPr>
            <a:xfrm>
              <a:off x="6289163" y="3465311"/>
              <a:ext cx="23762" cy="29690"/>
            </a:xfrm>
            <a:custGeom>
              <a:rect b="b" l="l" r="r" t="t"/>
              <a:pathLst>
                <a:path extrusionOk="0" h="1132" w="906">
                  <a:moveTo>
                    <a:pt x="0" y="1"/>
                  </a:moveTo>
                  <a:lnTo>
                    <a:pt x="0" y="679"/>
                  </a:lnTo>
                  <a:cubicBezTo>
                    <a:pt x="0" y="930"/>
                    <a:pt x="203" y="1132"/>
                    <a:pt x="453" y="1132"/>
                  </a:cubicBezTo>
                  <a:cubicBezTo>
                    <a:pt x="703" y="1132"/>
                    <a:pt x="905" y="930"/>
                    <a:pt x="905" y="679"/>
                  </a:cubicBezTo>
                  <a:lnTo>
                    <a:pt x="905" y="1"/>
                  </a:lnTo>
                  <a:close/>
                </a:path>
              </a:pathLst>
            </a:custGeom>
            <a:solidFill>
              <a:srgbClr val="B0C1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36"/>
            <p:cNvSpPr/>
            <p:nvPr/>
          </p:nvSpPr>
          <p:spPr>
            <a:xfrm>
              <a:off x="6277413" y="3417997"/>
              <a:ext cx="47498" cy="53294"/>
            </a:xfrm>
            <a:custGeom>
              <a:rect b="b" l="l" r="r" t="t"/>
              <a:pathLst>
                <a:path extrusionOk="0" h="2032" w="1811">
                  <a:moveTo>
                    <a:pt x="679" y="1"/>
                  </a:moveTo>
                  <a:cubicBezTo>
                    <a:pt x="304" y="1"/>
                    <a:pt x="1" y="304"/>
                    <a:pt x="1" y="679"/>
                  </a:cubicBezTo>
                  <a:lnTo>
                    <a:pt x="1" y="1131"/>
                  </a:lnTo>
                  <a:cubicBezTo>
                    <a:pt x="1" y="1627"/>
                    <a:pt x="405" y="2031"/>
                    <a:pt x="901" y="2031"/>
                  </a:cubicBezTo>
                  <a:cubicBezTo>
                    <a:pt x="904" y="2031"/>
                    <a:pt x="907" y="2031"/>
                    <a:pt x="909" y="2031"/>
                  </a:cubicBezTo>
                  <a:cubicBezTo>
                    <a:pt x="1406" y="2031"/>
                    <a:pt x="1810" y="1624"/>
                    <a:pt x="1810" y="1131"/>
                  </a:cubicBezTo>
                  <a:lnTo>
                    <a:pt x="1810" y="679"/>
                  </a:lnTo>
                  <a:cubicBezTo>
                    <a:pt x="1810" y="304"/>
                    <a:pt x="1507" y="1"/>
                    <a:pt x="1132" y="1"/>
                  </a:cubicBezTo>
                  <a:close/>
                </a:path>
              </a:pathLst>
            </a:custGeom>
            <a:solidFill>
              <a:srgbClr val="C0CD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36"/>
            <p:cNvSpPr/>
            <p:nvPr/>
          </p:nvSpPr>
          <p:spPr>
            <a:xfrm>
              <a:off x="6277308" y="3417865"/>
              <a:ext cx="32706" cy="53452"/>
            </a:xfrm>
            <a:custGeom>
              <a:rect b="b" l="l" r="r" t="t"/>
              <a:pathLst>
                <a:path extrusionOk="0" h="2038" w="1247">
                  <a:moveTo>
                    <a:pt x="679" y="1"/>
                  </a:moveTo>
                  <a:cubicBezTo>
                    <a:pt x="303" y="1"/>
                    <a:pt x="0" y="304"/>
                    <a:pt x="0" y="679"/>
                  </a:cubicBezTo>
                  <a:lnTo>
                    <a:pt x="0" y="1131"/>
                  </a:lnTo>
                  <a:cubicBezTo>
                    <a:pt x="0" y="1652"/>
                    <a:pt x="424" y="2038"/>
                    <a:pt x="901" y="2038"/>
                  </a:cubicBezTo>
                  <a:cubicBezTo>
                    <a:pt x="1015" y="2038"/>
                    <a:pt x="1131" y="2016"/>
                    <a:pt x="1246" y="1969"/>
                  </a:cubicBezTo>
                  <a:cubicBezTo>
                    <a:pt x="905" y="1834"/>
                    <a:pt x="679" y="1502"/>
                    <a:pt x="679" y="1131"/>
                  </a:cubicBezTo>
                  <a:lnTo>
                    <a:pt x="679" y="679"/>
                  </a:lnTo>
                  <a:cubicBezTo>
                    <a:pt x="679" y="347"/>
                    <a:pt x="919" y="68"/>
                    <a:pt x="1246" y="10"/>
                  </a:cubicBezTo>
                  <a:cubicBezTo>
                    <a:pt x="1208" y="6"/>
                    <a:pt x="1169" y="1"/>
                    <a:pt x="1131" y="1"/>
                  </a:cubicBezTo>
                  <a:close/>
                </a:path>
              </a:pathLst>
            </a:custGeom>
            <a:solidFill>
              <a:srgbClr val="B0C1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36"/>
            <p:cNvSpPr/>
            <p:nvPr/>
          </p:nvSpPr>
          <p:spPr>
            <a:xfrm>
              <a:off x="6277308" y="3417865"/>
              <a:ext cx="47472" cy="23762"/>
            </a:xfrm>
            <a:custGeom>
              <a:rect b="b" l="l" r="r" t="t"/>
              <a:pathLst>
                <a:path extrusionOk="0" h="906" w="1810">
                  <a:moveTo>
                    <a:pt x="679" y="1"/>
                  </a:moveTo>
                  <a:cubicBezTo>
                    <a:pt x="308" y="1"/>
                    <a:pt x="0" y="304"/>
                    <a:pt x="0" y="679"/>
                  </a:cubicBezTo>
                  <a:cubicBezTo>
                    <a:pt x="0" y="679"/>
                    <a:pt x="679" y="905"/>
                    <a:pt x="1809" y="905"/>
                  </a:cubicBezTo>
                  <a:lnTo>
                    <a:pt x="1809" y="679"/>
                  </a:lnTo>
                  <a:cubicBezTo>
                    <a:pt x="1809" y="304"/>
                    <a:pt x="1506" y="1"/>
                    <a:pt x="1131" y="1"/>
                  </a:cubicBezTo>
                  <a:close/>
                </a:path>
              </a:pathLst>
            </a:custGeom>
            <a:solidFill>
              <a:srgbClr val="798F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36"/>
            <p:cNvSpPr/>
            <p:nvPr/>
          </p:nvSpPr>
          <p:spPr>
            <a:xfrm>
              <a:off x="6277308" y="3417865"/>
              <a:ext cx="32706" cy="21611"/>
            </a:xfrm>
            <a:custGeom>
              <a:rect b="b" l="l" r="r" t="t"/>
              <a:pathLst>
                <a:path extrusionOk="0" h="824" w="1247">
                  <a:moveTo>
                    <a:pt x="679" y="1"/>
                  </a:moveTo>
                  <a:cubicBezTo>
                    <a:pt x="303" y="1"/>
                    <a:pt x="0" y="304"/>
                    <a:pt x="0" y="679"/>
                  </a:cubicBezTo>
                  <a:cubicBezTo>
                    <a:pt x="221" y="747"/>
                    <a:pt x="452" y="795"/>
                    <a:pt x="679" y="824"/>
                  </a:cubicBezTo>
                  <a:lnTo>
                    <a:pt x="679" y="679"/>
                  </a:lnTo>
                  <a:cubicBezTo>
                    <a:pt x="679" y="347"/>
                    <a:pt x="919" y="68"/>
                    <a:pt x="1246" y="10"/>
                  </a:cubicBezTo>
                  <a:cubicBezTo>
                    <a:pt x="1208" y="6"/>
                    <a:pt x="1169" y="1"/>
                    <a:pt x="1131" y="1"/>
                  </a:cubicBezTo>
                  <a:close/>
                </a:path>
              </a:pathLst>
            </a:custGeom>
            <a:solidFill>
              <a:srgbClr val="7188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36"/>
            <p:cNvSpPr/>
            <p:nvPr/>
          </p:nvSpPr>
          <p:spPr>
            <a:xfrm>
              <a:off x="6265427" y="3495368"/>
              <a:ext cx="17835" cy="88596"/>
            </a:xfrm>
            <a:custGeom>
              <a:rect b="b" l="l" r="r" t="t"/>
              <a:pathLst>
                <a:path extrusionOk="0" h="3378" w="680">
                  <a:moveTo>
                    <a:pt x="92" y="0"/>
                  </a:moveTo>
                  <a:cubicBezTo>
                    <a:pt x="34" y="77"/>
                    <a:pt x="1" y="169"/>
                    <a:pt x="1" y="265"/>
                  </a:cubicBezTo>
                  <a:lnTo>
                    <a:pt x="1" y="3378"/>
                  </a:lnTo>
                  <a:lnTo>
                    <a:pt x="679" y="3378"/>
                  </a:lnTo>
                  <a:lnTo>
                    <a:pt x="679" y="664"/>
                  </a:lnTo>
                  <a:cubicBezTo>
                    <a:pt x="679" y="520"/>
                    <a:pt x="612" y="390"/>
                    <a:pt x="501" y="303"/>
                  </a:cubicBezTo>
                  <a:lnTo>
                    <a:pt x="92" y="0"/>
                  </a:lnTo>
                  <a:close/>
                </a:path>
              </a:pathLst>
            </a:custGeom>
            <a:solidFill>
              <a:srgbClr val="D5DD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36"/>
            <p:cNvSpPr/>
            <p:nvPr/>
          </p:nvSpPr>
          <p:spPr>
            <a:xfrm>
              <a:off x="6318826" y="3495368"/>
              <a:ext cx="17940" cy="88596"/>
            </a:xfrm>
            <a:custGeom>
              <a:rect b="b" l="l" r="r" t="t"/>
              <a:pathLst>
                <a:path extrusionOk="0" h="3378" w="684">
                  <a:moveTo>
                    <a:pt x="587" y="0"/>
                  </a:moveTo>
                  <a:lnTo>
                    <a:pt x="183" y="303"/>
                  </a:lnTo>
                  <a:cubicBezTo>
                    <a:pt x="68" y="390"/>
                    <a:pt x="0" y="520"/>
                    <a:pt x="5" y="664"/>
                  </a:cubicBezTo>
                  <a:lnTo>
                    <a:pt x="5" y="3378"/>
                  </a:lnTo>
                  <a:lnTo>
                    <a:pt x="683" y="3378"/>
                  </a:lnTo>
                  <a:lnTo>
                    <a:pt x="683" y="265"/>
                  </a:lnTo>
                  <a:cubicBezTo>
                    <a:pt x="679" y="169"/>
                    <a:pt x="650" y="77"/>
                    <a:pt x="587" y="0"/>
                  </a:cubicBezTo>
                  <a:close/>
                </a:path>
              </a:pathLst>
            </a:custGeom>
            <a:solidFill>
              <a:srgbClr val="D5DD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36"/>
            <p:cNvSpPr/>
            <p:nvPr/>
          </p:nvSpPr>
          <p:spPr>
            <a:xfrm>
              <a:off x="6360476" y="3465311"/>
              <a:ext cx="71181" cy="118653"/>
            </a:xfrm>
            <a:custGeom>
              <a:rect b="b" l="l" r="r" t="t"/>
              <a:pathLst>
                <a:path extrusionOk="0" h="4524" w="2714">
                  <a:moveTo>
                    <a:pt x="905" y="1"/>
                  </a:moveTo>
                  <a:lnTo>
                    <a:pt x="905" y="540"/>
                  </a:lnTo>
                  <a:cubicBezTo>
                    <a:pt x="905" y="626"/>
                    <a:pt x="857" y="703"/>
                    <a:pt x="780" y="742"/>
                  </a:cubicBezTo>
                  <a:lnTo>
                    <a:pt x="250" y="1007"/>
                  </a:lnTo>
                  <a:cubicBezTo>
                    <a:pt x="96" y="1084"/>
                    <a:pt x="0" y="1242"/>
                    <a:pt x="0" y="1411"/>
                  </a:cubicBezTo>
                  <a:lnTo>
                    <a:pt x="0" y="4524"/>
                  </a:lnTo>
                  <a:lnTo>
                    <a:pt x="2714" y="4524"/>
                  </a:lnTo>
                  <a:lnTo>
                    <a:pt x="2714" y="1411"/>
                  </a:lnTo>
                  <a:cubicBezTo>
                    <a:pt x="2714" y="1242"/>
                    <a:pt x="2618" y="1084"/>
                    <a:pt x="2464" y="1007"/>
                  </a:cubicBezTo>
                  <a:lnTo>
                    <a:pt x="1934" y="742"/>
                  </a:lnTo>
                  <a:cubicBezTo>
                    <a:pt x="1857" y="703"/>
                    <a:pt x="1809" y="626"/>
                    <a:pt x="1809" y="540"/>
                  </a:cubicBezTo>
                  <a:lnTo>
                    <a:pt x="1809" y="1"/>
                  </a:lnTo>
                  <a:close/>
                </a:path>
              </a:pathLst>
            </a:custGeom>
            <a:solidFill>
              <a:srgbClr val="E8EC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36"/>
            <p:cNvSpPr/>
            <p:nvPr/>
          </p:nvSpPr>
          <p:spPr>
            <a:xfrm>
              <a:off x="6372199" y="3583938"/>
              <a:ext cx="47603" cy="77266"/>
            </a:xfrm>
            <a:custGeom>
              <a:rect b="b" l="l" r="r" t="t"/>
              <a:pathLst>
                <a:path extrusionOk="0" h="2946" w="1815">
                  <a:moveTo>
                    <a:pt x="1" y="1"/>
                  </a:moveTo>
                  <a:lnTo>
                    <a:pt x="1" y="2946"/>
                  </a:lnTo>
                  <a:lnTo>
                    <a:pt x="1815" y="2946"/>
                  </a:lnTo>
                  <a:lnTo>
                    <a:pt x="1815" y="1"/>
                  </a:lnTo>
                  <a:close/>
                </a:path>
              </a:pathLst>
            </a:custGeom>
            <a:solidFill>
              <a:srgbClr val="8A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36"/>
            <p:cNvSpPr/>
            <p:nvPr/>
          </p:nvSpPr>
          <p:spPr>
            <a:xfrm>
              <a:off x="6393024" y="3494974"/>
              <a:ext cx="5954" cy="88990"/>
            </a:xfrm>
            <a:custGeom>
              <a:rect b="b" l="l" r="r" t="t"/>
              <a:pathLst>
                <a:path extrusionOk="0" h="3393" w="227">
                  <a:moveTo>
                    <a:pt x="0" y="1"/>
                  </a:moveTo>
                  <a:lnTo>
                    <a:pt x="0" y="3393"/>
                  </a:lnTo>
                  <a:lnTo>
                    <a:pt x="227" y="3393"/>
                  </a:lnTo>
                  <a:lnTo>
                    <a:pt x="227" y="1"/>
                  </a:lnTo>
                  <a:close/>
                </a:path>
              </a:pathLst>
            </a:custGeom>
            <a:solidFill>
              <a:srgbClr val="D2D8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36"/>
            <p:cNvSpPr/>
            <p:nvPr/>
          </p:nvSpPr>
          <p:spPr>
            <a:xfrm>
              <a:off x="6384185" y="3465311"/>
              <a:ext cx="23631" cy="29690"/>
            </a:xfrm>
            <a:custGeom>
              <a:rect b="b" l="l" r="r" t="t"/>
              <a:pathLst>
                <a:path extrusionOk="0" h="1132" w="901">
                  <a:moveTo>
                    <a:pt x="1" y="1"/>
                  </a:moveTo>
                  <a:lnTo>
                    <a:pt x="1" y="679"/>
                  </a:lnTo>
                  <a:cubicBezTo>
                    <a:pt x="1" y="930"/>
                    <a:pt x="203" y="1132"/>
                    <a:pt x="453" y="1132"/>
                  </a:cubicBezTo>
                  <a:cubicBezTo>
                    <a:pt x="698" y="1132"/>
                    <a:pt x="900" y="930"/>
                    <a:pt x="900" y="679"/>
                  </a:cubicBezTo>
                  <a:lnTo>
                    <a:pt x="900" y="1"/>
                  </a:lnTo>
                  <a:close/>
                </a:path>
              </a:pathLst>
            </a:custGeom>
            <a:solidFill>
              <a:srgbClr val="B0C1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36"/>
            <p:cNvSpPr/>
            <p:nvPr/>
          </p:nvSpPr>
          <p:spPr>
            <a:xfrm>
              <a:off x="6372330" y="3417997"/>
              <a:ext cx="47472" cy="53294"/>
            </a:xfrm>
            <a:custGeom>
              <a:rect b="b" l="l" r="r" t="t"/>
              <a:pathLst>
                <a:path extrusionOk="0" h="2032" w="1810">
                  <a:moveTo>
                    <a:pt x="1140" y="0"/>
                  </a:moveTo>
                  <a:cubicBezTo>
                    <a:pt x="1137" y="0"/>
                    <a:pt x="1134" y="1"/>
                    <a:pt x="1131" y="1"/>
                  </a:cubicBezTo>
                  <a:lnTo>
                    <a:pt x="679" y="1"/>
                  </a:lnTo>
                  <a:cubicBezTo>
                    <a:pt x="303" y="1"/>
                    <a:pt x="0" y="304"/>
                    <a:pt x="0" y="679"/>
                  </a:cubicBezTo>
                  <a:lnTo>
                    <a:pt x="0" y="1131"/>
                  </a:lnTo>
                  <a:cubicBezTo>
                    <a:pt x="0" y="1627"/>
                    <a:pt x="405" y="2031"/>
                    <a:pt x="905" y="2031"/>
                  </a:cubicBezTo>
                  <a:cubicBezTo>
                    <a:pt x="908" y="2031"/>
                    <a:pt x="911" y="2031"/>
                    <a:pt x="914" y="2031"/>
                  </a:cubicBezTo>
                  <a:cubicBezTo>
                    <a:pt x="1405" y="2031"/>
                    <a:pt x="1810" y="1624"/>
                    <a:pt x="1810" y="1131"/>
                  </a:cubicBezTo>
                  <a:lnTo>
                    <a:pt x="1810" y="679"/>
                  </a:lnTo>
                  <a:cubicBezTo>
                    <a:pt x="1810" y="307"/>
                    <a:pt x="1511" y="0"/>
                    <a:pt x="1140" y="0"/>
                  </a:cubicBezTo>
                  <a:close/>
                </a:path>
              </a:pathLst>
            </a:custGeom>
            <a:solidFill>
              <a:srgbClr val="C0CD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36"/>
            <p:cNvSpPr/>
            <p:nvPr/>
          </p:nvSpPr>
          <p:spPr>
            <a:xfrm>
              <a:off x="6372199" y="3417865"/>
              <a:ext cx="32706" cy="53452"/>
            </a:xfrm>
            <a:custGeom>
              <a:rect b="b" l="l" r="r" t="t"/>
              <a:pathLst>
                <a:path extrusionOk="0" h="2038" w="1247">
                  <a:moveTo>
                    <a:pt x="684" y="1"/>
                  </a:moveTo>
                  <a:cubicBezTo>
                    <a:pt x="308" y="1"/>
                    <a:pt x="1" y="304"/>
                    <a:pt x="1" y="679"/>
                  </a:cubicBezTo>
                  <a:lnTo>
                    <a:pt x="1" y="1131"/>
                  </a:lnTo>
                  <a:cubicBezTo>
                    <a:pt x="1" y="1652"/>
                    <a:pt x="427" y="2038"/>
                    <a:pt x="903" y="2038"/>
                  </a:cubicBezTo>
                  <a:cubicBezTo>
                    <a:pt x="1017" y="2038"/>
                    <a:pt x="1133" y="2016"/>
                    <a:pt x="1247" y="1969"/>
                  </a:cubicBezTo>
                  <a:cubicBezTo>
                    <a:pt x="905" y="1834"/>
                    <a:pt x="679" y="1502"/>
                    <a:pt x="684" y="1131"/>
                  </a:cubicBezTo>
                  <a:lnTo>
                    <a:pt x="684" y="679"/>
                  </a:lnTo>
                  <a:cubicBezTo>
                    <a:pt x="684" y="347"/>
                    <a:pt x="920" y="68"/>
                    <a:pt x="1247" y="10"/>
                  </a:cubicBezTo>
                  <a:cubicBezTo>
                    <a:pt x="1208" y="6"/>
                    <a:pt x="1170" y="1"/>
                    <a:pt x="1136" y="1"/>
                  </a:cubicBezTo>
                  <a:close/>
                </a:path>
              </a:pathLst>
            </a:custGeom>
            <a:solidFill>
              <a:srgbClr val="B0C1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36"/>
            <p:cNvSpPr/>
            <p:nvPr/>
          </p:nvSpPr>
          <p:spPr>
            <a:xfrm>
              <a:off x="6372330" y="3417865"/>
              <a:ext cx="47472" cy="23762"/>
            </a:xfrm>
            <a:custGeom>
              <a:rect b="b" l="l" r="r" t="t"/>
              <a:pathLst>
                <a:path extrusionOk="0" h="906" w="1810">
                  <a:moveTo>
                    <a:pt x="679" y="1"/>
                  </a:moveTo>
                  <a:cubicBezTo>
                    <a:pt x="303" y="1"/>
                    <a:pt x="0" y="304"/>
                    <a:pt x="0" y="679"/>
                  </a:cubicBezTo>
                  <a:cubicBezTo>
                    <a:pt x="0" y="679"/>
                    <a:pt x="679" y="905"/>
                    <a:pt x="1810" y="905"/>
                  </a:cubicBezTo>
                  <a:lnTo>
                    <a:pt x="1810" y="679"/>
                  </a:lnTo>
                  <a:cubicBezTo>
                    <a:pt x="1810" y="304"/>
                    <a:pt x="1506" y="1"/>
                    <a:pt x="1131" y="1"/>
                  </a:cubicBezTo>
                  <a:close/>
                </a:path>
              </a:pathLst>
            </a:custGeom>
            <a:solidFill>
              <a:srgbClr val="798F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36"/>
            <p:cNvSpPr/>
            <p:nvPr/>
          </p:nvSpPr>
          <p:spPr>
            <a:xfrm>
              <a:off x="6372199" y="3417865"/>
              <a:ext cx="32706" cy="21611"/>
            </a:xfrm>
            <a:custGeom>
              <a:rect b="b" l="l" r="r" t="t"/>
              <a:pathLst>
                <a:path extrusionOk="0" h="824" w="1247">
                  <a:moveTo>
                    <a:pt x="684" y="1"/>
                  </a:moveTo>
                  <a:cubicBezTo>
                    <a:pt x="308" y="1"/>
                    <a:pt x="1" y="304"/>
                    <a:pt x="1" y="679"/>
                  </a:cubicBezTo>
                  <a:cubicBezTo>
                    <a:pt x="227" y="747"/>
                    <a:pt x="453" y="795"/>
                    <a:pt x="684" y="824"/>
                  </a:cubicBezTo>
                  <a:lnTo>
                    <a:pt x="684" y="679"/>
                  </a:lnTo>
                  <a:cubicBezTo>
                    <a:pt x="684" y="347"/>
                    <a:pt x="920" y="68"/>
                    <a:pt x="1247" y="10"/>
                  </a:cubicBezTo>
                  <a:cubicBezTo>
                    <a:pt x="1208" y="6"/>
                    <a:pt x="1170" y="1"/>
                    <a:pt x="1136" y="1"/>
                  </a:cubicBezTo>
                  <a:close/>
                </a:path>
              </a:pathLst>
            </a:custGeom>
            <a:solidFill>
              <a:srgbClr val="7188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36"/>
            <p:cNvSpPr/>
            <p:nvPr/>
          </p:nvSpPr>
          <p:spPr>
            <a:xfrm>
              <a:off x="6360344" y="3495368"/>
              <a:ext cx="17808" cy="88596"/>
            </a:xfrm>
            <a:custGeom>
              <a:rect b="b" l="l" r="r" t="t"/>
              <a:pathLst>
                <a:path extrusionOk="0" h="3378" w="679">
                  <a:moveTo>
                    <a:pt x="96" y="0"/>
                  </a:moveTo>
                  <a:cubicBezTo>
                    <a:pt x="34" y="77"/>
                    <a:pt x="5" y="169"/>
                    <a:pt x="0" y="265"/>
                  </a:cubicBezTo>
                  <a:lnTo>
                    <a:pt x="0" y="3378"/>
                  </a:lnTo>
                  <a:lnTo>
                    <a:pt x="679" y="3378"/>
                  </a:lnTo>
                  <a:lnTo>
                    <a:pt x="679" y="664"/>
                  </a:lnTo>
                  <a:cubicBezTo>
                    <a:pt x="679" y="520"/>
                    <a:pt x="611" y="390"/>
                    <a:pt x="501" y="303"/>
                  </a:cubicBezTo>
                  <a:lnTo>
                    <a:pt x="96" y="0"/>
                  </a:lnTo>
                  <a:close/>
                </a:path>
              </a:pathLst>
            </a:custGeom>
            <a:solidFill>
              <a:srgbClr val="D2D8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36"/>
            <p:cNvSpPr/>
            <p:nvPr/>
          </p:nvSpPr>
          <p:spPr>
            <a:xfrm>
              <a:off x="6413849" y="3495368"/>
              <a:ext cx="17808" cy="88596"/>
            </a:xfrm>
            <a:custGeom>
              <a:rect b="b" l="l" r="r" t="t"/>
              <a:pathLst>
                <a:path extrusionOk="0" h="3378" w="679">
                  <a:moveTo>
                    <a:pt x="587" y="0"/>
                  </a:moveTo>
                  <a:lnTo>
                    <a:pt x="178" y="303"/>
                  </a:lnTo>
                  <a:cubicBezTo>
                    <a:pt x="68" y="390"/>
                    <a:pt x="0" y="520"/>
                    <a:pt x="0" y="664"/>
                  </a:cubicBezTo>
                  <a:lnTo>
                    <a:pt x="0" y="3378"/>
                  </a:lnTo>
                  <a:lnTo>
                    <a:pt x="679" y="3378"/>
                  </a:lnTo>
                  <a:lnTo>
                    <a:pt x="679" y="265"/>
                  </a:lnTo>
                  <a:cubicBezTo>
                    <a:pt x="679" y="169"/>
                    <a:pt x="645" y="77"/>
                    <a:pt x="587" y="0"/>
                  </a:cubicBezTo>
                  <a:close/>
                </a:path>
              </a:pathLst>
            </a:custGeom>
            <a:solidFill>
              <a:srgbClr val="D2D8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36"/>
            <p:cNvSpPr/>
            <p:nvPr/>
          </p:nvSpPr>
          <p:spPr>
            <a:xfrm>
              <a:off x="6217982" y="3566156"/>
              <a:ext cx="71339" cy="148448"/>
            </a:xfrm>
            <a:custGeom>
              <a:rect b="b" l="l" r="r" t="t"/>
              <a:pathLst>
                <a:path extrusionOk="0" h="5660" w="2720">
                  <a:moveTo>
                    <a:pt x="910" y="1"/>
                  </a:moveTo>
                  <a:lnTo>
                    <a:pt x="910" y="539"/>
                  </a:lnTo>
                  <a:cubicBezTo>
                    <a:pt x="910" y="626"/>
                    <a:pt x="862" y="703"/>
                    <a:pt x="785" y="742"/>
                  </a:cubicBezTo>
                  <a:lnTo>
                    <a:pt x="256" y="1006"/>
                  </a:lnTo>
                  <a:cubicBezTo>
                    <a:pt x="102" y="1083"/>
                    <a:pt x="1" y="1242"/>
                    <a:pt x="5" y="1415"/>
                  </a:cubicBezTo>
                  <a:lnTo>
                    <a:pt x="5" y="3643"/>
                  </a:lnTo>
                  <a:cubicBezTo>
                    <a:pt x="5" y="3778"/>
                    <a:pt x="44" y="3908"/>
                    <a:pt x="116" y="4018"/>
                  </a:cubicBezTo>
                  <a:lnTo>
                    <a:pt x="342" y="4355"/>
                  </a:lnTo>
                  <a:cubicBezTo>
                    <a:pt x="414" y="4466"/>
                    <a:pt x="458" y="4601"/>
                    <a:pt x="458" y="4730"/>
                  </a:cubicBezTo>
                  <a:lnTo>
                    <a:pt x="458" y="5659"/>
                  </a:lnTo>
                  <a:lnTo>
                    <a:pt x="2267" y="5659"/>
                  </a:lnTo>
                  <a:lnTo>
                    <a:pt x="2267" y="4730"/>
                  </a:lnTo>
                  <a:cubicBezTo>
                    <a:pt x="2267" y="4596"/>
                    <a:pt x="2305" y="4466"/>
                    <a:pt x="2382" y="4355"/>
                  </a:cubicBezTo>
                  <a:lnTo>
                    <a:pt x="2604" y="4018"/>
                  </a:lnTo>
                  <a:cubicBezTo>
                    <a:pt x="2681" y="3908"/>
                    <a:pt x="2719" y="3778"/>
                    <a:pt x="2719" y="3643"/>
                  </a:cubicBezTo>
                  <a:lnTo>
                    <a:pt x="2719" y="1410"/>
                  </a:lnTo>
                  <a:cubicBezTo>
                    <a:pt x="2719" y="1242"/>
                    <a:pt x="2618" y="1083"/>
                    <a:pt x="2464" y="1006"/>
                  </a:cubicBezTo>
                  <a:lnTo>
                    <a:pt x="1935" y="742"/>
                  </a:lnTo>
                  <a:cubicBezTo>
                    <a:pt x="1858" y="703"/>
                    <a:pt x="1810" y="626"/>
                    <a:pt x="1810" y="539"/>
                  </a:cubicBezTo>
                  <a:lnTo>
                    <a:pt x="1810" y="1"/>
                  </a:lnTo>
                  <a:close/>
                </a:path>
              </a:pathLst>
            </a:custGeom>
            <a:solidFill>
              <a:srgbClr val="96A4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36"/>
            <p:cNvSpPr/>
            <p:nvPr/>
          </p:nvSpPr>
          <p:spPr>
            <a:xfrm>
              <a:off x="6217982" y="3596186"/>
              <a:ext cx="17835" cy="94550"/>
            </a:xfrm>
            <a:custGeom>
              <a:rect b="b" l="l" r="r" t="t"/>
              <a:pathLst>
                <a:path extrusionOk="0" h="3605" w="680">
                  <a:moveTo>
                    <a:pt x="92" y="1"/>
                  </a:moveTo>
                  <a:cubicBezTo>
                    <a:pt x="34" y="73"/>
                    <a:pt x="1" y="169"/>
                    <a:pt x="1" y="265"/>
                  </a:cubicBezTo>
                  <a:lnTo>
                    <a:pt x="1" y="2493"/>
                  </a:lnTo>
                  <a:cubicBezTo>
                    <a:pt x="1" y="2628"/>
                    <a:pt x="39" y="2758"/>
                    <a:pt x="116" y="2873"/>
                  </a:cubicBezTo>
                  <a:lnTo>
                    <a:pt x="337" y="3210"/>
                  </a:lnTo>
                  <a:cubicBezTo>
                    <a:pt x="414" y="3321"/>
                    <a:pt x="453" y="3451"/>
                    <a:pt x="453" y="3585"/>
                  </a:cubicBezTo>
                  <a:lnTo>
                    <a:pt x="453" y="3605"/>
                  </a:lnTo>
                  <a:lnTo>
                    <a:pt x="679" y="3605"/>
                  </a:lnTo>
                  <a:lnTo>
                    <a:pt x="679" y="665"/>
                  </a:lnTo>
                  <a:cubicBezTo>
                    <a:pt x="679" y="520"/>
                    <a:pt x="612" y="386"/>
                    <a:pt x="501" y="304"/>
                  </a:cubicBezTo>
                  <a:lnTo>
                    <a:pt x="92" y="1"/>
                  </a:lnTo>
                  <a:close/>
                </a:path>
              </a:pathLst>
            </a:custGeom>
            <a:solidFill>
              <a:srgbClr val="8596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36"/>
            <p:cNvSpPr/>
            <p:nvPr/>
          </p:nvSpPr>
          <p:spPr>
            <a:xfrm>
              <a:off x="6271355" y="3596186"/>
              <a:ext cx="17835" cy="94550"/>
            </a:xfrm>
            <a:custGeom>
              <a:rect b="b" l="l" r="r" t="t"/>
              <a:pathLst>
                <a:path extrusionOk="0" h="3605" w="680">
                  <a:moveTo>
                    <a:pt x="588" y="1"/>
                  </a:moveTo>
                  <a:lnTo>
                    <a:pt x="184" y="304"/>
                  </a:lnTo>
                  <a:cubicBezTo>
                    <a:pt x="68" y="386"/>
                    <a:pt x="1" y="520"/>
                    <a:pt x="1" y="665"/>
                  </a:cubicBezTo>
                  <a:lnTo>
                    <a:pt x="1" y="3605"/>
                  </a:lnTo>
                  <a:lnTo>
                    <a:pt x="227" y="3605"/>
                  </a:lnTo>
                  <a:lnTo>
                    <a:pt x="227" y="3585"/>
                  </a:lnTo>
                  <a:cubicBezTo>
                    <a:pt x="227" y="3451"/>
                    <a:pt x="266" y="3321"/>
                    <a:pt x="343" y="3210"/>
                  </a:cubicBezTo>
                  <a:lnTo>
                    <a:pt x="564" y="2873"/>
                  </a:lnTo>
                  <a:cubicBezTo>
                    <a:pt x="641" y="2758"/>
                    <a:pt x="679" y="2628"/>
                    <a:pt x="679" y="2493"/>
                  </a:cubicBezTo>
                  <a:lnTo>
                    <a:pt x="679" y="265"/>
                  </a:lnTo>
                  <a:cubicBezTo>
                    <a:pt x="679" y="169"/>
                    <a:pt x="646" y="73"/>
                    <a:pt x="588" y="1"/>
                  </a:cubicBezTo>
                  <a:close/>
                </a:path>
              </a:pathLst>
            </a:custGeom>
            <a:solidFill>
              <a:srgbClr val="8596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36"/>
            <p:cNvSpPr/>
            <p:nvPr/>
          </p:nvSpPr>
          <p:spPr>
            <a:xfrm>
              <a:off x="6229836" y="3678855"/>
              <a:ext cx="47498" cy="35748"/>
            </a:xfrm>
            <a:custGeom>
              <a:rect b="b" l="l" r="r" t="t"/>
              <a:pathLst>
                <a:path extrusionOk="0" h="1363" w="1811">
                  <a:moveTo>
                    <a:pt x="1" y="0"/>
                  </a:moveTo>
                  <a:lnTo>
                    <a:pt x="1" y="1362"/>
                  </a:lnTo>
                  <a:lnTo>
                    <a:pt x="1810" y="1362"/>
                  </a:lnTo>
                  <a:lnTo>
                    <a:pt x="1810" y="0"/>
                  </a:lnTo>
                  <a:close/>
                </a:path>
              </a:pathLst>
            </a:custGeom>
            <a:solidFill>
              <a:srgbClr val="8A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36"/>
            <p:cNvSpPr/>
            <p:nvPr/>
          </p:nvSpPr>
          <p:spPr>
            <a:xfrm>
              <a:off x="6250661" y="3690841"/>
              <a:ext cx="5954" cy="23762"/>
            </a:xfrm>
            <a:custGeom>
              <a:rect b="b" l="l" r="r" t="t"/>
              <a:pathLst>
                <a:path extrusionOk="0" h="906" w="227">
                  <a:moveTo>
                    <a:pt x="111" y="1"/>
                  </a:moveTo>
                  <a:cubicBezTo>
                    <a:pt x="49" y="1"/>
                    <a:pt x="1" y="49"/>
                    <a:pt x="1" y="111"/>
                  </a:cubicBezTo>
                  <a:lnTo>
                    <a:pt x="1" y="905"/>
                  </a:lnTo>
                  <a:lnTo>
                    <a:pt x="227" y="905"/>
                  </a:lnTo>
                  <a:lnTo>
                    <a:pt x="227" y="111"/>
                  </a:lnTo>
                  <a:cubicBezTo>
                    <a:pt x="227" y="49"/>
                    <a:pt x="174" y="1"/>
                    <a:pt x="111" y="1"/>
                  </a:cubicBezTo>
                  <a:close/>
                </a:path>
              </a:pathLst>
            </a:custGeom>
            <a:solidFill>
              <a:srgbClr val="7B8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36"/>
            <p:cNvSpPr/>
            <p:nvPr/>
          </p:nvSpPr>
          <p:spPr>
            <a:xfrm>
              <a:off x="6250661" y="3595819"/>
              <a:ext cx="5954" cy="83194"/>
            </a:xfrm>
            <a:custGeom>
              <a:rect b="b" l="l" r="r" t="t"/>
              <a:pathLst>
                <a:path extrusionOk="0" h="3172" w="227">
                  <a:moveTo>
                    <a:pt x="1" y="0"/>
                  </a:moveTo>
                  <a:lnTo>
                    <a:pt x="1" y="3171"/>
                  </a:lnTo>
                  <a:lnTo>
                    <a:pt x="227" y="3171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rgbClr val="8596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36"/>
            <p:cNvSpPr/>
            <p:nvPr/>
          </p:nvSpPr>
          <p:spPr>
            <a:xfrm>
              <a:off x="6241717" y="3566156"/>
              <a:ext cx="23736" cy="29690"/>
            </a:xfrm>
            <a:custGeom>
              <a:rect b="b" l="l" r="r" t="t"/>
              <a:pathLst>
                <a:path extrusionOk="0" h="1132" w="905">
                  <a:moveTo>
                    <a:pt x="0" y="1"/>
                  </a:moveTo>
                  <a:lnTo>
                    <a:pt x="0" y="679"/>
                  </a:lnTo>
                  <a:cubicBezTo>
                    <a:pt x="0" y="929"/>
                    <a:pt x="202" y="1131"/>
                    <a:pt x="452" y="1131"/>
                  </a:cubicBezTo>
                  <a:cubicBezTo>
                    <a:pt x="703" y="1131"/>
                    <a:pt x="905" y="929"/>
                    <a:pt x="905" y="679"/>
                  </a:cubicBezTo>
                  <a:lnTo>
                    <a:pt x="905" y="1"/>
                  </a:lnTo>
                  <a:close/>
                </a:path>
              </a:pathLst>
            </a:custGeom>
            <a:solidFill>
              <a:srgbClr val="B0C1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36"/>
            <p:cNvSpPr/>
            <p:nvPr/>
          </p:nvSpPr>
          <p:spPr>
            <a:xfrm>
              <a:off x="6229968" y="3518841"/>
              <a:ext cx="47472" cy="53268"/>
            </a:xfrm>
            <a:custGeom>
              <a:rect b="b" l="l" r="r" t="t"/>
              <a:pathLst>
                <a:path extrusionOk="0" h="2031" w="1810">
                  <a:moveTo>
                    <a:pt x="679" y="0"/>
                  </a:moveTo>
                  <a:cubicBezTo>
                    <a:pt x="304" y="0"/>
                    <a:pt x="1" y="303"/>
                    <a:pt x="1" y="679"/>
                  </a:cubicBezTo>
                  <a:lnTo>
                    <a:pt x="1" y="1131"/>
                  </a:lnTo>
                  <a:cubicBezTo>
                    <a:pt x="1" y="1626"/>
                    <a:pt x="405" y="2031"/>
                    <a:pt x="900" y="2031"/>
                  </a:cubicBezTo>
                  <a:cubicBezTo>
                    <a:pt x="903" y="2031"/>
                    <a:pt x="906" y="2031"/>
                    <a:pt x="909" y="2031"/>
                  </a:cubicBezTo>
                  <a:cubicBezTo>
                    <a:pt x="1406" y="2031"/>
                    <a:pt x="1810" y="1628"/>
                    <a:pt x="1810" y="1131"/>
                  </a:cubicBezTo>
                  <a:lnTo>
                    <a:pt x="1810" y="679"/>
                  </a:lnTo>
                  <a:cubicBezTo>
                    <a:pt x="1810" y="303"/>
                    <a:pt x="1502" y="0"/>
                    <a:pt x="1131" y="0"/>
                  </a:cubicBezTo>
                  <a:close/>
                </a:path>
              </a:pathLst>
            </a:custGeom>
            <a:solidFill>
              <a:srgbClr val="C0CD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36"/>
            <p:cNvSpPr/>
            <p:nvPr/>
          </p:nvSpPr>
          <p:spPr>
            <a:xfrm>
              <a:off x="6229863" y="3518710"/>
              <a:ext cx="32706" cy="53452"/>
            </a:xfrm>
            <a:custGeom>
              <a:rect b="b" l="l" r="r" t="t"/>
              <a:pathLst>
                <a:path extrusionOk="0" h="2038" w="1247">
                  <a:moveTo>
                    <a:pt x="683" y="0"/>
                  </a:moveTo>
                  <a:cubicBezTo>
                    <a:pt x="308" y="0"/>
                    <a:pt x="5" y="303"/>
                    <a:pt x="5" y="679"/>
                  </a:cubicBezTo>
                  <a:lnTo>
                    <a:pt x="5" y="1131"/>
                  </a:lnTo>
                  <a:cubicBezTo>
                    <a:pt x="1" y="1652"/>
                    <a:pt x="427" y="2037"/>
                    <a:pt x="903" y="2037"/>
                  </a:cubicBezTo>
                  <a:cubicBezTo>
                    <a:pt x="1016" y="2037"/>
                    <a:pt x="1132" y="2016"/>
                    <a:pt x="1246" y="1968"/>
                  </a:cubicBezTo>
                  <a:cubicBezTo>
                    <a:pt x="904" y="1834"/>
                    <a:pt x="678" y="1502"/>
                    <a:pt x="683" y="1131"/>
                  </a:cubicBezTo>
                  <a:lnTo>
                    <a:pt x="683" y="679"/>
                  </a:lnTo>
                  <a:cubicBezTo>
                    <a:pt x="683" y="352"/>
                    <a:pt x="919" y="68"/>
                    <a:pt x="1246" y="15"/>
                  </a:cubicBezTo>
                  <a:cubicBezTo>
                    <a:pt x="1208" y="5"/>
                    <a:pt x="1169" y="0"/>
                    <a:pt x="1135" y="0"/>
                  </a:cubicBezTo>
                  <a:close/>
                </a:path>
              </a:pathLst>
            </a:custGeom>
            <a:solidFill>
              <a:srgbClr val="B0C1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36"/>
            <p:cNvSpPr/>
            <p:nvPr/>
          </p:nvSpPr>
          <p:spPr>
            <a:xfrm>
              <a:off x="6229836" y="3518710"/>
              <a:ext cx="47498" cy="23736"/>
            </a:xfrm>
            <a:custGeom>
              <a:rect b="b" l="l" r="r" t="t"/>
              <a:pathLst>
                <a:path extrusionOk="0" h="905" w="1811">
                  <a:moveTo>
                    <a:pt x="684" y="0"/>
                  </a:moveTo>
                  <a:cubicBezTo>
                    <a:pt x="309" y="0"/>
                    <a:pt x="6" y="303"/>
                    <a:pt x="6" y="679"/>
                  </a:cubicBezTo>
                  <a:lnTo>
                    <a:pt x="1" y="679"/>
                  </a:lnTo>
                  <a:cubicBezTo>
                    <a:pt x="1" y="679"/>
                    <a:pt x="679" y="905"/>
                    <a:pt x="1810" y="905"/>
                  </a:cubicBezTo>
                  <a:lnTo>
                    <a:pt x="1810" y="679"/>
                  </a:lnTo>
                  <a:cubicBezTo>
                    <a:pt x="1810" y="303"/>
                    <a:pt x="1507" y="0"/>
                    <a:pt x="1132" y="0"/>
                  </a:cubicBezTo>
                  <a:close/>
                </a:path>
              </a:pathLst>
            </a:custGeom>
            <a:solidFill>
              <a:srgbClr val="798F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36"/>
            <p:cNvSpPr/>
            <p:nvPr/>
          </p:nvSpPr>
          <p:spPr>
            <a:xfrm>
              <a:off x="6229968" y="3518710"/>
              <a:ext cx="32601" cy="21611"/>
            </a:xfrm>
            <a:custGeom>
              <a:rect b="b" l="l" r="r" t="t"/>
              <a:pathLst>
                <a:path extrusionOk="0" h="824" w="1243">
                  <a:moveTo>
                    <a:pt x="679" y="0"/>
                  </a:moveTo>
                  <a:cubicBezTo>
                    <a:pt x="304" y="0"/>
                    <a:pt x="1" y="303"/>
                    <a:pt x="1" y="679"/>
                  </a:cubicBezTo>
                  <a:cubicBezTo>
                    <a:pt x="222" y="746"/>
                    <a:pt x="448" y="794"/>
                    <a:pt x="679" y="823"/>
                  </a:cubicBezTo>
                  <a:lnTo>
                    <a:pt x="679" y="679"/>
                  </a:lnTo>
                  <a:cubicBezTo>
                    <a:pt x="679" y="347"/>
                    <a:pt x="915" y="68"/>
                    <a:pt x="1242" y="15"/>
                  </a:cubicBezTo>
                  <a:cubicBezTo>
                    <a:pt x="1204" y="5"/>
                    <a:pt x="1165" y="0"/>
                    <a:pt x="1131" y="0"/>
                  </a:cubicBezTo>
                  <a:close/>
                </a:path>
              </a:pathLst>
            </a:custGeom>
            <a:solidFill>
              <a:srgbClr val="7188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36"/>
            <p:cNvSpPr/>
            <p:nvPr/>
          </p:nvSpPr>
          <p:spPr>
            <a:xfrm>
              <a:off x="6313004" y="3566156"/>
              <a:ext cx="71208" cy="148448"/>
            </a:xfrm>
            <a:custGeom>
              <a:rect b="b" l="l" r="r" t="t"/>
              <a:pathLst>
                <a:path extrusionOk="0" h="5660" w="2715">
                  <a:moveTo>
                    <a:pt x="905" y="1"/>
                  </a:moveTo>
                  <a:lnTo>
                    <a:pt x="905" y="539"/>
                  </a:lnTo>
                  <a:cubicBezTo>
                    <a:pt x="905" y="626"/>
                    <a:pt x="857" y="703"/>
                    <a:pt x="780" y="742"/>
                  </a:cubicBezTo>
                  <a:lnTo>
                    <a:pt x="251" y="1006"/>
                  </a:lnTo>
                  <a:cubicBezTo>
                    <a:pt x="97" y="1083"/>
                    <a:pt x="1" y="1242"/>
                    <a:pt x="1" y="1415"/>
                  </a:cubicBezTo>
                  <a:lnTo>
                    <a:pt x="1" y="3643"/>
                  </a:lnTo>
                  <a:cubicBezTo>
                    <a:pt x="1" y="3778"/>
                    <a:pt x="39" y="3908"/>
                    <a:pt x="116" y="4018"/>
                  </a:cubicBezTo>
                  <a:lnTo>
                    <a:pt x="338" y="4355"/>
                  </a:lnTo>
                  <a:cubicBezTo>
                    <a:pt x="415" y="4466"/>
                    <a:pt x="453" y="4601"/>
                    <a:pt x="453" y="4730"/>
                  </a:cubicBezTo>
                  <a:lnTo>
                    <a:pt x="453" y="5659"/>
                  </a:lnTo>
                  <a:lnTo>
                    <a:pt x="2262" y="5659"/>
                  </a:lnTo>
                  <a:lnTo>
                    <a:pt x="2262" y="4730"/>
                  </a:lnTo>
                  <a:cubicBezTo>
                    <a:pt x="2262" y="4596"/>
                    <a:pt x="2301" y="4466"/>
                    <a:pt x="2378" y="4355"/>
                  </a:cubicBezTo>
                  <a:lnTo>
                    <a:pt x="2599" y="4018"/>
                  </a:lnTo>
                  <a:cubicBezTo>
                    <a:pt x="2676" y="3908"/>
                    <a:pt x="2715" y="3778"/>
                    <a:pt x="2715" y="3643"/>
                  </a:cubicBezTo>
                  <a:lnTo>
                    <a:pt x="2715" y="1410"/>
                  </a:lnTo>
                  <a:cubicBezTo>
                    <a:pt x="2715" y="1242"/>
                    <a:pt x="2618" y="1083"/>
                    <a:pt x="2464" y="1006"/>
                  </a:cubicBezTo>
                  <a:lnTo>
                    <a:pt x="1930" y="742"/>
                  </a:lnTo>
                  <a:cubicBezTo>
                    <a:pt x="1853" y="703"/>
                    <a:pt x="1805" y="626"/>
                    <a:pt x="1805" y="539"/>
                  </a:cubicBezTo>
                  <a:lnTo>
                    <a:pt x="1805" y="1"/>
                  </a:lnTo>
                  <a:close/>
                </a:path>
              </a:pathLst>
            </a:custGeom>
            <a:solidFill>
              <a:srgbClr val="BDC6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36"/>
            <p:cNvSpPr/>
            <p:nvPr/>
          </p:nvSpPr>
          <p:spPr>
            <a:xfrm>
              <a:off x="6313004" y="3596186"/>
              <a:ext cx="17835" cy="94550"/>
            </a:xfrm>
            <a:custGeom>
              <a:rect b="b" l="l" r="r" t="t"/>
              <a:pathLst>
                <a:path extrusionOk="0" h="3605" w="680">
                  <a:moveTo>
                    <a:pt x="92" y="1"/>
                  </a:moveTo>
                  <a:cubicBezTo>
                    <a:pt x="35" y="73"/>
                    <a:pt x="1" y="169"/>
                    <a:pt x="1" y="265"/>
                  </a:cubicBezTo>
                  <a:lnTo>
                    <a:pt x="1" y="2493"/>
                  </a:lnTo>
                  <a:cubicBezTo>
                    <a:pt x="1" y="2628"/>
                    <a:pt x="39" y="2758"/>
                    <a:pt x="116" y="2873"/>
                  </a:cubicBezTo>
                  <a:lnTo>
                    <a:pt x="338" y="3210"/>
                  </a:lnTo>
                  <a:cubicBezTo>
                    <a:pt x="410" y="3321"/>
                    <a:pt x="453" y="3451"/>
                    <a:pt x="453" y="3585"/>
                  </a:cubicBezTo>
                  <a:lnTo>
                    <a:pt x="453" y="3605"/>
                  </a:lnTo>
                  <a:lnTo>
                    <a:pt x="679" y="3605"/>
                  </a:lnTo>
                  <a:lnTo>
                    <a:pt x="679" y="665"/>
                  </a:lnTo>
                  <a:cubicBezTo>
                    <a:pt x="679" y="520"/>
                    <a:pt x="612" y="386"/>
                    <a:pt x="496" y="304"/>
                  </a:cubicBezTo>
                  <a:lnTo>
                    <a:pt x="92" y="1"/>
                  </a:lnTo>
                  <a:close/>
                </a:path>
              </a:pathLst>
            </a:custGeom>
            <a:solidFill>
              <a:srgbClr val="A1AE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36"/>
            <p:cNvSpPr/>
            <p:nvPr/>
          </p:nvSpPr>
          <p:spPr>
            <a:xfrm>
              <a:off x="6366272" y="3596186"/>
              <a:ext cx="17808" cy="94550"/>
            </a:xfrm>
            <a:custGeom>
              <a:rect b="b" l="l" r="r" t="t"/>
              <a:pathLst>
                <a:path extrusionOk="0" h="3605" w="679">
                  <a:moveTo>
                    <a:pt x="587" y="1"/>
                  </a:moveTo>
                  <a:lnTo>
                    <a:pt x="183" y="304"/>
                  </a:lnTo>
                  <a:cubicBezTo>
                    <a:pt x="68" y="386"/>
                    <a:pt x="0" y="520"/>
                    <a:pt x="0" y="665"/>
                  </a:cubicBezTo>
                  <a:lnTo>
                    <a:pt x="0" y="3605"/>
                  </a:lnTo>
                  <a:lnTo>
                    <a:pt x="227" y="3605"/>
                  </a:lnTo>
                  <a:lnTo>
                    <a:pt x="227" y="3585"/>
                  </a:lnTo>
                  <a:cubicBezTo>
                    <a:pt x="227" y="3451"/>
                    <a:pt x="270" y="3321"/>
                    <a:pt x="342" y="3210"/>
                  </a:cubicBezTo>
                  <a:lnTo>
                    <a:pt x="568" y="2873"/>
                  </a:lnTo>
                  <a:cubicBezTo>
                    <a:pt x="640" y="2758"/>
                    <a:pt x="679" y="2628"/>
                    <a:pt x="679" y="2493"/>
                  </a:cubicBezTo>
                  <a:lnTo>
                    <a:pt x="679" y="265"/>
                  </a:lnTo>
                  <a:cubicBezTo>
                    <a:pt x="679" y="169"/>
                    <a:pt x="645" y="73"/>
                    <a:pt x="587" y="1"/>
                  </a:cubicBezTo>
                  <a:close/>
                </a:path>
              </a:pathLst>
            </a:custGeom>
            <a:solidFill>
              <a:srgbClr val="A1AE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36"/>
            <p:cNvSpPr/>
            <p:nvPr/>
          </p:nvSpPr>
          <p:spPr>
            <a:xfrm>
              <a:off x="6324754" y="3678855"/>
              <a:ext cx="47603" cy="35748"/>
            </a:xfrm>
            <a:custGeom>
              <a:rect b="b" l="l" r="r" t="t"/>
              <a:pathLst>
                <a:path extrusionOk="0" h="1363" w="1815">
                  <a:moveTo>
                    <a:pt x="0" y="0"/>
                  </a:moveTo>
                  <a:lnTo>
                    <a:pt x="0" y="1362"/>
                  </a:lnTo>
                  <a:lnTo>
                    <a:pt x="1814" y="1362"/>
                  </a:lnTo>
                  <a:lnTo>
                    <a:pt x="1814" y="0"/>
                  </a:lnTo>
                  <a:close/>
                </a:path>
              </a:pathLst>
            </a:custGeom>
            <a:solidFill>
              <a:srgbClr val="7B8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36"/>
            <p:cNvSpPr/>
            <p:nvPr/>
          </p:nvSpPr>
          <p:spPr>
            <a:xfrm>
              <a:off x="6345578" y="3690841"/>
              <a:ext cx="5954" cy="23762"/>
            </a:xfrm>
            <a:custGeom>
              <a:rect b="b" l="l" r="r" t="t"/>
              <a:pathLst>
                <a:path extrusionOk="0" h="906" w="227">
                  <a:moveTo>
                    <a:pt x="111" y="1"/>
                  </a:moveTo>
                  <a:cubicBezTo>
                    <a:pt x="48" y="1"/>
                    <a:pt x="0" y="49"/>
                    <a:pt x="0" y="111"/>
                  </a:cubicBezTo>
                  <a:lnTo>
                    <a:pt x="0" y="905"/>
                  </a:lnTo>
                  <a:lnTo>
                    <a:pt x="226" y="905"/>
                  </a:lnTo>
                  <a:lnTo>
                    <a:pt x="226" y="111"/>
                  </a:lnTo>
                  <a:cubicBezTo>
                    <a:pt x="226" y="49"/>
                    <a:pt x="173" y="1"/>
                    <a:pt x="111" y="1"/>
                  </a:cubicBezTo>
                  <a:close/>
                </a:path>
              </a:pathLst>
            </a:custGeom>
            <a:solidFill>
              <a:srgbClr val="677C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36"/>
            <p:cNvSpPr/>
            <p:nvPr/>
          </p:nvSpPr>
          <p:spPr>
            <a:xfrm>
              <a:off x="6345578" y="3595819"/>
              <a:ext cx="5954" cy="83194"/>
            </a:xfrm>
            <a:custGeom>
              <a:rect b="b" l="l" r="r" t="t"/>
              <a:pathLst>
                <a:path extrusionOk="0" h="3172" w="227">
                  <a:moveTo>
                    <a:pt x="0" y="0"/>
                  </a:moveTo>
                  <a:lnTo>
                    <a:pt x="0" y="3171"/>
                  </a:lnTo>
                  <a:lnTo>
                    <a:pt x="226" y="3171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A1AE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36"/>
            <p:cNvSpPr/>
            <p:nvPr/>
          </p:nvSpPr>
          <p:spPr>
            <a:xfrm>
              <a:off x="6336609" y="3566156"/>
              <a:ext cx="23762" cy="29690"/>
            </a:xfrm>
            <a:custGeom>
              <a:rect b="b" l="l" r="r" t="t"/>
              <a:pathLst>
                <a:path extrusionOk="0" h="1132" w="906">
                  <a:moveTo>
                    <a:pt x="1" y="1"/>
                  </a:moveTo>
                  <a:lnTo>
                    <a:pt x="1" y="679"/>
                  </a:lnTo>
                  <a:cubicBezTo>
                    <a:pt x="1" y="929"/>
                    <a:pt x="203" y="1131"/>
                    <a:pt x="453" y="1131"/>
                  </a:cubicBezTo>
                  <a:cubicBezTo>
                    <a:pt x="703" y="1131"/>
                    <a:pt x="905" y="929"/>
                    <a:pt x="905" y="679"/>
                  </a:cubicBezTo>
                  <a:lnTo>
                    <a:pt x="905" y="1"/>
                  </a:lnTo>
                  <a:close/>
                </a:path>
              </a:pathLst>
            </a:custGeom>
            <a:solidFill>
              <a:srgbClr val="B0C1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36"/>
            <p:cNvSpPr/>
            <p:nvPr/>
          </p:nvSpPr>
          <p:spPr>
            <a:xfrm>
              <a:off x="6324885" y="3518841"/>
              <a:ext cx="47472" cy="53268"/>
            </a:xfrm>
            <a:custGeom>
              <a:rect b="b" l="l" r="r" t="t"/>
              <a:pathLst>
                <a:path extrusionOk="0" h="2031" w="1810">
                  <a:moveTo>
                    <a:pt x="679" y="0"/>
                  </a:moveTo>
                  <a:cubicBezTo>
                    <a:pt x="303" y="0"/>
                    <a:pt x="0" y="303"/>
                    <a:pt x="0" y="679"/>
                  </a:cubicBezTo>
                  <a:lnTo>
                    <a:pt x="0" y="1131"/>
                  </a:lnTo>
                  <a:cubicBezTo>
                    <a:pt x="0" y="1626"/>
                    <a:pt x="404" y="2031"/>
                    <a:pt x="900" y="2031"/>
                  </a:cubicBezTo>
                  <a:cubicBezTo>
                    <a:pt x="903" y="2031"/>
                    <a:pt x="906" y="2031"/>
                    <a:pt x="909" y="2031"/>
                  </a:cubicBezTo>
                  <a:cubicBezTo>
                    <a:pt x="1405" y="2031"/>
                    <a:pt x="1809" y="1628"/>
                    <a:pt x="1809" y="1131"/>
                  </a:cubicBezTo>
                  <a:lnTo>
                    <a:pt x="1809" y="679"/>
                  </a:lnTo>
                  <a:cubicBezTo>
                    <a:pt x="1809" y="303"/>
                    <a:pt x="1506" y="0"/>
                    <a:pt x="1131" y="0"/>
                  </a:cubicBezTo>
                  <a:close/>
                </a:path>
              </a:pathLst>
            </a:custGeom>
            <a:solidFill>
              <a:srgbClr val="C0CD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36"/>
            <p:cNvSpPr/>
            <p:nvPr/>
          </p:nvSpPr>
          <p:spPr>
            <a:xfrm>
              <a:off x="6324754" y="3518710"/>
              <a:ext cx="32706" cy="53452"/>
            </a:xfrm>
            <a:custGeom>
              <a:rect b="b" l="l" r="r" t="t"/>
              <a:pathLst>
                <a:path extrusionOk="0" h="2038" w="1247">
                  <a:moveTo>
                    <a:pt x="679" y="0"/>
                  </a:moveTo>
                  <a:cubicBezTo>
                    <a:pt x="308" y="0"/>
                    <a:pt x="0" y="303"/>
                    <a:pt x="0" y="679"/>
                  </a:cubicBezTo>
                  <a:lnTo>
                    <a:pt x="0" y="1131"/>
                  </a:lnTo>
                  <a:cubicBezTo>
                    <a:pt x="0" y="1652"/>
                    <a:pt x="424" y="2037"/>
                    <a:pt x="901" y="2037"/>
                  </a:cubicBezTo>
                  <a:cubicBezTo>
                    <a:pt x="1015" y="2037"/>
                    <a:pt x="1132" y="2016"/>
                    <a:pt x="1247" y="1968"/>
                  </a:cubicBezTo>
                  <a:cubicBezTo>
                    <a:pt x="905" y="1834"/>
                    <a:pt x="679" y="1502"/>
                    <a:pt x="679" y="1131"/>
                  </a:cubicBezTo>
                  <a:lnTo>
                    <a:pt x="679" y="679"/>
                  </a:lnTo>
                  <a:cubicBezTo>
                    <a:pt x="679" y="352"/>
                    <a:pt x="919" y="68"/>
                    <a:pt x="1247" y="15"/>
                  </a:cubicBezTo>
                  <a:cubicBezTo>
                    <a:pt x="1208" y="5"/>
                    <a:pt x="1170" y="0"/>
                    <a:pt x="1131" y="0"/>
                  </a:cubicBezTo>
                  <a:close/>
                </a:path>
              </a:pathLst>
            </a:custGeom>
            <a:solidFill>
              <a:srgbClr val="B0C1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36"/>
            <p:cNvSpPr/>
            <p:nvPr/>
          </p:nvSpPr>
          <p:spPr>
            <a:xfrm>
              <a:off x="6324754" y="3518710"/>
              <a:ext cx="47603" cy="23736"/>
            </a:xfrm>
            <a:custGeom>
              <a:rect b="b" l="l" r="r" t="t"/>
              <a:pathLst>
                <a:path extrusionOk="0" h="905" w="1815">
                  <a:moveTo>
                    <a:pt x="684" y="0"/>
                  </a:moveTo>
                  <a:cubicBezTo>
                    <a:pt x="308" y="0"/>
                    <a:pt x="0" y="303"/>
                    <a:pt x="0" y="679"/>
                  </a:cubicBezTo>
                  <a:cubicBezTo>
                    <a:pt x="0" y="679"/>
                    <a:pt x="679" y="905"/>
                    <a:pt x="1814" y="905"/>
                  </a:cubicBezTo>
                  <a:lnTo>
                    <a:pt x="1814" y="679"/>
                  </a:lnTo>
                  <a:cubicBezTo>
                    <a:pt x="1814" y="303"/>
                    <a:pt x="1506" y="0"/>
                    <a:pt x="1136" y="0"/>
                  </a:cubicBezTo>
                  <a:close/>
                </a:path>
              </a:pathLst>
            </a:custGeom>
            <a:solidFill>
              <a:srgbClr val="798F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36"/>
            <p:cNvSpPr/>
            <p:nvPr/>
          </p:nvSpPr>
          <p:spPr>
            <a:xfrm>
              <a:off x="6324754" y="3518710"/>
              <a:ext cx="32706" cy="21611"/>
            </a:xfrm>
            <a:custGeom>
              <a:rect b="b" l="l" r="r" t="t"/>
              <a:pathLst>
                <a:path extrusionOk="0" h="824" w="1247">
                  <a:moveTo>
                    <a:pt x="679" y="0"/>
                  </a:moveTo>
                  <a:cubicBezTo>
                    <a:pt x="308" y="0"/>
                    <a:pt x="0" y="303"/>
                    <a:pt x="0" y="679"/>
                  </a:cubicBezTo>
                  <a:cubicBezTo>
                    <a:pt x="226" y="746"/>
                    <a:pt x="453" y="794"/>
                    <a:pt x="679" y="823"/>
                  </a:cubicBezTo>
                  <a:lnTo>
                    <a:pt x="679" y="679"/>
                  </a:lnTo>
                  <a:cubicBezTo>
                    <a:pt x="679" y="347"/>
                    <a:pt x="919" y="68"/>
                    <a:pt x="1247" y="15"/>
                  </a:cubicBezTo>
                  <a:cubicBezTo>
                    <a:pt x="1208" y="5"/>
                    <a:pt x="1170" y="0"/>
                    <a:pt x="1131" y="0"/>
                  </a:cubicBezTo>
                  <a:close/>
                </a:path>
              </a:pathLst>
            </a:custGeom>
            <a:solidFill>
              <a:srgbClr val="7188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36"/>
            <p:cNvSpPr/>
            <p:nvPr/>
          </p:nvSpPr>
          <p:spPr>
            <a:xfrm>
              <a:off x="6407921" y="3566156"/>
              <a:ext cx="71208" cy="148448"/>
            </a:xfrm>
            <a:custGeom>
              <a:rect b="b" l="l" r="r" t="t"/>
              <a:pathLst>
                <a:path extrusionOk="0" h="5660" w="2715">
                  <a:moveTo>
                    <a:pt x="905" y="1"/>
                  </a:moveTo>
                  <a:lnTo>
                    <a:pt x="905" y="539"/>
                  </a:lnTo>
                  <a:cubicBezTo>
                    <a:pt x="905" y="626"/>
                    <a:pt x="857" y="703"/>
                    <a:pt x="780" y="742"/>
                  </a:cubicBezTo>
                  <a:lnTo>
                    <a:pt x="250" y="1006"/>
                  </a:lnTo>
                  <a:cubicBezTo>
                    <a:pt x="96" y="1083"/>
                    <a:pt x="0" y="1242"/>
                    <a:pt x="0" y="1415"/>
                  </a:cubicBezTo>
                  <a:lnTo>
                    <a:pt x="0" y="3643"/>
                  </a:lnTo>
                  <a:cubicBezTo>
                    <a:pt x="0" y="3778"/>
                    <a:pt x="39" y="3908"/>
                    <a:pt x="116" y="4018"/>
                  </a:cubicBezTo>
                  <a:lnTo>
                    <a:pt x="337" y="4355"/>
                  </a:lnTo>
                  <a:cubicBezTo>
                    <a:pt x="414" y="4466"/>
                    <a:pt x="453" y="4601"/>
                    <a:pt x="453" y="4730"/>
                  </a:cubicBezTo>
                  <a:lnTo>
                    <a:pt x="453" y="5659"/>
                  </a:lnTo>
                  <a:lnTo>
                    <a:pt x="2262" y="5659"/>
                  </a:lnTo>
                  <a:lnTo>
                    <a:pt x="2262" y="4730"/>
                  </a:lnTo>
                  <a:cubicBezTo>
                    <a:pt x="2262" y="4596"/>
                    <a:pt x="2305" y="4466"/>
                    <a:pt x="2377" y="4355"/>
                  </a:cubicBezTo>
                  <a:lnTo>
                    <a:pt x="2603" y="4018"/>
                  </a:lnTo>
                  <a:cubicBezTo>
                    <a:pt x="2676" y="3908"/>
                    <a:pt x="2714" y="3778"/>
                    <a:pt x="2714" y="3643"/>
                  </a:cubicBezTo>
                  <a:lnTo>
                    <a:pt x="2714" y="1410"/>
                  </a:lnTo>
                  <a:cubicBezTo>
                    <a:pt x="2714" y="1242"/>
                    <a:pt x="2618" y="1083"/>
                    <a:pt x="2464" y="1006"/>
                  </a:cubicBezTo>
                  <a:lnTo>
                    <a:pt x="1935" y="742"/>
                  </a:lnTo>
                  <a:cubicBezTo>
                    <a:pt x="1858" y="703"/>
                    <a:pt x="1809" y="626"/>
                    <a:pt x="1809" y="539"/>
                  </a:cubicBezTo>
                  <a:lnTo>
                    <a:pt x="1809" y="1"/>
                  </a:lnTo>
                  <a:close/>
                </a:path>
              </a:pathLst>
            </a:custGeom>
            <a:solidFill>
              <a:srgbClr val="A3B2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36"/>
            <p:cNvSpPr/>
            <p:nvPr/>
          </p:nvSpPr>
          <p:spPr>
            <a:xfrm>
              <a:off x="6407921" y="3596186"/>
              <a:ext cx="17808" cy="94550"/>
            </a:xfrm>
            <a:custGeom>
              <a:rect b="b" l="l" r="r" t="t"/>
              <a:pathLst>
                <a:path extrusionOk="0" h="3605" w="679">
                  <a:moveTo>
                    <a:pt x="92" y="1"/>
                  </a:moveTo>
                  <a:cubicBezTo>
                    <a:pt x="34" y="73"/>
                    <a:pt x="0" y="169"/>
                    <a:pt x="0" y="265"/>
                  </a:cubicBezTo>
                  <a:lnTo>
                    <a:pt x="0" y="2493"/>
                  </a:lnTo>
                  <a:cubicBezTo>
                    <a:pt x="0" y="2628"/>
                    <a:pt x="39" y="2758"/>
                    <a:pt x="111" y="2873"/>
                  </a:cubicBezTo>
                  <a:lnTo>
                    <a:pt x="337" y="3210"/>
                  </a:lnTo>
                  <a:cubicBezTo>
                    <a:pt x="409" y="3321"/>
                    <a:pt x="453" y="3451"/>
                    <a:pt x="453" y="3585"/>
                  </a:cubicBezTo>
                  <a:lnTo>
                    <a:pt x="453" y="3605"/>
                  </a:lnTo>
                  <a:lnTo>
                    <a:pt x="679" y="3605"/>
                  </a:lnTo>
                  <a:lnTo>
                    <a:pt x="679" y="665"/>
                  </a:lnTo>
                  <a:cubicBezTo>
                    <a:pt x="679" y="520"/>
                    <a:pt x="611" y="386"/>
                    <a:pt x="496" y="304"/>
                  </a:cubicBezTo>
                  <a:lnTo>
                    <a:pt x="92" y="1"/>
                  </a:lnTo>
                  <a:close/>
                </a:path>
              </a:pathLst>
            </a:custGeom>
            <a:solidFill>
              <a:srgbClr val="8FA1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36"/>
            <p:cNvSpPr/>
            <p:nvPr/>
          </p:nvSpPr>
          <p:spPr>
            <a:xfrm>
              <a:off x="6461163" y="3596186"/>
              <a:ext cx="17835" cy="94550"/>
            </a:xfrm>
            <a:custGeom>
              <a:rect b="b" l="l" r="r" t="t"/>
              <a:pathLst>
                <a:path extrusionOk="0" h="3605" w="680">
                  <a:moveTo>
                    <a:pt x="588" y="1"/>
                  </a:moveTo>
                  <a:lnTo>
                    <a:pt x="184" y="304"/>
                  </a:lnTo>
                  <a:cubicBezTo>
                    <a:pt x="68" y="386"/>
                    <a:pt x="1" y="520"/>
                    <a:pt x="1" y="665"/>
                  </a:cubicBezTo>
                  <a:lnTo>
                    <a:pt x="1" y="3605"/>
                  </a:lnTo>
                  <a:lnTo>
                    <a:pt x="227" y="3605"/>
                  </a:lnTo>
                  <a:lnTo>
                    <a:pt x="227" y="3585"/>
                  </a:lnTo>
                  <a:cubicBezTo>
                    <a:pt x="227" y="3451"/>
                    <a:pt x="270" y="3321"/>
                    <a:pt x="342" y="3210"/>
                  </a:cubicBezTo>
                  <a:lnTo>
                    <a:pt x="569" y="2873"/>
                  </a:lnTo>
                  <a:cubicBezTo>
                    <a:pt x="641" y="2758"/>
                    <a:pt x="679" y="2628"/>
                    <a:pt x="679" y="2493"/>
                  </a:cubicBezTo>
                  <a:lnTo>
                    <a:pt x="679" y="265"/>
                  </a:lnTo>
                  <a:cubicBezTo>
                    <a:pt x="679" y="169"/>
                    <a:pt x="646" y="73"/>
                    <a:pt x="588" y="1"/>
                  </a:cubicBezTo>
                  <a:close/>
                </a:path>
              </a:pathLst>
            </a:custGeom>
            <a:solidFill>
              <a:srgbClr val="8FA1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36"/>
            <p:cNvSpPr/>
            <p:nvPr/>
          </p:nvSpPr>
          <p:spPr>
            <a:xfrm>
              <a:off x="6419776" y="3678855"/>
              <a:ext cx="47472" cy="35748"/>
            </a:xfrm>
            <a:custGeom>
              <a:rect b="b" l="l" r="r" t="t"/>
              <a:pathLst>
                <a:path extrusionOk="0" h="1363" w="1810">
                  <a:moveTo>
                    <a:pt x="1" y="0"/>
                  </a:moveTo>
                  <a:lnTo>
                    <a:pt x="1" y="1362"/>
                  </a:lnTo>
                  <a:lnTo>
                    <a:pt x="1810" y="1362"/>
                  </a:lnTo>
                  <a:lnTo>
                    <a:pt x="1810" y="0"/>
                  </a:lnTo>
                  <a:close/>
                </a:path>
              </a:pathLst>
            </a:custGeom>
            <a:solidFill>
              <a:srgbClr val="8A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36"/>
            <p:cNvSpPr/>
            <p:nvPr/>
          </p:nvSpPr>
          <p:spPr>
            <a:xfrm>
              <a:off x="6440469" y="3690841"/>
              <a:ext cx="6085" cy="23762"/>
            </a:xfrm>
            <a:custGeom>
              <a:rect b="b" l="l" r="r" t="t"/>
              <a:pathLst>
                <a:path extrusionOk="0" h="906" w="232">
                  <a:moveTo>
                    <a:pt x="124" y="0"/>
                  </a:moveTo>
                  <a:cubicBezTo>
                    <a:pt x="121" y="0"/>
                    <a:pt x="119" y="0"/>
                    <a:pt x="116" y="1"/>
                  </a:cubicBezTo>
                  <a:cubicBezTo>
                    <a:pt x="54" y="1"/>
                    <a:pt x="1" y="49"/>
                    <a:pt x="1" y="111"/>
                  </a:cubicBezTo>
                  <a:lnTo>
                    <a:pt x="1" y="905"/>
                  </a:lnTo>
                  <a:lnTo>
                    <a:pt x="232" y="905"/>
                  </a:lnTo>
                  <a:lnTo>
                    <a:pt x="232" y="111"/>
                  </a:lnTo>
                  <a:cubicBezTo>
                    <a:pt x="232" y="51"/>
                    <a:pt x="183" y="0"/>
                    <a:pt x="124" y="0"/>
                  </a:cubicBezTo>
                  <a:close/>
                </a:path>
              </a:pathLst>
            </a:custGeom>
            <a:solidFill>
              <a:srgbClr val="7B8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36"/>
            <p:cNvSpPr/>
            <p:nvPr/>
          </p:nvSpPr>
          <p:spPr>
            <a:xfrm>
              <a:off x="6440469" y="3595819"/>
              <a:ext cx="5954" cy="83194"/>
            </a:xfrm>
            <a:custGeom>
              <a:rect b="b" l="l" r="r" t="t"/>
              <a:pathLst>
                <a:path extrusionOk="0" h="3172" w="227">
                  <a:moveTo>
                    <a:pt x="1" y="0"/>
                  </a:moveTo>
                  <a:lnTo>
                    <a:pt x="1" y="3171"/>
                  </a:lnTo>
                  <a:lnTo>
                    <a:pt x="227" y="3171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rgbClr val="8FA1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36"/>
            <p:cNvSpPr/>
            <p:nvPr/>
          </p:nvSpPr>
          <p:spPr>
            <a:xfrm>
              <a:off x="6431631" y="3566156"/>
              <a:ext cx="23631" cy="29690"/>
            </a:xfrm>
            <a:custGeom>
              <a:rect b="b" l="l" r="r" t="t"/>
              <a:pathLst>
                <a:path extrusionOk="0" h="1132" w="901">
                  <a:moveTo>
                    <a:pt x="1" y="1"/>
                  </a:moveTo>
                  <a:lnTo>
                    <a:pt x="1" y="679"/>
                  </a:lnTo>
                  <a:cubicBezTo>
                    <a:pt x="1" y="929"/>
                    <a:pt x="203" y="1131"/>
                    <a:pt x="453" y="1131"/>
                  </a:cubicBezTo>
                  <a:cubicBezTo>
                    <a:pt x="699" y="1131"/>
                    <a:pt x="901" y="929"/>
                    <a:pt x="901" y="679"/>
                  </a:cubicBezTo>
                  <a:lnTo>
                    <a:pt x="901" y="1"/>
                  </a:lnTo>
                  <a:close/>
                </a:path>
              </a:pathLst>
            </a:custGeom>
            <a:solidFill>
              <a:srgbClr val="B0C1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36"/>
            <p:cNvSpPr/>
            <p:nvPr/>
          </p:nvSpPr>
          <p:spPr>
            <a:xfrm>
              <a:off x="6419776" y="3518841"/>
              <a:ext cx="47472" cy="53268"/>
            </a:xfrm>
            <a:custGeom>
              <a:rect b="b" l="l" r="r" t="t"/>
              <a:pathLst>
                <a:path extrusionOk="0" h="2031" w="1810">
                  <a:moveTo>
                    <a:pt x="679" y="0"/>
                  </a:moveTo>
                  <a:cubicBezTo>
                    <a:pt x="304" y="0"/>
                    <a:pt x="1" y="303"/>
                    <a:pt x="1" y="679"/>
                  </a:cubicBezTo>
                  <a:lnTo>
                    <a:pt x="1" y="1131"/>
                  </a:lnTo>
                  <a:cubicBezTo>
                    <a:pt x="1" y="1626"/>
                    <a:pt x="405" y="2031"/>
                    <a:pt x="905" y="2031"/>
                  </a:cubicBezTo>
                  <a:cubicBezTo>
                    <a:pt x="908" y="2031"/>
                    <a:pt x="911" y="2031"/>
                    <a:pt x="914" y="2031"/>
                  </a:cubicBezTo>
                  <a:cubicBezTo>
                    <a:pt x="1410" y="2031"/>
                    <a:pt x="1810" y="1628"/>
                    <a:pt x="1810" y="1131"/>
                  </a:cubicBezTo>
                  <a:lnTo>
                    <a:pt x="1810" y="679"/>
                  </a:lnTo>
                  <a:cubicBezTo>
                    <a:pt x="1810" y="303"/>
                    <a:pt x="1507" y="0"/>
                    <a:pt x="1131" y="0"/>
                  </a:cubicBezTo>
                  <a:close/>
                </a:path>
              </a:pathLst>
            </a:custGeom>
            <a:solidFill>
              <a:srgbClr val="C0CD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36"/>
            <p:cNvSpPr/>
            <p:nvPr/>
          </p:nvSpPr>
          <p:spPr>
            <a:xfrm>
              <a:off x="6419671" y="3518710"/>
              <a:ext cx="32679" cy="53452"/>
            </a:xfrm>
            <a:custGeom>
              <a:rect b="b" l="l" r="r" t="t"/>
              <a:pathLst>
                <a:path extrusionOk="0" h="2038" w="1246">
                  <a:moveTo>
                    <a:pt x="683" y="0"/>
                  </a:moveTo>
                  <a:cubicBezTo>
                    <a:pt x="308" y="0"/>
                    <a:pt x="5" y="303"/>
                    <a:pt x="5" y="679"/>
                  </a:cubicBezTo>
                  <a:lnTo>
                    <a:pt x="5" y="1131"/>
                  </a:lnTo>
                  <a:cubicBezTo>
                    <a:pt x="1" y="1652"/>
                    <a:pt x="427" y="2037"/>
                    <a:pt x="902" y="2037"/>
                  </a:cubicBezTo>
                  <a:cubicBezTo>
                    <a:pt x="1016" y="2037"/>
                    <a:pt x="1132" y="2016"/>
                    <a:pt x="1246" y="1968"/>
                  </a:cubicBezTo>
                  <a:cubicBezTo>
                    <a:pt x="904" y="1834"/>
                    <a:pt x="683" y="1502"/>
                    <a:pt x="683" y="1131"/>
                  </a:cubicBezTo>
                  <a:lnTo>
                    <a:pt x="683" y="679"/>
                  </a:lnTo>
                  <a:cubicBezTo>
                    <a:pt x="683" y="352"/>
                    <a:pt x="919" y="68"/>
                    <a:pt x="1246" y="15"/>
                  </a:cubicBezTo>
                  <a:cubicBezTo>
                    <a:pt x="1207" y="5"/>
                    <a:pt x="1174" y="0"/>
                    <a:pt x="1135" y="0"/>
                  </a:cubicBezTo>
                  <a:close/>
                </a:path>
              </a:pathLst>
            </a:custGeom>
            <a:solidFill>
              <a:srgbClr val="B0C1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36"/>
            <p:cNvSpPr/>
            <p:nvPr/>
          </p:nvSpPr>
          <p:spPr>
            <a:xfrm>
              <a:off x="6419645" y="3518710"/>
              <a:ext cx="47472" cy="23736"/>
            </a:xfrm>
            <a:custGeom>
              <a:rect b="b" l="l" r="r" t="t"/>
              <a:pathLst>
                <a:path extrusionOk="0" h="905" w="1810">
                  <a:moveTo>
                    <a:pt x="679" y="0"/>
                  </a:moveTo>
                  <a:cubicBezTo>
                    <a:pt x="304" y="0"/>
                    <a:pt x="1" y="303"/>
                    <a:pt x="1" y="679"/>
                  </a:cubicBezTo>
                  <a:cubicBezTo>
                    <a:pt x="1" y="679"/>
                    <a:pt x="679" y="905"/>
                    <a:pt x="1810" y="905"/>
                  </a:cubicBezTo>
                  <a:lnTo>
                    <a:pt x="1810" y="679"/>
                  </a:lnTo>
                  <a:cubicBezTo>
                    <a:pt x="1810" y="303"/>
                    <a:pt x="1507" y="0"/>
                    <a:pt x="1132" y="0"/>
                  </a:cubicBezTo>
                  <a:close/>
                </a:path>
              </a:pathLst>
            </a:custGeom>
            <a:solidFill>
              <a:srgbClr val="798F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36"/>
            <p:cNvSpPr/>
            <p:nvPr/>
          </p:nvSpPr>
          <p:spPr>
            <a:xfrm>
              <a:off x="6419776" y="3518710"/>
              <a:ext cx="32575" cy="21611"/>
            </a:xfrm>
            <a:custGeom>
              <a:rect b="b" l="l" r="r" t="t"/>
              <a:pathLst>
                <a:path extrusionOk="0" h="824" w="1242">
                  <a:moveTo>
                    <a:pt x="679" y="0"/>
                  </a:moveTo>
                  <a:cubicBezTo>
                    <a:pt x="304" y="0"/>
                    <a:pt x="1" y="303"/>
                    <a:pt x="1" y="679"/>
                  </a:cubicBezTo>
                  <a:cubicBezTo>
                    <a:pt x="222" y="746"/>
                    <a:pt x="448" y="794"/>
                    <a:pt x="679" y="823"/>
                  </a:cubicBezTo>
                  <a:lnTo>
                    <a:pt x="679" y="679"/>
                  </a:lnTo>
                  <a:cubicBezTo>
                    <a:pt x="679" y="347"/>
                    <a:pt x="915" y="68"/>
                    <a:pt x="1242" y="15"/>
                  </a:cubicBezTo>
                  <a:cubicBezTo>
                    <a:pt x="1203" y="5"/>
                    <a:pt x="1170" y="0"/>
                    <a:pt x="1131" y="0"/>
                  </a:cubicBezTo>
                  <a:close/>
                </a:path>
              </a:pathLst>
            </a:custGeom>
            <a:solidFill>
              <a:srgbClr val="7188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36"/>
            <p:cNvSpPr/>
            <p:nvPr/>
          </p:nvSpPr>
          <p:spPr>
            <a:xfrm>
              <a:off x="6502812" y="3566156"/>
              <a:ext cx="71339" cy="148448"/>
            </a:xfrm>
            <a:custGeom>
              <a:rect b="b" l="l" r="r" t="t"/>
              <a:pathLst>
                <a:path extrusionOk="0" h="5660" w="2720">
                  <a:moveTo>
                    <a:pt x="905" y="1"/>
                  </a:moveTo>
                  <a:lnTo>
                    <a:pt x="905" y="539"/>
                  </a:lnTo>
                  <a:cubicBezTo>
                    <a:pt x="905" y="626"/>
                    <a:pt x="857" y="703"/>
                    <a:pt x="780" y="742"/>
                  </a:cubicBezTo>
                  <a:lnTo>
                    <a:pt x="251" y="1006"/>
                  </a:lnTo>
                  <a:cubicBezTo>
                    <a:pt x="97" y="1083"/>
                    <a:pt x="1" y="1242"/>
                    <a:pt x="1" y="1415"/>
                  </a:cubicBezTo>
                  <a:lnTo>
                    <a:pt x="1" y="3643"/>
                  </a:lnTo>
                  <a:cubicBezTo>
                    <a:pt x="1" y="3778"/>
                    <a:pt x="44" y="3908"/>
                    <a:pt x="116" y="4018"/>
                  </a:cubicBezTo>
                  <a:lnTo>
                    <a:pt x="342" y="4355"/>
                  </a:lnTo>
                  <a:cubicBezTo>
                    <a:pt x="414" y="4466"/>
                    <a:pt x="453" y="4601"/>
                    <a:pt x="453" y="4730"/>
                  </a:cubicBezTo>
                  <a:lnTo>
                    <a:pt x="453" y="5659"/>
                  </a:lnTo>
                  <a:lnTo>
                    <a:pt x="2267" y="5659"/>
                  </a:lnTo>
                  <a:lnTo>
                    <a:pt x="2267" y="4730"/>
                  </a:lnTo>
                  <a:cubicBezTo>
                    <a:pt x="2267" y="4596"/>
                    <a:pt x="2306" y="4466"/>
                    <a:pt x="2378" y="4355"/>
                  </a:cubicBezTo>
                  <a:lnTo>
                    <a:pt x="2604" y="4018"/>
                  </a:lnTo>
                  <a:cubicBezTo>
                    <a:pt x="2676" y="3908"/>
                    <a:pt x="2719" y="3778"/>
                    <a:pt x="2719" y="3643"/>
                  </a:cubicBezTo>
                  <a:lnTo>
                    <a:pt x="2719" y="1410"/>
                  </a:lnTo>
                  <a:cubicBezTo>
                    <a:pt x="2715" y="1242"/>
                    <a:pt x="2618" y="1083"/>
                    <a:pt x="2464" y="1006"/>
                  </a:cubicBezTo>
                  <a:lnTo>
                    <a:pt x="1935" y="742"/>
                  </a:lnTo>
                  <a:cubicBezTo>
                    <a:pt x="1858" y="703"/>
                    <a:pt x="1810" y="626"/>
                    <a:pt x="1810" y="539"/>
                  </a:cubicBezTo>
                  <a:lnTo>
                    <a:pt x="1810" y="1"/>
                  </a:lnTo>
                  <a:close/>
                </a:path>
              </a:pathLst>
            </a:custGeom>
            <a:solidFill>
              <a:srgbClr val="D2D8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36"/>
            <p:cNvSpPr/>
            <p:nvPr/>
          </p:nvSpPr>
          <p:spPr>
            <a:xfrm>
              <a:off x="6502812" y="3596186"/>
              <a:ext cx="17835" cy="94550"/>
            </a:xfrm>
            <a:custGeom>
              <a:rect b="b" l="l" r="r" t="t"/>
              <a:pathLst>
                <a:path extrusionOk="0" h="3605" w="680">
                  <a:moveTo>
                    <a:pt x="92" y="1"/>
                  </a:moveTo>
                  <a:cubicBezTo>
                    <a:pt x="34" y="73"/>
                    <a:pt x="1" y="169"/>
                    <a:pt x="1" y="265"/>
                  </a:cubicBezTo>
                  <a:lnTo>
                    <a:pt x="1" y="2493"/>
                  </a:lnTo>
                  <a:cubicBezTo>
                    <a:pt x="1" y="2628"/>
                    <a:pt x="39" y="2758"/>
                    <a:pt x="116" y="2873"/>
                  </a:cubicBezTo>
                  <a:lnTo>
                    <a:pt x="338" y="3210"/>
                  </a:lnTo>
                  <a:cubicBezTo>
                    <a:pt x="414" y="3321"/>
                    <a:pt x="453" y="3451"/>
                    <a:pt x="453" y="3585"/>
                  </a:cubicBezTo>
                  <a:lnTo>
                    <a:pt x="453" y="3605"/>
                  </a:lnTo>
                  <a:lnTo>
                    <a:pt x="679" y="3605"/>
                  </a:lnTo>
                  <a:lnTo>
                    <a:pt x="679" y="665"/>
                  </a:lnTo>
                  <a:cubicBezTo>
                    <a:pt x="679" y="520"/>
                    <a:pt x="612" y="386"/>
                    <a:pt x="501" y="304"/>
                  </a:cubicBezTo>
                  <a:lnTo>
                    <a:pt x="92" y="1"/>
                  </a:lnTo>
                  <a:close/>
                </a:path>
              </a:pathLst>
            </a:custGeom>
            <a:solidFill>
              <a:srgbClr val="BDC6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36"/>
            <p:cNvSpPr/>
            <p:nvPr/>
          </p:nvSpPr>
          <p:spPr>
            <a:xfrm>
              <a:off x="6556211" y="3596186"/>
              <a:ext cx="17808" cy="94550"/>
            </a:xfrm>
            <a:custGeom>
              <a:rect b="b" l="l" r="r" t="t"/>
              <a:pathLst>
                <a:path extrusionOk="0" h="3605" w="679">
                  <a:moveTo>
                    <a:pt x="587" y="1"/>
                  </a:moveTo>
                  <a:lnTo>
                    <a:pt x="178" y="304"/>
                  </a:lnTo>
                  <a:cubicBezTo>
                    <a:pt x="67" y="386"/>
                    <a:pt x="0" y="520"/>
                    <a:pt x="0" y="665"/>
                  </a:cubicBezTo>
                  <a:lnTo>
                    <a:pt x="0" y="3605"/>
                  </a:lnTo>
                  <a:lnTo>
                    <a:pt x="226" y="3605"/>
                  </a:lnTo>
                  <a:lnTo>
                    <a:pt x="226" y="3585"/>
                  </a:lnTo>
                  <a:cubicBezTo>
                    <a:pt x="226" y="3451"/>
                    <a:pt x="265" y="3321"/>
                    <a:pt x="342" y="3210"/>
                  </a:cubicBezTo>
                  <a:lnTo>
                    <a:pt x="563" y="2873"/>
                  </a:lnTo>
                  <a:cubicBezTo>
                    <a:pt x="640" y="2758"/>
                    <a:pt x="679" y="2628"/>
                    <a:pt x="679" y="2493"/>
                  </a:cubicBezTo>
                  <a:lnTo>
                    <a:pt x="679" y="265"/>
                  </a:lnTo>
                  <a:cubicBezTo>
                    <a:pt x="679" y="169"/>
                    <a:pt x="645" y="73"/>
                    <a:pt x="587" y="1"/>
                  </a:cubicBezTo>
                  <a:close/>
                </a:path>
              </a:pathLst>
            </a:custGeom>
            <a:solidFill>
              <a:srgbClr val="BDC6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36"/>
            <p:cNvSpPr/>
            <p:nvPr/>
          </p:nvSpPr>
          <p:spPr>
            <a:xfrm>
              <a:off x="6514667" y="3678855"/>
              <a:ext cx="47498" cy="35748"/>
            </a:xfrm>
            <a:custGeom>
              <a:rect b="b" l="l" r="r" t="t"/>
              <a:pathLst>
                <a:path extrusionOk="0" h="1363" w="1811">
                  <a:moveTo>
                    <a:pt x="1" y="0"/>
                  </a:moveTo>
                  <a:lnTo>
                    <a:pt x="1" y="1362"/>
                  </a:lnTo>
                  <a:lnTo>
                    <a:pt x="1810" y="1362"/>
                  </a:lnTo>
                  <a:lnTo>
                    <a:pt x="1810" y="0"/>
                  </a:lnTo>
                  <a:close/>
                </a:path>
              </a:pathLst>
            </a:custGeom>
            <a:solidFill>
              <a:srgbClr val="8A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36"/>
            <p:cNvSpPr/>
            <p:nvPr/>
          </p:nvSpPr>
          <p:spPr>
            <a:xfrm>
              <a:off x="6535492" y="3690841"/>
              <a:ext cx="5980" cy="23762"/>
            </a:xfrm>
            <a:custGeom>
              <a:rect b="b" l="l" r="r" t="t"/>
              <a:pathLst>
                <a:path extrusionOk="0" h="906" w="228">
                  <a:moveTo>
                    <a:pt x="112" y="1"/>
                  </a:moveTo>
                  <a:cubicBezTo>
                    <a:pt x="49" y="1"/>
                    <a:pt x="1" y="49"/>
                    <a:pt x="1" y="111"/>
                  </a:cubicBezTo>
                  <a:lnTo>
                    <a:pt x="1" y="905"/>
                  </a:lnTo>
                  <a:lnTo>
                    <a:pt x="227" y="905"/>
                  </a:lnTo>
                  <a:lnTo>
                    <a:pt x="227" y="111"/>
                  </a:lnTo>
                  <a:cubicBezTo>
                    <a:pt x="227" y="49"/>
                    <a:pt x="174" y="1"/>
                    <a:pt x="112" y="1"/>
                  </a:cubicBezTo>
                  <a:close/>
                </a:path>
              </a:pathLst>
            </a:custGeom>
            <a:solidFill>
              <a:srgbClr val="7B8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36"/>
            <p:cNvSpPr/>
            <p:nvPr/>
          </p:nvSpPr>
          <p:spPr>
            <a:xfrm>
              <a:off x="6535387" y="3595819"/>
              <a:ext cx="5954" cy="83194"/>
            </a:xfrm>
            <a:custGeom>
              <a:rect b="b" l="l" r="r" t="t"/>
              <a:pathLst>
                <a:path extrusionOk="0" h="3172" w="227">
                  <a:moveTo>
                    <a:pt x="0" y="0"/>
                  </a:moveTo>
                  <a:lnTo>
                    <a:pt x="0" y="3171"/>
                  </a:lnTo>
                  <a:lnTo>
                    <a:pt x="226" y="3171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BDC6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36"/>
            <p:cNvSpPr/>
            <p:nvPr/>
          </p:nvSpPr>
          <p:spPr>
            <a:xfrm>
              <a:off x="6526548" y="3566156"/>
              <a:ext cx="23736" cy="29690"/>
            </a:xfrm>
            <a:custGeom>
              <a:rect b="b" l="l" r="r" t="t"/>
              <a:pathLst>
                <a:path extrusionOk="0" h="1132" w="905">
                  <a:moveTo>
                    <a:pt x="0" y="1"/>
                  </a:moveTo>
                  <a:lnTo>
                    <a:pt x="0" y="679"/>
                  </a:lnTo>
                  <a:cubicBezTo>
                    <a:pt x="0" y="929"/>
                    <a:pt x="202" y="1131"/>
                    <a:pt x="453" y="1131"/>
                  </a:cubicBezTo>
                  <a:cubicBezTo>
                    <a:pt x="703" y="1131"/>
                    <a:pt x="905" y="929"/>
                    <a:pt x="905" y="679"/>
                  </a:cubicBezTo>
                  <a:lnTo>
                    <a:pt x="905" y="1"/>
                  </a:lnTo>
                  <a:close/>
                </a:path>
              </a:pathLst>
            </a:custGeom>
            <a:solidFill>
              <a:srgbClr val="B0C1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36"/>
            <p:cNvSpPr/>
            <p:nvPr/>
          </p:nvSpPr>
          <p:spPr>
            <a:xfrm>
              <a:off x="6514798" y="3518841"/>
              <a:ext cx="47367" cy="53268"/>
            </a:xfrm>
            <a:custGeom>
              <a:rect b="b" l="l" r="r" t="t"/>
              <a:pathLst>
                <a:path extrusionOk="0" h="2031" w="1806">
                  <a:moveTo>
                    <a:pt x="679" y="0"/>
                  </a:moveTo>
                  <a:cubicBezTo>
                    <a:pt x="304" y="0"/>
                    <a:pt x="1" y="303"/>
                    <a:pt x="1" y="679"/>
                  </a:cubicBezTo>
                  <a:lnTo>
                    <a:pt x="1" y="1131"/>
                  </a:lnTo>
                  <a:cubicBezTo>
                    <a:pt x="1" y="1626"/>
                    <a:pt x="400" y="2031"/>
                    <a:pt x="901" y="2031"/>
                  </a:cubicBezTo>
                  <a:cubicBezTo>
                    <a:pt x="1401" y="2031"/>
                    <a:pt x="1805" y="1626"/>
                    <a:pt x="1805" y="1131"/>
                  </a:cubicBezTo>
                  <a:lnTo>
                    <a:pt x="1805" y="679"/>
                  </a:lnTo>
                  <a:cubicBezTo>
                    <a:pt x="1805" y="303"/>
                    <a:pt x="1497" y="0"/>
                    <a:pt x="1127" y="0"/>
                  </a:cubicBezTo>
                  <a:close/>
                </a:path>
              </a:pathLst>
            </a:custGeom>
            <a:solidFill>
              <a:srgbClr val="C0CD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36"/>
            <p:cNvSpPr/>
            <p:nvPr/>
          </p:nvSpPr>
          <p:spPr>
            <a:xfrm>
              <a:off x="6514588" y="3518710"/>
              <a:ext cx="32811" cy="53452"/>
            </a:xfrm>
            <a:custGeom>
              <a:rect b="b" l="l" r="r" t="t"/>
              <a:pathLst>
                <a:path extrusionOk="0" h="2038" w="1251">
                  <a:moveTo>
                    <a:pt x="682" y="0"/>
                  </a:moveTo>
                  <a:cubicBezTo>
                    <a:pt x="307" y="0"/>
                    <a:pt x="4" y="303"/>
                    <a:pt x="4" y="679"/>
                  </a:cubicBezTo>
                  <a:lnTo>
                    <a:pt x="4" y="1131"/>
                  </a:lnTo>
                  <a:cubicBezTo>
                    <a:pt x="0" y="1652"/>
                    <a:pt x="426" y="2037"/>
                    <a:pt x="904" y="2037"/>
                  </a:cubicBezTo>
                  <a:cubicBezTo>
                    <a:pt x="1018" y="2037"/>
                    <a:pt x="1135" y="2016"/>
                    <a:pt x="1250" y="1968"/>
                  </a:cubicBezTo>
                  <a:cubicBezTo>
                    <a:pt x="904" y="1834"/>
                    <a:pt x="682" y="1502"/>
                    <a:pt x="682" y="1131"/>
                  </a:cubicBezTo>
                  <a:lnTo>
                    <a:pt x="682" y="679"/>
                  </a:lnTo>
                  <a:cubicBezTo>
                    <a:pt x="682" y="352"/>
                    <a:pt x="923" y="68"/>
                    <a:pt x="1245" y="15"/>
                  </a:cubicBezTo>
                  <a:cubicBezTo>
                    <a:pt x="1212" y="5"/>
                    <a:pt x="1173" y="0"/>
                    <a:pt x="1135" y="0"/>
                  </a:cubicBezTo>
                  <a:close/>
                </a:path>
              </a:pathLst>
            </a:custGeom>
            <a:solidFill>
              <a:srgbClr val="B0C1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36"/>
            <p:cNvSpPr/>
            <p:nvPr/>
          </p:nvSpPr>
          <p:spPr>
            <a:xfrm>
              <a:off x="6514667" y="3518710"/>
              <a:ext cx="47498" cy="23736"/>
            </a:xfrm>
            <a:custGeom>
              <a:rect b="b" l="l" r="r" t="t"/>
              <a:pathLst>
                <a:path extrusionOk="0" h="905" w="1811">
                  <a:moveTo>
                    <a:pt x="679" y="0"/>
                  </a:moveTo>
                  <a:cubicBezTo>
                    <a:pt x="304" y="0"/>
                    <a:pt x="1" y="303"/>
                    <a:pt x="1" y="679"/>
                  </a:cubicBezTo>
                  <a:cubicBezTo>
                    <a:pt x="1" y="679"/>
                    <a:pt x="679" y="905"/>
                    <a:pt x="1810" y="905"/>
                  </a:cubicBezTo>
                  <a:lnTo>
                    <a:pt x="1810" y="679"/>
                  </a:lnTo>
                  <a:cubicBezTo>
                    <a:pt x="1810" y="303"/>
                    <a:pt x="1507" y="0"/>
                    <a:pt x="1132" y="0"/>
                  </a:cubicBezTo>
                  <a:close/>
                </a:path>
              </a:pathLst>
            </a:custGeom>
            <a:solidFill>
              <a:srgbClr val="798F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36"/>
            <p:cNvSpPr/>
            <p:nvPr/>
          </p:nvSpPr>
          <p:spPr>
            <a:xfrm>
              <a:off x="6514667" y="3518710"/>
              <a:ext cx="32601" cy="21611"/>
            </a:xfrm>
            <a:custGeom>
              <a:rect b="b" l="l" r="r" t="t"/>
              <a:pathLst>
                <a:path extrusionOk="0" h="824" w="1243">
                  <a:moveTo>
                    <a:pt x="679" y="0"/>
                  </a:moveTo>
                  <a:cubicBezTo>
                    <a:pt x="304" y="0"/>
                    <a:pt x="1" y="303"/>
                    <a:pt x="1" y="679"/>
                  </a:cubicBezTo>
                  <a:cubicBezTo>
                    <a:pt x="222" y="746"/>
                    <a:pt x="448" y="794"/>
                    <a:pt x="679" y="823"/>
                  </a:cubicBezTo>
                  <a:lnTo>
                    <a:pt x="679" y="679"/>
                  </a:lnTo>
                  <a:cubicBezTo>
                    <a:pt x="679" y="347"/>
                    <a:pt x="920" y="68"/>
                    <a:pt x="1242" y="15"/>
                  </a:cubicBezTo>
                  <a:cubicBezTo>
                    <a:pt x="1209" y="5"/>
                    <a:pt x="1170" y="0"/>
                    <a:pt x="1132" y="0"/>
                  </a:cubicBezTo>
                  <a:close/>
                </a:path>
              </a:pathLst>
            </a:custGeom>
            <a:solidFill>
              <a:srgbClr val="7188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36"/>
            <p:cNvSpPr/>
            <p:nvPr/>
          </p:nvSpPr>
          <p:spPr>
            <a:xfrm>
              <a:off x="6212684" y="3412436"/>
              <a:ext cx="366765" cy="307832"/>
            </a:xfrm>
            <a:custGeom>
              <a:rect b="b" l="l" r="r" t="t"/>
              <a:pathLst>
                <a:path extrusionOk="0" h="11737" w="13984">
                  <a:moveTo>
                    <a:pt x="3595" y="410"/>
                  </a:moveTo>
                  <a:cubicBezTo>
                    <a:pt x="3860" y="415"/>
                    <a:pt x="4071" y="626"/>
                    <a:pt x="4071" y="886"/>
                  </a:cubicBezTo>
                  <a:lnTo>
                    <a:pt x="4071" y="1338"/>
                  </a:lnTo>
                  <a:cubicBezTo>
                    <a:pt x="4071" y="1723"/>
                    <a:pt x="3758" y="2036"/>
                    <a:pt x="3369" y="2036"/>
                  </a:cubicBezTo>
                  <a:cubicBezTo>
                    <a:pt x="2984" y="2036"/>
                    <a:pt x="2671" y="1723"/>
                    <a:pt x="2671" y="1338"/>
                  </a:cubicBezTo>
                  <a:lnTo>
                    <a:pt x="2671" y="886"/>
                  </a:lnTo>
                  <a:cubicBezTo>
                    <a:pt x="2671" y="626"/>
                    <a:pt x="2883" y="415"/>
                    <a:pt x="3143" y="410"/>
                  </a:cubicBezTo>
                  <a:close/>
                  <a:moveTo>
                    <a:pt x="7218" y="415"/>
                  </a:moveTo>
                  <a:cubicBezTo>
                    <a:pt x="7478" y="415"/>
                    <a:pt x="7690" y="626"/>
                    <a:pt x="7694" y="886"/>
                  </a:cubicBezTo>
                  <a:lnTo>
                    <a:pt x="7694" y="1338"/>
                  </a:lnTo>
                  <a:cubicBezTo>
                    <a:pt x="7690" y="1723"/>
                    <a:pt x="7377" y="2041"/>
                    <a:pt x="6992" y="2041"/>
                  </a:cubicBezTo>
                  <a:cubicBezTo>
                    <a:pt x="6607" y="2041"/>
                    <a:pt x="6294" y="1723"/>
                    <a:pt x="6289" y="1338"/>
                  </a:cubicBezTo>
                  <a:lnTo>
                    <a:pt x="6289" y="886"/>
                  </a:lnTo>
                  <a:cubicBezTo>
                    <a:pt x="6294" y="626"/>
                    <a:pt x="6506" y="415"/>
                    <a:pt x="6766" y="415"/>
                  </a:cubicBezTo>
                  <a:close/>
                  <a:moveTo>
                    <a:pt x="10841" y="415"/>
                  </a:moveTo>
                  <a:cubicBezTo>
                    <a:pt x="11101" y="415"/>
                    <a:pt x="11313" y="626"/>
                    <a:pt x="11313" y="886"/>
                  </a:cubicBezTo>
                  <a:lnTo>
                    <a:pt x="11313" y="1338"/>
                  </a:lnTo>
                  <a:cubicBezTo>
                    <a:pt x="11313" y="1728"/>
                    <a:pt x="11000" y="2041"/>
                    <a:pt x="10615" y="2041"/>
                  </a:cubicBezTo>
                  <a:cubicBezTo>
                    <a:pt x="10225" y="2041"/>
                    <a:pt x="9913" y="1728"/>
                    <a:pt x="9913" y="1338"/>
                  </a:cubicBezTo>
                  <a:lnTo>
                    <a:pt x="9913" y="886"/>
                  </a:lnTo>
                  <a:cubicBezTo>
                    <a:pt x="9913" y="626"/>
                    <a:pt x="10124" y="415"/>
                    <a:pt x="10389" y="415"/>
                  </a:cubicBezTo>
                  <a:close/>
                  <a:moveTo>
                    <a:pt x="3619" y="2450"/>
                  </a:moveTo>
                  <a:lnTo>
                    <a:pt x="3619" y="2556"/>
                  </a:lnTo>
                  <a:cubicBezTo>
                    <a:pt x="3619" y="2633"/>
                    <a:pt x="3638" y="2710"/>
                    <a:pt x="3677" y="2777"/>
                  </a:cubicBezTo>
                  <a:lnTo>
                    <a:pt x="3383" y="3071"/>
                  </a:lnTo>
                  <a:cubicBezTo>
                    <a:pt x="3381" y="3076"/>
                    <a:pt x="3376" y="3078"/>
                    <a:pt x="3371" y="3078"/>
                  </a:cubicBezTo>
                  <a:cubicBezTo>
                    <a:pt x="3365" y="3078"/>
                    <a:pt x="3359" y="3076"/>
                    <a:pt x="3354" y="3071"/>
                  </a:cubicBezTo>
                  <a:lnTo>
                    <a:pt x="3061" y="2777"/>
                  </a:lnTo>
                  <a:cubicBezTo>
                    <a:pt x="3099" y="2710"/>
                    <a:pt x="3123" y="2633"/>
                    <a:pt x="3123" y="2556"/>
                  </a:cubicBezTo>
                  <a:lnTo>
                    <a:pt x="3123" y="2450"/>
                  </a:lnTo>
                  <a:close/>
                  <a:moveTo>
                    <a:pt x="7237" y="2450"/>
                  </a:moveTo>
                  <a:lnTo>
                    <a:pt x="7237" y="2556"/>
                  </a:lnTo>
                  <a:cubicBezTo>
                    <a:pt x="7237" y="2633"/>
                    <a:pt x="7261" y="2710"/>
                    <a:pt x="7300" y="2777"/>
                  </a:cubicBezTo>
                  <a:lnTo>
                    <a:pt x="7006" y="3071"/>
                  </a:lnTo>
                  <a:cubicBezTo>
                    <a:pt x="7002" y="3076"/>
                    <a:pt x="6997" y="3078"/>
                    <a:pt x="6992" y="3078"/>
                  </a:cubicBezTo>
                  <a:cubicBezTo>
                    <a:pt x="6987" y="3078"/>
                    <a:pt x="6982" y="3076"/>
                    <a:pt x="6978" y="3071"/>
                  </a:cubicBezTo>
                  <a:lnTo>
                    <a:pt x="6684" y="2777"/>
                  </a:lnTo>
                  <a:cubicBezTo>
                    <a:pt x="6722" y="2710"/>
                    <a:pt x="6747" y="2633"/>
                    <a:pt x="6742" y="2556"/>
                  </a:cubicBezTo>
                  <a:lnTo>
                    <a:pt x="6742" y="2450"/>
                  </a:lnTo>
                  <a:close/>
                  <a:moveTo>
                    <a:pt x="10861" y="2450"/>
                  </a:moveTo>
                  <a:lnTo>
                    <a:pt x="10861" y="2556"/>
                  </a:lnTo>
                  <a:cubicBezTo>
                    <a:pt x="10861" y="2638"/>
                    <a:pt x="10880" y="2710"/>
                    <a:pt x="10923" y="2777"/>
                  </a:cubicBezTo>
                  <a:lnTo>
                    <a:pt x="10630" y="3071"/>
                  </a:lnTo>
                  <a:cubicBezTo>
                    <a:pt x="10625" y="3076"/>
                    <a:pt x="10619" y="3078"/>
                    <a:pt x="10613" y="3078"/>
                  </a:cubicBezTo>
                  <a:cubicBezTo>
                    <a:pt x="10608" y="3078"/>
                    <a:pt x="10603" y="3076"/>
                    <a:pt x="10601" y="3071"/>
                  </a:cubicBezTo>
                  <a:lnTo>
                    <a:pt x="10307" y="2777"/>
                  </a:lnTo>
                  <a:cubicBezTo>
                    <a:pt x="10346" y="2710"/>
                    <a:pt x="10365" y="2638"/>
                    <a:pt x="10365" y="2556"/>
                  </a:cubicBezTo>
                  <a:lnTo>
                    <a:pt x="10365" y="2450"/>
                  </a:lnTo>
                  <a:close/>
                  <a:moveTo>
                    <a:pt x="1790" y="4259"/>
                  </a:moveTo>
                  <a:cubicBezTo>
                    <a:pt x="2050" y="4259"/>
                    <a:pt x="2262" y="4471"/>
                    <a:pt x="2262" y="4736"/>
                  </a:cubicBezTo>
                  <a:lnTo>
                    <a:pt x="2262" y="5183"/>
                  </a:lnTo>
                  <a:cubicBezTo>
                    <a:pt x="2262" y="5573"/>
                    <a:pt x="1944" y="5886"/>
                    <a:pt x="1559" y="5886"/>
                  </a:cubicBezTo>
                  <a:cubicBezTo>
                    <a:pt x="1175" y="5886"/>
                    <a:pt x="862" y="5573"/>
                    <a:pt x="862" y="5183"/>
                  </a:cubicBezTo>
                  <a:lnTo>
                    <a:pt x="862" y="4731"/>
                  </a:lnTo>
                  <a:cubicBezTo>
                    <a:pt x="862" y="4471"/>
                    <a:pt x="1074" y="4259"/>
                    <a:pt x="1338" y="4259"/>
                  </a:cubicBezTo>
                  <a:close/>
                  <a:moveTo>
                    <a:pt x="5409" y="4259"/>
                  </a:moveTo>
                  <a:cubicBezTo>
                    <a:pt x="5669" y="4259"/>
                    <a:pt x="5880" y="4471"/>
                    <a:pt x="5880" y="4731"/>
                  </a:cubicBezTo>
                  <a:lnTo>
                    <a:pt x="5880" y="5183"/>
                  </a:lnTo>
                  <a:cubicBezTo>
                    <a:pt x="5880" y="5573"/>
                    <a:pt x="5568" y="5886"/>
                    <a:pt x="5183" y="5886"/>
                  </a:cubicBezTo>
                  <a:cubicBezTo>
                    <a:pt x="4798" y="5886"/>
                    <a:pt x="4480" y="5573"/>
                    <a:pt x="4480" y="5183"/>
                  </a:cubicBezTo>
                  <a:lnTo>
                    <a:pt x="4480" y="4731"/>
                  </a:lnTo>
                  <a:cubicBezTo>
                    <a:pt x="4480" y="4471"/>
                    <a:pt x="4697" y="4259"/>
                    <a:pt x="4957" y="4259"/>
                  </a:cubicBezTo>
                  <a:close/>
                  <a:moveTo>
                    <a:pt x="9032" y="4259"/>
                  </a:moveTo>
                  <a:cubicBezTo>
                    <a:pt x="9292" y="4259"/>
                    <a:pt x="9504" y="4471"/>
                    <a:pt x="9504" y="4731"/>
                  </a:cubicBezTo>
                  <a:lnTo>
                    <a:pt x="9504" y="5183"/>
                  </a:lnTo>
                  <a:cubicBezTo>
                    <a:pt x="9504" y="5573"/>
                    <a:pt x="9191" y="5886"/>
                    <a:pt x="8806" y="5886"/>
                  </a:cubicBezTo>
                  <a:cubicBezTo>
                    <a:pt x="8416" y="5886"/>
                    <a:pt x="8103" y="5573"/>
                    <a:pt x="8103" y="5183"/>
                  </a:cubicBezTo>
                  <a:lnTo>
                    <a:pt x="8103" y="4731"/>
                  </a:lnTo>
                  <a:cubicBezTo>
                    <a:pt x="8103" y="4471"/>
                    <a:pt x="8315" y="4259"/>
                    <a:pt x="8580" y="4259"/>
                  </a:cubicBezTo>
                  <a:close/>
                  <a:moveTo>
                    <a:pt x="12646" y="4259"/>
                  </a:moveTo>
                  <a:cubicBezTo>
                    <a:pt x="12906" y="4259"/>
                    <a:pt x="13117" y="4471"/>
                    <a:pt x="13117" y="4736"/>
                  </a:cubicBezTo>
                  <a:lnTo>
                    <a:pt x="13117" y="5188"/>
                  </a:lnTo>
                  <a:cubicBezTo>
                    <a:pt x="13117" y="5573"/>
                    <a:pt x="12805" y="5886"/>
                    <a:pt x="12420" y="5886"/>
                  </a:cubicBezTo>
                  <a:cubicBezTo>
                    <a:pt x="12030" y="5886"/>
                    <a:pt x="11717" y="5573"/>
                    <a:pt x="11717" y="5188"/>
                  </a:cubicBezTo>
                  <a:lnTo>
                    <a:pt x="11717" y="4736"/>
                  </a:lnTo>
                  <a:lnTo>
                    <a:pt x="11722" y="4736"/>
                  </a:lnTo>
                  <a:cubicBezTo>
                    <a:pt x="11722" y="4471"/>
                    <a:pt x="11938" y="4259"/>
                    <a:pt x="12198" y="4259"/>
                  </a:cubicBezTo>
                  <a:close/>
                  <a:moveTo>
                    <a:pt x="1810" y="6295"/>
                  </a:moveTo>
                  <a:lnTo>
                    <a:pt x="1810" y="6400"/>
                  </a:lnTo>
                  <a:cubicBezTo>
                    <a:pt x="1810" y="6477"/>
                    <a:pt x="1829" y="6554"/>
                    <a:pt x="1867" y="6622"/>
                  </a:cubicBezTo>
                  <a:lnTo>
                    <a:pt x="1574" y="6915"/>
                  </a:lnTo>
                  <a:cubicBezTo>
                    <a:pt x="1572" y="6920"/>
                    <a:pt x="1567" y="6923"/>
                    <a:pt x="1561" y="6923"/>
                  </a:cubicBezTo>
                  <a:cubicBezTo>
                    <a:pt x="1556" y="6923"/>
                    <a:pt x="1550" y="6920"/>
                    <a:pt x="1545" y="6915"/>
                  </a:cubicBezTo>
                  <a:lnTo>
                    <a:pt x="1252" y="6622"/>
                  </a:lnTo>
                  <a:cubicBezTo>
                    <a:pt x="1290" y="6554"/>
                    <a:pt x="1314" y="6477"/>
                    <a:pt x="1314" y="6400"/>
                  </a:cubicBezTo>
                  <a:lnTo>
                    <a:pt x="1314" y="6295"/>
                  </a:lnTo>
                  <a:close/>
                  <a:moveTo>
                    <a:pt x="5428" y="6295"/>
                  </a:moveTo>
                  <a:lnTo>
                    <a:pt x="5428" y="6400"/>
                  </a:lnTo>
                  <a:cubicBezTo>
                    <a:pt x="5428" y="6482"/>
                    <a:pt x="5452" y="6554"/>
                    <a:pt x="5491" y="6622"/>
                  </a:cubicBezTo>
                  <a:lnTo>
                    <a:pt x="5197" y="6915"/>
                  </a:lnTo>
                  <a:cubicBezTo>
                    <a:pt x="5192" y="6920"/>
                    <a:pt x="5186" y="6923"/>
                    <a:pt x="5181" y="6923"/>
                  </a:cubicBezTo>
                  <a:cubicBezTo>
                    <a:pt x="5176" y="6923"/>
                    <a:pt x="5171" y="6920"/>
                    <a:pt x="5168" y="6915"/>
                  </a:cubicBezTo>
                  <a:lnTo>
                    <a:pt x="4875" y="6622"/>
                  </a:lnTo>
                  <a:cubicBezTo>
                    <a:pt x="4913" y="6554"/>
                    <a:pt x="4933" y="6482"/>
                    <a:pt x="4933" y="6400"/>
                  </a:cubicBezTo>
                  <a:lnTo>
                    <a:pt x="4933" y="6295"/>
                  </a:lnTo>
                  <a:close/>
                  <a:moveTo>
                    <a:pt x="9051" y="6295"/>
                  </a:moveTo>
                  <a:lnTo>
                    <a:pt x="9051" y="6400"/>
                  </a:lnTo>
                  <a:cubicBezTo>
                    <a:pt x="9051" y="6482"/>
                    <a:pt x="9071" y="6554"/>
                    <a:pt x="9114" y="6622"/>
                  </a:cubicBezTo>
                  <a:lnTo>
                    <a:pt x="8820" y="6915"/>
                  </a:lnTo>
                  <a:cubicBezTo>
                    <a:pt x="8816" y="6920"/>
                    <a:pt x="8810" y="6923"/>
                    <a:pt x="8804" y="6923"/>
                  </a:cubicBezTo>
                  <a:cubicBezTo>
                    <a:pt x="8798" y="6923"/>
                    <a:pt x="8792" y="6920"/>
                    <a:pt x="8787" y="6915"/>
                  </a:cubicBezTo>
                  <a:lnTo>
                    <a:pt x="8498" y="6622"/>
                  </a:lnTo>
                  <a:cubicBezTo>
                    <a:pt x="8537" y="6554"/>
                    <a:pt x="8556" y="6482"/>
                    <a:pt x="8556" y="6400"/>
                  </a:cubicBezTo>
                  <a:lnTo>
                    <a:pt x="8556" y="6295"/>
                  </a:lnTo>
                  <a:close/>
                  <a:moveTo>
                    <a:pt x="12670" y="6295"/>
                  </a:moveTo>
                  <a:lnTo>
                    <a:pt x="12670" y="6405"/>
                  </a:lnTo>
                  <a:cubicBezTo>
                    <a:pt x="12670" y="6482"/>
                    <a:pt x="12694" y="6559"/>
                    <a:pt x="12732" y="6627"/>
                  </a:cubicBezTo>
                  <a:lnTo>
                    <a:pt x="12439" y="6915"/>
                  </a:lnTo>
                  <a:cubicBezTo>
                    <a:pt x="12434" y="6920"/>
                    <a:pt x="12428" y="6923"/>
                    <a:pt x="12423" y="6923"/>
                  </a:cubicBezTo>
                  <a:cubicBezTo>
                    <a:pt x="12417" y="6923"/>
                    <a:pt x="12412" y="6920"/>
                    <a:pt x="12410" y="6915"/>
                  </a:cubicBezTo>
                  <a:lnTo>
                    <a:pt x="12116" y="6627"/>
                  </a:lnTo>
                  <a:cubicBezTo>
                    <a:pt x="12155" y="6559"/>
                    <a:pt x="12174" y="6482"/>
                    <a:pt x="12174" y="6405"/>
                  </a:cubicBezTo>
                  <a:lnTo>
                    <a:pt x="12174" y="6295"/>
                  </a:lnTo>
                  <a:close/>
                  <a:moveTo>
                    <a:pt x="3152" y="1"/>
                  </a:moveTo>
                  <a:cubicBezTo>
                    <a:pt x="2666" y="6"/>
                    <a:pt x="2267" y="400"/>
                    <a:pt x="2267" y="886"/>
                  </a:cubicBezTo>
                  <a:lnTo>
                    <a:pt x="2267" y="1338"/>
                  </a:lnTo>
                  <a:cubicBezTo>
                    <a:pt x="2267" y="1690"/>
                    <a:pt x="2435" y="2022"/>
                    <a:pt x="2719" y="2233"/>
                  </a:cubicBezTo>
                  <a:lnTo>
                    <a:pt x="2719" y="2556"/>
                  </a:lnTo>
                  <a:cubicBezTo>
                    <a:pt x="2719" y="2565"/>
                    <a:pt x="2714" y="2570"/>
                    <a:pt x="2710" y="2575"/>
                  </a:cubicBezTo>
                  <a:lnTo>
                    <a:pt x="2180" y="2840"/>
                  </a:lnTo>
                  <a:cubicBezTo>
                    <a:pt x="1954" y="2950"/>
                    <a:pt x="1815" y="3177"/>
                    <a:pt x="1819" y="3427"/>
                  </a:cubicBezTo>
                  <a:lnTo>
                    <a:pt x="1819" y="3850"/>
                  </a:lnTo>
                  <a:lnTo>
                    <a:pt x="1338" y="3850"/>
                  </a:lnTo>
                  <a:cubicBezTo>
                    <a:pt x="847" y="3850"/>
                    <a:pt x="453" y="4245"/>
                    <a:pt x="453" y="4731"/>
                  </a:cubicBezTo>
                  <a:lnTo>
                    <a:pt x="453" y="5183"/>
                  </a:lnTo>
                  <a:cubicBezTo>
                    <a:pt x="453" y="5539"/>
                    <a:pt x="621" y="5866"/>
                    <a:pt x="905" y="6078"/>
                  </a:cubicBezTo>
                  <a:lnTo>
                    <a:pt x="905" y="6400"/>
                  </a:lnTo>
                  <a:cubicBezTo>
                    <a:pt x="905" y="6410"/>
                    <a:pt x="900" y="6420"/>
                    <a:pt x="891" y="6420"/>
                  </a:cubicBezTo>
                  <a:lnTo>
                    <a:pt x="361" y="6684"/>
                  </a:lnTo>
                  <a:cubicBezTo>
                    <a:pt x="140" y="6795"/>
                    <a:pt x="0" y="7026"/>
                    <a:pt x="0" y="7271"/>
                  </a:cubicBezTo>
                  <a:lnTo>
                    <a:pt x="0" y="9504"/>
                  </a:lnTo>
                  <a:cubicBezTo>
                    <a:pt x="0" y="9677"/>
                    <a:pt x="53" y="9846"/>
                    <a:pt x="150" y="9995"/>
                  </a:cubicBezTo>
                  <a:lnTo>
                    <a:pt x="376" y="10332"/>
                  </a:lnTo>
                  <a:cubicBezTo>
                    <a:pt x="429" y="10409"/>
                    <a:pt x="453" y="10500"/>
                    <a:pt x="453" y="10591"/>
                  </a:cubicBezTo>
                  <a:lnTo>
                    <a:pt x="453" y="11520"/>
                  </a:lnTo>
                  <a:cubicBezTo>
                    <a:pt x="446" y="11664"/>
                    <a:pt x="553" y="11737"/>
                    <a:pt x="659" y="11737"/>
                  </a:cubicBezTo>
                  <a:cubicBezTo>
                    <a:pt x="766" y="11737"/>
                    <a:pt x="871" y="11664"/>
                    <a:pt x="862" y="11520"/>
                  </a:cubicBezTo>
                  <a:lnTo>
                    <a:pt x="862" y="10591"/>
                  </a:lnTo>
                  <a:cubicBezTo>
                    <a:pt x="862" y="10418"/>
                    <a:pt x="814" y="10250"/>
                    <a:pt x="717" y="10101"/>
                  </a:cubicBezTo>
                  <a:lnTo>
                    <a:pt x="491" y="9764"/>
                  </a:lnTo>
                  <a:cubicBezTo>
                    <a:pt x="438" y="9687"/>
                    <a:pt x="409" y="9595"/>
                    <a:pt x="409" y="9504"/>
                  </a:cubicBezTo>
                  <a:lnTo>
                    <a:pt x="409" y="7271"/>
                  </a:lnTo>
                  <a:cubicBezTo>
                    <a:pt x="409" y="7180"/>
                    <a:pt x="462" y="7093"/>
                    <a:pt x="549" y="7050"/>
                  </a:cubicBezTo>
                  <a:lnTo>
                    <a:pt x="920" y="6867"/>
                  </a:lnTo>
                  <a:lnTo>
                    <a:pt x="1261" y="7204"/>
                  </a:lnTo>
                  <a:cubicBezTo>
                    <a:pt x="1345" y="7288"/>
                    <a:pt x="1455" y="7330"/>
                    <a:pt x="1564" y="7330"/>
                  </a:cubicBezTo>
                  <a:cubicBezTo>
                    <a:pt x="1674" y="7330"/>
                    <a:pt x="1783" y="7288"/>
                    <a:pt x="1867" y="7204"/>
                  </a:cubicBezTo>
                  <a:lnTo>
                    <a:pt x="2209" y="6867"/>
                  </a:lnTo>
                  <a:lnTo>
                    <a:pt x="2580" y="7050"/>
                  </a:lnTo>
                  <a:cubicBezTo>
                    <a:pt x="2666" y="7093"/>
                    <a:pt x="2719" y="7180"/>
                    <a:pt x="2719" y="7271"/>
                  </a:cubicBezTo>
                  <a:lnTo>
                    <a:pt x="2719" y="9504"/>
                  </a:lnTo>
                  <a:cubicBezTo>
                    <a:pt x="2719" y="9595"/>
                    <a:pt x="2690" y="9687"/>
                    <a:pt x="2637" y="9764"/>
                  </a:cubicBezTo>
                  <a:lnTo>
                    <a:pt x="2411" y="10101"/>
                  </a:lnTo>
                  <a:cubicBezTo>
                    <a:pt x="2315" y="10250"/>
                    <a:pt x="2262" y="10418"/>
                    <a:pt x="2267" y="10591"/>
                  </a:cubicBezTo>
                  <a:lnTo>
                    <a:pt x="2267" y="11520"/>
                  </a:lnTo>
                  <a:cubicBezTo>
                    <a:pt x="2257" y="11664"/>
                    <a:pt x="2363" y="11737"/>
                    <a:pt x="2470" y="11737"/>
                  </a:cubicBezTo>
                  <a:cubicBezTo>
                    <a:pt x="2576" y="11737"/>
                    <a:pt x="2683" y="11664"/>
                    <a:pt x="2676" y="11520"/>
                  </a:cubicBezTo>
                  <a:lnTo>
                    <a:pt x="2676" y="10591"/>
                  </a:lnTo>
                  <a:cubicBezTo>
                    <a:pt x="2676" y="10500"/>
                    <a:pt x="2700" y="10409"/>
                    <a:pt x="2753" y="10332"/>
                  </a:cubicBezTo>
                  <a:lnTo>
                    <a:pt x="2979" y="9995"/>
                  </a:lnTo>
                  <a:cubicBezTo>
                    <a:pt x="3075" y="9846"/>
                    <a:pt x="3128" y="9677"/>
                    <a:pt x="3128" y="9504"/>
                  </a:cubicBezTo>
                  <a:lnTo>
                    <a:pt x="3128" y="7271"/>
                  </a:lnTo>
                  <a:cubicBezTo>
                    <a:pt x="3128" y="7026"/>
                    <a:pt x="2989" y="6795"/>
                    <a:pt x="2767" y="6684"/>
                  </a:cubicBezTo>
                  <a:lnTo>
                    <a:pt x="2238" y="6420"/>
                  </a:lnTo>
                  <a:cubicBezTo>
                    <a:pt x="2228" y="6420"/>
                    <a:pt x="2224" y="6410"/>
                    <a:pt x="2224" y="6400"/>
                  </a:cubicBezTo>
                  <a:lnTo>
                    <a:pt x="2224" y="6078"/>
                  </a:lnTo>
                  <a:cubicBezTo>
                    <a:pt x="2507" y="5866"/>
                    <a:pt x="2676" y="5539"/>
                    <a:pt x="2676" y="5183"/>
                  </a:cubicBezTo>
                  <a:lnTo>
                    <a:pt x="2676" y="4731"/>
                  </a:lnTo>
                  <a:cubicBezTo>
                    <a:pt x="2676" y="4413"/>
                    <a:pt x="2503" y="4115"/>
                    <a:pt x="2224" y="3961"/>
                  </a:cubicBezTo>
                  <a:lnTo>
                    <a:pt x="2224" y="3427"/>
                  </a:lnTo>
                  <a:cubicBezTo>
                    <a:pt x="2224" y="3335"/>
                    <a:pt x="2276" y="3249"/>
                    <a:pt x="2363" y="3205"/>
                  </a:cubicBezTo>
                  <a:lnTo>
                    <a:pt x="2734" y="3023"/>
                  </a:lnTo>
                  <a:lnTo>
                    <a:pt x="3070" y="3359"/>
                  </a:lnTo>
                  <a:cubicBezTo>
                    <a:pt x="3155" y="3444"/>
                    <a:pt x="3265" y="3486"/>
                    <a:pt x="3376" y="3486"/>
                  </a:cubicBezTo>
                  <a:cubicBezTo>
                    <a:pt x="3487" y="3486"/>
                    <a:pt x="3597" y="3444"/>
                    <a:pt x="3681" y="3359"/>
                  </a:cubicBezTo>
                  <a:lnTo>
                    <a:pt x="4023" y="3023"/>
                  </a:lnTo>
                  <a:lnTo>
                    <a:pt x="4394" y="3205"/>
                  </a:lnTo>
                  <a:cubicBezTo>
                    <a:pt x="4475" y="3249"/>
                    <a:pt x="4528" y="3335"/>
                    <a:pt x="4528" y="3427"/>
                  </a:cubicBezTo>
                  <a:lnTo>
                    <a:pt x="4528" y="3961"/>
                  </a:lnTo>
                  <a:cubicBezTo>
                    <a:pt x="4249" y="4115"/>
                    <a:pt x="4076" y="4408"/>
                    <a:pt x="4076" y="4731"/>
                  </a:cubicBezTo>
                  <a:lnTo>
                    <a:pt x="4076" y="5183"/>
                  </a:lnTo>
                  <a:cubicBezTo>
                    <a:pt x="4076" y="5534"/>
                    <a:pt x="4244" y="5866"/>
                    <a:pt x="4528" y="6073"/>
                  </a:cubicBezTo>
                  <a:lnTo>
                    <a:pt x="4528" y="6400"/>
                  </a:lnTo>
                  <a:cubicBezTo>
                    <a:pt x="4528" y="6405"/>
                    <a:pt x="4524" y="6415"/>
                    <a:pt x="4519" y="6420"/>
                  </a:cubicBezTo>
                  <a:lnTo>
                    <a:pt x="3989" y="6684"/>
                  </a:lnTo>
                  <a:cubicBezTo>
                    <a:pt x="3763" y="6795"/>
                    <a:pt x="3624" y="7021"/>
                    <a:pt x="3629" y="7271"/>
                  </a:cubicBezTo>
                  <a:lnTo>
                    <a:pt x="3629" y="9499"/>
                  </a:lnTo>
                  <a:cubicBezTo>
                    <a:pt x="3629" y="9677"/>
                    <a:pt x="3677" y="9846"/>
                    <a:pt x="3778" y="9990"/>
                  </a:cubicBezTo>
                  <a:lnTo>
                    <a:pt x="3999" y="10327"/>
                  </a:lnTo>
                  <a:cubicBezTo>
                    <a:pt x="4052" y="10404"/>
                    <a:pt x="4081" y="10495"/>
                    <a:pt x="4081" y="10591"/>
                  </a:cubicBezTo>
                  <a:lnTo>
                    <a:pt x="4081" y="11515"/>
                  </a:lnTo>
                  <a:cubicBezTo>
                    <a:pt x="4088" y="11645"/>
                    <a:pt x="4187" y="11710"/>
                    <a:pt x="4285" y="11710"/>
                  </a:cubicBezTo>
                  <a:cubicBezTo>
                    <a:pt x="4384" y="11710"/>
                    <a:pt x="4483" y="11645"/>
                    <a:pt x="4490" y="11515"/>
                  </a:cubicBezTo>
                  <a:lnTo>
                    <a:pt x="4490" y="10591"/>
                  </a:lnTo>
                  <a:cubicBezTo>
                    <a:pt x="4490" y="10418"/>
                    <a:pt x="4437" y="10250"/>
                    <a:pt x="4341" y="10101"/>
                  </a:cubicBezTo>
                  <a:lnTo>
                    <a:pt x="4115" y="9764"/>
                  </a:lnTo>
                  <a:cubicBezTo>
                    <a:pt x="4062" y="9687"/>
                    <a:pt x="4038" y="9595"/>
                    <a:pt x="4038" y="9504"/>
                  </a:cubicBezTo>
                  <a:lnTo>
                    <a:pt x="4038" y="7271"/>
                  </a:lnTo>
                  <a:cubicBezTo>
                    <a:pt x="4038" y="7180"/>
                    <a:pt x="4090" y="7093"/>
                    <a:pt x="4172" y="7050"/>
                  </a:cubicBezTo>
                  <a:lnTo>
                    <a:pt x="4548" y="6867"/>
                  </a:lnTo>
                  <a:lnTo>
                    <a:pt x="4884" y="7204"/>
                  </a:lnTo>
                  <a:cubicBezTo>
                    <a:pt x="4969" y="7288"/>
                    <a:pt x="5079" y="7330"/>
                    <a:pt x="5190" y="7330"/>
                  </a:cubicBezTo>
                  <a:cubicBezTo>
                    <a:pt x="5301" y="7330"/>
                    <a:pt x="5411" y="7288"/>
                    <a:pt x="5496" y="7204"/>
                  </a:cubicBezTo>
                  <a:lnTo>
                    <a:pt x="5832" y="6867"/>
                  </a:lnTo>
                  <a:lnTo>
                    <a:pt x="6203" y="7050"/>
                  </a:lnTo>
                  <a:cubicBezTo>
                    <a:pt x="6289" y="7093"/>
                    <a:pt x="6342" y="7180"/>
                    <a:pt x="6342" y="7271"/>
                  </a:cubicBezTo>
                  <a:lnTo>
                    <a:pt x="6342" y="9504"/>
                  </a:lnTo>
                  <a:cubicBezTo>
                    <a:pt x="6342" y="9595"/>
                    <a:pt x="6313" y="9687"/>
                    <a:pt x="6261" y="9764"/>
                  </a:cubicBezTo>
                  <a:lnTo>
                    <a:pt x="6039" y="10101"/>
                  </a:lnTo>
                  <a:cubicBezTo>
                    <a:pt x="5943" y="10250"/>
                    <a:pt x="5890" y="10418"/>
                    <a:pt x="5890" y="10591"/>
                  </a:cubicBezTo>
                  <a:lnTo>
                    <a:pt x="5890" y="11520"/>
                  </a:lnTo>
                  <a:cubicBezTo>
                    <a:pt x="5897" y="11648"/>
                    <a:pt x="5996" y="11711"/>
                    <a:pt x="6095" y="11711"/>
                  </a:cubicBezTo>
                  <a:cubicBezTo>
                    <a:pt x="6193" y="11711"/>
                    <a:pt x="6292" y="11648"/>
                    <a:pt x="6299" y="11520"/>
                  </a:cubicBezTo>
                  <a:lnTo>
                    <a:pt x="6299" y="10591"/>
                  </a:lnTo>
                  <a:cubicBezTo>
                    <a:pt x="6299" y="10500"/>
                    <a:pt x="6328" y="10409"/>
                    <a:pt x="6381" y="10332"/>
                  </a:cubicBezTo>
                  <a:lnTo>
                    <a:pt x="6602" y="9995"/>
                  </a:lnTo>
                  <a:cubicBezTo>
                    <a:pt x="6698" y="9846"/>
                    <a:pt x="6751" y="9677"/>
                    <a:pt x="6751" y="9504"/>
                  </a:cubicBezTo>
                  <a:lnTo>
                    <a:pt x="6751" y="7271"/>
                  </a:lnTo>
                  <a:cubicBezTo>
                    <a:pt x="6751" y="7026"/>
                    <a:pt x="6612" y="6795"/>
                    <a:pt x="6390" y="6684"/>
                  </a:cubicBezTo>
                  <a:lnTo>
                    <a:pt x="5861" y="6420"/>
                  </a:lnTo>
                  <a:cubicBezTo>
                    <a:pt x="5852" y="6420"/>
                    <a:pt x="5847" y="6410"/>
                    <a:pt x="5847" y="6400"/>
                  </a:cubicBezTo>
                  <a:lnTo>
                    <a:pt x="5847" y="6078"/>
                  </a:lnTo>
                  <a:cubicBezTo>
                    <a:pt x="6131" y="5866"/>
                    <a:pt x="6299" y="5539"/>
                    <a:pt x="6299" y="5183"/>
                  </a:cubicBezTo>
                  <a:lnTo>
                    <a:pt x="6299" y="4731"/>
                  </a:lnTo>
                  <a:cubicBezTo>
                    <a:pt x="6299" y="4413"/>
                    <a:pt x="6126" y="4115"/>
                    <a:pt x="5847" y="3961"/>
                  </a:cubicBezTo>
                  <a:lnTo>
                    <a:pt x="5847" y="3427"/>
                  </a:lnTo>
                  <a:cubicBezTo>
                    <a:pt x="5847" y="3335"/>
                    <a:pt x="5900" y="3249"/>
                    <a:pt x="5986" y="3205"/>
                  </a:cubicBezTo>
                  <a:lnTo>
                    <a:pt x="6357" y="3023"/>
                  </a:lnTo>
                  <a:lnTo>
                    <a:pt x="6698" y="3359"/>
                  </a:lnTo>
                  <a:cubicBezTo>
                    <a:pt x="6783" y="3444"/>
                    <a:pt x="6892" y="3486"/>
                    <a:pt x="7002" y="3486"/>
                  </a:cubicBezTo>
                  <a:cubicBezTo>
                    <a:pt x="7111" y="3486"/>
                    <a:pt x="7221" y="3444"/>
                    <a:pt x="7305" y="3359"/>
                  </a:cubicBezTo>
                  <a:lnTo>
                    <a:pt x="7646" y="3023"/>
                  </a:lnTo>
                  <a:lnTo>
                    <a:pt x="8017" y="3205"/>
                  </a:lnTo>
                  <a:cubicBezTo>
                    <a:pt x="8103" y="3249"/>
                    <a:pt x="8156" y="3335"/>
                    <a:pt x="8156" y="3427"/>
                  </a:cubicBezTo>
                  <a:lnTo>
                    <a:pt x="8156" y="3961"/>
                  </a:lnTo>
                  <a:cubicBezTo>
                    <a:pt x="7873" y="4115"/>
                    <a:pt x="7704" y="4408"/>
                    <a:pt x="7704" y="4731"/>
                  </a:cubicBezTo>
                  <a:lnTo>
                    <a:pt x="7704" y="5183"/>
                  </a:lnTo>
                  <a:cubicBezTo>
                    <a:pt x="7704" y="5534"/>
                    <a:pt x="7868" y="5866"/>
                    <a:pt x="8156" y="6073"/>
                  </a:cubicBezTo>
                  <a:lnTo>
                    <a:pt x="8156" y="6400"/>
                  </a:lnTo>
                  <a:cubicBezTo>
                    <a:pt x="8156" y="6405"/>
                    <a:pt x="8152" y="6415"/>
                    <a:pt x="8142" y="6420"/>
                  </a:cubicBezTo>
                  <a:lnTo>
                    <a:pt x="7613" y="6684"/>
                  </a:lnTo>
                  <a:cubicBezTo>
                    <a:pt x="7391" y="6795"/>
                    <a:pt x="7252" y="7021"/>
                    <a:pt x="7252" y="7271"/>
                  </a:cubicBezTo>
                  <a:lnTo>
                    <a:pt x="7252" y="9499"/>
                  </a:lnTo>
                  <a:cubicBezTo>
                    <a:pt x="7252" y="9677"/>
                    <a:pt x="7305" y="9846"/>
                    <a:pt x="7401" y="9990"/>
                  </a:cubicBezTo>
                  <a:lnTo>
                    <a:pt x="7622" y="10327"/>
                  </a:lnTo>
                  <a:cubicBezTo>
                    <a:pt x="7675" y="10404"/>
                    <a:pt x="7704" y="10495"/>
                    <a:pt x="7704" y="10591"/>
                  </a:cubicBezTo>
                  <a:lnTo>
                    <a:pt x="7704" y="11515"/>
                  </a:lnTo>
                  <a:cubicBezTo>
                    <a:pt x="7711" y="11645"/>
                    <a:pt x="7810" y="11710"/>
                    <a:pt x="7909" y="11710"/>
                  </a:cubicBezTo>
                  <a:cubicBezTo>
                    <a:pt x="8007" y="11710"/>
                    <a:pt x="8106" y="11645"/>
                    <a:pt x="8113" y="11515"/>
                  </a:cubicBezTo>
                  <a:lnTo>
                    <a:pt x="8113" y="10591"/>
                  </a:lnTo>
                  <a:cubicBezTo>
                    <a:pt x="8113" y="10418"/>
                    <a:pt x="8060" y="10250"/>
                    <a:pt x="7964" y="10101"/>
                  </a:cubicBezTo>
                  <a:lnTo>
                    <a:pt x="7743" y="9764"/>
                  </a:lnTo>
                  <a:cubicBezTo>
                    <a:pt x="7690" y="9687"/>
                    <a:pt x="7661" y="9595"/>
                    <a:pt x="7661" y="9504"/>
                  </a:cubicBezTo>
                  <a:lnTo>
                    <a:pt x="7661" y="7271"/>
                  </a:lnTo>
                  <a:cubicBezTo>
                    <a:pt x="7661" y="7180"/>
                    <a:pt x="7714" y="7093"/>
                    <a:pt x="7800" y="7050"/>
                  </a:cubicBezTo>
                  <a:lnTo>
                    <a:pt x="8171" y="6867"/>
                  </a:lnTo>
                  <a:lnTo>
                    <a:pt x="8493" y="7209"/>
                  </a:lnTo>
                  <a:cubicBezTo>
                    <a:pt x="8577" y="7293"/>
                    <a:pt x="8688" y="7335"/>
                    <a:pt x="8799" y="7335"/>
                  </a:cubicBezTo>
                  <a:cubicBezTo>
                    <a:pt x="8909" y="7335"/>
                    <a:pt x="9020" y="7293"/>
                    <a:pt x="9104" y="7209"/>
                  </a:cubicBezTo>
                  <a:lnTo>
                    <a:pt x="9441" y="6867"/>
                  </a:lnTo>
                  <a:lnTo>
                    <a:pt x="9812" y="7055"/>
                  </a:lnTo>
                  <a:cubicBezTo>
                    <a:pt x="9898" y="7093"/>
                    <a:pt x="9951" y="7180"/>
                    <a:pt x="9951" y="7276"/>
                  </a:cubicBezTo>
                  <a:lnTo>
                    <a:pt x="9951" y="9504"/>
                  </a:lnTo>
                  <a:cubicBezTo>
                    <a:pt x="9951" y="9600"/>
                    <a:pt x="9922" y="9692"/>
                    <a:pt x="9869" y="9769"/>
                  </a:cubicBezTo>
                  <a:lnTo>
                    <a:pt x="9648" y="10105"/>
                  </a:lnTo>
                  <a:cubicBezTo>
                    <a:pt x="9552" y="10250"/>
                    <a:pt x="9499" y="10418"/>
                    <a:pt x="9499" y="10596"/>
                  </a:cubicBezTo>
                  <a:lnTo>
                    <a:pt x="9499" y="11520"/>
                  </a:lnTo>
                  <a:cubicBezTo>
                    <a:pt x="9506" y="11650"/>
                    <a:pt x="9605" y="11715"/>
                    <a:pt x="9703" y="11715"/>
                  </a:cubicBezTo>
                  <a:cubicBezTo>
                    <a:pt x="9802" y="11715"/>
                    <a:pt x="9901" y="11650"/>
                    <a:pt x="9908" y="11520"/>
                  </a:cubicBezTo>
                  <a:lnTo>
                    <a:pt x="9908" y="10591"/>
                  </a:lnTo>
                  <a:cubicBezTo>
                    <a:pt x="9908" y="10500"/>
                    <a:pt x="9937" y="10409"/>
                    <a:pt x="9990" y="10332"/>
                  </a:cubicBezTo>
                  <a:lnTo>
                    <a:pt x="10211" y="9995"/>
                  </a:lnTo>
                  <a:cubicBezTo>
                    <a:pt x="10307" y="9846"/>
                    <a:pt x="10360" y="9677"/>
                    <a:pt x="10360" y="9504"/>
                  </a:cubicBezTo>
                  <a:lnTo>
                    <a:pt x="10360" y="7271"/>
                  </a:lnTo>
                  <a:cubicBezTo>
                    <a:pt x="10360" y="7026"/>
                    <a:pt x="10221" y="6795"/>
                    <a:pt x="9999" y="6684"/>
                  </a:cubicBezTo>
                  <a:lnTo>
                    <a:pt x="9470" y="6420"/>
                  </a:lnTo>
                  <a:cubicBezTo>
                    <a:pt x="9460" y="6420"/>
                    <a:pt x="9456" y="6410"/>
                    <a:pt x="9456" y="6400"/>
                  </a:cubicBezTo>
                  <a:lnTo>
                    <a:pt x="9456" y="6078"/>
                  </a:lnTo>
                  <a:cubicBezTo>
                    <a:pt x="9739" y="5866"/>
                    <a:pt x="9908" y="5539"/>
                    <a:pt x="9908" y="5183"/>
                  </a:cubicBezTo>
                  <a:lnTo>
                    <a:pt x="9908" y="4731"/>
                  </a:lnTo>
                  <a:cubicBezTo>
                    <a:pt x="9908" y="4413"/>
                    <a:pt x="9735" y="4115"/>
                    <a:pt x="9456" y="3961"/>
                  </a:cubicBezTo>
                  <a:lnTo>
                    <a:pt x="9456" y="3427"/>
                  </a:lnTo>
                  <a:cubicBezTo>
                    <a:pt x="9456" y="3331"/>
                    <a:pt x="9508" y="3244"/>
                    <a:pt x="9595" y="3205"/>
                  </a:cubicBezTo>
                  <a:lnTo>
                    <a:pt x="9966" y="3018"/>
                  </a:lnTo>
                  <a:lnTo>
                    <a:pt x="10302" y="3359"/>
                  </a:lnTo>
                  <a:cubicBezTo>
                    <a:pt x="10387" y="3444"/>
                    <a:pt x="10497" y="3486"/>
                    <a:pt x="10608" y="3486"/>
                  </a:cubicBezTo>
                  <a:cubicBezTo>
                    <a:pt x="10719" y="3486"/>
                    <a:pt x="10829" y="3444"/>
                    <a:pt x="10914" y="3359"/>
                  </a:cubicBezTo>
                  <a:lnTo>
                    <a:pt x="11250" y="3018"/>
                  </a:lnTo>
                  <a:lnTo>
                    <a:pt x="11626" y="3205"/>
                  </a:lnTo>
                  <a:cubicBezTo>
                    <a:pt x="11707" y="3249"/>
                    <a:pt x="11760" y="3331"/>
                    <a:pt x="11760" y="3427"/>
                  </a:cubicBezTo>
                  <a:lnTo>
                    <a:pt x="11760" y="3961"/>
                  </a:lnTo>
                  <a:cubicBezTo>
                    <a:pt x="11481" y="4115"/>
                    <a:pt x="11308" y="4408"/>
                    <a:pt x="11308" y="4731"/>
                  </a:cubicBezTo>
                  <a:lnTo>
                    <a:pt x="11308" y="5183"/>
                  </a:lnTo>
                  <a:cubicBezTo>
                    <a:pt x="11308" y="5534"/>
                    <a:pt x="11476" y="5866"/>
                    <a:pt x="11760" y="6073"/>
                  </a:cubicBezTo>
                  <a:lnTo>
                    <a:pt x="11760" y="6400"/>
                  </a:lnTo>
                  <a:cubicBezTo>
                    <a:pt x="11760" y="6405"/>
                    <a:pt x="11756" y="6415"/>
                    <a:pt x="11751" y="6420"/>
                  </a:cubicBezTo>
                  <a:lnTo>
                    <a:pt x="11221" y="6684"/>
                  </a:lnTo>
                  <a:cubicBezTo>
                    <a:pt x="10995" y="6795"/>
                    <a:pt x="10856" y="7021"/>
                    <a:pt x="10861" y="7271"/>
                  </a:cubicBezTo>
                  <a:lnTo>
                    <a:pt x="10861" y="9499"/>
                  </a:lnTo>
                  <a:cubicBezTo>
                    <a:pt x="10856" y="9677"/>
                    <a:pt x="10909" y="9846"/>
                    <a:pt x="11005" y="9990"/>
                  </a:cubicBezTo>
                  <a:lnTo>
                    <a:pt x="11231" y="10327"/>
                  </a:lnTo>
                  <a:cubicBezTo>
                    <a:pt x="11284" y="10404"/>
                    <a:pt x="11313" y="10495"/>
                    <a:pt x="11313" y="10591"/>
                  </a:cubicBezTo>
                  <a:lnTo>
                    <a:pt x="11313" y="11515"/>
                  </a:lnTo>
                  <a:cubicBezTo>
                    <a:pt x="11303" y="11660"/>
                    <a:pt x="11409" y="11732"/>
                    <a:pt x="11516" y="11732"/>
                  </a:cubicBezTo>
                  <a:cubicBezTo>
                    <a:pt x="11622" y="11732"/>
                    <a:pt x="11729" y="11660"/>
                    <a:pt x="11722" y="11515"/>
                  </a:cubicBezTo>
                  <a:lnTo>
                    <a:pt x="11722" y="10591"/>
                  </a:lnTo>
                  <a:cubicBezTo>
                    <a:pt x="11722" y="10418"/>
                    <a:pt x="11669" y="10250"/>
                    <a:pt x="11573" y="10101"/>
                  </a:cubicBezTo>
                  <a:lnTo>
                    <a:pt x="11347" y="9764"/>
                  </a:lnTo>
                  <a:cubicBezTo>
                    <a:pt x="11294" y="9687"/>
                    <a:pt x="11270" y="9595"/>
                    <a:pt x="11270" y="9504"/>
                  </a:cubicBezTo>
                  <a:lnTo>
                    <a:pt x="11270" y="7271"/>
                  </a:lnTo>
                  <a:cubicBezTo>
                    <a:pt x="11270" y="7180"/>
                    <a:pt x="11323" y="7093"/>
                    <a:pt x="11404" y="7050"/>
                  </a:cubicBezTo>
                  <a:lnTo>
                    <a:pt x="11775" y="6867"/>
                  </a:lnTo>
                  <a:lnTo>
                    <a:pt x="12116" y="7204"/>
                  </a:lnTo>
                  <a:cubicBezTo>
                    <a:pt x="12201" y="7288"/>
                    <a:pt x="12310" y="7330"/>
                    <a:pt x="12420" y="7330"/>
                  </a:cubicBezTo>
                  <a:cubicBezTo>
                    <a:pt x="12530" y="7330"/>
                    <a:pt x="12641" y="7288"/>
                    <a:pt x="12728" y="7204"/>
                  </a:cubicBezTo>
                  <a:lnTo>
                    <a:pt x="13064" y="6867"/>
                  </a:lnTo>
                  <a:lnTo>
                    <a:pt x="13435" y="7050"/>
                  </a:lnTo>
                  <a:cubicBezTo>
                    <a:pt x="13521" y="7093"/>
                    <a:pt x="13574" y="7180"/>
                    <a:pt x="13574" y="7271"/>
                  </a:cubicBezTo>
                  <a:lnTo>
                    <a:pt x="13574" y="9504"/>
                  </a:lnTo>
                  <a:cubicBezTo>
                    <a:pt x="13574" y="9595"/>
                    <a:pt x="13546" y="9687"/>
                    <a:pt x="13493" y="9764"/>
                  </a:cubicBezTo>
                  <a:lnTo>
                    <a:pt x="13271" y="10101"/>
                  </a:lnTo>
                  <a:cubicBezTo>
                    <a:pt x="13170" y="10250"/>
                    <a:pt x="13122" y="10418"/>
                    <a:pt x="13122" y="10591"/>
                  </a:cubicBezTo>
                  <a:lnTo>
                    <a:pt x="13122" y="11520"/>
                  </a:lnTo>
                  <a:cubicBezTo>
                    <a:pt x="13112" y="11664"/>
                    <a:pt x="13218" y="11737"/>
                    <a:pt x="13325" y="11737"/>
                  </a:cubicBezTo>
                  <a:cubicBezTo>
                    <a:pt x="13431" y="11737"/>
                    <a:pt x="13538" y="11664"/>
                    <a:pt x="13531" y="11520"/>
                  </a:cubicBezTo>
                  <a:lnTo>
                    <a:pt x="13531" y="10591"/>
                  </a:lnTo>
                  <a:cubicBezTo>
                    <a:pt x="13531" y="10500"/>
                    <a:pt x="13555" y="10409"/>
                    <a:pt x="13608" y="10332"/>
                  </a:cubicBezTo>
                  <a:lnTo>
                    <a:pt x="13834" y="9995"/>
                  </a:lnTo>
                  <a:cubicBezTo>
                    <a:pt x="13930" y="9846"/>
                    <a:pt x="13983" y="9677"/>
                    <a:pt x="13983" y="9504"/>
                  </a:cubicBezTo>
                  <a:lnTo>
                    <a:pt x="13983" y="7271"/>
                  </a:lnTo>
                  <a:cubicBezTo>
                    <a:pt x="13983" y="7026"/>
                    <a:pt x="13844" y="6795"/>
                    <a:pt x="13618" y="6684"/>
                  </a:cubicBezTo>
                  <a:lnTo>
                    <a:pt x="13088" y="6420"/>
                  </a:lnTo>
                  <a:cubicBezTo>
                    <a:pt x="13079" y="6420"/>
                    <a:pt x="13074" y="6410"/>
                    <a:pt x="13079" y="6400"/>
                  </a:cubicBezTo>
                  <a:lnTo>
                    <a:pt x="13079" y="6078"/>
                  </a:lnTo>
                  <a:cubicBezTo>
                    <a:pt x="13363" y="5866"/>
                    <a:pt x="13526" y="5539"/>
                    <a:pt x="13531" y="5183"/>
                  </a:cubicBezTo>
                  <a:lnTo>
                    <a:pt x="13531" y="4731"/>
                  </a:lnTo>
                  <a:cubicBezTo>
                    <a:pt x="13526" y="4245"/>
                    <a:pt x="13132" y="3850"/>
                    <a:pt x="12646" y="3850"/>
                  </a:cubicBezTo>
                  <a:lnTo>
                    <a:pt x="12169" y="3850"/>
                  </a:lnTo>
                  <a:lnTo>
                    <a:pt x="12169" y="3427"/>
                  </a:lnTo>
                  <a:cubicBezTo>
                    <a:pt x="12174" y="3177"/>
                    <a:pt x="12035" y="2950"/>
                    <a:pt x="11809" y="2840"/>
                  </a:cubicBezTo>
                  <a:lnTo>
                    <a:pt x="11279" y="2575"/>
                  </a:lnTo>
                  <a:cubicBezTo>
                    <a:pt x="11274" y="2570"/>
                    <a:pt x="11270" y="2565"/>
                    <a:pt x="11270" y="2556"/>
                  </a:cubicBezTo>
                  <a:lnTo>
                    <a:pt x="11270" y="2233"/>
                  </a:lnTo>
                  <a:cubicBezTo>
                    <a:pt x="11553" y="2022"/>
                    <a:pt x="11722" y="1690"/>
                    <a:pt x="11722" y="1338"/>
                  </a:cubicBezTo>
                  <a:lnTo>
                    <a:pt x="11722" y="886"/>
                  </a:lnTo>
                  <a:cubicBezTo>
                    <a:pt x="11722" y="400"/>
                    <a:pt x="11323" y="6"/>
                    <a:pt x="10837" y="1"/>
                  </a:cubicBezTo>
                  <a:lnTo>
                    <a:pt x="10384" y="1"/>
                  </a:lnTo>
                  <a:cubicBezTo>
                    <a:pt x="9898" y="6"/>
                    <a:pt x="9504" y="400"/>
                    <a:pt x="9504" y="886"/>
                  </a:cubicBezTo>
                  <a:lnTo>
                    <a:pt x="9504" y="1338"/>
                  </a:lnTo>
                  <a:cubicBezTo>
                    <a:pt x="9504" y="1690"/>
                    <a:pt x="9667" y="2022"/>
                    <a:pt x="9956" y="2233"/>
                  </a:cubicBezTo>
                  <a:lnTo>
                    <a:pt x="9956" y="2556"/>
                  </a:lnTo>
                  <a:cubicBezTo>
                    <a:pt x="9956" y="2565"/>
                    <a:pt x="9951" y="2570"/>
                    <a:pt x="9942" y="2575"/>
                  </a:cubicBezTo>
                  <a:lnTo>
                    <a:pt x="9412" y="2840"/>
                  </a:lnTo>
                  <a:cubicBezTo>
                    <a:pt x="9191" y="2950"/>
                    <a:pt x="9051" y="3177"/>
                    <a:pt x="9051" y="3427"/>
                  </a:cubicBezTo>
                  <a:lnTo>
                    <a:pt x="9051" y="3850"/>
                  </a:lnTo>
                  <a:lnTo>
                    <a:pt x="8556" y="3850"/>
                  </a:lnTo>
                  <a:lnTo>
                    <a:pt x="8556" y="3427"/>
                  </a:lnTo>
                  <a:cubicBezTo>
                    <a:pt x="8556" y="3177"/>
                    <a:pt x="8416" y="2950"/>
                    <a:pt x="8195" y="2840"/>
                  </a:cubicBezTo>
                  <a:lnTo>
                    <a:pt x="7661" y="2575"/>
                  </a:lnTo>
                  <a:cubicBezTo>
                    <a:pt x="7656" y="2570"/>
                    <a:pt x="7651" y="2565"/>
                    <a:pt x="7651" y="2556"/>
                  </a:cubicBezTo>
                  <a:lnTo>
                    <a:pt x="7651" y="2233"/>
                  </a:lnTo>
                  <a:cubicBezTo>
                    <a:pt x="7935" y="2022"/>
                    <a:pt x="8103" y="1690"/>
                    <a:pt x="8103" y="1338"/>
                  </a:cubicBezTo>
                  <a:lnTo>
                    <a:pt x="8103" y="886"/>
                  </a:lnTo>
                  <a:cubicBezTo>
                    <a:pt x="8103" y="400"/>
                    <a:pt x="7709" y="6"/>
                    <a:pt x="7218" y="1"/>
                  </a:cubicBezTo>
                  <a:lnTo>
                    <a:pt x="6766" y="1"/>
                  </a:lnTo>
                  <a:cubicBezTo>
                    <a:pt x="6280" y="6"/>
                    <a:pt x="5885" y="400"/>
                    <a:pt x="5885" y="886"/>
                  </a:cubicBezTo>
                  <a:lnTo>
                    <a:pt x="5885" y="1338"/>
                  </a:lnTo>
                  <a:cubicBezTo>
                    <a:pt x="5885" y="1690"/>
                    <a:pt x="6054" y="2022"/>
                    <a:pt x="6338" y="2233"/>
                  </a:cubicBezTo>
                  <a:lnTo>
                    <a:pt x="6338" y="2556"/>
                  </a:lnTo>
                  <a:cubicBezTo>
                    <a:pt x="6338" y="2565"/>
                    <a:pt x="6333" y="2570"/>
                    <a:pt x="6323" y="2575"/>
                  </a:cubicBezTo>
                  <a:lnTo>
                    <a:pt x="5794" y="2840"/>
                  </a:lnTo>
                  <a:cubicBezTo>
                    <a:pt x="5572" y="2950"/>
                    <a:pt x="5433" y="3177"/>
                    <a:pt x="5433" y="3427"/>
                  </a:cubicBezTo>
                  <a:lnTo>
                    <a:pt x="5433" y="3850"/>
                  </a:lnTo>
                  <a:lnTo>
                    <a:pt x="4937" y="3850"/>
                  </a:lnTo>
                  <a:lnTo>
                    <a:pt x="4937" y="3427"/>
                  </a:lnTo>
                  <a:cubicBezTo>
                    <a:pt x="4937" y="3177"/>
                    <a:pt x="4798" y="2950"/>
                    <a:pt x="4576" y="2840"/>
                  </a:cubicBezTo>
                  <a:lnTo>
                    <a:pt x="4047" y="2575"/>
                  </a:lnTo>
                  <a:cubicBezTo>
                    <a:pt x="4038" y="2570"/>
                    <a:pt x="4033" y="2565"/>
                    <a:pt x="4038" y="2556"/>
                  </a:cubicBezTo>
                  <a:lnTo>
                    <a:pt x="4038" y="2233"/>
                  </a:lnTo>
                  <a:cubicBezTo>
                    <a:pt x="4321" y="2022"/>
                    <a:pt x="4485" y="1690"/>
                    <a:pt x="4490" y="1338"/>
                  </a:cubicBezTo>
                  <a:lnTo>
                    <a:pt x="4490" y="886"/>
                  </a:lnTo>
                  <a:cubicBezTo>
                    <a:pt x="4485" y="400"/>
                    <a:pt x="4090" y="6"/>
                    <a:pt x="360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2" name="Google Shape;1452;p36"/>
          <p:cNvGrpSpPr/>
          <p:nvPr/>
        </p:nvGrpSpPr>
        <p:grpSpPr>
          <a:xfrm>
            <a:off x="5895101" y="3744012"/>
            <a:ext cx="1171977" cy="1051749"/>
            <a:chOff x="7532740" y="3405748"/>
            <a:chExt cx="366896" cy="320841"/>
          </a:xfrm>
        </p:grpSpPr>
        <p:sp>
          <p:nvSpPr>
            <p:cNvPr id="1453" name="Google Shape;1453;p36"/>
            <p:cNvSpPr/>
            <p:nvPr/>
          </p:nvSpPr>
          <p:spPr>
            <a:xfrm>
              <a:off x="7538169" y="3491565"/>
              <a:ext cx="356038" cy="229727"/>
            </a:xfrm>
            <a:custGeom>
              <a:rect b="b" l="l" r="r" t="t"/>
              <a:pathLst>
                <a:path extrusionOk="0" h="8759" w="13575">
                  <a:moveTo>
                    <a:pt x="438" y="1"/>
                  </a:moveTo>
                  <a:cubicBezTo>
                    <a:pt x="197" y="1"/>
                    <a:pt x="0" y="198"/>
                    <a:pt x="0" y="439"/>
                  </a:cubicBezTo>
                  <a:lnTo>
                    <a:pt x="0" y="8320"/>
                  </a:lnTo>
                  <a:cubicBezTo>
                    <a:pt x="0" y="8561"/>
                    <a:pt x="197" y="8758"/>
                    <a:pt x="438" y="8758"/>
                  </a:cubicBezTo>
                  <a:lnTo>
                    <a:pt x="13136" y="8758"/>
                  </a:lnTo>
                  <a:cubicBezTo>
                    <a:pt x="13377" y="8758"/>
                    <a:pt x="13574" y="8561"/>
                    <a:pt x="13574" y="8320"/>
                  </a:cubicBezTo>
                  <a:lnTo>
                    <a:pt x="13574" y="439"/>
                  </a:lnTo>
                  <a:cubicBezTo>
                    <a:pt x="13574" y="198"/>
                    <a:pt x="13377" y="1"/>
                    <a:pt x="13136" y="1"/>
                  </a:cubicBezTo>
                  <a:close/>
                </a:path>
              </a:pathLst>
            </a:custGeom>
            <a:solidFill>
              <a:srgbClr val="E8EC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36"/>
            <p:cNvSpPr/>
            <p:nvPr/>
          </p:nvSpPr>
          <p:spPr>
            <a:xfrm>
              <a:off x="7538169" y="3491565"/>
              <a:ext cx="355907" cy="17205"/>
            </a:xfrm>
            <a:custGeom>
              <a:rect b="b" l="l" r="r" t="t"/>
              <a:pathLst>
                <a:path extrusionOk="0" h="656" w="13570">
                  <a:moveTo>
                    <a:pt x="438" y="1"/>
                  </a:moveTo>
                  <a:cubicBezTo>
                    <a:pt x="193" y="1"/>
                    <a:pt x="0" y="193"/>
                    <a:pt x="0" y="439"/>
                  </a:cubicBezTo>
                  <a:lnTo>
                    <a:pt x="0" y="655"/>
                  </a:lnTo>
                  <a:lnTo>
                    <a:pt x="13569" y="655"/>
                  </a:lnTo>
                  <a:lnTo>
                    <a:pt x="13569" y="439"/>
                  </a:lnTo>
                  <a:cubicBezTo>
                    <a:pt x="13569" y="193"/>
                    <a:pt x="13377" y="1"/>
                    <a:pt x="13131" y="1"/>
                  </a:cubicBezTo>
                  <a:close/>
                </a:path>
              </a:pathLst>
            </a:custGeom>
            <a:solidFill>
              <a:srgbClr val="D2D8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36"/>
            <p:cNvSpPr/>
            <p:nvPr/>
          </p:nvSpPr>
          <p:spPr>
            <a:xfrm>
              <a:off x="7572501" y="3537515"/>
              <a:ext cx="114981" cy="149313"/>
            </a:xfrm>
            <a:custGeom>
              <a:rect b="b" l="l" r="r" t="t"/>
              <a:pathLst>
                <a:path extrusionOk="0" h="5693" w="4384">
                  <a:moveTo>
                    <a:pt x="221" y="0"/>
                  </a:moveTo>
                  <a:cubicBezTo>
                    <a:pt x="101" y="0"/>
                    <a:pt x="0" y="96"/>
                    <a:pt x="0" y="217"/>
                  </a:cubicBezTo>
                  <a:lnTo>
                    <a:pt x="0" y="5471"/>
                  </a:lnTo>
                  <a:cubicBezTo>
                    <a:pt x="0" y="5591"/>
                    <a:pt x="101" y="5693"/>
                    <a:pt x="221" y="5693"/>
                  </a:cubicBezTo>
                  <a:lnTo>
                    <a:pt x="4162" y="5693"/>
                  </a:lnTo>
                  <a:cubicBezTo>
                    <a:pt x="4282" y="5693"/>
                    <a:pt x="4383" y="5591"/>
                    <a:pt x="4383" y="5471"/>
                  </a:cubicBezTo>
                  <a:lnTo>
                    <a:pt x="4383" y="217"/>
                  </a:lnTo>
                  <a:cubicBezTo>
                    <a:pt x="4383" y="96"/>
                    <a:pt x="4282" y="0"/>
                    <a:pt x="4162" y="0"/>
                  </a:cubicBezTo>
                  <a:close/>
                </a:path>
              </a:pathLst>
            </a:custGeom>
            <a:solidFill>
              <a:srgbClr val="A1AD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36"/>
            <p:cNvSpPr/>
            <p:nvPr/>
          </p:nvSpPr>
          <p:spPr>
            <a:xfrm>
              <a:off x="7721919" y="3537384"/>
              <a:ext cx="137826" cy="23106"/>
            </a:xfrm>
            <a:custGeom>
              <a:rect b="b" l="l" r="r" t="t"/>
              <a:pathLst>
                <a:path extrusionOk="0" h="881" w="5255">
                  <a:moveTo>
                    <a:pt x="221" y="0"/>
                  </a:moveTo>
                  <a:cubicBezTo>
                    <a:pt x="96" y="0"/>
                    <a:pt x="0" y="101"/>
                    <a:pt x="0" y="222"/>
                  </a:cubicBezTo>
                  <a:lnTo>
                    <a:pt x="0" y="660"/>
                  </a:lnTo>
                  <a:cubicBezTo>
                    <a:pt x="0" y="780"/>
                    <a:pt x="96" y="876"/>
                    <a:pt x="221" y="881"/>
                  </a:cubicBezTo>
                  <a:lnTo>
                    <a:pt x="5038" y="881"/>
                  </a:lnTo>
                  <a:cubicBezTo>
                    <a:pt x="5158" y="881"/>
                    <a:pt x="5255" y="780"/>
                    <a:pt x="5255" y="660"/>
                  </a:cubicBezTo>
                  <a:lnTo>
                    <a:pt x="5255" y="222"/>
                  </a:lnTo>
                  <a:cubicBezTo>
                    <a:pt x="5255" y="101"/>
                    <a:pt x="5158" y="5"/>
                    <a:pt x="5038" y="0"/>
                  </a:cubicBezTo>
                  <a:close/>
                </a:path>
              </a:pathLst>
            </a:custGeom>
            <a:solidFill>
              <a:srgbClr val="D5DD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36"/>
            <p:cNvSpPr/>
            <p:nvPr/>
          </p:nvSpPr>
          <p:spPr>
            <a:xfrm>
              <a:off x="7721919" y="3583440"/>
              <a:ext cx="103363" cy="23002"/>
            </a:xfrm>
            <a:custGeom>
              <a:rect b="b" l="l" r="r" t="t"/>
              <a:pathLst>
                <a:path extrusionOk="0" h="877" w="3941">
                  <a:moveTo>
                    <a:pt x="221" y="1"/>
                  </a:moveTo>
                  <a:cubicBezTo>
                    <a:pt x="96" y="1"/>
                    <a:pt x="0" y="97"/>
                    <a:pt x="0" y="217"/>
                  </a:cubicBezTo>
                  <a:lnTo>
                    <a:pt x="0" y="655"/>
                  </a:lnTo>
                  <a:cubicBezTo>
                    <a:pt x="0" y="775"/>
                    <a:pt x="96" y="876"/>
                    <a:pt x="221" y="876"/>
                  </a:cubicBezTo>
                  <a:lnTo>
                    <a:pt x="3724" y="876"/>
                  </a:lnTo>
                  <a:cubicBezTo>
                    <a:pt x="3845" y="876"/>
                    <a:pt x="3941" y="775"/>
                    <a:pt x="3941" y="655"/>
                  </a:cubicBezTo>
                  <a:lnTo>
                    <a:pt x="3941" y="217"/>
                  </a:lnTo>
                  <a:cubicBezTo>
                    <a:pt x="3941" y="97"/>
                    <a:pt x="3845" y="1"/>
                    <a:pt x="3724" y="1"/>
                  </a:cubicBezTo>
                  <a:close/>
                </a:path>
              </a:pathLst>
            </a:custGeom>
            <a:solidFill>
              <a:srgbClr val="C4D0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36"/>
            <p:cNvSpPr/>
            <p:nvPr/>
          </p:nvSpPr>
          <p:spPr>
            <a:xfrm>
              <a:off x="7687456" y="3411177"/>
              <a:ext cx="57438" cy="103389"/>
            </a:xfrm>
            <a:custGeom>
              <a:rect b="b" l="l" r="r" t="t"/>
              <a:pathLst>
                <a:path extrusionOk="0" h="3942" w="2190">
                  <a:moveTo>
                    <a:pt x="0" y="1"/>
                  </a:moveTo>
                  <a:lnTo>
                    <a:pt x="438" y="3942"/>
                  </a:lnTo>
                  <a:lnTo>
                    <a:pt x="1752" y="3942"/>
                  </a:lnTo>
                  <a:lnTo>
                    <a:pt x="2190" y="1"/>
                  </a:lnTo>
                  <a:close/>
                </a:path>
              </a:pathLst>
            </a:custGeom>
            <a:solidFill>
              <a:srgbClr val="A1AE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36"/>
            <p:cNvSpPr/>
            <p:nvPr/>
          </p:nvSpPr>
          <p:spPr>
            <a:xfrm>
              <a:off x="7595581" y="3612080"/>
              <a:ext cx="69057" cy="74748"/>
            </a:xfrm>
            <a:custGeom>
              <a:rect b="b" l="l" r="r" t="t"/>
              <a:pathLst>
                <a:path extrusionOk="0" h="2850" w="2633">
                  <a:moveTo>
                    <a:pt x="876" y="1"/>
                  </a:moveTo>
                  <a:lnTo>
                    <a:pt x="876" y="439"/>
                  </a:lnTo>
                  <a:cubicBezTo>
                    <a:pt x="876" y="521"/>
                    <a:pt x="828" y="598"/>
                    <a:pt x="756" y="636"/>
                  </a:cubicBezTo>
                  <a:lnTo>
                    <a:pt x="241" y="891"/>
                  </a:lnTo>
                  <a:cubicBezTo>
                    <a:pt x="97" y="968"/>
                    <a:pt x="1" y="1117"/>
                    <a:pt x="1" y="1286"/>
                  </a:cubicBezTo>
                  <a:lnTo>
                    <a:pt x="1" y="2850"/>
                  </a:lnTo>
                  <a:lnTo>
                    <a:pt x="2633" y="2850"/>
                  </a:lnTo>
                  <a:lnTo>
                    <a:pt x="2633" y="1286"/>
                  </a:lnTo>
                  <a:cubicBezTo>
                    <a:pt x="2628" y="1117"/>
                    <a:pt x="2536" y="968"/>
                    <a:pt x="2387" y="891"/>
                  </a:cubicBezTo>
                  <a:lnTo>
                    <a:pt x="1872" y="636"/>
                  </a:lnTo>
                  <a:cubicBezTo>
                    <a:pt x="1800" y="598"/>
                    <a:pt x="1752" y="521"/>
                    <a:pt x="1752" y="439"/>
                  </a:cubicBezTo>
                  <a:lnTo>
                    <a:pt x="1752" y="1"/>
                  </a:lnTo>
                  <a:close/>
                </a:path>
              </a:pathLst>
            </a:custGeom>
            <a:solidFill>
              <a:srgbClr val="B0C1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36"/>
            <p:cNvSpPr/>
            <p:nvPr/>
          </p:nvSpPr>
          <p:spPr>
            <a:xfrm>
              <a:off x="7595581" y="3630256"/>
              <a:ext cx="68926" cy="56573"/>
            </a:xfrm>
            <a:custGeom>
              <a:rect b="b" l="l" r="r" t="t"/>
              <a:pathLst>
                <a:path extrusionOk="0" h="2157" w="2628">
                  <a:moveTo>
                    <a:pt x="641" y="1"/>
                  </a:moveTo>
                  <a:lnTo>
                    <a:pt x="241" y="198"/>
                  </a:lnTo>
                  <a:cubicBezTo>
                    <a:pt x="97" y="275"/>
                    <a:pt x="1" y="424"/>
                    <a:pt x="1" y="593"/>
                  </a:cubicBezTo>
                  <a:lnTo>
                    <a:pt x="1" y="2157"/>
                  </a:lnTo>
                  <a:lnTo>
                    <a:pt x="2628" y="2157"/>
                  </a:lnTo>
                  <a:lnTo>
                    <a:pt x="2628" y="593"/>
                  </a:lnTo>
                  <a:cubicBezTo>
                    <a:pt x="2628" y="424"/>
                    <a:pt x="2536" y="275"/>
                    <a:pt x="2387" y="198"/>
                  </a:cubicBezTo>
                  <a:lnTo>
                    <a:pt x="1988" y="1"/>
                  </a:lnTo>
                  <a:cubicBezTo>
                    <a:pt x="1824" y="193"/>
                    <a:pt x="1588" y="622"/>
                    <a:pt x="1314" y="622"/>
                  </a:cubicBezTo>
                  <a:cubicBezTo>
                    <a:pt x="1045" y="622"/>
                    <a:pt x="804" y="193"/>
                    <a:pt x="641" y="1"/>
                  </a:cubicBezTo>
                  <a:close/>
                </a:path>
              </a:pathLst>
            </a:custGeom>
            <a:solidFill>
              <a:srgbClr val="A1AE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36"/>
            <p:cNvSpPr/>
            <p:nvPr/>
          </p:nvSpPr>
          <p:spPr>
            <a:xfrm>
              <a:off x="7595581" y="3640484"/>
              <a:ext cx="17310" cy="46344"/>
            </a:xfrm>
            <a:custGeom>
              <a:rect b="b" l="l" r="r" t="t"/>
              <a:pathLst>
                <a:path extrusionOk="0" h="1767" w="660">
                  <a:moveTo>
                    <a:pt x="53" y="1"/>
                  </a:moveTo>
                  <a:cubicBezTo>
                    <a:pt x="20" y="63"/>
                    <a:pt x="1" y="131"/>
                    <a:pt x="1" y="203"/>
                  </a:cubicBezTo>
                  <a:lnTo>
                    <a:pt x="1" y="1767"/>
                  </a:lnTo>
                  <a:lnTo>
                    <a:pt x="660" y="1767"/>
                  </a:lnTo>
                  <a:lnTo>
                    <a:pt x="660" y="669"/>
                  </a:lnTo>
                  <a:cubicBezTo>
                    <a:pt x="660" y="535"/>
                    <a:pt x="592" y="405"/>
                    <a:pt x="482" y="323"/>
                  </a:cubicBezTo>
                  <a:lnTo>
                    <a:pt x="53" y="1"/>
                  </a:lnTo>
                  <a:close/>
                </a:path>
              </a:pathLst>
            </a:custGeom>
            <a:solidFill>
              <a:srgbClr val="8A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36"/>
            <p:cNvSpPr/>
            <p:nvPr/>
          </p:nvSpPr>
          <p:spPr>
            <a:xfrm>
              <a:off x="7647328" y="3640484"/>
              <a:ext cx="17179" cy="46344"/>
            </a:xfrm>
            <a:custGeom>
              <a:rect b="b" l="l" r="r" t="t"/>
              <a:pathLst>
                <a:path extrusionOk="0" h="1767" w="655">
                  <a:moveTo>
                    <a:pt x="602" y="1"/>
                  </a:moveTo>
                  <a:lnTo>
                    <a:pt x="174" y="323"/>
                  </a:lnTo>
                  <a:cubicBezTo>
                    <a:pt x="63" y="405"/>
                    <a:pt x="0" y="535"/>
                    <a:pt x="0" y="669"/>
                  </a:cubicBezTo>
                  <a:lnTo>
                    <a:pt x="0" y="1767"/>
                  </a:lnTo>
                  <a:lnTo>
                    <a:pt x="655" y="1767"/>
                  </a:lnTo>
                  <a:lnTo>
                    <a:pt x="655" y="203"/>
                  </a:lnTo>
                  <a:cubicBezTo>
                    <a:pt x="655" y="131"/>
                    <a:pt x="636" y="63"/>
                    <a:pt x="602" y="1"/>
                  </a:cubicBezTo>
                  <a:close/>
                </a:path>
              </a:pathLst>
            </a:custGeom>
            <a:solidFill>
              <a:srgbClr val="8A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36"/>
            <p:cNvSpPr/>
            <p:nvPr/>
          </p:nvSpPr>
          <p:spPr>
            <a:xfrm>
              <a:off x="7607069" y="3566156"/>
              <a:ext cx="45951" cy="51773"/>
            </a:xfrm>
            <a:custGeom>
              <a:rect b="b" l="l" r="r" t="t"/>
              <a:pathLst>
                <a:path extrusionOk="0" h="1974" w="1752">
                  <a:moveTo>
                    <a:pt x="660" y="1"/>
                  </a:moveTo>
                  <a:cubicBezTo>
                    <a:pt x="294" y="1"/>
                    <a:pt x="0" y="294"/>
                    <a:pt x="0" y="660"/>
                  </a:cubicBezTo>
                  <a:lnTo>
                    <a:pt x="0" y="1098"/>
                  </a:lnTo>
                  <a:cubicBezTo>
                    <a:pt x="0" y="1579"/>
                    <a:pt x="395" y="1973"/>
                    <a:pt x="876" y="1973"/>
                  </a:cubicBezTo>
                  <a:cubicBezTo>
                    <a:pt x="1362" y="1973"/>
                    <a:pt x="1752" y="1579"/>
                    <a:pt x="1752" y="1098"/>
                  </a:cubicBezTo>
                  <a:lnTo>
                    <a:pt x="1752" y="660"/>
                  </a:lnTo>
                  <a:cubicBezTo>
                    <a:pt x="1752" y="294"/>
                    <a:pt x="1458" y="1"/>
                    <a:pt x="1097" y="1"/>
                  </a:cubicBezTo>
                  <a:close/>
                </a:path>
              </a:pathLst>
            </a:custGeom>
            <a:solidFill>
              <a:srgbClr val="C0CD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36"/>
            <p:cNvSpPr/>
            <p:nvPr/>
          </p:nvSpPr>
          <p:spPr>
            <a:xfrm>
              <a:off x="7607069" y="3566156"/>
              <a:ext cx="31578" cy="51747"/>
            </a:xfrm>
            <a:custGeom>
              <a:rect b="b" l="l" r="r" t="t"/>
              <a:pathLst>
                <a:path extrusionOk="0" h="1973" w="1204">
                  <a:moveTo>
                    <a:pt x="660" y="1"/>
                  </a:moveTo>
                  <a:cubicBezTo>
                    <a:pt x="294" y="1"/>
                    <a:pt x="0" y="294"/>
                    <a:pt x="0" y="660"/>
                  </a:cubicBezTo>
                  <a:lnTo>
                    <a:pt x="0" y="1098"/>
                  </a:lnTo>
                  <a:cubicBezTo>
                    <a:pt x="0" y="1599"/>
                    <a:pt x="412" y="1972"/>
                    <a:pt x="873" y="1972"/>
                  </a:cubicBezTo>
                  <a:cubicBezTo>
                    <a:pt x="982" y="1972"/>
                    <a:pt x="1094" y="1951"/>
                    <a:pt x="1203" y="1906"/>
                  </a:cubicBezTo>
                  <a:cubicBezTo>
                    <a:pt x="876" y="1771"/>
                    <a:pt x="660" y="1454"/>
                    <a:pt x="660" y="1098"/>
                  </a:cubicBezTo>
                  <a:lnTo>
                    <a:pt x="660" y="660"/>
                  </a:lnTo>
                  <a:cubicBezTo>
                    <a:pt x="660" y="337"/>
                    <a:pt x="891" y="63"/>
                    <a:pt x="1203" y="15"/>
                  </a:cubicBezTo>
                  <a:cubicBezTo>
                    <a:pt x="1170" y="5"/>
                    <a:pt x="1131" y="1"/>
                    <a:pt x="1097" y="1"/>
                  </a:cubicBezTo>
                  <a:close/>
                </a:path>
              </a:pathLst>
            </a:custGeom>
            <a:solidFill>
              <a:srgbClr val="B0C1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36"/>
            <p:cNvSpPr/>
            <p:nvPr/>
          </p:nvSpPr>
          <p:spPr>
            <a:xfrm>
              <a:off x="7607069" y="3566156"/>
              <a:ext cx="45951" cy="23002"/>
            </a:xfrm>
            <a:custGeom>
              <a:rect b="b" l="l" r="r" t="t"/>
              <a:pathLst>
                <a:path extrusionOk="0" h="877" w="1752">
                  <a:moveTo>
                    <a:pt x="660" y="1"/>
                  </a:moveTo>
                  <a:cubicBezTo>
                    <a:pt x="294" y="1"/>
                    <a:pt x="0" y="294"/>
                    <a:pt x="0" y="660"/>
                  </a:cubicBezTo>
                  <a:cubicBezTo>
                    <a:pt x="0" y="660"/>
                    <a:pt x="660" y="876"/>
                    <a:pt x="1752" y="876"/>
                  </a:cubicBezTo>
                  <a:lnTo>
                    <a:pt x="1752" y="660"/>
                  </a:lnTo>
                  <a:cubicBezTo>
                    <a:pt x="1752" y="294"/>
                    <a:pt x="1458" y="1"/>
                    <a:pt x="1097" y="1"/>
                  </a:cubicBezTo>
                  <a:close/>
                </a:path>
              </a:pathLst>
            </a:custGeom>
            <a:solidFill>
              <a:srgbClr val="798F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36"/>
            <p:cNvSpPr/>
            <p:nvPr/>
          </p:nvSpPr>
          <p:spPr>
            <a:xfrm>
              <a:off x="7607069" y="3566156"/>
              <a:ext cx="31578" cy="20982"/>
            </a:xfrm>
            <a:custGeom>
              <a:rect b="b" l="l" r="r" t="t"/>
              <a:pathLst>
                <a:path extrusionOk="0" h="800" w="1204">
                  <a:moveTo>
                    <a:pt x="660" y="1"/>
                  </a:moveTo>
                  <a:cubicBezTo>
                    <a:pt x="294" y="1"/>
                    <a:pt x="0" y="294"/>
                    <a:pt x="0" y="660"/>
                  </a:cubicBezTo>
                  <a:cubicBezTo>
                    <a:pt x="217" y="722"/>
                    <a:pt x="433" y="770"/>
                    <a:pt x="660" y="799"/>
                  </a:cubicBezTo>
                  <a:lnTo>
                    <a:pt x="660" y="660"/>
                  </a:lnTo>
                  <a:cubicBezTo>
                    <a:pt x="660" y="337"/>
                    <a:pt x="891" y="63"/>
                    <a:pt x="1203" y="15"/>
                  </a:cubicBezTo>
                  <a:cubicBezTo>
                    <a:pt x="1170" y="5"/>
                    <a:pt x="1131" y="1"/>
                    <a:pt x="1097" y="1"/>
                  </a:cubicBezTo>
                  <a:close/>
                </a:path>
              </a:pathLst>
            </a:custGeom>
            <a:solidFill>
              <a:srgbClr val="7188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36"/>
            <p:cNvSpPr/>
            <p:nvPr/>
          </p:nvSpPr>
          <p:spPr>
            <a:xfrm>
              <a:off x="7532740" y="3405748"/>
              <a:ext cx="366896" cy="320841"/>
            </a:xfrm>
            <a:custGeom>
              <a:rect b="b" l="l" r="r" t="t"/>
              <a:pathLst>
                <a:path extrusionOk="0" h="12233" w="13989">
                  <a:moveTo>
                    <a:pt x="7863" y="410"/>
                  </a:moveTo>
                  <a:lnTo>
                    <a:pt x="7468" y="3932"/>
                  </a:lnTo>
                  <a:cubicBezTo>
                    <a:pt x="7468" y="3937"/>
                    <a:pt x="7463" y="3942"/>
                    <a:pt x="7459" y="3942"/>
                  </a:cubicBezTo>
                  <a:lnTo>
                    <a:pt x="6535" y="3942"/>
                  </a:lnTo>
                  <a:cubicBezTo>
                    <a:pt x="6530" y="3942"/>
                    <a:pt x="6520" y="3937"/>
                    <a:pt x="6520" y="3932"/>
                  </a:cubicBezTo>
                  <a:lnTo>
                    <a:pt x="6130" y="410"/>
                  </a:lnTo>
                  <a:close/>
                  <a:moveTo>
                    <a:pt x="13348" y="3480"/>
                  </a:moveTo>
                  <a:cubicBezTo>
                    <a:pt x="13473" y="3480"/>
                    <a:pt x="13579" y="3586"/>
                    <a:pt x="13579" y="3711"/>
                  </a:cubicBezTo>
                  <a:lnTo>
                    <a:pt x="13579" y="11592"/>
                  </a:lnTo>
                  <a:lnTo>
                    <a:pt x="13574" y="11592"/>
                  </a:lnTo>
                  <a:cubicBezTo>
                    <a:pt x="13574" y="11717"/>
                    <a:pt x="13468" y="11823"/>
                    <a:pt x="13343" y="11823"/>
                  </a:cubicBezTo>
                  <a:lnTo>
                    <a:pt x="645" y="11823"/>
                  </a:lnTo>
                  <a:cubicBezTo>
                    <a:pt x="515" y="11823"/>
                    <a:pt x="414" y="11717"/>
                    <a:pt x="414" y="11592"/>
                  </a:cubicBezTo>
                  <a:lnTo>
                    <a:pt x="414" y="3711"/>
                  </a:lnTo>
                  <a:cubicBezTo>
                    <a:pt x="414" y="3586"/>
                    <a:pt x="515" y="3480"/>
                    <a:pt x="645" y="3480"/>
                  </a:cubicBezTo>
                  <a:lnTo>
                    <a:pt x="6058" y="3480"/>
                  </a:lnTo>
                  <a:lnTo>
                    <a:pt x="6116" y="3980"/>
                  </a:lnTo>
                  <a:cubicBezTo>
                    <a:pt x="6135" y="4192"/>
                    <a:pt x="6318" y="4355"/>
                    <a:pt x="6535" y="4355"/>
                  </a:cubicBezTo>
                  <a:lnTo>
                    <a:pt x="7459" y="4355"/>
                  </a:lnTo>
                  <a:cubicBezTo>
                    <a:pt x="7675" y="4355"/>
                    <a:pt x="7853" y="4192"/>
                    <a:pt x="7877" y="3980"/>
                  </a:cubicBezTo>
                  <a:lnTo>
                    <a:pt x="7935" y="3480"/>
                  </a:lnTo>
                  <a:close/>
                  <a:moveTo>
                    <a:pt x="5899" y="1"/>
                  </a:moveTo>
                  <a:cubicBezTo>
                    <a:pt x="5779" y="1"/>
                    <a:pt x="5683" y="107"/>
                    <a:pt x="5697" y="232"/>
                  </a:cubicBezTo>
                  <a:lnTo>
                    <a:pt x="6010" y="3066"/>
                  </a:lnTo>
                  <a:lnTo>
                    <a:pt x="645" y="3066"/>
                  </a:lnTo>
                  <a:cubicBezTo>
                    <a:pt x="289" y="3066"/>
                    <a:pt x="5" y="3355"/>
                    <a:pt x="0" y="3711"/>
                  </a:cubicBezTo>
                  <a:lnTo>
                    <a:pt x="0" y="11587"/>
                  </a:lnTo>
                  <a:cubicBezTo>
                    <a:pt x="5" y="11944"/>
                    <a:pt x="289" y="12232"/>
                    <a:pt x="645" y="12232"/>
                  </a:cubicBezTo>
                  <a:lnTo>
                    <a:pt x="13343" y="12232"/>
                  </a:lnTo>
                  <a:cubicBezTo>
                    <a:pt x="13699" y="12232"/>
                    <a:pt x="13988" y="11944"/>
                    <a:pt x="13988" y="11587"/>
                  </a:cubicBezTo>
                  <a:lnTo>
                    <a:pt x="13988" y="3711"/>
                  </a:lnTo>
                  <a:cubicBezTo>
                    <a:pt x="13988" y="3355"/>
                    <a:pt x="13699" y="3066"/>
                    <a:pt x="13343" y="3066"/>
                  </a:cubicBezTo>
                  <a:lnTo>
                    <a:pt x="7978" y="3066"/>
                  </a:lnTo>
                  <a:lnTo>
                    <a:pt x="8291" y="232"/>
                  </a:lnTo>
                  <a:cubicBezTo>
                    <a:pt x="8305" y="107"/>
                    <a:pt x="8209" y="1"/>
                    <a:pt x="808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36"/>
            <p:cNvSpPr/>
            <p:nvPr/>
          </p:nvSpPr>
          <p:spPr>
            <a:xfrm>
              <a:off x="7567177" y="3532086"/>
              <a:ext cx="125603" cy="159909"/>
            </a:xfrm>
            <a:custGeom>
              <a:rect b="b" l="l" r="r" t="t"/>
              <a:pathLst>
                <a:path extrusionOk="0" h="6097" w="4789">
                  <a:moveTo>
                    <a:pt x="2614" y="1511"/>
                  </a:moveTo>
                  <a:cubicBezTo>
                    <a:pt x="2864" y="1511"/>
                    <a:pt x="3066" y="1713"/>
                    <a:pt x="3066" y="1959"/>
                  </a:cubicBezTo>
                  <a:lnTo>
                    <a:pt x="3066" y="2397"/>
                  </a:lnTo>
                  <a:cubicBezTo>
                    <a:pt x="3061" y="2767"/>
                    <a:pt x="2768" y="3065"/>
                    <a:pt x="2397" y="3065"/>
                  </a:cubicBezTo>
                  <a:lnTo>
                    <a:pt x="2397" y="3070"/>
                  </a:lnTo>
                  <a:cubicBezTo>
                    <a:pt x="2027" y="3070"/>
                    <a:pt x="1724" y="2767"/>
                    <a:pt x="1724" y="2397"/>
                  </a:cubicBezTo>
                  <a:lnTo>
                    <a:pt x="1724" y="1959"/>
                  </a:lnTo>
                  <a:cubicBezTo>
                    <a:pt x="1724" y="1713"/>
                    <a:pt x="1926" y="1511"/>
                    <a:pt x="2176" y="1511"/>
                  </a:cubicBezTo>
                  <a:close/>
                  <a:moveTo>
                    <a:pt x="2628" y="3450"/>
                  </a:moveTo>
                  <a:lnTo>
                    <a:pt x="2628" y="3571"/>
                  </a:lnTo>
                  <a:cubicBezTo>
                    <a:pt x="2628" y="3648"/>
                    <a:pt x="2647" y="3720"/>
                    <a:pt x="2686" y="3787"/>
                  </a:cubicBezTo>
                  <a:lnTo>
                    <a:pt x="2407" y="4066"/>
                  </a:lnTo>
                  <a:cubicBezTo>
                    <a:pt x="2402" y="4069"/>
                    <a:pt x="2398" y="4070"/>
                    <a:pt x="2395" y="4070"/>
                  </a:cubicBezTo>
                  <a:cubicBezTo>
                    <a:pt x="2392" y="4070"/>
                    <a:pt x="2390" y="4069"/>
                    <a:pt x="2388" y="4066"/>
                  </a:cubicBezTo>
                  <a:lnTo>
                    <a:pt x="2104" y="3782"/>
                  </a:lnTo>
                  <a:cubicBezTo>
                    <a:pt x="2142" y="3720"/>
                    <a:pt x="2161" y="3648"/>
                    <a:pt x="2161" y="3571"/>
                  </a:cubicBezTo>
                  <a:lnTo>
                    <a:pt x="2161" y="3450"/>
                  </a:lnTo>
                  <a:cubicBezTo>
                    <a:pt x="2225" y="3466"/>
                    <a:pt x="2292" y="3476"/>
                    <a:pt x="2357" y="3476"/>
                  </a:cubicBezTo>
                  <a:cubicBezTo>
                    <a:pt x="2371" y="3476"/>
                    <a:pt x="2384" y="3475"/>
                    <a:pt x="2397" y="3474"/>
                  </a:cubicBezTo>
                  <a:lnTo>
                    <a:pt x="2397" y="3479"/>
                  </a:lnTo>
                  <a:cubicBezTo>
                    <a:pt x="2474" y="3479"/>
                    <a:pt x="2551" y="3470"/>
                    <a:pt x="2628" y="3450"/>
                  </a:cubicBezTo>
                  <a:close/>
                  <a:moveTo>
                    <a:pt x="3023" y="4033"/>
                  </a:moveTo>
                  <a:lnTo>
                    <a:pt x="3379" y="4215"/>
                  </a:lnTo>
                  <a:cubicBezTo>
                    <a:pt x="3456" y="4254"/>
                    <a:pt x="3504" y="4336"/>
                    <a:pt x="3504" y="4422"/>
                  </a:cubicBezTo>
                  <a:lnTo>
                    <a:pt x="3504" y="5697"/>
                  </a:lnTo>
                  <a:lnTo>
                    <a:pt x="1286" y="5697"/>
                  </a:lnTo>
                  <a:lnTo>
                    <a:pt x="1286" y="4422"/>
                  </a:lnTo>
                  <a:cubicBezTo>
                    <a:pt x="1286" y="4331"/>
                    <a:pt x="1339" y="4249"/>
                    <a:pt x="1420" y="4211"/>
                  </a:cubicBezTo>
                  <a:lnTo>
                    <a:pt x="1772" y="4033"/>
                  </a:lnTo>
                  <a:lnTo>
                    <a:pt x="2094" y="4360"/>
                  </a:lnTo>
                  <a:cubicBezTo>
                    <a:pt x="2178" y="4442"/>
                    <a:pt x="2288" y="4482"/>
                    <a:pt x="2397" y="4482"/>
                  </a:cubicBezTo>
                  <a:cubicBezTo>
                    <a:pt x="2505" y="4482"/>
                    <a:pt x="2614" y="4442"/>
                    <a:pt x="2695" y="4360"/>
                  </a:cubicBezTo>
                  <a:lnTo>
                    <a:pt x="3023" y="4033"/>
                  </a:lnTo>
                  <a:close/>
                  <a:moveTo>
                    <a:pt x="4365" y="409"/>
                  </a:moveTo>
                  <a:cubicBezTo>
                    <a:pt x="4375" y="409"/>
                    <a:pt x="4380" y="419"/>
                    <a:pt x="4380" y="424"/>
                  </a:cubicBezTo>
                  <a:lnTo>
                    <a:pt x="4380" y="5678"/>
                  </a:lnTo>
                  <a:lnTo>
                    <a:pt x="4380" y="5683"/>
                  </a:lnTo>
                  <a:cubicBezTo>
                    <a:pt x="4380" y="5688"/>
                    <a:pt x="4375" y="5697"/>
                    <a:pt x="4365" y="5697"/>
                  </a:cubicBezTo>
                  <a:lnTo>
                    <a:pt x="3913" y="5697"/>
                  </a:lnTo>
                  <a:lnTo>
                    <a:pt x="3913" y="4418"/>
                  </a:lnTo>
                  <a:cubicBezTo>
                    <a:pt x="3913" y="4177"/>
                    <a:pt x="3778" y="3951"/>
                    <a:pt x="3557" y="3845"/>
                  </a:cubicBezTo>
                  <a:lnTo>
                    <a:pt x="3047" y="3590"/>
                  </a:lnTo>
                  <a:cubicBezTo>
                    <a:pt x="3042" y="3585"/>
                    <a:pt x="3037" y="3580"/>
                    <a:pt x="3037" y="3575"/>
                  </a:cubicBezTo>
                  <a:lnTo>
                    <a:pt x="3037" y="3277"/>
                  </a:lnTo>
                  <a:lnTo>
                    <a:pt x="3037" y="3268"/>
                  </a:lnTo>
                  <a:cubicBezTo>
                    <a:pt x="3311" y="3065"/>
                    <a:pt x="3475" y="2743"/>
                    <a:pt x="3475" y="2401"/>
                  </a:cubicBezTo>
                  <a:lnTo>
                    <a:pt x="3475" y="1964"/>
                  </a:lnTo>
                  <a:cubicBezTo>
                    <a:pt x="3475" y="1487"/>
                    <a:pt x="3090" y="1097"/>
                    <a:pt x="2614" y="1097"/>
                  </a:cubicBezTo>
                  <a:lnTo>
                    <a:pt x="2176" y="1097"/>
                  </a:lnTo>
                  <a:cubicBezTo>
                    <a:pt x="1699" y="1097"/>
                    <a:pt x="1315" y="1487"/>
                    <a:pt x="1315" y="1964"/>
                  </a:cubicBezTo>
                  <a:lnTo>
                    <a:pt x="1315" y="2401"/>
                  </a:lnTo>
                  <a:cubicBezTo>
                    <a:pt x="1315" y="2743"/>
                    <a:pt x="1478" y="3065"/>
                    <a:pt x="1752" y="3268"/>
                  </a:cubicBezTo>
                  <a:lnTo>
                    <a:pt x="1752" y="3277"/>
                  </a:lnTo>
                  <a:lnTo>
                    <a:pt x="1752" y="3575"/>
                  </a:lnTo>
                  <a:cubicBezTo>
                    <a:pt x="1752" y="3580"/>
                    <a:pt x="1752" y="3585"/>
                    <a:pt x="1743" y="3590"/>
                  </a:cubicBezTo>
                  <a:lnTo>
                    <a:pt x="1233" y="3845"/>
                  </a:lnTo>
                  <a:cubicBezTo>
                    <a:pt x="1016" y="3951"/>
                    <a:pt x="877" y="4177"/>
                    <a:pt x="877" y="4418"/>
                  </a:cubicBezTo>
                  <a:lnTo>
                    <a:pt x="877" y="5697"/>
                  </a:lnTo>
                  <a:lnTo>
                    <a:pt x="424" y="5697"/>
                  </a:lnTo>
                  <a:cubicBezTo>
                    <a:pt x="420" y="5697"/>
                    <a:pt x="410" y="5688"/>
                    <a:pt x="410" y="5683"/>
                  </a:cubicBezTo>
                  <a:lnTo>
                    <a:pt x="410" y="424"/>
                  </a:lnTo>
                  <a:cubicBezTo>
                    <a:pt x="410" y="419"/>
                    <a:pt x="420" y="409"/>
                    <a:pt x="424" y="409"/>
                  </a:cubicBezTo>
                  <a:close/>
                  <a:moveTo>
                    <a:pt x="424" y="0"/>
                  </a:moveTo>
                  <a:cubicBezTo>
                    <a:pt x="193" y="5"/>
                    <a:pt x="6" y="193"/>
                    <a:pt x="1" y="424"/>
                  </a:cubicBezTo>
                  <a:lnTo>
                    <a:pt x="1" y="5678"/>
                  </a:lnTo>
                  <a:cubicBezTo>
                    <a:pt x="6" y="5909"/>
                    <a:pt x="193" y="6097"/>
                    <a:pt x="424" y="6097"/>
                  </a:cubicBezTo>
                  <a:lnTo>
                    <a:pt x="4365" y="6097"/>
                  </a:lnTo>
                  <a:cubicBezTo>
                    <a:pt x="4596" y="6097"/>
                    <a:pt x="4784" y="5909"/>
                    <a:pt x="4789" y="5678"/>
                  </a:cubicBezTo>
                  <a:lnTo>
                    <a:pt x="4789" y="424"/>
                  </a:lnTo>
                  <a:cubicBezTo>
                    <a:pt x="4784" y="193"/>
                    <a:pt x="4596" y="5"/>
                    <a:pt x="436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36"/>
            <p:cNvSpPr/>
            <p:nvPr/>
          </p:nvSpPr>
          <p:spPr>
            <a:xfrm>
              <a:off x="7716621" y="3532086"/>
              <a:ext cx="148421" cy="33597"/>
            </a:xfrm>
            <a:custGeom>
              <a:rect b="b" l="l" r="r" t="t"/>
              <a:pathLst>
                <a:path extrusionOk="0" h="1281" w="5659">
                  <a:moveTo>
                    <a:pt x="5240" y="409"/>
                  </a:moveTo>
                  <a:cubicBezTo>
                    <a:pt x="5245" y="409"/>
                    <a:pt x="5250" y="419"/>
                    <a:pt x="5250" y="424"/>
                  </a:cubicBezTo>
                  <a:lnTo>
                    <a:pt x="5250" y="862"/>
                  </a:lnTo>
                  <a:cubicBezTo>
                    <a:pt x="5250" y="871"/>
                    <a:pt x="5245" y="876"/>
                    <a:pt x="5240" y="876"/>
                  </a:cubicBezTo>
                  <a:lnTo>
                    <a:pt x="423" y="876"/>
                  </a:lnTo>
                  <a:cubicBezTo>
                    <a:pt x="414" y="876"/>
                    <a:pt x="409" y="871"/>
                    <a:pt x="409" y="862"/>
                  </a:cubicBezTo>
                  <a:lnTo>
                    <a:pt x="409" y="424"/>
                  </a:lnTo>
                  <a:cubicBezTo>
                    <a:pt x="409" y="419"/>
                    <a:pt x="414" y="409"/>
                    <a:pt x="423" y="409"/>
                  </a:cubicBezTo>
                  <a:close/>
                  <a:moveTo>
                    <a:pt x="423" y="0"/>
                  </a:moveTo>
                  <a:cubicBezTo>
                    <a:pt x="188" y="5"/>
                    <a:pt x="0" y="193"/>
                    <a:pt x="0" y="424"/>
                  </a:cubicBezTo>
                  <a:lnTo>
                    <a:pt x="0" y="862"/>
                  </a:lnTo>
                  <a:cubicBezTo>
                    <a:pt x="0" y="1093"/>
                    <a:pt x="188" y="1280"/>
                    <a:pt x="423" y="1280"/>
                  </a:cubicBezTo>
                  <a:lnTo>
                    <a:pt x="5240" y="1280"/>
                  </a:lnTo>
                  <a:cubicBezTo>
                    <a:pt x="5471" y="1280"/>
                    <a:pt x="5659" y="1093"/>
                    <a:pt x="5659" y="862"/>
                  </a:cubicBezTo>
                  <a:lnTo>
                    <a:pt x="5659" y="424"/>
                  </a:lnTo>
                  <a:cubicBezTo>
                    <a:pt x="5659" y="193"/>
                    <a:pt x="5471" y="5"/>
                    <a:pt x="524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36"/>
            <p:cNvSpPr/>
            <p:nvPr/>
          </p:nvSpPr>
          <p:spPr>
            <a:xfrm>
              <a:off x="7716621" y="3578011"/>
              <a:ext cx="113958" cy="33597"/>
            </a:xfrm>
            <a:custGeom>
              <a:rect b="b" l="l" r="r" t="t"/>
              <a:pathLst>
                <a:path extrusionOk="0" h="1281" w="4345">
                  <a:moveTo>
                    <a:pt x="3926" y="415"/>
                  </a:moveTo>
                  <a:cubicBezTo>
                    <a:pt x="3931" y="415"/>
                    <a:pt x="3936" y="419"/>
                    <a:pt x="3936" y="424"/>
                  </a:cubicBezTo>
                  <a:lnTo>
                    <a:pt x="3936" y="862"/>
                  </a:lnTo>
                  <a:cubicBezTo>
                    <a:pt x="3936" y="872"/>
                    <a:pt x="3931" y="877"/>
                    <a:pt x="3926" y="877"/>
                  </a:cubicBezTo>
                  <a:lnTo>
                    <a:pt x="423" y="877"/>
                  </a:lnTo>
                  <a:cubicBezTo>
                    <a:pt x="414" y="877"/>
                    <a:pt x="409" y="872"/>
                    <a:pt x="409" y="862"/>
                  </a:cubicBezTo>
                  <a:lnTo>
                    <a:pt x="409" y="424"/>
                  </a:lnTo>
                  <a:cubicBezTo>
                    <a:pt x="409" y="419"/>
                    <a:pt x="414" y="415"/>
                    <a:pt x="423" y="415"/>
                  </a:cubicBezTo>
                  <a:close/>
                  <a:moveTo>
                    <a:pt x="423" y="1"/>
                  </a:moveTo>
                  <a:cubicBezTo>
                    <a:pt x="188" y="6"/>
                    <a:pt x="0" y="193"/>
                    <a:pt x="0" y="424"/>
                  </a:cubicBezTo>
                  <a:lnTo>
                    <a:pt x="0" y="862"/>
                  </a:lnTo>
                  <a:cubicBezTo>
                    <a:pt x="0" y="1093"/>
                    <a:pt x="188" y="1281"/>
                    <a:pt x="423" y="1281"/>
                  </a:cubicBezTo>
                  <a:lnTo>
                    <a:pt x="3926" y="1281"/>
                  </a:lnTo>
                  <a:cubicBezTo>
                    <a:pt x="4157" y="1281"/>
                    <a:pt x="4345" y="1093"/>
                    <a:pt x="4345" y="862"/>
                  </a:cubicBezTo>
                  <a:lnTo>
                    <a:pt x="4345" y="424"/>
                  </a:lnTo>
                  <a:cubicBezTo>
                    <a:pt x="4345" y="193"/>
                    <a:pt x="4157" y="6"/>
                    <a:pt x="392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36"/>
            <p:cNvSpPr/>
            <p:nvPr/>
          </p:nvSpPr>
          <p:spPr>
            <a:xfrm>
              <a:off x="7714444" y="3623935"/>
              <a:ext cx="72362" cy="10780"/>
            </a:xfrm>
            <a:custGeom>
              <a:rect b="b" l="l" r="r" t="t"/>
              <a:pathLst>
                <a:path extrusionOk="0" h="411" w="2759">
                  <a:moveTo>
                    <a:pt x="271" y="1"/>
                  </a:moveTo>
                  <a:cubicBezTo>
                    <a:pt x="2" y="1"/>
                    <a:pt x="1" y="411"/>
                    <a:pt x="267" y="411"/>
                  </a:cubicBezTo>
                  <a:cubicBezTo>
                    <a:pt x="273" y="411"/>
                    <a:pt x="279" y="411"/>
                    <a:pt x="285" y="410"/>
                  </a:cubicBezTo>
                  <a:lnTo>
                    <a:pt x="2474" y="410"/>
                  </a:lnTo>
                  <a:cubicBezTo>
                    <a:pt x="2481" y="411"/>
                    <a:pt x="2487" y="411"/>
                    <a:pt x="2492" y="411"/>
                  </a:cubicBezTo>
                  <a:cubicBezTo>
                    <a:pt x="2759" y="411"/>
                    <a:pt x="2757" y="1"/>
                    <a:pt x="2488" y="1"/>
                  </a:cubicBezTo>
                  <a:cubicBezTo>
                    <a:pt x="2484" y="1"/>
                    <a:pt x="2479" y="1"/>
                    <a:pt x="2474" y="1"/>
                  </a:cubicBezTo>
                  <a:lnTo>
                    <a:pt x="285" y="1"/>
                  </a:lnTo>
                  <a:cubicBezTo>
                    <a:pt x="280" y="1"/>
                    <a:pt x="276" y="1"/>
                    <a:pt x="27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36"/>
            <p:cNvSpPr/>
            <p:nvPr/>
          </p:nvSpPr>
          <p:spPr>
            <a:xfrm>
              <a:off x="7794831" y="3623935"/>
              <a:ext cx="37138" cy="10780"/>
            </a:xfrm>
            <a:custGeom>
              <a:rect b="b" l="l" r="r" t="t"/>
              <a:pathLst>
                <a:path extrusionOk="0" h="411" w="1416">
                  <a:moveTo>
                    <a:pt x="267" y="1"/>
                  </a:moveTo>
                  <a:cubicBezTo>
                    <a:pt x="2" y="1"/>
                    <a:pt x="1" y="411"/>
                    <a:pt x="263" y="411"/>
                  </a:cubicBezTo>
                  <a:cubicBezTo>
                    <a:pt x="268" y="411"/>
                    <a:pt x="274" y="411"/>
                    <a:pt x="280" y="410"/>
                  </a:cubicBezTo>
                  <a:lnTo>
                    <a:pt x="1161" y="410"/>
                  </a:lnTo>
                  <a:cubicBezTo>
                    <a:pt x="1416" y="396"/>
                    <a:pt x="1416" y="16"/>
                    <a:pt x="1161" y="1"/>
                  </a:cubicBezTo>
                  <a:lnTo>
                    <a:pt x="280" y="1"/>
                  </a:lnTo>
                  <a:cubicBezTo>
                    <a:pt x="276" y="1"/>
                    <a:pt x="271" y="1"/>
                    <a:pt x="2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36"/>
            <p:cNvSpPr/>
            <p:nvPr/>
          </p:nvSpPr>
          <p:spPr>
            <a:xfrm>
              <a:off x="7714444" y="3658398"/>
              <a:ext cx="26437" cy="10780"/>
            </a:xfrm>
            <a:custGeom>
              <a:rect b="b" l="l" r="r" t="t"/>
              <a:pathLst>
                <a:path extrusionOk="0" h="411" w="1008">
                  <a:moveTo>
                    <a:pt x="271" y="1"/>
                  </a:moveTo>
                  <a:cubicBezTo>
                    <a:pt x="2" y="1"/>
                    <a:pt x="1" y="410"/>
                    <a:pt x="267" y="410"/>
                  </a:cubicBezTo>
                  <a:cubicBezTo>
                    <a:pt x="273" y="410"/>
                    <a:pt x="279" y="410"/>
                    <a:pt x="285" y="410"/>
                  </a:cubicBezTo>
                  <a:lnTo>
                    <a:pt x="723" y="410"/>
                  </a:lnTo>
                  <a:cubicBezTo>
                    <a:pt x="729" y="410"/>
                    <a:pt x="735" y="410"/>
                    <a:pt x="741" y="410"/>
                  </a:cubicBezTo>
                  <a:cubicBezTo>
                    <a:pt x="1007" y="410"/>
                    <a:pt x="1006" y="1"/>
                    <a:pt x="737" y="1"/>
                  </a:cubicBezTo>
                  <a:cubicBezTo>
                    <a:pt x="732" y="1"/>
                    <a:pt x="728" y="1"/>
                    <a:pt x="723" y="1"/>
                  </a:cubicBezTo>
                  <a:lnTo>
                    <a:pt x="285" y="1"/>
                  </a:lnTo>
                  <a:cubicBezTo>
                    <a:pt x="280" y="1"/>
                    <a:pt x="276" y="1"/>
                    <a:pt x="27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36"/>
            <p:cNvSpPr/>
            <p:nvPr/>
          </p:nvSpPr>
          <p:spPr>
            <a:xfrm>
              <a:off x="7748907" y="3658398"/>
              <a:ext cx="60218" cy="10780"/>
            </a:xfrm>
            <a:custGeom>
              <a:rect b="b" l="l" r="r" t="t"/>
              <a:pathLst>
                <a:path extrusionOk="0" h="411" w="2296">
                  <a:moveTo>
                    <a:pt x="271" y="1"/>
                  </a:moveTo>
                  <a:cubicBezTo>
                    <a:pt x="2" y="1"/>
                    <a:pt x="1" y="410"/>
                    <a:pt x="267" y="410"/>
                  </a:cubicBezTo>
                  <a:cubicBezTo>
                    <a:pt x="273" y="410"/>
                    <a:pt x="279" y="410"/>
                    <a:pt x="285" y="410"/>
                  </a:cubicBezTo>
                  <a:lnTo>
                    <a:pt x="2036" y="410"/>
                  </a:lnTo>
                  <a:cubicBezTo>
                    <a:pt x="2296" y="395"/>
                    <a:pt x="2296" y="15"/>
                    <a:pt x="2036" y="1"/>
                  </a:cubicBezTo>
                  <a:lnTo>
                    <a:pt x="285" y="1"/>
                  </a:lnTo>
                  <a:cubicBezTo>
                    <a:pt x="280" y="1"/>
                    <a:pt x="276" y="1"/>
                    <a:pt x="27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36"/>
            <p:cNvSpPr/>
            <p:nvPr/>
          </p:nvSpPr>
          <p:spPr>
            <a:xfrm>
              <a:off x="7714444" y="3681373"/>
              <a:ext cx="26437" cy="10780"/>
            </a:xfrm>
            <a:custGeom>
              <a:rect b="b" l="l" r="r" t="t"/>
              <a:pathLst>
                <a:path extrusionOk="0" h="411" w="1008">
                  <a:moveTo>
                    <a:pt x="271" y="0"/>
                  </a:moveTo>
                  <a:cubicBezTo>
                    <a:pt x="2" y="0"/>
                    <a:pt x="1" y="410"/>
                    <a:pt x="267" y="410"/>
                  </a:cubicBezTo>
                  <a:cubicBezTo>
                    <a:pt x="273" y="410"/>
                    <a:pt x="279" y="410"/>
                    <a:pt x="285" y="410"/>
                  </a:cubicBezTo>
                  <a:lnTo>
                    <a:pt x="723" y="410"/>
                  </a:lnTo>
                  <a:cubicBezTo>
                    <a:pt x="729" y="410"/>
                    <a:pt x="735" y="410"/>
                    <a:pt x="741" y="410"/>
                  </a:cubicBezTo>
                  <a:cubicBezTo>
                    <a:pt x="1007" y="410"/>
                    <a:pt x="1006" y="0"/>
                    <a:pt x="737" y="0"/>
                  </a:cubicBezTo>
                  <a:cubicBezTo>
                    <a:pt x="732" y="0"/>
                    <a:pt x="728" y="0"/>
                    <a:pt x="723" y="1"/>
                  </a:cubicBezTo>
                  <a:lnTo>
                    <a:pt x="285" y="1"/>
                  </a:lnTo>
                  <a:cubicBezTo>
                    <a:pt x="280" y="0"/>
                    <a:pt x="276" y="0"/>
                    <a:pt x="27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36"/>
            <p:cNvSpPr/>
            <p:nvPr/>
          </p:nvSpPr>
          <p:spPr>
            <a:xfrm>
              <a:off x="7748907" y="3681373"/>
              <a:ext cx="60218" cy="10780"/>
            </a:xfrm>
            <a:custGeom>
              <a:rect b="b" l="l" r="r" t="t"/>
              <a:pathLst>
                <a:path extrusionOk="0" h="411" w="2296">
                  <a:moveTo>
                    <a:pt x="271" y="0"/>
                  </a:moveTo>
                  <a:cubicBezTo>
                    <a:pt x="2" y="0"/>
                    <a:pt x="1" y="410"/>
                    <a:pt x="267" y="410"/>
                  </a:cubicBezTo>
                  <a:cubicBezTo>
                    <a:pt x="273" y="410"/>
                    <a:pt x="279" y="410"/>
                    <a:pt x="285" y="410"/>
                  </a:cubicBezTo>
                  <a:lnTo>
                    <a:pt x="2036" y="410"/>
                  </a:lnTo>
                  <a:cubicBezTo>
                    <a:pt x="2296" y="395"/>
                    <a:pt x="2296" y="15"/>
                    <a:pt x="2036" y="1"/>
                  </a:cubicBezTo>
                  <a:lnTo>
                    <a:pt x="285" y="1"/>
                  </a:lnTo>
                  <a:cubicBezTo>
                    <a:pt x="280" y="0"/>
                    <a:pt x="276" y="0"/>
                    <a:pt x="27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36"/>
            <p:cNvSpPr/>
            <p:nvPr/>
          </p:nvSpPr>
          <p:spPr>
            <a:xfrm>
              <a:off x="7709408" y="3486136"/>
              <a:ext cx="14294" cy="10780"/>
            </a:xfrm>
            <a:custGeom>
              <a:rect b="b" l="l" r="r" t="t"/>
              <a:pathLst>
                <a:path extrusionOk="0" h="411" w="545">
                  <a:moveTo>
                    <a:pt x="274" y="1"/>
                  </a:moveTo>
                  <a:cubicBezTo>
                    <a:pt x="270" y="1"/>
                    <a:pt x="265" y="1"/>
                    <a:pt x="261" y="1"/>
                  </a:cubicBezTo>
                  <a:cubicBezTo>
                    <a:pt x="1" y="15"/>
                    <a:pt x="1" y="395"/>
                    <a:pt x="261" y="410"/>
                  </a:cubicBezTo>
                  <a:cubicBezTo>
                    <a:pt x="267" y="410"/>
                    <a:pt x="273" y="410"/>
                    <a:pt x="279" y="410"/>
                  </a:cubicBezTo>
                  <a:cubicBezTo>
                    <a:pt x="545" y="410"/>
                    <a:pt x="543" y="1"/>
                    <a:pt x="27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478" name="Google Shape;1478;p36"/>
          <p:cNvCxnSpPr/>
          <p:nvPr/>
        </p:nvCxnSpPr>
        <p:spPr>
          <a:xfrm>
            <a:off x="7067075" y="2439250"/>
            <a:ext cx="1151700" cy="4647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79" name="Google Shape;1479;p36"/>
          <p:cNvSpPr txBox="1"/>
          <p:nvPr/>
        </p:nvSpPr>
        <p:spPr>
          <a:xfrm>
            <a:off x="1436125" y="2192550"/>
            <a:ext cx="727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3C9F77"/>
                </a:solidFill>
                <a:latin typeface="Itim"/>
                <a:ea typeface="Itim"/>
                <a:cs typeface="Itim"/>
                <a:sym typeface="Itim"/>
              </a:rPr>
              <a:t>Owner</a:t>
            </a:r>
            <a:endParaRPr b="1" sz="1500">
              <a:solidFill>
                <a:srgbClr val="3C9F77"/>
              </a:solidFill>
              <a:latin typeface="Itim"/>
              <a:ea typeface="Itim"/>
              <a:cs typeface="Itim"/>
              <a:sym typeface="Itim"/>
            </a:endParaRPr>
          </a:p>
        </p:txBody>
      </p:sp>
      <p:cxnSp>
        <p:nvCxnSpPr>
          <p:cNvPr id="1480" name="Google Shape;1480;p36"/>
          <p:cNvCxnSpPr/>
          <p:nvPr/>
        </p:nvCxnSpPr>
        <p:spPr>
          <a:xfrm flipH="1">
            <a:off x="5186450" y="2439250"/>
            <a:ext cx="1527300" cy="5718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81" name="Google Shape;1481;p36"/>
          <p:cNvCxnSpPr/>
          <p:nvPr/>
        </p:nvCxnSpPr>
        <p:spPr>
          <a:xfrm rot="5400000">
            <a:off x="6065413" y="2816863"/>
            <a:ext cx="1158300" cy="4302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82" name="Google Shape;1482;p36"/>
          <p:cNvSpPr txBox="1"/>
          <p:nvPr/>
        </p:nvSpPr>
        <p:spPr>
          <a:xfrm>
            <a:off x="3679550" y="438500"/>
            <a:ext cx="1546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3C9F77"/>
                </a:solidFill>
                <a:latin typeface="Itim"/>
                <a:ea typeface="Itim"/>
                <a:cs typeface="Itim"/>
                <a:sym typeface="Itim"/>
              </a:rPr>
              <a:t>Classroom LMS</a:t>
            </a:r>
            <a:endParaRPr b="1" sz="1600">
              <a:solidFill>
                <a:srgbClr val="3C9F77"/>
              </a:solidFill>
              <a:latin typeface="Itim"/>
              <a:ea typeface="Itim"/>
              <a:cs typeface="Itim"/>
              <a:sym typeface="Itim"/>
            </a:endParaRPr>
          </a:p>
        </p:txBody>
      </p:sp>
      <p:sp>
        <p:nvSpPr>
          <p:cNvPr id="1483" name="Google Shape;1483;p36"/>
          <p:cNvSpPr txBox="1"/>
          <p:nvPr/>
        </p:nvSpPr>
        <p:spPr>
          <a:xfrm>
            <a:off x="2507450" y="1478750"/>
            <a:ext cx="1172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3E876A"/>
                </a:solidFill>
                <a:latin typeface="Itim"/>
                <a:ea typeface="Itim"/>
                <a:cs typeface="Itim"/>
                <a:sym typeface="Itim"/>
              </a:rPr>
              <a:t>Create college</a:t>
            </a:r>
            <a:endParaRPr b="1" sz="1300">
              <a:solidFill>
                <a:srgbClr val="3E876A"/>
              </a:solidFill>
              <a:latin typeface="Itim"/>
              <a:ea typeface="Itim"/>
              <a:cs typeface="Itim"/>
              <a:sym typeface="Itim"/>
            </a:endParaRPr>
          </a:p>
        </p:txBody>
      </p:sp>
      <p:sp>
        <p:nvSpPr>
          <p:cNvPr id="1484" name="Google Shape;1484;p36"/>
          <p:cNvSpPr txBox="1"/>
          <p:nvPr/>
        </p:nvSpPr>
        <p:spPr>
          <a:xfrm>
            <a:off x="6663325" y="754325"/>
            <a:ext cx="55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C9F77"/>
                </a:solidFill>
                <a:latin typeface="Itim"/>
                <a:ea typeface="Itim"/>
                <a:cs typeface="Itim"/>
                <a:sym typeface="Itim"/>
              </a:rPr>
              <a:t>DBA</a:t>
            </a:r>
            <a:endParaRPr b="1">
              <a:solidFill>
                <a:srgbClr val="3C9F77"/>
              </a:solidFill>
              <a:latin typeface="Itim"/>
              <a:ea typeface="Itim"/>
              <a:cs typeface="Itim"/>
              <a:sym typeface="Itim"/>
            </a:endParaRPr>
          </a:p>
        </p:txBody>
      </p:sp>
      <p:sp>
        <p:nvSpPr>
          <p:cNvPr id="1485" name="Google Shape;1485;p36"/>
          <p:cNvSpPr txBox="1"/>
          <p:nvPr/>
        </p:nvSpPr>
        <p:spPr>
          <a:xfrm>
            <a:off x="4060800" y="3963400"/>
            <a:ext cx="1289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3C9F77"/>
                </a:solidFill>
                <a:latin typeface="Itim"/>
                <a:ea typeface="Itim"/>
                <a:cs typeface="Itim"/>
                <a:sym typeface="Itim"/>
              </a:rPr>
              <a:t>Teachers</a:t>
            </a:r>
            <a:endParaRPr b="1" sz="1500">
              <a:solidFill>
                <a:srgbClr val="3C9F77"/>
              </a:solidFill>
              <a:latin typeface="Itim"/>
              <a:ea typeface="Itim"/>
              <a:cs typeface="Itim"/>
              <a:sym typeface="Itim"/>
            </a:endParaRPr>
          </a:p>
        </p:txBody>
      </p:sp>
      <p:sp>
        <p:nvSpPr>
          <p:cNvPr id="1486" name="Google Shape;1486;p36"/>
          <p:cNvSpPr txBox="1"/>
          <p:nvPr/>
        </p:nvSpPr>
        <p:spPr>
          <a:xfrm>
            <a:off x="7955850" y="4090250"/>
            <a:ext cx="1087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3C9F77"/>
                </a:solidFill>
                <a:latin typeface="Itim"/>
                <a:ea typeface="Itim"/>
                <a:cs typeface="Itim"/>
                <a:sym typeface="Itim"/>
              </a:rPr>
              <a:t>Students</a:t>
            </a:r>
            <a:endParaRPr b="1" sz="1500">
              <a:solidFill>
                <a:srgbClr val="3C9F77"/>
              </a:solidFill>
              <a:latin typeface="Itim"/>
              <a:ea typeface="Itim"/>
              <a:cs typeface="Itim"/>
              <a:sym typeface="Itim"/>
            </a:endParaRPr>
          </a:p>
        </p:txBody>
      </p:sp>
      <p:sp>
        <p:nvSpPr>
          <p:cNvPr id="1487" name="Google Shape;1487;p36"/>
          <p:cNvSpPr txBox="1"/>
          <p:nvPr/>
        </p:nvSpPr>
        <p:spPr>
          <a:xfrm>
            <a:off x="5895038" y="4672025"/>
            <a:ext cx="1172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3C9F77"/>
                </a:solidFill>
                <a:latin typeface="Itim"/>
                <a:ea typeface="Itim"/>
                <a:cs typeface="Itim"/>
                <a:sym typeface="Itim"/>
              </a:rPr>
              <a:t>Classroom</a:t>
            </a:r>
            <a:endParaRPr b="1" sz="1500">
              <a:solidFill>
                <a:srgbClr val="3C9F77"/>
              </a:solidFill>
              <a:latin typeface="Itim"/>
              <a:ea typeface="Itim"/>
              <a:cs typeface="Itim"/>
              <a:sym typeface="Itim"/>
            </a:endParaRPr>
          </a:p>
        </p:txBody>
      </p:sp>
      <p:cxnSp>
        <p:nvCxnSpPr>
          <p:cNvPr id="1488" name="Google Shape;1488;p36"/>
          <p:cNvCxnSpPr/>
          <p:nvPr/>
        </p:nvCxnSpPr>
        <p:spPr>
          <a:xfrm>
            <a:off x="4950625" y="4007650"/>
            <a:ext cx="857400" cy="5358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89" name="Google Shape;1489;p36"/>
          <p:cNvCxnSpPr/>
          <p:nvPr/>
        </p:nvCxnSpPr>
        <p:spPr>
          <a:xfrm flipH="1">
            <a:off x="7083200" y="4050500"/>
            <a:ext cx="739200" cy="3000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490" name="Google Shape;1490;p36"/>
          <p:cNvPicPr preferRelativeResize="0"/>
          <p:nvPr/>
        </p:nvPicPr>
        <p:blipFill rotWithShape="1">
          <a:blip r:embed="rId3">
            <a:alphaModFix/>
          </a:blip>
          <a:srcRect b="4852" l="9961" r="15534" t="14670"/>
          <a:stretch/>
        </p:blipFill>
        <p:spPr>
          <a:xfrm>
            <a:off x="3400650" y="817868"/>
            <a:ext cx="1893576" cy="1906757"/>
          </a:xfrm>
          <a:prstGeom prst="rect">
            <a:avLst/>
          </a:prstGeom>
          <a:noFill/>
          <a:ln cap="rnd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91" name="Google Shape;1491;p36"/>
          <p:cNvSpPr txBox="1"/>
          <p:nvPr/>
        </p:nvSpPr>
        <p:spPr>
          <a:xfrm>
            <a:off x="1487775" y="3095025"/>
            <a:ext cx="16848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FF9900"/>
                </a:solidFill>
                <a:latin typeface="Itim"/>
                <a:ea typeface="Itim"/>
                <a:cs typeface="Itim"/>
                <a:sym typeface="Itim"/>
              </a:rPr>
              <a:t>Way</a:t>
            </a:r>
            <a:endParaRPr b="1" sz="2500">
              <a:solidFill>
                <a:srgbClr val="FF9900"/>
              </a:solidFill>
              <a:latin typeface="Itim"/>
              <a:ea typeface="Itim"/>
              <a:cs typeface="Itim"/>
              <a:sym typeface="It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FF9900"/>
                </a:solidFill>
                <a:latin typeface="Itim"/>
                <a:ea typeface="Itim"/>
                <a:cs typeface="Itim"/>
                <a:sym typeface="Itim"/>
              </a:rPr>
              <a:t>To the</a:t>
            </a:r>
            <a:endParaRPr b="1" sz="2500">
              <a:solidFill>
                <a:srgbClr val="FF9900"/>
              </a:solidFill>
              <a:latin typeface="Itim"/>
              <a:ea typeface="Itim"/>
              <a:cs typeface="Itim"/>
              <a:sym typeface="It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FF9900"/>
                </a:solidFill>
                <a:latin typeface="Itim"/>
                <a:ea typeface="Itim"/>
                <a:cs typeface="Itim"/>
                <a:sym typeface="Itim"/>
              </a:rPr>
              <a:t>Classroom</a:t>
            </a:r>
            <a:endParaRPr b="1" sz="2500">
              <a:solidFill>
                <a:srgbClr val="FF9900"/>
              </a:solidFill>
              <a:latin typeface="Itim"/>
              <a:ea typeface="Itim"/>
              <a:cs typeface="Itim"/>
              <a:sym typeface="Itim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5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6" name="Google Shape;1496;p37"/>
          <p:cNvGrpSpPr/>
          <p:nvPr/>
        </p:nvGrpSpPr>
        <p:grpSpPr>
          <a:xfrm rot="854098">
            <a:off x="7782856" y="510397"/>
            <a:ext cx="639528" cy="438002"/>
            <a:chOff x="5501450" y="2545600"/>
            <a:chExt cx="639525" cy="438000"/>
          </a:xfrm>
        </p:grpSpPr>
        <p:sp>
          <p:nvSpPr>
            <p:cNvPr id="1497" name="Google Shape;1497;p37"/>
            <p:cNvSpPr/>
            <p:nvPr/>
          </p:nvSpPr>
          <p:spPr>
            <a:xfrm>
              <a:off x="5501450" y="2545600"/>
              <a:ext cx="639525" cy="438000"/>
            </a:xfrm>
            <a:custGeom>
              <a:rect b="b" l="l" r="r" t="t"/>
              <a:pathLst>
                <a:path extrusionOk="0" h="17520" w="25581">
                  <a:moveTo>
                    <a:pt x="2054" y="916"/>
                  </a:moveTo>
                  <a:cubicBezTo>
                    <a:pt x="4249" y="1273"/>
                    <a:pt x="6534" y="1376"/>
                    <a:pt x="8837" y="1376"/>
                  </a:cubicBezTo>
                  <a:cubicBezTo>
                    <a:pt x="11993" y="1376"/>
                    <a:pt x="15185" y="1183"/>
                    <a:pt x="18229" y="1183"/>
                  </a:cubicBezTo>
                  <a:cubicBezTo>
                    <a:pt x="18767" y="1183"/>
                    <a:pt x="19366" y="1142"/>
                    <a:pt x="19969" y="1142"/>
                  </a:cubicBezTo>
                  <a:cubicBezTo>
                    <a:pt x="21476" y="1142"/>
                    <a:pt x="23008" y="1398"/>
                    <a:pt x="23668" y="3189"/>
                  </a:cubicBezTo>
                  <a:cubicBezTo>
                    <a:pt x="24139" y="4443"/>
                    <a:pt x="23998" y="6292"/>
                    <a:pt x="24045" y="7625"/>
                  </a:cubicBezTo>
                  <a:cubicBezTo>
                    <a:pt x="24154" y="10242"/>
                    <a:pt x="24076" y="12876"/>
                    <a:pt x="23904" y="15493"/>
                  </a:cubicBezTo>
                  <a:cubicBezTo>
                    <a:pt x="19549" y="16044"/>
                    <a:pt x="15184" y="16308"/>
                    <a:pt x="10802" y="16308"/>
                  </a:cubicBezTo>
                  <a:cubicBezTo>
                    <a:pt x="9570" y="16308"/>
                    <a:pt x="8336" y="16287"/>
                    <a:pt x="7101" y="16246"/>
                  </a:cubicBezTo>
                  <a:cubicBezTo>
                    <a:pt x="5141" y="16167"/>
                    <a:pt x="2398" y="16543"/>
                    <a:pt x="1505" y="14036"/>
                  </a:cubicBezTo>
                  <a:cubicBezTo>
                    <a:pt x="1066" y="12782"/>
                    <a:pt x="1270" y="10916"/>
                    <a:pt x="1207" y="9600"/>
                  </a:cubicBezTo>
                  <a:cubicBezTo>
                    <a:pt x="1160" y="8659"/>
                    <a:pt x="235" y="1700"/>
                    <a:pt x="2054" y="916"/>
                  </a:cubicBezTo>
                  <a:close/>
                  <a:moveTo>
                    <a:pt x="1928" y="0"/>
                  </a:moveTo>
                  <a:cubicBezTo>
                    <a:pt x="478" y="0"/>
                    <a:pt x="29" y="2119"/>
                    <a:pt x="16" y="3518"/>
                  </a:cubicBezTo>
                  <a:cubicBezTo>
                    <a:pt x="0" y="5869"/>
                    <a:pt x="204" y="8252"/>
                    <a:pt x="282" y="10603"/>
                  </a:cubicBezTo>
                  <a:cubicBezTo>
                    <a:pt x="345" y="12139"/>
                    <a:pt x="157" y="14098"/>
                    <a:pt x="1003" y="15462"/>
                  </a:cubicBezTo>
                  <a:cubicBezTo>
                    <a:pt x="2119" y="17247"/>
                    <a:pt x="4806" y="17520"/>
                    <a:pt x="7212" y="17520"/>
                  </a:cubicBezTo>
                  <a:cubicBezTo>
                    <a:pt x="8268" y="17520"/>
                    <a:pt x="9269" y="17467"/>
                    <a:pt x="10061" y="17467"/>
                  </a:cubicBezTo>
                  <a:cubicBezTo>
                    <a:pt x="10126" y="17467"/>
                    <a:pt x="10189" y="17468"/>
                    <a:pt x="10251" y="17468"/>
                  </a:cubicBezTo>
                  <a:cubicBezTo>
                    <a:pt x="10550" y="17471"/>
                    <a:pt x="10848" y="17473"/>
                    <a:pt x="11146" y="17473"/>
                  </a:cubicBezTo>
                  <a:cubicBezTo>
                    <a:pt x="15785" y="17473"/>
                    <a:pt x="20422" y="17132"/>
                    <a:pt x="25016" y="16528"/>
                  </a:cubicBezTo>
                  <a:cubicBezTo>
                    <a:pt x="25581" y="16449"/>
                    <a:pt x="25549" y="15791"/>
                    <a:pt x="25189" y="15509"/>
                  </a:cubicBezTo>
                  <a:cubicBezTo>
                    <a:pt x="25440" y="11857"/>
                    <a:pt x="25534" y="8126"/>
                    <a:pt x="25110" y="4490"/>
                  </a:cubicBezTo>
                  <a:cubicBezTo>
                    <a:pt x="24907" y="2766"/>
                    <a:pt x="24515" y="995"/>
                    <a:pt x="22728" y="305"/>
                  </a:cubicBezTo>
                  <a:cubicBezTo>
                    <a:pt x="22098" y="64"/>
                    <a:pt x="21403" y="15"/>
                    <a:pt x="20716" y="15"/>
                  </a:cubicBezTo>
                  <a:cubicBezTo>
                    <a:pt x="20240" y="15"/>
                    <a:pt x="19769" y="38"/>
                    <a:pt x="19327" y="38"/>
                  </a:cubicBezTo>
                  <a:cubicBezTo>
                    <a:pt x="17132" y="38"/>
                    <a:pt x="14954" y="70"/>
                    <a:pt x="12759" y="70"/>
                  </a:cubicBezTo>
                  <a:cubicBezTo>
                    <a:pt x="12545" y="72"/>
                    <a:pt x="12330" y="73"/>
                    <a:pt x="12115" y="73"/>
                  </a:cubicBezTo>
                  <a:cubicBezTo>
                    <a:pt x="10641" y="73"/>
                    <a:pt x="9140" y="30"/>
                    <a:pt x="7640" y="30"/>
                  </a:cubicBezTo>
                  <a:cubicBezTo>
                    <a:pt x="6052" y="30"/>
                    <a:pt x="4466" y="78"/>
                    <a:pt x="2916" y="274"/>
                  </a:cubicBezTo>
                  <a:cubicBezTo>
                    <a:pt x="2544" y="84"/>
                    <a:pt x="2216" y="0"/>
                    <a:pt x="1928" y="0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37"/>
            <p:cNvSpPr/>
            <p:nvPr/>
          </p:nvSpPr>
          <p:spPr>
            <a:xfrm>
              <a:off x="5714775" y="2654925"/>
              <a:ext cx="280075" cy="257600"/>
            </a:xfrm>
            <a:custGeom>
              <a:rect b="b" l="l" r="r" t="t"/>
              <a:pathLst>
                <a:path extrusionOk="0" h="10304" w="11203">
                  <a:moveTo>
                    <a:pt x="652" y="289"/>
                  </a:moveTo>
                  <a:cubicBezTo>
                    <a:pt x="809" y="415"/>
                    <a:pt x="966" y="540"/>
                    <a:pt x="1138" y="650"/>
                  </a:cubicBezTo>
                  <a:cubicBezTo>
                    <a:pt x="1076" y="697"/>
                    <a:pt x="1044" y="775"/>
                    <a:pt x="1029" y="854"/>
                  </a:cubicBezTo>
                  <a:cubicBezTo>
                    <a:pt x="1029" y="1042"/>
                    <a:pt x="1044" y="1214"/>
                    <a:pt x="1044" y="1387"/>
                  </a:cubicBezTo>
                  <a:cubicBezTo>
                    <a:pt x="919" y="1449"/>
                    <a:pt x="825" y="1543"/>
                    <a:pt x="778" y="1669"/>
                  </a:cubicBezTo>
                  <a:cubicBezTo>
                    <a:pt x="746" y="1214"/>
                    <a:pt x="699" y="760"/>
                    <a:pt x="652" y="305"/>
                  </a:cubicBezTo>
                  <a:cubicBezTo>
                    <a:pt x="652" y="305"/>
                    <a:pt x="652" y="289"/>
                    <a:pt x="652" y="289"/>
                  </a:cubicBezTo>
                  <a:close/>
                  <a:moveTo>
                    <a:pt x="5778" y="4208"/>
                  </a:moveTo>
                  <a:lnTo>
                    <a:pt x="5778" y="4208"/>
                  </a:lnTo>
                  <a:cubicBezTo>
                    <a:pt x="6217" y="4333"/>
                    <a:pt x="6671" y="4443"/>
                    <a:pt x="7126" y="4521"/>
                  </a:cubicBezTo>
                  <a:cubicBezTo>
                    <a:pt x="7142" y="4537"/>
                    <a:pt x="7142" y="4537"/>
                    <a:pt x="7157" y="4553"/>
                  </a:cubicBezTo>
                  <a:cubicBezTo>
                    <a:pt x="6844" y="4725"/>
                    <a:pt x="6530" y="4913"/>
                    <a:pt x="6232" y="5101"/>
                  </a:cubicBezTo>
                  <a:cubicBezTo>
                    <a:pt x="6138" y="4804"/>
                    <a:pt x="5966" y="4490"/>
                    <a:pt x="5778" y="4208"/>
                  </a:cubicBezTo>
                  <a:close/>
                  <a:moveTo>
                    <a:pt x="840" y="2296"/>
                  </a:moveTo>
                  <a:lnTo>
                    <a:pt x="840" y="2296"/>
                  </a:lnTo>
                  <a:cubicBezTo>
                    <a:pt x="919" y="2672"/>
                    <a:pt x="1013" y="3032"/>
                    <a:pt x="1076" y="3393"/>
                  </a:cubicBezTo>
                  <a:cubicBezTo>
                    <a:pt x="1123" y="4694"/>
                    <a:pt x="1201" y="5995"/>
                    <a:pt x="1264" y="7280"/>
                  </a:cubicBezTo>
                  <a:cubicBezTo>
                    <a:pt x="1279" y="7500"/>
                    <a:pt x="1436" y="7641"/>
                    <a:pt x="1609" y="7688"/>
                  </a:cubicBezTo>
                  <a:cubicBezTo>
                    <a:pt x="1624" y="7923"/>
                    <a:pt x="1656" y="8142"/>
                    <a:pt x="1671" y="8377"/>
                  </a:cubicBezTo>
                  <a:cubicBezTo>
                    <a:pt x="1671" y="8503"/>
                    <a:pt x="1734" y="8612"/>
                    <a:pt x="1812" y="8706"/>
                  </a:cubicBezTo>
                  <a:cubicBezTo>
                    <a:pt x="1781" y="8753"/>
                    <a:pt x="1765" y="8801"/>
                    <a:pt x="1734" y="8848"/>
                  </a:cubicBezTo>
                  <a:cubicBezTo>
                    <a:pt x="1718" y="8910"/>
                    <a:pt x="1718" y="8957"/>
                    <a:pt x="1703" y="9004"/>
                  </a:cubicBezTo>
                  <a:cubicBezTo>
                    <a:pt x="1577" y="9130"/>
                    <a:pt x="1436" y="9239"/>
                    <a:pt x="1295" y="9365"/>
                  </a:cubicBezTo>
                  <a:cubicBezTo>
                    <a:pt x="1154" y="7014"/>
                    <a:pt x="1029" y="4647"/>
                    <a:pt x="840" y="2296"/>
                  </a:cubicBezTo>
                  <a:close/>
                  <a:moveTo>
                    <a:pt x="299" y="0"/>
                  </a:moveTo>
                  <a:cubicBezTo>
                    <a:pt x="146" y="0"/>
                    <a:pt x="0" y="102"/>
                    <a:pt x="10" y="305"/>
                  </a:cubicBezTo>
                  <a:cubicBezTo>
                    <a:pt x="88" y="3440"/>
                    <a:pt x="355" y="6575"/>
                    <a:pt x="574" y="9710"/>
                  </a:cubicBezTo>
                  <a:cubicBezTo>
                    <a:pt x="590" y="9866"/>
                    <a:pt x="684" y="9976"/>
                    <a:pt x="793" y="10023"/>
                  </a:cubicBezTo>
                  <a:cubicBezTo>
                    <a:pt x="841" y="10176"/>
                    <a:pt x="985" y="10303"/>
                    <a:pt x="1148" y="10303"/>
                  </a:cubicBezTo>
                  <a:cubicBezTo>
                    <a:pt x="1201" y="10303"/>
                    <a:pt x="1256" y="10289"/>
                    <a:pt x="1311" y="10258"/>
                  </a:cubicBezTo>
                  <a:cubicBezTo>
                    <a:pt x="1718" y="10070"/>
                    <a:pt x="2110" y="9851"/>
                    <a:pt x="2486" y="9647"/>
                  </a:cubicBezTo>
                  <a:cubicBezTo>
                    <a:pt x="2627" y="9631"/>
                    <a:pt x="2753" y="9569"/>
                    <a:pt x="2847" y="9475"/>
                  </a:cubicBezTo>
                  <a:cubicBezTo>
                    <a:pt x="2894" y="9427"/>
                    <a:pt x="2941" y="9396"/>
                    <a:pt x="2988" y="9349"/>
                  </a:cubicBezTo>
                  <a:cubicBezTo>
                    <a:pt x="5417" y="7938"/>
                    <a:pt x="7721" y="6199"/>
                    <a:pt x="10151" y="4819"/>
                  </a:cubicBezTo>
                  <a:cubicBezTo>
                    <a:pt x="10229" y="4757"/>
                    <a:pt x="10292" y="4694"/>
                    <a:pt x="10323" y="4615"/>
                  </a:cubicBezTo>
                  <a:cubicBezTo>
                    <a:pt x="10383" y="4639"/>
                    <a:pt x="10441" y="4649"/>
                    <a:pt x="10497" y="4649"/>
                  </a:cubicBezTo>
                  <a:cubicBezTo>
                    <a:pt x="10925" y="4649"/>
                    <a:pt x="11203" y="4024"/>
                    <a:pt x="10731" y="3816"/>
                  </a:cubicBezTo>
                  <a:cubicBezTo>
                    <a:pt x="9101" y="3032"/>
                    <a:pt x="7439" y="2296"/>
                    <a:pt x="5762" y="1606"/>
                  </a:cubicBezTo>
                  <a:cubicBezTo>
                    <a:pt x="4238" y="987"/>
                    <a:pt x="2525" y="34"/>
                    <a:pt x="860" y="34"/>
                  </a:cubicBezTo>
                  <a:cubicBezTo>
                    <a:pt x="796" y="34"/>
                    <a:pt x="732" y="36"/>
                    <a:pt x="668" y="39"/>
                  </a:cubicBezTo>
                  <a:cubicBezTo>
                    <a:pt x="621" y="39"/>
                    <a:pt x="590" y="70"/>
                    <a:pt x="558" y="117"/>
                  </a:cubicBezTo>
                  <a:cubicBezTo>
                    <a:pt x="492" y="39"/>
                    <a:pt x="394" y="0"/>
                    <a:pt x="299" y="0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99" name="Google Shape;1499;p37"/>
          <p:cNvGrpSpPr/>
          <p:nvPr/>
        </p:nvGrpSpPr>
        <p:grpSpPr>
          <a:xfrm>
            <a:off x="703799" y="1776776"/>
            <a:ext cx="1712044" cy="1384357"/>
            <a:chOff x="4890477" y="2430348"/>
            <a:chExt cx="389872" cy="338151"/>
          </a:xfrm>
        </p:grpSpPr>
        <p:sp>
          <p:nvSpPr>
            <p:cNvPr id="1500" name="Google Shape;1500;p37"/>
            <p:cNvSpPr/>
            <p:nvPr/>
          </p:nvSpPr>
          <p:spPr>
            <a:xfrm>
              <a:off x="4977054" y="2472521"/>
              <a:ext cx="48364" cy="42305"/>
            </a:xfrm>
            <a:custGeom>
              <a:rect b="b" l="l" r="r" t="t"/>
              <a:pathLst>
                <a:path extrusionOk="0" h="1613" w="1844">
                  <a:moveTo>
                    <a:pt x="920" y="0"/>
                  </a:moveTo>
                  <a:cubicBezTo>
                    <a:pt x="415" y="0"/>
                    <a:pt x="1" y="361"/>
                    <a:pt x="1" y="808"/>
                  </a:cubicBezTo>
                  <a:cubicBezTo>
                    <a:pt x="1" y="1251"/>
                    <a:pt x="415" y="1612"/>
                    <a:pt x="920" y="1612"/>
                  </a:cubicBezTo>
                  <a:cubicBezTo>
                    <a:pt x="1430" y="1612"/>
                    <a:pt x="1844" y="1251"/>
                    <a:pt x="1844" y="808"/>
                  </a:cubicBezTo>
                  <a:cubicBezTo>
                    <a:pt x="1844" y="361"/>
                    <a:pt x="1430" y="0"/>
                    <a:pt x="920" y="0"/>
                  </a:cubicBezTo>
                  <a:close/>
                </a:path>
              </a:pathLst>
            </a:custGeom>
            <a:solidFill>
              <a:srgbClr val="8297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37"/>
            <p:cNvSpPr/>
            <p:nvPr/>
          </p:nvSpPr>
          <p:spPr>
            <a:xfrm>
              <a:off x="4977054" y="2472521"/>
              <a:ext cx="33230" cy="42305"/>
            </a:xfrm>
            <a:custGeom>
              <a:rect b="b" l="l" r="r" t="t"/>
              <a:pathLst>
                <a:path extrusionOk="0" h="1613" w="1267">
                  <a:moveTo>
                    <a:pt x="920" y="0"/>
                  </a:moveTo>
                  <a:cubicBezTo>
                    <a:pt x="415" y="0"/>
                    <a:pt x="1" y="361"/>
                    <a:pt x="1" y="808"/>
                  </a:cubicBezTo>
                  <a:cubicBezTo>
                    <a:pt x="1" y="1251"/>
                    <a:pt x="415" y="1612"/>
                    <a:pt x="920" y="1612"/>
                  </a:cubicBezTo>
                  <a:cubicBezTo>
                    <a:pt x="1040" y="1612"/>
                    <a:pt x="1156" y="1593"/>
                    <a:pt x="1266" y="1554"/>
                  </a:cubicBezTo>
                  <a:cubicBezTo>
                    <a:pt x="934" y="1434"/>
                    <a:pt x="694" y="1145"/>
                    <a:pt x="694" y="808"/>
                  </a:cubicBezTo>
                  <a:cubicBezTo>
                    <a:pt x="694" y="472"/>
                    <a:pt x="934" y="183"/>
                    <a:pt x="1266" y="63"/>
                  </a:cubicBezTo>
                  <a:cubicBezTo>
                    <a:pt x="1156" y="24"/>
                    <a:pt x="1040" y="0"/>
                    <a:pt x="920" y="0"/>
                  </a:cubicBezTo>
                  <a:close/>
                </a:path>
              </a:pathLst>
            </a:custGeom>
            <a:solidFill>
              <a:srgbClr val="798F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37"/>
            <p:cNvSpPr/>
            <p:nvPr/>
          </p:nvSpPr>
          <p:spPr>
            <a:xfrm>
              <a:off x="4959009" y="2496729"/>
              <a:ext cx="84453" cy="84453"/>
            </a:xfrm>
            <a:custGeom>
              <a:rect b="b" l="l" r="r" t="t"/>
              <a:pathLst>
                <a:path extrusionOk="0" h="3220" w="3220">
                  <a:moveTo>
                    <a:pt x="1608" y="1"/>
                  </a:moveTo>
                  <a:cubicBezTo>
                    <a:pt x="718" y="1"/>
                    <a:pt x="1" y="723"/>
                    <a:pt x="1" y="1608"/>
                  </a:cubicBezTo>
                  <a:cubicBezTo>
                    <a:pt x="1" y="2498"/>
                    <a:pt x="718" y="3220"/>
                    <a:pt x="1608" y="3220"/>
                  </a:cubicBezTo>
                  <a:cubicBezTo>
                    <a:pt x="2498" y="3220"/>
                    <a:pt x="3220" y="2498"/>
                    <a:pt x="3220" y="1608"/>
                  </a:cubicBezTo>
                  <a:cubicBezTo>
                    <a:pt x="3220" y="723"/>
                    <a:pt x="2498" y="1"/>
                    <a:pt x="1608" y="1"/>
                  </a:cubicBezTo>
                  <a:close/>
                </a:path>
              </a:pathLst>
            </a:custGeom>
            <a:solidFill>
              <a:srgbClr val="7188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37"/>
            <p:cNvSpPr/>
            <p:nvPr/>
          </p:nvSpPr>
          <p:spPr>
            <a:xfrm>
              <a:off x="4974588" y="2496729"/>
              <a:ext cx="70657" cy="76007"/>
            </a:xfrm>
            <a:custGeom>
              <a:rect b="b" l="l" r="r" t="t"/>
              <a:pathLst>
                <a:path extrusionOk="0" h="2898" w="2694">
                  <a:moveTo>
                    <a:pt x="1023" y="1"/>
                  </a:moveTo>
                  <a:cubicBezTo>
                    <a:pt x="252" y="1"/>
                    <a:pt x="0" y="1060"/>
                    <a:pt x="691" y="1396"/>
                  </a:cubicBezTo>
                  <a:cubicBezTo>
                    <a:pt x="711" y="1406"/>
                    <a:pt x="730" y="1416"/>
                    <a:pt x="749" y="1425"/>
                  </a:cubicBezTo>
                  <a:lnTo>
                    <a:pt x="1553" y="2878"/>
                  </a:lnTo>
                  <a:cubicBezTo>
                    <a:pt x="1553" y="2878"/>
                    <a:pt x="1764" y="2893"/>
                    <a:pt x="1981" y="2898"/>
                  </a:cubicBezTo>
                  <a:cubicBezTo>
                    <a:pt x="2452" y="2546"/>
                    <a:pt x="2693" y="1969"/>
                    <a:pt x="2611" y="1387"/>
                  </a:cubicBezTo>
                  <a:cubicBezTo>
                    <a:pt x="2520" y="723"/>
                    <a:pt x="2024" y="189"/>
                    <a:pt x="1375" y="39"/>
                  </a:cubicBezTo>
                  <a:cubicBezTo>
                    <a:pt x="1259" y="15"/>
                    <a:pt x="1144" y="1"/>
                    <a:pt x="1028" y="1"/>
                  </a:cubicBezTo>
                  <a:cubicBezTo>
                    <a:pt x="1026" y="1"/>
                    <a:pt x="1025" y="1"/>
                    <a:pt x="1023" y="1"/>
                  </a:cubicBezTo>
                  <a:close/>
                </a:path>
              </a:pathLst>
            </a:custGeom>
            <a:solidFill>
              <a:srgbClr val="798F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37"/>
            <p:cNvSpPr/>
            <p:nvPr/>
          </p:nvSpPr>
          <p:spPr>
            <a:xfrm>
              <a:off x="5079656" y="2436406"/>
              <a:ext cx="180996" cy="176721"/>
            </a:xfrm>
            <a:custGeom>
              <a:rect b="b" l="l" r="r" t="t"/>
              <a:pathLst>
                <a:path extrusionOk="0" h="6738" w="6901">
                  <a:moveTo>
                    <a:pt x="689" y="1"/>
                  </a:moveTo>
                  <a:cubicBezTo>
                    <a:pt x="309" y="1"/>
                    <a:pt x="1" y="309"/>
                    <a:pt x="1" y="689"/>
                  </a:cubicBezTo>
                  <a:lnTo>
                    <a:pt x="1" y="4370"/>
                  </a:lnTo>
                  <a:cubicBezTo>
                    <a:pt x="1" y="4750"/>
                    <a:pt x="309" y="5063"/>
                    <a:pt x="689" y="5063"/>
                  </a:cubicBezTo>
                  <a:lnTo>
                    <a:pt x="1382" y="5063"/>
                  </a:lnTo>
                  <a:lnTo>
                    <a:pt x="997" y="6593"/>
                  </a:lnTo>
                  <a:cubicBezTo>
                    <a:pt x="975" y="6672"/>
                    <a:pt x="1037" y="6738"/>
                    <a:pt x="1106" y="6738"/>
                  </a:cubicBezTo>
                  <a:cubicBezTo>
                    <a:pt x="1129" y="6738"/>
                    <a:pt x="1153" y="6730"/>
                    <a:pt x="1175" y="6713"/>
                  </a:cubicBezTo>
                  <a:lnTo>
                    <a:pt x="3451" y="5063"/>
                  </a:lnTo>
                  <a:lnTo>
                    <a:pt x="6213" y="5063"/>
                  </a:lnTo>
                  <a:cubicBezTo>
                    <a:pt x="6593" y="5063"/>
                    <a:pt x="6901" y="4750"/>
                    <a:pt x="6901" y="4370"/>
                  </a:cubicBezTo>
                  <a:lnTo>
                    <a:pt x="6901" y="689"/>
                  </a:lnTo>
                  <a:cubicBezTo>
                    <a:pt x="6901" y="309"/>
                    <a:pt x="6593" y="1"/>
                    <a:pt x="6213" y="1"/>
                  </a:cubicBezTo>
                  <a:close/>
                </a:path>
              </a:pathLst>
            </a:custGeom>
            <a:solidFill>
              <a:srgbClr val="E8EC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37"/>
            <p:cNvSpPr/>
            <p:nvPr/>
          </p:nvSpPr>
          <p:spPr>
            <a:xfrm>
              <a:off x="4946761" y="2578769"/>
              <a:ext cx="108687" cy="84584"/>
            </a:xfrm>
            <a:custGeom>
              <a:rect b="b" l="l" r="r" t="t"/>
              <a:pathLst>
                <a:path extrusionOk="0" h="3225" w="4144">
                  <a:moveTo>
                    <a:pt x="1382" y="1"/>
                  </a:moveTo>
                  <a:lnTo>
                    <a:pt x="1382" y="693"/>
                  </a:lnTo>
                  <a:cubicBezTo>
                    <a:pt x="1382" y="867"/>
                    <a:pt x="1286" y="1025"/>
                    <a:pt x="1132" y="1102"/>
                  </a:cubicBezTo>
                  <a:lnTo>
                    <a:pt x="386" y="1478"/>
                  </a:lnTo>
                  <a:cubicBezTo>
                    <a:pt x="150" y="1593"/>
                    <a:pt x="6" y="1834"/>
                    <a:pt x="1" y="2094"/>
                  </a:cubicBezTo>
                  <a:lnTo>
                    <a:pt x="1" y="3224"/>
                  </a:lnTo>
                  <a:lnTo>
                    <a:pt x="4144" y="3224"/>
                  </a:lnTo>
                  <a:lnTo>
                    <a:pt x="4144" y="2094"/>
                  </a:lnTo>
                  <a:cubicBezTo>
                    <a:pt x="4144" y="1834"/>
                    <a:pt x="3999" y="1593"/>
                    <a:pt x="3769" y="1478"/>
                  </a:cubicBezTo>
                  <a:lnTo>
                    <a:pt x="3023" y="1102"/>
                  </a:lnTo>
                  <a:cubicBezTo>
                    <a:pt x="2864" y="1025"/>
                    <a:pt x="2768" y="867"/>
                    <a:pt x="2768" y="693"/>
                  </a:cubicBezTo>
                  <a:lnTo>
                    <a:pt x="2768" y="1"/>
                  </a:lnTo>
                  <a:close/>
                </a:path>
              </a:pathLst>
            </a:custGeom>
            <a:solidFill>
              <a:srgbClr val="B0C1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37"/>
            <p:cNvSpPr/>
            <p:nvPr/>
          </p:nvSpPr>
          <p:spPr>
            <a:xfrm>
              <a:off x="4946892" y="2610452"/>
              <a:ext cx="108687" cy="91508"/>
            </a:xfrm>
            <a:custGeom>
              <a:rect b="b" l="l" r="r" t="t"/>
              <a:pathLst>
                <a:path extrusionOk="0" h="3489" w="4144">
                  <a:moveTo>
                    <a:pt x="915" y="0"/>
                  </a:moveTo>
                  <a:lnTo>
                    <a:pt x="381" y="270"/>
                  </a:lnTo>
                  <a:cubicBezTo>
                    <a:pt x="150" y="385"/>
                    <a:pt x="1" y="621"/>
                    <a:pt x="1" y="886"/>
                  </a:cubicBezTo>
                  <a:lnTo>
                    <a:pt x="1" y="2796"/>
                  </a:lnTo>
                  <a:cubicBezTo>
                    <a:pt x="1" y="3176"/>
                    <a:pt x="309" y="3489"/>
                    <a:pt x="694" y="3489"/>
                  </a:cubicBezTo>
                  <a:lnTo>
                    <a:pt x="4144" y="3489"/>
                  </a:lnTo>
                  <a:lnTo>
                    <a:pt x="4144" y="886"/>
                  </a:lnTo>
                  <a:cubicBezTo>
                    <a:pt x="4144" y="621"/>
                    <a:pt x="3994" y="385"/>
                    <a:pt x="3764" y="270"/>
                  </a:cubicBezTo>
                  <a:lnTo>
                    <a:pt x="3229" y="0"/>
                  </a:lnTo>
                  <a:cubicBezTo>
                    <a:pt x="2763" y="34"/>
                    <a:pt x="2561" y="496"/>
                    <a:pt x="2070" y="496"/>
                  </a:cubicBezTo>
                  <a:cubicBezTo>
                    <a:pt x="1584" y="496"/>
                    <a:pt x="1382" y="34"/>
                    <a:pt x="915" y="0"/>
                  </a:cubicBezTo>
                  <a:close/>
                </a:path>
              </a:pathLst>
            </a:custGeom>
            <a:solidFill>
              <a:srgbClr val="A3B2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37"/>
            <p:cNvSpPr/>
            <p:nvPr/>
          </p:nvSpPr>
          <p:spPr>
            <a:xfrm>
              <a:off x="4946892" y="2622700"/>
              <a:ext cx="54422" cy="79128"/>
            </a:xfrm>
            <a:custGeom>
              <a:rect b="b" l="l" r="r" t="t"/>
              <a:pathLst>
                <a:path extrusionOk="0" h="3017" w="2075">
                  <a:moveTo>
                    <a:pt x="140" y="0"/>
                  </a:moveTo>
                  <a:cubicBezTo>
                    <a:pt x="49" y="120"/>
                    <a:pt x="1" y="265"/>
                    <a:pt x="1" y="414"/>
                  </a:cubicBezTo>
                  <a:lnTo>
                    <a:pt x="1" y="2324"/>
                  </a:lnTo>
                  <a:cubicBezTo>
                    <a:pt x="1" y="2709"/>
                    <a:pt x="309" y="3017"/>
                    <a:pt x="694" y="3017"/>
                  </a:cubicBezTo>
                  <a:lnTo>
                    <a:pt x="2075" y="3017"/>
                  </a:lnTo>
                  <a:lnTo>
                    <a:pt x="2075" y="2098"/>
                  </a:lnTo>
                  <a:lnTo>
                    <a:pt x="1156" y="2098"/>
                  </a:lnTo>
                  <a:cubicBezTo>
                    <a:pt x="1026" y="2098"/>
                    <a:pt x="925" y="1997"/>
                    <a:pt x="920" y="1872"/>
                  </a:cubicBezTo>
                  <a:lnTo>
                    <a:pt x="920" y="847"/>
                  </a:lnTo>
                  <a:cubicBezTo>
                    <a:pt x="920" y="707"/>
                    <a:pt x="857" y="573"/>
                    <a:pt x="751" y="486"/>
                  </a:cubicBezTo>
                  <a:lnTo>
                    <a:pt x="140" y="0"/>
                  </a:lnTo>
                  <a:close/>
                </a:path>
              </a:pathLst>
            </a:custGeom>
            <a:solidFill>
              <a:srgbClr val="8FA1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37"/>
            <p:cNvSpPr/>
            <p:nvPr/>
          </p:nvSpPr>
          <p:spPr>
            <a:xfrm>
              <a:off x="4965330" y="2533946"/>
              <a:ext cx="72073" cy="59353"/>
            </a:xfrm>
            <a:custGeom>
              <a:rect b="b" l="l" r="r" t="t"/>
              <a:pathLst>
                <a:path extrusionOk="0" h="2263" w="2748">
                  <a:moveTo>
                    <a:pt x="1051" y="0"/>
                  </a:moveTo>
                  <a:cubicBezTo>
                    <a:pt x="964" y="0"/>
                    <a:pt x="883" y="51"/>
                    <a:pt x="842" y="131"/>
                  </a:cubicBezTo>
                  <a:cubicBezTo>
                    <a:pt x="770" y="290"/>
                    <a:pt x="659" y="430"/>
                    <a:pt x="530" y="545"/>
                  </a:cubicBezTo>
                  <a:cubicBezTo>
                    <a:pt x="477" y="593"/>
                    <a:pt x="424" y="632"/>
                    <a:pt x="371" y="675"/>
                  </a:cubicBezTo>
                  <a:cubicBezTo>
                    <a:pt x="92" y="863"/>
                    <a:pt x="0" y="1233"/>
                    <a:pt x="149" y="1532"/>
                  </a:cubicBezTo>
                  <a:cubicBezTo>
                    <a:pt x="390" y="1979"/>
                    <a:pt x="857" y="2263"/>
                    <a:pt x="1367" y="2263"/>
                  </a:cubicBezTo>
                  <a:cubicBezTo>
                    <a:pt x="2089" y="2263"/>
                    <a:pt x="2690" y="1705"/>
                    <a:pt x="2743" y="988"/>
                  </a:cubicBezTo>
                  <a:cubicBezTo>
                    <a:pt x="2748" y="920"/>
                    <a:pt x="2719" y="853"/>
                    <a:pt x="2666" y="810"/>
                  </a:cubicBezTo>
                  <a:cubicBezTo>
                    <a:pt x="2214" y="425"/>
                    <a:pt x="1680" y="151"/>
                    <a:pt x="1102" y="6"/>
                  </a:cubicBezTo>
                  <a:cubicBezTo>
                    <a:pt x="1085" y="2"/>
                    <a:pt x="1068" y="0"/>
                    <a:pt x="1051" y="0"/>
                  </a:cubicBezTo>
                  <a:close/>
                </a:path>
              </a:pathLst>
            </a:custGeom>
            <a:solidFill>
              <a:srgbClr val="C0CD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37"/>
            <p:cNvSpPr/>
            <p:nvPr/>
          </p:nvSpPr>
          <p:spPr>
            <a:xfrm>
              <a:off x="4965330" y="2533946"/>
              <a:ext cx="72073" cy="58723"/>
            </a:xfrm>
            <a:custGeom>
              <a:rect b="b" l="l" r="r" t="t"/>
              <a:pathLst>
                <a:path extrusionOk="0" h="2239" w="2748">
                  <a:moveTo>
                    <a:pt x="1051" y="0"/>
                  </a:moveTo>
                  <a:cubicBezTo>
                    <a:pt x="964" y="0"/>
                    <a:pt x="883" y="51"/>
                    <a:pt x="842" y="131"/>
                  </a:cubicBezTo>
                  <a:cubicBezTo>
                    <a:pt x="789" y="242"/>
                    <a:pt x="717" y="348"/>
                    <a:pt x="635" y="439"/>
                  </a:cubicBezTo>
                  <a:cubicBezTo>
                    <a:pt x="602" y="478"/>
                    <a:pt x="563" y="511"/>
                    <a:pt x="530" y="545"/>
                  </a:cubicBezTo>
                  <a:cubicBezTo>
                    <a:pt x="481" y="588"/>
                    <a:pt x="428" y="627"/>
                    <a:pt x="376" y="665"/>
                  </a:cubicBezTo>
                  <a:cubicBezTo>
                    <a:pt x="44" y="877"/>
                    <a:pt x="0" y="1301"/>
                    <a:pt x="202" y="1613"/>
                  </a:cubicBezTo>
                  <a:cubicBezTo>
                    <a:pt x="414" y="1950"/>
                    <a:pt x="765" y="2181"/>
                    <a:pt x="1160" y="2239"/>
                  </a:cubicBezTo>
                  <a:cubicBezTo>
                    <a:pt x="881" y="2051"/>
                    <a:pt x="679" y="1801"/>
                    <a:pt x="679" y="1339"/>
                  </a:cubicBezTo>
                  <a:lnTo>
                    <a:pt x="679" y="1156"/>
                  </a:lnTo>
                  <a:cubicBezTo>
                    <a:pt x="727" y="1118"/>
                    <a:pt x="780" y="1079"/>
                    <a:pt x="833" y="1031"/>
                  </a:cubicBezTo>
                  <a:cubicBezTo>
                    <a:pt x="963" y="920"/>
                    <a:pt x="1073" y="791"/>
                    <a:pt x="1165" y="646"/>
                  </a:cubicBezTo>
                  <a:cubicBezTo>
                    <a:pt x="1603" y="781"/>
                    <a:pt x="2012" y="1007"/>
                    <a:pt x="2363" y="1305"/>
                  </a:cubicBezTo>
                  <a:cubicBezTo>
                    <a:pt x="2406" y="1344"/>
                    <a:pt x="2469" y="1397"/>
                    <a:pt x="2599" y="1517"/>
                  </a:cubicBezTo>
                  <a:cubicBezTo>
                    <a:pt x="2676" y="1387"/>
                    <a:pt x="2733" y="1137"/>
                    <a:pt x="2748" y="993"/>
                  </a:cubicBezTo>
                  <a:cubicBezTo>
                    <a:pt x="2748" y="920"/>
                    <a:pt x="2719" y="853"/>
                    <a:pt x="2666" y="805"/>
                  </a:cubicBezTo>
                  <a:cubicBezTo>
                    <a:pt x="2214" y="425"/>
                    <a:pt x="1680" y="151"/>
                    <a:pt x="1102" y="6"/>
                  </a:cubicBezTo>
                  <a:cubicBezTo>
                    <a:pt x="1085" y="2"/>
                    <a:pt x="1068" y="0"/>
                    <a:pt x="1051" y="0"/>
                  </a:cubicBezTo>
                  <a:close/>
                </a:path>
              </a:pathLst>
            </a:custGeom>
            <a:solidFill>
              <a:srgbClr val="B0C1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37"/>
            <p:cNvSpPr/>
            <p:nvPr/>
          </p:nvSpPr>
          <p:spPr>
            <a:xfrm>
              <a:off x="4995229" y="2641479"/>
              <a:ext cx="84453" cy="60481"/>
            </a:xfrm>
            <a:custGeom>
              <a:rect b="b" l="l" r="r" t="t"/>
              <a:pathLst>
                <a:path extrusionOk="0" h="2306" w="3220">
                  <a:moveTo>
                    <a:pt x="227" y="1"/>
                  </a:moveTo>
                  <a:cubicBezTo>
                    <a:pt x="102" y="1"/>
                    <a:pt x="1" y="107"/>
                    <a:pt x="1" y="232"/>
                  </a:cubicBezTo>
                  <a:lnTo>
                    <a:pt x="1" y="2075"/>
                  </a:lnTo>
                  <a:cubicBezTo>
                    <a:pt x="1" y="2200"/>
                    <a:pt x="102" y="2306"/>
                    <a:pt x="227" y="2306"/>
                  </a:cubicBezTo>
                  <a:lnTo>
                    <a:pt x="2989" y="2306"/>
                  </a:lnTo>
                  <a:cubicBezTo>
                    <a:pt x="3119" y="2306"/>
                    <a:pt x="3220" y="2200"/>
                    <a:pt x="3220" y="2075"/>
                  </a:cubicBezTo>
                  <a:lnTo>
                    <a:pt x="3220" y="232"/>
                  </a:lnTo>
                  <a:cubicBezTo>
                    <a:pt x="3220" y="107"/>
                    <a:pt x="3119" y="1"/>
                    <a:pt x="2989" y="1"/>
                  </a:cubicBezTo>
                  <a:close/>
                </a:path>
              </a:pathLst>
            </a:custGeom>
            <a:solidFill>
              <a:srgbClr val="D2D8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37"/>
            <p:cNvSpPr/>
            <p:nvPr/>
          </p:nvSpPr>
          <p:spPr>
            <a:xfrm>
              <a:off x="4910672" y="2701933"/>
              <a:ext cx="349980" cy="24129"/>
            </a:xfrm>
            <a:custGeom>
              <a:rect b="b" l="l" r="r" t="t"/>
              <a:pathLst>
                <a:path extrusionOk="0" h="920" w="13344">
                  <a:moveTo>
                    <a:pt x="1" y="1"/>
                  </a:moveTo>
                  <a:lnTo>
                    <a:pt x="1" y="920"/>
                  </a:lnTo>
                  <a:lnTo>
                    <a:pt x="13344" y="920"/>
                  </a:lnTo>
                  <a:lnTo>
                    <a:pt x="13344" y="1"/>
                  </a:lnTo>
                  <a:close/>
                </a:path>
              </a:pathLst>
            </a:custGeom>
            <a:solidFill>
              <a:srgbClr val="B0C1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37"/>
            <p:cNvSpPr/>
            <p:nvPr/>
          </p:nvSpPr>
          <p:spPr>
            <a:xfrm>
              <a:off x="4890477" y="2466699"/>
              <a:ext cx="389872" cy="301800"/>
            </a:xfrm>
            <a:custGeom>
              <a:rect b="b" l="l" r="r" t="t"/>
              <a:pathLst>
                <a:path extrusionOk="0" h="11507" w="14865">
                  <a:moveTo>
                    <a:pt x="4216" y="429"/>
                  </a:moveTo>
                  <a:cubicBezTo>
                    <a:pt x="4606" y="429"/>
                    <a:pt x="4923" y="694"/>
                    <a:pt x="4923" y="1021"/>
                  </a:cubicBezTo>
                  <a:lnTo>
                    <a:pt x="4923" y="1064"/>
                  </a:lnTo>
                  <a:cubicBezTo>
                    <a:pt x="4700" y="970"/>
                    <a:pt x="4460" y="923"/>
                    <a:pt x="4221" y="923"/>
                  </a:cubicBezTo>
                  <a:cubicBezTo>
                    <a:pt x="3981" y="923"/>
                    <a:pt x="3742" y="970"/>
                    <a:pt x="3518" y="1064"/>
                  </a:cubicBezTo>
                  <a:cubicBezTo>
                    <a:pt x="3513" y="1050"/>
                    <a:pt x="3513" y="1035"/>
                    <a:pt x="3513" y="1021"/>
                  </a:cubicBezTo>
                  <a:cubicBezTo>
                    <a:pt x="3513" y="698"/>
                    <a:pt x="3826" y="429"/>
                    <a:pt x="4216" y="429"/>
                  </a:cubicBezTo>
                  <a:close/>
                  <a:moveTo>
                    <a:pt x="4223" y="1348"/>
                  </a:moveTo>
                  <a:cubicBezTo>
                    <a:pt x="5159" y="1348"/>
                    <a:pt x="5848" y="2269"/>
                    <a:pt x="5544" y="3186"/>
                  </a:cubicBezTo>
                  <a:cubicBezTo>
                    <a:pt x="4933" y="2565"/>
                    <a:pt x="3855" y="2320"/>
                    <a:pt x="3797" y="2310"/>
                  </a:cubicBezTo>
                  <a:cubicBezTo>
                    <a:pt x="3779" y="2305"/>
                    <a:pt x="3760" y="2302"/>
                    <a:pt x="3742" y="2302"/>
                  </a:cubicBezTo>
                  <a:cubicBezTo>
                    <a:pt x="3697" y="2302"/>
                    <a:pt x="3652" y="2318"/>
                    <a:pt x="3615" y="2349"/>
                  </a:cubicBezTo>
                  <a:cubicBezTo>
                    <a:pt x="3562" y="2392"/>
                    <a:pt x="3533" y="2455"/>
                    <a:pt x="3538" y="2517"/>
                  </a:cubicBezTo>
                  <a:cubicBezTo>
                    <a:pt x="3518" y="2638"/>
                    <a:pt x="3461" y="2748"/>
                    <a:pt x="3369" y="2830"/>
                  </a:cubicBezTo>
                  <a:cubicBezTo>
                    <a:pt x="3197" y="2984"/>
                    <a:pt x="3345" y="3210"/>
                    <a:pt x="3515" y="3210"/>
                  </a:cubicBezTo>
                  <a:cubicBezTo>
                    <a:pt x="3568" y="3210"/>
                    <a:pt x="3624" y="3187"/>
                    <a:pt x="3672" y="3133"/>
                  </a:cubicBezTo>
                  <a:cubicBezTo>
                    <a:pt x="3773" y="3032"/>
                    <a:pt x="3855" y="2917"/>
                    <a:pt x="3908" y="2787"/>
                  </a:cubicBezTo>
                  <a:cubicBezTo>
                    <a:pt x="4269" y="2893"/>
                    <a:pt x="5024" y="3167"/>
                    <a:pt x="5361" y="3643"/>
                  </a:cubicBezTo>
                  <a:cubicBezTo>
                    <a:pt x="5267" y="4203"/>
                    <a:pt x="4782" y="4611"/>
                    <a:pt x="4216" y="4611"/>
                  </a:cubicBezTo>
                  <a:cubicBezTo>
                    <a:pt x="4204" y="4611"/>
                    <a:pt x="4191" y="4611"/>
                    <a:pt x="4177" y="4610"/>
                  </a:cubicBezTo>
                  <a:cubicBezTo>
                    <a:pt x="3595" y="4591"/>
                    <a:pt x="3119" y="4148"/>
                    <a:pt x="3052" y="3571"/>
                  </a:cubicBezTo>
                  <a:lnTo>
                    <a:pt x="3056" y="3571"/>
                  </a:lnTo>
                  <a:cubicBezTo>
                    <a:pt x="3052" y="3537"/>
                    <a:pt x="3042" y="3509"/>
                    <a:pt x="3023" y="3480"/>
                  </a:cubicBezTo>
                  <a:cubicBezTo>
                    <a:pt x="2489" y="2609"/>
                    <a:pt x="3037" y="1473"/>
                    <a:pt x="4052" y="1358"/>
                  </a:cubicBezTo>
                  <a:cubicBezTo>
                    <a:pt x="4110" y="1351"/>
                    <a:pt x="4167" y="1348"/>
                    <a:pt x="4223" y="1348"/>
                  </a:cubicBezTo>
                  <a:close/>
                  <a:moveTo>
                    <a:pt x="4692" y="4966"/>
                  </a:moveTo>
                  <a:lnTo>
                    <a:pt x="4692" y="5197"/>
                  </a:lnTo>
                  <a:cubicBezTo>
                    <a:pt x="4692" y="5270"/>
                    <a:pt x="4712" y="5342"/>
                    <a:pt x="4745" y="5409"/>
                  </a:cubicBezTo>
                  <a:lnTo>
                    <a:pt x="4543" y="5602"/>
                  </a:lnTo>
                  <a:cubicBezTo>
                    <a:pt x="4452" y="5688"/>
                    <a:pt x="4334" y="5732"/>
                    <a:pt x="4216" y="5732"/>
                  </a:cubicBezTo>
                  <a:cubicBezTo>
                    <a:pt x="4098" y="5732"/>
                    <a:pt x="3980" y="5688"/>
                    <a:pt x="3889" y="5602"/>
                  </a:cubicBezTo>
                  <a:lnTo>
                    <a:pt x="3687" y="5409"/>
                  </a:lnTo>
                  <a:cubicBezTo>
                    <a:pt x="3720" y="5342"/>
                    <a:pt x="3740" y="5270"/>
                    <a:pt x="3740" y="5197"/>
                  </a:cubicBezTo>
                  <a:lnTo>
                    <a:pt x="3740" y="4966"/>
                  </a:lnTo>
                  <a:cubicBezTo>
                    <a:pt x="3894" y="5015"/>
                    <a:pt x="4052" y="5043"/>
                    <a:pt x="4216" y="5043"/>
                  </a:cubicBezTo>
                  <a:lnTo>
                    <a:pt x="4216" y="5039"/>
                  </a:lnTo>
                  <a:cubicBezTo>
                    <a:pt x="4380" y="5039"/>
                    <a:pt x="4538" y="5015"/>
                    <a:pt x="4692" y="4966"/>
                  </a:cubicBezTo>
                  <a:close/>
                  <a:moveTo>
                    <a:pt x="6983" y="6886"/>
                  </a:moveTo>
                  <a:cubicBezTo>
                    <a:pt x="6992" y="6886"/>
                    <a:pt x="7002" y="6891"/>
                    <a:pt x="7002" y="6901"/>
                  </a:cubicBezTo>
                  <a:lnTo>
                    <a:pt x="7002" y="8744"/>
                  </a:lnTo>
                  <a:cubicBezTo>
                    <a:pt x="7002" y="8753"/>
                    <a:pt x="6992" y="8758"/>
                    <a:pt x="6983" y="8758"/>
                  </a:cubicBezTo>
                  <a:lnTo>
                    <a:pt x="4216" y="8758"/>
                  </a:lnTo>
                  <a:cubicBezTo>
                    <a:pt x="4211" y="8758"/>
                    <a:pt x="4202" y="8753"/>
                    <a:pt x="4202" y="8744"/>
                  </a:cubicBezTo>
                  <a:lnTo>
                    <a:pt x="4202" y="6901"/>
                  </a:lnTo>
                  <a:cubicBezTo>
                    <a:pt x="4202" y="6891"/>
                    <a:pt x="4211" y="6886"/>
                    <a:pt x="4216" y="6886"/>
                  </a:cubicBezTo>
                  <a:close/>
                  <a:moveTo>
                    <a:pt x="5092" y="5674"/>
                  </a:moveTo>
                  <a:lnTo>
                    <a:pt x="5813" y="6035"/>
                  </a:lnTo>
                  <a:cubicBezTo>
                    <a:pt x="5977" y="6116"/>
                    <a:pt x="6078" y="6275"/>
                    <a:pt x="6078" y="6458"/>
                  </a:cubicBezTo>
                  <a:lnTo>
                    <a:pt x="4221" y="6458"/>
                  </a:lnTo>
                  <a:cubicBezTo>
                    <a:pt x="3971" y="6458"/>
                    <a:pt x="3773" y="6655"/>
                    <a:pt x="3773" y="6901"/>
                  </a:cubicBezTo>
                  <a:lnTo>
                    <a:pt x="3773" y="7839"/>
                  </a:lnTo>
                  <a:lnTo>
                    <a:pt x="3282" y="7839"/>
                  </a:lnTo>
                  <a:lnTo>
                    <a:pt x="3282" y="6954"/>
                  </a:lnTo>
                  <a:cubicBezTo>
                    <a:pt x="3275" y="6819"/>
                    <a:pt x="3171" y="6752"/>
                    <a:pt x="3066" y="6752"/>
                  </a:cubicBezTo>
                  <a:cubicBezTo>
                    <a:pt x="2961" y="6752"/>
                    <a:pt x="2857" y="6819"/>
                    <a:pt x="2849" y="6954"/>
                  </a:cubicBezTo>
                  <a:lnTo>
                    <a:pt x="2849" y="8056"/>
                  </a:lnTo>
                  <a:cubicBezTo>
                    <a:pt x="2849" y="8171"/>
                    <a:pt x="2946" y="8267"/>
                    <a:pt x="3066" y="8267"/>
                  </a:cubicBezTo>
                  <a:lnTo>
                    <a:pt x="3773" y="8267"/>
                  </a:lnTo>
                  <a:lnTo>
                    <a:pt x="3773" y="8744"/>
                  </a:lnTo>
                  <a:lnTo>
                    <a:pt x="3773" y="8758"/>
                  </a:lnTo>
                  <a:lnTo>
                    <a:pt x="2835" y="8758"/>
                  </a:lnTo>
                  <a:cubicBezTo>
                    <a:pt x="2832" y="8758"/>
                    <a:pt x="2829" y="8758"/>
                    <a:pt x="2826" y="8758"/>
                  </a:cubicBezTo>
                  <a:cubicBezTo>
                    <a:pt x="2566" y="8758"/>
                    <a:pt x="2359" y="8544"/>
                    <a:pt x="2359" y="8287"/>
                  </a:cubicBezTo>
                  <a:lnTo>
                    <a:pt x="2359" y="8282"/>
                  </a:lnTo>
                  <a:lnTo>
                    <a:pt x="2359" y="6463"/>
                  </a:lnTo>
                  <a:cubicBezTo>
                    <a:pt x="2354" y="6280"/>
                    <a:pt x="2460" y="6116"/>
                    <a:pt x="2618" y="6035"/>
                  </a:cubicBezTo>
                  <a:lnTo>
                    <a:pt x="3340" y="5674"/>
                  </a:lnTo>
                  <a:lnTo>
                    <a:pt x="3590" y="5914"/>
                  </a:lnTo>
                  <a:cubicBezTo>
                    <a:pt x="3766" y="6080"/>
                    <a:pt x="3991" y="6163"/>
                    <a:pt x="4216" y="6163"/>
                  </a:cubicBezTo>
                  <a:cubicBezTo>
                    <a:pt x="4441" y="6163"/>
                    <a:pt x="4666" y="6080"/>
                    <a:pt x="4842" y="5914"/>
                  </a:cubicBezTo>
                  <a:lnTo>
                    <a:pt x="5092" y="5674"/>
                  </a:lnTo>
                  <a:close/>
                  <a:moveTo>
                    <a:pt x="13916" y="9191"/>
                  </a:moveTo>
                  <a:lnTo>
                    <a:pt x="13916" y="9682"/>
                  </a:lnTo>
                  <a:lnTo>
                    <a:pt x="973" y="9682"/>
                  </a:lnTo>
                  <a:lnTo>
                    <a:pt x="973" y="9191"/>
                  </a:lnTo>
                  <a:close/>
                  <a:moveTo>
                    <a:pt x="4216" y="1"/>
                  </a:moveTo>
                  <a:cubicBezTo>
                    <a:pt x="3586" y="1"/>
                    <a:pt x="3076" y="458"/>
                    <a:pt x="3076" y="1021"/>
                  </a:cubicBezTo>
                  <a:cubicBezTo>
                    <a:pt x="3076" y="1112"/>
                    <a:pt x="3090" y="1204"/>
                    <a:pt x="3114" y="1290"/>
                  </a:cubicBezTo>
                  <a:cubicBezTo>
                    <a:pt x="2373" y="1844"/>
                    <a:pt x="2166" y="2864"/>
                    <a:pt x="2628" y="3662"/>
                  </a:cubicBezTo>
                  <a:cubicBezTo>
                    <a:pt x="2691" y="4110"/>
                    <a:pt x="2936" y="4505"/>
                    <a:pt x="3307" y="4760"/>
                  </a:cubicBezTo>
                  <a:lnTo>
                    <a:pt x="3307" y="5197"/>
                  </a:lnTo>
                  <a:cubicBezTo>
                    <a:pt x="3307" y="5202"/>
                    <a:pt x="3302" y="5207"/>
                    <a:pt x="3297" y="5212"/>
                  </a:cubicBezTo>
                  <a:lnTo>
                    <a:pt x="2431" y="5650"/>
                  </a:lnTo>
                  <a:cubicBezTo>
                    <a:pt x="2118" y="5804"/>
                    <a:pt x="1926" y="6116"/>
                    <a:pt x="1926" y="6463"/>
                  </a:cubicBezTo>
                  <a:lnTo>
                    <a:pt x="1926" y="8287"/>
                  </a:lnTo>
                  <a:cubicBezTo>
                    <a:pt x="1926" y="8450"/>
                    <a:pt x="1974" y="8619"/>
                    <a:pt x="2060" y="8758"/>
                  </a:cubicBezTo>
                  <a:lnTo>
                    <a:pt x="299" y="8758"/>
                  </a:lnTo>
                  <a:cubicBezTo>
                    <a:pt x="295" y="8758"/>
                    <a:pt x="290" y="8758"/>
                    <a:pt x="285" y="8758"/>
                  </a:cubicBezTo>
                  <a:cubicBezTo>
                    <a:pt x="1" y="8758"/>
                    <a:pt x="1" y="9191"/>
                    <a:pt x="285" y="9191"/>
                  </a:cubicBezTo>
                  <a:cubicBezTo>
                    <a:pt x="290" y="9191"/>
                    <a:pt x="295" y="9191"/>
                    <a:pt x="299" y="9191"/>
                  </a:cubicBezTo>
                  <a:lnTo>
                    <a:pt x="545" y="9191"/>
                  </a:lnTo>
                  <a:lnTo>
                    <a:pt x="545" y="11279"/>
                  </a:lnTo>
                  <a:cubicBezTo>
                    <a:pt x="535" y="11431"/>
                    <a:pt x="647" y="11507"/>
                    <a:pt x="759" y="11507"/>
                  </a:cubicBezTo>
                  <a:cubicBezTo>
                    <a:pt x="871" y="11507"/>
                    <a:pt x="982" y="11431"/>
                    <a:pt x="973" y="11279"/>
                  </a:cubicBezTo>
                  <a:lnTo>
                    <a:pt x="973" y="10115"/>
                  </a:lnTo>
                  <a:lnTo>
                    <a:pt x="13916" y="10115"/>
                  </a:lnTo>
                  <a:lnTo>
                    <a:pt x="13916" y="11279"/>
                  </a:lnTo>
                  <a:cubicBezTo>
                    <a:pt x="13924" y="11417"/>
                    <a:pt x="14028" y="11485"/>
                    <a:pt x="14133" y="11485"/>
                  </a:cubicBezTo>
                  <a:cubicBezTo>
                    <a:pt x="14238" y="11485"/>
                    <a:pt x="14342" y="11417"/>
                    <a:pt x="14350" y="11279"/>
                  </a:cubicBezTo>
                  <a:lnTo>
                    <a:pt x="14350" y="9191"/>
                  </a:lnTo>
                  <a:lnTo>
                    <a:pt x="14595" y="9191"/>
                  </a:lnTo>
                  <a:cubicBezTo>
                    <a:pt x="14864" y="9177"/>
                    <a:pt x="14864" y="8773"/>
                    <a:pt x="14595" y="8758"/>
                  </a:cubicBezTo>
                  <a:lnTo>
                    <a:pt x="7430" y="8758"/>
                  </a:lnTo>
                  <a:lnTo>
                    <a:pt x="7430" y="8744"/>
                  </a:lnTo>
                  <a:lnTo>
                    <a:pt x="7430" y="6901"/>
                  </a:lnTo>
                  <a:cubicBezTo>
                    <a:pt x="7430" y="6655"/>
                    <a:pt x="7228" y="6453"/>
                    <a:pt x="6983" y="6453"/>
                  </a:cubicBezTo>
                  <a:lnTo>
                    <a:pt x="6506" y="6453"/>
                  </a:lnTo>
                  <a:cubicBezTo>
                    <a:pt x="6506" y="6112"/>
                    <a:pt x="6309" y="5799"/>
                    <a:pt x="6006" y="5650"/>
                  </a:cubicBezTo>
                  <a:lnTo>
                    <a:pt x="5130" y="5212"/>
                  </a:lnTo>
                  <a:cubicBezTo>
                    <a:pt x="5125" y="5212"/>
                    <a:pt x="5121" y="5207"/>
                    <a:pt x="5121" y="5197"/>
                  </a:cubicBezTo>
                  <a:lnTo>
                    <a:pt x="5121" y="4760"/>
                  </a:lnTo>
                  <a:cubicBezTo>
                    <a:pt x="5491" y="4505"/>
                    <a:pt x="5736" y="4110"/>
                    <a:pt x="5799" y="3662"/>
                  </a:cubicBezTo>
                  <a:cubicBezTo>
                    <a:pt x="6261" y="2864"/>
                    <a:pt x="6054" y="1844"/>
                    <a:pt x="5313" y="1290"/>
                  </a:cubicBezTo>
                  <a:cubicBezTo>
                    <a:pt x="5337" y="1204"/>
                    <a:pt x="5352" y="1112"/>
                    <a:pt x="5352" y="1021"/>
                  </a:cubicBezTo>
                  <a:cubicBezTo>
                    <a:pt x="5352" y="458"/>
                    <a:pt x="4842" y="1"/>
                    <a:pt x="421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37"/>
            <p:cNvSpPr/>
            <p:nvPr/>
          </p:nvSpPr>
          <p:spPr>
            <a:xfrm>
              <a:off x="5023529" y="2666212"/>
              <a:ext cx="27618" cy="11278"/>
            </a:xfrm>
            <a:custGeom>
              <a:rect b="b" l="l" r="r" t="t"/>
              <a:pathLst>
                <a:path extrusionOk="0" h="430" w="1053">
                  <a:moveTo>
                    <a:pt x="280" y="1"/>
                  </a:moveTo>
                  <a:cubicBezTo>
                    <a:pt x="1" y="1"/>
                    <a:pt x="1" y="430"/>
                    <a:pt x="280" y="430"/>
                  </a:cubicBezTo>
                  <a:cubicBezTo>
                    <a:pt x="286" y="430"/>
                    <a:pt x="292" y="430"/>
                    <a:pt x="298" y="429"/>
                  </a:cubicBezTo>
                  <a:lnTo>
                    <a:pt x="755" y="429"/>
                  </a:lnTo>
                  <a:cubicBezTo>
                    <a:pt x="761" y="430"/>
                    <a:pt x="767" y="430"/>
                    <a:pt x="773" y="430"/>
                  </a:cubicBezTo>
                  <a:cubicBezTo>
                    <a:pt x="1052" y="430"/>
                    <a:pt x="1052" y="1"/>
                    <a:pt x="773" y="1"/>
                  </a:cubicBezTo>
                  <a:cubicBezTo>
                    <a:pt x="767" y="1"/>
                    <a:pt x="761" y="1"/>
                    <a:pt x="755" y="1"/>
                  </a:cubicBezTo>
                  <a:lnTo>
                    <a:pt x="298" y="1"/>
                  </a:lnTo>
                  <a:cubicBezTo>
                    <a:pt x="292" y="1"/>
                    <a:pt x="286" y="1"/>
                    <a:pt x="28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37"/>
            <p:cNvSpPr/>
            <p:nvPr/>
          </p:nvSpPr>
          <p:spPr>
            <a:xfrm>
              <a:off x="5074095" y="2430348"/>
              <a:ext cx="192615" cy="188523"/>
            </a:xfrm>
            <a:custGeom>
              <a:rect b="b" l="l" r="r" t="t"/>
              <a:pathLst>
                <a:path extrusionOk="0" h="7188" w="7344">
                  <a:moveTo>
                    <a:pt x="6439" y="434"/>
                  </a:moveTo>
                  <a:cubicBezTo>
                    <a:pt x="6699" y="434"/>
                    <a:pt x="6911" y="646"/>
                    <a:pt x="6915" y="910"/>
                  </a:cubicBezTo>
                  <a:lnTo>
                    <a:pt x="6915" y="4596"/>
                  </a:lnTo>
                  <a:cubicBezTo>
                    <a:pt x="6915" y="4861"/>
                    <a:pt x="6699" y="5077"/>
                    <a:pt x="6434" y="5077"/>
                  </a:cubicBezTo>
                  <a:lnTo>
                    <a:pt x="3668" y="5077"/>
                  </a:lnTo>
                  <a:cubicBezTo>
                    <a:pt x="3624" y="5077"/>
                    <a:pt x="3576" y="5092"/>
                    <a:pt x="3542" y="5116"/>
                  </a:cubicBezTo>
                  <a:lnTo>
                    <a:pt x="1483" y="6612"/>
                  </a:lnTo>
                  <a:lnTo>
                    <a:pt x="1801" y="5342"/>
                  </a:lnTo>
                  <a:cubicBezTo>
                    <a:pt x="1834" y="5207"/>
                    <a:pt x="1733" y="5077"/>
                    <a:pt x="1594" y="5077"/>
                  </a:cubicBezTo>
                  <a:lnTo>
                    <a:pt x="901" y="5077"/>
                  </a:lnTo>
                  <a:cubicBezTo>
                    <a:pt x="636" y="5073"/>
                    <a:pt x="424" y="4861"/>
                    <a:pt x="424" y="4601"/>
                  </a:cubicBezTo>
                  <a:lnTo>
                    <a:pt x="424" y="910"/>
                  </a:lnTo>
                  <a:lnTo>
                    <a:pt x="429" y="910"/>
                  </a:lnTo>
                  <a:cubicBezTo>
                    <a:pt x="429" y="646"/>
                    <a:pt x="641" y="434"/>
                    <a:pt x="906" y="434"/>
                  </a:cubicBezTo>
                  <a:close/>
                  <a:moveTo>
                    <a:pt x="901" y="1"/>
                  </a:moveTo>
                  <a:cubicBezTo>
                    <a:pt x="400" y="6"/>
                    <a:pt x="1" y="410"/>
                    <a:pt x="1" y="910"/>
                  </a:cubicBezTo>
                  <a:lnTo>
                    <a:pt x="1" y="4596"/>
                  </a:lnTo>
                  <a:cubicBezTo>
                    <a:pt x="1" y="5097"/>
                    <a:pt x="405" y="5506"/>
                    <a:pt x="906" y="5506"/>
                  </a:cubicBezTo>
                  <a:lnTo>
                    <a:pt x="1324" y="5506"/>
                  </a:lnTo>
                  <a:lnTo>
                    <a:pt x="1007" y="6776"/>
                  </a:lnTo>
                  <a:cubicBezTo>
                    <a:pt x="949" y="7001"/>
                    <a:pt x="1128" y="7187"/>
                    <a:pt x="1328" y="7187"/>
                  </a:cubicBezTo>
                  <a:cubicBezTo>
                    <a:pt x="1393" y="7187"/>
                    <a:pt x="1460" y="7167"/>
                    <a:pt x="1521" y="7122"/>
                  </a:cubicBezTo>
                  <a:lnTo>
                    <a:pt x="3745" y="5506"/>
                  </a:lnTo>
                  <a:lnTo>
                    <a:pt x="6434" y="5506"/>
                  </a:lnTo>
                  <a:cubicBezTo>
                    <a:pt x="6935" y="5506"/>
                    <a:pt x="7344" y="5097"/>
                    <a:pt x="7344" y="4596"/>
                  </a:cubicBezTo>
                  <a:lnTo>
                    <a:pt x="7344" y="910"/>
                  </a:lnTo>
                  <a:cubicBezTo>
                    <a:pt x="7339" y="410"/>
                    <a:pt x="6935" y="1"/>
                    <a:pt x="643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37"/>
            <p:cNvSpPr/>
            <p:nvPr/>
          </p:nvSpPr>
          <p:spPr>
            <a:xfrm>
              <a:off x="5108086" y="2466699"/>
              <a:ext cx="33047" cy="11278"/>
            </a:xfrm>
            <a:custGeom>
              <a:rect b="b" l="l" r="r" t="t"/>
              <a:pathLst>
                <a:path extrusionOk="0" h="430" w="1260">
                  <a:moveTo>
                    <a:pt x="280" y="0"/>
                  </a:moveTo>
                  <a:cubicBezTo>
                    <a:pt x="1" y="0"/>
                    <a:pt x="1" y="430"/>
                    <a:pt x="280" y="430"/>
                  </a:cubicBezTo>
                  <a:cubicBezTo>
                    <a:pt x="286" y="430"/>
                    <a:pt x="292" y="429"/>
                    <a:pt x="298" y="429"/>
                  </a:cubicBezTo>
                  <a:lnTo>
                    <a:pt x="991" y="429"/>
                  </a:lnTo>
                  <a:cubicBezTo>
                    <a:pt x="1260" y="415"/>
                    <a:pt x="1260" y="15"/>
                    <a:pt x="991" y="1"/>
                  </a:cubicBezTo>
                  <a:lnTo>
                    <a:pt x="298" y="1"/>
                  </a:lnTo>
                  <a:cubicBezTo>
                    <a:pt x="292" y="0"/>
                    <a:pt x="286" y="0"/>
                    <a:pt x="28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37"/>
            <p:cNvSpPr/>
            <p:nvPr/>
          </p:nvSpPr>
          <p:spPr>
            <a:xfrm>
              <a:off x="5150496" y="2466699"/>
              <a:ext cx="82118" cy="11278"/>
            </a:xfrm>
            <a:custGeom>
              <a:rect b="b" l="l" r="r" t="t"/>
              <a:pathLst>
                <a:path extrusionOk="0" h="430" w="3131">
                  <a:moveTo>
                    <a:pt x="279" y="0"/>
                  </a:moveTo>
                  <a:cubicBezTo>
                    <a:pt x="0" y="0"/>
                    <a:pt x="0" y="430"/>
                    <a:pt x="279" y="430"/>
                  </a:cubicBezTo>
                  <a:cubicBezTo>
                    <a:pt x="285" y="430"/>
                    <a:pt x="291" y="429"/>
                    <a:pt x="297" y="429"/>
                  </a:cubicBezTo>
                  <a:lnTo>
                    <a:pt x="2833" y="429"/>
                  </a:lnTo>
                  <a:cubicBezTo>
                    <a:pt x="2839" y="429"/>
                    <a:pt x="2845" y="430"/>
                    <a:pt x="2851" y="430"/>
                  </a:cubicBezTo>
                  <a:cubicBezTo>
                    <a:pt x="3130" y="430"/>
                    <a:pt x="3130" y="0"/>
                    <a:pt x="2851" y="0"/>
                  </a:cubicBezTo>
                  <a:cubicBezTo>
                    <a:pt x="2845" y="0"/>
                    <a:pt x="2839" y="0"/>
                    <a:pt x="2833" y="1"/>
                  </a:cubicBezTo>
                  <a:lnTo>
                    <a:pt x="297" y="1"/>
                  </a:lnTo>
                  <a:cubicBezTo>
                    <a:pt x="291" y="0"/>
                    <a:pt x="285" y="0"/>
                    <a:pt x="27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37"/>
            <p:cNvSpPr/>
            <p:nvPr/>
          </p:nvSpPr>
          <p:spPr>
            <a:xfrm>
              <a:off x="5108060" y="2496861"/>
              <a:ext cx="123951" cy="11409"/>
            </a:xfrm>
            <a:custGeom>
              <a:rect b="b" l="l" r="r" t="t"/>
              <a:pathLst>
                <a:path extrusionOk="0" h="435" w="4726">
                  <a:moveTo>
                    <a:pt x="285" y="0"/>
                  </a:moveTo>
                  <a:cubicBezTo>
                    <a:pt x="0" y="0"/>
                    <a:pt x="0" y="434"/>
                    <a:pt x="285" y="434"/>
                  </a:cubicBezTo>
                  <a:cubicBezTo>
                    <a:pt x="289" y="434"/>
                    <a:pt x="294" y="434"/>
                    <a:pt x="299" y="434"/>
                  </a:cubicBezTo>
                  <a:lnTo>
                    <a:pt x="4451" y="434"/>
                  </a:lnTo>
                  <a:cubicBezTo>
                    <a:pt x="4725" y="419"/>
                    <a:pt x="4725" y="15"/>
                    <a:pt x="4451" y="1"/>
                  </a:cubicBezTo>
                  <a:lnTo>
                    <a:pt x="299" y="1"/>
                  </a:lnTo>
                  <a:cubicBezTo>
                    <a:pt x="294" y="1"/>
                    <a:pt x="289" y="0"/>
                    <a:pt x="28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37"/>
            <p:cNvSpPr/>
            <p:nvPr/>
          </p:nvSpPr>
          <p:spPr>
            <a:xfrm>
              <a:off x="5108060" y="2527153"/>
              <a:ext cx="82171" cy="11383"/>
            </a:xfrm>
            <a:custGeom>
              <a:rect b="b" l="l" r="r" t="t"/>
              <a:pathLst>
                <a:path extrusionOk="0" h="434" w="3133">
                  <a:moveTo>
                    <a:pt x="285" y="0"/>
                  </a:moveTo>
                  <a:cubicBezTo>
                    <a:pt x="0" y="0"/>
                    <a:pt x="0" y="434"/>
                    <a:pt x="285" y="434"/>
                  </a:cubicBezTo>
                  <a:cubicBezTo>
                    <a:pt x="289" y="434"/>
                    <a:pt x="294" y="434"/>
                    <a:pt x="299" y="434"/>
                  </a:cubicBezTo>
                  <a:lnTo>
                    <a:pt x="2834" y="434"/>
                  </a:lnTo>
                  <a:cubicBezTo>
                    <a:pt x="2839" y="434"/>
                    <a:pt x="2844" y="434"/>
                    <a:pt x="2848" y="434"/>
                  </a:cubicBezTo>
                  <a:cubicBezTo>
                    <a:pt x="3133" y="434"/>
                    <a:pt x="3133" y="0"/>
                    <a:pt x="2848" y="0"/>
                  </a:cubicBezTo>
                  <a:cubicBezTo>
                    <a:pt x="2844" y="0"/>
                    <a:pt x="2839" y="0"/>
                    <a:pt x="2834" y="1"/>
                  </a:cubicBezTo>
                  <a:lnTo>
                    <a:pt x="299" y="1"/>
                  </a:lnTo>
                  <a:cubicBezTo>
                    <a:pt x="294" y="0"/>
                    <a:pt x="289" y="0"/>
                    <a:pt x="28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37"/>
            <p:cNvSpPr/>
            <p:nvPr/>
          </p:nvSpPr>
          <p:spPr>
            <a:xfrm>
              <a:off x="5199437" y="2527153"/>
              <a:ext cx="32443" cy="11383"/>
            </a:xfrm>
            <a:custGeom>
              <a:rect b="b" l="l" r="r" t="t"/>
              <a:pathLst>
                <a:path extrusionOk="0" h="434" w="1237">
                  <a:moveTo>
                    <a:pt x="274" y="1"/>
                  </a:moveTo>
                  <a:cubicBezTo>
                    <a:pt x="0" y="15"/>
                    <a:pt x="0" y="419"/>
                    <a:pt x="274" y="434"/>
                  </a:cubicBezTo>
                  <a:lnTo>
                    <a:pt x="962" y="434"/>
                  </a:lnTo>
                  <a:cubicBezTo>
                    <a:pt x="1237" y="419"/>
                    <a:pt x="1237" y="15"/>
                    <a:pt x="96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20" name="Google Shape;1520;p37"/>
          <p:cNvGrpSpPr/>
          <p:nvPr/>
        </p:nvGrpSpPr>
        <p:grpSpPr>
          <a:xfrm>
            <a:off x="4312002" y="1098865"/>
            <a:ext cx="1622893" cy="1397368"/>
            <a:chOff x="1961313" y="2299436"/>
            <a:chExt cx="385302" cy="352532"/>
          </a:xfrm>
        </p:grpSpPr>
        <p:sp>
          <p:nvSpPr>
            <p:cNvPr id="1521" name="Google Shape;1521;p37"/>
            <p:cNvSpPr/>
            <p:nvPr/>
          </p:nvSpPr>
          <p:spPr>
            <a:xfrm>
              <a:off x="2043618" y="2618727"/>
              <a:ext cx="220221" cy="27505"/>
            </a:xfrm>
            <a:custGeom>
              <a:rect b="b" l="l" r="r" t="t"/>
              <a:pathLst>
                <a:path extrusionOk="0" h="1050" w="8407">
                  <a:moveTo>
                    <a:pt x="526" y="1"/>
                  </a:moveTo>
                  <a:cubicBezTo>
                    <a:pt x="237" y="1"/>
                    <a:pt x="1" y="235"/>
                    <a:pt x="1" y="525"/>
                  </a:cubicBezTo>
                  <a:cubicBezTo>
                    <a:pt x="1" y="816"/>
                    <a:pt x="237" y="1050"/>
                    <a:pt x="526" y="1050"/>
                  </a:cubicBezTo>
                  <a:cubicBezTo>
                    <a:pt x="531" y="1050"/>
                    <a:pt x="535" y="1050"/>
                    <a:pt x="539" y="1049"/>
                  </a:cubicBezTo>
                  <a:lnTo>
                    <a:pt x="7882" y="1049"/>
                  </a:lnTo>
                  <a:cubicBezTo>
                    <a:pt x="8174" y="1049"/>
                    <a:pt x="8407" y="813"/>
                    <a:pt x="8407" y="525"/>
                  </a:cubicBezTo>
                  <a:cubicBezTo>
                    <a:pt x="8407" y="237"/>
                    <a:pt x="8174" y="1"/>
                    <a:pt x="7882" y="1"/>
                  </a:cubicBezTo>
                  <a:lnTo>
                    <a:pt x="539" y="1"/>
                  </a:lnTo>
                  <a:cubicBezTo>
                    <a:pt x="535" y="1"/>
                    <a:pt x="531" y="1"/>
                    <a:pt x="526" y="1"/>
                  </a:cubicBezTo>
                  <a:close/>
                </a:path>
              </a:pathLst>
            </a:custGeom>
            <a:solidFill>
              <a:srgbClr val="99AE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37"/>
            <p:cNvSpPr/>
            <p:nvPr/>
          </p:nvSpPr>
          <p:spPr>
            <a:xfrm>
              <a:off x="2063474" y="2618727"/>
              <a:ext cx="200366" cy="27505"/>
            </a:xfrm>
            <a:custGeom>
              <a:rect b="b" l="l" r="r" t="t"/>
              <a:pathLst>
                <a:path extrusionOk="0" h="1050" w="7649">
                  <a:moveTo>
                    <a:pt x="526" y="1"/>
                  </a:moveTo>
                  <a:cubicBezTo>
                    <a:pt x="237" y="1"/>
                    <a:pt x="0" y="235"/>
                    <a:pt x="0" y="525"/>
                  </a:cubicBezTo>
                  <a:cubicBezTo>
                    <a:pt x="0" y="816"/>
                    <a:pt x="237" y="1050"/>
                    <a:pt x="526" y="1050"/>
                  </a:cubicBezTo>
                  <a:cubicBezTo>
                    <a:pt x="530" y="1050"/>
                    <a:pt x="534" y="1050"/>
                    <a:pt x="538" y="1049"/>
                  </a:cubicBezTo>
                  <a:lnTo>
                    <a:pt x="7124" y="1049"/>
                  </a:lnTo>
                  <a:cubicBezTo>
                    <a:pt x="7416" y="1049"/>
                    <a:pt x="7649" y="813"/>
                    <a:pt x="7649" y="525"/>
                  </a:cubicBezTo>
                  <a:cubicBezTo>
                    <a:pt x="7649" y="237"/>
                    <a:pt x="7416" y="1"/>
                    <a:pt x="7124" y="1"/>
                  </a:cubicBezTo>
                  <a:lnTo>
                    <a:pt x="538" y="1"/>
                  </a:lnTo>
                  <a:cubicBezTo>
                    <a:pt x="534" y="1"/>
                    <a:pt x="530" y="1"/>
                    <a:pt x="526" y="1"/>
                  </a:cubicBezTo>
                  <a:close/>
                </a:path>
              </a:pathLst>
            </a:custGeom>
            <a:solidFill>
              <a:srgbClr val="C5D0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23" name="Google Shape;1523;p37"/>
            <p:cNvGrpSpPr/>
            <p:nvPr/>
          </p:nvGrpSpPr>
          <p:grpSpPr>
            <a:xfrm>
              <a:off x="1961313" y="2299436"/>
              <a:ext cx="385302" cy="352532"/>
              <a:chOff x="1961313" y="2299436"/>
              <a:chExt cx="385302" cy="352532"/>
            </a:xfrm>
          </p:grpSpPr>
          <p:sp>
            <p:nvSpPr>
              <p:cNvPr id="1524" name="Google Shape;1524;p37"/>
              <p:cNvSpPr/>
              <p:nvPr/>
            </p:nvSpPr>
            <p:spPr>
              <a:xfrm>
                <a:off x="2082936" y="2545669"/>
                <a:ext cx="141951" cy="85762"/>
              </a:xfrm>
              <a:custGeom>
                <a:rect b="b" l="l" r="r" t="t"/>
                <a:pathLst>
                  <a:path extrusionOk="0" h="3274" w="5419">
                    <a:moveTo>
                      <a:pt x="2711" y="0"/>
                    </a:moveTo>
                    <a:lnTo>
                      <a:pt x="563" y="960"/>
                    </a:lnTo>
                    <a:lnTo>
                      <a:pt x="1" y="2790"/>
                    </a:lnTo>
                    <a:lnTo>
                      <a:pt x="1265" y="3009"/>
                    </a:lnTo>
                    <a:lnTo>
                      <a:pt x="2780" y="3273"/>
                    </a:lnTo>
                    <a:lnTo>
                      <a:pt x="5419" y="2793"/>
                    </a:lnTo>
                    <a:lnTo>
                      <a:pt x="5072" y="1662"/>
                    </a:lnTo>
                    <a:lnTo>
                      <a:pt x="4857" y="960"/>
                    </a:lnTo>
                    <a:lnTo>
                      <a:pt x="2711" y="0"/>
                    </a:lnTo>
                    <a:close/>
                  </a:path>
                </a:pathLst>
              </a:custGeom>
              <a:solidFill>
                <a:srgbClr val="C5D0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5" name="Google Shape;1525;p37"/>
              <p:cNvSpPr/>
              <p:nvPr/>
            </p:nvSpPr>
            <p:spPr>
              <a:xfrm>
                <a:off x="2082936" y="2545669"/>
                <a:ext cx="132887" cy="78847"/>
              </a:xfrm>
              <a:custGeom>
                <a:rect b="b" l="l" r="r" t="t"/>
                <a:pathLst>
                  <a:path extrusionOk="0" h="3010" w="5073">
                    <a:moveTo>
                      <a:pt x="2711" y="0"/>
                    </a:moveTo>
                    <a:lnTo>
                      <a:pt x="563" y="960"/>
                    </a:lnTo>
                    <a:lnTo>
                      <a:pt x="1" y="2790"/>
                    </a:lnTo>
                    <a:lnTo>
                      <a:pt x="1265" y="3009"/>
                    </a:lnTo>
                    <a:lnTo>
                      <a:pt x="1519" y="1659"/>
                    </a:lnTo>
                    <a:lnTo>
                      <a:pt x="5072" y="1659"/>
                    </a:lnTo>
                    <a:lnTo>
                      <a:pt x="4857" y="960"/>
                    </a:lnTo>
                    <a:lnTo>
                      <a:pt x="2711" y="0"/>
                    </a:lnTo>
                    <a:close/>
                  </a:path>
                </a:pathLst>
              </a:custGeom>
              <a:solidFill>
                <a:srgbClr val="99AEB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6" name="Google Shape;1526;p37"/>
              <p:cNvSpPr/>
              <p:nvPr/>
            </p:nvSpPr>
            <p:spPr>
              <a:xfrm>
                <a:off x="1966971" y="2305199"/>
                <a:ext cx="373881" cy="265617"/>
              </a:xfrm>
              <a:custGeom>
                <a:rect b="b" l="l" r="r" t="t"/>
                <a:pathLst>
                  <a:path extrusionOk="0" h="10140" w="14273">
                    <a:moveTo>
                      <a:pt x="1183" y="0"/>
                    </a:moveTo>
                    <a:cubicBezTo>
                      <a:pt x="532" y="0"/>
                      <a:pt x="4" y="531"/>
                      <a:pt x="4" y="1182"/>
                    </a:cubicBezTo>
                    <a:lnTo>
                      <a:pt x="4" y="8954"/>
                    </a:lnTo>
                    <a:cubicBezTo>
                      <a:pt x="0" y="9609"/>
                      <a:pt x="532" y="10140"/>
                      <a:pt x="1183" y="10140"/>
                    </a:cubicBezTo>
                    <a:lnTo>
                      <a:pt x="13091" y="10140"/>
                    </a:lnTo>
                    <a:cubicBezTo>
                      <a:pt x="13745" y="10137"/>
                      <a:pt x="14273" y="9609"/>
                      <a:pt x="14273" y="8954"/>
                    </a:cubicBezTo>
                    <a:lnTo>
                      <a:pt x="14273" y="1182"/>
                    </a:lnTo>
                    <a:cubicBezTo>
                      <a:pt x="14273" y="531"/>
                      <a:pt x="13742" y="0"/>
                      <a:pt x="13091" y="0"/>
                    </a:cubicBezTo>
                    <a:close/>
                  </a:path>
                </a:pathLst>
              </a:custGeom>
              <a:solidFill>
                <a:srgbClr val="C5D0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7" name="Google Shape;1527;p37"/>
              <p:cNvSpPr/>
              <p:nvPr/>
            </p:nvSpPr>
            <p:spPr>
              <a:xfrm>
                <a:off x="1997488" y="2335716"/>
                <a:ext cx="312952" cy="187006"/>
              </a:xfrm>
              <a:custGeom>
                <a:rect b="b" l="l" r="r" t="t"/>
                <a:pathLst>
                  <a:path extrusionOk="0" h="7139" w="11947">
                    <a:moveTo>
                      <a:pt x="18" y="0"/>
                    </a:moveTo>
                    <a:cubicBezTo>
                      <a:pt x="7" y="0"/>
                      <a:pt x="0" y="7"/>
                      <a:pt x="0" y="17"/>
                    </a:cubicBezTo>
                    <a:lnTo>
                      <a:pt x="0" y="7138"/>
                    </a:lnTo>
                    <a:lnTo>
                      <a:pt x="11946" y="7138"/>
                    </a:lnTo>
                    <a:lnTo>
                      <a:pt x="11946" y="17"/>
                    </a:lnTo>
                    <a:cubicBezTo>
                      <a:pt x="11943" y="7"/>
                      <a:pt x="11936" y="0"/>
                      <a:pt x="11926" y="0"/>
                    </a:cubicBezTo>
                    <a:close/>
                  </a:path>
                </a:pathLst>
              </a:custGeom>
              <a:solidFill>
                <a:srgbClr val="677C8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8" name="Google Shape;1528;p37"/>
              <p:cNvSpPr/>
              <p:nvPr/>
            </p:nvSpPr>
            <p:spPr>
              <a:xfrm>
                <a:off x="2292811" y="2335716"/>
                <a:ext cx="17629" cy="187006"/>
              </a:xfrm>
              <a:custGeom>
                <a:rect b="b" l="l" r="r" t="t"/>
                <a:pathLst>
                  <a:path extrusionOk="0" h="7139" w="673">
                    <a:moveTo>
                      <a:pt x="1" y="0"/>
                    </a:moveTo>
                    <a:cubicBezTo>
                      <a:pt x="1" y="7"/>
                      <a:pt x="1" y="10"/>
                      <a:pt x="1" y="17"/>
                    </a:cubicBezTo>
                    <a:lnTo>
                      <a:pt x="1" y="7138"/>
                    </a:lnTo>
                    <a:lnTo>
                      <a:pt x="672" y="7138"/>
                    </a:lnTo>
                    <a:lnTo>
                      <a:pt x="672" y="17"/>
                    </a:lnTo>
                    <a:cubicBezTo>
                      <a:pt x="672" y="10"/>
                      <a:pt x="669" y="7"/>
                      <a:pt x="669" y="0"/>
                    </a:cubicBezTo>
                    <a:close/>
                  </a:path>
                </a:pathLst>
              </a:custGeom>
              <a:solidFill>
                <a:srgbClr val="546C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9" name="Google Shape;1529;p37"/>
              <p:cNvSpPr/>
              <p:nvPr/>
            </p:nvSpPr>
            <p:spPr>
              <a:xfrm>
                <a:off x="1961313" y="2299436"/>
                <a:ext cx="385302" cy="352532"/>
              </a:xfrm>
              <a:custGeom>
                <a:rect b="b" l="l" r="r" t="t"/>
                <a:pathLst>
                  <a:path extrusionOk="0" h="13458" w="14709">
                    <a:moveTo>
                      <a:pt x="9338" y="10572"/>
                    </a:moveTo>
                    <a:lnTo>
                      <a:pt x="9767" y="11971"/>
                    </a:lnTo>
                    <a:lnTo>
                      <a:pt x="4938" y="11971"/>
                    </a:lnTo>
                    <a:lnTo>
                      <a:pt x="5367" y="10572"/>
                    </a:lnTo>
                    <a:close/>
                    <a:moveTo>
                      <a:pt x="11024" y="12409"/>
                    </a:moveTo>
                    <a:cubicBezTo>
                      <a:pt x="11196" y="12409"/>
                      <a:pt x="11333" y="12546"/>
                      <a:pt x="11333" y="12714"/>
                    </a:cubicBezTo>
                    <a:cubicBezTo>
                      <a:pt x="11333" y="12882"/>
                      <a:pt x="11196" y="13019"/>
                      <a:pt x="11024" y="13019"/>
                    </a:cubicBezTo>
                    <a:lnTo>
                      <a:pt x="3681" y="13019"/>
                    </a:lnTo>
                    <a:cubicBezTo>
                      <a:pt x="3513" y="13019"/>
                      <a:pt x="3376" y="12882"/>
                      <a:pt x="3376" y="12714"/>
                    </a:cubicBezTo>
                    <a:cubicBezTo>
                      <a:pt x="3376" y="12546"/>
                      <a:pt x="3513" y="12409"/>
                      <a:pt x="3681" y="12409"/>
                    </a:cubicBezTo>
                    <a:close/>
                    <a:moveTo>
                      <a:pt x="1399" y="1"/>
                    </a:moveTo>
                    <a:cubicBezTo>
                      <a:pt x="628" y="4"/>
                      <a:pt x="0" y="628"/>
                      <a:pt x="0" y="1402"/>
                    </a:cubicBezTo>
                    <a:lnTo>
                      <a:pt x="0" y="9174"/>
                    </a:lnTo>
                    <a:cubicBezTo>
                      <a:pt x="0" y="9949"/>
                      <a:pt x="628" y="10572"/>
                      <a:pt x="1399" y="10576"/>
                    </a:cubicBezTo>
                    <a:lnTo>
                      <a:pt x="4911" y="10576"/>
                    </a:lnTo>
                    <a:lnTo>
                      <a:pt x="4483" y="11974"/>
                    </a:lnTo>
                    <a:lnTo>
                      <a:pt x="3681" y="11974"/>
                    </a:lnTo>
                    <a:cubicBezTo>
                      <a:pt x="3273" y="11974"/>
                      <a:pt x="2941" y="12306"/>
                      <a:pt x="2941" y="12714"/>
                    </a:cubicBezTo>
                    <a:cubicBezTo>
                      <a:pt x="2941" y="13125"/>
                      <a:pt x="3273" y="13458"/>
                      <a:pt x="3681" y="13458"/>
                    </a:cubicBezTo>
                    <a:lnTo>
                      <a:pt x="11028" y="13458"/>
                    </a:lnTo>
                    <a:cubicBezTo>
                      <a:pt x="11436" y="13458"/>
                      <a:pt x="11768" y="13125"/>
                      <a:pt x="11768" y="12714"/>
                    </a:cubicBezTo>
                    <a:cubicBezTo>
                      <a:pt x="11768" y="12306"/>
                      <a:pt x="11436" y="11974"/>
                      <a:pt x="11028" y="11974"/>
                    </a:cubicBezTo>
                    <a:lnTo>
                      <a:pt x="10223" y="11974"/>
                    </a:lnTo>
                    <a:lnTo>
                      <a:pt x="9794" y="10576"/>
                    </a:lnTo>
                    <a:lnTo>
                      <a:pt x="13307" y="10576"/>
                    </a:lnTo>
                    <a:cubicBezTo>
                      <a:pt x="14081" y="10572"/>
                      <a:pt x="14708" y="9949"/>
                      <a:pt x="14708" y="9174"/>
                    </a:cubicBezTo>
                    <a:lnTo>
                      <a:pt x="14708" y="1402"/>
                    </a:lnTo>
                    <a:cubicBezTo>
                      <a:pt x="14708" y="628"/>
                      <a:pt x="14081" y="4"/>
                      <a:pt x="13307" y="1"/>
                    </a:cubicBezTo>
                    <a:lnTo>
                      <a:pt x="3626" y="1"/>
                    </a:lnTo>
                    <a:cubicBezTo>
                      <a:pt x="3335" y="1"/>
                      <a:pt x="3335" y="439"/>
                      <a:pt x="3626" y="439"/>
                    </a:cubicBezTo>
                    <a:lnTo>
                      <a:pt x="13307" y="439"/>
                    </a:lnTo>
                    <a:cubicBezTo>
                      <a:pt x="13838" y="439"/>
                      <a:pt x="14270" y="871"/>
                      <a:pt x="14270" y="1402"/>
                    </a:cubicBezTo>
                    <a:lnTo>
                      <a:pt x="14270" y="9174"/>
                    </a:lnTo>
                    <a:cubicBezTo>
                      <a:pt x="14270" y="9705"/>
                      <a:pt x="13838" y="10137"/>
                      <a:pt x="13307" y="10137"/>
                    </a:cubicBezTo>
                    <a:lnTo>
                      <a:pt x="1399" y="10137"/>
                    </a:lnTo>
                    <a:cubicBezTo>
                      <a:pt x="867" y="10137"/>
                      <a:pt x="439" y="9705"/>
                      <a:pt x="436" y="9174"/>
                    </a:cubicBezTo>
                    <a:lnTo>
                      <a:pt x="436" y="1402"/>
                    </a:lnTo>
                    <a:cubicBezTo>
                      <a:pt x="439" y="871"/>
                      <a:pt x="867" y="439"/>
                      <a:pt x="1399" y="439"/>
                    </a:cubicBezTo>
                    <a:lnTo>
                      <a:pt x="2752" y="439"/>
                    </a:lnTo>
                    <a:cubicBezTo>
                      <a:pt x="2872" y="439"/>
                      <a:pt x="2972" y="340"/>
                      <a:pt x="2972" y="220"/>
                    </a:cubicBezTo>
                    <a:cubicBezTo>
                      <a:pt x="2972" y="100"/>
                      <a:pt x="2872" y="1"/>
                      <a:pt x="2752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0" name="Google Shape;1530;p37"/>
              <p:cNvSpPr/>
              <p:nvPr/>
            </p:nvSpPr>
            <p:spPr>
              <a:xfrm>
                <a:off x="1991830" y="2329953"/>
                <a:ext cx="324268" cy="198427"/>
              </a:xfrm>
              <a:custGeom>
                <a:rect b="b" l="l" r="r" t="t"/>
                <a:pathLst>
                  <a:path extrusionOk="0" h="7575" w="12379">
                    <a:moveTo>
                      <a:pt x="237" y="1"/>
                    </a:moveTo>
                    <a:cubicBezTo>
                      <a:pt x="107" y="4"/>
                      <a:pt x="1" y="107"/>
                      <a:pt x="1" y="237"/>
                    </a:cubicBezTo>
                    <a:lnTo>
                      <a:pt x="1" y="7358"/>
                    </a:lnTo>
                    <a:cubicBezTo>
                      <a:pt x="1" y="7478"/>
                      <a:pt x="100" y="7574"/>
                      <a:pt x="220" y="7574"/>
                    </a:cubicBezTo>
                    <a:lnTo>
                      <a:pt x="12162" y="7574"/>
                    </a:lnTo>
                    <a:cubicBezTo>
                      <a:pt x="12282" y="7574"/>
                      <a:pt x="12378" y="7478"/>
                      <a:pt x="12378" y="7358"/>
                    </a:cubicBezTo>
                    <a:lnTo>
                      <a:pt x="12378" y="6604"/>
                    </a:lnTo>
                    <a:cubicBezTo>
                      <a:pt x="12378" y="6459"/>
                      <a:pt x="12269" y="6386"/>
                      <a:pt x="12161" y="6386"/>
                    </a:cubicBezTo>
                    <a:cubicBezTo>
                      <a:pt x="12052" y="6386"/>
                      <a:pt x="11943" y="6459"/>
                      <a:pt x="11943" y="6604"/>
                    </a:cubicBezTo>
                    <a:lnTo>
                      <a:pt x="11943" y="7139"/>
                    </a:lnTo>
                    <a:lnTo>
                      <a:pt x="436" y="7139"/>
                    </a:lnTo>
                    <a:lnTo>
                      <a:pt x="436" y="440"/>
                    </a:lnTo>
                    <a:lnTo>
                      <a:pt x="11940" y="440"/>
                    </a:lnTo>
                    <a:lnTo>
                      <a:pt x="11940" y="5730"/>
                    </a:lnTo>
                    <a:cubicBezTo>
                      <a:pt x="11940" y="5850"/>
                      <a:pt x="12039" y="5950"/>
                      <a:pt x="12162" y="5950"/>
                    </a:cubicBezTo>
                    <a:cubicBezTo>
                      <a:pt x="12282" y="5950"/>
                      <a:pt x="12378" y="5850"/>
                      <a:pt x="12378" y="5730"/>
                    </a:cubicBezTo>
                    <a:lnTo>
                      <a:pt x="12378" y="237"/>
                    </a:lnTo>
                    <a:cubicBezTo>
                      <a:pt x="12378" y="107"/>
                      <a:pt x="12275" y="1"/>
                      <a:pt x="12145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1" name="Google Shape;1531;p37"/>
              <p:cNvSpPr/>
              <p:nvPr/>
            </p:nvSpPr>
            <p:spPr>
              <a:xfrm>
                <a:off x="2147821" y="2539959"/>
                <a:ext cx="12443" cy="11473"/>
              </a:xfrm>
              <a:custGeom>
                <a:rect b="b" l="l" r="r" t="t"/>
                <a:pathLst>
                  <a:path extrusionOk="0" h="438" w="475">
                    <a:moveTo>
                      <a:pt x="234" y="0"/>
                    </a:moveTo>
                    <a:cubicBezTo>
                      <a:pt x="131" y="0"/>
                      <a:pt x="30" y="72"/>
                      <a:pt x="15" y="194"/>
                    </a:cubicBezTo>
                    <a:cubicBezTo>
                      <a:pt x="1" y="336"/>
                      <a:pt x="115" y="437"/>
                      <a:pt x="236" y="437"/>
                    </a:cubicBezTo>
                    <a:cubicBezTo>
                      <a:pt x="288" y="437"/>
                      <a:pt x="341" y="418"/>
                      <a:pt x="385" y="376"/>
                    </a:cubicBezTo>
                    <a:cubicBezTo>
                      <a:pt x="461" y="301"/>
                      <a:pt x="474" y="184"/>
                      <a:pt x="416" y="99"/>
                    </a:cubicBezTo>
                    <a:cubicBezTo>
                      <a:pt x="370" y="31"/>
                      <a:pt x="301" y="0"/>
                      <a:pt x="234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532" name="Google Shape;1532;p37"/>
          <p:cNvGrpSpPr/>
          <p:nvPr/>
        </p:nvGrpSpPr>
        <p:grpSpPr>
          <a:xfrm>
            <a:off x="4631345" y="1319127"/>
            <a:ext cx="984213" cy="581782"/>
            <a:chOff x="3500721" y="1993659"/>
            <a:chExt cx="381626" cy="360237"/>
          </a:xfrm>
        </p:grpSpPr>
        <p:sp>
          <p:nvSpPr>
            <p:cNvPr id="1533" name="Google Shape;1533;p37"/>
            <p:cNvSpPr/>
            <p:nvPr/>
          </p:nvSpPr>
          <p:spPr>
            <a:xfrm>
              <a:off x="3546013" y="2262946"/>
              <a:ext cx="299473" cy="51077"/>
            </a:xfrm>
            <a:custGeom>
              <a:rect b="b" l="l" r="r" t="t"/>
              <a:pathLst>
                <a:path extrusionOk="0" h="1951" w="11439">
                  <a:moveTo>
                    <a:pt x="971" y="0"/>
                  </a:moveTo>
                  <a:cubicBezTo>
                    <a:pt x="432" y="0"/>
                    <a:pt x="0" y="437"/>
                    <a:pt x="0" y="975"/>
                  </a:cubicBezTo>
                  <a:cubicBezTo>
                    <a:pt x="0" y="1513"/>
                    <a:pt x="432" y="1951"/>
                    <a:pt x="971" y="1951"/>
                  </a:cubicBezTo>
                  <a:lnTo>
                    <a:pt x="11439" y="1951"/>
                  </a:lnTo>
                  <a:lnTo>
                    <a:pt x="11439" y="0"/>
                  </a:lnTo>
                  <a:close/>
                </a:path>
              </a:pathLst>
            </a:custGeom>
            <a:solidFill>
              <a:srgbClr val="F4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37"/>
            <p:cNvSpPr/>
            <p:nvPr/>
          </p:nvSpPr>
          <p:spPr>
            <a:xfrm>
              <a:off x="3547374" y="2262946"/>
              <a:ext cx="298112" cy="50946"/>
            </a:xfrm>
            <a:custGeom>
              <a:rect b="b" l="l" r="r" t="t"/>
              <a:pathLst>
                <a:path extrusionOk="0" h="1946" w="11387">
                  <a:moveTo>
                    <a:pt x="10738" y="0"/>
                  </a:moveTo>
                  <a:lnTo>
                    <a:pt x="10738" y="894"/>
                  </a:lnTo>
                  <a:cubicBezTo>
                    <a:pt x="10738" y="1115"/>
                    <a:pt x="10555" y="1297"/>
                    <a:pt x="10330" y="1297"/>
                  </a:cubicBezTo>
                  <a:lnTo>
                    <a:pt x="1" y="1297"/>
                  </a:lnTo>
                  <a:cubicBezTo>
                    <a:pt x="140" y="1686"/>
                    <a:pt x="510" y="1946"/>
                    <a:pt x="919" y="1946"/>
                  </a:cubicBezTo>
                  <a:lnTo>
                    <a:pt x="11387" y="1946"/>
                  </a:lnTo>
                  <a:lnTo>
                    <a:pt x="11387" y="0"/>
                  </a:lnTo>
                  <a:close/>
                </a:path>
              </a:pathLst>
            </a:custGeom>
            <a:solidFill>
              <a:srgbClr val="EAED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37"/>
            <p:cNvSpPr/>
            <p:nvPr/>
          </p:nvSpPr>
          <p:spPr>
            <a:xfrm>
              <a:off x="3514047" y="2231111"/>
              <a:ext cx="352697" cy="114747"/>
            </a:xfrm>
            <a:custGeom>
              <a:rect b="b" l="l" r="r" t="t"/>
              <a:pathLst>
                <a:path extrusionOk="0" h="4383" w="13472">
                  <a:moveTo>
                    <a:pt x="2192" y="1"/>
                  </a:moveTo>
                  <a:cubicBezTo>
                    <a:pt x="981" y="1"/>
                    <a:pt x="1" y="981"/>
                    <a:pt x="1" y="2191"/>
                  </a:cubicBezTo>
                  <a:cubicBezTo>
                    <a:pt x="1" y="3402"/>
                    <a:pt x="981" y="4382"/>
                    <a:pt x="2192" y="4382"/>
                  </a:cubicBezTo>
                  <a:lnTo>
                    <a:pt x="13471" y="4382"/>
                  </a:lnTo>
                  <a:lnTo>
                    <a:pt x="13471" y="3167"/>
                  </a:lnTo>
                  <a:lnTo>
                    <a:pt x="2192" y="3167"/>
                  </a:lnTo>
                  <a:cubicBezTo>
                    <a:pt x="1653" y="3167"/>
                    <a:pt x="1221" y="2729"/>
                    <a:pt x="1221" y="2191"/>
                  </a:cubicBezTo>
                  <a:cubicBezTo>
                    <a:pt x="1221" y="1653"/>
                    <a:pt x="1653" y="1216"/>
                    <a:pt x="2192" y="1216"/>
                  </a:cubicBezTo>
                  <a:lnTo>
                    <a:pt x="13471" y="1216"/>
                  </a:lnTo>
                  <a:lnTo>
                    <a:pt x="13471" y="1"/>
                  </a:lnTo>
                  <a:close/>
                </a:path>
              </a:pathLst>
            </a:custGeom>
            <a:solidFill>
              <a:srgbClr val="E9EE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37"/>
            <p:cNvSpPr/>
            <p:nvPr/>
          </p:nvSpPr>
          <p:spPr>
            <a:xfrm>
              <a:off x="3846585" y="2231111"/>
              <a:ext cx="20159" cy="31861"/>
            </a:xfrm>
            <a:custGeom>
              <a:rect b="b" l="l" r="r" t="t"/>
              <a:pathLst>
                <a:path extrusionOk="0" h="1217" w="770">
                  <a:moveTo>
                    <a:pt x="1" y="1"/>
                  </a:moveTo>
                  <a:lnTo>
                    <a:pt x="1" y="1216"/>
                  </a:lnTo>
                  <a:lnTo>
                    <a:pt x="769" y="1216"/>
                  </a:lnTo>
                  <a:lnTo>
                    <a:pt x="769" y="1"/>
                  </a:ln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37"/>
            <p:cNvSpPr/>
            <p:nvPr/>
          </p:nvSpPr>
          <p:spPr>
            <a:xfrm>
              <a:off x="3846585" y="2313997"/>
              <a:ext cx="20159" cy="31861"/>
            </a:xfrm>
            <a:custGeom>
              <a:rect b="b" l="l" r="r" t="t"/>
              <a:pathLst>
                <a:path extrusionOk="0" h="1217" w="770">
                  <a:moveTo>
                    <a:pt x="1" y="1"/>
                  </a:moveTo>
                  <a:lnTo>
                    <a:pt x="1" y="1216"/>
                  </a:lnTo>
                  <a:lnTo>
                    <a:pt x="769" y="1216"/>
                  </a:lnTo>
                  <a:lnTo>
                    <a:pt x="769" y="1"/>
                  </a:ln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37"/>
            <p:cNvSpPr/>
            <p:nvPr/>
          </p:nvSpPr>
          <p:spPr>
            <a:xfrm>
              <a:off x="3571407" y="2288472"/>
              <a:ext cx="49951" cy="55240"/>
            </a:xfrm>
            <a:custGeom>
              <a:rect b="b" l="l" r="r" t="t"/>
              <a:pathLst>
                <a:path extrusionOk="0" h="2110" w="1908">
                  <a:moveTo>
                    <a:pt x="1" y="0"/>
                  </a:moveTo>
                  <a:lnTo>
                    <a:pt x="1" y="2109"/>
                  </a:lnTo>
                  <a:lnTo>
                    <a:pt x="976" y="1701"/>
                  </a:lnTo>
                  <a:lnTo>
                    <a:pt x="1908" y="2109"/>
                  </a:lnTo>
                  <a:lnTo>
                    <a:pt x="1908" y="0"/>
                  </a:ln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37"/>
            <p:cNvSpPr/>
            <p:nvPr/>
          </p:nvSpPr>
          <p:spPr>
            <a:xfrm>
              <a:off x="3546641" y="2033531"/>
              <a:ext cx="298845" cy="50972"/>
            </a:xfrm>
            <a:custGeom>
              <a:rect b="b" l="l" r="r" t="t"/>
              <a:pathLst>
                <a:path extrusionOk="0" h="1947" w="11415">
                  <a:moveTo>
                    <a:pt x="947" y="1"/>
                  </a:moveTo>
                  <a:cubicBezTo>
                    <a:pt x="418" y="15"/>
                    <a:pt x="0" y="447"/>
                    <a:pt x="0" y="976"/>
                  </a:cubicBezTo>
                  <a:cubicBezTo>
                    <a:pt x="0" y="1504"/>
                    <a:pt x="418" y="1937"/>
                    <a:pt x="947" y="1946"/>
                  </a:cubicBezTo>
                  <a:lnTo>
                    <a:pt x="11415" y="1946"/>
                  </a:lnTo>
                  <a:lnTo>
                    <a:pt x="11415" y="1"/>
                  </a:lnTo>
                  <a:close/>
                </a:path>
              </a:pathLst>
            </a:custGeom>
            <a:solidFill>
              <a:srgbClr val="F4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37"/>
            <p:cNvSpPr/>
            <p:nvPr/>
          </p:nvSpPr>
          <p:spPr>
            <a:xfrm>
              <a:off x="3547374" y="2033531"/>
              <a:ext cx="298112" cy="51103"/>
            </a:xfrm>
            <a:custGeom>
              <a:rect b="b" l="l" r="r" t="t"/>
              <a:pathLst>
                <a:path extrusionOk="0" h="1952" w="11387">
                  <a:moveTo>
                    <a:pt x="10738" y="1"/>
                  </a:moveTo>
                  <a:lnTo>
                    <a:pt x="10738" y="894"/>
                  </a:lnTo>
                  <a:cubicBezTo>
                    <a:pt x="10738" y="1120"/>
                    <a:pt x="10555" y="1298"/>
                    <a:pt x="10330" y="1298"/>
                  </a:cubicBezTo>
                  <a:lnTo>
                    <a:pt x="1" y="1298"/>
                  </a:lnTo>
                  <a:cubicBezTo>
                    <a:pt x="140" y="1687"/>
                    <a:pt x="510" y="1946"/>
                    <a:pt x="919" y="1951"/>
                  </a:cubicBezTo>
                  <a:lnTo>
                    <a:pt x="11387" y="1951"/>
                  </a:lnTo>
                  <a:lnTo>
                    <a:pt x="11387" y="1"/>
                  </a:lnTo>
                  <a:close/>
                </a:path>
              </a:pathLst>
            </a:custGeom>
            <a:solidFill>
              <a:srgbClr val="EAED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37"/>
            <p:cNvSpPr/>
            <p:nvPr/>
          </p:nvSpPr>
          <p:spPr>
            <a:xfrm>
              <a:off x="3514047" y="2001722"/>
              <a:ext cx="352697" cy="114721"/>
            </a:xfrm>
            <a:custGeom>
              <a:rect b="b" l="l" r="r" t="t"/>
              <a:pathLst>
                <a:path extrusionOk="0" h="4382" w="13472">
                  <a:moveTo>
                    <a:pt x="2192" y="0"/>
                  </a:moveTo>
                  <a:cubicBezTo>
                    <a:pt x="981" y="0"/>
                    <a:pt x="1" y="980"/>
                    <a:pt x="1" y="2191"/>
                  </a:cubicBezTo>
                  <a:cubicBezTo>
                    <a:pt x="1" y="3402"/>
                    <a:pt x="981" y="4382"/>
                    <a:pt x="2192" y="4382"/>
                  </a:cubicBezTo>
                  <a:lnTo>
                    <a:pt x="13471" y="4382"/>
                  </a:lnTo>
                  <a:lnTo>
                    <a:pt x="13471" y="3161"/>
                  </a:lnTo>
                  <a:lnTo>
                    <a:pt x="2192" y="3161"/>
                  </a:lnTo>
                  <a:cubicBezTo>
                    <a:pt x="1663" y="3152"/>
                    <a:pt x="1245" y="2719"/>
                    <a:pt x="1245" y="2191"/>
                  </a:cubicBezTo>
                  <a:cubicBezTo>
                    <a:pt x="1245" y="1662"/>
                    <a:pt x="1663" y="1230"/>
                    <a:pt x="2192" y="1216"/>
                  </a:cubicBezTo>
                  <a:lnTo>
                    <a:pt x="13471" y="1216"/>
                  </a:lnTo>
                  <a:lnTo>
                    <a:pt x="13471" y="0"/>
                  </a:lnTo>
                  <a:close/>
                </a:path>
              </a:pathLst>
            </a:custGeom>
            <a:solidFill>
              <a:srgbClr val="C5D1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37"/>
            <p:cNvSpPr/>
            <p:nvPr/>
          </p:nvSpPr>
          <p:spPr>
            <a:xfrm>
              <a:off x="3846585" y="2001722"/>
              <a:ext cx="20159" cy="31835"/>
            </a:xfrm>
            <a:custGeom>
              <a:rect b="b" l="l" r="r" t="t"/>
              <a:pathLst>
                <a:path extrusionOk="0" h="1216" w="770">
                  <a:moveTo>
                    <a:pt x="1" y="0"/>
                  </a:moveTo>
                  <a:lnTo>
                    <a:pt x="1" y="1216"/>
                  </a:lnTo>
                  <a:lnTo>
                    <a:pt x="769" y="1216"/>
                  </a:lnTo>
                  <a:lnTo>
                    <a:pt x="769" y="0"/>
                  </a:lnTo>
                  <a:close/>
                </a:path>
              </a:pathLst>
            </a:custGeom>
            <a:solidFill>
              <a:srgbClr val="B9C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37"/>
            <p:cNvSpPr/>
            <p:nvPr/>
          </p:nvSpPr>
          <p:spPr>
            <a:xfrm>
              <a:off x="3846585" y="2084477"/>
              <a:ext cx="20159" cy="31966"/>
            </a:xfrm>
            <a:custGeom>
              <a:rect b="b" l="l" r="r" t="t"/>
              <a:pathLst>
                <a:path extrusionOk="0" h="1221" w="770">
                  <a:moveTo>
                    <a:pt x="1" y="0"/>
                  </a:moveTo>
                  <a:lnTo>
                    <a:pt x="1" y="1221"/>
                  </a:lnTo>
                  <a:lnTo>
                    <a:pt x="769" y="1221"/>
                  </a:lnTo>
                  <a:lnTo>
                    <a:pt x="769" y="0"/>
                  </a:lnTo>
                  <a:close/>
                </a:path>
              </a:pathLst>
            </a:custGeom>
            <a:solidFill>
              <a:srgbClr val="B9C7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37"/>
            <p:cNvSpPr/>
            <p:nvPr/>
          </p:nvSpPr>
          <p:spPr>
            <a:xfrm>
              <a:off x="3571407" y="2059056"/>
              <a:ext cx="49951" cy="55240"/>
            </a:xfrm>
            <a:custGeom>
              <a:rect b="b" l="l" r="r" t="t"/>
              <a:pathLst>
                <a:path extrusionOk="0" h="2110" w="1908">
                  <a:moveTo>
                    <a:pt x="1" y="1"/>
                  </a:moveTo>
                  <a:lnTo>
                    <a:pt x="1" y="2110"/>
                  </a:lnTo>
                  <a:lnTo>
                    <a:pt x="976" y="1702"/>
                  </a:lnTo>
                  <a:lnTo>
                    <a:pt x="1908" y="2110"/>
                  </a:lnTo>
                  <a:lnTo>
                    <a:pt x="1908" y="1"/>
                  </a:ln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37"/>
            <p:cNvSpPr/>
            <p:nvPr/>
          </p:nvSpPr>
          <p:spPr>
            <a:xfrm>
              <a:off x="3535305" y="2148225"/>
              <a:ext cx="299002" cy="51103"/>
            </a:xfrm>
            <a:custGeom>
              <a:rect b="b" l="l" r="r" t="t"/>
              <a:pathLst>
                <a:path extrusionOk="0" h="1952" w="11421">
                  <a:moveTo>
                    <a:pt x="1" y="1"/>
                  </a:moveTo>
                  <a:lnTo>
                    <a:pt x="1" y="1951"/>
                  </a:lnTo>
                  <a:lnTo>
                    <a:pt x="10469" y="1951"/>
                  </a:lnTo>
                  <a:cubicBezTo>
                    <a:pt x="10997" y="1937"/>
                    <a:pt x="11420" y="1505"/>
                    <a:pt x="11420" y="976"/>
                  </a:cubicBezTo>
                  <a:cubicBezTo>
                    <a:pt x="11420" y="448"/>
                    <a:pt x="10997" y="15"/>
                    <a:pt x="10469" y="1"/>
                  </a:cubicBezTo>
                  <a:close/>
                </a:path>
              </a:pathLst>
            </a:custGeom>
            <a:solidFill>
              <a:srgbClr val="F4F6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37"/>
            <p:cNvSpPr/>
            <p:nvPr/>
          </p:nvSpPr>
          <p:spPr>
            <a:xfrm>
              <a:off x="3535305" y="2148225"/>
              <a:ext cx="299002" cy="51103"/>
            </a:xfrm>
            <a:custGeom>
              <a:rect b="b" l="l" r="r" t="t"/>
              <a:pathLst>
                <a:path extrusionOk="0" h="1952" w="11421">
                  <a:moveTo>
                    <a:pt x="10454" y="1"/>
                  </a:moveTo>
                  <a:cubicBezTo>
                    <a:pt x="10680" y="635"/>
                    <a:pt x="10209" y="1303"/>
                    <a:pt x="9537" y="1303"/>
                  </a:cubicBezTo>
                  <a:lnTo>
                    <a:pt x="1" y="1303"/>
                  </a:lnTo>
                  <a:lnTo>
                    <a:pt x="1" y="1951"/>
                  </a:lnTo>
                  <a:lnTo>
                    <a:pt x="10469" y="1951"/>
                  </a:lnTo>
                  <a:cubicBezTo>
                    <a:pt x="10997" y="1937"/>
                    <a:pt x="11420" y="1505"/>
                    <a:pt x="11420" y="976"/>
                  </a:cubicBezTo>
                  <a:cubicBezTo>
                    <a:pt x="11420" y="448"/>
                    <a:pt x="10997" y="15"/>
                    <a:pt x="10469" y="1"/>
                  </a:cubicBezTo>
                  <a:close/>
                </a:path>
              </a:pathLst>
            </a:custGeom>
            <a:solidFill>
              <a:srgbClr val="EAED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37"/>
            <p:cNvSpPr/>
            <p:nvPr/>
          </p:nvSpPr>
          <p:spPr>
            <a:xfrm>
              <a:off x="3514047" y="2116417"/>
              <a:ext cx="352697" cy="114721"/>
            </a:xfrm>
            <a:custGeom>
              <a:rect b="b" l="l" r="r" t="t"/>
              <a:pathLst>
                <a:path extrusionOk="0" h="4382" w="13472">
                  <a:moveTo>
                    <a:pt x="1" y="1"/>
                  </a:moveTo>
                  <a:lnTo>
                    <a:pt x="1" y="1216"/>
                  </a:lnTo>
                  <a:lnTo>
                    <a:pt x="11281" y="1216"/>
                  </a:lnTo>
                  <a:cubicBezTo>
                    <a:pt x="11809" y="1230"/>
                    <a:pt x="12232" y="1663"/>
                    <a:pt x="12232" y="2191"/>
                  </a:cubicBezTo>
                  <a:cubicBezTo>
                    <a:pt x="12232" y="2720"/>
                    <a:pt x="11809" y="3152"/>
                    <a:pt x="11281" y="3166"/>
                  </a:cubicBezTo>
                  <a:lnTo>
                    <a:pt x="1" y="3166"/>
                  </a:lnTo>
                  <a:lnTo>
                    <a:pt x="1" y="4382"/>
                  </a:lnTo>
                  <a:lnTo>
                    <a:pt x="11281" y="4382"/>
                  </a:lnTo>
                  <a:cubicBezTo>
                    <a:pt x="12491" y="4382"/>
                    <a:pt x="13471" y="3402"/>
                    <a:pt x="13471" y="2191"/>
                  </a:cubicBezTo>
                  <a:cubicBezTo>
                    <a:pt x="13471" y="981"/>
                    <a:pt x="12491" y="1"/>
                    <a:pt x="11281" y="1"/>
                  </a:cubicBezTo>
                  <a:close/>
                </a:path>
              </a:pathLst>
            </a:custGeom>
            <a:solidFill>
              <a:srgbClr val="C9D2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37"/>
            <p:cNvSpPr/>
            <p:nvPr/>
          </p:nvSpPr>
          <p:spPr>
            <a:xfrm>
              <a:off x="3791267" y="2116417"/>
              <a:ext cx="75477" cy="114721"/>
            </a:xfrm>
            <a:custGeom>
              <a:rect b="b" l="l" r="r" t="t"/>
              <a:pathLst>
                <a:path extrusionOk="0" h="4382" w="2883">
                  <a:moveTo>
                    <a:pt x="0" y="1"/>
                  </a:moveTo>
                  <a:cubicBezTo>
                    <a:pt x="1211" y="1"/>
                    <a:pt x="2191" y="981"/>
                    <a:pt x="2191" y="2191"/>
                  </a:cubicBezTo>
                  <a:cubicBezTo>
                    <a:pt x="2191" y="3402"/>
                    <a:pt x="1211" y="4382"/>
                    <a:pt x="0" y="4382"/>
                  </a:cubicBezTo>
                  <a:lnTo>
                    <a:pt x="692" y="4382"/>
                  </a:lnTo>
                  <a:cubicBezTo>
                    <a:pt x="1902" y="4382"/>
                    <a:pt x="2882" y="3402"/>
                    <a:pt x="2882" y="2191"/>
                  </a:cubicBezTo>
                  <a:cubicBezTo>
                    <a:pt x="2882" y="981"/>
                    <a:pt x="1902" y="1"/>
                    <a:pt x="692" y="1"/>
                  </a:cubicBezTo>
                  <a:close/>
                </a:path>
              </a:pathLst>
            </a:custGeom>
            <a:solidFill>
              <a:srgbClr val="B9C4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37"/>
            <p:cNvSpPr/>
            <p:nvPr/>
          </p:nvSpPr>
          <p:spPr>
            <a:xfrm>
              <a:off x="3759432" y="2173777"/>
              <a:ext cx="49951" cy="55345"/>
            </a:xfrm>
            <a:custGeom>
              <a:rect b="b" l="l" r="r" t="t"/>
              <a:pathLst>
                <a:path extrusionOk="0" h="2114" w="1908">
                  <a:moveTo>
                    <a:pt x="1" y="0"/>
                  </a:moveTo>
                  <a:lnTo>
                    <a:pt x="1" y="2114"/>
                  </a:lnTo>
                  <a:lnTo>
                    <a:pt x="933" y="1706"/>
                  </a:lnTo>
                  <a:lnTo>
                    <a:pt x="1908" y="2109"/>
                  </a:lnTo>
                  <a:lnTo>
                    <a:pt x="1908" y="0"/>
                  </a:ln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37"/>
            <p:cNvSpPr/>
            <p:nvPr/>
          </p:nvSpPr>
          <p:spPr>
            <a:xfrm>
              <a:off x="3500721" y="1993659"/>
              <a:ext cx="381626" cy="360237"/>
            </a:xfrm>
            <a:custGeom>
              <a:rect b="b" l="l" r="r" t="t"/>
              <a:pathLst>
                <a:path extrusionOk="0" h="13760" w="14577">
                  <a:moveTo>
                    <a:pt x="12866" y="1826"/>
                  </a:moveTo>
                  <a:lnTo>
                    <a:pt x="12866" y="3171"/>
                  </a:lnTo>
                  <a:lnTo>
                    <a:pt x="4915" y="3171"/>
                  </a:lnTo>
                  <a:lnTo>
                    <a:pt x="4915" y="2499"/>
                  </a:lnTo>
                  <a:cubicBezTo>
                    <a:pt x="4915" y="2331"/>
                    <a:pt x="4776" y="2191"/>
                    <a:pt x="4608" y="2191"/>
                  </a:cubicBezTo>
                  <a:lnTo>
                    <a:pt x="2701" y="2191"/>
                  </a:lnTo>
                  <a:cubicBezTo>
                    <a:pt x="2532" y="2191"/>
                    <a:pt x="2398" y="2331"/>
                    <a:pt x="2398" y="2499"/>
                  </a:cubicBezTo>
                  <a:lnTo>
                    <a:pt x="2398" y="3095"/>
                  </a:lnTo>
                  <a:cubicBezTo>
                    <a:pt x="1773" y="2773"/>
                    <a:pt x="1999" y="1826"/>
                    <a:pt x="2701" y="1826"/>
                  </a:cubicBezTo>
                  <a:close/>
                  <a:moveTo>
                    <a:pt x="4300" y="2802"/>
                  </a:moveTo>
                  <a:lnTo>
                    <a:pt x="4300" y="4140"/>
                  </a:lnTo>
                  <a:lnTo>
                    <a:pt x="3796" y="3921"/>
                  </a:lnTo>
                  <a:cubicBezTo>
                    <a:pt x="3757" y="3904"/>
                    <a:pt x="3717" y="3896"/>
                    <a:pt x="3676" y="3896"/>
                  </a:cubicBezTo>
                  <a:cubicBezTo>
                    <a:pt x="3635" y="3896"/>
                    <a:pt x="3594" y="3904"/>
                    <a:pt x="3556" y="3921"/>
                  </a:cubicBezTo>
                  <a:lnTo>
                    <a:pt x="3003" y="4151"/>
                  </a:lnTo>
                  <a:lnTo>
                    <a:pt x="3003" y="2802"/>
                  </a:lnTo>
                  <a:close/>
                  <a:moveTo>
                    <a:pt x="13678" y="3777"/>
                  </a:moveTo>
                  <a:lnTo>
                    <a:pt x="13678" y="4387"/>
                  </a:lnTo>
                  <a:lnTo>
                    <a:pt x="4915" y="4387"/>
                  </a:lnTo>
                  <a:lnTo>
                    <a:pt x="4915" y="3777"/>
                  </a:lnTo>
                  <a:close/>
                  <a:moveTo>
                    <a:pt x="11790" y="6208"/>
                  </a:moveTo>
                  <a:cubicBezTo>
                    <a:pt x="12491" y="6208"/>
                    <a:pt x="12722" y="7154"/>
                    <a:pt x="12092" y="7476"/>
                  </a:cubicBezTo>
                  <a:lnTo>
                    <a:pt x="12092" y="6880"/>
                  </a:lnTo>
                  <a:cubicBezTo>
                    <a:pt x="12092" y="6712"/>
                    <a:pt x="11958" y="6573"/>
                    <a:pt x="11790" y="6573"/>
                  </a:cubicBezTo>
                  <a:lnTo>
                    <a:pt x="9883" y="6573"/>
                  </a:lnTo>
                  <a:cubicBezTo>
                    <a:pt x="9714" y="6573"/>
                    <a:pt x="9580" y="6712"/>
                    <a:pt x="9580" y="6880"/>
                  </a:cubicBezTo>
                  <a:lnTo>
                    <a:pt x="9580" y="7548"/>
                  </a:lnTo>
                  <a:lnTo>
                    <a:pt x="1629" y="7548"/>
                  </a:lnTo>
                  <a:lnTo>
                    <a:pt x="1629" y="6208"/>
                  </a:lnTo>
                  <a:close/>
                  <a:moveTo>
                    <a:pt x="11482" y="7183"/>
                  </a:moveTo>
                  <a:lnTo>
                    <a:pt x="11487" y="8533"/>
                  </a:lnTo>
                  <a:lnTo>
                    <a:pt x="10935" y="8302"/>
                  </a:lnTo>
                  <a:cubicBezTo>
                    <a:pt x="10896" y="8285"/>
                    <a:pt x="10855" y="8277"/>
                    <a:pt x="10815" y="8277"/>
                  </a:cubicBezTo>
                  <a:cubicBezTo>
                    <a:pt x="10774" y="8277"/>
                    <a:pt x="10733" y="8285"/>
                    <a:pt x="10694" y="8302"/>
                  </a:cubicBezTo>
                  <a:lnTo>
                    <a:pt x="10185" y="8523"/>
                  </a:lnTo>
                  <a:lnTo>
                    <a:pt x="10185" y="7183"/>
                  </a:lnTo>
                  <a:close/>
                  <a:moveTo>
                    <a:pt x="11790" y="4992"/>
                  </a:moveTo>
                  <a:cubicBezTo>
                    <a:pt x="12832" y="4992"/>
                    <a:pt x="13673" y="5838"/>
                    <a:pt x="13678" y="6880"/>
                  </a:cubicBezTo>
                  <a:cubicBezTo>
                    <a:pt x="13678" y="7807"/>
                    <a:pt x="13005" y="8595"/>
                    <a:pt x="12092" y="8744"/>
                  </a:cubicBezTo>
                  <a:lnTo>
                    <a:pt x="12092" y="8120"/>
                  </a:lnTo>
                  <a:cubicBezTo>
                    <a:pt x="12722" y="7966"/>
                    <a:pt x="13135" y="7365"/>
                    <a:pt x="13058" y="6726"/>
                  </a:cubicBezTo>
                  <a:cubicBezTo>
                    <a:pt x="12981" y="6083"/>
                    <a:pt x="12434" y="5602"/>
                    <a:pt x="11790" y="5602"/>
                  </a:cubicBezTo>
                  <a:lnTo>
                    <a:pt x="817" y="5602"/>
                  </a:lnTo>
                  <a:lnTo>
                    <a:pt x="817" y="4992"/>
                  </a:lnTo>
                  <a:close/>
                  <a:moveTo>
                    <a:pt x="9580" y="8158"/>
                  </a:moveTo>
                  <a:lnTo>
                    <a:pt x="9580" y="8768"/>
                  </a:lnTo>
                  <a:lnTo>
                    <a:pt x="817" y="8768"/>
                  </a:lnTo>
                  <a:lnTo>
                    <a:pt x="817" y="8158"/>
                  </a:lnTo>
                  <a:close/>
                  <a:moveTo>
                    <a:pt x="12866" y="10589"/>
                  </a:moveTo>
                  <a:lnTo>
                    <a:pt x="12866" y="11934"/>
                  </a:lnTo>
                  <a:lnTo>
                    <a:pt x="4915" y="11934"/>
                  </a:lnTo>
                  <a:lnTo>
                    <a:pt x="4915" y="11261"/>
                  </a:lnTo>
                  <a:cubicBezTo>
                    <a:pt x="4915" y="11093"/>
                    <a:pt x="4776" y="10954"/>
                    <a:pt x="4608" y="10954"/>
                  </a:cubicBezTo>
                  <a:lnTo>
                    <a:pt x="2701" y="10954"/>
                  </a:lnTo>
                  <a:cubicBezTo>
                    <a:pt x="2532" y="10954"/>
                    <a:pt x="2398" y="11093"/>
                    <a:pt x="2398" y="11261"/>
                  </a:cubicBezTo>
                  <a:lnTo>
                    <a:pt x="2398" y="11857"/>
                  </a:lnTo>
                  <a:cubicBezTo>
                    <a:pt x="1773" y="11535"/>
                    <a:pt x="1999" y="10589"/>
                    <a:pt x="2701" y="10589"/>
                  </a:cubicBezTo>
                  <a:close/>
                  <a:moveTo>
                    <a:pt x="4300" y="11564"/>
                  </a:moveTo>
                  <a:lnTo>
                    <a:pt x="4300" y="12904"/>
                  </a:lnTo>
                  <a:lnTo>
                    <a:pt x="4305" y="12909"/>
                  </a:lnTo>
                  <a:lnTo>
                    <a:pt x="3796" y="12688"/>
                  </a:lnTo>
                  <a:cubicBezTo>
                    <a:pt x="3757" y="12671"/>
                    <a:pt x="3717" y="12663"/>
                    <a:pt x="3676" y="12663"/>
                  </a:cubicBezTo>
                  <a:cubicBezTo>
                    <a:pt x="3635" y="12663"/>
                    <a:pt x="3594" y="12671"/>
                    <a:pt x="3556" y="12688"/>
                  </a:cubicBezTo>
                  <a:lnTo>
                    <a:pt x="3003" y="12919"/>
                  </a:lnTo>
                  <a:lnTo>
                    <a:pt x="3003" y="11564"/>
                  </a:lnTo>
                  <a:close/>
                  <a:moveTo>
                    <a:pt x="13678" y="9378"/>
                  </a:moveTo>
                  <a:lnTo>
                    <a:pt x="13678" y="9984"/>
                  </a:lnTo>
                  <a:lnTo>
                    <a:pt x="2701" y="9984"/>
                  </a:lnTo>
                  <a:cubicBezTo>
                    <a:pt x="2057" y="9984"/>
                    <a:pt x="1509" y="10469"/>
                    <a:pt x="1432" y="11108"/>
                  </a:cubicBezTo>
                  <a:cubicBezTo>
                    <a:pt x="1355" y="11751"/>
                    <a:pt x="1769" y="12352"/>
                    <a:pt x="2398" y="12506"/>
                  </a:cubicBezTo>
                  <a:lnTo>
                    <a:pt x="2398" y="13125"/>
                  </a:lnTo>
                  <a:cubicBezTo>
                    <a:pt x="1427" y="12967"/>
                    <a:pt x="745" y="12088"/>
                    <a:pt x="822" y="11113"/>
                  </a:cubicBezTo>
                  <a:cubicBezTo>
                    <a:pt x="904" y="10132"/>
                    <a:pt x="1721" y="9378"/>
                    <a:pt x="2701" y="9378"/>
                  </a:cubicBezTo>
                  <a:close/>
                  <a:moveTo>
                    <a:pt x="11911" y="1"/>
                  </a:moveTo>
                  <a:cubicBezTo>
                    <a:pt x="11742" y="1"/>
                    <a:pt x="11602" y="134"/>
                    <a:pt x="11602" y="308"/>
                  </a:cubicBezTo>
                  <a:cubicBezTo>
                    <a:pt x="11602" y="478"/>
                    <a:pt x="11742" y="611"/>
                    <a:pt x="11911" y="611"/>
                  </a:cubicBezTo>
                  <a:cubicBezTo>
                    <a:pt x="11914" y="611"/>
                    <a:pt x="11917" y="611"/>
                    <a:pt x="11920" y="611"/>
                  </a:cubicBezTo>
                  <a:lnTo>
                    <a:pt x="13678" y="611"/>
                  </a:lnTo>
                  <a:lnTo>
                    <a:pt x="13678" y="1221"/>
                  </a:lnTo>
                  <a:lnTo>
                    <a:pt x="2701" y="1221"/>
                  </a:lnTo>
                  <a:cubicBezTo>
                    <a:pt x="2697" y="1221"/>
                    <a:pt x="2694" y="1221"/>
                    <a:pt x="2691" y="1221"/>
                  </a:cubicBezTo>
                  <a:cubicBezTo>
                    <a:pt x="2051" y="1221"/>
                    <a:pt x="1509" y="1705"/>
                    <a:pt x="1432" y="2345"/>
                  </a:cubicBezTo>
                  <a:cubicBezTo>
                    <a:pt x="1355" y="2984"/>
                    <a:pt x="1769" y="3585"/>
                    <a:pt x="2398" y="3738"/>
                  </a:cubicBezTo>
                  <a:lnTo>
                    <a:pt x="2398" y="4358"/>
                  </a:lnTo>
                  <a:cubicBezTo>
                    <a:pt x="1427" y="4204"/>
                    <a:pt x="736" y="3325"/>
                    <a:pt x="817" y="2345"/>
                  </a:cubicBezTo>
                  <a:cubicBezTo>
                    <a:pt x="899" y="1368"/>
                    <a:pt x="1711" y="611"/>
                    <a:pt x="2691" y="611"/>
                  </a:cubicBezTo>
                  <a:cubicBezTo>
                    <a:pt x="2694" y="611"/>
                    <a:pt x="2697" y="611"/>
                    <a:pt x="2701" y="611"/>
                  </a:cubicBezTo>
                  <a:lnTo>
                    <a:pt x="10507" y="611"/>
                  </a:lnTo>
                  <a:cubicBezTo>
                    <a:pt x="10896" y="592"/>
                    <a:pt x="10896" y="20"/>
                    <a:pt x="10507" y="1"/>
                  </a:cubicBezTo>
                  <a:lnTo>
                    <a:pt x="2701" y="1"/>
                  </a:lnTo>
                  <a:cubicBezTo>
                    <a:pt x="1692" y="1"/>
                    <a:pt x="784" y="611"/>
                    <a:pt x="395" y="1543"/>
                  </a:cubicBezTo>
                  <a:cubicBezTo>
                    <a:pt x="10" y="2475"/>
                    <a:pt x="226" y="3546"/>
                    <a:pt x="937" y="4262"/>
                  </a:cubicBezTo>
                  <a:cubicBezTo>
                    <a:pt x="981" y="4305"/>
                    <a:pt x="1024" y="4344"/>
                    <a:pt x="1072" y="4382"/>
                  </a:cubicBezTo>
                  <a:lnTo>
                    <a:pt x="510" y="4382"/>
                  </a:lnTo>
                  <a:cubicBezTo>
                    <a:pt x="342" y="4382"/>
                    <a:pt x="207" y="4517"/>
                    <a:pt x="207" y="4685"/>
                  </a:cubicBezTo>
                  <a:lnTo>
                    <a:pt x="207" y="5905"/>
                  </a:lnTo>
                  <a:cubicBezTo>
                    <a:pt x="207" y="6073"/>
                    <a:pt x="342" y="6208"/>
                    <a:pt x="510" y="6208"/>
                  </a:cubicBezTo>
                  <a:lnTo>
                    <a:pt x="1019" y="6208"/>
                  </a:lnTo>
                  <a:lnTo>
                    <a:pt x="1019" y="7548"/>
                  </a:lnTo>
                  <a:lnTo>
                    <a:pt x="510" y="7548"/>
                  </a:lnTo>
                  <a:cubicBezTo>
                    <a:pt x="342" y="7548"/>
                    <a:pt x="207" y="7682"/>
                    <a:pt x="207" y="7851"/>
                  </a:cubicBezTo>
                  <a:lnTo>
                    <a:pt x="207" y="9071"/>
                  </a:lnTo>
                  <a:cubicBezTo>
                    <a:pt x="207" y="9239"/>
                    <a:pt x="342" y="9373"/>
                    <a:pt x="510" y="9373"/>
                  </a:cubicBezTo>
                  <a:lnTo>
                    <a:pt x="1072" y="9373"/>
                  </a:lnTo>
                  <a:cubicBezTo>
                    <a:pt x="284" y="10056"/>
                    <a:pt x="1" y="11156"/>
                    <a:pt x="361" y="12131"/>
                  </a:cubicBezTo>
                  <a:cubicBezTo>
                    <a:pt x="725" y="13107"/>
                    <a:pt x="1651" y="13755"/>
                    <a:pt x="2689" y="13755"/>
                  </a:cubicBezTo>
                  <a:cubicBezTo>
                    <a:pt x="2693" y="13755"/>
                    <a:pt x="2697" y="13755"/>
                    <a:pt x="2701" y="13755"/>
                  </a:cubicBezTo>
                  <a:lnTo>
                    <a:pt x="7264" y="13755"/>
                  </a:lnTo>
                  <a:cubicBezTo>
                    <a:pt x="7654" y="13740"/>
                    <a:pt x="7654" y="13164"/>
                    <a:pt x="7264" y="13149"/>
                  </a:cubicBezTo>
                  <a:lnTo>
                    <a:pt x="4910" y="13149"/>
                  </a:lnTo>
                  <a:lnTo>
                    <a:pt x="4910" y="12539"/>
                  </a:lnTo>
                  <a:lnTo>
                    <a:pt x="13673" y="12539"/>
                  </a:lnTo>
                  <a:lnTo>
                    <a:pt x="13673" y="13149"/>
                  </a:lnTo>
                  <a:lnTo>
                    <a:pt x="8686" y="13149"/>
                  </a:lnTo>
                  <a:cubicBezTo>
                    <a:pt x="8297" y="13169"/>
                    <a:pt x="8297" y="13740"/>
                    <a:pt x="8686" y="13760"/>
                  </a:cubicBezTo>
                  <a:lnTo>
                    <a:pt x="13980" y="13760"/>
                  </a:lnTo>
                  <a:cubicBezTo>
                    <a:pt x="14149" y="13760"/>
                    <a:pt x="14283" y="13620"/>
                    <a:pt x="14283" y="13452"/>
                  </a:cubicBezTo>
                  <a:lnTo>
                    <a:pt x="14283" y="12237"/>
                  </a:lnTo>
                  <a:cubicBezTo>
                    <a:pt x="14283" y="12064"/>
                    <a:pt x="14149" y="11929"/>
                    <a:pt x="13980" y="11929"/>
                  </a:cubicBezTo>
                  <a:lnTo>
                    <a:pt x="13471" y="11929"/>
                  </a:lnTo>
                  <a:lnTo>
                    <a:pt x="13471" y="10589"/>
                  </a:lnTo>
                  <a:lnTo>
                    <a:pt x="13980" y="10589"/>
                  </a:lnTo>
                  <a:cubicBezTo>
                    <a:pt x="14149" y="10589"/>
                    <a:pt x="14283" y="10454"/>
                    <a:pt x="14283" y="10286"/>
                  </a:cubicBezTo>
                  <a:lnTo>
                    <a:pt x="14283" y="9071"/>
                  </a:lnTo>
                  <a:cubicBezTo>
                    <a:pt x="14283" y="8903"/>
                    <a:pt x="14149" y="8763"/>
                    <a:pt x="13980" y="8763"/>
                  </a:cubicBezTo>
                  <a:lnTo>
                    <a:pt x="13418" y="8763"/>
                  </a:lnTo>
                  <a:cubicBezTo>
                    <a:pt x="13466" y="8725"/>
                    <a:pt x="13510" y="8686"/>
                    <a:pt x="13553" y="8643"/>
                  </a:cubicBezTo>
                  <a:cubicBezTo>
                    <a:pt x="14576" y="7620"/>
                    <a:pt x="14514" y="5939"/>
                    <a:pt x="13418" y="4992"/>
                  </a:cubicBezTo>
                  <a:lnTo>
                    <a:pt x="13980" y="4992"/>
                  </a:lnTo>
                  <a:cubicBezTo>
                    <a:pt x="14149" y="4992"/>
                    <a:pt x="14283" y="4858"/>
                    <a:pt x="14283" y="4690"/>
                  </a:cubicBezTo>
                  <a:lnTo>
                    <a:pt x="14283" y="3469"/>
                  </a:lnTo>
                  <a:cubicBezTo>
                    <a:pt x="14283" y="3301"/>
                    <a:pt x="14149" y="3167"/>
                    <a:pt x="13980" y="3167"/>
                  </a:cubicBezTo>
                  <a:lnTo>
                    <a:pt x="13471" y="3167"/>
                  </a:lnTo>
                  <a:lnTo>
                    <a:pt x="13471" y="1826"/>
                  </a:lnTo>
                  <a:lnTo>
                    <a:pt x="13980" y="1826"/>
                  </a:lnTo>
                  <a:cubicBezTo>
                    <a:pt x="14149" y="1826"/>
                    <a:pt x="14283" y="1692"/>
                    <a:pt x="14283" y="1524"/>
                  </a:cubicBezTo>
                  <a:lnTo>
                    <a:pt x="14283" y="308"/>
                  </a:lnTo>
                  <a:cubicBezTo>
                    <a:pt x="14283" y="140"/>
                    <a:pt x="14149" y="1"/>
                    <a:pt x="13980" y="1"/>
                  </a:cubicBezTo>
                  <a:lnTo>
                    <a:pt x="11920" y="1"/>
                  </a:lnTo>
                  <a:cubicBezTo>
                    <a:pt x="11917" y="1"/>
                    <a:pt x="11914" y="1"/>
                    <a:pt x="11911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51" name="Google Shape;1551;p37"/>
          <p:cNvGrpSpPr/>
          <p:nvPr/>
        </p:nvGrpSpPr>
        <p:grpSpPr>
          <a:xfrm>
            <a:off x="6780841" y="2140149"/>
            <a:ext cx="1289107" cy="1095975"/>
            <a:chOff x="6212684" y="3412436"/>
            <a:chExt cx="366765" cy="307832"/>
          </a:xfrm>
        </p:grpSpPr>
        <p:sp>
          <p:nvSpPr>
            <p:cNvPr id="1552" name="Google Shape;1552;p37"/>
            <p:cNvSpPr/>
            <p:nvPr/>
          </p:nvSpPr>
          <p:spPr>
            <a:xfrm>
              <a:off x="6455367" y="3465311"/>
              <a:ext cx="71208" cy="118653"/>
            </a:xfrm>
            <a:custGeom>
              <a:rect b="b" l="l" r="r" t="t"/>
              <a:pathLst>
                <a:path extrusionOk="0" h="4524" w="2715">
                  <a:moveTo>
                    <a:pt x="905" y="1"/>
                  </a:moveTo>
                  <a:lnTo>
                    <a:pt x="905" y="540"/>
                  </a:lnTo>
                  <a:cubicBezTo>
                    <a:pt x="905" y="626"/>
                    <a:pt x="857" y="703"/>
                    <a:pt x="780" y="742"/>
                  </a:cubicBezTo>
                  <a:lnTo>
                    <a:pt x="251" y="1007"/>
                  </a:lnTo>
                  <a:cubicBezTo>
                    <a:pt x="97" y="1084"/>
                    <a:pt x="0" y="1242"/>
                    <a:pt x="0" y="1411"/>
                  </a:cubicBezTo>
                  <a:lnTo>
                    <a:pt x="0" y="4524"/>
                  </a:lnTo>
                  <a:lnTo>
                    <a:pt x="2714" y="4524"/>
                  </a:lnTo>
                  <a:lnTo>
                    <a:pt x="2714" y="1411"/>
                  </a:lnTo>
                  <a:cubicBezTo>
                    <a:pt x="2714" y="1242"/>
                    <a:pt x="2618" y="1084"/>
                    <a:pt x="2464" y="1007"/>
                  </a:cubicBezTo>
                  <a:lnTo>
                    <a:pt x="1935" y="742"/>
                  </a:lnTo>
                  <a:cubicBezTo>
                    <a:pt x="1858" y="703"/>
                    <a:pt x="1810" y="626"/>
                    <a:pt x="1810" y="540"/>
                  </a:cubicBezTo>
                  <a:lnTo>
                    <a:pt x="1810" y="1"/>
                  </a:lnTo>
                  <a:close/>
                </a:path>
              </a:pathLst>
            </a:custGeom>
            <a:solidFill>
              <a:srgbClr val="A1AD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37"/>
            <p:cNvSpPr/>
            <p:nvPr/>
          </p:nvSpPr>
          <p:spPr>
            <a:xfrm>
              <a:off x="6467222" y="3583938"/>
              <a:ext cx="47472" cy="77266"/>
            </a:xfrm>
            <a:custGeom>
              <a:rect b="b" l="l" r="r" t="t"/>
              <a:pathLst>
                <a:path extrusionOk="0" h="2946" w="1810">
                  <a:moveTo>
                    <a:pt x="1" y="1"/>
                  </a:moveTo>
                  <a:lnTo>
                    <a:pt x="1" y="2946"/>
                  </a:lnTo>
                  <a:lnTo>
                    <a:pt x="1810" y="2946"/>
                  </a:lnTo>
                  <a:lnTo>
                    <a:pt x="1810" y="1"/>
                  </a:lnTo>
                  <a:close/>
                </a:path>
              </a:pathLst>
            </a:custGeom>
            <a:solidFill>
              <a:srgbClr val="8A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37"/>
            <p:cNvSpPr/>
            <p:nvPr/>
          </p:nvSpPr>
          <p:spPr>
            <a:xfrm>
              <a:off x="6487915" y="3494974"/>
              <a:ext cx="5980" cy="88990"/>
            </a:xfrm>
            <a:custGeom>
              <a:rect b="b" l="l" r="r" t="t"/>
              <a:pathLst>
                <a:path extrusionOk="0" h="3393" w="228">
                  <a:moveTo>
                    <a:pt x="1" y="1"/>
                  </a:moveTo>
                  <a:lnTo>
                    <a:pt x="1" y="3393"/>
                  </a:lnTo>
                  <a:lnTo>
                    <a:pt x="227" y="3393"/>
                  </a:lnTo>
                  <a:lnTo>
                    <a:pt x="227" y="1"/>
                  </a:lnTo>
                  <a:close/>
                </a:path>
              </a:pathLst>
            </a:custGeom>
            <a:solidFill>
              <a:srgbClr val="8291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37"/>
            <p:cNvSpPr/>
            <p:nvPr/>
          </p:nvSpPr>
          <p:spPr>
            <a:xfrm>
              <a:off x="6479103" y="3465311"/>
              <a:ext cx="23605" cy="29690"/>
            </a:xfrm>
            <a:custGeom>
              <a:rect b="b" l="l" r="r" t="t"/>
              <a:pathLst>
                <a:path extrusionOk="0" h="1132" w="900">
                  <a:moveTo>
                    <a:pt x="0" y="1"/>
                  </a:moveTo>
                  <a:lnTo>
                    <a:pt x="0" y="679"/>
                  </a:lnTo>
                  <a:cubicBezTo>
                    <a:pt x="0" y="930"/>
                    <a:pt x="202" y="1132"/>
                    <a:pt x="452" y="1132"/>
                  </a:cubicBezTo>
                  <a:cubicBezTo>
                    <a:pt x="703" y="1132"/>
                    <a:pt x="900" y="930"/>
                    <a:pt x="900" y="679"/>
                  </a:cubicBezTo>
                  <a:lnTo>
                    <a:pt x="900" y="1"/>
                  </a:lnTo>
                  <a:close/>
                </a:path>
              </a:pathLst>
            </a:custGeom>
            <a:solidFill>
              <a:srgbClr val="B0C1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37"/>
            <p:cNvSpPr/>
            <p:nvPr/>
          </p:nvSpPr>
          <p:spPr>
            <a:xfrm>
              <a:off x="6467222" y="3417997"/>
              <a:ext cx="47472" cy="53294"/>
            </a:xfrm>
            <a:custGeom>
              <a:rect b="b" l="l" r="r" t="t"/>
              <a:pathLst>
                <a:path extrusionOk="0" h="2032" w="1810">
                  <a:moveTo>
                    <a:pt x="679" y="1"/>
                  </a:moveTo>
                  <a:cubicBezTo>
                    <a:pt x="304" y="1"/>
                    <a:pt x="1" y="304"/>
                    <a:pt x="1" y="679"/>
                  </a:cubicBezTo>
                  <a:lnTo>
                    <a:pt x="1" y="1131"/>
                  </a:lnTo>
                  <a:cubicBezTo>
                    <a:pt x="1" y="1627"/>
                    <a:pt x="405" y="2031"/>
                    <a:pt x="905" y="2031"/>
                  </a:cubicBezTo>
                  <a:cubicBezTo>
                    <a:pt x="908" y="2031"/>
                    <a:pt x="911" y="2031"/>
                    <a:pt x="914" y="2031"/>
                  </a:cubicBezTo>
                  <a:cubicBezTo>
                    <a:pt x="1410" y="2031"/>
                    <a:pt x="1810" y="1624"/>
                    <a:pt x="1810" y="1131"/>
                  </a:cubicBezTo>
                  <a:lnTo>
                    <a:pt x="1810" y="679"/>
                  </a:lnTo>
                  <a:cubicBezTo>
                    <a:pt x="1810" y="304"/>
                    <a:pt x="1507" y="1"/>
                    <a:pt x="1132" y="1"/>
                  </a:cubicBezTo>
                  <a:close/>
                </a:path>
              </a:pathLst>
            </a:custGeom>
            <a:solidFill>
              <a:srgbClr val="C0CD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37"/>
            <p:cNvSpPr/>
            <p:nvPr/>
          </p:nvSpPr>
          <p:spPr>
            <a:xfrm>
              <a:off x="6467117" y="3417865"/>
              <a:ext cx="32706" cy="53452"/>
            </a:xfrm>
            <a:custGeom>
              <a:rect b="b" l="l" r="r" t="t"/>
              <a:pathLst>
                <a:path extrusionOk="0" h="2038" w="1247">
                  <a:moveTo>
                    <a:pt x="683" y="1"/>
                  </a:moveTo>
                  <a:cubicBezTo>
                    <a:pt x="308" y="1"/>
                    <a:pt x="5" y="304"/>
                    <a:pt x="5" y="679"/>
                  </a:cubicBezTo>
                  <a:lnTo>
                    <a:pt x="5" y="1131"/>
                  </a:lnTo>
                  <a:cubicBezTo>
                    <a:pt x="1" y="1652"/>
                    <a:pt x="427" y="2038"/>
                    <a:pt x="903" y="2038"/>
                  </a:cubicBezTo>
                  <a:cubicBezTo>
                    <a:pt x="1016" y="2038"/>
                    <a:pt x="1132" y="2016"/>
                    <a:pt x="1246" y="1969"/>
                  </a:cubicBezTo>
                  <a:cubicBezTo>
                    <a:pt x="905" y="1834"/>
                    <a:pt x="683" y="1502"/>
                    <a:pt x="683" y="1131"/>
                  </a:cubicBezTo>
                  <a:lnTo>
                    <a:pt x="683" y="679"/>
                  </a:lnTo>
                  <a:cubicBezTo>
                    <a:pt x="683" y="347"/>
                    <a:pt x="924" y="68"/>
                    <a:pt x="1246" y="10"/>
                  </a:cubicBezTo>
                  <a:cubicBezTo>
                    <a:pt x="1208" y="6"/>
                    <a:pt x="1174" y="1"/>
                    <a:pt x="1136" y="1"/>
                  </a:cubicBezTo>
                  <a:close/>
                </a:path>
              </a:pathLst>
            </a:custGeom>
            <a:solidFill>
              <a:srgbClr val="B0C1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37"/>
            <p:cNvSpPr/>
            <p:nvPr/>
          </p:nvSpPr>
          <p:spPr>
            <a:xfrm>
              <a:off x="6467222" y="3417865"/>
              <a:ext cx="47472" cy="23762"/>
            </a:xfrm>
            <a:custGeom>
              <a:rect b="b" l="l" r="r" t="t"/>
              <a:pathLst>
                <a:path extrusionOk="0" h="906" w="1810">
                  <a:moveTo>
                    <a:pt x="679" y="1"/>
                  </a:moveTo>
                  <a:cubicBezTo>
                    <a:pt x="304" y="1"/>
                    <a:pt x="1" y="304"/>
                    <a:pt x="1" y="679"/>
                  </a:cubicBezTo>
                  <a:cubicBezTo>
                    <a:pt x="1" y="679"/>
                    <a:pt x="679" y="905"/>
                    <a:pt x="1810" y="905"/>
                  </a:cubicBezTo>
                  <a:lnTo>
                    <a:pt x="1810" y="679"/>
                  </a:lnTo>
                  <a:cubicBezTo>
                    <a:pt x="1810" y="304"/>
                    <a:pt x="1507" y="1"/>
                    <a:pt x="1132" y="1"/>
                  </a:cubicBezTo>
                  <a:close/>
                </a:path>
              </a:pathLst>
            </a:custGeom>
            <a:solidFill>
              <a:srgbClr val="798F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37"/>
            <p:cNvSpPr/>
            <p:nvPr/>
          </p:nvSpPr>
          <p:spPr>
            <a:xfrm>
              <a:off x="6467222" y="3417865"/>
              <a:ext cx="32601" cy="21611"/>
            </a:xfrm>
            <a:custGeom>
              <a:rect b="b" l="l" r="r" t="t"/>
              <a:pathLst>
                <a:path extrusionOk="0" h="824" w="1243">
                  <a:moveTo>
                    <a:pt x="679" y="1"/>
                  </a:moveTo>
                  <a:cubicBezTo>
                    <a:pt x="304" y="1"/>
                    <a:pt x="1" y="304"/>
                    <a:pt x="1" y="679"/>
                  </a:cubicBezTo>
                  <a:cubicBezTo>
                    <a:pt x="222" y="747"/>
                    <a:pt x="448" y="795"/>
                    <a:pt x="679" y="824"/>
                  </a:cubicBezTo>
                  <a:lnTo>
                    <a:pt x="679" y="679"/>
                  </a:lnTo>
                  <a:cubicBezTo>
                    <a:pt x="679" y="347"/>
                    <a:pt x="920" y="68"/>
                    <a:pt x="1242" y="10"/>
                  </a:cubicBezTo>
                  <a:cubicBezTo>
                    <a:pt x="1204" y="6"/>
                    <a:pt x="1170" y="1"/>
                    <a:pt x="1132" y="1"/>
                  </a:cubicBezTo>
                  <a:close/>
                </a:path>
              </a:pathLst>
            </a:custGeom>
            <a:solidFill>
              <a:srgbClr val="7188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37"/>
            <p:cNvSpPr/>
            <p:nvPr/>
          </p:nvSpPr>
          <p:spPr>
            <a:xfrm>
              <a:off x="6455367" y="3495368"/>
              <a:ext cx="17808" cy="88596"/>
            </a:xfrm>
            <a:custGeom>
              <a:rect b="b" l="l" r="r" t="t"/>
              <a:pathLst>
                <a:path extrusionOk="0" h="3378" w="679">
                  <a:moveTo>
                    <a:pt x="92" y="0"/>
                  </a:moveTo>
                  <a:cubicBezTo>
                    <a:pt x="34" y="77"/>
                    <a:pt x="0" y="169"/>
                    <a:pt x="0" y="265"/>
                  </a:cubicBezTo>
                  <a:lnTo>
                    <a:pt x="0" y="3378"/>
                  </a:lnTo>
                  <a:lnTo>
                    <a:pt x="679" y="3378"/>
                  </a:lnTo>
                  <a:lnTo>
                    <a:pt x="679" y="664"/>
                  </a:lnTo>
                  <a:cubicBezTo>
                    <a:pt x="679" y="520"/>
                    <a:pt x="612" y="390"/>
                    <a:pt x="496" y="303"/>
                  </a:cubicBezTo>
                  <a:lnTo>
                    <a:pt x="92" y="0"/>
                  </a:lnTo>
                  <a:close/>
                </a:path>
              </a:pathLst>
            </a:custGeom>
            <a:solidFill>
              <a:srgbClr val="8291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37"/>
            <p:cNvSpPr/>
            <p:nvPr/>
          </p:nvSpPr>
          <p:spPr>
            <a:xfrm>
              <a:off x="6508740" y="3495368"/>
              <a:ext cx="17835" cy="88596"/>
            </a:xfrm>
            <a:custGeom>
              <a:rect b="b" l="l" r="r" t="t"/>
              <a:pathLst>
                <a:path extrusionOk="0" h="3378" w="680">
                  <a:moveTo>
                    <a:pt x="588" y="0"/>
                  </a:moveTo>
                  <a:lnTo>
                    <a:pt x="184" y="303"/>
                  </a:lnTo>
                  <a:cubicBezTo>
                    <a:pt x="68" y="390"/>
                    <a:pt x="1" y="520"/>
                    <a:pt x="1" y="664"/>
                  </a:cubicBezTo>
                  <a:lnTo>
                    <a:pt x="1" y="3378"/>
                  </a:lnTo>
                  <a:lnTo>
                    <a:pt x="679" y="3378"/>
                  </a:lnTo>
                  <a:lnTo>
                    <a:pt x="679" y="265"/>
                  </a:lnTo>
                  <a:cubicBezTo>
                    <a:pt x="679" y="169"/>
                    <a:pt x="646" y="77"/>
                    <a:pt x="588" y="0"/>
                  </a:cubicBezTo>
                  <a:close/>
                </a:path>
              </a:pathLst>
            </a:custGeom>
            <a:solidFill>
              <a:srgbClr val="8291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37"/>
            <p:cNvSpPr/>
            <p:nvPr/>
          </p:nvSpPr>
          <p:spPr>
            <a:xfrm>
              <a:off x="6265558" y="3465311"/>
              <a:ext cx="71077" cy="118653"/>
            </a:xfrm>
            <a:custGeom>
              <a:rect b="b" l="l" r="r" t="t"/>
              <a:pathLst>
                <a:path extrusionOk="0" h="4524" w="2710">
                  <a:moveTo>
                    <a:pt x="905" y="1"/>
                  </a:moveTo>
                  <a:lnTo>
                    <a:pt x="905" y="540"/>
                  </a:lnTo>
                  <a:cubicBezTo>
                    <a:pt x="905" y="626"/>
                    <a:pt x="857" y="703"/>
                    <a:pt x="780" y="742"/>
                  </a:cubicBezTo>
                  <a:lnTo>
                    <a:pt x="251" y="1007"/>
                  </a:lnTo>
                  <a:cubicBezTo>
                    <a:pt x="97" y="1084"/>
                    <a:pt x="1" y="1242"/>
                    <a:pt x="1" y="1411"/>
                  </a:cubicBezTo>
                  <a:lnTo>
                    <a:pt x="1" y="4524"/>
                  </a:lnTo>
                  <a:lnTo>
                    <a:pt x="2710" y="4524"/>
                  </a:lnTo>
                  <a:lnTo>
                    <a:pt x="2710" y="1411"/>
                  </a:lnTo>
                  <a:cubicBezTo>
                    <a:pt x="2710" y="1242"/>
                    <a:pt x="2613" y="1084"/>
                    <a:pt x="2459" y="1007"/>
                  </a:cubicBezTo>
                  <a:lnTo>
                    <a:pt x="1930" y="742"/>
                  </a:lnTo>
                  <a:cubicBezTo>
                    <a:pt x="1853" y="703"/>
                    <a:pt x="1805" y="626"/>
                    <a:pt x="1805" y="540"/>
                  </a:cubicBezTo>
                  <a:lnTo>
                    <a:pt x="1805" y="1"/>
                  </a:lnTo>
                  <a:close/>
                </a:path>
              </a:pathLst>
            </a:custGeom>
            <a:solidFill>
              <a:srgbClr val="D7DC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37"/>
            <p:cNvSpPr/>
            <p:nvPr/>
          </p:nvSpPr>
          <p:spPr>
            <a:xfrm>
              <a:off x="6277308" y="3583938"/>
              <a:ext cx="47472" cy="77266"/>
            </a:xfrm>
            <a:custGeom>
              <a:rect b="b" l="l" r="r" t="t"/>
              <a:pathLst>
                <a:path extrusionOk="0" h="2946" w="1810">
                  <a:moveTo>
                    <a:pt x="0" y="1"/>
                  </a:moveTo>
                  <a:lnTo>
                    <a:pt x="0" y="2946"/>
                  </a:lnTo>
                  <a:lnTo>
                    <a:pt x="1809" y="2946"/>
                  </a:lnTo>
                  <a:lnTo>
                    <a:pt x="1809" y="1"/>
                  </a:lnTo>
                  <a:close/>
                </a:path>
              </a:pathLst>
            </a:custGeom>
            <a:solidFill>
              <a:srgbClr val="7B8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37"/>
            <p:cNvSpPr/>
            <p:nvPr/>
          </p:nvSpPr>
          <p:spPr>
            <a:xfrm>
              <a:off x="6298133" y="3494974"/>
              <a:ext cx="5954" cy="88990"/>
            </a:xfrm>
            <a:custGeom>
              <a:rect b="b" l="l" r="r" t="t"/>
              <a:pathLst>
                <a:path extrusionOk="0" h="3393" w="227">
                  <a:moveTo>
                    <a:pt x="0" y="1"/>
                  </a:moveTo>
                  <a:lnTo>
                    <a:pt x="0" y="3393"/>
                  </a:lnTo>
                  <a:lnTo>
                    <a:pt x="226" y="3393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D5DD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37"/>
            <p:cNvSpPr/>
            <p:nvPr/>
          </p:nvSpPr>
          <p:spPr>
            <a:xfrm>
              <a:off x="6289163" y="3465311"/>
              <a:ext cx="23762" cy="29690"/>
            </a:xfrm>
            <a:custGeom>
              <a:rect b="b" l="l" r="r" t="t"/>
              <a:pathLst>
                <a:path extrusionOk="0" h="1132" w="906">
                  <a:moveTo>
                    <a:pt x="0" y="1"/>
                  </a:moveTo>
                  <a:lnTo>
                    <a:pt x="0" y="679"/>
                  </a:lnTo>
                  <a:cubicBezTo>
                    <a:pt x="0" y="930"/>
                    <a:pt x="203" y="1132"/>
                    <a:pt x="453" y="1132"/>
                  </a:cubicBezTo>
                  <a:cubicBezTo>
                    <a:pt x="703" y="1132"/>
                    <a:pt x="905" y="930"/>
                    <a:pt x="905" y="679"/>
                  </a:cubicBezTo>
                  <a:lnTo>
                    <a:pt x="905" y="1"/>
                  </a:lnTo>
                  <a:close/>
                </a:path>
              </a:pathLst>
            </a:custGeom>
            <a:solidFill>
              <a:srgbClr val="B0C1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37"/>
            <p:cNvSpPr/>
            <p:nvPr/>
          </p:nvSpPr>
          <p:spPr>
            <a:xfrm>
              <a:off x="6277413" y="3417997"/>
              <a:ext cx="47498" cy="53294"/>
            </a:xfrm>
            <a:custGeom>
              <a:rect b="b" l="l" r="r" t="t"/>
              <a:pathLst>
                <a:path extrusionOk="0" h="2032" w="1811">
                  <a:moveTo>
                    <a:pt x="679" y="1"/>
                  </a:moveTo>
                  <a:cubicBezTo>
                    <a:pt x="304" y="1"/>
                    <a:pt x="1" y="304"/>
                    <a:pt x="1" y="679"/>
                  </a:cubicBezTo>
                  <a:lnTo>
                    <a:pt x="1" y="1131"/>
                  </a:lnTo>
                  <a:cubicBezTo>
                    <a:pt x="1" y="1627"/>
                    <a:pt x="405" y="2031"/>
                    <a:pt x="901" y="2031"/>
                  </a:cubicBezTo>
                  <a:cubicBezTo>
                    <a:pt x="904" y="2031"/>
                    <a:pt x="907" y="2031"/>
                    <a:pt x="909" y="2031"/>
                  </a:cubicBezTo>
                  <a:cubicBezTo>
                    <a:pt x="1406" y="2031"/>
                    <a:pt x="1810" y="1624"/>
                    <a:pt x="1810" y="1131"/>
                  </a:cubicBezTo>
                  <a:lnTo>
                    <a:pt x="1810" y="679"/>
                  </a:lnTo>
                  <a:cubicBezTo>
                    <a:pt x="1810" y="304"/>
                    <a:pt x="1507" y="1"/>
                    <a:pt x="1132" y="1"/>
                  </a:cubicBezTo>
                  <a:close/>
                </a:path>
              </a:pathLst>
            </a:custGeom>
            <a:solidFill>
              <a:srgbClr val="C0CD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37"/>
            <p:cNvSpPr/>
            <p:nvPr/>
          </p:nvSpPr>
          <p:spPr>
            <a:xfrm>
              <a:off x="6277308" y="3417865"/>
              <a:ext cx="32706" cy="53452"/>
            </a:xfrm>
            <a:custGeom>
              <a:rect b="b" l="l" r="r" t="t"/>
              <a:pathLst>
                <a:path extrusionOk="0" h="2038" w="1247">
                  <a:moveTo>
                    <a:pt x="679" y="1"/>
                  </a:moveTo>
                  <a:cubicBezTo>
                    <a:pt x="303" y="1"/>
                    <a:pt x="0" y="304"/>
                    <a:pt x="0" y="679"/>
                  </a:cubicBezTo>
                  <a:lnTo>
                    <a:pt x="0" y="1131"/>
                  </a:lnTo>
                  <a:cubicBezTo>
                    <a:pt x="0" y="1652"/>
                    <a:pt x="424" y="2038"/>
                    <a:pt x="901" y="2038"/>
                  </a:cubicBezTo>
                  <a:cubicBezTo>
                    <a:pt x="1015" y="2038"/>
                    <a:pt x="1131" y="2016"/>
                    <a:pt x="1246" y="1969"/>
                  </a:cubicBezTo>
                  <a:cubicBezTo>
                    <a:pt x="905" y="1834"/>
                    <a:pt x="679" y="1502"/>
                    <a:pt x="679" y="1131"/>
                  </a:cubicBezTo>
                  <a:lnTo>
                    <a:pt x="679" y="679"/>
                  </a:lnTo>
                  <a:cubicBezTo>
                    <a:pt x="679" y="347"/>
                    <a:pt x="919" y="68"/>
                    <a:pt x="1246" y="10"/>
                  </a:cubicBezTo>
                  <a:cubicBezTo>
                    <a:pt x="1208" y="6"/>
                    <a:pt x="1169" y="1"/>
                    <a:pt x="1131" y="1"/>
                  </a:cubicBezTo>
                  <a:close/>
                </a:path>
              </a:pathLst>
            </a:custGeom>
            <a:solidFill>
              <a:srgbClr val="B0C1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37"/>
            <p:cNvSpPr/>
            <p:nvPr/>
          </p:nvSpPr>
          <p:spPr>
            <a:xfrm>
              <a:off x="6277308" y="3417865"/>
              <a:ext cx="47472" cy="23762"/>
            </a:xfrm>
            <a:custGeom>
              <a:rect b="b" l="l" r="r" t="t"/>
              <a:pathLst>
                <a:path extrusionOk="0" h="906" w="1810">
                  <a:moveTo>
                    <a:pt x="679" y="1"/>
                  </a:moveTo>
                  <a:cubicBezTo>
                    <a:pt x="308" y="1"/>
                    <a:pt x="0" y="304"/>
                    <a:pt x="0" y="679"/>
                  </a:cubicBezTo>
                  <a:cubicBezTo>
                    <a:pt x="0" y="679"/>
                    <a:pt x="679" y="905"/>
                    <a:pt x="1809" y="905"/>
                  </a:cubicBezTo>
                  <a:lnTo>
                    <a:pt x="1809" y="679"/>
                  </a:lnTo>
                  <a:cubicBezTo>
                    <a:pt x="1809" y="304"/>
                    <a:pt x="1506" y="1"/>
                    <a:pt x="1131" y="1"/>
                  </a:cubicBezTo>
                  <a:close/>
                </a:path>
              </a:pathLst>
            </a:custGeom>
            <a:solidFill>
              <a:srgbClr val="798F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37"/>
            <p:cNvSpPr/>
            <p:nvPr/>
          </p:nvSpPr>
          <p:spPr>
            <a:xfrm>
              <a:off x="6277308" y="3417865"/>
              <a:ext cx="32706" cy="21611"/>
            </a:xfrm>
            <a:custGeom>
              <a:rect b="b" l="l" r="r" t="t"/>
              <a:pathLst>
                <a:path extrusionOk="0" h="824" w="1247">
                  <a:moveTo>
                    <a:pt x="679" y="1"/>
                  </a:moveTo>
                  <a:cubicBezTo>
                    <a:pt x="303" y="1"/>
                    <a:pt x="0" y="304"/>
                    <a:pt x="0" y="679"/>
                  </a:cubicBezTo>
                  <a:cubicBezTo>
                    <a:pt x="221" y="747"/>
                    <a:pt x="452" y="795"/>
                    <a:pt x="679" y="824"/>
                  </a:cubicBezTo>
                  <a:lnTo>
                    <a:pt x="679" y="679"/>
                  </a:lnTo>
                  <a:cubicBezTo>
                    <a:pt x="679" y="347"/>
                    <a:pt x="919" y="68"/>
                    <a:pt x="1246" y="10"/>
                  </a:cubicBezTo>
                  <a:cubicBezTo>
                    <a:pt x="1208" y="6"/>
                    <a:pt x="1169" y="1"/>
                    <a:pt x="1131" y="1"/>
                  </a:cubicBezTo>
                  <a:close/>
                </a:path>
              </a:pathLst>
            </a:custGeom>
            <a:solidFill>
              <a:srgbClr val="7188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37"/>
            <p:cNvSpPr/>
            <p:nvPr/>
          </p:nvSpPr>
          <p:spPr>
            <a:xfrm>
              <a:off x="6265427" y="3495368"/>
              <a:ext cx="17835" cy="88596"/>
            </a:xfrm>
            <a:custGeom>
              <a:rect b="b" l="l" r="r" t="t"/>
              <a:pathLst>
                <a:path extrusionOk="0" h="3378" w="680">
                  <a:moveTo>
                    <a:pt x="92" y="0"/>
                  </a:moveTo>
                  <a:cubicBezTo>
                    <a:pt x="34" y="77"/>
                    <a:pt x="1" y="169"/>
                    <a:pt x="1" y="265"/>
                  </a:cubicBezTo>
                  <a:lnTo>
                    <a:pt x="1" y="3378"/>
                  </a:lnTo>
                  <a:lnTo>
                    <a:pt x="679" y="3378"/>
                  </a:lnTo>
                  <a:lnTo>
                    <a:pt x="679" y="664"/>
                  </a:lnTo>
                  <a:cubicBezTo>
                    <a:pt x="679" y="520"/>
                    <a:pt x="612" y="390"/>
                    <a:pt x="501" y="303"/>
                  </a:cubicBezTo>
                  <a:lnTo>
                    <a:pt x="92" y="0"/>
                  </a:lnTo>
                  <a:close/>
                </a:path>
              </a:pathLst>
            </a:custGeom>
            <a:solidFill>
              <a:srgbClr val="D5DD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37"/>
            <p:cNvSpPr/>
            <p:nvPr/>
          </p:nvSpPr>
          <p:spPr>
            <a:xfrm>
              <a:off x="6318826" y="3495368"/>
              <a:ext cx="17940" cy="88596"/>
            </a:xfrm>
            <a:custGeom>
              <a:rect b="b" l="l" r="r" t="t"/>
              <a:pathLst>
                <a:path extrusionOk="0" h="3378" w="684">
                  <a:moveTo>
                    <a:pt x="587" y="0"/>
                  </a:moveTo>
                  <a:lnTo>
                    <a:pt x="183" y="303"/>
                  </a:lnTo>
                  <a:cubicBezTo>
                    <a:pt x="68" y="390"/>
                    <a:pt x="0" y="520"/>
                    <a:pt x="5" y="664"/>
                  </a:cubicBezTo>
                  <a:lnTo>
                    <a:pt x="5" y="3378"/>
                  </a:lnTo>
                  <a:lnTo>
                    <a:pt x="683" y="3378"/>
                  </a:lnTo>
                  <a:lnTo>
                    <a:pt x="683" y="265"/>
                  </a:lnTo>
                  <a:cubicBezTo>
                    <a:pt x="679" y="169"/>
                    <a:pt x="650" y="77"/>
                    <a:pt x="587" y="0"/>
                  </a:cubicBezTo>
                  <a:close/>
                </a:path>
              </a:pathLst>
            </a:custGeom>
            <a:solidFill>
              <a:srgbClr val="D5DD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37"/>
            <p:cNvSpPr/>
            <p:nvPr/>
          </p:nvSpPr>
          <p:spPr>
            <a:xfrm>
              <a:off x="6360476" y="3465311"/>
              <a:ext cx="71181" cy="118653"/>
            </a:xfrm>
            <a:custGeom>
              <a:rect b="b" l="l" r="r" t="t"/>
              <a:pathLst>
                <a:path extrusionOk="0" h="4524" w="2714">
                  <a:moveTo>
                    <a:pt x="905" y="1"/>
                  </a:moveTo>
                  <a:lnTo>
                    <a:pt x="905" y="540"/>
                  </a:lnTo>
                  <a:cubicBezTo>
                    <a:pt x="905" y="626"/>
                    <a:pt x="857" y="703"/>
                    <a:pt x="780" y="742"/>
                  </a:cubicBezTo>
                  <a:lnTo>
                    <a:pt x="250" y="1007"/>
                  </a:lnTo>
                  <a:cubicBezTo>
                    <a:pt x="96" y="1084"/>
                    <a:pt x="0" y="1242"/>
                    <a:pt x="0" y="1411"/>
                  </a:cubicBezTo>
                  <a:lnTo>
                    <a:pt x="0" y="4524"/>
                  </a:lnTo>
                  <a:lnTo>
                    <a:pt x="2714" y="4524"/>
                  </a:lnTo>
                  <a:lnTo>
                    <a:pt x="2714" y="1411"/>
                  </a:lnTo>
                  <a:cubicBezTo>
                    <a:pt x="2714" y="1242"/>
                    <a:pt x="2618" y="1084"/>
                    <a:pt x="2464" y="1007"/>
                  </a:cubicBezTo>
                  <a:lnTo>
                    <a:pt x="1934" y="742"/>
                  </a:lnTo>
                  <a:cubicBezTo>
                    <a:pt x="1857" y="703"/>
                    <a:pt x="1809" y="626"/>
                    <a:pt x="1809" y="540"/>
                  </a:cubicBezTo>
                  <a:lnTo>
                    <a:pt x="1809" y="1"/>
                  </a:lnTo>
                  <a:close/>
                </a:path>
              </a:pathLst>
            </a:custGeom>
            <a:solidFill>
              <a:srgbClr val="E8EC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37"/>
            <p:cNvSpPr/>
            <p:nvPr/>
          </p:nvSpPr>
          <p:spPr>
            <a:xfrm>
              <a:off x="6372199" y="3583938"/>
              <a:ext cx="47603" cy="77266"/>
            </a:xfrm>
            <a:custGeom>
              <a:rect b="b" l="l" r="r" t="t"/>
              <a:pathLst>
                <a:path extrusionOk="0" h="2946" w="1815">
                  <a:moveTo>
                    <a:pt x="1" y="1"/>
                  </a:moveTo>
                  <a:lnTo>
                    <a:pt x="1" y="2946"/>
                  </a:lnTo>
                  <a:lnTo>
                    <a:pt x="1815" y="2946"/>
                  </a:lnTo>
                  <a:lnTo>
                    <a:pt x="1815" y="1"/>
                  </a:lnTo>
                  <a:close/>
                </a:path>
              </a:pathLst>
            </a:custGeom>
            <a:solidFill>
              <a:srgbClr val="8A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37"/>
            <p:cNvSpPr/>
            <p:nvPr/>
          </p:nvSpPr>
          <p:spPr>
            <a:xfrm>
              <a:off x="6393024" y="3494974"/>
              <a:ext cx="5954" cy="88990"/>
            </a:xfrm>
            <a:custGeom>
              <a:rect b="b" l="l" r="r" t="t"/>
              <a:pathLst>
                <a:path extrusionOk="0" h="3393" w="227">
                  <a:moveTo>
                    <a:pt x="0" y="1"/>
                  </a:moveTo>
                  <a:lnTo>
                    <a:pt x="0" y="3393"/>
                  </a:lnTo>
                  <a:lnTo>
                    <a:pt x="227" y="3393"/>
                  </a:lnTo>
                  <a:lnTo>
                    <a:pt x="227" y="1"/>
                  </a:lnTo>
                  <a:close/>
                </a:path>
              </a:pathLst>
            </a:custGeom>
            <a:solidFill>
              <a:srgbClr val="D2D8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37"/>
            <p:cNvSpPr/>
            <p:nvPr/>
          </p:nvSpPr>
          <p:spPr>
            <a:xfrm>
              <a:off x="6384185" y="3465311"/>
              <a:ext cx="23631" cy="29690"/>
            </a:xfrm>
            <a:custGeom>
              <a:rect b="b" l="l" r="r" t="t"/>
              <a:pathLst>
                <a:path extrusionOk="0" h="1132" w="901">
                  <a:moveTo>
                    <a:pt x="1" y="1"/>
                  </a:moveTo>
                  <a:lnTo>
                    <a:pt x="1" y="679"/>
                  </a:lnTo>
                  <a:cubicBezTo>
                    <a:pt x="1" y="930"/>
                    <a:pt x="203" y="1132"/>
                    <a:pt x="453" y="1132"/>
                  </a:cubicBezTo>
                  <a:cubicBezTo>
                    <a:pt x="698" y="1132"/>
                    <a:pt x="900" y="930"/>
                    <a:pt x="900" y="679"/>
                  </a:cubicBezTo>
                  <a:lnTo>
                    <a:pt x="900" y="1"/>
                  </a:lnTo>
                  <a:close/>
                </a:path>
              </a:pathLst>
            </a:custGeom>
            <a:solidFill>
              <a:srgbClr val="B0C1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37"/>
            <p:cNvSpPr/>
            <p:nvPr/>
          </p:nvSpPr>
          <p:spPr>
            <a:xfrm>
              <a:off x="6372330" y="3417997"/>
              <a:ext cx="47472" cy="53294"/>
            </a:xfrm>
            <a:custGeom>
              <a:rect b="b" l="l" r="r" t="t"/>
              <a:pathLst>
                <a:path extrusionOk="0" h="2032" w="1810">
                  <a:moveTo>
                    <a:pt x="1140" y="0"/>
                  </a:moveTo>
                  <a:cubicBezTo>
                    <a:pt x="1137" y="0"/>
                    <a:pt x="1134" y="1"/>
                    <a:pt x="1131" y="1"/>
                  </a:cubicBezTo>
                  <a:lnTo>
                    <a:pt x="679" y="1"/>
                  </a:lnTo>
                  <a:cubicBezTo>
                    <a:pt x="303" y="1"/>
                    <a:pt x="0" y="304"/>
                    <a:pt x="0" y="679"/>
                  </a:cubicBezTo>
                  <a:lnTo>
                    <a:pt x="0" y="1131"/>
                  </a:lnTo>
                  <a:cubicBezTo>
                    <a:pt x="0" y="1627"/>
                    <a:pt x="405" y="2031"/>
                    <a:pt x="905" y="2031"/>
                  </a:cubicBezTo>
                  <a:cubicBezTo>
                    <a:pt x="908" y="2031"/>
                    <a:pt x="911" y="2031"/>
                    <a:pt x="914" y="2031"/>
                  </a:cubicBezTo>
                  <a:cubicBezTo>
                    <a:pt x="1405" y="2031"/>
                    <a:pt x="1810" y="1624"/>
                    <a:pt x="1810" y="1131"/>
                  </a:cubicBezTo>
                  <a:lnTo>
                    <a:pt x="1810" y="679"/>
                  </a:lnTo>
                  <a:cubicBezTo>
                    <a:pt x="1810" y="307"/>
                    <a:pt x="1511" y="0"/>
                    <a:pt x="1140" y="0"/>
                  </a:cubicBezTo>
                  <a:close/>
                </a:path>
              </a:pathLst>
            </a:custGeom>
            <a:solidFill>
              <a:srgbClr val="C0CD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37"/>
            <p:cNvSpPr/>
            <p:nvPr/>
          </p:nvSpPr>
          <p:spPr>
            <a:xfrm>
              <a:off x="6372199" y="3417865"/>
              <a:ext cx="32706" cy="53452"/>
            </a:xfrm>
            <a:custGeom>
              <a:rect b="b" l="l" r="r" t="t"/>
              <a:pathLst>
                <a:path extrusionOk="0" h="2038" w="1247">
                  <a:moveTo>
                    <a:pt x="684" y="1"/>
                  </a:moveTo>
                  <a:cubicBezTo>
                    <a:pt x="308" y="1"/>
                    <a:pt x="1" y="304"/>
                    <a:pt x="1" y="679"/>
                  </a:cubicBezTo>
                  <a:lnTo>
                    <a:pt x="1" y="1131"/>
                  </a:lnTo>
                  <a:cubicBezTo>
                    <a:pt x="1" y="1652"/>
                    <a:pt x="427" y="2038"/>
                    <a:pt x="903" y="2038"/>
                  </a:cubicBezTo>
                  <a:cubicBezTo>
                    <a:pt x="1017" y="2038"/>
                    <a:pt x="1133" y="2016"/>
                    <a:pt x="1247" y="1969"/>
                  </a:cubicBezTo>
                  <a:cubicBezTo>
                    <a:pt x="905" y="1834"/>
                    <a:pt x="679" y="1502"/>
                    <a:pt x="684" y="1131"/>
                  </a:cubicBezTo>
                  <a:lnTo>
                    <a:pt x="684" y="679"/>
                  </a:lnTo>
                  <a:cubicBezTo>
                    <a:pt x="684" y="347"/>
                    <a:pt x="920" y="68"/>
                    <a:pt x="1247" y="10"/>
                  </a:cubicBezTo>
                  <a:cubicBezTo>
                    <a:pt x="1208" y="6"/>
                    <a:pt x="1170" y="1"/>
                    <a:pt x="1136" y="1"/>
                  </a:cubicBezTo>
                  <a:close/>
                </a:path>
              </a:pathLst>
            </a:custGeom>
            <a:solidFill>
              <a:srgbClr val="B0C1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37"/>
            <p:cNvSpPr/>
            <p:nvPr/>
          </p:nvSpPr>
          <p:spPr>
            <a:xfrm>
              <a:off x="6372330" y="3417865"/>
              <a:ext cx="47472" cy="23762"/>
            </a:xfrm>
            <a:custGeom>
              <a:rect b="b" l="l" r="r" t="t"/>
              <a:pathLst>
                <a:path extrusionOk="0" h="906" w="1810">
                  <a:moveTo>
                    <a:pt x="679" y="1"/>
                  </a:moveTo>
                  <a:cubicBezTo>
                    <a:pt x="303" y="1"/>
                    <a:pt x="0" y="304"/>
                    <a:pt x="0" y="679"/>
                  </a:cubicBezTo>
                  <a:cubicBezTo>
                    <a:pt x="0" y="679"/>
                    <a:pt x="679" y="905"/>
                    <a:pt x="1810" y="905"/>
                  </a:cubicBezTo>
                  <a:lnTo>
                    <a:pt x="1810" y="679"/>
                  </a:lnTo>
                  <a:cubicBezTo>
                    <a:pt x="1810" y="304"/>
                    <a:pt x="1506" y="1"/>
                    <a:pt x="1131" y="1"/>
                  </a:cubicBezTo>
                  <a:close/>
                </a:path>
              </a:pathLst>
            </a:custGeom>
            <a:solidFill>
              <a:srgbClr val="798F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37"/>
            <p:cNvSpPr/>
            <p:nvPr/>
          </p:nvSpPr>
          <p:spPr>
            <a:xfrm>
              <a:off x="6372199" y="3417865"/>
              <a:ext cx="32706" cy="21611"/>
            </a:xfrm>
            <a:custGeom>
              <a:rect b="b" l="l" r="r" t="t"/>
              <a:pathLst>
                <a:path extrusionOk="0" h="824" w="1247">
                  <a:moveTo>
                    <a:pt x="684" y="1"/>
                  </a:moveTo>
                  <a:cubicBezTo>
                    <a:pt x="308" y="1"/>
                    <a:pt x="1" y="304"/>
                    <a:pt x="1" y="679"/>
                  </a:cubicBezTo>
                  <a:cubicBezTo>
                    <a:pt x="227" y="747"/>
                    <a:pt x="453" y="795"/>
                    <a:pt x="684" y="824"/>
                  </a:cubicBezTo>
                  <a:lnTo>
                    <a:pt x="684" y="679"/>
                  </a:lnTo>
                  <a:cubicBezTo>
                    <a:pt x="684" y="347"/>
                    <a:pt x="920" y="68"/>
                    <a:pt x="1247" y="10"/>
                  </a:cubicBezTo>
                  <a:cubicBezTo>
                    <a:pt x="1208" y="6"/>
                    <a:pt x="1170" y="1"/>
                    <a:pt x="1136" y="1"/>
                  </a:cubicBezTo>
                  <a:close/>
                </a:path>
              </a:pathLst>
            </a:custGeom>
            <a:solidFill>
              <a:srgbClr val="7188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37"/>
            <p:cNvSpPr/>
            <p:nvPr/>
          </p:nvSpPr>
          <p:spPr>
            <a:xfrm>
              <a:off x="6360344" y="3495368"/>
              <a:ext cx="17808" cy="88596"/>
            </a:xfrm>
            <a:custGeom>
              <a:rect b="b" l="l" r="r" t="t"/>
              <a:pathLst>
                <a:path extrusionOk="0" h="3378" w="679">
                  <a:moveTo>
                    <a:pt x="96" y="0"/>
                  </a:moveTo>
                  <a:cubicBezTo>
                    <a:pt x="34" y="77"/>
                    <a:pt x="5" y="169"/>
                    <a:pt x="0" y="265"/>
                  </a:cubicBezTo>
                  <a:lnTo>
                    <a:pt x="0" y="3378"/>
                  </a:lnTo>
                  <a:lnTo>
                    <a:pt x="679" y="3378"/>
                  </a:lnTo>
                  <a:lnTo>
                    <a:pt x="679" y="664"/>
                  </a:lnTo>
                  <a:cubicBezTo>
                    <a:pt x="679" y="520"/>
                    <a:pt x="611" y="390"/>
                    <a:pt x="501" y="303"/>
                  </a:cubicBezTo>
                  <a:lnTo>
                    <a:pt x="96" y="0"/>
                  </a:lnTo>
                  <a:close/>
                </a:path>
              </a:pathLst>
            </a:custGeom>
            <a:solidFill>
              <a:srgbClr val="D2D8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37"/>
            <p:cNvSpPr/>
            <p:nvPr/>
          </p:nvSpPr>
          <p:spPr>
            <a:xfrm>
              <a:off x="6413849" y="3495368"/>
              <a:ext cx="17808" cy="88596"/>
            </a:xfrm>
            <a:custGeom>
              <a:rect b="b" l="l" r="r" t="t"/>
              <a:pathLst>
                <a:path extrusionOk="0" h="3378" w="679">
                  <a:moveTo>
                    <a:pt x="587" y="0"/>
                  </a:moveTo>
                  <a:lnTo>
                    <a:pt x="178" y="303"/>
                  </a:lnTo>
                  <a:cubicBezTo>
                    <a:pt x="68" y="390"/>
                    <a:pt x="0" y="520"/>
                    <a:pt x="0" y="664"/>
                  </a:cubicBezTo>
                  <a:lnTo>
                    <a:pt x="0" y="3378"/>
                  </a:lnTo>
                  <a:lnTo>
                    <a:pt x="679" y="3378"/>
                  </a:lnTo>
                  <a:lnTo>
                    <a:pt x="679" y="265"/>
                  </a:lnTo>
                  <a:cubicBezTo>
                    <a:pt x="679" y="169"/>
                    <a:pt x="645" y="77"/>
                    <a:pt x="587" y="0"/>
                  </a:cubicBezTo>
                  <a:close/>
                </a:path>
              </a:pathLst>
            </a:custGeom>
            <a:solidFill>
              <a:srgbClr val="D2D8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37"/>
            <p:cNvSpPr/>
            <p:nvPr/>
          </p:nvSpPr>
          <p:spPr>
            <a:xfrm>
              <a:off x="6217982" y="3566156"/>
              <a:ext cx="71339" cy="148448"/>
            </a:xfrm>
            <a:custGeom>
              <a:rect b="b" l="l" r="r" t="t"/>
              <a:pathLst>
                <a:path extrusionOk="0" h="5660" w="2720">
                  <a:moveTo>
                    <a:pt x="910" y="1"/>
                  </a:moveTo>
                  <a:lnTo>
                    <a:pt x="910" y="539"/>
                  </a:lnTo>
                  <a:cubicBezTo>
                    <a:pt x="910" y="626"/>
                    <a:pt x="862" y="703"/>
                    <a:pt x="785" y="742"/>
                  </a:cubicBezTo>
                  <a:lnTo>
                    <a:pt x="256" y="1006"/>
                  </a:lnTo>
                  <a:cubicBezTo>
                    <a:pt x="102" y="1083"/>
                    <a:pt x="1" y="1242"/>
                    <a:pt x="5" y="1415"/>
                  </a:cubicBezTo>
                  <a:lnTo>
                    <a:pt x="5" y="3643"/>
                  </a:lnTo>
                  <a:cubicBezTo>
                    <a:pt x="5" y="3778"/>
                    <a:pt x="44" y="3908"/>
                    <a:pt x="116" y="4018"/>
                  </a:cubicBezTo>
                  <a:lnTo>
                    <a:pt x="342" y="4355"/>
                  </a:lnTo>
                  <a:cubicBezTo>
                    <a:pt x="414" y="4466"/>
                    <a:pt x="458" y="4601"/>
                    <a:pt x="458" y="4730"/>
                  </a:cubicBezTo>
                  <a:lnTo>
                    <a:pt x="458" y="5659"/>
                  </a:lnTo>
                  <a:lnTo>
                    <a:pt x="2267" y="5659"/>
                  </a:lnTo>
                  <a:lnTo>
                    <a:pt x="2267" y="4730"/>
                  </a:lnTo>
                  <a:cubicBezTo>
                    <a:pt x="2267" y="4596"/>
                    <a:pt x="2305" y="4466"/>
                    <a:pt x="2382" y="4355"/>
                  </a:cubicBezTo>
                  <a:lnTo>
                    <a:pt x="2604" y="4018"/>
                  </a:lnTo>
                  <a:cubicBezTo>
                    <a:pt x="2681" y="3908"/>
                    <a:pt x="2719" y="3778"/>
                    <a:pt x="2719" y="3643"/>
                  </a:cubicBezTo>
                  <a:lnTo>
                    <a:pt x="2719" y="1410"/>
                  </a:lnTo>
                  <a:cubicBezTo>
                    <a:pt x="2719" y="1242"/>
                    <a:pt x="2618" y="1083"/>
                    <a:pt x="2464" y="1006"/>
                  </a:cubicBezTo>
                  <a:lnTo>
                    <a:pt x="1935" y="742"/>
                  </a:lnTo>
                  <a:cubicBezTo>
                    <a:pt x="1858" y="703"/>
                    <a:pt x="1810" y="626"/>
                    <a:pt x="1810" y="539"/>
                  </a:cubicBezTo>
                  <a:lnTo>
                    <a:pt x="1810" y="1"/>
                  </a:lnTo>
                  <a:close/>
                </a:path>
              </a:pathLst>
            </a:custGeom>
            <a:solidFill>
              <a:srgbClr val="96A4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37"/>
            <p:cNvSpPr/>
            <p:nvPr/>
          </p:nvSpPr>
          <p:spPr>
            <a:xfrm>
              <a:off x="6217982" y="3596186"/>
              <a:ext cx="17835" cy="94550"/>
            </a:xfrm>
            <a:custGeom>
              <a:rect b="b" l="l" r="r" t="t"/>
              <a:pathLst>
                <a:path extrusionOk="0" h="3605" w="680">
                  <a:moveTo>
                    <a:pt x="92" y="1"/>
                  </a:moveTo>
                  <a:cubicBezTo>
                    <a:pt x="34" y="73"/>
                    <a:pt x="1" y="169"/>
                    <a:pt x="1" y="265"/>
                  </a:cubicBezTo>
                  <a:lnTo>
                    <a:pt x="1" y="2493"/>
                  </a:lnTo>
                  <a:cubicBezTo>
                    <a:pt x="1" y="2628"/>
                    <a:pt x="39" y="2758"/>
                    <a:pt x="116" y="2873"/>
                  </a:cubicBezTo>
                  <a:lnTo>
                    <a:pt x="337" y="3210"/>
                  </a:lnTo>
                  <a:cubicBezTo>
                    <a:pt x="414" y="3321"/>
                    <a:pt x="453" y="3451"/>
                    <a:pt x="453" y="3585"/>
                  </a:cubicBezTo>
                  <a:lnTo>
                    <a:pt x="453" y="3605"/>
                  </a:lnTo>
                  <a:lnTo>
                    <a:pt x="679" y="3605"/>
                  </a:lnTo>
                  <a:lnTo>
                    <a:pt x="679" y="665"/>
                  </a:lnTo>
                  <a:cubicBezTo>
                    <a:pt x="679" y="520"/>
                    <a:pt x="612" y="386"/>
                    <a:pt x="501" y="304"/>
                  </a:cubicBezTo>
                  <a:lnTo>
                    <a:pt x="92" y="1"/>
                  </a:lnTo>
                  <a:close/>
                </a:path>
              </a:pathLst>
            </a:custGeom>
            <a:solidFill>
              <a:srgbClr val="8596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37"/>
            <p:cNvSpPr/>
            <p:nvPr/>
          </p:nvSpPr>
          <p:spPr>
            <a:xfrm>
              <a:off x="6271355" y="3596186"/>
              <a:ext cx="17835" cy="94550"/>
            </a:xfrm>
            <a:custGeom>
              <a:rect b="b" l="l" r="r" t="t"/>
              <a:pathLst>
                <a:path extrusionOk="0" h="3605" w="680">
                  <a:moveTo>
                    <a:pt x="588" y="1"/>
                  </a:moveTo>
                  <a:lnTo>
                    <a:pt x="184" y="304"/>
                  </a:lnTo>
                  <a:cubicBezTo>
                    <a:pt x="68" y="386"/>
                    <a:pt x="1" y="520"/>
                    <a:pt x="1" y="665"/>
                  </a:cubicBezTo>
                  <a:lnTo>
                    <a:pt x="1" y="3605"/>
                  </a:lnTo>
                  <a:lnTo>
                    <a:pt x="227" y="3605"/>
                  </a:lnTo>
                  <a:lnTo>
                    <a:pt x="227" y="3585"/>
                  </a:lnTo>
                  <a:cubicBezTo>
                    <a:pt x="227" y="3451"/>
                    <a:pt x="266" y="3321"/>
                    <a:pt x="343" y="3210"/>
                  </a:cubicBezTo>
                  <a:lnTo>
                    <a:pt x="564" y="2873"/>
                  </a:lnTo>
                  <a:cubicBezTo>
                    <a:pt x="641" y="2758"/>
                    <a:pt x="679" y="2628"/>
                    <a:pt x="679" y="2493"/>
                  </a:cubicBezTo>
                  <a:lnTo>
                    <a:pt x="679" y="265"/>
                  </a:lnTo>
                  <a:cubicBezTo>
                    <a:pt x="679" y="169"/>
                    <a:pt x="646" y="73"/>
                    <a:pt x="588" y="1"/>
                  </a:cubicBezTo>
                  <a:close/>
                </a:path>
              </a:pathLst>
            </a:custGeom>
            <a:solidFill>
              <a:srgbClr val="8596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37"/>
            <p:cNvSpPr/>
            <p:nvPr/>
          </p:nvSpPr>
          <p:spPr>
            <a:xfrm>
              <a:off x="6229836" y="3678855"/>
              <a:ext cx="47498" cy="35748"/>
            </a:xfrm>
            <a:custGeom>
              <a:rect b="b" l="l" r="r" t="t"/>
              <a:pathLst>
                <a:path extrusionOk="0" h="1363" w="1811">
                  <a:moveTo>
                    <a:pt x="1" y="0"/>
                  </a:moveTo>
                  <a:lnTo>
                    <a:pt x="1" y="1362"/>
                  </a:lnTo>
                  <a:lnTo>
                    <a:pt x="1810" y="1362"/>
                  </a:lnTo>
                  <a:lnTo>
                    <a:pt x="1810" y="0"/>
                  </a:lnTo>
                  <a:close/>
                </a:path>
              </a:pathLst>
            </a:custGeom>
            <a:solidFill>
              <a:srgbClr val="8A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37"/>
            <p:cNvSpPr/>
            <p:nvPr/>
          </p:nvSpPr>
          <p:spPr>
            <a:xfrm>
              <a:off x="6250661" y="3690841"/>
              <a:ext cx="5954" cy="23762"/>
            </a:xfrm>
            <a:custGeom>
              <a:rect b="b" l="l" r="r" t="t"/>
              <a:pathLst>
                <a:path extrusionOk="0" h="906" w="227">
                  <a:moveTo>
                    <a:pt x="111" y="1"/>
                  </a:moveTo>
                  <a:cubicBezTo>
                    <a:pt x="49" y="1"/>
                    <a:pt x="1" y="49"/>
                    <a:pt x="1" y="111"/>
                  </a:cubicBezTo>
                  <a:lnTo>
                    <a:pt x="1" y="905"/>
                  </a:lnTo>
                  <a:lnTo>
                    <a:pt x="227" y="905"/>
                  </a:lnTo>
                  <a:lnTo>
                    <a:pt x="227" y="111"/>
                  </a:lnTo>
                  <a:cubicBezTo>
                    <a:pt x="227" y="49"/>
                    <a:pt x="174" y="1"/>
                    <a:pt x="111" y="1"/>
                  </a:cubicBezTo>
                  <a:close/>
                </a:path>
              </a:pathLst>
            </a:custGeom>
            <a:solidFill>
              <a:srgbClr val="7B8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37"/>
            <p:cNvSpPr/>
            <p:nvPr/>
          </p:nvSpPr>
          <p:spPr>
            <a:xfrm>
              <a:off x="6250661" y="3595819"/>
              <a:ext cx="5954" cy="83194"/>
            </a:xfrm>
            <a:custGeom>
              <a:rect b="b" l="l" r="r" t="t"/>
              <a:pathLst>
                <a:path extrusionOk="0" h="3172" w="227">
                  <a:moveTo>
                    <a:pt x="1" y="0"/>
                  </a:moveTo>
                  <a:lnTo>
                    <a:pt x="1" y="3171"/>
                  </a:lnTo>
                  <a:lnTo>
                    <a:pt x="227" y="3171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rgbClr val="8596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37"/>
            <p:cNvSpPr/>
            <p:nvPr/>
          </p:nvSpPr>
          <p:spPr>
            <a:xfrm>
              <a:off x="6241717" y="3566156"/>
              <a:ext cx="23736" cy="29690"/>
            </a:xfrm>
            <a:custGeom>
              <a:rect b="b" l="l" r="r" t="t"/>
              <a:pathLst>
                <a:path extrusionOk="0" h="1132" w="905">
                  <a:moveTo>
                    <a:pt x="0" y="1"/>
                  </a:moveTo>
                  <a:lnTo>
                    <a:pt x="0" y="679"/>
                  </a:lnTo>
                  <a:cubicBezTo>
                    <a:pt x="0" y="929"/>
                    <a:pt x="202" y="1131"/>
                    <a:pt x="452" y="1131"/>
                  </a:cubicBezTo>
                  <a:cubicBezTo>
                    <a:pt x="703" y="1131"/>
                    <a:pt x="905" y="929"/>
                    <a:pt x="905" y="679"/>
                  </a:cubicBezTo>
                  <a:lnTo>
                    <a:pt x="905" y="1"/>
                  </a:lnTo>
                  <a:close/>
                </a:path>
              </a:pathLst>
            </a:custGeom>
            <a:solidFill>
              <a:srgbClr val="B0C1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37"/>
            <p:cNvSpPr/>
            <p:nvPr/>
          </p:nvSpPr>
          <p:spPr>
            <a:xfrm>
              <a:off x="6229968" y="3518841"/>
              <a:ext cx="47472" cy="53268"/>
            </a:xfrm>
            <a:custGeom>
              <a:rect b="b" l="l" r="r" t="t"/>
              <a:pathLst>
                <a:path extrusionOk="0" h="2031" w="1810">
                  <a:moveTo>
                    <a:pt x="679" y="0"/>
                  </a:moveTo>
                  <a:cubicBezTo>
                    <a:pt x="304" y="0"/>
                    <a:pt x="1" y="303"/>
                    <a:pt x="1" y="679"/>
                  </a:cubicBezTo>
                  <a:lnTo>
                    <a:pt x="1" y="1131"/>
                  </a:lnTo>
                  <a:cubicBezTo>
                    <a:pt x="1" y="1626"/>
                    <a:pt x="405" y="2031"/>
                    <a:pt x="900" y="2031"/>
                  </a:cubicBezTo>
                  <a:cubicBezTo>
                    <a:pt x="903" y="2031"/>
                    <a:pt x="906" y="2031"/>
                    <a:pt x="909" y="2031"/>
                  </a:cubicBezTo>
                  <a:cubicBezTo>
                    <a:pt x="1406" y="2031"/>
                    <a:pt x="1810" y="1628"/>
                    <a:pt x="1810" y="1131"/>
                  </a:cubicBezTo>
                  <a:lnTo>
                    <a:pt x="1810" y="679"/>
                  </a:lnTo>
                  <a:cubicBezTo>
                    <a:pt x="1810" y="303"/>
                    <a:pt x="1502" y="0"/>
                    <a:pt x="1131" y="0"/>
                  </a:cubicBezTo>
                  <a:close/>
                </a:path>
              </a:pathLst>
            </a:custGeom>
            <a:solidFill>
              <a:srgbClr val="C0CD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37"/>
            <p:cNvSpPr/>
            <p:nvPr/>
          </p:nvSpPr>
          <p:spPr>
            <a:xfrm>
              <a:off x="6229863" y="3518710"/>
              <a:ext cx="32706" cy="53452"/>
            </a:xfrm>
            <a:custGeom>
              <a:rect b="b" l="l" r="r" t="t"/>
              <a:pathLst>
                <a:path extrusionOk="0" h="2038" w="1247">
                  <a:moveTo>
                    <a:pt x="683" y="0"/>
                  </a:moveTo>
                  <a:cubicBezTo>
                    <a:pt x="308" y="0"/>
                    <a:pt x="5" y="303"/>
                    <a:pt x="5" y="679"/>
                  </a:cubicBezTo>
                  <a:lnTo>
                    <a:pt x="5" y="1131"/>
                  </a:lnTo>
                  <a:cubicBezTo>
                    <a:pt x="1" y="1652"/>
                    <a:pt x="427" y="2037"/>
                    <a:pt x="903" y="2037"/>
                  </a:cubicBezTo>
                  <a:cubicBezTo>
                    <a:pt x="1016" y="2037"/>
                    <a:pt x="1132" y="2016"/>
                    <a:pt x="1246" y="1968"/>
                  </a:cubicBezTo>
                  <a:cubicBezTo>
                    <a:pt x="904" y="1834"/>
                    <a:pt x="678" y="1502"/>
                    <a:pt x="683" y="1131"/>
                  </a:cubicBezTo>
                  <a:lnTo>
                    <a:pt x="683" y="679"/>
                  </a:lnTo>
                  <a:cubicBezTo>
                    <a:pt x="683" y="352"/>
                    <a:pt x="919" y="68"/>
                    <a:pt x="1246" y="15"/>
                  </a:cubicBezTo>
                  <a:cubicBezTo>
                    <a:pt x="1208" y="5"/>
                    <a:pt x="1169" y="0"/>
                    <a:pt x="1135" y="0"/>
                  </a:cubicBezTo>
                  <a:close/>
                </a:path>
              </a:pathLst>
            </a:custGeom>
            <a:solidFill>
              <a:srgbClr val="B0C1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37"/>
            <p:cNvSpPr/>
            <p:nvPr/>
          </p:nvSpPr>
          <p:spPr>
            <a:xfrm>
              <a:off x="6229836" y="3518710"/>
              <a:ext cx="47498" cy="23736"/>
            </a:xfrm>
            <a:custGeom>
              <a:rect b="b" l="l" r="r" t="t"/>
              <a:pathLst>
                <a:path extrusionOk="0" h="905" w="1811">
                  <a:moveTo>
                    <a:pt x="684" y="0"/>
                  </a:moveTo>
                  <a:cubicBezTo>
                    <a:pt x="309" y="0"/>
                    <a:pt x="6" y="303"/>
                    <a:pt x="6" y="679"/>
                  </a:cubicBezTo>
                  <a:lnTo>
                    <a:pt x="1" y="679"/>
                  </a:lnTo>
                  <a:cubicBezTo>
                    <a:pt x="1" y="679"/>
                    <a:pt x="679" y="905"/>
                    <a:pt x="1810" y="905"/>
                  </a:cubicBezTo>
                  <a:lnTo>
                    <a:pt x="1810" y="679"/>
                  </a:lnTo>
                  <a:cubicBezTo>
                    <a:pt x="1810" y="303"/>
                    <a:pt x="1507" y="0"/>
                    <a:pt x="1132" y="0"/>
                  </a:cubicBezTo>
                  <a:close/>
                </a:path>
              </a:pathLst>
            </a:custGeom>
            <a:solidFill>
              <a:srgbClr val="798F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37"/>
            <p:cNvSpPr/>
            <p:nvPr/>
          </p:nvSpPr>
          <p:spPr>
            <a:xfrm>
              <a:off x="6229968" y="3518710"/>
              <a:ext cx="32601" cy="21611"/>
            </a:xfrm>
            <a:custGeom>
              <a:rect b="b" l="l" r="r" t="t"/>
              <a:pathLst>
                <a:path extrusionOk="0" h="824" w="1243">
                  <a:moveTo>
                    <a:pt x="679" y="0"/>
                  </a:moveTo>
                  <a:cubicBezTo>
                    <a:pt x="304" y="0"/>
                    <a:pt x="1" y="303"/>
                    <a:pt x="1" y="679"/>
                  </a:cubicBezTo>
                  <a:cubicBezTo>
                    <a:pt x="222" y="746"/>
                    <a:pt x="448" y="794"/>
                    <a:pt x="679" y="823"/>
                  </a:cubicBezTo>
                  <a:lnTo>
                    <a:pt x="679" y="679"/>
                  </a:lnTo>
                  <a:cubicBezTo>
                    <a:pt x="679" y="347"/>
                    <a:pt x="915" y="68"/>
                    <a:pt x="1242" y="15"/>
                  </a:cubicBezTo>
                  <a:cubicBezTo>
                    <a:pt x="1204" y="5"/>
                    <a:pt x="1165" y="0"/>
                    <a:pt x="1131" y="0"/>
                  </a:cubicBezTo>
                  <a:close/>
                </a:path>
              </a:pathLst>
            </a:custGeom>
            <a:solidFill>
              <a:srgbClr val="7188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37"/>
            <p:cNvSpPr/>
            <p:nvPr/>
          </p:nvSpPr>
          <p:spPr>
            <a:xfrm>
              <a:off x="6313004" y="3566156"/>
              <a:ext cx="71208" cy="148448"/>
            </a:xfrm>
            <a:custGeom>
              <a:rect b="b" l="l" r="r" t="t"/>
              <a:pathLst>
                <a:path extrusionOk="0" h="5660" w="2715">
                  <a:moveTo>
                    <a:pt x="905" y="1"/>
                  </a:moveTo>
                  <a:lnTo>
                    <a:pt x="905" y="539"/>
                  </a:lnTo>
                  <a:cubicBezTo>
                    <a:pt x="905" y="626"/>
                    <a:pt x="857" y="703"/>
                    <a:pt x="780" y="742"/>
                  </a:cubicBezTo>
                  <a:lnTo>
                    <a:pt x="251" y="1006"/>
                  </a:lnTo>
                  <a:cubicBezTo>
                    <a:pt x="97" y="1083"/>
                    <a:pt x="1" y="1242"/>
                    <a:pt x="1" y="1415"/>
                  </a:cubicBezTo>
                  <a:lnTo>
                    <a:pt x="1" y="3643"/>
                  </a:lnTo>
                  <a:cubicBezTo>
                    <a:pt x="1" y="3778"/>
                    <a:pt x="39" y="3908"/>
                    <a:pt x="116" y="4018"/>
                  </a:cubicBezTo>
                  <a:lnTo>
                    <a:pt x="338" y="4355"/>
                  </a:lnTo>
                  <a:cubicBezTo>
                    <a:pt x="415" y="4466"/>
                    <a:pt x="453" y="4601"/>
                    <a:pt x="453" y="4730"/>
                  </a:cubicBezTo>
                  <a:lnTo>
                    <a:pt x="453" y="5659"/>
                  </a:lnTo>
                  <a:lnTo>
                    <a:pt x="2262" y="5659"/>
                  </a:lnTo>
                  <a:lnTo>
                    <a:pt x="2262" y="4730"/>
                  </a:lnTo>
                  <a:cubicBezTo>
                    <a:pt x="2262" y="4596"/>
                    <a:pt x="2301" y="4466"/>
                    <a:pt x="2378" y="4355"/>
                  </a:cubicBezTo>
                  <a:lnTo>
                    <a:pt x="2599" y="4018"/>
                  </a:lnTo>
                  <a:cubicBezTo>
                    <a:pt x="2676" y="3908"/>
                    <a:pt x="2715" y="3778"/>
                    <a:pt x="2715" y="3643"/>
                  </a:cubicBezTo>
                  <a:lnTo>
                    <a:pt x="2715" y="1410"/>
                  </a:lnTo>
                  <a:cubicBezTo>
                    <a:pt x="2715" y="1242"/>
                    <a:pt x="2618" y="1083"/>
                    <a:pt x="2464" y="1006"/>
                  </a:cubicBezTo>
                  <a:lnTo>
                    <a:pt x="1930" y="742"/>
                  </a:lnTo>
                  <a:cubicBezTo>
                    <a:pt x="1853" y="703"/>
                    <a:pt x="1805" y="626"/>
                    <a:pt x="1805" y="539"/>
                  </a:cubicBezTo>
                  <a:lnTo>
                    <a:pt x="1805" y="1"/>
                  </a:lnTo>
                  <a:close/>
                </a:path>
              </a:pathLst>
            </a:custGeom>
            <a:solidFill>
              <a:srgbClr val="BDC6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37"/>
            <p:cNvSpPr/>
            <p:nvPr/>
          </p:nvSpPr>
          <p:spPr>
            <a:xfrm>
              <a:off x="6313004" y="3596186"/>
              <a:ext cx="17835" cy="94550"/>
            </a:xfrm>
            <a:custGeom>
              <a:rect b="b" l="l" r="r" t="t"/>
              <a:pathLst>
                <a:path extrusionOk="0" h="3605" w="680">
                  <a:moveTo>
                    <a:pt x="92" y="1"/>
                  </a:moveTo>
                  <a:cubicBezTo>
                    <a:pt x="35" y="73"/>
                    <a:pt x="1" y="169"/>
                    <a:pt x="1" y="265"/>
                  </a:cubicBezTo>
                  <a:lnTo>
                    <a:pt x="1" y="2493"/>
                  </a:lnTo>
                  <a:cubicBezTo>
                    <a:pt x="1" y="2628"/>
                    <a:pt x="39" y="2758"/>
                    <a:pt x="116" y="2873"/>
                  </a:cubicBezTo>
                  <a:lnTo>
                    <a:pt x="338" y="3210"/>
                  </a:lnTo>
                  <a:cubicBezTo>
                    <a:pt x="410" y="3321"/>
                    <a:pt x="453" y="3451"/>
                    <a:pt x="453" y="3585"/>
                  </a:cubicBezTo>
                  <a:lnTo>
                    <a:pt x="453" y="3605"/>
                  </a:lnTo>
                  <a:lnTo>
                    <a:pt x="679" y="3605"/>
                  </a:lnTo>
                  <a:lnTo>
                    <a:pt x="679" y="665"/>
                  </a:lnTo>
                  <a:cubicBezTo>
                    <a:pt x="679" y="520"/>
                    <a:pt x="612" y="386"/>
                    <a:pt x="496" y="304"/>
                  </a:cubicBezTo>
                  <a:lnTo>
                    <a:pt x="92" y="1"/>
                  </a:lnTo>
                  <a:close/>
                </a:path>
              </a:pathLst>
            </a:custGeom>
            <a:solidFill>
              <a:srgbClr val="A1AE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37"/>
            <p:cNvSpPr/>
            <p:nvPr/>
          </p:nvSpPr>
          <p:spPr>
            <a:xfrm>
              <a:off x="6366272" y="3596186"/>
              <a:ext cx="17808" cy="94550"/>
            </a:xfrm>
            <a:custGeom>
              <a:rect b="b" l="l" r="r" t="t"/>
              <a:pathLst>
                <a:path extrusionOk="0" h="3605" w="679">
                  <a:moveTo>
                    <a:pt x="587" y="1"/>
                  </a:moveTo>
                  <a:lnTo>
                    <a:pt x="183" y="304"/>
                  </a:lnTo>
                  <a:cubicBezTo>
                    <a:pt x="68" y="386"/>
                    <a:pt x="0" y="520"/>
                    <a:pt x="0" y="665"/>
                  </a:cubicBezTo>
                  <a:lnTo>
                    <a:pt x="0" y="3605"/>
                  </a:lnTo>
                  <a:lnTo>
                    <a:pt x="227" y="3605"/>
                  </a:lnTo>
                  <a:lnTo>
                    <a:pt x="227" y="3585"/>
                  </a:lnTo>
                  <a:cubicBezTo>
                    <a:pt x="227" y="3451"/>
                    <a:pt x="270" y="3321"/>
                    <a:pt x="342" y="3210"/>
                  </a:cubicBezTo>
                  <a:lnTo>
                    <a:pt x="568" y="2873"/>
                  </a:lnTo>
                  <a:cubicBezTo>
                    <a:pt x="640" y="2758"/>
                    <a:pt x="679" y="2628"/>
                    <a:pt x="679" y="2493"/>
                  </a:cubicBezTo>
                  <a:lnTo>
                    <a:pt x="679" y="265"/>
                  </a:lnTo>
                  <a:cubicBezTo>
                    <a:pt x="679" y="169"/>
                    <a:pt x="645" y="73"/>
                    <a:pt x="587" y="1"/>
                  </a:cubicBezTo>
                  <a:close/>
                </a:path>
              </a:pathLst>
            </a:custGeom>
            <a:solidFill>
              <a:srgbClr val="A1AE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37"/>
            <p:cNvSpPr/>
            <p:nvPr/>
          </p:nvSpPr>
          <p:spPr>
            <a:xfrm>
              <a:off x="6324754" y="3678855"/>
              <a:ext cx="47603" cy="35748"/>
            </a:xfrm>
            <a:custGeom>
              <a:rect b="b" l="l" r="r" t="t"/>
              <a:pathLst>
                <a:path extrusionOk="0" h="1363" w="1815">
                  <a:moveTo>
                    <a:pt x="0" y="0"/>
                  </a:moveTo>
                  <a:lnTo>
                    <a:pt x="0" y="1362"/>
                  </a:lnTo>
                  <a:lnTo>
                    <a:pt x="1814" y="1362"/>
                  </a:lnTo>
                  <a:lnTo>
                    <a:pt x="1814" y="0"/>
                  </a:lnTo>
                  <a:close/>
                </a:path>
              </a:pathLst>
            </a:custGeom>
            <a:solidFill>
              <a:srgbClr val="7B8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37"/>
            <p:cNvSpPr/>
            <p:nvPr/>
          </p:nvSpPr>
          <p:spPr>
            <a:xfrm>
              <a:off x="6345578" y="3690841"/>
              <a:ext cx="5954" cy="23762"/>
            </a:xfrm>
            <a:custGeom>
              <a:rect b="b" l="l" r="r" t="t"/>
              <a:pathLst>
                <a:path extrusionOk="0" h="906" w="227">
                  <a:moveTo>
                    <a:pt x="111" y="1"/>
                  </a:moveTo>
                  <a:cubicBezTo>
                    <a:pt x="48" y="1"/>
                    <a:pt x="0" y="49"/>
                    <a:pt x="0" y="111"/>
                  </a:cubicBezTo>
                  <a:lnTo>
                    <a:pt x="0" y="905"/>
                  </a:lnTo>
                  <a:lnTo>
                    <a:pt x="226" y="905"/>
                  </a:lnTo>
                  <a:lnTo>
                    <a:pt x="226" y="111"/>
                  </a:lnTo>
                  <a:cubicBezTo>
                    <a:pt x="226" y="49"/>
                    <a:pt x="173" y="1"/>
                    <a:pt x="111" y="1"/>
                  </a:cubicBezTo>
                  <a:close/>
                </a:path>
              </a:pathLst>
            </a:custGeom>
            <a:solidFill>
              <a:srgbClr val="677C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37"/>
            <p:cNvSpPr/>
            <p:nvPr/>
          </p:nvSpPr>
          <p:spPr>
            <a:xfrm>
              <a:off x="6345578" y="3595819"/>
              <a:ext cx="5954" cy="83194"/>
            </a:xfrm>
            <a:custGeom>
              <a:rect b="b" l="l" r="r" t="t"/>
              <a:pathLst>
                <a:path extrusionOk="0" h="3172" w="227">
                  <a:moveTo>
                    <a:pt x="0" y="0"/>
                  </a:moveTo>
                  <a:lnTo>
                    <a:pt x="0" y="3171"/>
                  </a:lnTo>
                  <a:lnTo>
                    <a:pt x="226" y="3171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A1AE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37"/>
            <p:cNvSpPr/>
            <p:nvPr/>
          </p:nvSpPr>
          <p:spPr>
            <a:xfrm>
              <a:off x="6336609" y="3566156"/>
              <a:ext cx="23762" cy="29690"/>
            </a:xfrm>
            <a:custGeom>
              <a:rect b="b" l="l" r="r" t="t"/>
              <a:pathLst>
                <a:path extrusionOk="0" h="1132" w="906">
                  <a:moveTo>
                    <a:pt x="1" y="1"/>
                  </a:moveTo>
                  <a:lnTo>
                    <a:pt x="1" y="679"/>
                  </a:lnTo>
                  <a:cubicBezTo>
                    <a:pt x="1" y="929"/>
                    <a:pt x="203" y="1131"/>
                    <a:pt x="453" y="1131"/>
                  </a:cubicBezTo>
                  <a:cubicBezTo>
                    <a:pt x="703" y="1131"/>
                    <a:pt x="905" y="929"/>
                    <a:pt x="905" y="679"/>
                  </a:cubicBezTo>
                  <a:lnTo>
                    <a:pt x="905" y="1"/>
                  </a:lnTo>
                  <a:close/>
                </a:path>
              </a:pathLst>
            </a:custGeom>
            <a:solidFill>
              <a:srgbClr val="B0C1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37"/>
            <p:cNvSpPr/>
            <p:nvPr/>
          </p:nvSpPr>
          <p:spPr>
            <a:xfrm>
              <a:off x="6324885" y="3518841"/>
              <a:ext cx="47472" cy="53268"/>
            </a:xfrm>
            <a:custGeom>
              <a:rect b="b" l="l" r="r" t="t"/>
              <a:pathLst>
                <a:path extrusionOk="0" h="2031" w="1810">
                  <a:moveTo>
                    <a:pt x="679" y="0"/>
                  </a:moveTo>
                  <a:cubicBezTo>
                    <a:pt x="303" y="0"/>
                    <a:pt x="0" y="303"/>
                    <a:pt x="0" y="679"/>
                  </a:cubicBezTo>
                  <a:lnTo>
                    <a:pt x="0" y="1131"/>
                  </a:lnTo>
                  <a:cubicBezTo>
                    <a:pt x="0" y="1626"/>
                    <a:pt x="404" y="2031"/>
                    <a:pt x="900" y="2031"/>
                  </a:cubicBezTo>
                  <a:cubicBezTo>
                    <a:pt x="903" y="2031"/>
                    <a:pt x="906" y="2031"/>
                    <a:pt x="909" y="2031"/>
                  </a:cubicBezTo>
                  <a:cubicBezTo>
                    <a:pt x="1405" y="2031"/>
                    <a:pt x="1809" y="1628"/>
                    <a:pt x="1809" y="1131"/>
                  </a:cubicBezTo>
                  <a:lnTo>
                    <a:pt x="1809" y="679"/>
                  </a:lnTo>
                  <a:cubicBezTo>
                    <a:pt x="1809" y="303"/>
                    <a:pt x="1506" y="0"/>
                    <a:pt x="1131" y="0"/>
                  </a:cubicBezTo>
                  <a:close/>
                </a:path>
              </a:pathLst>
            </a:custGeom>
            <a:solidFill>
              <a:srgbClr val="C0CD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37"/>
            <p:cNvSpPr/>
            <p:nvPr/>
          </p:nvSpPr>
          <p:spPr>
            <a:xfrm>
              <a:off x="6324754" y="3518710"/>
              <a:ext cx="32706" cy="53452"/>
            </a:xfrm>
            <a:custGeom>
              <a:rect b="b" l="l" r="r" t="t"/>
              <a:pathLst>
                <a:path extrusionOk="0" h="2038" w="1247">
                  <a:moveTo>
                    <a:pt x="679" y="0"/>
                  </a:moveTo>
                  <a:cubicBezTo>
                    <a:pt x="308" y="0"/>
                    <a:pt x="0" y="303"/>
                    <a:pt x="0" y="679"/>
                  </a:cubicBezTo>
                  <a:lnTo>
                    <a:pt x="0" y="1131"/>
                  </a:lnTo>
                  <a:cubicBezTo>
                    <a:pt x="0" y="1652"/>
                    <a:pt x="424" y="2037"/>
                    <a:pt x="901" y="2037"/>
                  </a:cubicBezTo>
                  <a:cubicBezTo>
                    <a:pt x="1015" y="2037"/>
                    <a:pt x="1132" y="2016"/>
                    <a:pt x="1247" y="1968"/>
                  </a:cubicBezTo>
                  <a:cubicBezTo>
                    <a:pt x="905" y="1834"/>
                    <a:pt x="679" y="1502"/>
                    <a:pt x="679" y="1131"/>
                  </a:cubicBezTo>
                  <a:lnTo>
                    <a:pt x="679" y="679"/>
                  </a:lnTo>
                  <a:cubicBezTo>
                    <a:pt x="679" y="352"/>
                    <a:pt x="919" y="68"/>
                    <a:pt x="1247" y="15"/>
                  </a:cubicBezTo>
                  <a:cubicBezTo>
                    <a:pt x="1208" y="5"/>
                    <a:pt x="1170" y="0"/>
                    <a:pt x="1131" y="0"/>
                  </a:cubicBezTo>
                  <a:close/>
                </a:path>
              </a:pathLst>
            </a:custGeom>
            <a:solidFill>
              <a:srgbClr val="B0C1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37"/>
            <p:cNvSpPr/>
            <p:nvPr/>
          </p:nvSpPr>
          <p:spPr>
            <a:xfrm>
              <a:off x="6324754" y="3518710"/>
              <a:ext cx="47603" cy="23736"/>
            </a:xfrm>
            <a:custGeom>
              <a:rect b="b" l="l" r="r" t="t"/>
              <a:pathLst>
                <a:path extrusionOk="0" h="905" w="1815">
                  <a:moveTo>
                    <a:pt x="684" y="0"/>
                  </a:moveTo>
                  <a:cubicBezTo>
                    <a:pt x="308" y="0"/>
                    <a:pt x="0" y="303"/>
                    <a:pt x="0" y="679"/>
                  </a:cubicBezTo>
                  <a:cubicBezTo>
                    <a:pt x="0" y="679"/>
                    <a:pt x="679" y="905"/>
                    <a:pt x="1814" y="905"/>
                  </a:cubicBezTo>
                  <a:lnTo>
                    <a:pt x="1814" y="679"/>
                  </a:lnTo>
                  <a:cubicBezTo>
                    <a:pt x="1814" y="303"/>
                    <a:pt x="1506" y="0"/>
                    <a:pt x="1136" y="0"/>
                  </a:cubicBezTo>
                  <a:close/>
                </a:path>
              </a:pathLst>
            </a:custGeom>
            <a:solidFill>
              <a:srgbClr val="798F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37"/>
            <p:cNvSpPr/>
            <p:nvPr/>
          </p:nvSpPr>
          <p:spPr>
            <a:xfrm>
              <a:off x="6324754" y="3518710"/>
              <a:ext cx="32706" cy="21611"/>
            </a:xfrm>
            <a:custGeom>
              <a:rect b="b" l="l" r="r" t="t"/>
              <a:pathLst>
                <a:path extrusionOk="0" h="824" w="1247">
                  <a:moveTo>
                    <a:pt x="679" y="0"/>
                  </a:moveTo>
                  <a:cubicBezTo>
                    <a:pt x="308" y="0"/>
                    <a:pt x="0" y="303"/>
                    <a:pt x="0" y="679"/>
                  </a:cubicBezTo>
                  <a:cubicBezTo>
                    <a:pt x="226" y="746"/>
                    <a:pt x="453" y="794"/>
                    <a:pt x="679" y="823"/>
                  </a:cubicBezTo>
                  <a:lnTo>
                    <a:pt x="679" y="679"/>
                  </a:lnTo>
                  <a:cubicBezTo>
                    <a:pt x="679" y="347"/>
                    <a:pt x="919" y="68"/>
                    <a:pt x="1247" y="15"/>
                  </a:cubicBezTo>
                  <a:cubicBezTo>
                    <a:pt x="1208" y="5"/>
                    <a:pt x="1170" y="0"/>
                    <a:pt x="1131" y="0"/>
                  </a:cubicBezTo>
                  <a:close/>
                </a:path>
              </a:pathLst>
            </a:custGeom>
            <a:solidFill>
              <a:srgbClr val="7188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37"/>
            <p:cNvSpPr/>
            <p:nvPr/>
          </p:nvSpPr>
          <p:spPr>
            <a:xfrm>
              <a:off x="6407921" y="3566156"/>
              <a:ext cx="71208" cy="148448"/>
            </a:xfrm>
            <a:custGeom>
              <a:rect b="b" l="l" r="r" t="t"/>
              <a:pathLst>
                <a:path extrusionOk="0" h="5660" w="2715">
                  <a:moveTo>
                    <a:pt x="905" y="1"/>
                  </a:moveTo>
                  <a:lnTo>
                    <a:pt x="905" y="539"/>
                  </a:lnTo>
                  <a:cubicBezTo>
                    <a:pt x="905" y="626"/>
                    <a:pt x="857" y="703"/>
                    <a:pt x="780" y="742"/>
                  </a:cubicBezTo>
                  <a:lnTo>
                    <a:pt x="250" y="1006"/>
                  </a:lnTo>
                  <a:cubicBezTo>
                    <a:pt x="96" y="1083"/>
                    <a:pt x="0" y="1242"/>
                    <a:pt x="0" y="1415"/>
                  </a:cubicBezTo>
                  <a:lnTo>
                    <a:pt x="0" y="3643"/>
                  </a:lnTo>
                  <a:cubicBezTo>
                    <a:pt x="0" y="3778"/>
                    <a:pt x="39" y="3908"/>
                    <a:pt x="116" y="4018"/>
                  </a:cubicBezTo>
                  <a:lnTo>
                    <a:pt x="337" y="4355"/>
                  </a:lnTo>
                  <a:cubicBezTo>
                    <a:pt x="414" y="4466"/>
                    <a:pt x="453" y="4601"/>
                    <a:pt x="453" y="4730"/>
                  </a:cubicBezTo>
                  <a:lnTo>
                    <a:pt x="453" y="5659"/>
                  </a:lnTo>
                  <a:lnTo>
                    <a:pt x="2262" y="5659"/>
                  </a:lnTo>
                  <a:lnTo>
                    <a:pt x="2262" y="4730"/>
                  </a:lnTo>
                  <a:cubicBezTo>
                    <a:pt x="2262" y="4596"/>
                    <a:pt x="2305" y="4466"/>
                    <a:pt x="2377" y="4355"/>
                  </a:cubicBezTo>
                  <a:lnTo>
                    <a:pt x="2603" y="4018"/>
                  </a:lnTo>
                  <a:cubicBezTo>
                    <a:pt x="2676" y="3908"/>
                    <a:pt x="2714" y="3778"/>
                    <a:pt x="2714" y="3643"/>
                  </a:cubicBezTo>
                  <a:lnTo>
                    <a:pt x="2714" y="1410"/>
                  </a:lnTo>
                  <a:cubicBezTo>
                    <a:pt x="2714" y="1242"/>
                    <a:pt x="2618" y="1083"/>
                    <a:pt x="2464" y="1006"/>
                  </a:cubicBezTo>
                  <a:lnTo>
                    <a:pt x="1935" y="742"/>
                  </a:lnTo>
                  <a:cubicBezTo>
                    <a:pt x="1858" y="703"/>
                    <a:pt x="1809" y="626"/>
                    <a:pt x="1809" y="539"/>
                  </a:cubicBezTo>
                  <a:lnTo>
                    <a:pt x="1809" y="1"/>
                  </a:lnTo>
                  <a:close/>
                </a:path>
              </a:pathLst>
            </a:custGeom>
            <a:solidFill>
              <a:srgbClr val="A3B2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37"/>
            <p:cNvSpPr/>
            <p:nvPr/>
          </p:nvSpPr>
          <p:spPr>
            <a:xfrm>
              <a:off x="6407921" y="3596186"/>
              <a:ext cx="17808" cy="94550"/>
            </a:xfrm>
            <a:custGeom>
              <a:rect b="b" l="l" r="r" t="t"/>
              <a:pathLst>
                <a:path extrusionOk="0" h="3605" w="679">
                  <a:moveTo>
                    <a:pt x="92" y="1"/>
                  </a:moveTo>
                  <a:cubicBezTo>
                    <a:pt x="34" y="73"/>
                    <a:pt x="0" y="169"/>
                    <a:pt x="0" y="265"/>
                  </a:cubicBezTo>
                  <a:lnTo>
                    <a:pt x="0" y="2493"/>
                  </a:lnTo>
                  <a:cubicBezTo>
                    <a:pt x="0" y="2628"/>
                    <a:pt x="39" y="2758"/>
                    <a:pt x="111" y="2873"/>
                  </a:cubicBezTo>
                  <a:lnTo>
                    <a:pt x="337" y="3210"/>
                  </a:lnTo>
                  <a:cubicBezTo>
                    <a:pt x="409" y="3321"/>
                    <a:pt x="453" y="3451"/>
                    <a:pt x="453" y="3585"/>
                  </a:cubicBezTo>
                  <a:lnTo>
                    <a:pt x="453" y="3605"/>
                  </a:lnTo>
                  <a:lnTo>
                    <a:pt x="679" y="3605"/>
                  </a:lnTo>
                  <a:lnTo>
                    <a:pt x="679" y="665"/>
                  </a:lnTo>
                  <a:cubicBezTo>
                    <a:pt x="679" y="520"/>
                    <a:pt x="611" y="386"/>
                    <a:pt x="496" y="304"/>
                  </a:cubicBezTo>
                  <a:lnTo>
                    <a:pt x="92" y="1"/>
                  </a:lnTo>
                  <a:close/>
                </a:path>
              </a:pathLst>
            </a:custGeom>
            <a:solidFill>
              <a:srgbClr val="8FA1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37"/>
            <p:cNvSpPr/>
            <p:nvPr/>
          </p:nvSpPr>
          <p:spPr>
            <a:xfrm>
              <a:off x="6461163" y="3596186"/>
              <a:ext cx="17835" cy="94550"/>
            </a:xfrm>
            <a:custGeom>
              <a:rect b="b" l="l" r="r" t="t"/>
              <a:pathLst>
                <a:path extrusionOk="0" h="3605" w="680">
                  <a:moveTo>
                    <a:pt x="588" y="1"/>
                  </a:moveTo>
                  <a:lnTo>
                    <a:pt x="184" y="304"/>
                  </a:lnTo>
                  <a:cubicBezTo>
                    <a:pt x="68" y="386"/>
                    <a:pt x="1" y="520"/>
                    <a:pt x="1" y="665"/>
                  </a:cubicBezTo>
                  <a:lnTo>
                    <a:pt x="1" y="3605"/>
                  </a:lnTo>
                  <a:lnTo>
                    <a:pt x="227" y="3605"/>
                  </a:lnTo>
                  <a:lnTo>
                    <a:pt x="227" y="3585"/>
                  </a:lnTo>
                  <a:cubicBezTo>
                    <a:pt x="227" y="3451"/>
                    <a:pt x="270" y="3321"/>
                    <a:pt x="342" y="3210"/>
                  </a:cubicBezTo>
                  <a:lnTo>
                    <a:pt x="569" y="2873"/>
                  </a:lnTo>
                  <a:cubicBezTo>
                    <a:pt x="641" y="2758"/>
                    <a:pt x="679" y="2628"/>
                    <a:pt x="679" y="2493"/>
                  </a:cubicBezTo>
                  <a:lnTo>
                    <a:pt x="679" y="265"/>
                  </a:lnTo>
                  <a:cubicBezTo>
                    <a:pt x="679" y="169"/>
                    <a:pt x="646" y="73"/>
                    <a:pt x="588" y="1"/>
                  </a:cubicBezTo>
                  <a:close/>
                </a:path>
              </a:pathLst>
            </a:custGeom>
            <a:solidFill>
              <a:srgbClr val="8FA1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37"/>
            <p:cNvSpPr/>
            <p:nvPr/>
          </p:nvSpPr>
          <p:spPr>
            <a:xfrm>
              <a:off x="6419776" y="3678855"/>
              <a:ext cx="47472" cy="35748"/>
            </a:xfrm>
            <a:custGeom>
              <a:rect b="b" l="l" r="r" t="t"/>
              <a:pathLst>
                <a:path extrusionOk="0" h="1363" w="1810">
                  <a:moveTo>
                    <a:pt x="1" y="0"/>
                  </a:moveTo>
                  <a:lnTo>
                    <a:pt x="1" y="1362"/>
                  </a:lnTo>
                  <a:lnTo>
                    <a:pt x="1810" y="1362"/>
                  </a:lnTo>
                  <a:lnTo>
                    <a:pt x="1810" y="0"/>
                  </a:lnTo>
                  <a:close/>
                </a:path>
              </a:pathLst>
            </a:custGeom>
            <a:solidFill>
              <a:srgbClr val="8A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37"/>
            <p:cNvSpPr/>
            <p:nvPr/>
          </p:nvSpPr>
          <p:spPr>
            <a:xfrm>
              <a:off x="6440469" y="3690841"/>
              <a:ext cx="6085" cy="23762"/>
            </a:xfrm>
            <a:custGeom>
              <a:rect b="b" l="l" r="r" t="t"/>
              <a:pathLst>
                <a:path extrusionOk="0" h="906" w="232">
                  <a:moveTo>
                    <a:pt x="124" y="0"/>
                  </a:moveTo>
                  <a:cubicBezTo>
                    <a:pt x="121" y="0"/>
                    <a:pt x="119" y="0"/>
                    <a:pt x="116" y="1"/>
                  </a:cubicBezTo>
                  <a:cubicBezTo>
                    <a:pt x="54" y="1"/>
                    <a:pt x="1" y="49"/>
                    <a:pt x="1" y="111"/>
                  </a:cubicBezTo>
                  <a:lnTo>
                    <a:pt x="1" y="905"/>
                  </a:lnTo>
                  <a:lnTo>
                    <a:pt x="232" y="905"/>
                  </a:lnTo>
                  <a:lnTo>
                    <a:pt x="232" y="111"/>
                  </a:lnTo>
                  <a:cubicBezTo>
                    <a:pt x="232" y="51"/>
                    <a:pt x="183" y="0"/>
                    <a:pt x="124" y="0"/>
                  </a:cubicBezTo>
                  <a:close/>
                </a:path>
              </a:pathLst>
            </a:custGeom>
            <a:solidFill>
              <a:srgbClr val="7B8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37"/>
            <p:cNvSpPr/>
            <p:nvPr/>
          </p:nvSpPr>
          <p:spPr>
            <a:xfrm>
              <a:off x="6440469" y="3595819"/>
              <a:ext cx="5954" cy="83194"/>
            </a:xfrm>
            <a:custGeom>
              <a:rect b="b" l="l" r="r" t="t"/>
              <a:pathLst>
                <a:path extrusionOk="0" h="3172" w="227">
                  <a:moveTo>
                    <a:pt x="1" y="0"/>
                  </a:moveTo>
                  <a:lnTo>
                    <a:pt x="1" y="3171"/>
                  </a:lnTo>
                  <a:lnTo>
                    <a:pt x="227" y="3171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rgbClr val="8FA1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37"/>
            <p:cNvSpPr/>
            <p:nvPr/>
          </p:nvSpPr>
          <p:spPr>
            <a:xfrm>
              <a:off x="6431631" y="3566156"/>
              <a:ext cx="23631" cy="29690"/>
            </a:xfrm>
            <a:custGeom>
              <a:rect b="b" l="l" r="r" t="t"/>
              <a:pathLst>
                <a:path extrusionOk="0" h="1132" w="901">
                  <a:moveTo>
                    <a:pt x="1" y="1"/>
                  </a:moveTo>
                  <a:lnTo>
                    <a:pt x="1" y="679"/>
                  </a:lnTo>
                  <a:cubicBezTo>
                    <a:pt x="1" y="929"/>
                    <a:pt x="203" y="1131"/>
                    <a:pt x="453" y="1131"/>
                  </a:cubicBezTo>
                  <a:cubicBezTo>
                    <a:pt x="699" y="1131"/>
                    <a:pt x="901" y="929"/>
                    <a:pt x="901" y="679"/>
                  </a:cubicBezTo>
                  <a:lnTo>
                    <a:pt x="901" y="1"/>
                  </a:lnTo>
                  <a:close/>
                </a:path>
              </a:pathLst>
            </a:custGeom>
            <a:solidFill>
              <a:srgbClr val="B0C1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37"/>
            <p:cNvSpPr/>
            <p:nvPr/>
          </p:nvSpPr>
          <p:spPr>
            <a:xfrm>
              <a:off x="6419776" y="3518841"/>
              <a:ext cx="47472" cy="53268"/>
            </a:xfrm>
            <a:custGeom>
              <a:rect b="b" l="l" r="r" t="t"/>
              <a:pathLst>
                <a:path extrusionOk="0" h="2031" w="1810">
                  <a:moveTo>
                    <a:pt x="679" y="0"/>
                  </a:moveTo>
                  <a:cubicBezTo>
                    <a:pt x="304" y="0"/>
                    <a:pt x="1" y="303"/>
                    <a:pt x="1" y="679"/>
                  </a:cubicBezTo>
                  <a:lnTo>
                    <a:pt x="1" y="1131"/>
                  </a:lnTo>
                  <a:cubicBezTo>
                    <a:pt x="1" y="1626"/>
                    <a:pt x="405" y="2031"/>
                    <a:pt x="905" y="2031"/>
                  </a:cubicBezTo>
                  <a:cubicBezTo>
                    <a:pt x="908" y="2031"/>
                    <a:pt x="911" y="2031"/>
                    <a:pt x="914" y="2031"/>
                  </a:cubicBezTo>
                  <a:cubicBezTo>
                    <a:pt x="1410" y="2031"/>
                    <a:pt x="1810" y="1628"/>
                    <a:pt x="1810" y="1131"/>
                  </a:cubicBezTo>
                  <a:lnTo>
                    <a:pt x="1810" y="679"/>
                  </a:lnTo>
                  <a:cubicBezTo>
                    <a:pt x="1810" y="303"/>
                    <a:pt x="1507" y="0"/>
                    <a:pt x="1131" y="0"/>
                  </a:cubicBezTo>
                  <a:close/>
                </a:path>
              </a:pathLst>
            </a:custGeom>
            <a:solidFill>
              <a:srgbClr val="C0CD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37"/>
            <p:cNvSpPr/>
            <p:nvPr/>
          </p:nvSpPr>
          <p:spPr>
            <a:xfrm>
              <a:off x="6419671" y="3518710"/>
              <a:ext cx="32679" cy="53452"/>
            </a:xfrm>
            <a:custGeom>
              <a:rect b="b" l="l" r="r" t="t"/>
              <a:pathLst>
                <a:path extrusionOk="0" h="2038" w="1246">
                  <a:moveTo>
                    <a:pt x="683" y="0"/>
                  </a:moveTo>
                  <a:cubicBezTo>
                    <a:pt x="308" y="0"/>
                    <a:pt x="5" y="303"/>
                    <a:pt x="5" y="679"/>
                  </a:cubicBezTo>
                  <a:lnTo>
                    <a:pt x="5" y="1131"/>
                  </a:lnTo>
                  <a:cubicBezTo>
                    <a:pt x="1" y="1652"/>
                    <a:pt x="427" y="2037"/>
                    <a:pt x="902" y="2037"/>
                  </a:cubicBezTo>
                  <a:cubicBezTo>
                    <a:pt x="1016" y="2037"/>
                    <a:pt x="1132" y="2016"/>
                    <a:pt x="1246" y="1968"/>
                  </a:cubicBezTo>
                  <a:cubicBezTo>
                    <a:pt x="904" y="1834"/>
                    <a:pt x="683" y="1502"/>
                    <a:pt x="683" y="1131"/>
                  </a:cubicBezTo>
                  <a:lnTo>
                    <a:pt x="683" y="679"/>
                  </a:lnTo>
                  <a:cubicBezTo>
                    <a:pt x="683" y="352"/>
                    <a:pt x="919" y="68"/>
                    <a:pt x="1246" y="15"/>
                  </a:cubicBezTo>
                  <a:cubicBezTo>
                    <a:pt x="1207" y="5"/>
                    <a:pt x="1174" y="0"/>
                    <a:pt x="1135" y="0"/>
                  </a:cubicBezTo>
                  <a:close/>
                </a:path>
              </a:pathLst>
            </a:custGeom>
            <a:solidFill>
              <a:srgbClr val="B0C1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37"/>
            <p:cNvSpPr/>
            <p:nvPr/>
          </p:nvSpPr>
          <p:spPr>
            <a:xfrm>
              <a:off x="6419645" y="3518710"/>
              <a:ext cx="47472" cy="23736"/>
            </a:xfrm>
            <a:custGeom>
              <a:rect b="b" l="l" r="r" t="t"/>
              <a:pathLst>
                <a:path extrusionOk="0" h="905" w="1810">
                  <a:moveTo>
                    <a:pt x="679" y="0"/>
                  </a:moveTo>
                  <a:cubicBezTo>
                    <a:pt x="304" y="0"/>
                    <a:pt x="1" y="303"/>
                    <a:pt x="1" y="679"/>
                  </a:cubicBezTo>
                  <a:cubicBezTo>
                    <a:pt x="1" y="679"/>
                    <a:pt x="679" y="905"/>
                    <a:pt x="1810" y="905"/>
                  </a:cubicBezTo>
                  <a:lnTo>
                    <a:pt x="1810" y="679"/>
                  </a:lnTo>
                  <a:cubicBezTo>
                    <a:pt x="1810" y="303"/>
                    <a:pt x="1507" y="0"/>
                    <a:pt x="1132" y="0"/>
                  </a:cubicBezTo>
                  <a:close/>
                </a:path>
              </a:pathLst>
            </a:custGeom>
            <a:solidFill>
              <a:srgbClr val="798F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37"/>
            <p:cNvSpPr/>
            <p:nvPr/>
          </p:nvSpPr>
          <p:spPr>
            <a:xfrm>
              <a:off x="6419776" y="3518710"/>
              <a:ext cx="32575" cy="21611"/>
            </a:xfrm>
            <a:custGeom>
              <a:rect b="b" l="l" r="r" t="t"/>
              <a:pathLst>
                <a:path extrusionOk="0" h="824" w="1242">
                  <a:moveTo>
                    <a:pt x="679" y="0"/>
                  </a:moveTo>
                  <a:cubicBezTo>
                    <a:pt x="304" y="0"/>
                    <a:pt x="1" y="303"/>
                    <a:pt x="1" y="679"/>
                  </a:cubicBezTo>
                  <a:cubicBezTo>
                    <a:pt x="222" y="746"/>
                    <a:pt x="448" y="794"/>
                    <a:pt x="679" y="823"/>
                  </a:cubicBezTo>
                  <a:lnTo>
                    <a:pt x="679" y="679"/>
                  </a:lnTo>
                  <a:cubicBezTo>
                    <a:pt x="679" y="347"/>
                    <a:pt x="915" y="68"/>
                    <a:pt x="1242" y="15"/>
                  </a:cubicBezTo>
                  <a:cubicBezTo>
                    <a:pt x="1203" y="5"/>
                    <a:pt x="1170" y="0"/>
                    <a:pt x="1131" y="0"/>
                  </a:cubicBezTo>
                  <a:close/>
                </a:path>
              </a:pathLst>
            </a:custGeom>
            <a:solidFill>
              <a:srgbClr val="7188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37"/>
            <p:cNvSpPr/>
            <p:nvPr/>
          </p:nvSpPr>
          <p:spPr>
            <a:xfrm>
              <a:off x="6502812" y="3566156"/>
              <a:ext cx="71339" cy="148448"/>
            </a:xfrm>
            <a:custGeom>
              <a:rect b="b" l="l" r="r" t="t"/>
              <a:pathLst>
                <a:path extrusionOk="0" h="5660" w="2720">
                  <a:moveTo>
                    <a:pt x="905" y="1"/>
                  </a:moveTo>
                  <a:lnTo>
                    <a:pt x="905" y="539"/>
                  </a:lnTo>
                  <a:cubicBezTo>
                    <a:pt x="905" y="626"/>
                    <a:pt x="857" y="703"/>
                    <a:pt x="780" y="742"/>
                  </a:cubicBezTo>
                  <a:lnTo>
                    <a:pt x="251" y="1006"/>
                  </a:lnTo>
                  <a:cubicBezTo>
                    <a:pt x="97" y="1083"/>
                    <a:pt x="1" y="1242"/>
                    <a:pt x="1" y="1415"/>
                  </a:cubicBezTo>
                  <a:lnTo>
                    <a:pt x="1" y="3643"/>
                  </a:lnTo>
                  <a:cubicBezTo>
                    <a:pt x="1" y="3778"/>
                    <a:pt x="44" y="3908"/>
                    <a:pt x="116" y="4018"/>
                  </a:cubicBezTo>
                  <a:lnTo>
                    <a:pt x="342" y="4355"/>
                  </a:lnTo>
                  <a:cubicBezTo>
                    <a:pt x="414" y="4466"/>
                    <a:pt x="453" y="4601"/>
                    <a:pt x="453" y="4730"/>
                  </a:cubicBezTo>
                  <a:lnTo>
                    <a:pt x="453" y="5659"/>
                  </a:lnTo>
                  <a:lnTo>
                    <a:pt x="2267" y="5659"/>
                  </a:lnTo>
                  <a:lnTo>
                    <a:pt x="2267" y="4730"/>
                  </a:lnTo>
                  <a:cubicBezTo>
                    <a:pt x="2267" y="4596"/>
                    <a:pt x="2306" y="4466"/>
                    <a:pt x="2378" y="4355"/>
                  </a:cubicBezTo>
                  <a:lnTo>
                    <a:pt x="2604" y="4018"/>
                  </a:lnTo>
                  <a:cubicBezTo>
                    <a:pt x="2676" y="3908"/>
                    <a:pt x="2719" y="3778"/>
                    <a:pt x="2719" y="3643"/>
                  </a:cubicBezTo>
                  <a:lnTo>
                    <a:pt x="2719" y="1410"/>
                  </a:lnTo>
                  <a:cubicBezTo>
                    <a:pt x="2715" y="1242"/>
                    <a:pt x="2618" y="1083"/>
                    <a:pt x="2464" y="1006"/>
                  </a:cubicBezTo>
                  <a:lnTo>
                    <a:pt x="1935" y="742"/>
                  </a:lnTo>
                  <a:cubicBezTo>
                    <a:pt x="1858" y="703"/>
                    <a:pt x="1810" y="626"/>
                    <a:pt x="1810" y="539"/>
                  </a:cubicBezTo>
                  <a:lnTo>
                    <a:pt x="1810" y="1"/>
                  </a:lnTo>
                  <a:close/>
                </a:path>
              </a:pathLst>
            </a:custGeom>
            <a:solidFill>
              <a:srgbClr val="D2D8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37"/>
            <p:cNvSpPr/>
            <p:nvPr/>
          </p:nvSpPr>
          <p:spPr>
            <a:xfrm>
              <a:off x="6502812" y="3596186"/>
              <a:ext cx="17835" cy="94550"/>
            </a:xfrm>
            <a:custGeom>
              <a:rect b="b" l="l" r="r" t="t"/>
              <a:pathLst>
                <a:path extrusionOk="0" h="3605" w="680">
                  <a:moveTo>
                    <a:pt x="92" y="1"/>
                  </a:moveTo>
                  <a:cubicBezTo>
                    <a:pt x="34" y="73"/>
                    <a:pt x="1" y="169"/>
                    <a:pt x="1" y="265"/>
                  </a:cubicBezTo>
                  <a:lnTo>
                    <a:pt x="1" y="2493"/>
                  </a:lnTo>
                  <a:cubicBezTo>
                    <a:pt x="1" y="2628"/>
                    <a:pt x="39" y="2758"/>
                    <a:pt x="116" y="2873"/>
                  </a:cubicBezTo>
                  <a:lnTo>
                    <a:pt x="338" y="3210"/>
                  </a:lnTo>
                  <a:cubicBezTo>
                    <a:pt x="414" y="3321"/>
                    <a:pt x="453" y="3451"/>
                    <a:pt x="453" y="3585"/>
                  </a:cubicBezTo>
                  <a:lnTo>
                    <a:pt x="453" y="3605"/>
                  </a:lnTo>
                  <a:lnTo>
                    <a:pt x="679" y="3605"/>
                  </a:lnTo>
                  <a:lnTo>
                    <a:pt x="679" y="665"/>
                  </a:lnTo>
                  <a:cubicBezTo>
                    <a:pt x="679" y="520"/>
                    <a:pt x="612" y="386"/>
                    <a:pt x="501" y="304"/>
                  </a:cubicBezTo>
                  <a:lnTo>
                    <a:pt x="92" y="1"/>
                  </a:lnTo>
                  <a:close/>
                </a:path>
              </a:pathLst>
            </a:custGeom>
            <a:solidFill>
              <a:srgbClr val="BDC6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37"/>
            <p:cNvSpPr/>
            <p:nvPr/>
          </p:nvSpPr>
          <p:spPr>
            <a:xfrm>
              <a:off x="6556211" y="3596186"/>
              <a:ext cx="17808" cy="94550"/>
            </a:xfrm>
            <a:custGeom>
              <a:rect b="b" l="l" r="r" t="t"/>
              <a:pathLst>
                <a:path extrusionOk="0" h="3605" w="679">
                  <a:moveTo>
                    <a:pt x="587" y="1"/>
                  </a:moveTo>
                  <a:lnTo>
                    <a:pt x="178" y="304"/>
                  </a:lnTo>
                  <a:cubicBezTo>
                    <a:pt x="67" y="386"/>
                    <a:pt x="0" y="520"/>
                    <a:pt x="0" y="665"/>
                  </a:cubicBezTo>
                  <a:lnTo>
                    <a:pt x="0" y="3605"/>
                  </a:lnTo>
                  <a:lnTo>
                    <a:pt x="226" y="3605"/>
                  </a:lnTo>
                  <a:lnTo>
                    <a:pt x="226" y="3585"/>
                  </a:lnTo>
                  <a:cubicBezTo>
                    <a:pt x="226" y="3451"/>
                    <a:pt x="265" y="3321"/>
                    <a:pt x="342" y="3210"/>
                  </a:cubicBezTo>
                  <a:lnTo>
                    <a:pt x="563" y="2873"/>
                  </a:lnTo>
                  <a:cubicBezTo>
                    <a:pt x="640" y="2758"/>
                    <a:pt x="679" y="2628"/>
                    <a:pt x="679" y="2493"/>
                  </a:cubicBezTo>
                  <a:lnTo>
                    <a:pt x="679" y="265"/>
                  </a:lnTo>
                  <a:cubicBezTo>
                    <a:pt x="679" y="169"/>
                    <a:pt x="645" y="73"/>
                    <a:pt x="587" y="1"/>
                  </a:cubicBezTo>
                  <a:close/>
                </a:path>
              </a:pathLst>
            </a:custGeom>
            <a:solidFill>
              <a:srgbClr val="BDC6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37"/>
            <p:cNvSpPr/>
            <p:nvPr/>
          </p:nvSpPr>
          <p:spPr>
            <a:xfrm>
              <a:off x="6514667" y="3678855"/>
              <a:ext cx="47498" cy="35748"/>
            </a:xfrm>
            <a:custGeom>
              <a:rect b="b" l="l" r="r" t="t"/>
              <a:pathLst>
                <a:path extrusionOk="0" h="1363" w="1811">
                  <a:moveTo>
                    <a:pt x="1" y="0"/>
                  </a:moveTo>
                  <a:lnTo>
                    <a:pt x="1" y="1362"/>
                  </a:lnTo>
                  <a:lnTo>
                    <a:pt x="1810" y="1362"/>
                  </a:lnTo>
                  <a:lnTo>
                    <a:pt x="1810" y="0"/>
                  </a:lnTo>
                  <a:close/>
                </a:path>
              </a:pathLst>
            </a:custGeom>
            <a:solidFill>
              <a:srgbClr val="8A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37"/>
            <p:cNvSpPr/>
            <p:nvPr/>
          </p:nvSpPr>
          <p:spPr>
            <a:xfrm>
              <a:off x="6535492" y="3690841"/>
              <a:ext cx="5980" cy="23762"/>
            </a:xfrm>
            <a:custGeom>
              <a:rect b="b" l="l" r="r" t="t"/>
              <a:pathLst>
                <a:path extrusionOk="0" h="906" w="228">
                  <a:moveTo>
                    <a:pt x="112" y="1"/>
                  </a:moveTo>
                  <a:cubicBezTo>
                    <a:pt x="49" y="1"/>
                    <a:pt x="1" y="49"/>
                    <a:pt x="1" y="111"/>
                  </a:cubicBezTo>
                  <a:lnTo>
                    <a:pt x="1" y="905"/>
                  </a:lnTo>
                  <a:lnTo>
                    <a:pt x="227" y="905"/>
                  </a:lnTo>
                  <a:lnTo>
                    <a:pt x="227" y="111"/>
                  </a:lnTo>
                  <a:cubicBezTo>
                    <a:pt x="227" y="49"/>
                    <a:pt x="174" y="1"/>
                    <a:pt x="112" y="1"/>
                  </a:cubicBezTo>
                  <a:close/>
                </a:path>
              </a:pathLst>
            </a:custGeom>
            <a:solidFill>
              <a:srgbClr val="7B8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37"/>
            <p:cNvSpPr/>
            <p:nvPr/>
          </p:nvSpPr>
          <p:spPr>
            <a:xfrm>
              <a:off x="6535387" y="3595819"/>
              <a:ext cx="5954" cy="83194"/>
            </a:xfrm>
            <a:custGeom>
              <a:rect b="b" l="l" r="r" t="t"/>
              <a:pathLst>
                <a:path extrusionOk="0" h="3172" w="227">
                  <a:moveTo>
                    <a:pt x="0" y="0"/>
                  </a:moveTo>
                  <a:lnTo>
                    <a:pt x="0" y="3171"/>
                  </a:lnTo>
                  <a:lnTo>
                    <a:pt x="226" y="3171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BDC6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37"/>
            <p:cNvSpPr/>
            <p:nvPr/>
          </p:nvSpPr>
          <p:spPr>
            <a:xfrm>
              <a:off x="6526548" y="3566156"/>
              <a:ext cx="23736" cy="29690"/>
            </a:xfrm>
            <a:custGeom>
              <a:rect b="b" l="l" r="r" t="t"/>
              <a:pathLst>
                <a:path extrusionOk="0" h="1132" w="905">
                  <a:moveTo>
                    <a:pt x="0" y="1"/>
                  </a:moveTo>
                  <a:lnTo>
                    <a:pt x="0" y="679"/>
                  </a:lnTo>
                  <a:cubicBezTo>
                    <a:pt x="0" y="929"/>
                    <a:pt x="202" y="1131"/>
                    <a:pt x="453" y="1131"/>
                  </a:cubicBezTo>
                  <a:cubicBezTo>
                    <a:pt x="703" y="1131"/>
                    <a:pt x="905" y="929"/>
                    <a:pt x="905" y="679"/>
                  </a:cubicBezTo>
                  <a:lnTo>
                    <a:pt x="905" y="1"/>
                  </a:lnTo>
                  <a:close/>
                </a:path>
              </a:pathLst>
            </a:custGeom>
            <a:solidFill>
              <a:srgbClr val="B0C1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37"/>
            <p:cNvSpPr/>
            <p:nvPr/>
          </p:nvSpPr>
          <p:spPr>
            <a:xfrm>
              <a:off x="6514798" y="3518841"/>
              <a:ext cx="47367" cy="53268"/>
            </a:xfrm>
            <a:custGeom>
              <a:rect b="b" l="l" r="r" t="t"/>
              <a:pathLst>
                <a:path extrusionOk="0" h="2031" w="1806">
                  <a:moveTo>
                    <a:pt x="679" y="0"/>
                  </a:moveTo>
                  <a:cubicBezTo>
                    <a:pt x="304" y="0"/>
                    <a:pt x="1" y="303"/>
                    <a:pt x="1" y="679"/>
                  </a:cubicBezTo>
                  <a:lnTo>
                    <a:pt x="1" y="1131"/>
                  </a:lnTo>
                  <a:cubicBezTo>
                    <a:pt x="1" y="1626"/>
                    <a:pt x="400" y="2031"/>
                    <a:pt x="901" y="2031"/>
                  </a:cubicBezTo>
                  <a:cubicBezTo>
                    <a:pt x="1401" y="2031"/>
                    <a:pt x="1805" y="1626"/>
                    <a:pt x="1805" y="1131"/>
                  </a:cubicBezTo>
                  <a:lnTo>
                    <a:pt x="1805" y="679"/>
                  </a:lnTo>
                  <a:cubicBezTo>
                    <a:pt x="1805" y="303"/>
                    <a:pt x="1497" y="0"/>
                    <a:pt x="1127" y="0"/>
                  </a:cubicBezTo>
                  <a:close/>
                </a:path>
              </a:pathLst>
            </a:custGeom>
            <a:solidFill>
              <a:srgbClr val="C0CD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37"/>
            <p:cNvSpPr/>
            <p:nvPr/>
          </p:nvSpPr>
          <p:spPr>
            <a:xfrm>
              <a:off x="6514588" y="3518710"/>
              <a:ext cx="32811" cy="53452"/>
            </a:xfrm>
            <a:custGeom>
              <a:rect b="b" l="l" r="r" t="t"/>
              <a:pathLst>
                <a:path extrusionOk="0" h="2038" w="1251">
                  <a:moveTo>
                    <a:pt x="682" y="0"/>
                  </a:moveTo>
                  <a:cubicBezTo>
                    <a:pt x="307" y="0"/>
                    <a:pt x="4" y="303"/>
                    <a:pt x="4" y="679"/>
                  </a:cubicBezTo>
                  <a:lnTo>
                    <a:pt x="4" y="1131"/>
                  </a:lnTo>
                  <a:cubicBezTo>
                    <a:pt x="0" y="1652"/>
                    <a:pt x="426" y="2037"/>
                    <a:pt x="904" y="2037"/>
                  </a:cubicBezTo>
                  <a:cubicBezTo>
                    <a:pt x="1018" y="2037"/>
                    <a:pt x="1135" y="2016"/>
                    <a:pt x="1250" y="1968"/>
                  </a:cubicBezTo>
                  <a:cubicBezTo>
                    <a:pt x="904" y="1834"/>
                    <a:pt x="682" y="1502"/>
                    <a:pt x="682" y="1131"/>
                  </a:cubicBezTo>
                  <a:lnTo>
                    <a:pt x="682" y="679"/>
                  </a:lnTo>
                  <a:cubicBezTo>
                    <a:pt x="682" y="352"/>
                    <a:pt x="923" y="68"/>
                    <a:pt x="1245" y="15"/>
                  </a:cubicBezTo>
                  <a:cubicBezTo>
                    <a:pt x="1212" y="5"/>
                    <a:pt x="1173" y="0"/>
                    <a:pt x="1135" y="0"/>
                  </a:cubicBezTo>
                  <a:close/>
                </a:path>
              </a:pathLst>
            </a:custGeom>
            <a:solidFill>
              <a:srgbClr val="B0C1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37"/>
            <p:cNvSpPr/>
            <p:nvPr/>
          </p:nvSpPr>
          <p:spPr>
            <a:xfrm>
              <a:off x="6514667" y="3518710"/>
              <a:ext cx="47498" cy="23736"/>
            </a:xfrm>
            <a:custGeom>
              <a:rect b="b" l="l" r="r" t="t"/>
              <a:pathLst>
                <a:path extrusionOk="0" h="905" w="1811">
                  <a:moveTo>
                    <a:pt x="679" y="0"/>
                  </a:moveTo>
                  <a:cubicBezTo>
                    <a:pt x="304" y="0"/>
                    <a:pt x="1" y="303"/>
                    <a:pt x="1" y="679"/>
                  </a:cubicBezTo>
                  <a:cubicBezTo>
                    <a:pt x="1" y="679"/>
                    <a:pt x="679" y="905"/>
                    <a:pt x="1810" y="905"/>
                  </a:cubicBezTo>
                  <a:lnTo>
                    <a:pt x="1810" y="679"/>
                  </a:lnTo>
                  <a:cubicBezTo>
                    <a:pt x="1810" y="303"/>
                    <a:pt x="1507" y="0"/>
                    <a:pt x="1132" y="0"/>
                  </a:cubicBezTo>
                  <a:close/>
                </a:path>
              </a:pathLst>
            </a:custGeom>
            <a:solidFill>
              <a:srgbClr val="798F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37"/>
            <p:cNvSpPr/>
            <p:nvPr/>
          </p:nvSpPr>
          <p:spPr>
            <a:xfrm>
              <a:off x="6514667" y="3518710"/>
              <a:ext cx="32601" cy="21611"/>
            </a:xfrm>
            <a:custGeom>
              <a:rect b="b" l="l" r="r" t="t"/>
              <a:pathLst>
                <a:path extrusionOk="0" h="824" w="1243">
                  <a:moveTo>
                    <a:pt x="679" y="0"/>
                  </a:moveTo>
                  <a:cubicBezTo>
                    <a:pt x="304" y="0"/>
                    <a:pt x="1" y="303"/>
                    <a:pt x="1" y="679"/>
                  </a:cubicBezTo>
                  <a:cubicBezTo>
                    <a:pt x="222" y="746"/>
                    <a:pt x="448" y="794"/>
                    <a:pt x="679" y="823"/>
                  </a:cubicBezTo>
                  <a:lnTo>
                    <a:pt x="679" y="679"/>
                  </a:lnTo>
                  <a:cubicBezTo>
                    <a:pt x="679" y="347"/>
                    <a:pt x="920" y="68"/>
                    <a:pt x="1242" y="15"/>
                  </a:cubicBezTo>
                  <a:cubicBezTo>
                    <a:pt x="1209" y="5"/>
                    <a:pt x="1170" y="0"/>
                    <a:pt x="1132" y="0"/>
                  </a:cubicBezTo>
                  <a:close/>
                </a:path>
              </a:pathLst>
            </a:custGeom>
            <a:solidFill>
              <a:srgbClr val="7188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37"/>
            <p:cNvSpPr/>
            <p:nvPr/>
          </p:nvSpPr>
          <p:spPr>
            <a:xfrm>
              <a:off x="6212684" y="3412436"/>
              <a:ext cx="366765" cy="307832"/>
            </a:xfrm>
            <a:custGeom>
              <a:rect b="b" l="l" r="r" t="t"/>
              <a:pathLst>
                <a:path extrusionOk="0" h="11737" w="13984">
                  <a:moveTo>
                    <a:pt x="3595" y="410"/>
                  </a:moveTo>
                  <a:cubicBezTo>
                    <a:pt x="3860" y="415"/>
                    <a:pt x="4071" y="626"/>
                    <a:pt x="4071" y="886"/>
                  </a:cubicBezTo>
                  <a:lnTo>
                    <a:pt x="4071" y="1338"/>
                  </a:lnTo>
                  <a:cubicBezTo>
                    <a:pt x="4071" y="1723"/>
                    <a:pt x="3758" y="2036"/>
                    <a:pt x="3369" y="2036"/>
                  </a:cubicBezTo>
                  <a:cubicBezTo>
                    <a:pt x="2984" y="2036"/>
                    <a:pt x="2671" y="1723"/>
                    <a:pt x="2671" y="1338"/>
                  </a:cubicBezTo>
                  <a:lnTo>
                    <a:pt x="2671" y="886"/>
                  </a:lnTo>
                  <a:cubicBezTo>
                    <a:pt x="2671" y="626"/>
                    <a:pt x="2883" y="415"/>
                    <a:pt x="3143" y="410"/>
                  </a:cubicBezTo>
                  <a:close/>
                  <a:moveTo>
                    <a:pt x="7218" y="415"/>
                  </a:moveTo>
                  <a:cubicBezTo>
                    <a:pt x="7478" y="415"/>
                    <a:pt x="7690" y="626"/>
                    <a:pt x="7694" y="886"/>
                  </a:cubicBezTo>
                  <a:lnTo>
                    <a:pt x="7694" y="1338"/>
                  </a:lnTo>
                  <a:cubicBezTo>
                    <a:pt x="7690" y="1723"/>
                    <a:pt x="7377" y="2041"/>
                    <a:pt x="6992" y="2041"/>
                  </a:cubicBezTo>
                  <a:cubicBezTo>
                    <a:pt x="6607" y="2041"/>
                    <a:pt x="6294" y="1723"/>
                    <a:pt x="6289" y="1338"/>
                  </a:cubicBezTo>
                  <a:lnTo>
                    <a:pt x="6289" y="886"/>
                  </a:lnTo>
                  <a:cubicBezTo>
                    <a:pt x="6294" y="626"/>
                    <a:pt x="6506" y="415"/>
                    <a:pt x="6766" y="415"/>
                  </a:cubicBezTo>
                  <a:close/>
                  <a:moveTo>
                    <a:pt x="10841" y="415"/>
                  </a:moveTo>
                  <a:cubicBezTo>
                    <a:pt x="11101" y="415"/>
                    <a:pt x="11313" y="626"/>
                    <a:pt x="11313" y="886"/>
                  </a:cubicBezTo>
                  <a:lnTo>
                    <a:pt x="11313" y="1338"/>
                  </a:lnTo>
                  <a:cubicBezTo>
                    <a:pt x="11313" y="1728"/>
                    <a:pt x="11000" y="2041"/>
                    <a:pt x="10615" y="2041"/>
                  </a:cubicBezTo>
                  <a:cubicBezTo>
                    <a:pt x="10225" y="2041"/>
                    <a:pt x="9913" y="1728"/>
                    <a:pt x="9913" y="1338"/>
                  </a:cubicBezTo>
                  <a:lnTo>
                    <a:pt x="9913" y="886"/>
                  </a:lnTo>
                  <a:cubicBezTo>
                    <a:pt x="9913" y="626"/>
                    <a:pt x="10124" y="415"/>
                    <a:pt x="10389" y="415"/>
                  </a:cubicBezTo>
                  <a:close/>
                  <a:moveTo>
                    <a:pt x="3619" y="2450"/>
                  </a:moveTo>
                  <a:lnTo>
                    <a:pt x="3619" y="2556"/>
                  </a:lnTo>
                  <a:cubicBezTo>
                    <a:pt x="3619" y="2633"/>
                    <a:pt x="3638" y="2710"/>
                    <a:pt x="3677" y="2777"/>
                  </a:cubicBezTo>
                  <a:lnTo>
                    <a:pt x="3383" y="3071"/>
                  </a:lnTo>
                  <a:cubicBezTo>
                    <a:pt x="3381" y="3076"/>
                    <a:pt x="3376" y="3078"/>
                    <a:pt x="3371" y="3078"/>
                  </a:cubicBezTo>
                  <a:cubicBezTo>
                    <a:pt x="3365" y="3078"/>
                    <a:pt x="3359" y="3076"/>
                    <a:pt x="3354" y="3071"/>
                  </a:cubicBezTo>
                  <a:lnTo>
                    <a:pt x="3061" y="2777"/>
                  </a:lnTo>
                  <a:cubicBezTo>
                    <a:pt x="3099" y="2710"/>
                    <a:pt x="3123" y="2633"/>
                    <a:pt x="3123" y="2556"/>
                  </a:cubicBezTo>
                  <a:lnTo>
                    <a:pt x="3123" y="2450"/>
                  </a:lnTo>
                  <a:close/>
                  <a:moveTo>
                    <a:pt x="7237" y="2450"/>
                  </a:moveTo>
                  <a:lnTo>
                    <a:pt x="7237" y="2556"/>
                  </a:lnTo>
                  <a:cubicBezTo>
                    <a:pt x="7237" y="2633"/>
                    <a:pt x="7261" y="2710"/>
                    <a:pt x="7300" y="2777"/>
                  </a:cubicBezTo>
                  <a:lnTo>
                    <a:pt x="7006" y="3071"/>
                  </a:lnTo>
                  <a:cubicBezTo>
                    <a:pt x="7002" y="3076"/>
                    <a:pt x="6997" y="3078"/>
                    <a:pt x="6992" y="3078"/>
                  </a:cubicBezTo>
                  <a:cubicBezTo>
                    <a:pt x="6987" y="3078"/>
                    <a:pt x="6982" y="3076"/>
                    <a:pt x="6978" y="3071"/>
                  </a:cubicBezTo>
                  <a:lnTo>
                    <a:pt x="6684" y="2777"/>
                  </a:lnTo>
                  <a:cubicBezTo>
                    <a:pt x="6722" y="2710"/>
                    <a:pt x="6747" y="2633"/>
                    <a:pt x="6742" y="2556"/>
                  </a:cubicBezTo>
                  <a:lnTo>
                    <a:pt x="6742" y="2450"/>
                  </a:lnTo>
                  <a:close/>
                  <a:moveTo>
                    <a:pt x="10861" y="2450"/>
                  </a:moveTo>
                  <a:lnTo>
                    <a:pt x="10861" y="2556"/>
                  </a:lnTo>
                  <a:cubicBezTo>
                    <a:pt x="10861" y="2638"/>
                    <a:pt x="10880" y="2710"/>
                    <a:pt x="10923" y="2777"/>
                  </a:cubicBezTo>
                  <a:lnTo>
                    <a:pt x="10630" y="3071"/>
                  </a:lnTo>
                  <a:cubicBezTo>
                    <a:pt x="10625" y="3076"/>
                    <a:pt x="10619" y="3078"/>
                    <a:pt x="10613" y="3078"/>
                  </a:cubicBezTo>
                  <a:cubicBezTo>
                    <a:pt x="10608" y="3078"/>
                    <a:pt x="10603" y="3076"/>
                    <a:pt x="10601" y="3071"/>
                  </a:cubicBezTo>
                  <a:lnTo>
                    <a:pt x="10307" y="2777"/>
                  </a:lnTo>
                  <a:cubicBezTo>
                    <a:pt x="10346" y="2710"/>
                    <a:pt x="10365" y="2638"/>
                    <a:pt x="10365" y="2556"/>
                  </a:cubicBezTo>
                  <a:lnTo>
                    <a:pt x="10365" y="2450"/>
                  </a:lnTo>
                  <a:close/>
                  <a:moveTo>
                    <a:pt x="1790" y="4259"/>
                  </a:moveTo>
                  <a:cubicBezTo>
                    <a:pt x="2050" y="4259"/>
                    <a:pt x="2262" y="4471"/>
                    <a:pt x="2262" y="4736"/>
                  </a:cubicBezTo>
                  <a:lnTo>
                    <a:pt x="2262" y="5183"/>
                  </a:lnTo>
                  <a:cubicBezTo>
                    <a:pt x="2262" y="5573"/>
                    <a:pt x="1944" y="5886"/>
                    <a:pt x="1559" y="5886"/>
                  </a:cubicBezTo>
                  <a:cubicBezTo>
                    <a:pt x="1175" y="5886"/>
                    <a:pt x="862" y="5573"/>
                    <a:pt x="862" y="5183"/>
                  </a:cubicBezTo>
                  <a:lnTo>
                    <a:pt x="862" y="4731"/>
                  </a:lnTo>
                  <a:cubicBezTo>
                    <a:pt x="862" y="4471"/>
                    <a:pt x="1074" y="4259"/>
                    <a:pt x="1338" y="4259"/>
                  </a:cubicBezTo>
                  <a:close/>
                  <a:moveTo>
                    <a:pt x="5409" y="4259"/>
                  </a:moveTo>
                  <a:cubicBezTo>
                    <a:pt x="5669" y="4259"/>
                    <a:pt x="5880" y="4471"/>
                    <a:pt x="5880" y="4731"/>
                  </a:cubicBezTo>
                  <a:lnTo>
                    <a:pt x="5880" y="5183"/>
                  </a:lnTo>
                  <a:cubicBezTo>
                    <a:pt x="5880" y="5573"/>
                    <a:pt x="5568" y="5886"/>
                    <a:pt x="5183" y="5886"/>
                  </a:cubicBezTo>
                  <a:cubicBezTo>
                    <a:pt x="4798" y="5886"/>
                    <a:pt x="4480" y="5573"/>
                    <a:pt x="4480" y="5183"/>
                  </a:cubicBezTo>
                  <a:lnTo>
                    <a:pt x="4480" y="4731"/>
                  </a:lnTo>
                  <a:cubicBezTo>
                    <a:pt x="4480" y="4471"/>
                    <a:pt x="4697" y="4259"/>
                    <a:pt x="4957" y="4259"/>
                  </a:cubicBezTo>
                  <a:close/>
                  <a:moveTo>
                    <a:pt x="9032" y="4259"/>
                  </a:moveTo>
                  <a:cubicBezTo>
                    <a:pt x="9292" y="4259"/>
                    <a:pt x="9504" y="4471"/>
                    <a:pt x="9504" y="4731"/>
                  </a:cubicBezTo>
                  <a:lnTo>
                    <a:pt x="9504" y="5183"/>
                  </a:lnTo>
                  <a:cubicBezTo>
                    <a:pt x="9504" y="5573"/>
                    <a:pt x="9191" y="5886"/>
                    <a:pt x="8806" y="5886"/>
                  </a:cubicBezTo>
                  <a:cubicBezTo>
                    <a:pt x="8416" y="5886"/>
                    <a:pt x="8103" y="5573"/>
                    <a:pt x="8103" y="5183"/>
                  </a:cubicBezTo>
                  <a:lnTo>
                    <a:pt x="8103" y="4731"/>
                  </a:lnTo>
                  <a:cubicBezTo>
                    <a:pt x="8103" y="4471"/>
                    <a:pt x="8315" y="4259"/>
                    <a:pt x="8580" y="4259"/>
                  </a:cubicBezTo>
                  <a:close/>
                  <a:moveTo>
                    <a:pt x="12646" y="4259"/>
                  </a:moveTo>
                  <a:cubicBezTo>
                    <a:pt x="12906" y="4259"/>
                    <a:pt x="13117" y="4471"/>
                    <a:pt x="13117" y="4736"/>
                  </a:cubicBezTo>
                  <a:lnTo>
                    <a:pt x="13117" y="5188"/>
                  </a:lnTo>
                  <a:cubicBezTo>
                    <a:pt x="13117" y="5573"/>
                    <a:pt x="12805" y="5886"/>
                    <a:pt x="12420" y="5886"/>
                  </a:cubicBezTo>
                  <a:cubicBezTo>
                    <a:pt x="12030" y="5886"/>
                    <a:pt x="11717" y="5573"/>
                    <a:pt x="11717" y="5188"/>
                  </a:cubicBezTo>
                  <a:lnTo>
                    <a:pt x="11717" y="4736"/>
                  </a:lnTo>
                  <a:lnTo>
                    <a:pt x="11722" y="4736"/>
                  </a:lnTo>
                  <a:cubicBezTo>
                    <a:pt x="11722" y="4471"/>
                    <a:pt x="11938" y="4259"/>
                    <a:pt x="12198" y="4259"/>
                  </a:cubicBezTo>
                  <a:close/>
                  <a:moveTo>
                    <a:pt x="1810" y="6295"/>
                  </a:moveTo>
                  <a:lnTo>
                    <a:pt x="1810" y="6400"/>
                  </a:lnTo>
                  <a:cubicBezTo>
                    <a:pt x="1810" y="6477"/>
                    <a:pt x="1829" y="6554"/>
                    <a:pt x="1867" y="6622"/>
                  </a:cubicBezTo>
                  <a:lnTo>
                    <a:pt x="1574" y="6915"/>
                  </a:lnTo>
                  <a:cubicBezTo>
                    <a:pt x="1572" y="6920"/>
                    <a:pt x="1567" y="6923"/>
                    <a:pt x="1561" y="6923"/>
                  </a:cubicBezTo>
                  <a:cubicBezTo>
                    <a:pt x="1556" y="6923"/>
                    <a:pt x="1550" y="6920"/>
                    <a:pt x="1545" y="6915"/>
                  </a:cubicBezTo>
                  <a:lnTo>
                    <a:pt x="1252" y="6622"/>
                  </a:lnTo>
                  <a:cubicBezTo>
                    <a:pt x="1290" y="6554"/>
                    <a:pt x="1314" y="6477"/>
                    <a:pt x="1314" y="6400"/>
                  </a:cubicBezTo>
                  <a:lnTo>
                    <a:pt x="1314" y="6295"/>
                  </a:lnTo>
                  <a:close/>
                  <a:moveTo>
                    <a:pt x="5428" y="6295"/>
                  </a:moveTo>
                  <a:lnTo>
                    <a:pt x="5428" y="6400"/>
                  </a:lnTo>
                  <a:cubicBezTo>
                    <a:pt x="5428" y="6482"/>
                    <a:pt x="5452" y="6554"/>
                    <a:pt x="5491" y="6622"/>
                  </a:cubicBezTo>
                  <a:lnTo>
                    <a:pt x="5197" y="6915"/>
                  </a:lnTo>
                  <a:cubicBezTo>
                    <a:pt x="5192" y="6920"/>
                    <a:pt x="5186" y="6923"/>
                    <a:pt x="5181" y="6923"/>
                  </a:cubicBezTo>
                  <a:cubicBezTo>
                    <a:pt x="5176" y="6923"/>
                    <a:pt x="5171" y="6920"/>
                    <a:pt x="5168" y="6915"/>
                  </a:cubicBezTo>
                  <a:lnTo>
                    <a:pt x="4875" y="6622"/>
                  </a:lnTo>
                  <a:cubicBezTo>
                    <a:pt x="4913" y="6554"/>
                    <a:pt x="4933" y="6482"/>
                    <a:pt x="4933" y="6400"/>
                  </a:cubicBezTo>
                  <a:lnTo>
                    <a:pt x="4933" y="6295"/>
                  </a:lnTo>
                  <a:close/>
                  <a:moveTo>
                    <a:pt x="9051" y="6295"/>
                  </a:moveTo>
                  <a:lnTo>
                    <a:pt x="9051" y="6400"/>
                  </a:lnTo>
                  <a:cubicBezTo>
                    <a:pt x="9051" y="6482"/>
                    <a:pt x="9071" y="6554"/>
                    <a:pt x="9114" y="6622"/>
                  </a:cubicBezTo>
                  <a:lnTo>
                    <a:pt x="8820" y="6915"/>
                  </a:lnTo>
                  <a:cubicBezTo>
                    <a:pt x="8816" y="6920"/>
                    <a:pt x="8810" y="6923"/>
                    <a:pt x="8804" y="6923"/>
                  </a:cubicBezTo>
                  <a:cubicBezTo>
                    <a:pt x="8798" y="6923"/>
                    <a:pt x="8792" y="6920"/>
                    <a:pt x="8787" y="6915"/>
                  </a:cubicBezTo>
                  <a:lnTo>
                    <a:pt x="8498" y="6622"/>
                  </a:lnTo>
                  <a:cubicBezTo>
                    <a:pt x="8537" y="6554"/>
                    <a:pt x="8556" y="6482"/>
                    <a:pt x="8556" y="6400"/>
                  </a:cubicBezTo>
                  <a:lnTo>
                    <a:pt x="8556" y="6295"/>
                  </a:lnTo>
                  <a:close/>
                  <a:moveTo>
                    <a:pt x="12670" y="6295"/>
                  </a:moveTo>
                  <a:lnTo>
                    <a:pt x="12670" y="6405"/>
                  </a:lnTo>
                  <a:cubicBezTo>
                    <a:pt x="12670" y="6482"/>
                    <a:pt x="12694" y="6559"/>
                    <a:pt x="12732" y="6627"/>
                  </a:cubicBezTo>
                  <a:lnTo>
                    <a:pt x="12439" y="6915"/>
                  </a:lnTo>
                  <a:cubicBezTo>
                    <a:pt x="12434" y="6920"/>
                    <a:pt x="12428" y="6923"/>
                    <a:pt x="12423" y="6923"/>
                  </a:cubicBezTo>
                  <a:cubicBezTo>
                    <a:pt x="12417" y="6923"/>
                    <a:pt x="12412" y="6920"/>
                    <a:pt x="12410" y="6915"/>
                  </a:cubicBezTo>
                  <a:lnTo>
                    <a:pt x="12116" y="6627"/>
                  </a:lnTo>
                  <a:cubicBezTo>
                    <a:pt x="12155" y="6559"/>
                    <a:pt x="12174" y="6482"/>
                    <a:pt x="12174" y="6405"/>
                  </a:cubicBezTo>
                  <a:lnTo>
                    <a:pt x="12174" y="6295"/>
                  </a:lnTo>
                  <a:close/>
                  <a:moveTo>
                    <a:pt x="3152" y="1"/>
                  </a:moveTo>
                  <a:cubicBezTo>
                    <a:pt x="2666" y="6"/>
                    <a:pt x="2267" y="400"/>
                    <a:pt x="2267" y="886"/>
                  </a:cubicBezTo>
                  <a:lnTo>
                    <a:pt x="2267" y="1338"/>
                  </a:lnTo>
                  <a:cubicBezTo>
                    <a:pt x="2267" y="1690"/>
                    <a:pt x="2435" y="2022"/>
                    <a:pt x="2719" y="2233"/>
                  </a:cubicBezTo>
                  <a:lnTo>
                    <a:pt x="2719" y="2556"/>
                  </a:lnTo>
                  <a:cubicBezTo>
                    <a:pt x="2719" y="2565"/>
                    <a:pt x="2714" y="2570"/>
                    <a:pt x="2710" y="2575"/>
                  </a:cubicBezTo>
                  <a:lnTo>
                    <a:pt x="2180" y="2840"/>
                  </a:lnTo>
                  <a:cubicBezTo>
                    <a:pt x="1954" y="2950"/>
                    <a:pt x="1815" y="3177"/>
                    <a:pt x="1819" y="3427"/>
                  </a:cubicBezTo>
                  <a:lnTo>
                    <a:pt x="1819" y="3850"/>
                  </a:lnTo>
                  <a:lnTo>
                    <a:pt x="1338" y="3850"/>
                  </a:lnTo>
                  <a:cubicBezTo>
                    <a:pt x="847" y="3850"/>
                    <a:pt x="453" y="4245"/>
                    <a:pt x="453" y="4731"/>
                  </a:cubicBezTo>
                  <a:lnTo>
                    <a:pt x="453" y="5183"/>
                  </a:lnTo>
                  <a:cubicBezTo>
                    <a:pt x="453" y="5539"/>
                    <a:pt x="621" y="5866"/>
                    <a:pt x="905" y="6078"/>
                  </a:cubicBezTo>
                  <a:lnTo>
                    <a:pt x="905" y="6400"/>
                  </a:lnTo>
                  <a:cubicBezTo>
                    <a:pt x="905" y="6410"/>
                    <a:pt x="900" y="6420"/>
                    <a:pt x="891" y="6420"/>
                  </a:cubicBezTo>
                  <a:lnTo>
                    <a:pt x="361" y="6684"/>
                  </a:lnTo>
                  <a:cubicBezTo>
                    <a:pt x="140" y="6795"/>
                    <a:pt x="0" y="7026"/>
                    <a:pt x="0" y="7271"/>
                  </a:cubicBezTo>
                  <a:lnTo>
                    <a:pt x="0" y="9504"/>
                  </a:lnTo>
                  <a:cubicBezTo>
                    <a:pt x="0" y="9677"/>
                    <a:pt x="53" y="9846"/>
                    <a:pt x="150" y="9995"/>
                  </a:cubicBezTo>
                  <a:lnTo>
                    <a:pt x="376" y="10332"/>
                  </a:lnTo>
                  <a:cubicBezTo>
                    <a:pt x="429" y="10409"/>
                    <a:pt x="453" y="10500"/>
                    <a:pt x="453" y="10591"/>
                  </a:cubicBezTo>
                  <a:lnTo>
                    <a:pt x="453" y="11520"/>
                  </a:lnTo>
                  <a:cubicBezTo>
                    <a:pt x="446" y="11664"/>
                    <a:pt x="553" y="11737"/>
                    <a:pt x="659" y="11737"/>
                  </a:cubicBezTo>
                  <a:cubicBezTo>
                    <a:pt x="766" y="11737"/>
                    <a:pt x="871" y="11664"/>
                    <a:pt x="862" y="11520"/>
                  </a:cubicBezTo>
                  <a:lnTo>
                    <a:pt x="862" y="10591"/>
                  </a:lnTo>
                  <a:cubicBezTo>
                    <a:pt x="862" y="10418"/>
                    <a:pt x="814" y="10250"/>
                    <a:pt x="717" y="10101"/>
                  </a:cubicBezTo>
                  <a:lnTo>
                    <a:pt x="491" y="9764"/>
                  </a:lnTo>
                  <a:cubicBezTo>
                    <a:pt x="438" y="9687"/>
                    <a:pt x="409" y="9595"/>
                    <a:pt x="409" y="9504"/>
                  </a:cubicBezTo>
                  <a:lnTo>
                    <a:pt x="409" y="7271"/>
                  </a:lnTo>
                  <a:cubicBezTo>
                    <a:pt x="409" y="7180"/>
                    <a:pt x="462" y="7093"/>
                    <a:pt x="549" y="7050"/>
                  </a:cubicBezTo>
                  <a:lnTo>
                    <a:pt x="920" y="6867"/>
                  </a:lnTo>
                  <a:lnTo>
                    <a:pt x="1261" y="7204"/>
                  </a:lnTo>
                  <a:cubicBezTo>
                    <a:pt x="1345" y="7288"/>
                    <a:pt x="1455" y="7330"/>
                    <a:pt x="1564" y="7330"/>
                  </a:cubicBezTo>
                  <a:cubicBezTo>
                    <a:pt x="1674" y="7330"/>
                    <a:pt x="1783" y="7288"/>
                    <a:pt x="1867" y="7204"/>
                  </a:cubicBezTo>
                  <a:lnTo>
                    <a:pt x="2209" y="6867"/>
                  </a:lnTo>
                  <a:lnTo>
                    <a:pt x="2580" y="7050"/>
                  </a:lnTo>
                  <a:cubicBezTo>
                    <a:pt x="2666" y="7093"/>
                    <a:pt x="2719" y="7180"/>
                    <a:pt x="2719" y="7271"/>
                  </a:cubicBezTo>
                  <a:lnTo>
                    <a:pt x="2719" y="9504"/>
                  </a:lnTo>
                  <a:cubicBezTo>
                    <a:pt x="2719" y="9595"/>
                    <a:pt x="2690" y="9687"/>
                    <a:pt x="2637" y="9764"/>
                  </a:cubicBezTo>
                  <a:lnTo>
                    <a:pt x="2411" y="10101"/>
                  </a:lnTo>
                  <a:cubicBezTo>
                    <a:pt x="2315" y="10250"/>
                    <a:pt x="2262" y="10418"/>
                    <a:pt x="2267" y="10591"/>
                  </a:cubicBezTo>
                  <a:lnTo>
                    <a:pt x="2267" y="11520"/>
                  </a:lnTo>
                  <a:cubicBezTo>
                    <a:pt x="2257" y="11664"/>
                    <a:pt x="2363" y="11737"/>
                    <a:pt x="2470" y="11737"/>
                  </a:cubicBezTo>
                  <a:cubicBezTo>
                    <a:pt x="2576" y="11737"/>
                    <a:pt x="2683" y="11664"/>
                    <a:pt x="2676" y="11520"/>
                  </a:cubicBezTo>
                  <a:lnTo>
                    <a:pt x="2676" y="10591"/>
                  </a:lnTo>
                  <a:cubicBezTo>
                    <a:pt x="2676" y="10500"/>
                    <a:pt x="2700" y="10409"/>
                    <a:pt x="2753" y="10332"/>
                  </a:cubicBezTo>
                  <a:lnTo>
                    <a:pt x="2979" y="9995"/>
                  </a:lnTo>
                  <a:cubicBezTo>
                    <a:pt x="3075" y="9846"/>
                    <a:pt x="3128" y="9677"/>
                    <a:pt x="3128" y="9504"/>
                  </a:cubicBezTo>
                  <a:lnTo>
                    <a:pt x="3128" y="7271"/>
                  </a:lnTo>
                  <a:cubicBezTo>
                    <a:pt x="3128" y="7026"/>
                    <a:pt x="2989" y="6795"/>
                    <a:pt x="2767" y="6684"/>
                  </a:cubicBezTo>
                  <a:lnTo>
                    <a:pt x="2238" y="6420"/>
                  </a:lnTo>
                  <a:cubicBezTo>
                    <a:pt x="2228" y="6420"/>
                    <a:pt x="2224" y="6410"/>
                    <a:pt x="2224" y="6400"/>
                  </a:cubicBezTo>
                  <a:lnTo>
                    <a:pt x="2224" y="6078"/>
                  </a:lnTo>
                  <a:cubicBezTo>
                    <a:pt x="2507" y="5866"/>
                    <a:pt x="2676" y="5539"/>
                    <a:pt x="2676" y="5183"/>
                  </a:cubicBezTo>
                  <a:lnTo>
                    <a:pt x="2676" y="4731"/>
                  </a:lnTo>
                  <a:cubicBezTo>
                    <a:pt x="2676" y="4413"/>
                    <a:pt x="2503" y="4115"/>
                    <a:pt x="2224" y="3961"/>
                  </a:cubicBezTo>
                  <a:lnTo>
                    <a:pt x="2224" y="3427"/>
                  </a:lnTo>
                  <a:cubicBezTo>
                    <a:pt x="2224" y="3335"/>
                    <a:pt x="2276" y="3249"/>
                    <a:pt x="2363" y="3205"/>
                  </a:cubicBezTo>
                  <a:lnTo>
                    <a:pt x="2734" y="3023"/>
                  </a:lnTo>
                  <a:lnTo>
                    <a:pt x="3070" y="3359"/>
                  </a:lnTo>
                  <a:cubicBezTo>
                    <a:pt x="3155" y="3444"/>
                    <a:pt x="3265" y="3486"/>
                    <a:pt x="3376" y="3486"/>
                  </a:cubicBezTo>
                  <a:cubicBezTo>
                    <a:pt x="3487" y="3486"/>
                    <a:pt x="3597" y="3444"/>
                    <a:pt x="3681" y="3359"/>
                  </a:cubicBezTo>
                  <a:lnTo>
                    <a:pt x="4023" y="3023"/>
                  </a:lnTo>
                  <a:lnTo>
                    <a:pt x="4394" y="3205"/>
                  </a:lnTo>
                  <a:cubicBezTo>
                    <a:pt x="4475" y="3249"/>
                    <a:pt x="4528" y="3335"/>
                    <a:pt x="4528" y="3427"/>
                  </a:cubicBezTo>
                  <a:lnTo>
                    <a:pt x="4528" y="3961"/>
                  </a:lnTo>
                  <a:cubicBezTo>
                    <a:pt x="4249" y="4115"/>
                    <a:pt x="4076" y="4408"/>
                    <a:pt x="4076" y="4731"/>
                  </a:cubicBezTo>
                  <a:lnTo>
                    <a:pt x="4076" y="5183"/>
                  </a:lnTo>
                  <a:cubicBezTo>
                    <a:pt x="4076" y="5534"/>
                    <a:pt x="4244" y="5866"/>
                    <a:pt x="4528" y="6073"/>
                  </a:cubicBezTo>
                  <a:lnTo>
                    <a:pt x="4528" y="6400"/>
                  </a:lnTo>
                  <a:cubicBezTo>
                    <a:pt x="4528" y="6405"/>
                    <a:pt x="4524" y="6415"/>
                    <a:pt x="4519" y="6420"/>
                  </a:cubicBezTo>
                  <a:lnTo>
                    <a:pt x="3989" y="6684"/>
                  </a:lnTo>
                  <a:cubicBezTo>
                    <a:pt x="3763" y="6795"/>
                    <a:pt x="3624" y="7021"/>
                    <a:pt x="3629" y="7271"/>
                  </a:cubicBezTo>
                  <a:lnTo>
                    <a:pt x="3629" y="9499"/>
                  </a:lnTo>
                  <a:cubicBezTo>
                    <a:pt x="3629" y="9677"/>
                    <a:pt x="3677" y="9846"/>
                    <a:pt x="3778" y="9990"/>
                  </a:cubicBezTo>
                  <a:lnTo>
                    <a:pt x="3999" y="10327"/>
                  </a:lnTo>
                  <a:cubicBezTo>
                    <a:pt x="4052" y="10404"/>
                    <a:pt x="4081" y="10495"/>
                    <a:pt x="4081" y="10591"/>
                  </a:cubicBezTo>
                  <a:lnTo>
                    <a:pt x="4081" y="11515"/>
                  </a:lnTo>
                  <a:cubicBezTo>
                    <a:pt x="4088" y="11645"/>
                    <a:pt x="4187" y="11710"/>
                    <a:pt x="4285" y="11710"/>
                  </a:cubicBezTo>
                  <a:cubicBezTo>
                    <a:pt x="4384" y="11710"/>
                    <a:pt x="4483" y="11645"/>
                    <a:pt x="4490" y="11515"/>
                  </a:cubicBezTo>
                  <a:lnTo>
                    <a:pt x="4490" y="10591"/>
                  </a:lnTo>
                  <a:cubicBezTo>
                    <a:pt x="4490" y="10418"/>
                    <a:pt x="4437" y="10250"/>
                    <a:pt x="4341" y="10101"/>
                  </a:cubicBezTo>
                  <a:lnTo>
                    <a:pt x="4115" y="9764"/>
                  </a:lnTo>
                  <a:cubicBezTo>
                    <a:pt x="4062" y="9687"/>
                    <a:pt x="4038" y="9595"/>
                    <a:pt x="4038" y="9504"/>
                  </a:cubicBezTo>
                  <a:lnTo>
                    <a:pt x="4038" y="7271"/>
                  </a:lnTo>
                  <a:cubicBezTo>
                    <a:pt x="4038" y="7180"/>
                    <a:pt x="4090" y="7093"/>
                    <a:pt x="4172" y="7050"/>
                  </a:cubicBezTo>
                  <a:lnTo>
                    <a:pt x="4548" y="6867"/>
                  </a:lnTo>
                  <a:lnTo>
                    <a:pt x="4884" y="7204"/>
                  </a:lnTo>
                  <a:cubicBezTo>
                    <a:pt x="4969" y="7288"/>
                    <a:pt x="5079" y="7330"/>
                    <a:pt x="5190" y="7330"/>
                  </a:cubicBezTo>
                  <a:cubicBezTo>
                    <a:pt x="5301" y="7330"/>
                    <a:pt x="5411" y="7288"/>
                    <a:pt x="5496" y="7204"/>
                  </a:cubicBezTo>
                  <a:lnTo>
                    <a:pt x="5832" y="6867"/>
                  </a:lnTo>
                  <a:lnTo>
                    <a:pt x="6203" y="7050"/>
                  </a:lnTo>
                  <a:cubicBezTo>
                    <a:pt x="6289" y="7093"/>
                    <a:pt x="6342" y="7180"/>
                    <a:pt x="6342" y="7271"/>
                  </a:cubicBezTo>
                  <a:lnTo>
                    <a:pt x="6342" y="9504"/>
                  </a:lnTo>
                  <a:cubicBezTo>
                    <a:pt x="6342" y="9595"/>
                    <a:pt x="6313" y="9687"/>
                    <a:pt x="6261" y="9764"/>
                  </a:cubicBezTo>
                  <a:lnTo>
                    <a:pt x="6039" y="10101"/>
                  </a:lnTo>
                  <a:cubicBezTo>
                    <a:pt x="5943" y="10250"/>
                    <a:pt x="5890" y="10418"/>
                    <a:pt x="5890" y="10591"/>
                  </a:cubicBezTo>
                  <a:lnTo>
                    <a:pt x="5890" y="11520"/>
                  </a:lnTo>
                  <a:cubicBezTo>
                    <a:pt x="5897" y="11648"/>
                    <a:pt x="5996" y="11711"/>
                    <a:pt x="6095" y="11711"/>
                  </a:cubicBezTo>
                  <a:cubicBezTo>
                    <a:pt x="6193" y="11711"/>
                    <a:pt x="6292" y="11648"/>
                    <a:pt x="6299" y="11520"/>
                  </a:cubicBezTo>
                  <a:lnTo>
                    <a:pt x="6299" y="10591"/>
                  </a:lnTo>
                  <a:cubicBezTo>
                    <a:pt x="6299" y="10500"/>
                    <a:pt x="6328" y="10409"/>
                    <a:pt x="6381" y="10332"/>
                  </a:cubicBezTo>
                  <a:lnTo>
                    <a:pt x="6602" y="9995"/>
                  </a:lnTo>
                  <a:cubicBezTo>
                    <a:pt x="6698" y="9846"/>
                    <a:pt x="6751" y="9677"/>
                    <a:pt x="6751" y="9504"/>
                  </a:cubicBezTo>
                  <a:lnTo>
                    <a:pt x="6751" y="7271"/>
                  </a:lnTo>
                  <a:cubicBezTo>
                    <a:pt x="6751" y="7026"/>
                    <a:pt x="6612" y="6795"/>
                    <a:pt x="6390" y="6684"/>
                  </a:cubicBezTo>
                  <a:lnTo>
                    <a:pt x="5861" y="6420"/>
                  </a:lnTo>
                  <a:cubicBezTo>
                    <a:pt x="5852" y="6420"/>
                    <a:pt x="5847" y="6410"/>
                    <a:pt x="5847" y="6400"/>
                  </a:cubicBezTo>
                  <a:lnTo>
                    <a:pt x="5847" y="6078"/>
                  </a:lnTo>
                  <a:cubicBezTo>
                    <a:pt x="6131" y="5866"/>
                    <a:pt x="6299" y="5539"/>
                    <a:pt x="6299" y="5183"/>
                  </a:cubicBezTo>
                  <a:lnTo>
                    <a:pt x="6299" y="4731"/>
                  </a:lnTo>
                  <a:cubicBezTo>
                    <a:pt x="6299" y="4413"/>
                    <a:pt x="6126" y="4115"/>
                    <a:pt x="5847" y="3961"/>
                  </a:cubicBezTo>
                  <a:lnTo>
                    <a:pt x="5847" y="3427"/>
                  </a:lnTo>
                  <a:cubicBezTo>
                    <a:pt x="5847" y="3335"/>
                    <a:pt x="5900" y="3249"/>
                    <a:pt x="5986" y="3205"/>
                  </a:cubicBezTo>
                  <a:lnTo>
                    <a:pt x="6357" y="3023"/>
                  </a:lnTo>
                  <a:lnTo>
                    <a:pt x="6698" y="3359"/>
                  </a:lnTo>
                  <a:cubicBezTo>
                    <a:pt x="6783" y="3444"/>
                    <a:pt x="6892" y="3486"/>
                    <a:pt x="7002" y="3486"/>
                  </a:cubicBezTo>
                  <a:cubicBezTo>
                    <a:pt x="7111" y="3486"/>
                    <a:pt x="7221" y="3444"/>
                    <a:pt x="7305" y="3359"/>
                  </a:cubicBezTo>
                  <a:lnTo>
                    <a:pt x="7646" y="3023"/>
                  </a:lnTo>
                  <a:lnTo>
                    <a:pt x="8017" y="3205"/>
                  </a:lnTo>
                  <a:cubicBezTo>
                    <a:pt x="8103" y="3249"/>
                    <a:pt x="8156" y="3335"/>
                    <a:pt x="8156" y="3427"/>
                  </a:cubicBezTo>
                  <a:lnTo>
                    <a:pt x="8156" y="3961"/>
                  </a:lnTo>
                  <a:cubicBezTo>
                    <a:pt x="7873" y="4115"/>
                    <a:pt x="7704" y="4408"/>
                    <a:pt x="7704" y="4731"/>
                  </a:cubicBezTo>
                  <a:lnTo>
                    <a:pt x="7704" y="5183"/>
                  </a:lnTo>
                  <a:cubicBezTo>
                    <a:pt x="7704" y="5534"/>
                    <a:pt x="7868" y="5866"/>
                    <a:pt x="8156" y="6073"/>
                  </a:cubicBezTo>
                  <a:lnTo>
                    <a:pt x="8156" y="6400"/>
                  </a:lnTo>
                  <a:cubicBezTo>
                    <a:pt x="8156" y="6405"/>
                    <a:pt x="8152" y="6415"/>
                    <a:pt x="8142" y="6420"/>
                  </a:cubicBezTo>
                  <a:lnTo>
                    <a:pt x="7613" y="6684"/>
                  </a:lnTo>
                  <a:cubicBezTo>
                    <a:pt x="7391" y="6795"/>
                    <a:pt x="7252" y="7021"/>
                    <a:pt x="7252" y="7271"/>
                  </a:cubicBezTo>
                  <a:lnTo>
                    <a:pt x="7252" y="9499"/>
                  </a:lnTo>
                  <a:cubicBezTo>
                    <a:pt x="7252" y="9677"/>
                    <a:pt x="7305" y="9846"/>
                    <a:pt x="7401" y="9990"/>
                  </a:cubicBezTo>
                  <a:lnTo>
                    <a:pt x="7622" y="10327"/>
                  </a:lnTo>
                  <a:cubicBezTo>
                    <a:pt x="7675" y="10404"/>
                    <a:pt x="7704" y="10495"/>
                    <a:pt x="7704" y="10591"/>
                  </a:cubicBezTo>
                  <a:lnTo>
                    <a:pt x="7704" y="11515"/>
                  </a:lnTo>
                  <a:cubicBezTo>
                    <a:pt x="7711" y="11645"/>
                    <a:pt x="7810" y="11710"/>
                    <a:pt x="7909" y="11710"/>
                  </a:cubicBezTo>
                  <a:cubicBezTo>
                    <a:pt x="8007" y="11710"/>
                    <a:pt x="8106" y="11645"/>
                    <a:pt x="8113" y="11515"/>
                  </a:cubicBezTo>
                  <a:lnTo>
                    <a:pt x="8113" y="10591"/>
                  </a:lnTo>
                  <a:cubicBezTo>
                    <a:pt x="8113" y="10418"/>
                    <a:pt x="8060" y="10250"/>
                    <a:pt x="7964" y="10101"/>
                  </a:cubicBezTo>
                  <a:lnTo>
                    <a:pt x="7743" y="9764"/>
                  </a:lnTo>
                  <a:cubicBezTo>
                    <a:pt x="7690" y="9687"/>
                    <a:pt x="7661" y="9595"/>
                    <a:pt x="7661" y="9504"/>
                  </a:cubicBezTo>
                  <a:lnTo>
                    <a:pt x="7661" y="7271"/>
                  </a:lnTo>
                  <a:cubicBezTo>
                    <a:pt x="7661" y="7180"/>
                    <a:pt x="7714" y="7093"/>
                    <a:pt x="7800" y="7050"/>
                  </a:cubicBezTo>
                  <a:lnTo>
                    <a:pt x="8171" y="6867"/>
                  </a:lnTo>
                  <a:lnTo>
                    <a:pt x="8493" y="7209"/>
                  </a:lnTo>
                  <a:cubicBezTo>
                    <a:pt x="8577" y="7293"/>
                    <a:pt x="8688" y="7335"/>
                    <a:pt x="8799" y="7335"/>
                  </a:cubicBezTo>
                  <a:cubicBezTo>
                    <a:pt x="8909" y="7335"/>
                    <a:pt x="9020" y="7293"/>
                    <a:pt x="9104" y="7209"/>
                  </a:cubicBezTo>
                  <a:lnTo>
                    <a:pt x="9441" y="6867"/>
                  </a:lnTo>
                  <a:lnTo>
                    <a:pt x="9812" y="7055"/>
                  </a:lnTo>
                  <a:cubicBezTo>
                    <a:pt x="9898" y="7093"/>
                    <a:pt x="9951" y="7180"/>
                    <a:pt x="9951" y="7276"/>
                  </a:cubicBezTo>
                  <a:lnTo>
                    <a:pt x="9951" y="9504"/>
                  </a:lnTo>
                  <a:cubicBezTo>
                    <a:pt x="9951" y="9600"/>
                    <a:pt x="9922" y="9692"/>
                    <a:pt x="9869" y="9769"/>
                  </a:cubicBezTo>
                  <a:lnTo>
                    <a:pt x="9648" y="10105"/>
                  </a:lnTo>
                  <a:cubicBezTo>
                    <a:pt x="9552" y="10250"/>
                    <a:pt x="9499" y="10418"/>
                    <a:pt x="9499" y="10596"/>
                  </a:cubicBezTo>
                  <a:lnTo>
                    <a:pt x="9499" y="11520"/>
                  </a:lnTo>
                  <a:cubicBezTo>
                    <a:pt x="9506" y="11650"/>
                    <a:pt x="9605" y="11715"/>
                    <a:pt x="9703" y="11715"/>
                  </a:cubicBezTo>
                  <a:cubicBezTo>
                    <a:pt x="9802" y="11715"/>
                    <a:pt x="9901" y="11650"/>
                    <a:pt x="9908" y="11520"/>
                  </a:cubicBezTo>
                  <a:lnTo>
                    <a:pt x="9908" y="10591"/>
                  </a:lnTo>
                  <a:cubicBezTo>
                    <a:pt x="9908" y="10500"/>
                    <a:pt x="9937" y="10409"/>
                    <a:pt x="9990" y="10332"/>
                  </a:cubicBezTo>
                  <a:lnTo>
                    <a:pt x="10211" y="9995"/>
                  </a:lnTo>
                  <a:cubicBezTo>
                    <a:pt x="10307" y="9846"/>
                    <a:pt x="10360" y="9677"/>
                    <a:pt x="10360" y="9504"/>
                  </a:cubicBezTo>
                  <a:lnTo>
                    <a:pt x="10360" y="7271"/>
                  </a:lnTo>
                  <a:cubicBezTo>
                    <a:pt x="10360" y="7026"/>
                    <a:pt x="10221" y="6795"/>
                    <a:pt x="9999" y="6684"/>
                  </a:cubicBezTo>
                  <a:lnTo>
                    <a:pt x="9470" y="6420"/>
                  </a:lnTo>
                  <a:cubicBezTo>
                    <a:pt x="9460" y="6420"/>
                    <a:pt x="9456" y="6410"/>
                    <a:pt x="9456" y="6400"/>
                  </a:cubicBezTo>
                  <a:lnTo>
                    <a:pt x="9456" y="6078"/>
                  </a:lnTo>
                  <a:cubicBezTo>
                    <a:pt x="9739" y="5866"/>
                    <a:pt x="9908" y="5539"/>
                    <a:pt x="9908" y="5183"/>
                  </a:cubicBezTo>
                  <a:lnTo>
                    <a:pt x="9908" y="4731"/>
                  </a:lnTo>
                  <a:cubicBezTo>
                    <a:pt x="9908" y="4413"/>
                    <a:pt x="9735" y="4115"/>
                    <a:pt x="9456" y="3961"/>
                  </a:cubicBezTo>
                  <a:lnTo>
                    <a:pt x="9456" y="3427"/>
                  </a:lnTo>
                  <a:cubicBezTo>
                    <a:pt x="9456" y="3331"/>
                    <a:pt x="9508" y="3244"/>
                    <a:pt x="9595" y="3205"/>
                  </a:cubicBezTo>
                  <a:lnTo>
                    <a:pt x="9966" y="3018"/>
                  </a:lnTo>
                  <a:lnTo>
                    <a:pt x="10302" y="3359"/>
                  </a:lnTo>
                  <a:cubicBezTo>
                    <a:pt x="10387" y="3444"/>
                    <a:pt x="10497" y="3486"/>
                    <a:pt x="10608" y="3486"/>
                  </a:cubicBezTo>
                  <a:cubicBezTo>
                    <a:pt x="10719" y="3486"/>
                    <a:pt x="10829" y="3444"/>
                    <a:pt x="10914" y="3359"/>
                  </a:cubicBezTo>
                  <a:lnTo>
                    <a:pt x="11250" y="3018"/>
                  </a:lnTo>
                  <a:lnTo>
                    <a:pt x="11626" y="3205"/>
                  </a:lnTo>
                  <a:cubicBezTo>
                    <a:pt x="11707" y="3249"/>
                    <a:pt x="11760" y="3331"/>
                    <a:pt x="11760" y="3427"/>
                  </a:cubicBezTo>
                  <a:lnTo>
                    <a:pt x="11760" y="3961"/>
                  </a:lnTo>
                  <a:cubicBezTo>
                    <a:pt x="11481" y="4115"/>
                    <a:pt x="11308" y="4408"/>
                    <a:pt x="11308" y="4731"/>
                  </a:cubicBezTo>
                  <a:lnTo>
                    <a:pt x="11308" y="5183"/>
                  </a:lnTo>
                  <a:cubicBezTo>
                    <a:pt x="11308" y="5534"/>
                    <a:pt x="11476" y="5866"/>
                    <a:pt x="11760" y="6073"/>
                  </a:cubicBezTo>
                  <a:lnTo>
                    <a:pt x="11760" y="6400"/>
                  </a:lnTo>
                  <a:cubicBezTo>
                    <a:pt x="11760" y="6405"/>
                    <a:pt x="11756" y="6415"/>
                    <a:pt x="11751" y="6420"/>
                  </a:cubicBezTo>
                  <a:lnTo>
                    <a:pt x="11221" y="6684"/>
                  </a:lnTo>
                  <a:cubicBezTo>
                    <a:pt x="10995" y="6795"/>
                    <a:pt x="10856" y="7021"/>
                    <a:pt x="10861" y="7271"/>
                  </a:cubicBezTo>
                  <a:lnTo>
                    <a:pt x="10861" y="9499"/>
                  </a:lnTo>
                  <a:cubicBezTo>
                    <a:pt x="10856" y="9677"/>
                    <a:pt x="10909" y="9846"/>
                    <a:pt x="11005" y="9990"/>
                  </a:cubicBezTo>
                  <a:lnTo>
                    <a:pt x="11231" y="10327"/>
                  </a:lnTo>
                  <a:cubicBezTo>
                    <a:pt x="11284" y="10404"/>
                    <a:pt x="11313" y="10495"/>
                    <a:pt x="11313" y="10591"/>
                  </a:cubicBezTo>
                  <a:lnTo>
                    <a:pt x="11313" y="11515"/>
                  </a:lnTo>
                  <a:cubicBezTo>
                    <a:pt x="11303" y="11660"/>
                    <a:pt x="11409" y="11732"/>
                    <a:pt x="11516" y="11732"/>
                  </a:cubicBezTo>
                  <a:cubicBezTo>
                    <a:pt x="11622" y="11732"/>
                    <a:pt x="11729" y="11660"/>
                    <a:pt x="11722" y="11515"/>
                  </a:cubicBezTo>
                  <a:lnTo>
                    <a:pt x="11722" y="10591"/>
                  </a:lnTo>
                  <a:cubicBezTo>
                    <a:pt x="11722" y="10418"/>
                    <a:pt x="11669" y="10250"/>
                    <a:pt x="11573" y="10101"/>
                  </a:cubicBezTo>
                  <a:lnTo>
                    <a:pt x="11347" y="9764"/>
                  </a:lnTo>
                  <a:cubicBezTo>
                    <a:pt x="11294" y="9687"/>
                    <a:pt x="11270" y="9595"/>
                    <a:pt x="11270" y="9504"/>
                  </a:cubicBezTo>
                  <a:lnTo>
                    <a:pt x="11270" y="7271"/>
                  </a:lnTo>
                  <a:cubicBezTo>
                    <a:pt x="11270" y="7180"/>
                    <a:pt x="11323" y="7093"/>
                    <a:pt x="11404" y="7050"/>
                  </a:cubicBezTo>
                  <a:lnTo>
                    <a:pt x="11775" y="6867"/>
                  </a:lnTo>
                  <a:lnTo>
                    <a:pt x="12116" y="7204"/>
                  </a:lnTo>
                  <a:cubicBezTo>
                    <a:pt x="12201" y="7288"/>
                    <a:pt x="12310" y="7330"/>
                    <a:pt x="12420" y="7330"/>
                  </a:cubicBezTo>
                  <a:cubicBezTo>
                    <a:pt x="12530" y="7330"/>
                    <a:pt x="12641" y="7288"/>
                    <a:pt x="12728" y="7204"/>
                  </a:cubicBezTo>
                  <a:lnTo>
                    <a:pt x="13064" y="6867"/>
                  </a:lnTo>
                  <a:lnTo>
                    <a:pt x="13435" y="7050"/>
                  </a:lnTo>
                  <a:cubicBezTo>
                    <a:pt x="13521" y="7093"/>
                    <a:pt x="13574" y="7180"/>
                    <a:pt x="13574" y="7271"/>
                  </a:cubicBezTo>
                  <a:lnTo>
                    <a:pt x="13574" y="9504"/>
                  </a:lnTo>
                  <a:cubicBezTo>
                    <a:pt x="13574" y="9595"/>
                    <a:pt x="13546" y="9687"/>
                    <a:pt x="13493" y="9764"/>
                  </a:cubicBezTo>
                  <a:lnTo>
                    <a:pt x="13271" y="10101"/>
                  </a:lnTo>
                  <a:cubicBezTo>
                    <a:pt x="13170" y="10250"/>
                    <a:pt x="13122" y="10418"/>
                    <a:pt x="13122" y="10591"/>
                  </a:cubicBezTo>
                  <a:lnTo>
                    <a:pt x="13122" y="11520"/>
                  </a:lnTo>
                  <a:cubicBezTo>
                    <a:pt x="13112" y="11664"/>
                    <a:pt x="13218" y="11737"/>
                    <a:pt x="13325" y="11737"/>
                  </a:cubicBezTo>
                  <a:cubicBezTo>
                    <a:pt x="13431" y="11737"/>
                    <a:pt x="13538" y="11664"/>
                    <a:pt x="13531" y="11520"/>
                  </a:cubicBezTo>
                  <a:lnTo>
                    <a:pt x="13531" y="10591"/>
                  </a:lnTo>
                  <a:cubicBezTo>
                    <a:pt x="13531" y="10500"/>
                    <a:pt x="13555" y="10409"/>
                    <a:pt x="13608" y="10332"/>
                  </a:cubicBezTo>
                  <a:lnTo>
                    <a:pt x="13834" y="9995"/>
                  </a:lnTo>
                  <a:cubicBezTo>
                    <a:pt x="13930" y="9846"/>
                    <a:pt x="13983" y="9677"/>
                    <a:pt x="13983" y="9504"/>
                  </a:cubicBezTo>
                  <a:lnTo>
                    <a:pt x="13983" y="7271"/>
                  </a:lnTo>
                  <a:cubicBezTo>
                    <a:pt x="13983" y="7026"/>
                    <a:pt x="13844" y="6795"/>
                    <a:pt x="13618" y="6684"/>
                  </a:cubicBezTo>
                  <a:lnTo>
                    <a:pt x="13088" y="6420"/>
                  </a:lnTo>
                  <a:cubicBezTo>
                    <a:pt x="13079" y="6420"/>
                    <a:pt x="13074" y="6410"/>
                    <a:pt x="13079" y="6400"/>
                  </a:cubicBezTo>
                  <a:lnTo>
                    <a:pt x="13079" y="6078"/>
                  </a:lnTo>
                  <a:cubicBezTo>
                    <a:pt x="13363" y="5866"/>
                    <a:pt x="13526" y="5539"/>
                    <a:pt x="13531" y="5183"/>
                  </a:cubicBezTo>
                  <a:lnTo>
                    <a:pt x="13531" y="4731"/>
                  </a:lnTo>
                  <a:cubicBezTo>
                    <a:pt x="13526" y="4245"/>
                    <a:pt x="13132" y="3850"/>
                    <a:pt x="12646" y="3850"/>
                  </a:cubicBezTo>
                  <a:lnTo>
                    <a:pt x="12169" y="3850"/>
                  </a:lnTo>
                  <a:lnTo>
                    <a:pt x="12169" y="3427"/>
                  </a:lnTo>
                  <a:cubicBezTo>
                    <a:pt x="12174" y="3177"/>
                    <a:pt x="12035" y="2950"/>
                    <a:pt x="11809" y="2840"/>
                  </a:cubicBezTo>
                  <a:lnTo>
                    <a:pt x="11279" y="2575"/>
                  </a:lnTo>
                  <a:cubicBezTo>
                    <a:pt x="11274" y="2570"/>
                    <a:pt x="11270" y="2565"/>
                    <a:pt x="11270" y="2556"/>
                  </a:cubicBezTo>
                  <a:lnTo>
                    <a:pt x="11270" y="2233"/>
                  </a:lnTo>
                  <a:cubicBezTo>
                    <a:pt x="11553" y="2022"/>
                    <a:pt x="11722" y="1690"/>
                    <a:pt x="11722" y="1338"/>
                  </a:cubicBezTo>
                  <a:lnTo>
                    <a:pt x="11722" y="886"/>
                  </a:lnTo>
                  <a:cubicBezTo>
                    <a:pt x="11722" y="400"/>
                    <a:pt x="11323" y="6"/>
                    <a:pt x="10837" y="1"/>
                  </a:cubicBezTo>
                  <a:lnTo>
                    <a:pt x="10384" y="1"/>
                  </a:lnTo>
                  <a:cubicBezTo>
                    <a:pt x="9898" y="6"/>
                    <a:pt x="9504" y="400"/>
                    <a:pt x="9504" y="886"/>
                  </a:cubicBezTo>
                  <a:lnTo>
                    <a:pt x="9504" y="1338"/>
                  </a:lnTo>
                  <a:cubicBezTo>
                    <a:pt x="9504" y="1690"/>
                    <a:pt x="9667" y="2022"/>
                    <a:pt x="9956" y="2233"/>
                  </a:cubicBezTo>
                  <a:lnTo>
                    <a:pt x="9956" y="2556"/>
                  </a:lnTo>
                  <a:cubicBezTo>
                    <a:pt x="9956" y="2565"/>
                    <a:pt x="9951" y="2570"/>
                    <a:pt x="9942" y="2575"/>
                  </a:cubicBezTo>
                  <a:lnTo>
                    <a:pt x="9412" y="2840"/>
                  </a:lnTo>
                  <a:cubicBezTo>
                    <a:pt x="9191" y="2950"/>
                    <a:pt x="9051" y="3177"/>
                    <a:pt x="9051" y="3427"/>
                  </a:cubicBezTo>
                  <a:lnTo>
                    <a:pt x="9051" y="3850"/>
                  </a:lnTo>
                  <a:lnTo>
                    <a:pt x="8556" y="3850"/>
                  </a:lnTo>
                  <a:lnTo>
                    <a:pt x="8556" y="3427"/>
                  </a:lnTo>
                  <a:cubicBezTo>
                    <a:pt x="8556" y="3177"/>
                    <a:pt x="8416" y="2950"/>
                    <a:pt x="8195" y="2840"/>
                  </a:cubicBezTo>
                  <a:lnTo>
                    <a:pt x="7661" y="2575"/>
                  </a:lnTo>
                  <a:cubicBezTo>
                    <a:pt x="7656" y="2570"/>
                    <a:pt x="7651" y="2565"/>
                    <a:pt x="7651" y="2556"/>
                  </a:cubicBezTo>
                  <a:lnTo>
                    <a:pt x="7651" y="2233"/>
                  </a:lnTo>
                  <a:cubicBezTo>
                    <a:pt x="7935" y="2022"/>
                    <a:pt x="8103" y="1690"/>
                    <a:pt x="8103" y="1338"/>
                  </a:cubicBezTo>
                  <a:lnTo>
                    <a:pt x="8103" y="886"/>
                  </a:lnTo>
                  <a:cubicBezTo>
                    <a:pt x="8103" y="400"/>
                    <a:pt x="7709" y="6"/>
                    <a:pt x="7218" y="1"/>
                  </a:cubicBezTo>
                  <a:lnTo>
                    <a:pt x="6766" y="1"/>
                  </a:lnTo>
                  <a:cubicBezTo>
                    <a:pt x="6280" y="6"/>
                    <a:pt x="5885" y="400"/>
                    <a:pt x="5885" y="886"/>
                  </a:cubicBezTo>
                  <a:lnTo>
                    <a:pt x="5885" y="1338"/>
                  </a:lnTo>
                  <a:cubicBezTo>
                    <a:pt x="5885" y="1690"/>
                    <a:pt x="6054" y="2022"/>
                    <a:pt x="6338" y="2233"/>
                  </a:cubicBezTo>
                  <a:lnTo>
                    <a:pt x="6338" y="2556"/>
                  </a:lnTo>
                  <a:cubicBezTo>
                    <a:pt x="6338" y="2565"/>
                    <a:pt x="6333" y="2570"/>
                    <a:pt x="6323" y="2575"/>
                  </a:cubicBezTo>
                  <a:lnTo>
                    <a:pt x="5794" y="2840"/>
                  </a:lnTo>
                  <a:cubicBezTo>
                    <a:pt x="5572" y="2950"/>
                    <a:pt x="5433" y="3177"/>
                    <a:pt x="5433" y="3427"/>
                  </a:cubicBezTo>
                  <a:lnTo>
                    <a:pt x="5433" y="3850"/>
                  </a:lnTo>
                  <a:lnTo>
                    <a:pt x="4937" y="3850"/>
                  </a:lnTo>
                  <a:lnTo>
                    <a:pt x="4937" y="3427"/>
                  </a:lnTo>
                  <a:cubicBezTo>
                    <a:pt x="4937" y="3177"/>
                    <a:pt x="4798" y="2950"/>
                    <a:pt x="4576" y="2840"/>
                  </a:cubicBezTo>
                  <a:lnTo>
                    <a:pt x="4047" y="2575"/>
                  </a:lnTo>
                  <a:cubicBezTo>
                    <a:pt x="4038" y="2570"/>
                    <a:pt x="4033" y="2565"/>
                    <a:pt x="4038" y="2556"/>
                  </a:cubicBezTo>
                  <a:lnTo>
                    <a:pt x="4038" y="2233"/>
                  </a:lnTo>
                  <a:cubicBezTo>
                    <a:pt x="4321" y="2022"/>
                    <a:pt x="4485" y="1690"/>
                    <a:pt x="4490" y="1338"/>
                  </a:cubicBezTo>
                  <a:lnTo>
                    <a:pt x="4490" y="886"/>
                  </a:lnTo>
                  <a:cubicBezTo>
                    <a:pt x="4485" y="400"/>
                    <a:pt x="4090" y="6"/>
                    <a:pt x="360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627" name="Google Shape;1627;p37"/>
          <p:cNvCxnSpPr/>
          <p:nvPr/>
        </p:nvCxnSpPr>
        <p:spPr>
          <a:xfrm flipH="1" rot="10800000">
            <a:off x="2282300" y="1393116"/>
            <a:ext cx="1639500" cy="5142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28" name="Google Shape;1628;p37"/>
          <p:cNvCxnSpPr/>
          <p:nvPr/>
        </p:nvCxnSpPr>
        <p:spPr>
          <a:xfrm>
            <a:off x="6140050" y="1425175"/>
            <a:ext cx="1125300" cy="6966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629" name="Google Shape;1629;p37"/>
          <p:cNvGrpSpPr/>
          <p:nvPr/>
        </p:nvGrpSpPr>
        <p:grpSpPr>
          <a:xfrm>
            <a:off x="2878468" y="851571"/>
            <a:ext cx="332254" cy="358393"/>
            <a:chOff x="2674893" y="1515946"/>
            <a:chExt cx="332254" cy="358393"/>
          </a:xfrm>
        </p:grpSpPr>
        <p:sp>
          <p:nvSpPr>
            <p:cNvPr id="1630" name="Google Shape;1630;p37"/>
            <p:cNvSpPr/>
            <p:nvPr/>
          </p:nvSpPr>
          <p:spPr>
            <a:xfrm>
              <a:off x="2968582" y="1811548"/>
              <a:ext cx="33349" cy="57469"/>
            </a:xfrm>
            <a:custGeom>
              <a:rect b="b" l="l" r="r" t="t"/>
              <a:pathLst>
                <a:path extrusionOk="0" h="2192" w="1272">
                  <a:moveTo>
                    <a:pt x="0" y="0"/>
                  </a:moveTo>
                  <a:lnTo>
                    <a:pt x="243" y="1847"/>
                  </a:lnTo>
                  <a:cubicBezTo>
                    <a:pt x="268" y="2043"/>
                    <a:pt x="439" y="2191"/>
                    <a:pt x="638" y="2191"/>
                  </a:cubicBezTo>
                  <a:cubicBezTo>
                    <a:pt x="833" y="2191"/>
                    <a:pt x="1004" y="2043"/>
                    <a:pt x="1029" y="1847"/>
                  </a:cubicBezTo>
                  <a:lnTo>
                    <a:pt x="1272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DC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37"/>
            <p:cNvSpPr/>
            <p:nvPr/>
          </p:nvSpPr>
          <p:spPr>
            <a:xfrm>
              <a:off x="2985282" y="1811548"/>
              <a:ext cx="16648" cy="57469"/>
            </a:xfrm>
            <a:custGeom>
              <a:rect b="b" l="l" r="r" t="t"/>
              <a:pathLst>
                <a:path extrusionOk="0" h="2192" w="635">
                  <a:moveTo>
                    <a:pt x="1" y="0"/>
                  </a:moveTo>
                  <a:lnTo>
                    <a:pt x="1" y="2191"/>
                  </a:lnTo>
                  <a:cubicBezTo>
                    <a:pt x="196" y="2191"/>
                    <a:pt x="367" y="2043"/>
                    <a:pt x="392" y="1847"/>
                  </a:cubicBezTo>
                  <a:lnTo>
                    <a:pt x="635" y="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5EB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37"/>
            <p:cNvSpPr/>
            <p:nvPr/>
          </p:nvSpPr>
          <p:spPr>
            <a:xfrm>
              <a:off x="2680215" y="1521268"/>
              <a:ext cx="257535" cy="347828"/>
            </a:xfrm>
            <a:custGeom>
              <a:rect b="b" l="l" r="r" t="t"/>
              <a:pathLst>
                <a:path extrusionOk="0" h="13267" w="9823">
                  <a:moveTo>
                    <a:pt x="2930" y="1"/>
                  </a:moveTo>
                  <a:lnTo>
                    <a:pt x="0" y="2931"/>
                  </a:lnTo>
                  <a:lnTo>
                    <a:pt x="0" y="13267"/>
                  </a:lnTo>
                  <a:lnTo>
                    <a:pt x="9822" y="13267"/>
                  </a:lnTo>
                  <a:lnTo>
                    <a:pt x="9822" y="1"/>
                  </a:lnTo>
                  <a:close/>
                </a:path>
              </a:pathLst>
            </a:custGeom>
            <a:solidFill>
              <a:srgbClr val="D2DB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37"/>
            <p:cNvSpPr/>
            <p:nvPr/>
          </p:nvSpPr>
          <p:spPr>
            <a:xfrm>
              <a:off x="2680215" y="1521268"/>
              <a:ext cx="89375" cy="89375"/>
            </a:xfrm>
            <a:custGeom>
              <a:rect b="b" l="l" r="r" t="t"/>
              <a:pathLst>
                <a:path extrusionOk="0" h="3409" w="3409">
                  <a:moveTo>
                    <a:pt x="2930" y="1"/>
                  </a:moveTo>
                  <a:lnTo>
                    <a:pt x="0" y="2931"/>
                  </a:lnTo>
                  <a:lnTo>
                    <a:pt x="0" y="3409"/>
                  </a:lnTo>
                  <a:lnTo>
                    <a:pt x="3191" y="3409"/>
                  </a:lnTo>
                  <a:cubicBezTo>
                    <a:pt x="3311" y="3409"/>
                    <a:pt x="3408" y="3311"/>
                    <a:pt x="3408" y="3191"/>
                  </a:cubicBezTo>
                  <a:lnTo>
                    <a:pt x="3408" y="1"/>
                  </a:lnTo>
                  <a:close/>
                </a:path>
              </a:pathLst>
            </a:custGeom>
            <a:solidFill>
              <a:srgbClr val="E0E6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37"/>
            <p:cNvSpPr/>
            <p:nvPr/>
          </p:nvSpPr>
          <p:spPr>
            <a:xfrm>
              <a:off x="2680215" y="1521268"/>
              <a:ext cx="257535" cy="347828"/>
            </a:xfrm>
            <a:custGeom>
              <a:rect b="b" l="l" r="r" t="t"/>
              <a:pathLst>
                <a:path extrusionOk="0" h="13267" w="9823">
                  <a:moveTo>
                    <a:pt x="8946" y="1"/>
                  </a:moveTo>
                  <a:lnTo>
                    <a:pt x="8946" y="12358"/>
                  </a:lnTo>
                  <a:lnTo>
                    <a:pt x="0" y="12358"/>
                  </a:lnTo>
                  <a:lnTo>
                    <a:pt x="0" y="13267"/>
                  </a:lnTo>
                  <a:lnTo>
                    <a:pt x="9822" y="13267"/>
                  </a:lnTo>
                  <a:lnTo>
                    <a:pt x="9822" y="1"/>
                  </a:lnTo>
                  <a:close/>
                </a:path>
              </a:pathLst>
            </a:custGeom>
            <a:solidFill>
              <a:srgbClr val="E0E6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37"/>
            <p:cNvSpPr/>
            <p:nvPr/>
          </p:nvSpPr>
          <p:spPr>
            <a:xfrm>
              <a:off x="2680215" y="1521268"/>
              <a:ext cx="76843" cy="76843"/>
            </a:xfrm>
            <a:custGeom>
              <a:rect b="b" l="l" r="r" t="t"/>
              <a:pathLst>
                <a:path extrusionOk="0" h="2931" w="2931">
                  <a:moveTo>
                    <a:pt x="2930" y="1"/>
                  </a:moveTo>
                  <a:lnTo>
                    <a:pt x="0" y="2931"/>
                  </a:lnTo>
                  <a:lnTo>
                    <a:pt x="2930" y="2931"/>
                  </a:lnTo>
                  <a:lnTo>
                    <a:pt x="2930" y="1"/>
                  </a:lnTo>
                  <a:close/>
                </a:path>
              </a:pathLst>
            </a:custGeom>
            <a:solidFill>
              <a:srgbClr val="9EB2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37"/>
            <p:cNvSpPr/>
            <p:nvPr/>
          </p:nvSpPr>
          <p:spPr>
            <a:xfrm>
              <a:off x="2968582" y="1601310"/>
              <a:ext cx="33349" cy="222691"/>
            </a:xfrm>
            <a:custGeom>
              <a:rect b="b" l="l" r="r" t="t"/>
              <a:pathLst>
                <a:path extrusionOk="0" h="8494" w="1272">
                  <a:moveTo>
                    <a:pt x="0" y="1"/>
                  </a:moveTo>
                  <a:lnTo>
                    <a:pt x="0" y="8494"/>
                  </a:lnTo>
                  <a:lnTo>
                    <a:pt x="1272" y="8494"/>
                  </a:lnTo>
                  <a:lnTo>
                    <a:pt x="1272" y="1"/>
                  </a:lnTo>
                  <a:close/>
                </a:path>
              </a:pathLst>
            </a:custGeom>
            <a:solidFill>
              <a:srgbClr val="8BA3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37"/>
            <p:cNvSpPr/>
            <p:nvPr/>
          </p:nvSpPr>
          <p:spPr>
            <a:xfrm>
              <a:off x="2985282" y="1601310"/>
              <a:ext cx="16648" cy="222691"/>
            </a:xfrm>
            <a:custGeom>
              <a:rect b="b" l="l" r="r" t="t"/>
              <a:pathLst>
                <a:path extrusionOk="0" h="8494" w="635">
                  <a:moveTo>
                    <a:pt x="1" y="1"/>
                  </a:moveTo>
                  <a:lnTo>
                    <a:pt x="1" y="8494"/>
                  </a:lnTo>
                  <a:lnTo>
                    <a:pt x="635" y="8494"/>
                  </a:lnTo>
                  <a:lnTo>
                    <a:pt x="635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37"/>
            <p:cNvSpPr/>
            <p:nvPr/>
          </p:nvSpPr>
          <p:spPr>
            <a:xfrm>
              <a:off x="2968582" y="1569691"/>
              <a:ext cx="33349" cy="38776"/>
            </a:xfrm>
            <a:custGeom>
              <a:rect b="b" l="l" r="r" t="t"/>
              <a:pathLst>
                <a:path extrusionOk="0" h="1479" w="1272">
                  <a:moveTo>
                    <a:pt x="0" y="1"/>
                  </a:moveTo>
                  <a:lnTo>
                    <a:pt x="0" y="1478"/>
                  </a:lnTo>
                  <a:lnTo>
                    <a:pt x="1272" y="1478"/>
                  </a:lnTo>
                  <a:lnTo>
                    <a:pt x="1272" y="1"/>
                  </a:ln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37"/>
            <p:cNvSpPr/>
            <p:nvPr/>
          </p:nvSpPr>
          <p:spPr>
            <a:xfrm>
              <a:off x="2985282" y="1569691"/>
              <a:ext cx="16648" cy="38776"/>
            </a:xfrm>
            <a:custGeom>
              <a:rect b="b" l="l" r="r" t="t"/>
              <a:pathLst>
                <a:path extrusionOk="0" h="1479" w="635">
                  <a:moveTo>
                    <a:pt x="1" y="1"/>
                  </a:moveTo>
                  <a:lnTo>
                    <a:pt x="1" y="1478"/>
                  </a:lnTo>
                  <a:lnTo>
                    <a:pt x="635" y="1478"/>
                  </a:lnTo>
                  <a:lnTo>
                    <a:pt x="635" y="1"/>
                  </a:lnTo>
                  <a:close/>
                </a:path>
              </a:pathLst>
            </a:custGeom>
            <a:solidFill>
              <a:srgbClr val="5A70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37"/>
            <p:cNvSpPr/>
            <p:nvPr/>
          </p:nvSpPr>
          <p:spPr>
            <a:xfrm>
              <a:off x="2968686" y="1521268"/>
              <a:ext cx="33244" cy="48450"/>
            </a:xfrm>
            <a:custGeom>
              <a:rect b="b" l="l" r="r" t="t"/>
              <a:pathLst>
                <a:path extrusionOk="0" h="1848" w="1268">
                  <a:moveTo>
                    <a:pt x="634" y="1"/>
                  </a:moveTo>
                  <a:cubicBezTo>
                    <a:pt x="283" y="1"/>
                    <a:pt x="0" y="283"/>
                    <a:pt x="0" y="634"/>
                  </a:cubicBezTo>
                  <a:lnTo>
                    <a:pt x="0" y="1848"/>
                  </a:lnTo>
                  <a:lnTo>
                    <a:pt x="1268" y="1848"/>
                  </a:lnTo>
                  <a:lnTo>
                    <a:pt x="1268" y="634"/>
                  </a:lnTo>
                  <a:cubicBezTo>
                    <a:pt x="1268" y="283"/>
                    <a:pt x="982" y="1"/>
                    <a:pt x="634" y="1"/>
                  </a:cubicBezTo>
                  <a:close/>
                </a:path>
              </a:pathLst>
            </a:custGeom>
            <a:solidFill>
              <a:srgbClr val="D3DC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37"/>
            <p:cNvSpPr/>
            <p:nvPr/>
          </p:nvSpPr>
          <p:spPr>
            <a:xfrm>
              <a:off x="2985282" y="1521268"/>
              <a:ext cx="16648" cy="48450"/>
            </a:xfrm>
            <a:custGeom>
              <a:rect b="b" l="l" r="r" t="t"/>
              <a:pathLst>
                <a:path extrusionOk="0" h="1848" w="635">
                  <a:moveTo>
                    <a:pt x="1" y="1"/>
                  </a:moveTo>
                  <a:lnTo>
                    <a:pt x="1" y="1848"/>
                  </a:lnTo>
                  <a:lnTo>
                    <a:pt x="635" y="1848"/>
                  </a:lnTo>
                  <a:lnTo>
                    <a:pt x="635" y="634"/>
                  </a:lnTo>
                  <a:cubicBezTo>
                    <a:pt x="635" y="283"/>
                    <a:pt x="349" y="1"/>
                    <a:pt x="1" y="1"/>
                  </a:cubicBezTo>
                  <a:close/>
                </a:path>
              </a:pathLst>
            </a:custGeom>
            <a:solidFill>
              <a:srgbClr val="798F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37"/>
            <p:cNvSpPr/>
            <p:nvPr/>
          </p:nvSpPr>
          <p:spPr>
            <a:xfrm>
              <a:off x="2674998" y="1515946"/>
              <a:ext cx="268074" cy="358393"/>
            </a:xfrm>
            <a:custGeom>
              <a:rect b="b" l="l" r="r" t="t"/>
              <a:pathLst>
                <a:path extrusionOk="0" h="13670" w="10225">
                  <a:moveTo>
                    <a:pt x="7059" y="1"/>
                  </a:moveTo>
                  <a:cubicBezTo>
                    <a:pt x="6791" y="1"/>
                    <a:pt x="6791" y="403"/>
                    <a:pt x="7059" y="403"/>
                  </a:cubicBezTo>
                  <a:lnTo>
                    <a:pt x="9819" y="403"/>
                  </a:lnTo>
                  <a:lnTo>
                    <a:pt x="9819" y="13267"/>
                  </a:lnTo>
                  <a:lnTo>
                    <a:pt x="399" y="13267"/>
                  </a:lnTo>
                  <a:lnTo>
                    <a:pt x="399" y="11688"/>
                  </a:lnTo>
                  <a:cubicBezTo>
                    <a:pt x="399" y="11554"/>
                    <a:pt x="299" y="11487"/>
                    <a:pt x="199" y="11487"/>
                  </a:cubicBezTo>
                  <a:cubicBezTo>
                    <a:pt x="100" y="11487"/>
                    <a:pt x="0" y="11554"/>
                    <a:pt x="0" y="11688"/>
                  </a:cubicBezTo>
                  <a:lnTo>
                    <a:pt x="0" y="13470"/>
                  </a:lnTo>
                  <a:cubicBezTo>
                    <a:pt x="0" y="13579"/>
                    <a:pt x="87" y="13669"/>
                    <a:pt x="199" y="13669"/>
                  </a:cubicBezTo>
                  <a:lnTo>
                    <a:pt x="10025" y="13669"/>
                  </a:lnTo>
                  <a:cubicBezTo>
                    <a:pt x="10134" y="13669"/>
                    <a:pt x="10224" y="13579"/>
                    <a:pt x="10224" y="13470"/>
                  </a:cubicBezTo>
                  <a:lnTo>
                    <a:pt x="10224" y="204"/>
                  </a:lnTo>
                  <a:cubicBezTo>
                    <a:pt x="10224" y="91"/>
                    <a:pt x="10134" y="1"/>
                    <a:pt x="1002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37"/>
            <p:cNvSpPr/>
            <p:nvPr/>
          </p:nvSpPr>
          <p:spPr>
            <a:xfrm>
              <a:off x="2674893" y="1515946"/>
              <a:ext cx="171515" cy="290962"/>
            </a:xfrm>
            <a:custGeom>
              <a:rect b="b" l="l" r="r" t="t"/>
              <a:pathLst>
                <a:path extrusionOk="0" h="11098" w="6542">
                  <a:moveTo>
                    <a:pt x="2934" y="685"/>
                  </a:moveTo>
                  <a:lnTo>
                    <a:pt x="2934" y="2934"/>
                  </a:lnTo>
                  <a:lnTo>
                    <a:pt x="685" y="2934"/>
                  </a:lnTo>
                  <a:lnTo>
                    <a:pt x="2934" y="685"/>
                  </a:lnTo>
                  <a:close/>
                  <a:moveTo>
                    <a:pt x="3133" y="1"/>
                  </a:moveTo>
                  <a:cubicBezTo>
                    <a:pt x="2988" y="1"/>
                    <a:pt x="2844" y="211"/>
                    <a:pt x="2753" y="301"/>
                  </a:cubicBezTo>
                  <a:lnTo>
                    <a:pt x="124" y="2931"/>
                  </a:lnTo>
                  <a:cubicBezTo>
                    <a:pt x="66" y="2989"/>
                    <a:pt x="0" y="3043"/>
                    <a:pt x="0" y="3134"/>
                  </a:cubicBezTo>
                  <a:lnTo>
                    <a:pt x="0" y="10899"/>
                  </a:lnTo>
                  <a:cubicBezTo>
                    <a:pt x="0" y="11009"/>
                    <a:pt x="88" y="11098"/>
                    <a:pt x="197" y="11098"/>
                  </a:cubicBezTo>
                  <a:cubicBezTo>
                    <a:pt x="199" y="11098"/>
                    <a:pt x="201" y="11098"/>
                    <a:pt x="203" y="11098"/>
                  </a:cubicBezTo>
                  <a:cubicBezTo>
                    <a:pt x="316" y="11098"/>
                    <a:pt x="403" y="11011"/>
                    <a:pt x="403" y="10899"/>
                  </a:cubicBezTo>
                  <a:lnTo>
                    <a:pt x="403" y="3333"/>
                  </a:lnTo>
                  <a:lnTo>
                    <a:pt x="3133" y="3333"/>
                  </a:lnTo>
                  <a:cubicBezTo>
                    <a:pt x="3246" y="3333"/>
                    <a:pt x="3336" y="3246"/>
                    <a:pt x="3336" y="3134"/>
                  </a:cubicBezTo>
                  <a:lnTo>
                    <a:pt x="3336" y="403"/>
                  </a:lnTo>
                  <a:lnTo>
                    <a:pt x="6273" y="403"/>
                  </a:lnTo>
                  <a:cubicBezTo>
                    <a:pt x="6541" y="403"/>
                    <a:pt x="6541" y="1"/>
                    <a:pt x="627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37"/>
            <p:cNvSpPr/>
            <p:nvPr/>
          </p:nvSpPr>
          <p:spPr>
            <a:xfrm>
              <a:off x="2729006" y="1758169"/>
              <a:ext cx="159927" cy="10566"/>
            </a:xfrm>
            <a:custGeom>
              <a:rect b="b" l="l" r="r" t="t"/>
              <a:pathLst>
                <a:path extrusionOk="0" h="403" w="6100">
                  <a:moveTo>
                    <a:pt x="265" y="1"/>
                  </a:moveTo>
                  <a:cubicBezTo>
                    <a:pt x="1" y="1"/>
                    <a:pt x="1" y="403"/>
                    <a:pt x="265" y="403"/>
                  </a:cubicBezTo>
                  <a:lnTo>
                    <a:pt x="5835" y="403"/>
                  </a:lnTo>
                  <a:cubicBezTo>
                    <a:pt x="6100" y="403"/>
                    <a:pt x="6100" y="1"/>
                    <a:pt x="583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37"/>
            <p:cNvSpPr/>
            <p:nvPr/>
          </p:nvSpPr>
          <p:spPr>
            <a:xfrm>
              <a:off x="2801943" y="1822271"/>
              <a:ext cx="86990" cy="10461"/>
            </a:xfrm>
            <a:custGeom>
              <a:rect b="b" l="l" r="r" t="t"/>
              <a:pathLst>
                <a:path extrusionOk="0" h="399" w="3318">
                  <a:moveTo>
                    <a:pt x="3057" y="0"/>
                  </a:moveTo>
                  <a:cubicBezTo>
                    <a:pt x="3056" y="0"/>
                    <a:pt x="3055" y="0"/>
                    <a:pt x="3053" y="0"/>
                  </a:cubicBezTo>
                  <a:lnTo>
                    <a:pt x="268" y="0"/>
                  </a:lnTo>
                  <a:cubicBezTo>
                    <a:pt x="0" y="0"/>
                    <a:pt x="0" y="399"/>
                    <a:pt x="268" y="399"/>
                  </a:cubicBezTo>
                  <a:lnTo>
                    <a:pt x="3053" y="399"/>
                  </a:lnTo>
                  <a:cubicBezTo>
                    <a:pt x="3317" y="399"/>
                    <a:pt x="3318" y="0"/>
                    <a:pt x="305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37"/>
            <p:cNvSpPr/>
            <p:nvPr/>
          </p:nvSpPr>
          <p:spPr>
            <a:xfrm>
              <a:off x="2729006" y="1731584"/>
              <a:ext cx="159927" cy="10566"/>
            </a:xfrm>
            <a:custGeom>
              <a:rect b="b" l="l" r="r" t="t"/>
              <a:pathLst>
                <a:path extrusionOk="0" h="403" w="6100">
                  <a:moveTo>
                    <a:pt x="265" y="1"/>
                  </a:moveTo>
                  <a:cubicBezTo>
                    <a:pt x="1" y="1"/>
                    <a:pt x="1" y="403"/>
                    <a:pt x="265" y="403"/>
                  </a:cubicBezTo>
                  <a:lnTo>
                    <a:pt x="5835" y="403"/>
                  </a:lnTo>
                  <a:cubicBezTo>
                    <a:pt x="6100" y="403"/>
                    <a:pt x="6100" y="1"/>
                    <a:pt x="583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37"/>
            <p:cNvSpPr/>
            <p:nvPr/>
          </p:nvSpPr>
          <p:spPr>
            <a:xfrm>
              <a:off x="2729006" y="1705000"/>
              <a:ext cx="159927" cy="10487"/>
            </a:xfrm>
            <a:custGeom>
              <a:rect b="b" l="l" r="r" t="t"/>
              <a:pathLst>
                <a:path extrusionOk="0" h="400" w="6100">
                  <a:moveTo>
                    <a:pt x="265" y="1"/>
                  </a:moveTo>
                  <a:cubicBezTo>
                    <a:pt x="1" y="1"/>
                    <a:pt x="1" y="399"/>
                    <a:pt x="265" y="399"/>
                  </a:cubicBezTo>
                  <a:lnTo>
                    <a:pt x="5835" y="399"/>
                  </a:lnTo>
                  <a:cubicBezTo>
                    <a:pt x="6100" y="399"/>
                    <a:pt x="6100" y="1"/>
                    <a:pt x="583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37"/>
            <p:cNvSpPr/>
            <p:nvPr/>
          </p:nvSpPr>
          <p:spPr>
            <a:xfrm>
              <a:off x="2729006" y="1678415"/>
              <a:ext cx="159927" cy="10461"/>
            </a:xfrm>
            <a:custGeom>
              <a:rect b="b" l="l" r="r" t="t"/>
              <a:pathLst>
                <a:path extrusionOk="0" h="399" w="6100">
                  <a:moveTo>
                    <a:pt x="5839" y="1"/>
                  </a:moveTo>
                  <a:cubicBezTo>
                    <a:pt x="5838" y="1"/>
                    <a:pt x="5837" y="1"/>
                    <a:pt x="5835" y="1"/>
                  </a:cubicBezTo>
                  <a:lnTo>
                    <a:pt x="265" y="1"/>
                  </a:lnTo>
                  <a:cubicBezTo>
                    <a:pt x="1" y="1"/>
                    <a:pt x="1" y="399"/>
                    <a:pt x="265" y="399"/>
                  </a:cubicBezTo>
                  <a:lnTo>
                    <a:pt x="5835" y="399"/>
                  </a:lnTo>
                  <a:cubicBezTo>
                    <a:pt x="6099" y="399"/>
                    <a:pt x="6100" y="1"/>
                    <a:pt x="583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37"/>
            <p:cNvSpPr/>
            <p:nvPr/>
          </p:nvSpPr>
          <p:spPr>
            <a:xfrm>
              <a:off x="2791404" y="1599894"/>
              <a:ext cx="35158" cy="62686"/>
            </a:xfrm>
            <a:custGeom>
              <a:rect b="b" l="l" r="r" t="t"/>
              <a:pathLst>
                <a:path extrusionOk="0" h="2391" w="1341">
                  <a:moveTo>
                    <a:pt x="290" y="0"/>
                  </a:moveTo>
                  <a:cubicBezTo>
                    <a:pt x="22" y="0"/>
                    <a:pt x="22" y="402"/>
                    <a:pt x="290" y="402"/>
                  </a:cubicBezTo>
                  <a:lnTo>
                    <a:pt x="468" y="402"/>
                  </a:lnTo>
                  <a:lnTo>
                    <a:pt x="468" y="1989"/>
                  </a:lnTo>
                  <a:lnTo>
                    <a:pt x="268" y="1989"/>
                  </a:lnTo>
                  <a:cubicBezTo>
                    <a:pt x="0" y="1989"/>
                    <a:pt x="0" y="2391"/>
                    <a:pt x="268" y="2391"/>
                  </a:cubicBezTo>
                  <a:lnTo>
                    <a:pt x="1072" y="2391"/>
                  </a:lnTo>
                  <a:cubicBezTo>
                    <a:pt x="1340" y="2391"/>
                    <a:pt x="1340" y="1989"/>
                    <a:pt x="1072" y="1989"/>
                  </a:cubicBezTo>
                  <a:lnTo>
                    <a:pt x="866" y="1989"/>
                  </a:lnTo>
                  <a:lnTo>
                    <a:pt x="866" y="200"/>
                  </a:lnTo>
                  <a:cubicBezTo>
                    <a:pt x="866" y="91"/>
                    <a:pt x="775" y="0"/>
                    <a:pt x="6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37"/>
            <p:cNvSpPr/>
            <p:nvPr/>
          </p:nvSpPr>
          <p:spPr>
            <a:xfrm>
              <a:off x="2797670" y="1580205"/>
              <a:ext cx="19191" cy="16491"/>
            </a:xfrm>
            <a:custGeom>
              <a:rect b="b" l="l" r="r" t="t"/>
              <a:pathLst>
                <a:path extrusionOk="0" h="629" w="732">
                  <a:moveTo>
                    <a:pt x="316" y="1"/>
                  </a:moveTo>
                  <a:cubicBezTo>
                    <a:pt x="154" y="1"/>
                    <a:pt x="0" y="125"/>
                    <a:pt x="0" y="313"/>
                  </a:cubicBezTo>
                  <a:cubicBezTo>
                    <a:pt x="0" y="487"/>
                    <a:pt x="142" y="628"/>
                    <a:pt x="315" y="628"/>
                  </a:cubicBezTo>
                  <a:cubicBezTo>
                    <a:pt x="594" y="628"/>
                    <a:pt x="732" y="291"/>
                    <a:pt x="536" y="92"/>
                  </a:cubicBezTo>
                  <a:cubicBezTo>
                    <a:pt x="472" y="29"/>
                    <a:pt x="393" y="1"/>
                    <a:pt x="31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37"/>
            <p:cNvSpPr/>
            <p:nvPr/>
          </p:nvSpPr>
          <p:spPr>
            <a:xfrm>
              <a:off x="2963364" y="1515946"/>
              <a:ext cx="43783" cy="358393"/>
            </a:xfrm>
            <a:custGeom>
              <a:rect b="b" l="l" r="r" t="t"/>
              <a:pathLst>
                <a:path extrusionOk="0" h="13670" w="1670">
                  <a:moveTo>
                    <a:pt x="837" y="388"/>
                  </a:moveTo>
                  <a:cubicBezTo>
                    <a:pt x="1083" y="388"/>
                    <a:pt x="1279" y="591"/>
                    <a:pt x="1271" y="837"/>
                  </a:cubicBezTo>
                  <a:lnTo>
                    <a:pt x="1271" y="1851"/>
                  </a:lnTo>
                  <a:lnTo>
                    <a:pt x="402" y="1851"/>
                  </a:lnTo>
                  <a:lnTo>
                    <a:pt x="402" y="837"/>
                  </a:lnTo>
                  <a:cubicBezTo>
                    <a:pt x="395" y="591"/>
                    <a:pt x="591" y="388"/>
                    <a:pt x="837" y="388"/>
                  </a:cubicBezTo>
                  <a:close/>
                  <a:moveTo>
                    <a:pt x="1271" y="2250"/>
                  </a:moveTo>
                  <a:lnTo>
                    <a:pt x="1271" y="3058"/>
                  </a:lnTo>
                  <a:lnTo>
                    <a:pt x="402" y="3058"/>
                  </a:lnTo>
                  <a:lnTo>
                    <a:pt x="402" y="2250"/>
                  </a:lnTo>
                  <a:close/>
                  <a:moveTo>
                    <a:pt x="1181" y="11949"/>
                  </a:moveTo>
                  <a:lnTo>
                    <a:pt x="1032" y="13097"/>
                  </a:lnTo>
                  <a:cubicBezTo>
                    <a:pt x="1018" y="13192"/>
                    <a:pt x="938" y="13267"/>
                    <a:pt x="844" y="13267"/>
                  </a:cubicBezTo>
                  <a:cubicBezTo>
                    <a:pt x="841" y="13267"/>
                    <a:pt x="839" y="13267"/>
                    <a:pt x="837" y="13267"/>
                  </a:cubicBezTo>
                  <a:cubicBezTo>
                    <a:pt x="739" y="13267"/>
                    <a:pt x="656" y="13195"/>
                    <a:pt x="645" y="13097"/>
                  </a:cubicBezTo>
                  <a:lnTo>
                    <a:pt x="493" y="11949"/>
                  </a:lnTo>
                  <a:close/>
                  <a:moveTo>
                    <a:pt x="837" y="1"/>
                  </a:moveTo>
                  <a:cubicBezTo>
                    <a:pt x="373" y="1"/>
                    <a:pt x="0" y="374"/>
                    <a:pt x="0" y="837"/>
                  </a:cubicBezTo>
                  <a:lnTo>
                    <a:pt x="0" y="3532"/>
                  </a:lnTo>
                  <a:lnTo>
                    <a:pt x="0" y="5987"/>
                  </a:lnTo>
                  <a:cubicBezTo>
                    <a:pt x="0" y="6120"/>
                    <a:pt x="101" y="6186"/>
                    <a:pt x="201" y="6186"/>
                  </a:cubicBezTo>
                  <a:cubicBezTo>
                    <a:pt x="302" y="6186"/>
                    <a:pt x="402" y="6120"/>
                    <a:pt x="402" y="5987"/>
                  </a:cubicBezTo>
                  <a:lnTo>
                    <a:pt x="402" y="3460"/>
                  </a:lnTo>
                  <a:lnTo>
                    <a:pt x="1271" y="3460"/>
                  </a:lnTo>
                  <a:lnTo>
                    <a:pt x="1271" y="11550"/>
                  </a:lnTo>
                  <a:lnTo>
                    <a:pt x="402" y="11550"/>
                  </a:lnTo>
                  <a:lnTo>
                    <a:pt x="402" y="6777"/>
                  </a:lnTo>
                  <a:cubicBezTo>
                    <a:pt x="402" y="6643"/>
                    <a:pt x="302" y="6576"/>
                    <a:pt x="201" y="6576"/>
                  </a:cubicBezTo>
                  <a:cubicBezTo>
                    <a:pt x="101" y="6576"/>
                    <a:pt x="0" y="6643"/>
                    <a:pt x="0" y="6777"/>
                  </a:cubicBezTo>
                  <a:lnTo>
                    <a:pt x="0" y="11750"/>
                  </a:lnTo>
                  <a:cubicBezTo>
                    <a:pt x="0" y="11815"/>
                    <a:pt x="29" y="11873"/>
                    <a:pt x="84" y="11913"/>
                  </a:cubicBezTo>
                  <a:lnTo>
                    <a:pt x="243" y="13151"/>
                  </a:lnTo>
                  <a:cubicBezTo>
                    <a:pt x="283" y="13448"/>
                    <a:pt x="536" y="13669"/>
                    <a:pt x="837" y="13669"/>
                  </a:cubicBezTo>
                  <a:cubicBezTo>
                    <a:pt x="1134" y="13669"/>
                    <a:pt x="1387" y="13448"/>
                    <a:pt x="1427" y="13151"/>
                  </a:cubicBezTo>
                  <a:lnTo>
                    <a:pt x="1590" y="11909"/>
                  </a:lnTo>
                  <a:cubicBezTo>
                    <a:pt x="1641" y="11873"/>
                    <a:pt x="1670" y="11815"/>
                    <a:pt x="1670" y="11750"/>
                  </a:cubicBezTo>
                  <a:lnTo>
                    <a:pt x="1670" y="3532"/>
                  </a:lnTo>
                  <a:lnTo>
                    <a:pt x="1670" y="837"/>
                  </a:lnTo>
                  <a:cubicBezTo>
                    <a:pt x="1670" y="374"/>
                    <a:pt x="1297" y="1"/>
                    <a:pt x="83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52" name="Google Shape;1652;p37"/>
          <p:cNvGrpSpPr/>
          <p:nvPr/>
        </p:nvGrpSpPr>
        <p:grpSpPr>
          <a:xfrm rot="-1441798">
            <a:off x="2466780" y="981485"/>
            <a:ext cx="411535" cy="337736"/>
            <a:chOff x="3900804" y="1547918"/>
            <a:chExt cx="411550" cy="337748"/>
          </a:xfrm>
        </p:grpSpPr>
        <p:sp>
          <p:nvSpPr>
            <p:cNvPr id="1653" name="Google Shape;1653;p37"/>
            <p:cNvSpPr/>
            <p:nvPr/>
          </p:nvSpPr>
          <p:spPr>
            <a:xfrm>
              <a:off x="3906956" y="1582266"/>
              <a:ext cx="399350" cy="267298"/>
            </a:xfrm>
            <a:custGeom>
              <a:rect b="b" l="l" r="r" t="t"/>
              <a:pathLst>
                <a:path extrusionOk="0" h="10210" w="15254">
                  <a:moveTo>
                    <a:pt x="299" y="1"/>
                  </a:moveTo>
                  <a:cubicBezTo>
                    <a:pt x="130" y="1"/>
                    <a:pt x="1" y="135"/>
                    <a:pt x="1" y="299"/>
                  </a:cubicBezTo>
                  <a:lnTo>
                    <a:pt x="1" y="9907"/>
                  </a:lnTo>
                  <a:cubicBezTo>
                    <a:pt x="1" y="10075"/>
                    <a:pt x="130" y="10209"/>
                    <a:pt x="299" y="10209"/>
                  </a:cubicBezTo>
                  <a:lnTo>
                    <a:pt x="14951" y="10209"/>
                  </a:lnTo>
                  <a:cubicBezTo>
                    <a:pt x="15119" y="10209"/>
                    <a:pt x="15254" y="10075"/>
                    <a:pt x="15254" y="9907"/>
                  </a:cubicBezTo>
                  <a:lnTo>
                    <a:pt x="15254" y="9330"/>
                  </a:lnTo>
                  <a:lnTo>
                    <a:pt x="15254" y="299"/>
                  </a:lnTo>
                  <a:cubicBezTo>
                    <a:pt x="15254" y="135"/>
                    <a:pt x="15119" y="1"/>
                    <a:pt x="14951" y="1"/>
                  </a:cubicBezTo>
                  <a:close/>
                </a:path>
              </a:pathLst>
            </a:custGeom>
            <a:solidFill>
              <a:srgbClr val="B4C3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37"/>
            <p:cNvSpPr/>
            <p:nvPr/>
          </p:nvSpPr>
          <p:spPr>
            <a:xfrm>
              <a:off x="3934629" y="1582266"/>
              <a:ext cx="371677" cy="244286"/>
            </a:xfrm>
            <a:custGeom>
              <a:rect b="b" l="l" r="r" t="t"/>
              <a:pathLst>
                <a:path extrusionOk="0" h="9331" w="14197">
                  <a:moveTo>
                    <a:pt x="1" y="1"/>
                  </a:moveTo>
                  <a:lnTo>
                    <a:pt x="1" y="9032"/>
                  </a:lnTo>
                  <a:cubicBezTo>
                    <a:pt x="1" y="9196"/>
                    <a:pt x="135" y="9330"/>
                    <a:pt x="299" y="9330"/>
                  </a:cubicBezTo>
                  <a:lnTo>
                    <a:pt x="14197" y="9330"/>
                  </a:lnTo>
                  <a:lnTo>
                    <a:pt x="14197" y="299"/>
                  </a:lnTo>
                  <a:cubicBezTo>
                    <a:pt x="14197" y="135"/>
                    <a:pt x="14062" y="1"/>
                    <a:pt x="13894" y="1"/>
                  </a:cubicBezTo>
                  <a:close/>
                </a:path>
              </a:pathLst>
            </a:custGeom>
            <a:solidFill>
              <a:srgbClr val="C6D2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37"/>
            <p:cNvSpPr/>
            <p:nvPr/>
          </p:nvSpPr>
          <p:spPr>
            <a:xfrm>
              <a:off x="3947719" y="1553965"/>
              <a:ext cx="317590" cy="271330"/>
            </a:xfrm>
            <a:custGeom>
              <a:rect b="b" l="l" r="r" t="t"/>
              <a:pathLst>
                <a:path extrusionOk="0" h="10364" w="12131">
                  <a:moveTo>
                    <a:pt x="3020" y="0"/>
                  </a:moveTo>
                  <a:cubicBezTo>
                    <a:pt x="2134" y="0"/>
                    <a:pt x="1115" y="161"/>
                    <a:pt x="48" y="640"/>
                  </a:cubicBezTo>
                  <a:cubicBezTo>
                    <a:pt x="19" y="654"/>
                    <a:pt x="0" y="678"/>
                    <a:pt x="0" y="707"/>
                  </a:cubicBezTo>
                  <a:lnTo>
                    <a:pt x="0" y="10248"/>
                  </a:lnTo>
                  <a:cubicBezTo>
                    <a:pt x="0" y="10291"/>
                    <a:pt x="39" y="10325"/>
                    <a:pt x="80" y="10325"/>
                  </a:cubicBezTo>
                  <a:cubicBezTo>
                    <a:pt x="88" y="10325"/>
                    <a:pt x="97" y="10323"/>
                    <a:pt x="106" y="10320"/>
                  </a:cubicBezTo>
                  <a:cubicBezTo>
                    <a:pt x="1153" y="9860"/>
                    <a:pt x="2151" y="9705"/>
                    <a:pt x="3021" y="9705"/>
                  </a:cubicBezTo>
                  <a:cubicBezTo>
                    <a:pt x="4815" y="9705"/>
                    <a:pt x="6063" y="10363"/>
                    <a:pt x="6063" y="10363"/>
                  </a:cubicBezTo>
                  <a:cubicBezTo>
                    <a:pt x="6063" y="10363"/>
                    <a:pt x="7313" y="9705"/>
                    <a:pt x="9108" y="9705"/>
                  </a:cubicBezTo>
                  <a:cubicBezTo>
                    <a:pt x="9979" y="9705"/>
                    <a:pt x="10978" y="9860"/>
                    <a:pt x="12025" y="10320"/>
                  </a:cubicBezTo>
                  <a:cubicBezTo>
                    <a:pt x="12033" y="10323"/>
                    <a:pt x="12042" y="10325"/>
                    <a:pt x="12051" y="10325"/>
                  </a:cubicBezTo>
                  <a:cubicBezTo>
                    <a:pt x="12092" y="10325"/>
                    <a:pt x="12131" y="10291"/>
                    <a:pt x="12131" y="10248"/>
                  </a:cubicBezTo>
                  <a:lnTo>
                    <a:pt x="12131" y="707"/>
                  </a:lnTo>
                  <a:cubicBezTo>
                    <a:pt x="12131" y="678"/>
                    <a:pt x="12111" y="654"/>
                    <a:pt x="12087" y="640"/>
                  </a:cubicBezTo>
                  <a:cubicBezTo>
                    <a:pt x="11021" y="161"/>
                    <a:pt x="10002" y="0"/>
                    <a:pt x="9115" y="0"/>
                  </a:cubicBezTo>
                  <a:cubicBezTo>
                    <a:pt x="7319" y="0"/>
                    <a:pt x="6068" y="659"/>
                    <a:pt x="6068" y="659"/>
                  </a:cubicBezTo>
                  <a:cubicBezTo>
                    <a:pt x="6068" y="659"/>
                    <a:pt x="4816" y="0"/>
                    <a:pt x="3020" y="0"/>
                  </a:cubicBezTo>
                  <a:close/>
                </a:path>
              </a:pathLst>
            </a:custGeom>
            <a:solidFill>
              <a:srgbClr val="A5B7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37"/>
            <p:cNvSpPr/>
            <p:nvPr/>
          </p:nvSpPr>
          <p:spPr>
            <a:xfrm>
              <a:off x="3961673" y="1553887"/>
              <a:ext cx="303636" cy="248631"/>
            </a:xfrm>
            <a:custGeom>
              <a:rect b="b" l="l" r="r" t="t"/>
              <a:pathLst>
                <a:path extrusionOk="0" h="9497" w="11598">
                  <a:moveTo>
                    <a:pt x="8582" y="1"/>
                  </a:moveTo>
                  <a:cubicBezTo>
                    <a:pt x="6786" y="1"/>
                    <a:pt x="5535" y="662"/>
                    <a:pt x="5535" y="662"/>
                  </a:cubicBezTo>
                  <a:cubicBezTo>
                    <a:pt x="5535" y="662"/>
                    <a:pt x="4284" y="2"/>
                    <a:pt x="2487" y="2"/>
                  </a:cubicBezTo>
                  <a:cubicBezTo>
                    <a:pt x="1741" y="2"/>
                    <a:pt x="902" y="115"/>
                    <a:pt x="20" y="436"/>
                  </a:cubicBezTo>
                  <a:lnTo>
                    <a:pt x="1" y="446"/>
                  </a:lnTo>
                  <a:lnTo>
                    <a:pt x="1" y="9377"/>
                  </a:lnTo>
                  <a:cubicBezTo>
                    <a:pt x="1" y="9420"/>
                    <a:pt x="36" y="9454"/>
                    <a:pt x="78" y="9454"/>
                  </a:cubicBezTo>
                  <a:cubicBezTo>
                    <a:pt x="87" y="9454"/>
                    <a:pt x="97" y="9452"/>
                    <a:pt x="106" y="9449"/>
                  </a:cubicBezTo>
                  <a:cubicBezTo>
                    <a:pt x="1151" y="8990"/>
                    <a:pt x="2091" y="8835"/>
                    <a:pt x="2884" y="8835"/>
                  </a:cubicBezTo>
                  <a:cubicBezTo>
                    <a:pt x="4524" y="8835"/>
                    <a:pt x="5535" y="9497"/>
                    <a:pt x="5535" y="9497"/>
                  </a:cubicBezTo>
                  <a:cubicBezTo>
                    <a:pt x="6630" y="9060"/>
                    <a:pt x="7802" y="8834"/>
                    <a:pt x="8979" y="8834"/>
                  </a:cubicBezTo>
                  <a:cubicBezTo>
                    <a:pt x="8993" y="8834"/>
                    <a:pt x="9007" y="8834"/>
                    <a:pt x="9021" y="8834"/>
                  </a:cubicBezTo>
                  <a:cubicBezTo>
                    <a:pt x="9900" y="8834"/>
                    <a:pt x="10770" y="8983"/>
                    <a:pt x="11598" y="9276"/>
                  </a:cubicBezTo>
                  <a:lnTo>
                    <a:pt x="11598" y="710"/>
                  </a:lnTo>
                  <a:cubicBezTo>
                    <a:pt x="11598" y="681"/>
                    <a:pt x="11583" y="653"/>
                    <a:pt x="11554" y="643"/>
                  </a:cubicBezTo>
                  <a:cubicBezTo>
                    <a:pt x="10488" y="162"/>
                    <a:pt x="9469" y="1"/>
                    <a:pt x="8582" y="1"/>
                  </a:cubicBezTo>
                  <a:close/>
                </a:path>
              </a:pathLst>
            </a:custGeom>
            <a:solidFill>
              <a:srgbClr val="B8C6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37"/>
            <p:cNvSpPr/>
            <p:nvPr/>
          </p:nvSpPr>
          <p:spPr>
            <a:xfrm>
              <a:off x="4106553" y="1553965"/>
              <a:ext cx="158756" cy="248553"/>
            </a:xfrm>
            <a:custGeom>
              <a:rect b="b" l="l" r="r" t="t"/>
              <a:pathLst>
                <a:path extrusionOk="0" h="9494" w="6064">
                  <a:moveTo>
                    <a:pt x="3048" y="0"/>
                  </a:moveTo>
                  <a:cubicBezTo>
                    <a:pt x="1252" y="0"/>
                    <a:pt x="1" y="659"/>
                    <a:pt x="1" y="659"/>
                  </a:cubicBezTo>
                  <a:lnTo>
                    <a:pt x="1" y="9494"/>
                  </a:lnTo>
                  <a:cubicBezTo>
                    <a:pt x="1096" y="9057"/>
                    <a:pt x="2268" y="8831"/>
                    <a:pt x="3445" y="8831"/>
                  </a:cubicBezTo>
                  <a:cubicBezTo>
                    <a:pt x="3459" y="8831"/>
                    <a:pt x="3473" y="8831"/>
                    <a:pt x="3487" y="8831"/>
                  </a:cubicBezTo>
                  <a:cubicBezTo>
                    <a:pt x="4366" y="8831"/>
                    <a:pt x="5236" y="8980"/>
                    <a:pt x="6064" y="9273"/>
                  </a:cubicBezTo>
                  <a:lnTo>
                    <a:pt x="6064" y="707"/>
                  </a:lnTo>
                  <a:cubicBezTo>
                    <a:pt x="6064" y="678"/>
                    <a:pt x="6049" y="650"/>
                    <a:pt x="6020" y="640"/>
                  </a:cubicBezTo>
                  <a:cubicBezTo>
                    <a:pt x="4954" y="161"/>
                    <a:pt x="3935" y="0"/>
                    <a:pt x="3048" y="0"/>
                  </a:cubicBezTo>
                  <a:close/>
                </a:path>
              </a:pathLst>
            </a:custGeom>
            <a:solidFill>
              <a:srgbClr val="CDD7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37"/>
            <p:cNvSpPr/>
            <p:nvPr/>
          </p:nvSpPr>
          <p:spPr>
            <a:xfrm>
              <a:off x="4106422" y="1815085"/>
              <a:ext cx="27829" cy="62439"/>
            </a:xfrm>
            <a:custGeom>
              <a:rect b="b" l="l" r="r" t="t"/>
              <a:pathLst>
                <a:path extrusionOk="0" h="2385" w="1063">
                  <a:moveTo>
                    <a:pt x="1063" y="0"/>
                  </a:moveTo>
                  <a:cubicBezTo>
                    <a:pt x="698" y="96"/>
                    <a:pt x="342" y="226"/>
                    <a:pt x="1" y="389"/>
                  </a:cubicBezTo>
                  <a:lnTo>
                    <a:pt x="1" y="2311"/>
                  </a:lnTo>
                  <a:cubicBezTo>
                    <a:pt x="1" y="2355"/>
                    <a:pt x="37" y="2385"/>
                    <a:pt x="75" y="2385"/>
                  </a:cubicBezTo>
                  <a:cubicBezTo>
                    <a:pt x="91" y="2385"/>
                    <a:pt x="107" y="2380"/>
                    <a:pt x="121" y="2368"/>
                  </a:cubicBezTo>
                  <a:lnTo>
                    <a:pt x="496" y="2066"/>
                  </a:lnTo>
                  <a:cubicBezTo>
                    <a:pt x="510" y="2056"/>
                    <a:pt x="527" y="2051"/>
                    <a:pt x="544" y="2051"/>
                  </a:cubicBezTo>
                  <a:cubicBezTo>
                    <a:pt x="561" y="2051"/>
                    <a:pt x="577" y="2056"/>
                    <a:pt x="592" y="2066"/>
                  </a:cubicBezTo>
                  <a:lnTo>
                    <a:pt x="943" y="2364"/>
                  </a:lnTo>
                  <a:cubicBezTo>
                    <a:pt x="957" y="2375"/>
                    <a:pt x="973" y="2380"/>
                    <a:pt x="988" y="2380"/>
                  </a:cubicBezTo>
                  <a:cubicBezTo>
                    <a:pt x="1027" y="2380"/>
                    <a:pt x="1063" y="2350"/>
                    <a:pt x="1063" y="2306"/>
                  </a:cubicBezTo>
                  <a:lnTo>
                    <a:pt x="1063" y="0"/>
                  </a:lnTo>
                  <a:close/>
                </a:path>
              </a:pathLst>
            </a:custGeom>
            <a:solidFill>
              <a:srgbClr val="DEE5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37"/>
            <p:cNvSpPr/>
            <p:nvPr/>
          </p:nvSpPr>
          <p:spPr>
            <a:xfrm>
              <a:off x="3900804" y="1547918"/>
              <a:ext cx="411550" cy="337748"/>
            </a:xfrm>
            <a:custGeom>
              <a:rect b="b" l="l" r="r" t="t"/>
              <a:pathLst>
                <a:path extrusionOk="0" h="12901" w="15720">
                  <a:moveTo>
                    <a:pt x="10912" y="464"/>
                  </a:moveTo>
                  <a:cubicBezTo>
                    <a:pt x="11744" y="464"/>
                    <a:pt x="12697" y="609"/>
                    <a:pt x="13692" y="1039"/>
                  </a:cubicBezTo>
                  <a:lnTo>
                    <a:pt x="13692" y="10244"/>
                  </a:lnTo>
                  <a:cubicBezTo>
                    <a:pt x="12790" y="9885"/>
                    <a:pt x="11837" y="9706"/>
                    <a:pt x="10885" y="9706"/>
                  </a:cubicBezTo>
                  <a:cubicBezTo>
                    <a:pt x="9936" y="9706"/>
                    <a:pt x="8987" y="9884"/>
                    <a:pt x="8090" y="10239"/>
                  </a:cubicBezTo>
                  <a:lnTo>
                    <a:pt x="8090" y="1034"/>
                  </a:lnTo>
                  <a:cubicBezTo>
                    <a:pt x="8438" y="880"/>
                    <a:pt x="9503" y="464"/>
                    <a:pt x="10912" y="464"/>
                  </a:cubicBezTo>
                  <a:close/>
                  <a:moveTo>
                    <a:pt x="4848" y="460"/>
                  </a:moveTo>
                  <a:cubicBezTo>
                    <a:pt x="5840" y="460"/>
                    <a:pt x="6799" y="664"/>
                    <a:pt x="7629" y="1034"/>
                  </a:cubicBezTo>
                  <a:cubicBezTo>
                    <a:pt x="7629" y="2187"/>
                    <a:pt x="7629" y="8894"/>
                    <a:pt x="7629" y="10239"/>
                  </a:cubicBezTo>
                  <a:cubicBezTo>
                    <a:pt x="6731" y="9883"/>
                    <a:pt x="5775" y="9705"/>
                    <a:pt x="4809" y="9705"/>
                  </a:cubicBezTo>
                  <a:cubicBezTo>
                    <a:pt x="3858" y="9705"/>
                    <a:pt x="2912" y="9888"/>
                    <a:pt x="2023" y="10244"/>
                  </a:cubicBezTo>
                  <a:lnTo>
                    <a:pt x="2023" y="5050"/>
                  </a:lnTo>
                  <a:cubicBezTo>
                    <a:pt x="2023" y="4897"/>
                    <a:pt x="1908" y="4820"/>
                    <a:pt x="1792" y="4820"/>
                  </a:cubicBezTo>
                  <a:cubicBezTo>
                    <a:pt x="1677" y="4820"/>
                    <a:pt x="1562" y="4897"/>
                    <a:pt x="1562" y="5050"/>
                  </a:cubicBezTo>
                  <a:lnTo>
                    <a:pt x="1562" y="10479"/>
                  </a:lnTo>
                  <a:cubicBezTo>
                    <a:pt x="1562" y="10647"/>
                    <a:pt x="1701" y="10786"/>
                    <a:pt x="1869" y="10786"/>
                  </a:cubicBezTo>
                  <a:cubicBezTo>
                    <a:pt x="1912" y="10786"/>
                    <a:pt x="1951" y="10777"/>
                    <a:pt x="1989" y="10762"/>
                  </a:cubicBezTo>
                  <a:cubicBezTo>
                    <a:pt x="2878" y="10368"/>
                    <a:pt x="3839" y="10167"/>
                    <a:pt x="4809" y="10167"/>
                  </a:cubicBezTo>
                  <a:cubicBezTo>
                    <a:pt x="5775" y="10167"/>
                    <a:pt x="6736" y="10364"/>
                    <a:pt x="7624" y="10743"/>
                  </a:cubicBezTo>
                  <a:lnTo>
                    <a:pt x="7624" y="11291"/>
                  </a:lnTo>
                  <a:lnTo>
                    <a:pt x="534" y="11291"/>
                  </a:lnTo>
                  <a:cubicBezTo>
                    <a:pt x="495" y="11291"/>
                    <a:pt x="462" y="11262"/>
                    <a:pt x="462" y="11219"/>
                  </a:cubicBezTo>
                  <a:lnTo>
                    <a:pt x="462" y="1611"/>
                  </a:lnTo>
                  <a:cubicBezTo>
                    <a:pt x="462" y="1572"/>
                    <a:pt x="495" y="1543"/>
                    <a:pt x="534" y="1543"/>
                  </a:cubicBezTo>
                  <a:lnTo>
                    <a:pt x="1562" y="1543"/>
                  </a:lnTo>
                  <a:lnTo>
                    <a:pt x="1562" y="4123"/>
                  </a:lnTo>
                  <a:cubicBezTo>
                    <a:pt x="1562" y="4277"/>
                    <a:pt x="1677" y="4354"/>
                    <a:pt x="1792" y="4354"/>
                  </a:cubicBezTo>
                  <a:cubicBezTo>
                    <a:pt x="1908" y="4354"/>
                    <a:pt x="2023" y="4277"/>
                    <a:pt x="2023" y="4123"/>
                  </a:cubicBezTo>
                  <a:lnTo>
                    <a:pt x="2023" y="1039"/>
                  </a:lnTo>
                  <a:cubicBezTo>
                    <a:pt x="2940" y="642"/>
                    <a:pt x="3909" y="460"/>
                    <a:pt x="4848" y="460"/>
                  </a:cubicBezTo>
                  <a:close/>
                  <a:moveTo>
                    <a:pt x="8686" y="10517"/>
                  </a:moveTo>
                  <a:lnTo>
                    <a:pt x="8686" y="12175"/>
                  </a:lnTo>
                  <a:lnTo>
                    <a:pt x="8542" y="12059"/>
                  </a:lnTo>
                  <a:cubicBezTo>
                    <a:pt x="8500" y="12023"/>
                    <a:pt x="8449" y="12005"/>
                    <a:pt x="8397" y="12005"/>
                  </a:cubicBezTo>
                  <a:cubicBezTo>
                    <a:pt x="8347" y="12005"/>
                    <a:pt x="8296" y="12022"/>
                    <a:pt x="8254" y="12055"/>
                  </a:cubicBezTo>
                  <a:lnTo>
                    <a:pt x="8086" y="12184"/>
                  </a:lnTo>
                  <a:lnTo>
                    <a:pt x="8086" y="10743"/>
                  </a:lnTo>
                  <a:cubicBezTo>
                    <a:pt x="8283" y="10657"/>
                    <a:pt x="8480" y="10585"/>
                    <a:pt x="8686" y="10517"/>
                  </a:cubicBezTo>
                  <a:close/>
                  <a:moveTo>
                    <a:pt x="4831" y="1"/>
                  </a:moveTo>
                  <a:cubicBezTo>
                    <a:pt x="3779" y="1"/>
                    <a:pt x="2727" y="221"/>
                    <a:pt x="1744" y="660"/>
                  </a:cubicBezTo>
                  <a:cubicBezTo>
                    <a:pt x="1509" y="765"/>
                    <a:pt x="1571" y="1034"/>
                    <a:pt x="1566" y="1082"/>
                  </a:cubicBezTo>
                  <a:lnTo>
                    <a:pt x="538" y="1082"/>
                  </a:lnTo>
                  <a:cubicBezTo>
                    <a:pt x="241" y="1082"/>
                    <a:pt x="5" y="1322"/>
                    <a:pt x="0" y="1616"/>
                  </a:cubicBezTo>
                  <a:lnTo>
                    <a:pt x="0" y="11224"/>
                  </a:lnTo>
                  <a:cubicBezTo>
                    <a:pt x="5" y="11517"/>
                    <a:pt x="241" y="11757"/>
                    <a:pt x="538" y="11757"/>
                  </a:cubicBezTo>
                  <a:lnTo>
                    <a:pt x="7629" y="11757"/>
                  </a:lnTo>
                  <a:lnTo>
                    <a:pt x="7629" y="12670"/>
                  </a:lnTo>
                  <a:cubicBezTo>
                    <a:pt x="7629" y="12806"/>
                    <a:pt x="7742" y="12898"/>
                    <a:pt x="7861" y="12898"/>
                  </a:cubicBezTo>
                  <a:cubicBezTo>
                    <a:pt x="7910" y="12898"/>
                    <a:pt x="7960" y="12882"/>
                    <a:pt x="8004" y="12847"/>
                  </a:cubicBezTo>
                  <a:lnTo>
                    <a:pt x="8398" y="12535"/>
                  </a:lnTo>
                  <a:cubicBezTo>
                    <a:pt x="8749" y="12804"/>
                    <a:pt x="8777" y="12900"/>
                    <a:pt x="8921" y="12900"/>
                  </a:cubicBezTo>
                  <a:cubicBezTo>
                    <a:pt x="9046" y="12900"/>
                    <a:pt x="9152" y="12794"/>
                    <a:pt x="9152" y="12670"/>
                  </a:cubicBezTo>
                  <a:lnTo>
                    <a:pt x="9152" y="11757"/>
                  </a:lnTo>
                  <a:lnTo>
                    <a:pt x="12275" y="11757"/>
                  </a:lnTo>
                  <a:cubicBezTo>
                    <a:pt x="12582" y="11757"/>
                    <a:pt x="12582" y="11291"/>
                    <a:pt x="12275" y="11291"/>
                  </a:cubicBezTo>
                  <a:lnTo>
                    <a:pt x="9152" y="11291"/>
                  </a:lnTo>
                  <a:lnTo>
                    <a:pt x="9152" y="10383"/>
                  </a:lnTo>
                  <a:cubicBezTo>
                    <a:pt x="9721" y="10239"/>
                    <a:pt x="10302" y="10168"/>
                    <a:pt x="10882" y="10168"/>
                  </a:cubicBezTo>
                  <a:cubicBezTo>
                    <a:pt x="11854" y="10168"/>
                    <a:pt x="12823" y="10368"/>
                    <a:pt x="13726" y="10762"/>
                  </a:cubicBezTo>
                  <a:cubicBezTo>
                    <a:pt x="13766" y="10779"/>
                    <a:pt x="13808" y="10787"/>
                    <a:pt x="13848" y="10787"/>
                  </a:cubicBezTo>
                  <a:cubicBezTo>
                    <a:pt x="14012" y="10787"/>
                    <a:pt x="14158" y="10656"/>
                    <a:pt x="14158" y="10479"/>
                  </a:cubicBezTo>
                  <a:lnTo>
                    <a:pt x="14158" y="1543"/>
                  </a:lnTo>
                  <a:lnTo>
                    <a:pt x="15186" y="1543"/>
                  </a:lnTo>
                  <a:cubicBezTo>
                    <a:pt x="15224" y="1543"/>
                    <a:pt x="15258" y="1577"/>
                    <a:pt x="15258" y="1616"/>
                  </a:cubicBezTo>
                  <a:lnTo>
                    <a:pt x="15258" y="11224"/>
                  </a:lnTo>
                  <a:cubicBezTo>
                    <a:pt x="15258" y="11262"/>
                    <a:pt x="15224" y="11296"/>
                    <a:pt x="15186" y="11296"/>
                  </a:cubicBezTo>
                  <a:lnTo>
                    <a:pt x="13197" y="11296"/>
                  </a:lnTo>
                  <a:cubicBezTo>
                    <a:pt x="12890" y="11296"/>
                    <a:pt x="12890" y="11757"/>
                    <a:pt x="13197" y="11757"/>
                  </a:cubicBezTo>
                  <a:lnTo>
                    <a:pt x="15186" y="11757"/>
                  </a:lnTo>
                  <a:cubicBezTo>
                    <a:pt x="15479" y="11757"/>
                    <a:pt x="15719" y="11517"/>
                    <a:pt x="15719" y="11224"/>
                  </a:cubicBezTo>
                  <a:lnTo>
                    <a:pt x="15719" y="1616"/>
                  </a:lnTo>
                  <a:cubicBezTo>
                    <a:pt x="15719" y="1318"/>
                    <a:pt x="15479" y="1082"/>
                    <a:pt x="15181" y="1082"/>
                  </a:cubicBezTo>
                  <a:lnTo>
                    <a:pt x="14153" y="1082"/>
                  </a:lnTo>
                  <a:cubicBezTo>
                    <a:pt x="14144" y="1029"/>
                    <a:pt x="14211" y="765"/>
                    <a:pt x="13975" y="660"/>
                  </a:cubicBezTo>
                  <a:cubicBezTo>
                    <a:pt x="12964" y="206"/>
                    <a:pt x="11891" y="4"/>
                    <a:pt x="10863" y="4"/>
                  </a:cubicBezTo>
                  <a:cubicBezTo>
                    <a:pt x="9767" y="4"/>
                    <a:pt x="8723" y="234"/>
                    <a:pt x="7860" y="636"/>
                  </a:cubicBezTo>
                  <a:cubicBezTo>
                    <a:pt x="6894" y="212"/>
                    <a:pt x="5862" y="1"/>
                    <a:pt x="4831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60" name="Google Shape;1660;p37"/>
          <p:cNvSpPr txBox="1"/>
          <p:nvPr/>
        </p:nvSpPr>
        <p:spPr>
          <a:xfrm>
            <a:off x="1423800" y="1209963"/>
            <a:ext cx="1242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28061"/>
                </a:solidFill>
                <a:latin typeface="Itim"/>
                <a:ea typeface="Itim"/>
                <a:cs typeface="Itim"/>
                <a:sym typeface="Itim"/>
              </a:rPr>
              <a:t>Upload notes assignments</a:t>
            </a:r>
            <a:endParaRPr b="1" sz="1200">
              <a:solidFill>
                <a:srgbClr val="328061"/>
              </a:solidFill>
              <a:latin typeface="Itim"/>
              <a:ea typeface="Itim"/>
              <a:cs typeface="Itim"/>
              <a:sym typeface="Itim"/>
            </a:endParaRPr>
          </a:p>
        </p:txBody>
      </p:sp>
      <p:sp>
        <p:nvSpPr>
          <p:cNvPr id="1661" name="Google Shape;1661;p37"/>
          <p:cNvSpPr txBox="1"/>
          <p:nvPr/>
        </p:nvSpPr>
        <p:spPr>
          <a:xfrm>
            <a:off x="952325" y="3161125"/>
            <a:ext cx="112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55D4B"/>
                </a:solidFill>
                <a:latin typeface="Itim"/>
                <a:ea typeface="Itim"/>
                <a:cs typeface="Itim"/>
                <a:sym typeface="Itim"/>
              </a:rPr>
              <a:t>Teacher</a:t>
            </a:r>
            <a:endParaRPr b="1">
              <a:solidFill>
                <a:srgbClr val="F55D4B"/>
              </a:solidFill>
              <a:latin typeface="Itim"/>
              <a:ea typeface="Itim"/>
              <a:cs typeface="Itim"/>
              <a:sym typeface="Itim"/>
            </a:endParaRPr>
          </a:p>
        </p:txBody>
      </p:sp>
      <p:grpSp>
        <p:nvGrpSpPr>
          <p:cNvPr id="1662" name="Google Shape;1662;p37"/>
          <p:cNvGrpSpPr/>
          <p:nvPr/>
        </p:nvGrpSpPr>
        <p:grpSpPr>
          <a:xfrm>
            <a:off x="6369304" y="861893"/>
            <a:ext cx="411550" cy="337748"/>
            <a:chOff x="3900804" y="1547918"/>
            <a:chExt cx="411550" cy="337748"/>
          </a:xfrm>
        </p:grpSpPr>
        <p:sp>
          <p:nvSpPr>
            <p:cNvPr id="1663" name="Google Shape;1663;p37"/>
            <p:cNvSpPr/>
            <p:nvPr/>
          </p:nvSpPr>
          <p:spPr>
            <a:xfrm>
              <a:off x="3906956" y="1582266"/>
              <a:ext cx="399350" cy="267298"/>
            </a:xfrm>
            <a:custGeom>
              <a:rect b="b" l="l" r="r" t="t"/>
              <a:pathLst>
                <a:path extrusionOk="0" h="10210" w="15254">
                  <a:moveTo>
                    <a:pt x="299" y="1"/>
                  </a:moveTo>
                  <a:cubicBezTo>
                    <a:pt x="130" y="1"/>
                    <a:pt x="1" y="135"/>
                    <a:pt x="1" y="299"/>
                  </a:cubicBezTo>
                  <a:lnTo>
                    <a:pt x="1" y="9907"/>
                  </a:lnTo>
                  <a:cubicBezTo>
                    <a:pt x="1" y="10075"/>
                    <a:pt x="130" y="10209"/>
                    <a:pt x="299" y="10209"/>
                  </a:cubicBezTo>
                  <a:lnTo>
                    <a:pt x="14951" y="10209"/>
                  </a:lnTo>
                  <a:cubicBezTo>
                    <a:pt x="15119" y="10209"/>
                    <a:pt x="15254" y="10075"/>
                    <a:pt x="15254" y="9907"/>
                  </a:cubicBezTo>
                  <a:lnTo>
                    <a:pt x="15254" y="9330"/>
                  </a:lnTo>
                  <a:lnTo>
                    <a:pt x="15254" y="299"/>
                  </a:lnTo>
                  <a:cubicBezTo>
                    <a:pt x="15254" y="135"/>
                    <a:pt x="15119" y="1"/>
                    <a:pt x="14951" y="1"/>
                  </a:cubicBezTo>
                  <a:close/>
                </a:path>
              </a:pathLst>
            </a:custGeom>
            <a:solidFill>
              <a:srgbClr val="B4C3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37"/>
            <p:cNvSpPr/>
            <p:nvPr/>
          </p:nvSpPr>
          <p:spPr>
            <a:xfrm>
              <a:off x="3934629" y="1582266"/>
              <a:ext cx="371677" cy="244286"/>
            </a:xfrm>
            <a:custGeom>
              <a:rect b="b" l="l" r="r" t="t"/>
              <a:pathLst>
                <a:path extrusionOk="0" h="9331" w="14197">
                  <a:moveTo>
                    <a:pt x="1" y="1"/>
                  </a:moveTo>
                  <a:lnTo>
                    <a:pt x="1" y="9032"/>
                  </a:lnTo>
                  <a:cubicBezTo>
                    <a:pt x="1" y="9196"/>
                    <a:pt x="135" y="9330"/>
                    <a:pt x="299" y="9330"/>
                  </a:cubicBezTo>
                  <a:lnTo>
                    <a:pt x="14197" y="9330"/>
                  </a:lnTo>
                  <a:lnTo>
                    <a:pt x="14197" y="299"/>
                  </a:lnTo>
                  <a:cubicBezTo>
                    <a:pt x="14197" y="135"/>
                    <a:pt x="14062" y="1"/>
                    <a:pt x="13894" y="1"/>
                  </a:cubicBezTo>
                  <a:close/>
                </a:path>
              </a:pathLst>
            </a:custGeom>
            <a:solidFill>
              <a:srgbClr val="C6D2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37"/>
            <p:cNvSpPr/>
            <p:nvPr/>
          </p:nvSpPr>
          <p:spPr>
            <a:xfrm>
              <a:off x="3947719" y="1553965"/>
              <a:ext cx="317590" cy="271330"/>
            </a:xfrm>
            <a:custGeom>
              <a:rect b="b" l="l" r="r" t="t"/>
              <a:pathLst>
                <a:path extrusionOk="0" h="10364" w="12131">
                  <a:moveTo>
                    <a:pt x="3020" y="0"/>
                  </a:moveTo>
                  <a:cubicBezTo>
                    <a:pt x="2134" y="0"/>
                    <a:pt x="1115" y="161"/>
                    <a:pt x="48" y="640"/>
                  </a:cubicBezTo>
                  <a:cubicBezTo>
                    <a:pt x="19" y="654"/>
                    <a:pt x="0" y="678"/>
                    <a:pt x="0" y="707"/>
                  </a:cubicBezTo>
                  <a:lnTo>
                    <a:pt x="0" y="10248"/>
                  </a:lnTo>
                  <a:cubicBezTo>
                    <a:pt x="0" y="10291"/>
                    <a:pt x="39" y="10325"/>
                    <a:pt x="80" y="10325"/>
                  </a:cubicBezTo>
                  <a:cubicBezTo>
                    <a:pt x="88" y="10325"/>
                    <a:pt x="97" y="10323"/>
                    <a:pt x="106" y="10320"/>
                  </a:cubicBezTo>
                  <a:cubicBezTo>
                    <a:pt x="1153" y="9860"/>
                    <a:pt x="2151" y="9705"/>
                    <a:pt x="3021" y="9705"/>
                  </a:cubicBezTo>
                  <a:cubicBezTo>
                    <a:pt x="4815" y="9705"/>
                    <a:pt x="6063" y="10363"/>
                    <a:pt x="6063" y="10363"/>
                  </a:cubicBezTo>
                  <a:cubicBezTo>
                    <a:pt x="6063" y="10363"/>
                    <a:pt x="7313" y="9705"/>
                    <a:pt x="9108" y="9705"/>
                  </a:cubicBezTo>
                  <a:cubicBezTo>
                    <a:pt x="9979" y="9705"/>
                    <a:pt x="10978" y="9860"/>
                    <a:pt x="12025" y="10320"/>
                  </a:cubicBezTo>
                  <a:cubicBezTo>
                    <a:pt x="12033" y="10323"/>
                    <a:pt x="12042" y="10325"/>
                    <a:pt x="12051" y="10325"/>
                  </a:cubicBezTo>
                  <a:cubicBezTo>
                    <a:pt x="12092" y="10325"/>
                    <a:pt x="12131" y="10291"/>
                    <a:pt x="12131" y="10248"/>
                  </a:cubicBezTo>
                  <a:lnTo>
                    <a:pt x="12131" y="707"/>
                  </a:lnTo>
                  <a:cubicBezTo>
                    <a:pt x="12131" y="678"/>
                    <a:pt x="12111" y="654"/>
                    <a:pt x="12087" y="640"/>
                  </a:cubicBezTo>
                  <a:cubicBezTo>
                    <a:pt x="11021" y="161"/>
                    <a:pt x="10002" y="0"/>
                    <a:pt x="9115" y="0"/>
                  </a:cubicBezTo>
                  <a:cubicBezTo>
                    <a:pt x="7319" y="0"/>
                    <a:pt x="6068" y="659"/>
                    <a:pt x="6068" y="659"/>
                  </a:cubicBezTo>
                  <a:cubicBezTo>
                    <a:pt x="6068" y="659"/>
                    <a:pt x="4816" y="0"/>
                    <a:pt x="3020" y="0"/>
                  </a:cubicBezTo>
                  <a:close/>
                </a:path>
              </a:pathLst>
            </a:custGeom>
            <a:solidFill>
              <a:srgbClr val="A5B7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37"/>
            <p:cNvSpPr/>
            <p:nvPr/>
          </p:nvSpPr>
          <p:spPr>
            <a:xfrm>
              <a:off x="3961673" y="1553887"/>
              <a:ext cx="303636" cy="248631"/>
            </a:xfrm>
            <a:custGeom>
              <a:rect b="b" l="l" r="r" t="t"/>
              <a:pathLst>
                <a:path extrusionOk="0" h="9497" w="11598">
                  <a:moveTo>
                    <a:pt x="8582" y="1"/>
                  </a:moveTo>
                  <a:cubicBezTo>
                    <a:pt x="6786" y="1"/>
                    <a:pt x="5535" y="662"/>
                    <a:pt x="5535" y="662"/>
                  </a:cubicBezTo>
                  <a:cubicBezTo>
                    <a:pt x="5535" y="662"/>
                    <a:pt x="4284" y="2"/>
                    <a:pt x="2487" y="2"/>
                  </a:cubicBezTo>
                  <a:cubicBezTo>
                    <a:pt x="1741" y="2"/>
                    <a:pt x="902" y="115"/>
                    <a:pt x="20" y="436"/>
                  </a:cubicBezTo>
                  <a:lnTo>
                    <a:pt x="1" y="446"/>
                  </a:lnTo>
                  <a:lnTo>
                    <a:pt x="1" y="9377"/>
                  </a:lnTo>
                  <a:cubicBezTo>
                    <a:pt x="1" y="9420"/>
                    <a:pt x="36" y="9454"/>
                    <a:pt x="78" y="9454"/>
                  </a:cubicBezTo>
                  <a:cubicBezTo>
                    <a:pt x="87" y="9454"/>
                    <a:pt x="97" y="9452"/>
                    <a:pt x="106" y="9449"/>
                  </a:cubicBezTo>
                  <a:cubicBezTo>
                    <a:pt x="1151" y="8990"/>
                    <a:pt x="2091" y="8835"/>
                    <a:pt x="2884" y="8835"/>
                  </a:cubicBezTo>
                  <a:cubicBezTo>
                    <a:pt x="4524" y="8835"/>
                    <a:pt x="5535" y="9497"/>
                    <a:pt x="5535" y="9497"/>
                  </a:cubicBezTo>
                  <a:cubicBezTo>
                    <a:pt x="6630" y="9060"/>
                    <a:pt x="7802" y="8834"/>
                    <a:pt x="8979" y="8834"/>
                  </a:cubicBezTo>
                  <a:cubicBezTo>
                    <a:pt x="8993" y="8834"/>
                    <a:pt x="9007" y="8834"/>
                    <a:pt x="9021" y="8834"/>
                  </a:cubicBezTo>
                  <a:cubicBezTo>
                    <a:pt x="9900" y="8834"/>
                    <a:pt x="10770" y="8983"/>
                    <a:pt x="11598" y="9276"/>
                  </a:cubicBezTo>
                  <a:lnTo>
                    <a:pt x="11598" y="710"/>
                  </a:lnTo>
                  <a:cubicBezTo>
                    <a:pt x="11598" y="681"/>
                    <a:pt x="11583" y="653"/>
                    <a:pt x="11554" y="643"/>
                  </a:cubicBezTo>
                  <a:cubicBezTo>
                    <a:pt x="10488" y="162"/>
                    <a:pt x="9469" y="1"/>
                    <a:pt x="8582" y="1"/>
                  </a:cubicBezTo>
                  <a:close/>
                </a:path>
              </a:pathLst>
            </a:custGeom>
            <a:solidFill>
              <a:srgbClr val="B8C6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37"/>
            <p:cNvSpPr/>
            <p:nvPr/>
          </p:nvSpPr>
          <p:spPr>
            <a:xfrm>
              <a:off x="4106553" y="1553965"/>
              <a:ext cx="158756" cy="248553"/>
            </a:xfrm>
            <a:custGeom>
              <a:rect b="b" l="l" r="r" t="t"/>
              <a:pathLst>
                <a:path extrusionOk="0" h="9494" w="6064">
                  <a:moveTo>
                    <a:pt x="3048" y="0"/>
                  </a:moveTo>
                  <a:cubicBezTo>
                    <a:pt x="1252" y="0"/>
                    <a:pt x="1" y="659"/>
                    <a:pt x="1" y="659"/>
                  </a:cubicBezTo>
                  <a:lnTo>
                    <a:pt x="1" y="9494"/>
                  </a:lnTo>
                  <a:cubicBezTo>
                    <a:pt x="1096" y="9057"/>
                    <a:pt x="2268" y="8831"/>
                    <a:pt x="3445" y="8831"/>
                  </a:cubicBezTo>
                  <a:cubicBezTo>
                    <a:pt x="3459" y="8831"/>
                    <a:pt x="3473" y="8831"/>
                    <a:pt x="3487" y="8831"/>
                  </a:cubicBezTo>
                  <a:cubicBezTo>
                    <a:pt x="4366" y="8831"/>
                    <a:pt x="5236" y="8980"/>
                    <a:pt x="6064" y="9273"/>
                  </a:cubicBezTo>
                  <a:lnTo>
                    <a:pt x="6064" y="707"/>
                  </a:lnTo>
                  <a:cubicBezTo>
                    <a:pt x="6064" y="678"/>
                    <a:pt x="6049" y="650"/>
                    <a:pt x="6020" y="640"/>
                  </a:cubicBezTo>
                  <a:cubicBezTo>
                    <a:pt x="4954" y="161"/>
                    <a:pt x="3935" y="0"/>
                    <a:pt x="3048" y="0"/>
                  </a:cubicBezTo>
                  <a:close/>
                </a:path>
              </a:pathLst>
            </a:custGeom>
            <a:solidFill>
              <a:srgbClr val="CDD7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37"/>
            <p:cNvSpPr/>
            <p:nvPr/>
          </p:nvSpPr>
          <p:spPr>
            <a:xfrm>
              <a:off x="4106422" y="1815085"/>
              <a:ext cx="27829" cy="62439"/>
            </a:xfrm>
            <a:custGeom>
              <a:rect b="b" l="l" r="r" t="t"/>
              <a:pathLst>
                <a:path extrusionOk="0" h="2385" w="1063">
                  <a:moveTo>
                    <a:pt x="1063" y="0"/>
                  </a:moveTo>
                  <a:cubicBezTo>
                    <a:pt x="698" y="96"/>
                    <a:pt x="342" y="226"/>
                    <a:pt x="1" y="389"/>
                  </a:cubicBezTo>
                  <a:lnTo>
                    <a:pt x="1" y="2311"/>
                  </a:lnTo>
                  <a:cubicBezTo>
                    <a:pt x="1" y="2355"/>
                    <a:pt x="37" y="2385"/>
                    <a:pt x="75" y="2385"/>
                  </a:cubicBezTo>
                  <a:cubicBezTo>
                    <a:pt x="91" y="2385"/>
                    <a:pt x="107" y="2380"/>
                    <a:pt x="121" y="2368"/>
                  </a:cubicBezTo>
                  <a:lnTo>
                    <a:pt x="496" y="2066"/>
                  </a:lnTo>
                  <a:cubicBezTo>
                    <a:pt x="510" y="2056"/>
                    <a:pt x="527" y="2051"/>
                    <a:pt x="544" y="2051"/>
                  </a:cubicBezTo>
                  <a:cubicBezTo>
                    <a:pt x="561" y="2051"/>
                    <a:pt x="577" y="2056"/>
                    <a:pt x="592" y="2066"/>
                  </a:cubicBezTo>
                  <a:lnTo>
                    <a:pt x="943" y="2364"/>
                  </a:lnTo>
                  <a:cubicBezTo>
                    <a:pt x="957" y="2375"/>
                    <a:pt x="973" y="2380"/>
                    <a:pt x="988" y="2380"/>
                  </a:cubicBezTo>
                  <a:cubicBezTo>
                    <a:pt x="1027" y="2380"/>
                    <a:pt x="1063" y="2350"/>
                    <a:pt x="1063" y="2306"/>
                  </a:cubicBezTo>
                  <a:lnTo>
                    <a:pt x="1063" y="0"/>
                  </a:lnTo>
                  <a:close/>
                </a:path>
              </a:pathLst>
            </a:custGeom>
            <a:solidFill>
              <a:srgbClr val="DEE5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37"/>
            <p:cNvSpPr/>
            <p:nvPr/>
          </p:nvSpPr>
          <p:spPr>
            <a:xfrm>
              <a:off x="3900804" y="1547918"/>
              <a:ext cx="411550" cy="337748"/>
            </a:xfrm>
            <a:custGeom>
              <a:rect b="b" l="l" r="r" t="t"/>
              <a:pathLst>
                <a:path extrusionOk="0" h="12901" w="15720">
                  <a:moveTo>
                    <a:pt x="10912" y="464"/>
                  </a:moveTo>
                  <a:cubicBezTo>
                    <a:pt x="11744" y="464"/>
                    <a:pt x="12697" y="609"/>
                    <a:pt x="13692" y="1039"/>
                  </a:cubicBezTo>
                  <a:lnTo>
                    <a:pt x="13692" y="10244"/>
                  </a:lnTo>
                  <a:cubicBezTo>
                    <a:pt x="12790" y="9885"/>
                    <a:pt x="11837" y="9706"/>
                    <a:pt x="10885" y="9706"/>
                  </a:cubicBezTo>
                  <a:cubicBezTo>
                    <a:pt x="9936" y="9706"/>
                    <a:pt x="8987" y="9884"/>
                    <a:pt x="8090" y="10239"/>
                  </a:cubicBezTo>
                  <a:lnTo>
                    <a:pt x="8090" y="1034"/>
                  </a:lnTo>
                  <a:cubicBezTo>
                    <a:pt x="8438" y="880"/>
                    <a:pt x="9503" y="464"/>
                    <a:pt x="10912" y="464"/>
                  </a:cubicBezTo>
                  <a:close/>
                  <a:moveTo>
                    <a:pt x="4848" y="460"/>
                  </a:moveTo>
                  <a:cubicBezTo>
                    <a:pt x="5840" y="460"/>
                    <a:pt x="6799" y="664"/>
                    <a:pt x="7629" y="1034"/>
                  </a:cubicBezTo>
                  <a:cubicBezTo>
                    <a:pt x="7629" y="2187"/>
                    <a:pt x="7629" y="8894"/>
                    <a:pt x="7629" y="10239"/>
                  </a:cubicBezTo>
                  <a:cubicBezTo>
                    <a:pt x="6731" y="9883"/>
                    <a:pt x="5775" y="9705"/>
                    <a:pt x="4809" y="9705"/>
                  </a:cubicBezTo>
                  <a:cubicBezTo>
                    <a:pt x="3858" y="9705"/>
                    <a:pt x="2912" y="9888"/>
                    <a:pt x="2023" y="10244"/>
                  </a:cubicBezTo>
                  <a:lnTo>
                    <a:pt x="2023" y="5050"/>
                  </a:lnTo>
                  <a:cubicBezTo>
                    <a:pt x="2023" y="4897"/>
                    <a:pt x="1908" y="4820"/>
                    <a:pt x="1792" y="4820"/>
                  </a:cubicBezTo>
                  <a:cubicBezTo>
                    <a:pt x="1677" y="4820"/>
                    <a:pt x="1562" y="4897"/>
                    <a:pt x="1562" y="5050"/>
                  </a:cubicBezTo>
                  <a:lnTo>
                    <a:pt x="1562" y="10479"/>
                  </a:lnTo>
                  <a:cubicBezTo>
                    <a:pt x="1562" y="10647"/>
                    <a:pt x="1701" y="10786"/>
                    <a:pt x="1869" y="10786"/>
                  </a:cubicBezTo>
                  <a:cubicBezTo>
                    <a:pt x="1912" y="10786"/>
                    <a:pt x="1951" y="10777"/>
                    <a:pt x="1989" y="10762"/>
                  </a:cubicBezTo>
                  <a:cubicBezTo>
                    <a:pt x="2878" y="10368"/>
                    <a:pt x="3839" y="10167"/>
                    <a:pt x="4809" y="10167"/>
                  </a:cubicBezTo>
                  <a:cubicBezTo>
                    <a:pt x="5775" y="10167"/>
                    <a:pt x="6736" y="10364"/>
                    <a:pt x="7624" y="10743"/>
                  </a:cubicBezTo>
                  <a:lnTo>
                    <a:pt x="7624" y="11291"/>
                  </a:lnTo>
                  <a:lnTo>
                    <a:pt x="534" y="11291"/>
                  </a:lnTo>
                  <a:cubicBezTo>
                    <a:pt x="495" y="11291"/>
                    <a:pt x="462" y="11262"/>
                    <a:pt x="462" y="11219"/>
                  </a:cubicBezTo>
                  <a:lnTo>
                    <a:pt x="462" y="1611"/>
                  </a:lnTo>
                  <a:cubicBezTo>
                    <a:pt x="462" y="1572"/>
                    <a:pt x="495" y="1543"/>
                    <a:pt x="534" y="1543"/>
                  </a:cubicBezTo>
                  <a:lnTo>
                    <a:pt x="1562" y="1543"/>
                  </a:lnTo>
                  <a:lnTo>
                    <a:pt x="1562" y="4123"/>
                  </a:lnTo>
                  <a:cubicBezTo>
                    <a:pt x="1562" y="4277"/>
                    <a:pt x="1677" y="4354"/>
                    <a:pt x="1792" y="4354"/>
                  </a:cubicBezTo>
                  <a:cubicBezTo>
                    <a:pt x="1908" y="4354"/>
                    <a:pt x="2023" y="4277"/>
                    <a:pt x="2023" y="4123"/>
                  </a:cubicBezTo>
                  <a:lnTo>
                    <a:pt x="2023" y="1039"/>
                  </a:lnTo>
                  <a:cubicBezTo>
                    <a:pt x="2940" y="642"/>
                    <a:pt x="3909" y="460"/>
                    <a:pt x="4848" y="460"/>
                  </a:cubicBezTo>
                  <a:close/>
                  <a:moveTo>
                    <a:pt x="8686" y="10517"/>
                  </a:moveTo>
                  <a:lnTo>
                    <a:pt x="8686" y="12175"/>
                  </a:lnTo>
                  <a:lnTo>
                    <a:pt x="8542" y="12059"/>
                  </a:lnTo>
                  <a:cubicBezTo>
                    <a:pt x="8500" y="12023"/>
                    <a:pt x="8449" y="12005"/>
                    <a:pt x="8397" y="12005"/>
                  </a:cubicBezTo>
                  <a:cubicBezTo>
                    <a:pt x="8347" y="12005"/>
                    <a:pt x="8296" y="12022"/>
                    <a:pt x="8254" y="12055"/>
                  </a:cubicBezTo>
                  <a:lnTo>
                    <a:pt x="8086" y="12184"/>
                  </a:lnTo>
                  <a:lnTo>
                    <a:pt x="8086" y="10743"/>
                  </a:lnTo>
                  <a:cubicBezTo>
                    <a:pt x="8283" y="10657"/>
                    <a:pt x="8480" y="10585"/>
                    <a:pt x="8686" y="10517"/>
                  </a:cubicBezTo>
                  <a:close/>
                  <a:moveTo>
                    <a:pt x="4831" y="1"/>
                  </a:moveTo>
                  <a:cubicBezTo>
                    <a:pt x="3779" y="1"/>
                    <a:pt x="2727" y="221"/>
                    <a:pt x="1744" y="660"/>
                  </a:cubicBezTo>
                  <a:cubicBezTo>
                    <a:pt x="1509" y="765"/>
                    <a:pt x="1571" y="1034"/>
                    <a:pt x="1566" y="1082"/>
                  </a:cubicBezTo>
                  <a:lnTo>
                    <a:pt x="538" y="1082"/>
                  </a:lnTo>
                  <a:cubicBezTo>
                    <a:pt x="241" y="1082"/>
                    <a:pt x="5" y="1322"/>
                    <a:pt x="0" y="1616"/>
                  </a:cubicBezTo>
                  <a:lnTo>
                    <a:pt x="0" y="11224"/>
                  </a:lnTo>
                  <a:cubicBezTo>
                    <a:pt x="5" y="11517"/>
                    <a:pt x="241" y="11757"/>
                    <a:pt x="538" y="11757"/>
                  </a:cubicBezTo>
                  <a:lnTo>
                    <a:pt x="7629" y="11757"/>
                  </a:lnTo>
                  <a:lnTo>
                    <a:pt x="7629" y="12670"/>
                  </a:lnTo>
                  <a:cubicBezTo>
                    <a:pt x="7629" y="12806"/>
                    <a:pt x="7742" y="12898"/>
                    <a:pt x="7861" y="12898"/>
                  </a:cubicBezTo>
                  <a:cubicBezTo>
                    <a:pt x="7910" y="12898"/>
                    <a:pt x="7960" y="12882"/>
                    <a:pt x="8004" y="12847"/>
                  </a:cubicBezTo>
                  <a:lnTo>
                    <a:pt x="8398" y="12535"/>
                  </a:lnTo>
                  <a:cubicBezTo>
                    <a:pt x="8749" y="12804"/>
                    <a:pt x="8777" y="12900"/>
                    <a:pt x="8921" y="12900"/>
                  </a:cubicBezTo>
                  <a:cubicBezTo>
                    <a:pt x="9046" y="12900"/>
                    <a:pt x="9152" y="12794"/>
                    <a:pt x="9152" y="12670"/>
                  </a:cubicBezTo>
                  <a:lnTo>
                    <a:pt x="9152" y="11757"/>
                  </a:lnTo>
                  <a:lnTo>
                    <a:pt x="12275" y="11757"/>
                  </a:lnTo>
                  <a:cubicBezTo>
                    <a:pt x="12582" y="11757"/>
                    <a:pt x="12582" y="11291"/>
                    <a:pt x="12275" y="11291"/>
                  </a:cubicBezTo>
                  <a:lnTo>
                    <a:pt x="9152" y="11291"/>
                  </a:lnTo>
                  <a:lnTo>
                    <a:pt x="9152" y="10383"/>
                  </a:lnTo>
                  <a:cubicBezTo>
                    <a:pt x="9721" y="10239"/>
                    <a:pt x="10302" y="10168"/>
                    <a:pt x="10882" y="10168"/>
                  </a:cubicBezTo>
                  <a:cubicBezTo>
                    <a:pt x="11854" y="10168"/>
                    <a:pt x="12823" y="10368"/>
                    <a:pt x="13726" y="10762"/>
                  </a:cubicBezTo>
                  <a:cubicBezTo>
                    <a:pt x="13766" y="10779"/>
                    <a:pt x="13808" y="10787"/>
                    <a:pt x="13848" y="10787"/>
                  </a:cubicBezTo>
                  <a:cubicBezTo>
                    <a:pt x="14012" y="10787"/>
                    <a:pt x="14158" y="10656"/>
                    <a:pt x="14158" y="10479"/>
                  </a:cubicBezTo>
                  <a:lnTo>
                    <a:pt x="14158" y="1543"/>
                  </a:lnTo>
                  <a:lnTo>
                    <a:pt x="15186" y="1543"/>
                  </a:lnTo>
                  <a:cubicBezTo>
                    <a:pt x="15224" y="1543"/>
                    <a:pt x="15258" y="1577"/>
                    <a:pt x="15258" y="1616"/>
                  </a:cubicBezTo>
                  <a:lnTo>
                    <a:pt x="15258" y="11224"/>
                  </a:lnTo>
                  <a:cubicBezTo>
                    <a:pt x="15258" y="11262"/>
                    <a:pt x="15224" y="11296"/>
                    <a:pt x="15186" y="11296"/>
                  </a:cubicBezTo>
                  <a:lnTo>
                    <a:pt x="13197" y="11296"/>
                  </a:lnTo>
                  <a:cubicBezTo>
                    <a:pt x="12890" y="11296"/>
                    <a:pt x="12890" y="11757"/>
                    <a:pt x="13197" y="11757"/>
                  </a:cubicBezTo>
                  <a:lnTo>
                    <a:pt x="15186" y="11757"/>
                  </a:lnTo>
                  <a:cubicBezTo>
                    <a:pt x="15479" y="11757"/>
                    <a:pt x="15719" y="11517"/>
                    <a:pt x="15719" y="11224"/>
                  </a:cubicBezTo>
                  <a:lnTo>
                    <a:pt x="15719" y="1616"/>
                  </a:lnTo>
                  <a:cubicBezTo>
                    <a:pt x="15719" y="1318"/>
                    <a:pt x="15479" y="1082"/>
                    <a:pt x="15181" y="1082"/>
                  </a:cubicBezTo>
                  <a:lnTo>
                    <a:pt x="14153" y="1082"/>
                  </a:lnTo>
                  <a:cubicBezTo>
                    <a:pt x="14144" y="1029"/>
                    <a:pt x="14211" y="765"/>
                    <a:pt x="13975" y="660"/>
                  </a:cubicBezTo>
                  <a:cubicBezTo>
                    <a:pt x="12964" y="206"/>
                    <a:pt x="11891" y="4"/>
                    <a:pt x="10863" y="4"/>
                  </a:cubicBezTo>
                  <a:cubicBezTo>
                    <a:pt x="9767" y="4"/>
                    <a:pt x="8723" y="234"/>
                    <a:pt x="7860" y="636"/>
                  </a:cubicBezTo>
                  <a:cubicBezTo>
                    <a:pt x="6894" y="212"/>
                    <a:pt x="5862" y="1"/>
                    <a:pt x="4831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70" name="Google Shape;1670;p37"/>
          <p:cNvGrpSpPr/>
          <p:nvPr/>
        </p:nvGrpSpPr>
        <p:grpSpPr>
          <a:xfrm rot="1921853">
            <a:off x="6737045" y="1005936"/>
            <a:ext cx="332269" cy="358409"/>
            <a:chOff x="2674893" y="1515946"/>
            <a:chExt cx="332254" cy="358393"/>
          </a:xfrm>
        </p:grpSpPr>
        <p:sp>
          <p:nvSpPr>
            <p:cNvPr id="1671" name="Google Shape;1671;p37"/>
            <p:cNvSpPr/>
            <p:nvPr/>
          </p:nvSpPr>
          <p:spPr>
            <a:xfrm>
              <a:off x="2968582" y="1811548"/>
              <a:ext cx="33349" cy="57469"/>
            </a:xfrm>
            <a:custGeom>
              <a:rect b="b" l="l" r="r" t="t"/>
              <a:pathLst>
                <a:path extrusionOk="0" h="2192" w="1272">
                  <a:moveTo>
                    <a:pt x="0" y="0"/>
                  </a:moveTo>
                  <a:lnTo>
                    <a:pt x="243" y="1847"/>
                  </a:lnTo>
                  <a:cubicBezTo>
                    <a:pt x="268" y="2043"/>
                    <a:pt x="439" y="2191"/>
                    <a:pt x="638" y="2191"/>
                  </a:cubicBezTo>
                  <a:cubicBezTo>
                    <a:pt x="833" y="2191"/>
                    <a:pt x="1004" y="2043"/>
                    <a:pt x="1029" y="1847"/>
                  </a:cubicBezTo>
                  <a:lnTo>
                    <a:pt x="1272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DC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37"/>
            <p:cNvSpPr/>
            <p:nvPr/>
          </p:nvSpPr>
          <p:spPr>
            <a:xfrm>
              <a:off x="2985282" y="1811548"/>
              <a:ext cx="16648" cy="57469"/>
            </a:xfrm>
            <a:custGeom>
              <a:rect b="b" l="l" r="r" t="t"/>
              <a:pathLst>
                <a:path extrusionOk="0" h="2192" w="635">
                  <a:moveTo>
                    <a:pt x="1" y="0"/>
                  </a:moveTo>
                  <a:lnTo>
                    <a:pt x="1" y="2191"/>
                  </a:lnTo>
                  <a:cubicBezTo>
                    <a:pt x="196" y="2191"/>
                    <a:pt x="367" y="2043"/>
                    <a:pt x="392" y="1847"/>
                  </a:cubicBezTo>
                  <a:lnTo>
                    <a:pt x="635" y="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5EB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37"/>
            <p:cNvSpPr/>
            <p:nvPr/>
          </p:nvSpPr>
          <p:spPr>
            <a:xfrm>
              <a:off x="2680215" y="1521268"/>
              <a:ext cx="257535" cy="347828"/>
            </a:xfrm>
            <a:custGeom>
              <a:rect b="b" l="l" r="r" t="t"/>
              <a:pathLst>
                <a:path extrusionOk="0" h="13267" w="9823">
                  <a:moveTo>
                    <a:pt x="2930" y="1"/>
                  </a:moveTo>
                  <a:lnTo>
                    <a:pt x="0" y="2931"/>
                  </a:lnTo>
                  <a:lnTo>
                    <a:pt x="0" y="13267"/>
                  </a:lnTo>
                  <a:lnTo>
                    <a:pt x="9822" y="13267"/>
                  </a:lnTo>
                  <a:lnTo>
                    <a:pt x="9822" y="1"/>
                  </a:lnTo>
                  <a:close/>
                </a:path>
              </a:pathLst>
            </a:custGeom>
            <a:solidFill>
              <a:srgbClr val="D2DB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37"/>
            <p:cNvSpPr/>
            <p:nvPr/>
          </p:nvSpPr>
          <p:spPr>
            <a:xfrm>
              <a:off x="2680215" y="1521268"/>
              <a:ext cx="89375" cy="89375"/>
            </a:xfrm>
            <a:custGeom>
              <a:rect b="b" l="l" r="r" t="t"/>
              <a:pathLst>
                <a:path extrusionOk="0" h="3409" w="3409">
                  <a:moveTo>
                    <a:pt x="2930" y="1"/>
                  </a:moveTo>
                  <a:lnTo>
                    <a:pt x="0" y="2931"/>
                  </a:lnTo>
                  <a:lnTo>
                    <a:pt x="0" y="3409"/>
                  </a:lnTo>
                  <a:lnTo>
                    <a:pt x="3191" y="3409"/>
                  </a:lnTo>
                  <a:cubicBezTo>
                    <a:pt x="3311" y="3409"/>
                    <a:pt x="3408" y="3311"/>
                    <a:pt x="3408" y="3191"/>
                  </a:cubicBezTo>
                  <a:lnTo>
                    <a:pt x="3408" y="1"/>
                  </a:lnTo>
                  <a:close/>
                </a:path>
              </a:pathLst>
            </a:custGeom>
            <a:solidFill>
              <a:srgbClr val="E0E6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37"/>
            <p:cNvSpPr/>
            <p:nvPr/>
          </p:nvSpPr>
          <p:spPr>
            <a:xfrm>
              <a:off x="2680215" y="1521268"/>
              <a:ext cx="257535" cy="347828"/>
            </a:xfrm>
            <a:custGeom>
              <a:rect b="b" l="l" r="r" t="t"/>
              <a:pathLst>
                <a:path extrusionOk="0" h="13267" w="9823">
                  <a:moveTo>
                    <a:pt x="8946" y="1"/>
                  </a:moveTo>
                  <a:lnTo>
                    <a:pt x="8946" y="12358"/>
                  </a:lnTo>
                  <a:lnTo>
                    <a:pt x="0" y="12358"/>
                  </a:lnTo>
                  <a:lnTo>
                    <a:pt x="0" y="13267"/>
                  </a:lnTo>
                  <a:lnTo>
                    <a:pt x="9822" y="13267"/>
                  </a:lnTo>
                  <a:lnTo>
                    <a:pt x="9822" y="1"/>
                  </a:lnTo>
                  <a:close/>
                </a:path>
              </a:pathLst>
            </a:custGeom>
            <a:solidFill>
              <a:srgbClr val="E0E6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37"/>
            <p:cNvSpPr/>
            <p:nvPr/>
          </p:nvSpPr>
          <p:spPr>
            <a:xfrm>
              <a:off x="2680215" y="1521268"/>
              <a:ext cx="76843" cy="76843"/>
            </a:xfrm>
            <a:custGeom>
              <a:rect b="b" l="l" r="r" t="t"/>
              <a:pathLst>
                <a:path extrusionOk="0" h="2931" w="2931">
                  <a:moveTo>
                    <a:pt x="2930" y="1"/>
                  </a:moveTo>
                  <a:lnTo>
                    <a:pt x="0" y="2931"/>
                  </a:lnTo>
                  <a:lnTo>
                    <a:pt x="2930" y="2931"/>
                  </a:lnTo>
                  <a:lnTo>
                    <a:pt x="2930" y="1"/>
                  </a:lnTo>
                  <a:close/>
                </a:path>
              </a:pathLst>
            </a:custGeom>
            <a:solidFill>
              <a:srgbClr val="9EB2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37"/>
            <p:cNvSpPr/>
            <p:nvPr/>
          </p:nvSpPr>
          <p:spPr>
            <a:xfrm>
              <a:off x="2968582" y="1601310"/>
              <a:ext cx="33349" cy="222691"/>
            </a:xfrm>
            <a:custGeom>
              <a:rect b="b" l="l" r="r" t="t"/>
              <a:pathLst>
                <a:path extrusionOk="0" h="8494" w="1272">
                  <a:moveTo>
                    <a:pt x="0" y="1"/>
                  </a:moveTo>
                  <a:lnTo>
                    <a:pt x="0" y="8494"/>
                  </a:lnTo>
                  <a:lnTo>
                    <a:pt x="1272" y="8494"/>
                  </a:lnTo>
                  <a:lnTo>
                    <a:pt x="1272" y="1"/>
                  </a:lnTo>
                  <a:close/>
                </a:path>
              </a:pathLst>
            </a:custGeom>
            <a:solidFill>
              <a:srgbClr val="8BA3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37"/>
            <p:cNvSpPr/>
            <p:nvPr/>
          </p:nvSpPr>
          <p:spPr>
            <a:xfrm>
              <a:off x="2985282" y="1601310"/>
              <a:ext cx="16648" cy="222691"/>
            </a:xfrm>
            <a:custGeom>
              <a:rect b="b" l="l" r="r" t="t"/>
              <a:pathLst>
                <a:path extrusionOk="0" h="8494" w="635">
                  <a:moveTo>
                    <a:pt x="1" y="1"/>
                  </a:moveTo>
                  <a:lnTo>
                    <a:pt x="1" y="8494"/>
                  </a:lnTo>
                  <a:lnTo>
                    <a:pt x="635" y="8494"/>
                  </a:lnTo>
                  <a:lnTo>
                    <a:pt x="635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37"/>
            <p:cNvSpPr/>
            <p:nvPr/>
          </p:nvSpPr>
          <p:spPr>
            <a:xfrm>
              <a:off x="2968582" y="1569691"/>
              <a:ext cx="33349" cy="38776"/>
            </a:xfrm>
            <a:custGeom>
              <a:rect b="b" l="l" r="r" t="t"/>
              <a:pathLst>
                <a:path extrusionOk="0" h="1479" w="1272">
                  <a:moveTo>
                    <a:pt x="0" y="1"/>
                  </a:moveTo>
                  <a:lnTo>
                    <a:pt x="0" y="1478"/>
                  </a:lnTo>
                  <a:lnTo>
                    <a:pt x="1272" y="1478"/>
                  </a:lnTo>
                  <a:lnTo>
                    <a:pt x="1272" y="1"/>
                  </a:ln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37"/>
            <p:cNvSpPr/>
            <p:nvPr/>
          </p:nvSpPr>
          <p:spPr>
            <a:xfrm>
              <a:off x="2985282" y="1569691"/>
              <a:ext cx="16648" cy="38776"/>
            </a:xfrm>
            <a:custGeom>
              <a:rect b="b" l="l" r="r" t="t"/>
              <a:pathLst>
                <a:path extrusionOk="0" h="1479" w="635">
                  <a:moveTo>
                    <a:pt x="1" y="1"/>
                  </a:moveTo>
                  <a:lnTo>
                    <a:pt x="1" y="1478"/>
                  </a:lnTo>
                  <a:lnTo>
                    <a:pt x="635" y="1478"/>
                  </a:lnTo>
                  <a:lnTo>
                    <a:pt x="635" y="1"/>
                  </a:lnTo>
                  <a:close/>
                </a:path>
              </a:pathLst>
            </a:custGeom>
            <a:solidFill>
              <a:srgbClr val="5A70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37"/>
            <p:cNvSpPr/>
            <p:nvPr/>
          </p:nvSpPr>
          <p:spPr>
            <a:xfrm>
              <a:off x="2968686" y="1521268"/>
              <a:ext cx="33244" cy="48450"/>
            </a:xfrm>
            <a:custGeom>
              <a:rect b="b" l="l" r="r" t="t"/>
              <a:pathLst>
                <a:path extrusionOk="0" h="1848" w="1268">
                  <a:moveTo>
                    <a:pt x="634" y="1"/>
                  </a:moveTo>
                  <a:cubicBezTo>
                    <a:pt x="283" y="1"/>
                    <a:pt x="0" y="283"/>
                    <a:pt x="0" y="634"/>
                  </a:cubicBezTo>
                  <a:lnTo>
                    <a:pt x="0" y="1848"/>
                  </a:lnTo>
                  <a:lnTo>
                    <a:pt x="1268" y="1848"/>
                  </a:lnTo>
                  <a:lnTo>
                    <a:pt x="1268" y="634"/>
                  </a:lnTo>
                  <a:cubicBezTo>
                    <a:pt x="1268" y="283"/>
                    <a:pt x="982" y="1"/>
                    <a:pt x="634" y="1"/>
                  </a:cubicBezTo>
                  <a:close/>
                </a:path>
              </a:pathLst>
            </a:custGeom>
            <a:solidFill>
              <a:srgbClr val="D3DC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37"/>
            <p:cNvSpPr/>
            <p:nvPr/>
          </p:nvSpPr>
          <p:spPr>
            <a:xfrm>
              <a:off x="2985282" y="1521268"/>
              <a:ext cx="16648" cy="48450"/>
            </a:xfrm>
            <a:custGeom>
              <a:rect b="b" l="l" r="r" t="t"/>
              <a:pathLst>
                <a:path extrusionOk="0" h="1848" w="635">
                  <a:moveTo>
                    <a:pt x="1" y="1"/>
                  </a:moveTo>
                  <a:lnTo>
                    <a:pt x="1" y="1848"/>
                  </a:lnTo>
                  <a:lnTo>
                    <a:pt x="635" y="1848"/>
                  </a:lnTo>
                  <a:lnTo>
                    <a:pt x="635" y="634"/>
                  </a:lnTo>
                  <a:cubicBezTo>
                    <a:pt x="635" y="283"/>
                    <a:pt x="349" y="1"/>
                    <a:pt x="1" y="1"/>
                  </a:cubicBezTo>
                  <a:close/>
                </a:path>
              </a:pathLst>
            </a:custGeom>
            <a:solidFill>
              <a:srgbClr val="798F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37"/>
            <p:cNvSpPr/>
            <p:nvPr/>
          </p:nvSpPr>
          <p:spPr>
            <a:xfrm>
              <a:off x="2674998" y="1515946"/>
              <a:ext cx="268074" cy="358393"/>
            </a:xfrm>
            <a:custGeom>
              <a:rect b="b" l="l" r="r" t="t"/>
              <a:pathLst>
                <a:path extrusionOk="0" h="13670" w="10225">
                  <a:moveTo>
                    <a:pt x="7059" y="1"/>
                  </a:moveTo>
                  <a:cubicBezTo>
                    <a:pt x="6791" y="1"/>
                    <a:pt x="6791" y="403"/>
                    <a:pt x="7059" y="403"/>
                  </a:cubicBezTo>
                  <a:lnTo>
                    <a:pt x="9819" y="403"/>
                  </a:lnTo>
                  <a:lnTo>
                    <a:pt x="9819" y="13267"/>
                  </a:lnTo>
                  <a:lnTo>
                    <a:pt x="399" y="13267"/>
                  </a:lnTo>
                  <a:lnTo>
                    <a:pt x="399" y="11688"/>
                  </a:lnTo>
                  <a:cubicBezTo>
                    <a:pt x="399" y="11554"/>
                    <a:pt x="299" y="11487"/>
                    <a:pt x="199" y="11487"/>
                  </a:cubicBezTo>
                  <a:cubicBezTo>
                    <a:pt x="100" y="11487"/>
                    <a:pt x="0" y="11554"/>
                    <a:pt x="0" y="11688"/>
                  </a:cubicBezTo>
                  <a:lnTo>
                    <a:pt x="0" y="13470"/>
                  </a:lnTo>
                  <a:cubicBezTo>
                    <a:pt x="0" y="13579"/>
                    <a:pt x="87" y="13669"/>
                    <a:pt x="199" y="13669"/>
                  </a:cubicBezTo>
                  <a:lnTo>
                    <a:pt x="10025" y="13669"/>
                  </a:lnTo>
                  <a:cubicBezTo>
                    <a:pt x="10134" y="13669"/>
                    <a:pt x="10224" y="13579"/>
                    <a:pt x="10224" y="13470"/>
                  </a:cubicBezTo>
                  <a:lnTo>
                    <a:pt x="10224" y="204"/>
                  </a:lnTo>
                  <a:cubicBezTo>
                    <a:pt x="10224" y="91"/>
                    <a:pt x="10134" y="1"/>
                    <a:pt x="1002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37"/>
            <p:cNvSpPr/>
            <p:nvPr/>
          </p:nvSpPr>
          <p:spPr>
            <a:xfrm>
              <a:off x="2674893" y="1515946"/>
              <a:ext cx="171515" cy="290962"/>
            </a:xfrm>
            <a:custGeom>
              <a:rect b="b" l="l" r="r" t="t"/>
              <a:pathLst>
                <a:path extrusionOk="0" h="11098" w="6542">
                  <a:moveTo>
                    <a:pt x="2934" y="685"/>
                  </a:moveTo>
                  <a:lnTo>
                    <a:pt x="2934" y="2934"/>
                  </a:lnTo>
                  <a:lnTo>
                    <a:pt x="685" y="2934"/>
                  </a:lnTo>
                  <a:lnTo>
                    <a:pt x="2934" y="685"/>
                  </a:lnTo>
                  <a:close/>
                  <a:moveTo>
                    <a:pt x="3133" y="1"/>
                  </a:moveTo>
                  <a:cubicBezTo>
                    <a:pt x="2988" y="1"/>
                    <a:pt x="2844" y="211"/>
                    <a:pt x="2753" y="301"/>
                  </a:cubicBezTo>
                  <a:lnTo>
                    <a:pt x="124" y="2931"/>
                  </a:lnTo>
                  <a:cubicBezTo>
                    <a:pt x="66" y="2989"/>
                    <a:pt x="0" y="3043"/>
                    <a:pt x="0" y="3134"/>
                  </a:cubicBezTo>
                  <a:lnTo>
                    <a:pt x="0" y="10899"/>
                  </a:lnTo>
                  <a:cubicBezTo>
                    <a:pt x="0" y="11009"/>
                    <a:pt x="88" y="11098"/>
                    <a:pt x="197" y="11098"/>
                  </a:cubicBezTo>
                  <a:cubicBezTo>
                    <a:pt x="199" y="11098"/>
                    <a:pt x="201" y="11098"/>
                    <a:pt x="203" y="11098"/>
                  </a:cubicBezTo>
                  <a:cubicBezTo>
                    <a:pt x="316" y="11098"/>
                    <a:pt x="403" y="11011"/>
                    <a:pt x="403" y="10899"/>
                  </a:cubicBezTo>
                  <a:lnTo>
                    <a:pt x="403" y="3333"/>
                  </a:lnTo>
                  <a:lnTo>
                    <a:pt x="3133" y="3333"/>
                  </a:lnTo>
                  <a:cubicBezTo>
                    <a:pt x="3246" y="3333"/>
                    <a:pt x="3336" y="3246"/>
                    <a:pt x="3336" y="3134"/>
                  </a:cubicBezTo>
                  <a:lnTo>
                    <a:pt x="3336" y="403"/>
                  </a:lnTo>
                  <a:lnTo>
                    <a:pt x="6273" y="403"/>
                  </a:lnTo>
                  <a:cubicBezTo>
                    <a:pt x="6541" y="403"/>
                    <a:pt x="6541" y="1"/>
                    <a:pt x="627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37"/>
            <p:cNvSpPr/>
            <p:nvPr/>
          </p:nvSpPr>
          <p:spPr>
            <a:xfrm>
              <a:off x="2729006" y="1758169"/>
              <a:ext cx="159927" cy="10566"/>
            </a:xfrm>
            <a:custGeom>
              <a:rect b="b" l="l" r="r" t="t"/>
              <a:pathLst>
                <a:path extrusionOk="0" h="403" w="6100">
                  <a:moveTo>
                    <a:pt x="265" y="1"/>
                  </a:moveTo>
                  <a:cubicBezTo>
                    <a:pt x="1" y="1"/>
                    <a:pt x="1" y="403"/>
                    <a:pt x="265" y="403"/>
                  </a:cubicBezTo>
                  <a:lnTo>
                    <a:pt x="5835" y="403"/>
                  </a:lnTo>
                  <a:cubicBezTo>
                    <a:pt x="6100" y="403"/>
                    <a:pt x="6100" y="1"/>
                    <a:pt x="583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37"/>
            <p:cNvSpPr/>
            <p:nvPr/>
          </p:nvSpPr>
          <p:spPr>
            <a:xfrm>
              <a:off x="2801943" y="1822271"/>
              <a:ext cx="86990" cy="10461"/>
            </a:xfrm>
            <a:custGeom>
              <a:rect b="b" l="l" r="r" t="t"/>
              <a:pathLst>
                <a:path extrusionOk="0" h="399" w="3318">
                  <a:moveTo>
                    <a:pt x="3057" y="0"/>
                  </a:moveTo>
                  <a:cubicBezTo>
                    <a:pt x="3056" y="0"/>
                    <a:pt x="3055" y="0"/>
                    <a:pt x="3053" y="0"/>
                  </a:cubicBezTo>
                  <a:lnTo>
                    <a:pt x="268" y="0"/>
                  </a:lnTo>
                  <a:cubicBezTo>
                    <a:pt x="0" y="0"/>
                    <a:pt x="0" y="399"/>
                    <a:pt x="268" y="399"/>
                  </a:cubicBezTo>
                  <a:lnTo>
                    <a:pt x="3053" y="399"/>
                  </a:lnTo>
                  <a:cubicBezTo>
                    <a:pt x="3317" y="399"/>
                    <a:pt x="3318" y="0"/>
                    <a:pt x="305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37"/>
            <p:cNvSpPr/>
            <p:nvPr/>
          </p:nvSpPr>
          <p:spPr>
            <a:xfrm>
              <a:off x="2729006" y="1731584"/>
              <a:ext cx="159927" cy="10566"/>
            </a:xfrm>
            <a:custGeom>
              <a:rect b="b" l="l" r="r" t="t"/>
              <a:pathLst>
                <a:path extrusionOk="0" h="403" w="6100">
                  <a:moveTo>
                    <a:pt x="265" y="1"/>
                  </a:moveTo>
                  <a:cubicBezTo>
                    <a:pt x="1" y="1"/>
                    <a:pt x="1" y="403"/>
                    <a:pt x="265" y="403"/>
                  </a:cubicBezTo>
                  <a:lnTo>
                    <a:pt x="5835" y="403"/>
                  </a:lnTo>
                  <a:cubicBezTo>
                    <a:pt x="6100" y="403"/>
                    <a:pt x="6100" y="1"/>
                    <a:pt x="583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37"/>
            <p:cNvSpPr/>
            <p:nvPr/>
          </p:nvSpPr>
          <p:spPr>
            <a:xfrm>
              <a:off x="2729006" y="1705000"/>
              <a:ext cx="159927" cy="10487"/>
            </a:xfrm>
            <a:custGeom>
              <a:rect b="b" l="l" r="r" t="t"/>
              <a:pathLst>
                <a:path extrusionOk="0" h="400" w="6100">
                  <a:moveTo>
                    <a:pt x="265" y="1"/>
                  </a:moveTo>
                  <a:cubicBezTo>
                    <a:pt x="1" y="1"/>
                    <a:pt x="1" y="399"/>
                    <a:pt x="265" y="399"/>
                  </a:cubicBezTo>
                  <a:lnTo>
                    <a:pt x="5835" y="399"/>
                  </a:lnTo>
                  <a:cubicBezTo>
                    <a:pt x="6100" y="399"/>
                    <a:pt x="6100" y="1"/>
                    <a:pt x="583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37"/>
            <p:cNvSpPr/>
            <p:nvPr/>
          </p:nvSpPr>
          <p:spPr>
            <a:xfrm>
              <a:off x="2729006" y="1678415"/>
              <a:ext cx="159927" cy="10461"/>
            </a:xfrm>
            <a:custGeom>
              <a:rect b="b" l="l" r="r" t="t"/>
              <a:pathLst>
                <a:path extrusionOk="0" h="399" w="6100">
                  <a:moveTo>
                    <a:pt x="5839" y="1"/>
                  </a:moveTo>
                  <a:cubicBezTo>
                    <a:pt x="5838" y="1"/>
                    <a:pt x="5837" y="1"/>
                    <a:pt x="5835" y="1"/>
                  </a:cubicBezTo>
                  <a:lnTo>
                    <a:pt x="265" y="1"/>
                  </a:lnTo>
                  <a:cubicBezTo>
                    <a:pt x="1" y="1"/>
                    <a:pt x="1" y="399"/>
                    <a:pt x="265" y="399"/>
                  </a:cubicBezTo>
                  <a:lnTo>
                    <a:pt x="5835" y="399"/>
                  </a:lnTo>
                  <a:cubicBezTo>
                    <a:pt x="6099" y="399"/>
                    <a:pt x="6100" y="1"/>
                    <a:pt x="583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37"/>
            <p:cNvSpPr/>
            <p:nvPr/>
          </p:nvSpPr>
          <p:spPr>
            <a:xfrm>
              <a:off x="2791404" y="1599894"/>
              <a:ext cx="35158" cy="62686"/>
            </a:xfrm>
            <a:custGeom>
              <a:rect b="b" l="l" r="r" t="t"/>
              <a:pathLst>
                <a:path extrusionOk="0" h="2391" w="1341">
                  <a:moveTo>
                    <a:pt x="290" y="0"/>
                  </a:moveTo>
                  <a:cubicBezTo>
                    <a:pt x="22" y="0"/>
                    <a:pt x="22" y="402"/>
                    <a:pt x="290" y="402"/>
                  </a:cubicBezTo>
                  <a:lnTo>
                    <a:pt x="468" y="402"/>
                  </a:lnTo>
                  <a:lnTo>
                    <a:pt x="468" y="1989"/>
                  </a:lnTo>
                  <a:lnTo>
                    <a:pt x="268" y="1989"/>
                  </a:lnTo>
                  <a:cubicBezTo>
                    <a:pt x="0" y="1989"/>
                    <a:pt x="0" y="2391"/>
                    <a:pt x="268" y="2391"/>
                  </a:cubicBezTo>
                  <a:lnTo>
                    <a:pt x="1072" y="2391"/>
                  </a:lnTo>
                  <a:cubicBezTo>
                    <a:pt x="1340" y="2391"/>
                    <a:pt x="1340" y="1989"/>
                    <a:pt x="1072" y="1989"/>
                  </a:cubicBezTo>
                  <a:lnTo>
                    <a:pt x="866" y="1989"/>
                  </a:lnTo>
                  <a:lnTo>
                    <a:pt x="866" y="200"/>
                  </a:lnTo>
                  <a:cubicBezTo>
                    <a:pt x="866" y="91"/>
                    <a:pt x="775" y="0"/>
                    <a:pt x="6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37"/>
            <p:cNvSpPr/>
            <p:nvPr/>
          </p:nvSpPr>
          <p:spPr>
            <a:xfrm>
              <a:off x="2797670" y="1580205"/>
              <a:ext cx="19191" cy="16491"/>
            </a:xfrm>
            <a:custGeom>
              <a:rect b="b" l="l" r="r" t="t"/>
              <a:pathLst>
                <a:path extrusionOk="0" h="629" w="732">
                  <a:moveTo>
                    <a:pt x="316" y="1"/>
                  </a:moveTo>
                  <a:cubicBezTo>
                    <a:pt x="154" y="1"/>
                    <a:pt x="0" y="125"/>
                    <a:pt x="0" y="313"/>
                  </a:cubicBezTo>
                  <a:cubicBezTo>
                    <a:pt x="0" y="487"/>
                    <a:pt x="142" y="628"/>
                    <a:pt x="315" y="628"/>
                  </a:cubicBezTo>
                  <a:cubicBezTo>
                    <a:pt x="594" y="628"/>
                    <a:pt x="732" y="291"/>
                    <a:pt x="536" y="92"/>
                  </a:cubicBezTo>
                  <a:cubicBezTo>
                    <a:pt x="472" y="29"/>
                    <a:pt x="393" y="1"/>
                    <a:pt x="31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37"/>
            <p:cNvSpPr/>
            <p:nvPr/>
          </p:nvSpPr>
          <p:spPr>
            <a:xfrm>
              <a:off x="2963364" y="1515946"/>
              <a:ext cx="43783" cy="358393"/>
            </a:xfrm>
            <a:custGeom>
              <a:rect b="b" l="l" r="r" t="t"/>
              <a:pathLst>
                <a:path extrusionOk="0" h="13670" w="1670">
                  <a:moveTo>
                    <a:pt x="837" y="388"/>
                  </a:moveTo>
                  <a:cubicBezTo>
                    <a:pt x="1083" y="388"/>
                    <a:pt x="1279" y="591"/>
                    <a:pt x="1271" y="837"/>
                  </a:cubicBezTo>
                  <a:lnTo>
                    <a:pt x="1271" y="1851"/>
                  </a:lnTo>
                  <a:lnTo>
                    <a:pt x="402" y="1851"/>
                  </a:lnTo>
                  <a:lnTo>
                    <a:pt x="402" y="837"/>
                  </a:lnTo>
                  <a:cubicBezTo>
                    <a:pt x="395" y="591"/>
                    <a:pt x="591" y="388"/>
                    <a:pt x="837" y="388"/>
                  </a:cubicBezTo>
                  <a:close/>
                  <a:moveTo>
                    <a:pt x="1271" y="2250"/>
                  </a:moveTo>
                  <a:lnTo>
                    <a:pt x="1271" y="3058"/>
                  </a:lnTo>
                  <a:lnTo>
                    <a:pt x="402" y="3058"/>
                  </a:lnTo>
                  <a:lnTo>
                    <a:pt x="402" y="2250"/>
                  </a:lnTo>
                  <a:close/>
                  <a:moveTo>
                    <a:pt x="1181" y="11949"/>
                  </a:moveTo>
                  <a:lnTo>
                    <a:pt x="1032" y="13097"/>
                  </a:lnTo>
                  <a:cubicBezTo>
                    <a:pt x="1018" y="13192"/>
                    <a:pt x="938" y="13267"/>
                    <a:pt x="844" y="13267"/>
                  </a:cubicBezTo>
                  <a:cubicBezTo>
                    <a:pt x="841" y="13267"/>
                    <a:pt x="839" y="13267"/>
                    <a:pt x="837" y="13267"/>
                  </a:cubicBezTo>
                  <a:cubicBezTo>
                    <a:pt x="739" y="13267"/>
                    <a:pt x="656" y="13195"/>
                    <a:pt x="645" y="13097"/>
                  </a:cubicBezTo>
                  <a:lnTo>
                    <a:pt x="493" y="11949"/>
                  </a:lnTo>
                  <a:close/>
                  <a:moveTo>
                    <a:pt x="837" y="1"/>
                  </a:moveTo>
                  <a:cubicBezTo>
                    <a:pt x="373" y="1"/>
                    <a:pt x="0" y="374"/>
                    <a:pt x="0" y="837"/>
                  </a:cubicBezTo>
                  <a:lnTo>
                    <a:pt x="0" y="3532"/>
                  </a:lnTo>
                  <a:lnTo>
                    <a:pt x="0" y="5987"/>
                  </a:lnTo>
                  <a:cubicBezTo>
                    <a:pt x="0" y="6120"/>
                    <a:pt x="101" y="6186"/>
                    <a:pt x="201" y="6186"/>
                  </a:cubicBezTo>
                  <a:cubicBezTo>
                    <a:pt x="302" y="6186"/>
                    <a:pt x="402" y="6120"/>
                    <a:pt x="402" y="5987"/>
                  </a:cubicBezTo>
                  <a:lnTo>
                    <a:pt x="402" y="3460"/>
                  </a:lnTo>
                  <a:lnTo>
                    <a:pt x="1271" y="3460"/>
                  </a:lnTo>
                  <a:lnTo>
                    <a:pt x="1271" y="11550"/>
                  </a:lnTo>
                  <a:lnTo>
                    <a:pt x="402" y="11550"/>
                  </a:lnTo>
                  <a:lnTo>
                    <a:pt x="402" y="6777"/>
                  </a:lnTo>
                  <a:cubicBezTo>
                    <a:pt x="402" y="6643"/>
                    <a:pt x="302" y="6576"/>
                    <a:pt x="201" y="6576"/>
                  </a:cubicBezTo>
                  <a:cubicBezTo>
                    <a:pt x="101" y="6576"/>
                    <a:pt x="0" y="6643"/>
                    <a:pt x="0" y="6777"/>
                  </a:cubicBezTo>
                  <a:lnTo>
                    <a:pt x="0" y="11750"/>
                  </a:lnTo>
                  <a:cubicBezTo>
                    <a:pt x="0" y="11815"/>
                    <a:pt x="29" y="11873"/>
                    <a:pt x="84" y="11913"/>
                  </a:cubicBezTo>
                  <a:lnTo>
                    <a:pt x="243" y="13151"/>
                  </a:lnTo>
                  <a:cubicBezTo>
                    <a:pt x="283" y="13448"/>
                    <a:pt x="536" y="13669"/>
                    <a:pt x="837" y="13669"/>
                  </a:cubicBezTo>
                  <a:cubicBezTo>
                    <a:pt x="1134" y="13669"/>
                    <a:pt x="1387" y="13448"/>
                    <a:pt x="1427" y="13151"/>
                  </a:cubicBezTo>
                  <a:lnTo>
                    <a:pt x="1590" y="11909"/>
                  </a:lnTo>
                  <a:cubicBezTo>
                    <a:pt x="1641" y="11873"/>
                    <a:pt x="1670" y="11815"/>
                    <a:pt x="1670" y="11750"/>
                  </a:cubicBezTo>
                  <a:lnTo>
                    <a:pt x="1670" y="3532"/>
                  </a:lnTo>
                  <a:lnTo>
                    <a:pt x="1670" y="837"/>
                  </a:lnTo>
                  <a:cubicBezTo>
                    <a:pt x="1670" y="374"/>
                    <a:pt x="1297" y="1"/>
                    <a:pt x="83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93" name="Google Shape;1693;p37"/>
          <p:cNvSpPr txBox="1"/>
          <p:nvPr/>
        </p:nvSpPr>
        <p:spPr>
          <a:xfrm>
            <a:off x="7130150" y="1505613"/>
            <a:ext cx="1467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28061"/>
                </a:solidFill>
                <a:latin typeface="Itim"/>
                <a:ea typeface="Itim"/>
                <a:cs typeface="Itim"/>
                <a:sym typeface="Itim"/>
              </a:rPr>
              <a:t>Downl</a:t>
            </a:r>
            <a:r>
              <a:rPr b="1" lang="en" sz="1200">
                <a:solidFill>
                  <a:srgbClr val="328061"/>
                </a:solidFill>
                <a:latin typeface="Itim"/>
                <a:ea typeface="Itim"/>
                <a:cs typeface="Itim"/>
                <a:sym typeface="Itim"/>
              </a:rPr>
              <a:t>oad notes , View assignments</a:t>
            </a:r>
            <a:endParaRPr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694" name="Google Shape;1694;p37"/>
          <p:cNvSpPr txBox="1"/>
          <p:nvPr/>
        </p:nvSpPr>
        <p:spPr>
          <a:xfrm>
            <a:off x="7050900" y="3254500"/>
            <a:ext cx="128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55D4B"/>
                </a:solidFill>
                <a:latin typeface="Itim"/>
                <a:ea typeface="Itim"/>
                <a:cs typeface="Itim"/>
                <a:sym typeface="Itim"/>
              </a:rPr>
              <a:t>Students</a:t>
            </a:r>
            <a:endParaRPr b="1">
              <a:solidFill>
                <a:srgbClr val="F55D4B"/>
              </a:solidFill>
              <a:latin typeface="Itim"/>
              <a:ea typeface="Itim"/>
              <a:cs typeface="Itim"/>
              <a:sym typeface="Itim"/>
            </a:endParaRPr>
          </a:p>
        </p:txBody>
      </p:sp>
      <p:cxnSp>
        <p:nvCxnSpPr>
          <p:cNvPr id="1695" name="Google Shape;1695;p37"/>
          <p:cNvCxnSpPr>
            <a:stCxn id="1694" idx="1"/>
          </p:cNvCxnSpPr>
          <p:nvPr/>
        </p:nvCxnSpPr>
        <p:spPr>
          <a:xfrm rot="10800000">
            <a:off x="6059400" y="2721400"/>
            <a:ext cx="991500" cy="7332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696" name="Google Shape;1696;p37"/>
          <p:cNvGrpSpPr/>
          <p:nvPr/>
        </p:nvGrpSpPr>
        <p:grpSpPr>
          <a:xfrm>
            <a:off x="5640818" y="3100602"/>
            <a:ext cx="567331" cy="554110"/>
            <a:chOff x="6627996" y="2449756"/>
            <a:chExt cx="427980" cy="320369"/>
          </a:xfrm>
        </p:grpSpPr>
        <p:sp>
          <p:nvSpPr>
            <p:cNvPr id="1697" name="Google Shape;1697;p37"/>
            <p:cNvSpPr/>
            <p:nvPr/>
          </p:nvSpPr>
          <p:spPr>
            <a:xfrm>
              <a:off x="6634946" y="2456155"/>
              <a:ext cx="415863" cy="220836"/>
            </a:xfrm>
            <a:custGeom>
              <a:rect b="b" l="l" r="r" t="t"/>
              <a:pathLst>
                <a:path extrusionOk="0" h="8420" w="15856">
                  <a:moveTo>
                    <a:pt x="6378" y="0"/>
                  </a:moveTo>
                  <a:cubicBezTo>
                    <a:pt x="6219" y="0"/>
                    <a:pt x="6060" y="11"/>
                    <a:pt x="5900" y="32"/>
                  </a:cubicBezTo>
                  <a:cubicBezTo>
                    <a:pt x="4509" y="220"/>
                    <a:pt x="3354" y="1206"/>
                    <a:pt x="2955" y="2549"/>
                  </a:cubicBezTo>
                  <a:lnTo>
                    <a:pt x="2936" y="2549"/>
                  </a:lnTo>
                  <a:cubicBezTo>
                    <a:pt x="1314" y="2549"/>
                    <a:pt x="1" y="3862"/>
                    <a:pt x="1" y="5484"/>
                  </a:cubicBezTo>
                  <a:cubicBezTo>
                    <a:pt x="1" y="7105"/>
                    <a:pt x="1314" y="8419"/>
                    <a:pt x="2936" y="8419"/>
                  </a:cubicBezTo>
                  <a:lnTo>
                    <a:pt x="13392" y="8419"/>
                  </a:lnTo>
                  <a:cubicBezTo>
                    <a:pt x="13403" y="8419"/>
                    <a:pt x="13415" y="8419"/>
                    <a:pt x="13427" y="8419"/>
                  </a:cubicBezTo>
                  <a:cubicBezTo>
                    <a:pt x="14763" y="8419"/>
                    <a:pt x="15855" y="7334"/>
                    <a:pt x="15855" y="5994"/>
                  </a:cubicBezTo>
                  <a:cubicBezTo>
                    <a:pt x="15855" y="4654"/>
                    <a:pt x="14763" y="3569"/>
                    <a:pt x="13427" y="3569"/>
                  </a:cubicBezTo>
                  <a:cubicBezTo>
                    <a:pt x="13415" y="3569"/>
                    <a:pt x="13403" y="3569"/>
                    <a:pt x="13392" y="3569"/>
                  </a:cubicBezTo>
                  <a:lnTo>
                    <a:pt x="13396" y="3569"/>
                  </a:lnTo>
                  <a:cubicBezTo>
                    <a:pt x="13310" y="3569"/>
                    <a:pt x="13218" y="3574"/>
                    <a:pt x="13132" y="3583"/>
                  </a:cubicBezTo>
                  <a:cubicBezTo>
                    <a:pt x="12743" y="2328"/>
                    <a:pt x="11586" y="1528"/>
                    <a:pt x="10340" y="1528"/>
                  </a:cubicBezTo>
                  <a:cubicBezTo>
                    <a:pt x="10030" y="1528"/>
                    <a:pt x="9714" y="1578"/>
                    <a:pt x="9403" y="1683"/>
                  </a:cubicBezTo>
                  <a:cubicBezTo>
                    <a:pt x="8747" y="627"/>
                    <a:pt x="7597" y="0"/>
                    <a:pt x="6378" y="0"/>
                  </a:cubicBezTo>
                  <a:close/>
                </a:path>
              </a:pathLst>
            </a:custGeom>
            <a:solidFill>
              <a:srgbClr val="EAED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37"/>
            <p:cNvSpPr/>
            <p:nvPr/>
          </p:nvSpPr>
          <p:spPr>
            <a:xfrm>
              <a:off x="6633687" y="2523245"/>
              <a:ext cx="378489" cy="153746"/>
            </a:xfrm>
            <a:custGeom>
              <a:rect b="b" l="l" r="r" t="t"/>
              <a:pathLst>
                <a:path extrusionOk="0" h="5862" w="14431">
                  <a:moveTo>
                    <a:pt x="2859" y="0"/>
                  </a:moveTo>
                  <a:cubicBezTo>
                    <a:pt x="1252" y="68"/>
                    <a:pt x="0" y="1420"/>
                    <a:pt x="53" y="3027"/>
                  </a:cubicBezTo>
                  <a:cubicBezTo>
                    <a:pt x="106" y="4620"/>
                    <a:pt x="1482" y="5861"/>
                    <a:pt x="3080" y="5861"/>
                  </a:cubicBezTo>
                  <a:lnTo>
                    <a:pt x="13444" y="5861"/>
                  </a:lnTo>
                  <a:cubicBezTo>
                    <a:pt x="13507" y="5861"/>
                    <a:pt x="13570" y="5856"/>
                    <a:pt x="13632" y="5851"/>
                  </a:cubicBezTo>
                  <a:cubicBezTo>
                    <a:pt x="14431" y="5789"/>
                    <a:pt x="14368" y="4581"/>
                    <a:pt x="13565" y="4581"/>
                  </a:cubicBezTo>
                  <a:lnTo>
                    <a:pt x="11784" y="4581"/>
                  </a:lnTo>
                  <a:cubicBezTo>
                    <a:pt x="11645" y="4581"/>
                    <a:pt x="11529" y="4466"/>
                    <a:pt x="11529" y="4326"/>
                  </a:cubicBezTo>
                  <a:lnTo>
                    <a:pt x="11529" y="3518"/>
                  </a:lnTo>
                  <a:cubicBezTo>
                    <a:pt x="11529" y="3181"/>
                    <a:pt x="11395" y="2854"/>
                    <a:pt x="11159" y="2618"/>
                  </a:cubicBezTo>
                  <a:lnTo>
                    <a:pt x="9672" y="1131"/>
                  </a:lnTo>
                  <a:cubicBezTo>
                    <a:pt x="9431" y="891"/>
                    <a:pt x="9104" y="756"/>
                    <a:pt x="8767" y="756"/>
                  </a:cubicBezTo>
                  <a:lnTo>
                    <a:pt x="5409" y="756"/>
                  </a:lnTo>
                  <a:cubicBezTo>
                    <a:pt x="4846" y="756"/>
                    <a:pt x="4389" y="1213"/>
                    <a:pt x="4389" y="1776"/>
                  </a:cubicBezTo>
                  <a:lnTo>
                    <a:pt x="4389" y="4037"/>
                  </a:lnTo>
                  <a:cubicBezTo>
                    <a:pt x="4385" y="4186"/>
                    <a:pt x="4267" y="4292"/>
                    <a:pt x="4134" y="4292"/>
                  </a:cubicBezTo>
                  <a:cubicBezTo>
                    <a:pt x="4099" y="4292"/>
                    <a:pt x="4063" y="4285"/>
                    <a:pt x="4028" y="4268"/>
                  </a:cubicBezTo>
                  <a:cubicBezTo>
                    <a:pt x="3075" y="3806"/>
                    <a:pt x="2392" y="2873"/>
                    <a:pt x="2349" y="1762"/>
                  </a:cubicBezTo>
                  <a:cubicBezTo>
                    <a:pt x="2325" y="1131"/>
                    <a:pt x="2503" y="515"/>
                    <a:pt x="2859" y="0"/>
                  </a:cubicBezTo>
                  <a:close/>
                </a:path>
              </a:pathLst>
            </a:custGeom>
            <a:solidFill>
              <a:srgbClr val="DDE2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37"/>
            <p:cNvSpPr/>
            <p:nvPr/>
          </p:nvSpPr>
          <p:spPr>
            <a:xfrm>
              <a:off x="6768838" y="2563111"/>
              <a:ext cx="147189" cy="200693"/>
            </a:xfrm>
            <a:custGeom>
              <a:rect b="b" l="l" r="r" t="t"/>
              <a:pathLst>
                <a:path extrusionOk="0" h="7652" w="5612">
                  <a:moveTo>
                    <a:pt x="3630" y="1"/>
                  </a:moveTo>
                  <a:cubicBezTo>
                    <a:pt x="3625" y="1"/>
                    <a:pt x="3620" y="1"/>
                    <a:pt x="3614" y="1"/>
                  </a:cubicBezTo>
                  <a:lnTo>
                    <a:pt x="256" y="1"/>
                  </a:lnTo>
                  <a:cubicBezTo>
                    <a:pt x="116" y="1"/>
                    <a:pt x="1" y="112"/>
                    <a:pt x="1" y="256"/>
                  </a:cubicBezTo>
                  <a:lnTo>
                    <a:pt x="1" y="7397"/>
                  </a:lnTo>
                  <a:cubicBezTo>
                    <a:pt x="1" y="7536"/>
                    <a:pt x="116" y="7652"/>
                    <a:pt x="256" y="7652"/>
                  </a:cubicBezTo>
                  <a:lnTo>
                    <a:pt x="5356" y="7652"/>
                  </a:lnTo>
                  <a:cubicBezTo>
                    <a:pt x="5496" y="7652"/>
                    <a:pt x="5611" y="7536"/>
                    <a:pt x="5611" y="7397"/>
                  </a:cubicBezTo>
                  <a:lnTo>
                    <a:pt x="5611" y="1998"/>
                  </a:lnTo>
                  <a:cubicBezTo>
                    <a:pt x="5611" y="1863"/>
                    <a:pt x="5558" y="1733"/>
                    <a:pt x="5462" y="1637"/>
                  </a:cubicBezTo>
                  <a:lnTo>
                    <a:pt x="3975" y="150"/>
                  </a:lnTo>
                  <a:cubicBezTo>
                    <a:pt x="3883" y="58"/>
                    <a:pt x="3759" y="1"/>
                    <a:pt x="3630" y="1"/>
                  </a:cubicBezTo>
                  <a:close/>
                </a:path>
              </a:pathLst>
            </a:custGeom>
            <a:solidFill>
              <a:srgbClr val="A1AD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37"/>
            <p:cNvSpPr/>
            <p:nvPr/>
          </p:nvSpPr>
          <p:spPr>
            <a:xfrm>
              <a:off x="6869289" y="2609954"/>
              <a:ext cx="46869" cy="13507"/>
            </a:xfrm>
            <a:custGeom>
              <a:rect b="b" l="l" r="r" t="t"/>
              <a:pathLst>
                <a:path extrusionOk="0" h="515" w="1787">
                  <a:moveTo>
                    <a:pt x="1" y="0"/>
                  </a:moveTo>
                  <a:lnTo>
                    <a:pt x="1" y="515"/>
                  </a:lnTo>
                  <a:lnTo>
                    <a:pt x="1786" y="515"/>
                  </a:lnTo>
                  <a:lnTo>
                    <a:pt x="1786" y="212"/>
                  </a:lnTo>
                  <a:cubicBezTo>
                    <a:pt x="1781" y="140"/>
                    <a:pt x="1767" y="67"/>
                    <a:pt x="1733" y="0"/>
                  </a:cubicBezTo>
                  <a:close/>
                </a:path>
              </a:pathLst>
            </a:custGeom>
            <a:solidFill>
              <a:srgbClr val="8291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37"/>
            <p:cNvSpPr/>
            <p:nvPr/>
          </p:nvSpPr>
          <p:spPr>
            <a:xfrm>
              <a:off x="6627996" y="2449756"/>
              <a:ext cx="427980" cy="233451"/>
            </a:xfrm>
            <a:custGeom>
              <a:rect b="b" l="l" r="r" t="t"/>
              <a:pathLst>
                <a:path extrusionOk="0" h="8901" w="16318">
                  <a:moveTo>
                    <a:pt x="6639" y="0"/>
                  </a:moveTo>
                  <a:cubicBezTo>
                    <a:pt x="5841" y="0"/>
                    <a:pt x="5037" y="251"/>
                    <a:pt x="4351" y="772"/>
                  </a:cubicBezTo>
                  <a:cubicBezTo>
                    <a:pt x="3749" y="1229"/>
                    <a:pt x="3302" y="1850"/>
                    <a:pt x="3052" y="2557"/>
                  </a:cubicBezTo>
                  <a:cubicBezTo>
                    <a:pt x="1334" y="2644"/>
                    <a:pt x="1" y="4082"/>
                    <a:pt x="44" y="5800"/>
                  </a:cubicBezTo>
                  <a:cubicBezTo>
                    <a:pt x="83" y="7518"/>
                    <a:pt x="1483" y="8889"/>
                    <a:pt x="3201" y="8894"/>
                  </a:cubicBezTo>
                  <a:lnTo>
                    <a:pt x="4351" y="8894"/>
                  </a:lnTo>
                  <a:cubicBezTo>
                    <a:pt x="4630" y="8860"/>
                    <a:pt x="4630" y="8451"/>
                    <a:pt x="4351" y="8418"/>
                  </a:cubicBezTo>
                  <a:lnTo>
                    <a:pt x="3201" y="8418"/>
                  </a:lnTo>
                  <a:cubicBezTo>
                    <a:pt x="1714" y="8418"/>
                    <a:pt x="506" y="7215"/>
                    <a:pt x="506" y="5728"/>
                  </a:cubicBezTo>
                  <a:cubicBezTo>
                    <a:pt x="506" y="4236"/>
                    <a:pt x="1709" y="3029"/>
                    <a:pt x="3196" y="3029"/>
                  </a:cubicBezTo>
                  <a:lnTo>
                    <a:pt x="3225" y="3029"/>
                  </a:lnTo>
                  <a:cubicBezTo>
                    <a:pt x="3331" y="3029"/>
                    <a:pt x="3422" y="2961"/>
                    <a:pt x="3451" y="2860"/>
                  </a:cubicBezTo>
                  <a:cubicBezTo>
                    <a:pt x="3658" y="2177"/>
                    <a:pt x="4072" y="1580"/>
                    <a:pt x="4635" y="1152"/>
                  </a:cubicBezTo>
                  <a:cubicBezTo>
                    <a:pt x="5239" y="695"/>
                    <a:pt x="5943" y="477"/>
                    <a:pt x="6640" y="477"/>
                  </a:cubicBezTo>
                  <a:cubicBezTo>
                    <a:pt x="7747" y="477"/>
                    <a:pt x="8835" y="1028"/>
                    <a:pt x="9470" y="2047"/>
                  </a:cubicBezTo>
                  <a:cubicBezTo>
                    <a:pt x="9515" y="2117"/>
                    <a:pt x="9594" y="2159"/>
                    <a:pt x="9674" y="2159"/>
                  </a:cubicBezTo>
                  <a:cubicBezTo>
                    <a:pt x="9698" y="2159"/>
                    <a:pt x="9722" y="2156"/>
                    <a:pt x="9745" y="2148"/>
                  </a:cubicBezTo>
                  <a:cubicBezTo>
                    <a:pt x="10029" y="2053"/>
                    <a:pt x="10318" y="2007"/>
                    <a:pt x="10601" y="2007"/>
                  </a:cubicBezTo>
                  <a:cubicBezTo>
                    <a:pt x="11747" y="2007"/>
                    <a:pt x="12808" y="2746"/>
                    <a:pt x="13171" y="3899"/>
                  </a:cubicBezTo>
                  <a:cubicBezTo>
                    <a:pt x="13201" y="3996"/>
                    <a:pt x="13293" y="4065"/>
                    <a:pt x="13393" y="4065"/>
                  </a:cubicBezTo>
                  <a:cubicBezTo>
                    <a:pt x="13402" y="4065"/>
                    <a:pt x="13411" y="4064"/>
                    <a:pt x="13421" y="4063"/>
                  </a:cubicBezTo>
                  <a:cubicBezTo>
                    <a:pt x="13501" y="4054"/>
                    <a:pt x="13580" y="4050"/>
                    <a:pt x="13659" y="4050"/>
                  </a:cubicBezTo>
                  <a:cubicBezTo>
                    <a:pt x="14805" y="4050"/>
                    <a:pt x="15778" y="4947"/>
                    <a:pt x="15841" y="6118"/>
                  </a:cubicBezTo>
                  <a:cubicBezTo>
                    <a:pt x="15909" y="7369"/>
                    <a:pt x="14913" y="8423"/>
                    <a:pt x="13657" y="8423"/>
                  </a:cubicBezTo>
                  <a:lnTo>
                    <a:pt x="12001" y="8423"/>
                  </a:lnTo>
                  <a:cubicBezTo>
                    <a:pt x="11990" y="8421"/>
                    <a:pt x="11980" y="8420"/>
                    <a:pt x="11969" y="8420"/>
                  </a:cubicBezTo>
                  <a:cubicBezTo>
                    <a:pt x="11839" y="8420"/>
                    <a:pt x="11732" y="8525"/>
                    <a:pt x="11732" y="8658"/>
                  </a:cubicBezTo>
                  <a:cubicBezTo>
                    <a:pt x="11732" y="8792"/>
                    <a:pt x="11839" y="8901"/>
                    <a:pt x="11970" y="8901"/>
                  </a:cubicBezTo>
                  <a:cubicBezTo>
                    <a:pt x="11980" y="8901"/>
                    <a:pt x="11991" y="8900"/>
                    <a:pt x="12001" y="8899"/>
                  </a:cubicBezTo>
                  <a:lnTo>
                    <a:pt x="13657" y="8899"/>
                  </a:lnTo>
                  <a:cubicBezTo>
                    <a:pt x="15129" y="8899"/>
                    <a:pt x="16318" y="7706"/>
                    <a:pt x="16318" y="6238"/>
                  </a:cubicBezTo>
                  <a:cubicBezTo>
                    <a:pt x="16318" y="4766"/>
                    <a:pt x="15129" y="3577"/>
                    <a:pt x="13657" y="3577"/>
                  </a:cubicBezTo>
                  <a:lnTo>
                    <a:pt x="13661" y="3572"/>
                  </a:lnTo>
                  <a:lnTo>
                    <a:pt x="13565" y="3572"/>
                  </a:lnTo>
                  <a:cubicBezTo>
                    <a:pt x="13349" y="3009"/>
                    <a:pt x="12978" y="2523"/>
                    <a:pt x="12497" y="2162"/>
                  </a:cubicBezTo>
                  <a:cubicBezTo>
                    <a:pt x="11944" y="1749"/>
                    <a:pt x="11277" y="1532"/>
                    <a:pt x="10601" y="1532"/>
                  </a:cubicBezTo>
                  <a:cubicBezTo>
                    <a:pt x="10324" y="1532"/>
                    <a:pt x="10046" y="1569"/>
                    <a:pt x="9774" y="1643"/>
                  </a:cubicBezTo>
                  <a:cubicBezTo>
                    <a:pt x="9032" y="572"/>
                    <a:pt x="7843" y="0"/>
                    <a:pt x="663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37"/>
            <p:cNvSpPr/>
            <p:nvPr/>
          </p:nvSpPr>
          <p:spPr>
            <a:xfrm>
              <a:off x="6762543" y="2556817"/>
              <a:ext cx="159778" cy="213308"/>
            </a:xfrm>
            <a:custGeom>
              <a:rect b="b" l="l" r="r" t="t"/>
              <a:pathLst>
                <a:path extrusionOk="0" h="8133" w="6092">
                  <a:moveTo>
                    <a:pt x="3575" y="477"/>
                  </a:moveTo>
                  <a:lnTo>
                    <a:pt x="3575" y="2026"/>
                  </a:lnTo>
                  <a:cubicBezTo>
                    <a:pt x="3575" y="2296"/>
                    <a:pt x="3792" y="2517"/>
                    <a:pt x="4066" y="2517"/>
                  </a:cubicBezTo>
                  <a:lnTo>
                    <a:pt x="4831" y="2517"/>
                  </a:lnTo>
                  <a:cubicBezTo>
                    <a:pt x="5115" y="2483"/>
                    <a:pt x="5115" y="2074"/>
                    <a:pt x="4831" y="2040"/>
                  </a:cubicBezTo>
                  <a:lnTo>
                    <a:pt x="4071" y="2040"/>
                  </a:lnTo>
                  <a:cubicBezTo>
                    <a:pt x="4061" y="2040"/>
                    <a:pt x="4052" y="2031"/>
                    <a:pt x="4052" y="2026"/>
                  </a:cubicBezTo>
                  <a:lnTo>
                    <a:pt x="4052" y="563"/>
                  </a:lnTo>
                  <a:lnTo>
                    <a:pt x="5539" y="2045"/>
                  </a:lnTo>
                  <a:cubicBezTo>
                    <a:pt x="5587" y="2098"/>
                    <a:pt x="5616" y="2166"/>
                    <a:pt x="5616" y="2238"/>
                  </a:cubicBezTo>
                  <a:lnTo>
                    <a:pt x="5616" y="7637"/>
                  </a:lnTo>
                  <a:cubicBezTo>
                    <a:pt x="5616" y="7646"/>
                    <a:pt x="5606" y="7656"/>
                    <a:pt x="5596" y="7656"/>
                  </a:cubicBezTo>
                  <a:lnTo>
                    <a:pt x="496" y="7656"/>
                  </a:lnTo>
                  <a:cubicBezTo>
                    <a:pt x="486" y="7656"/>
                    <a:pt x="481" y="7646"/>
                    <a:pt x="481" y="7637"/>
                  </a:cubicBezTo>
                  <a:lnTo>
                    <a:pt x="481" y="496"/>
                  </a:lnTo>
                  <a:cubicBezTo>
                    <a:pt x="481" y="486"/>
                    <a:pt x="486" y="477"/>
                    <a:pt x="496" y="477"/>
                  </a:cubicBezTo>
                  <a:close/>
                  <a:moveTo>
                    <a:pt x="496" y="0"/>
                  </a:moveTo>
                  <a:cubicBezTo>
                    <a:pt x="222" y="0"/>
                    <a:pt x="0" y="222"/>
                    <a:pt x="0" y="496"/>
                  </a:cubicBezTo>
                  <a:lnTo>
                    <a:pt x="0" y="7637"/>
                  </a:lnTo>
                  <a:cubicBezTo>
                    <a:pt x="0" y="7911"/>
                    <a:pt x="222" y="8132"/>
                    <a:pt x="496" y="8132"/>
                  </a:cubicBezTo>
                  <a:lnTo>
                    <a:pt x="5596" y="8132"/>
                  </a:lnTo>
                  <a:cubicBezTo>
                    <a:pt x="5871" y="8132"/>
                    <a:pt x="6092" y="7911"/>
                    <a:pt x="6092" y="7637"/>
                  </a:cubicBezTo>
                  <a:lnTo>
                    <a:pt x="6092" y="2238"/>
                  </a:lnTo>
                  <a:cubicBezTo>
                    <a:pt x="6092" y="2040"/>
                    <a:pt x="6010" y="1848"/>
                    <a:pt x="5871" y="1708"/>
                  </a:cubicBezTo>
                  <a:lnTo>
                    <a:pt x="4384" y="222"/>
                  </a:lnTo>
                  <a:cubicBezTo>
                    <a:pt x="4244" y="82"/>
                    <a:pt x="4057" y="0"/>
                    <a:pt x="385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37"/>
            <p:cNvSpPr/>
            <p:nvPr/>
          </p:nvSpPr>
          <p:spPr>
            <a:xfrm>
              <a:off x="6807550" y="2643892"/>
              <a:ext cx="69686" cy="86970"/>
            </a:xfrm>
            <a:custGeom>
              <a:rect b="b" l="l" r="r" t="t"/>
              <a:pathLst>
                <a:path extrusionOk="0" h="3316" w="2657">
                  <a:moveTo>
                    <a:pt x="1330" y="0"/>
                  </a:moveTo>
                  <a:cubicBezTo>
                    <a:pt x="1260" y="0"/>
                    <a:pt x="1191" y="29"/>
                    <a:pt x="1142" y="87"/>
                  </a:cubicBezTo>
                  <a:lnTo>
                    <a:pt x="122" y="1362"/>
                  </a:lnTo>
                  <a:cubicBezTo>
                    <a:pt x="0" y="1546"/>
                    <a:pt x="155" y="1740"/>
                    <a:pt x="325" y="1740"/>
                  </a:cubicBezTo>
                  <a:cubicBezTo>
                    <a:pt x="382" y="1740"/>
                    <a:pt x="442" y="1718"/>
                    <a:pt x="493" y="1665"/>
                  </a:cubicBezTo>
                  <a:lnTo>
                    <a:pt x="1089" y="919"/>
                  </a:lnTo>
                  <a:lnTo>
                    <a:pt x="1089" y="3046"/>
                  </a:lnTo>
                  <a:cubicBezTo>
                    <a:pt x="1070" y="3191"/>
                    <a:pt x="1186" y="3316"/>
                    <a:pt x="1330" y="3316"/>
                  </a:cubicBezTo>
                  <a:cubicBezTo>
                    <a:pt x="1474" y="3316"/>
                    <a:pt x="1585" y="3191"/>
                    <a:pt x="1566" y="3046"/>
                  </a:cubicBezTo>
                  <a:lnTo>
                    <a:pt x="1566" y="919"/>
                  </a:lnTo>
                  <a:lnTo>
                    <a:pt x="2163" y="1660"/>
                  </a:lnTo>
                  <a:cubicBezTo>
                    <a:pt x="2214" y="1714"/>
                    <a:pt x="2274" y="1737"/>
                    <a:pt x="2332" y="1737"/>
                  </a:cubicBezTo>
                  <a:cubicBezTo>
                    <a:pt x="2502" y="1737"/>
                    <a:pt x="2656" y="1542"/>
                    <a:pt x="2538" y="1362"/>
                  </a:cubicBezTo>
                  <a:lnTo>
                    <a:pt x="1518" y="87"/>
                  </a:lnTo>
                  <a:cubicBezTo>
                    <a:pt x="1470" y="29"/>
                    <a:pt x="1400" y="0"/>
                    <a:pt x="133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37"/>
            <p:cNvSpPr/>
            <p:nvPr/>
          </p:nvSpPr>
          <p:spPr>
            <a:xfrm>
              <a:off x="6807550" y="2478029"/>
              <a:ext cx="55969" cy="38554"/>
            </a:xfrm>
            <a:custGeom>
              <a:rect b="b" l="l" r="r" t="t"/>
              <a:pathLst>
                <a:path extrusionOk="0" h="1470" w="2134">
                  <a:moveTo>
                    <a:pt x="334" y="1"/>
                  </a:moveTo>
                  <a:cubicBezTo>
                    <a:pt x="70" y="1"/>
                    <a:pt x="0" y="380"/>
                    <a:pt x="262" y="469"/>
                  </a:cubicBezTo>
                  <a:cubicBezTo>
                    <a:pt x="815" y="584"/>
                    <a:pt x="1311" y="897"/>
                    <a:pt x="1652" y="1349"/>
                  </a:cubicBezTo>
                  <a:cubicBezTo>
                    <a:pt x="1694" y="1427"/>
                    <a:pt x="1776" y="1469"/>
                    <a:pt x="1859" y="1469"/>
                  </a:cubicBezTo>
                  <a:cubicBezTo>
                    <a:pt x="1909" y="1469"/>
                    <a:pt x="1960" y="1454"/>
                    <a:pt x="2004" y="1421"/>
                  </a:cubicBezTo>
                  <a:cubicBezTo>
                    <a:pt x="2119" y="1335"/>
                    <a:pt x="2134" y="1166"/>
                    <a:pt x="2033" y="1060"/>
                  </a:cubicBezTo>
                  <a:cubicBezTo>
                    <a:pt x="1624" y="517"/>
                    <a:pt x="1027" y="137"/>
                    <a:pt x="358" y="2"/>
                  </a:cubicBezTo>
                  <a:cubicBezTo>
                    <a:pt x="350" y="1"/>
                    <a:pt x="342" y="1"/>
                    <a:pt x="33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37"/>
            <p:cNvSpPr/>
            <p:nvPr/>
          </p:nvSpPr>
          <p:spPr>
            <a:xfrm>
              <a:off x="6914427" y="2519810"/>
              <a:ext cx="43197" cy="35512"/>
            </a:xfrm>
            <a:custGeom>
              <a:rect b="b" l="l" r="r" t="t"/>
              <a:pathLst>
                <a:path extrusionOk="0" h="1354" w="1647">
                  <a:moveTo>
                    <a:pt x="337" y="0"/>
                  </a:moveTo>
                  <a:cubicBezTo>
                    <a:pt x="101" y="0"/>
                    <a:pt x="1" y="338"/>
                    <a:pt x="234" y="459"/>
                  </a:cubicBezTo>
                  <a:lnTo>
                    <a:pt x="238" y="454"/>
                  </a:lnTo>
                  <a:cubicBezTo>
                    <a:pt x="633" y="593"/>
                    <a:pt x="965" y="882"/>
                    <a:pt x="1162" y="1253"/>
                  </a:cubicBezTo>
                  <a:cubicBezTo>
                    <a:pt x="1212" y="1324"/>
                    <a:pt x="1281" y="1354"/>
                    <a:pt x="1350" y="1354"/>
                  </a:cubicBezTo>
                  <a:cubicBezTo>
                    <a:pt x="1500" y="1354"/>
                    <a:pt x="1647" y="1209"/>
                    <a:pt x="1581" y="1031"/>
                  </a:cubicBezTo>
                  <a:cubicBezTo>
                    <a:pt x="1326" y="550"/>
                    <a:pt x="902" y="189"/>
                    <a:pt x="392" y="6"/>
                  </a:cubicBezTo>
                  <a:cubicBezTo>
                    <a:pt x="373" y="2"/>
                    <a:pt x="355" y="0"/>
                    <a:pt x="33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06" name="Google Shape;1706;p37"/>
          <p:cNvSpPr txBox="1"/>
          <p:nvPr/>
        </p:nvSpPr>
        <p:spPr>
          <a:xfrm>
            <a:off x="5990025" y="3611175"/>
            <a:ext cx="1910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28061"/>
                </a:solidFill>
                <a:latin typeface="Itim"/>
                <a:ea typeface="Itim"/>
                <a:cs typeface="Itim"/>
                <a:sym typeface="Itim"/>
              </a:rPr>
              <a:t>Upload assignments</a:t>
            </a:r>
            <a:endParaRPr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1707" name="Google Shape;1707;p37"/>
          <p:cNvCxnSpPr>
            <a:endCxn id="1661" idx="3"/>
          </p:cNvCxnSpPr>
          <p:nvPr/>
        </p:nvCxnSpPr>
        <p:spPr>
          <a:xfrm flipH="1">
            <a:off x="2077625" y="2614525"/>
            <a:ext cx="2015700" cy="7467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08" name="Google Shape;1708;p37"/>
          <p:cNvSpPr txBox="1"/>
          <p:nvPr/>
        </p:nvSpPr>
        <p:spPr>
          <a:xfrm>
            <a:off x="2174775" y="3449475"/>
            <a:ext cx="1950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28061"/>
                </a:solidFill>
                <a:latin typeface="Itim"/>
                <a:ea typeface="Itim"/>
                <a:cs typeface="Itim"/>
                <a:sym typeface="Itim"/>
              </a:rPr>
              <a:t>View</a:t>
            </a:r>
            <a:r>
              <a:rPr b="1" lang="en" sz="1200">
                <a:solidFill>
                  <a:srgbClr val="328061"/>
                </a:solidFill>
                <a:latin typeface="Itim"/>
                <a:ea typeface="Itim"/>
                <a:cs typeface="Itim"/>
                <a:sym typeface="Itim"/>
              </a:rPr>
              <a:t> Submissions &amp; grade students</a:t>
            </a:r>
            <a:endParaRPr>
              <a:latin typeface="Muli"/>
              <a:ea typeface="Muli"/>
              <a:cs typeface="Muli"/>
              <a:sym typeface="Muli"/>
            </a:endParaRPr>
          </a:p>
        </p:txBody>
      </p:sp>
      <p:grpSp>
        <p:nvGrpSpPr>
          <p:cNvPr id="1709" name="Google Shape;1709;p37"/>
          <p:cNvGrpSpPr/>
          <p:nvPr/>
        </p:nvGrpSpPr>
        <p:grpSpPr>
          <a:xfrm>
            <a:off x="3068611" y="3021750"/>
            <a:ext cx="611620" cy="476050"/>
            <a:chOff x="1277639" y="2449546"/>
            <a:chExt cx="409411" cy="332066"/>
          </a:xfrm>
        </p:grpSpPr>
        <p:sp>
          <p:nvSpPr>
            <p:cNvPr id="1710" name="Google Shape;1710;p37"/>
            <p:cNvSpPr/>
            <p:nvPr/>
          </p:nvSpPr>
          <p:spPr>
            <a:xfrm>
              <a:off x="1283566" y="2455474"/>
              <a:ext cx="397556" cy="275258"/>
            </a:xfrm>
            <a:custGeom>
              <a:rect b="b" l="l" r="r" t="t"/>
              <a:pathLst>
                <a:path extrusionOk="0" h="10495" w="15158">
                  <a:moveTo>
                    <a:pt x="410" y="1"/>
                  </a:moveTo>
                  <a:cubicBezTo>
                    <a:pt x="183" y="1"/>
                    <a:pt x="1" y="183"/>
                    <a:pt x="1" y="405"/>
                  </a:cubicBezTo>
                  <a:lnTo>
                    <a:pt x="1" y="10091"/>
                  </a:lnTo>
                  <a:cubicBezTo>
                    <a:pt x="1" y="10317"/>
                    <a:pt x="183" y="10495"/>
                    <a:pt x="410" y="10495"/>
                  </a:cubicBezTo>
                  <a:lnTo>
                    <a:pt x="14749" y="10495"/>
                  </a:lnTo>
                  <a:cubicBezTo>
                    <a:pt x="14975" y="10495"/>
                    <a:pt x="15158" y="10317"/>
                    <a:pt x="15158" y="10091"/>
                  </a:cubicBezTo>
                  <a:lnTo>
                    <a:pt x="15158" y="405"/>
                  </a:lnTo>
                  <a:cubicBezTo>
                    <a:pt x="15158" y="183"/>
                    <a:pt x="14975" y="1"/>
                    <a:pt x="14749" y="1"/>
                  </a:cubicBezTo>
                  <a:close/>
                </a:path>
              </a:pathLst>
            </a:custGeom>
            <a:solidFill>
              <a:srgbClr val="E7ED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37"/>
            <p:cNvSpPr/>
            <p:nvPr/>
          </p:nvSpPr>
          <p:spPr>
            <a:xfrm>
              <a:off x="1283566" y="2455605"/>
              <a:ext cx="397556" cy="275126"/>
            </a:xfrm>
            <a:custGeom>
              <a:rect b="b" l="l" r="r" t="t"/>
              <a:pathLst>
                <a:path extrusionOk="0" h="10490" w="15158">
                  <a:moveTo>
                    <a:pt x="14757" y="0"/>
                  </a:moveTo>
                  <a:cubicBezTo>
                    <a:pt x="14754" y="0"/>
                    <a:pt x="14751" y="0"/>
                    <a:pt x="14749" y="0"/>
                  </a:cubicBezTo>
                  <a:lnTo>
                    <a:pt x="13796" y="0"/>
                  </a:lnTo>
                  <a:lnTo>
                    <a:pt x="13796" y="9503"/>
                  </a:lnTo>
                  <a:cubicBezTo>
                    <a:pt x="13796" y="9730"/>
                    <a:pt x="13613" y="9912"/>
                    <a:pt x="13387" y="9912"/>
                  </a:cubicBezTo>
                  <a:lnTo>
                    <a:pt x="1" y="9912"/>
                  </a:lnTo>
                  <a:lnTo>
                    <a:pt x="1" y="10086"/>
                  </a:lnTo>
                  <a:cubicBezTo>
                    <a:pt x="1" y="10312"/>
                    <a:pt x="183" y="10490"/>
                    <a:pt x="410" y="10490"/>
                  </a:cubicBezTo>
                  <a:lnTo>
                    <a:pt x="14749" y="10490"/>
                  </a:lnTo>
                  <a:cubicBezTo>
                    <a:pt x="14975" y="10490"/>
                    <a:pt x="15158" y="10312"/>
                    <a:pt x="15158" y="10086"/>
                  </a:cubicBezTo>
                  <a:lnTo>
                    <a:pt x="15158" y="400"/>
                  </a:lnTo>
                  <a:cubicBezTo>
                    <a:pt x="15153" y="181"/>
                    <a:pt x="14979" y="0"/>
                    <a:pt x="14757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37"/>
            <p:cNvSpPr/>
            <p:nvPr/>
          </p:nvSpPr>
          <p:spPr>
            <a:xfrm>
              <a:off x="1312338" y="2485504"/>
              <a:ext cx="340013" cy="215328"/>
            </a:xfrm>
            <a:custGeom>
              <a:rect b="b" l="l" r="r" t="t"/>
              <a:pathLst>
                <a:path extrusionOk="0" h="8210" w="12964">
                  <a:moveTo>
                    <a:pt x="1146" y="1"/>
                  </a:moveTo>
                  <a:cubicBezTo>
                    <a:pt x="1122" y="1"/>
                    <a:pt x="1098" y="20"/>
                    <a:pt x="1093" y="49"/>
                  </a:cubicBezTo>
                  <a:cubicBezTo>
                    <a:pt x="1069" y="617"/>
                    <a:pt x="617" y="1069"/>
                    <a:pt x="54" y="1093"/>
                  </a:cubicBezTo>
                  <a:cubicBezTo>
                    <a:pt x="25" y="1093"/>
                    <a:pt x="1" y="1117"/>
                    <a:pt x="1" y="1146"/>
                  </a:cubicBezTo>
                  <a:lnTo>
                    <a:pt x="1" y="7064"/>
                  </a:lnTo>
                  <a:cubicBezTo>
                    <a:pt x="1" y="7088"/>
                    <a:pt x="25" y="7112"/>
                    <a:pt x="54" y="7117"/>
                  </a:cubicBezTo>
                  <a:cubicBezTo>
                    <a:pt x="617" y="7141"/>
                    <a:pt x="1069" y="7594"/>
                    <a:pt x="1093" y="8157"/>
                  </a:cubicBezTo>
                  <a:cubicBezTo>
                    <a:pt x="1098" y="8185"/>
                    <a:pt x="1122" y="8210"/>
                    <a:pt x="1146" y="8210"/>
                  </a:cubicBezTo>
                  <a:lnTo>
                    <a:pt x="11761" y="8210"/>
                  </a:lnTo>
                  <a:cubicBezTo>
                    <a:pt x="11789" y="8210"/>
                    <a:pt x="11813" y="8185"/>
                    <a:pt x="11813" y="8157"/>
                  </a:cubicBezTo>
                  <a:cubicBezTo>
                    <a:pt x="11842" y="7577"/>
                    <a:pt x="12319" y="7117"/>
                    <a:pt x="12901" y="7117"/>
                  </a:cubicBezTo>
                  <a:cubicBezTo>
                    <a:pt x="12904" y="7117"/>
                    <a:pt x="12907" y="7117"/>
                    <a:pt x="12911" y="7117"/>
                  </a:cubicBezTo>
                  <a:cubicBezTo>
                    <a:pt x="12939" y="7117"/>
                    <a:pt x="12963" y="7093"/>
                    <a:pt x="12963" y="7060"/>
                  </a:cubicBezTo>
                  <a:lnTo>
                    <a:pt x="12963" y="1146"/>
                  </a:lnTo>
                  <a:cubicBezTo>
                    <a:pt x="12963" y="1117"/>
                    <a:pt x="12939" y="1093"/>
                    <a:pt x="12911" y="1093"/>
                  </a:cubicBezTo>
                  <a:cubicBezTo>
                    <a:pt x="12323" y="1093"/>
                    <a:pt x="11842" y="636"/>
                    <a:pt x="11813" y="49"/>
                  </a:cubicBezTo>
                  <a:cubicBezTo>
                    <a:pt x="11813" y="20"/>
                    <a:pt x="11789" y="1"/>
                    <a:pt x="117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37"/>
            <p:cNvSpPr/>
            <p:nvPr/>
          </p:nvSpPr>
          <p:spPr>
            <a:xfrm>
              <a:off x="1584815" y="2485504"/>
              <a:ext cx="67536" cy="215328"/>
            </a:xfrm>
            <a:custGeom>
              <a:rect b="b" l="l" r="r" t="t"/>
              <a:pathLst>
                <a:path extrusionOk="0" h="8210" w="2575">
                  <a:moveTo>
                    <a:pt x="0" y="1"/>
                  </a:moveTo>
                  <a:cubicBezTo>
                    <a:pt x="29" y="1"/>
                    <a:pt x="48" y="25"/>
                    <a:pt x="53" y="49"/>
                  </a:cubicBezTo>
                  <a:cubicBezTo>
                    <a:pt x="77" y="636"/>
                    <a:pt x="558" y="1093"/>
                    <a:pt x="1145" y="1093"/>
                  </a:cubicBezTo>
                  <a:cubicBezTo>
                    <a:pt x="1174" y="1093"/>
                    <a:pt x="1198" y="1117"/>
                    <a:pt x="1198" y="1146"/>
                  </a:cubicBezTo>
                  <a:lnTo>
                    <a:pt x="1198" y="7064"/>
                  </a:lnTo>
                  <a:cubicBezTo>
                    <a:pt x="1198" y="7093"/>
                    <a:pt x="1174" y="7117"/>
                    <a:pt x="1145" y="7117"/>
                  </a:cubicBezTo>
                  <a:cubicBezTo>
                    <a:pt x="558" y="7117"/>
                    <a:pt x="82" y="7574"/>
                    <a:pt x="53" y="8161"/>
                  </a:cubicBezTo>
                  <a:cubicBezTo>
                    <a:pt x="53" y="8185"/>
                    <a:pt x="29" y="8210"/>
                    <a:pt x="0" y="8210"/>
                  </a:cubicBezTo>
                  <a:lnTo>
                    <a:pt x="1372" y="8210"/>
                  </a:lnTo>
                  <a:cubicBezTo>
                    <a:pt x="1400" y="8210"/>
                    <a:pt x="1424" y="8185"/>
                    <a:pt x="1424" y="8161"/>
                  </a:cubicBezTo>
                  <a:cubicBezTo>
                    <a:pt x="1453" y="7574"/>
                    <a:pt x="1934" y="7117"/>
                    <a:pt x="2522" y="7117"/>
                  </a:cubicBezTo>
                  <a:cubicBezTo>
                    <a:pt x="2550" y="7117"/>
                    <a:pt x="2574" y="7093"/>
                    <a:pt x="2574" y="7060"/>
                  </a:cubicBezTo>
                  <a:lnTo>
                    <a:pt x="2574" y="1146"/>
                  </a:lnTo>
                  <a:cubicBezTo>
                    <a:pt x="2574" y="1117"/>
                    <a:pt x="2550" y="1093"/>
                    <a:pt x="2522" y="1093"/>
                  </a:cubicBezTo>
                  <a:cubicBezTo>
                    <a:pt x="1934" y="1093"/>
                    <a:pt x="1453" y="636"/>
                    <a:pt x="1424" y="49"/>
                  </a:cubicBezTo>
                  <a:cubicBezTo>
                    <a:pt x="1424" y="25"/>
                    <a:pt x="1400" y="1"/>
                    <a:pt x="1372" y="1"/>
                  </a:cubicBezTo>
                  <a:close/>
                </a:path>
              </a:pathLst>
            </a:custGeom>
            <a:solidFill>
              <a:srgbClr val="F3F5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37"/>
            <p:cNvSpPr/>
            <p:nvPr/>
          </p:nvSpPr>
          <p:spPr>
            <a:xfrm>
              <a:off x="1542300" y="2696006"/>
              <a:ext cx="65254" cy="79548"/>
            </a:xfrm>
            <a:custGeom>
              <a:rect b="b" l="l" r="r" t="t"/>
              <a:pathLst>
                <a:path extrusionOk="0" h="3033" w="2488">
                  <a:moveTo>
                    <a:pt x="1145" y="1"/>
                  </a:moveTo>
                  <a:lnTo>
                    <a:pt x="14" y="2368"/>
                  </a:lnTo>
                  <a:cubicBezTo>
                    <a:pt x="1" y="2395"/>
                    <a:pt x="21" y="2426"/>
                    <a:pt x="51" y="2426"/>
                  </a:cubicBezTo>
                  <a:cubicBezTo>
                    <a:pt x="53" y="2426"/>
                    <a:pt x="55" y="2426"/>
                    <a:pt x="57" y="2426"/>
                  </a:cubicBezTo>
                  <a:lnTo>
                    <a:pt x="818" y="2305"/>
                  </a:lnTo>
                  <a:cubicBezTo>
                    <a:pt x="820" y="2305"/>
                    <a:pt x="823" y="2304"/>
                    <a:pt x="826" y="2304"/>
                  </a:cubicBezTo>
                  <a:cubicBezTo>
                    <a:pt x="839" y="2304"/>
                    <a:pt x="853" y="2313"/>
                    <a:pt x="861" y="2325"/>
                  </a:cubicBezTo>
                  <a:lnTo>
                    <a:pt x="1280" y="3013"/>
                  </a:lnTo>
                  <a:cubicBezTo>
                    <a:pt x="1288" y="3026"/>
                    <a:pt x="1302" y="3032"/>
                    <a:pt x="1316" y="3032"/>
                  </a:cubicBezTo>
                  <a:cubicBezTo>
                    <a:pt x="1332" y="3032"/>
                    <a:pt x="1349" y="3024"/>
                    <a:pt x="1357" y="3008"/>
                  </a:cubicBezTo>
                  <a:lnTo>
                    <a:pt x="2487" y="641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rgbClr val="99AE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37"/>
            <p:cNvSpPr/>
            <p:nvPr/>
          </p:nvSpPr>
          <p:spPr>
            <a:xfrm>
              <a:off x="1591241" y="2696006"/>
              <a:ext cx="65254" cy="79496"/>
            </a:xfrm>
            <a:custGeom>
              <a:rect b="b" l="l" r="r" t="t"/>
              <a:pathLst>
                <a:path extrusionOk="0" h="3031" w="2488">
                  <a:moveTo>
                    <a:pt x="1338" y="1"/>
                  </a:moveTo>
                  <a:lnTo>
                    <a:pt x="1" y="641"/>
                  </a:lnTo>
                  <a:lnTo>
                    <a:pt x="1131" y="3008"/>
                  </a:lnTo>
                  <a:cubicBezTo>
                    <a:pt x="1139" y="3023"/>
                    <a:pt x="1154" y="3030"/>
                    <a:pt x="1170" y="3030"/>
                  </a:cubicBezTo>
                  <a:cubicBezTo>
                    <a:pt x="1184" y="3030"/>
                    <a:pt x="1199" y="3024"/>
                    <a:pt x="1208" y="3013"/>
                  </a:cubicBezTo>
                  <a:lnTo>
                    <a:pt x="1627" y="2325"/>
                  </a:lnTo>
                  <a:cubicBezTo>
                    <a:pt x="1635" y="2313"/>
                    <a:pt x="1646" y="2304"/>
                    <a:pt x="1660" y="2304"/>
                  </a:cubicBezTo>
                  <a:cubicBezTo>
                    <a:pt x="1664" y="2304"/>
                    <a:pt x="1667" y="2305"/>
                    <a:pt x="1670" y="2305"/>
                  </a:cubicBezTo>
                  <a:lnTo>
                    <a:pt x="2426" y="2426"/>
                  </a:lnTo>
                  <a:cubicBezTo>
                    <a:pt x="2428" y="2426"/>
                    <a:pt x="2430" y="2426"/>
                    <a:pt x="2432" y="2426"/>
                  </a:cubicBezTo>
                  <a:cubicBezTo>
                    <a:pt x="2463" y="2426"/>
                    <a:pt x="2487" y="2395"/>
                    <a:pt x="2474" y="2368"/>
                  </a:cubicBezTo>
                  <a:lnTo>
                    <a:pt x="1338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37"/>
            <p:cNvSpPr/>
            <p:nvPr/>
          </p:nvSpPr>
          <p:spPr>
            <a:xfrm>
              <a:off x="1541645" y="2621022"/>
              <a:ext cx="115506" cy="113696"/>
            </a:xfrm>
            <a:custGeom>
              <a:rect b="b" l="l" r="r" t="t"/>
              <a:pathLst>
                <a:path extrusionOk="0" h="4335" w="4404">
                  <a:moveTo>
                    <a:pt x="2202" y="0"/>
                  </a:moveTo>
                  <a:cubicBezTo>
                    <a:pt x="2083" y="0"/>
                    <a:pt x="1964" y="38"/>
                    <a:pt x="1863" y="112"/>
                  </a:cubicBezTo>
                  <a:cubicBezTo>
                    <a:pt x="1759" y="181"/>
                    <a:pt x="1636" y="219"/>
                    <a:pt x="1510" y="219"/>
                  </a:cubicBezTo>
                  <a:cubicBezTo>
                    <a:pt x="1496" y="219"/>
                    <a:pt x="1482" y="219"/>
                    <a:pt x="1468" y="218"/>
                  </a:cubicBezTo>
                  <a:cubicBezTo>
                    <a:pt x="1449" y="216"/>
                    <a:pt x="1430" y="215"/>
                    <a:pt x="1411" y="215"/>
                  </a:cubicBezTo>
                  <a:cubicBezTo>
                    <a:pt x="1182" y="215"/>
                    <a:pt x="974" y="346"/>
                    <a:pt x="876" y="555"/>
                  </a:cubicBezTo>
                  <a:cubicBezTo>
                    <a:pt x="819" y="685"/>
                    <a:pt x="717" y="786"/>
                    <a:pt x="588" y="844"/>
                  </a:cubicBezTo>
                  <a:cubicBezTo>
                    <a:pt x="361" y="949"/>
                    <a:pt x="227" y="1185"/>
                    <a:pt x="251" y="1435"/>
                  </a:cubicBezTo>
                  <a:cubicBezTo>
                    <a:pt x="260" y="1575"/>
                    <a:pt x="227" y="1714"/>
                    <a:pt x="145" y="1830"/>
                  </a:cubicBezTo>
                  <a:cubicBezTo>
                    <a:pt x="1" y="2032"/>
                    <a:pt x="1" y="2306"/>
                    <a:pt x="145" y="2508"/>
                  </a:cubicBezTo>
                  <a:cubicBezTo>
                    <a:pt x="227" y="2624"/>
                    <a:pt x="260" y="2763"/>
                    <a:pt x="251" y="2903"/>
                  </a:cubicBezTo>
                  <a:cubicBezTo>
                    <a:pt x="227" y="3153"/>
                    <a:pt x="361" y="3389"/>
                    <a:pt x="588" y="3490"/>
                  </a:cubicBezTo>
                  <a:cubicBezTo>
                    <a:pt x="717" y="3548"/>
                    <a:pt x="819" y="3654"/>
                    <a:pt x="876" y="3779"/>
                  </a:cubicBezTo>
                  <a:cubicBezTo>
                    <a:pt x="974" y="3992"/>
                    <a:pt x="1182" y="4123"/>
                    <a:pt x="1411" y="4123"/>
                  </a:cubicBezTo>
                  <a:cubicBezTo>
                    <a:pt x="1430" y="4123"/>
                    <a:pt x="1449" y="4122"/>
                    <a:pt x="1468" y="4120"/>
                  </a:cubicBezTo>
                  <a:cubicBezTo>
                    <a:pt x="1487" y="4118"/>
                    <a:pt x="1507" y="4117"/>
                    <a:pt x="1526" y="4117"/>
                  </a:cubicBezTo>
                  <a:cubicBezTo>
                    <a:pt x="1646" y="4117"/>
                    <a:pt x="1763" y="4156"/>
                    <a:pt x="1863" y="4226"/>
                  </a:cubicBezTo>
                  <a:cubicBezTo>
                    <a:pt x="1964" y="4298"/>
                    <a:pt x="2083" y="4334"/>
                    <a:pt x="2202" y="4334"/>
                  </a:cubicBezTo>
                  <a:cubicBezTo>
                    <a:pt x="2321" y="4334"/>
                    <a:pt x="2440" y="4298"/>
                    <a:pt x="2541" y="4226"/>
                  </a:cubicBezTo>
                  <a:cubicBezTo>
                    <a:pt x="2641" y="4156"/>
                    <a:pt x="2758" y="4117"/>
                    <a:pt x="2878" y="4117"/>
                  </a:cubicBezTo>
                  <a:cubicBezTo>
                    <a:pt x="2897" y="4117"/>
                    <a:pt x="2916" y="4118"/>
                    <a:pt x="2936" y="4120"/>
                  </a:cubicBezTo>
                  <a:cubicBezTo>
                    <a:pt x="2955" y="4122"/>
                    <a:pt x="2974" y="4123"/>
                    <a:pt x="2993" y="4123"/>
                  </a:cubicBezTo>
                  <a:cubicBezTo>
                    <a:pt x="3221" y="4123"/>
                    <a:pt x="3429" y="3992"/>
                    <a:pt x="3523" y="3779"/>
                  </a:cubicBezTo>
                  <a:cubicBezTo>
                    <a:pt x="3585" y="3654"/>
                    <a:pt x="3686" y="3548"/>
                    <a:pt x="3816" y="3490"/>
                  </a:cubicBezTo>
                  <a:cubicBezTo>
                    <a:pt x="4042" y="3389"/>
                    <a:pt x="4177" y="3153"/>
                    <a:pt x="4153" y="2903"/>
                  </a:cubicBezTo>
                  <a:cubicBezTo>
                    <a:pt x="4139" y="2763"/>
                    <a:pt x="4177" y="2624"/>
                    <a:pt x="4259" y="2508"/>
                  </a:cubicBezTo>
                  <a:cubicBezTo>
                    <a:pt x="4403" y="2306"/>
                    <a:pt x="4403" y="2032"/>
                    <a:pt x="4259" y="1830"/>
                  </a:cubicBezTo>
                  <a:cubicBezTo>
                    <a:pt x="4177" y="1714"/>
                    <a:pt x="4139" y="1575"/>
                    <a:pt x="4153" y="1435"/>
                  </a:cubicBezTo>
                  <a:cubicBezTo>
                    <a:pt x="4177" y="1185"/>
                    <a:pt x="4042" y="949"/>
                    <a:pt x="3816" y="844"/>
                  </a:cubicBezTo>
                  <a:cubicBezTo>
                    <a:pt x="3686" y="786"/>
                    <a:pt x="3585" y="685"/>
                    <a:pt x="3523" y="555"/>
                  </a:cubicBezTo>
                  <a:cubicBezTo>
                    <a:pt x="3429" y="346"/>
                    <a:pt x="3221" y="215"/>
                    <a:pt x="2993" y="215"/>
                  </a:cubicBezTo>
                  <a:cubicBezTo>
                    <a:pt x="2974" y="215"/>
                    <a:pt x="2955" y="216"/>
                    <a:pt x="2936" y="218"/>
                  </a:cubicBezTo>
                  <a:cubicBezTo>
                    <a:pt x="2922" y="219"/>
                    <a:pt x="2908" y="219"/>
                    <a:pt x="2893" y="219"/>
                  </a:cubicBezTo>
                  <a:cubicBezTo>
                    <a:pt x="2768" y="219"/>
                    <a:pt x="2645" y="181"/>
                    <a:pt x="2541" y="112"/>
                  </a:cubicBezTo>
                  <a:cubicBezTo>
                    <a:pt x="2440" y="38"/>
                    <a:pt x="2321" y="0"/>
                    <a:pt x="2202" y="0"/>
                  </a:cubicBezTo>
                  <a:close/>
                </a:path>
              </a:pathLst>
            </a:custGeom>
            <a:solidFill>
              <a:srgbClr val="909F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37"/>
            <p:cNvSpPr/>
            <p:nvPr/>
          </p:nvSpPr>
          <p:spPr>
            <a:xfrm>
              <a:off x="1579517" y="2729079"/>
              <a:ext cx="1915" cy="26"/>
            </a:xfrm>
            <a:custGeom>
              <a:rect b="b" l="l" r="r" t="t"/>
              <a:pathLst>
                <a:path extrusionOk="0" h="1" w="73">
                  <a:moveTo>
                    <a:pt x="0" y="0"/>
                  </a:moveTo>
                  <a:lnTo>
                    <a:pt x="24" y="0"/>
                  </a:lnTo>
                  <a:lnTo>
                    <a:pt x="24" y="0"/>
                  </a:lnTo>
                  <a:lnTo>
                    <a:pt x="72" y="0"/>
                  </a:lnTo>
                  <a:cubicBezTo>
                    <a:pt x="48" y="0"/>
                    <a:pt x="24" y="0"/>
                    <a:pt x="0" y="0"/>
                  </a:cubicBezTo>
                  <a:close/>
                </a:path>
              </a:pathLst>
            </a:custGeom>
            <a:solidFill>
              <a:srgbClr val="768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37"/>
            <p:cNvSpPr/>
            <p:nvPr/>
          </p:nvSpPr>
          <p:spPr>
            <a:xfrm>
              <a:off x="1579517" y="2626739"/>
              <a:ext cx="1915" cy="26"/>
            </a:xfrm>
            <a:custGeom>
              <a:rect b="b" l="l" r="r" t="t"/>
              <a:pathLst>
                <a:path extrusionOk="0" h="1" w="73">
                  <a:moveTo>
                    <a:pt x="72" y="0"/>
                  </a:moveTo>
                  <a:lnTo>
                    <a:pt x="24" y="0"/>
                  </a:lnTo>
                  <a:lnTo>
                    <a:pt x="24" y="0"/>
                  </a:lnTo>
                  <a:lnTo>
                    <a:pt x="0" y="0"/>
                  </a:lnTo>
                  <a:cubicBezTo>
                    <a:pt x="24" y="0"/>
                    <a:pt x="48" y="0"/>
                    <a:pt x="72" y="0"/>
                  </a:cubicBezTo>
                  <a:close/>
                </a:path>
              </a:pathLst>
            </a:custGeom>
            <a:solidFill>
              <a:srgbClr val="768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37"/>
            <p:cNvSpPr/>
            <p:nvPr/>
          </p:nvSpPr>
          <p:spPr>
            <a:xfrm>
              <a:off x="1583163" y="2621022"/>
              <a:ext cx="73988" cy="113696"/>
            </a:xfrm>
            <a:custGeom>
              <a:rect b="b" l="l" r="r" t="t"/>
              <a:pathLst>
                <a:path extrusionOk="0" h="4335" w="2821">
                  <a:moveTo>
                    <a:pt x="619" y="0"/>
                  </a:moveTo>
                  <a:cubicBezTo>
                    <a:pt x="500" y="0"/>
                    <a:pt x="381" y="38"/>
                    <a:pt x="280" y="112"/>
                  </a:cubicBezTo>
                  <a:cubicBezTo>
                    <a:pt x="198" y="170"/>
                    <a:pt x="102" y="204"/>
                    <a:pt x="1" y="213"/>
                  </a:cubicBezTo>
                  <a:cubicBezTo>
                    <a:pt x="12" y="213"/>
                    <a:pt x="23" y="212"/>
                    <a:pt x="35" y="212"/>
                  </a:cubicBezTo>
                  <a:cubicBezTo>
                    <a:pt x="262" y="212"/>
                    <a:pt x="472" y="349"/>
                    <a:pt x="568" y="555"/>
                  </a:cubicBezTo>
                  <a:cubicBezTo>
                    <a:pt x="626" y="685"/>
                    <a:pt x="727" y="786"/>
                    <a:pt x="857" y="844"/>
                  </a:cubicBezTo>
                  <a:cubicBezTo>
                    <a:pt x="1083" y="949"/>
                    <a:pt x="1218" y="1185"/>
                    <a:pt x="1199" y="1435"/>
                  </a:cubicBezTo>
                  <a:cubicBezTo>
                    <a:pt x="1184" y="1575"/>
                    <a:pt x="1223" y="1714"/>
                    <a:pt x="1305" y="1830"/>
                  </a:cubicBezTo>
                  <a:cubicBezTo>
                    <a:pt x="1449" y="2032"/>
                    <a:pt x="1449" y="2306"/>
                    <a:pt x="1305" y="2508"/>
                  </a:cubicBezTo>
                  <a:cubicBezTo>
                    <a:pt x="1223" y="2624"/>
                    <a:pt x="1184" y="2763"/>
                    <a:pt x="1199" y="2903"/>
                  </a:cubicBezTo>
                  <a:cubicBezTo>
                    <a:pt x="1218" y="3153"/>
                    <a:pt x="1083" y="3389"/>
                    <a:pt x="857" y="3490"/>
                  </a:cubicBezTo>
                  <a:cubicBezTo>
                    <a:pt x="727" y="3548"/>
                    <a:pt x="626" y="3654"/>
                    <a:pt x="568" y="3779"/>
                  </a:cubicBezTo>
                  <a:cubicBezTo>
                    <a:pt x="472" y="3989"/>
                    <a:pt x="263" y="4121"/>
                    <a:pt x="36" y="4121"/>
                  </a:cubicBezTo>
                  <a:cubicBezTo>
                    <a:pt x="24" y="4121"/>
                    <a:pt x="12" y="4121"/>
                    <a:pt x="1" y="4120"/>
                  </a:cubicBezTo>
                  <a:lnTo>
                    <a:pt x="1" y="4120"/>
                  </a:lnTo>
                  <a:cubicBezTo>
                    <a:pt x="102" y="4130"/>
                    <a:pt x="198" y="4168"/>
                    <a:pt x="280" y="4226"/>
                  </a:cubicBezTo>
                  <a:cubicBezTo>
                    <a:pt x="381" y="4298"/>
                    <a:pt x="500" y="4334"/>
                    <a:pt x="619" y="4334"/>
                  </a:cubicBezTo>
                  <a:cubicBezTo>
                    <a:pt x="738" y="4334"/>
                    <a:pt x="857" y="4298"/>
                    <a:pt x="958" y="4226"/>
                  </a:cubicBezTo>
                  <a:cubicBezTo>
                    <a:pt x="1058" y="4156"/>
                    <a:pt x="1175" y="4117"/>
                    <a:pt x="1295" y="4117"/>
                  </a:cubicBezTo>
                  <a:cubicBezTo>
                    <a:pt x="1314" y="4117"/>
                    <a:pt x="1333" y="4118"/>
                    <a:pt x="1353" y="4120"/>
                  </a:cubicBezTo>
                  <a:cubicBezTo>
                    <a:pt x="1372" y="4122"/>
                    <a:pt x="1391" y="4123"/>
                    <a:pt x="1410" y="4123"/>
                  </a:cubicBezTo>
                  <a:cubicBezTo>
                    <a:pt x="1638" y="4123"/>
                    <a:pt x="1846" y="3992"/>
                    <a:pt x="1940" y="3779"/>
                  </a:cubicBezTo>
                  <a:cubicBezTo>
                    <a:pt x="1997" y="3654"/>
                    <a:pt x="2103" y="3548"/>
                    <a:pt x="2228" y="3490"/>
                  </a:cubicBezTo>
                  <a:cubicBezTo>
                    <a:pt x="2459" y="3389"/>
                    <a:pt x="2594" y="3153"/>
                    <a:pt x="2570" y="2903"/>
                  </a:cubicBezTo>
                  <a:cubicBezTo>
                    <a:pt x="2556" y="2763"/>
                    <a:pt x="2594" y="2624"/>
                    <a:pt x="2676" y="2508"/>
                  </a:cubicBezTo>
                  <a:cubicBezTo>
                    <a:pt x="2820" y="2306"/>
                    <a:pt x="2820" y="2032"/>
                    <a:pt x="2676" y="1830"/>
                  </a:cubicBezTo>
                  <a:cubicBezTo>
                    <a:pt x="2594" y="1714"/>
                    <a:pt x="2556" y="1575"/>
                    <a:pt x="2570" y="1435"/>
                  </a:cubicBezTo>
                  <a:cubicBezTo>
                    <a:pt x="2594" y="1185"/>
                    <a:pt x="2459" y="949"/>
                    <a:pt x="2228" y="844"/>
                  </a:cubicBezTo>
                  <a:cubicBezTo>
                    <a:pt x="2103" y="786"/>
                    <a:pt x="1997" y="685"/>
                    <a:pt x="1940" y="555"/>
                  </a:cubicBezTo>
                  <a:cubicBezTo>
                    <a:pt x="1846" y="346"/>
                    <a:pt x="1638" y="215"/>
                    <a:pt x="1410" y="215"/>
                  </a:cubicBezTo>
                  <a:cubicBezTo>
                    <a:pt x="1391" y="215"/>
                    <a:pt x="1372" y="216"/>
                    <a:pt x="1353" y="218"/>
                  </a:cubicBezTo>
                  <a:cubicBezTo>
                    <a:pt x="1339" y="219"/>
                    <a:pt x="1325" y="219"/>
                    <a:pt x="1310" y="219"/>
                  </a:cubicBezTo>
                  <a:cubicBezTo>
                    <a:pt x="1185" y="219"/>
                    <a:pt x="1062" y="181"/>
                    <a:pt x="958" y="112"/>
                  </a:cubicBezTo>
                  <a:cubicBezTo>
                    <a:pt x="857" y="38"/>
                    <a:pt x="738" y="0"/>
                    <a:pt x="619" y="0"/>
                  </a:cubicBezTo>
                  <a:close/>
                </a:path>
              </a:pathLst>
            </a:custGeom>
            <a:solidFill>
              <a:srgbClr val="768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37"/>
            <p:cNvSpPr/>
            <p:nvPr/>
          </p:nvSpPr>
          <p:spPr>
            <a:xfrm>
              <a:off x="1567636" y="2646541"/>
              <a:ext cx="62631" cy="62631"/>
            </a:xfrm>
            <a:custGeom>
              <a:rect b="b" l="l" r="r" t="t"/>
              <a:pathLst>
                <a:path extrusionOk="0" h="2388" w="2388">
                  <a:moveTo>
                    <a:pt x="1194" y="0"/>
                  </a:moveTo>
                  <a:cubicBezTo>
                    <a:pt x="535" y="0"/>
                    <a:pt x="1" y="535"/>
                    <a:pt x="1" y="1194"/>
                  </a:cubicBezTo>
                  <a:cubicBezTo>
                    <a:pt x="1" y="1853"/>
                    <a:pt x="535" y="2387"/>
                    <a:pt x="1194" y="2387"/>
                  </a:cubicBezTo>
                  <a:cubicBezTo>
                    <a:pt x="1853" y="2387"/>
                    <a:pt x="2387" y="1853"/>
                    <a:pt x="2387" y="1194"/>
                  </a:cubicBezTo>
                  <a:cubicBezTo>
                    <a:pt x="2387" y="535"/>
                    <a:pt x="1853" y="0"/>
                    <a:pt x="1194" y="0"/>
                  </a:cubicBezTo>
                  <a:close/>
                </a:path>
              </a:pathLst>
            </a:custGeom>
            <a:solidFill>
              <a:srgbClr val="B4C3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37"/>
            <p:cNvSpPr/>
            <p:nvPr/>
          </p:nvSpPr>
          <p:spPr>
            <a:xfrm>
              <a:off x="1579386" y="2646541"/>
              <a:ext cx="56310" cy="62710"/>
            </a:xfrm>
            <a:custGeom>
              <a:rect b="b" l="l" r="r" t="t"/>
              <a:pathLst>
                <a:path extrusionOk="0" h="2391" w="2147">
                  <a:moveTo>
                    <a:pt x="746" y="0"/>
                  </a:moveTo>
                  <a:cubicBezTo>
                    <a:pt x="472" y="0"/>
                    <a:pt x="212" y="92"/>
                    <a:pt x="0" y="265"/>
                  </a:cubicBezTo>
                  <a:cubicBezTo>
                    <a:pt x="592" y="741"/>
                    <a:pt x="592" y="1651"/>
                    <a:pt x="0" y="2127"/>
                  </a:cubicBezTo>
                  <a:cubicBezTo>
                    <a:pt x="223" y="2307"/>
                    <a:pt x="485" y="2390"/>
                    <a:pt x="743" y="2390"/>
                  </a:cubicBezTo>
                  <a:cubicBezTo>
                    <a:pt x="1225" y="2390"/>
                    <a:pt x="1693" y="2098"/>
                    <a:pt x="1872" y="1593"/>
                  </a:cubicBezTo>
                  <a:cubicBezTo>
                    <a:pt x="2146" y="814"/>
                    <a:pt x="1569" y="0"/>
                    <a:pt x="746" y="0"/>
                  </a:cubicBezTo>
                  <a:close/>
                </a:path>
              </a:pathLst>
            </a:custGeom>
            <a:solidFill>
              <a:srgbClr val="9EB2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37"/>
            <p:cNvSpPr/>
            <p:nvPr/>
          </p:nvSpPr>
          <p:spPr>
            <a:xfrm>
              <a:off x="1358157" y="2520465"/>
              <a:ext cx="248374" cy="12012"/>
            </a:xfrm>
            <a:custGeom>
              <a:rect b="b" l="l" r="r" t="t"/>
              <a:pathLst>
                <a:path extrusionOk="0" h="458" w="9470">
                  <a:moveTo>
                    <a:pt x="289" y="1"/>
                  </a:moveTo>
                  <a:cubicBezTo>
                    <a:pt x="0" y="15"/>
                    <a:pt x="0" y="443"/>
                    <a:pt x="289" y="458"/>
                  </a:cubicBezTo>
                  <a:lnTo>
                    <a:pt x="9181" y="458"/>
                  </a:lnTo>
                  <a:cubicBezTo>
                    <a:pt x="9470" y="443"/>
                    <a:pt x="9470" y="15"/>
                    <a:pt x="918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37"/>
            <p:cNvSpPr/>
            <p:nvPr/>
          </p:nvSpPr>
          <p:spPr>
            <a:xfrm>
              <a:off x="1358157" y="2585850"/>
              <a:ext cx="248374" cy="12012"/>
            </a:xfrm>
            <a:custGeom>
              <a:rect b="b" l="l" r="r" t="t"/>
              <a:pathLst>
                <a:path extrusionOk="0" h="458" w="9470">
                  <a:moveTo>
                    <a:pt x="289" y="0"/>
                  </a:moveTo>
                  <a:cubicBezTo>
                    <a:pt x="0" y="14"/>
                    <a:pt x="0" y="443"/>
                    <a:pt x="289" y="457"/>
                  </a:cubicBezTo>
                  <a:lnTo>
                    <a:pt x="9181" y="457"/>
                  </a:lnTo>
                  <a:cubicBezTo>
                    <a:pt x="9470" y="443"/>
                    <a:pt x="9470" y="14"/>
                    <a:pt x="918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37"/>
            <p:cNvSpPr/>
            <p:nvPr/>
          </p:nvSpPr>
          <p:spPr>
            <a:xfrm>
              <a:off x="1434636" y="2628234"/>
              <a:ext cx="96176" cy="12038"/>
            </a:xfrm>
            <a:custGeom>
              <a:rect b="b" l="l" r="r" t="t"/>
              <a:pathLst>
                <a:path extrusionOk="0" h="459" w="3667">
                  <a:moveTo>
                    <a:pt x="3363" y="0"/>
                  </a:moveTo>
                  <a:cubicBezTo>
                    <a:pt x="3358" y="0"/>
                    <a:pt x="3354" y="1"/>
                    <a:pt x="3349" y="1"/>
                  </a:cubicBezTo>
                  <a:lnTo>
                    <a:pt x="289" y="1"/>
                  </a:lnTo>
                  <a:cubicBezTo>
                    <a:pt x="0" y="15"/>
                    <a:pt x="0" y="443"/>
                    <a:pt x="289" y="458"/>
                  </a:cubicBezTo>
                  <a:lnTo>
                    <a:pt x="3349" y="458"/>
                  </a:lnTo>
                  <a:cubicBezTo>
                    <a:pt x="3355" y="458"/>
                    <a:pt x="3361" y="458"/>
                    <a:pt x="3367" y="458"/>
                  </a:cubicBezTo>
                  <a:cubicBezTo>
                    <a:pt x="3667" y="458"/>
                    <a:pt x="3665" y="0"/>
                    <a:pt x="336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37"/>
            <p:cNvSpPr/>
            <p:nvPr/>
          </p:nvSpPr>
          <p:spPr>
            <a:xfrm>
              <a:off x="1416697" y="2553014"/>
              <a:ext cx="190595" cy="12038"/>
            </a:xfrm>
            <a:custGeom>
              <a:rect b="b" l="l" r="r" t="t"/>
              <a:pathLst>
                <a:path extrusionOk="0" h="459" w="7267">
                  <a:moveTo>
                    <a:pt x="300" y="0"/>
                  </a:moveTo>
                  <a:cubicBezTo>
                    <a:pt x="1" y="0"/>
                    <a:pt x="2" y="458"/>
                    <a:pt x="305" y="458"/>
                  </a:cubicBezTo>
                  <a:cubicBezTo>
                    <a:pt x="309" y="458"/>
                    <a:pt x="314" y="458"/>
                    <a:pt x="319" y="458"/>
                  </a:cubicBezTo>
                  <a:lnTo>
                    <a:pt x="6949" y="458"/>
                  </a:lnTo>
                  <a:cubicBezTo>
                    <a:pt x="6954" y="458"/>
                    <a:pt x="6958" y="458"/>
                    <a:pt x="6963" y="458"/>
                  </a:cubicBezTo>
                  <a:cubicBezTo>
                    <a:pt x="7265" y="458"/>
                    <a:pt x="7267" y="0"/>
                    <a:pt x="6967" y="0"/>
                  </a:cubicBezTo>
                  <a:cubicBezTo>
                    <a:pt x="6961" y="0"/>
                    <a:pt x="6955" y="1"/>
                    <a:pt x="6949" y="1"/>
                  </a:cubicBezTo>
                  <a:lnTo>
                    <a:pt x="319" y="1"/>
                  </a:lnTo>
                  <a:cubicBezTo>
                    <a:pt x="312" y="1"/>
                    <a:pt x="306" y="0"/>
                    <a:pt x="30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37"/>
            <p:cNvSpPr/>
            <p:nvPr/>
          </p:nvSpPr>
          <p:spPr>
            <a:xfrm>
              <a:off x="1357396" y="2553014"/>
              <a:ext cx="47209" cy="12038"/>
            </a:xfrm>
            <a:custGeom>
              <a:rect b="b" l="l" r="r" t="t"/>
              <a:pathLst>
                <a:path extrusionOk="0" h="459" w="1800">
                  <a:moveTo>
                    <a:pt x="300" y="0"/>
                  </a:moveTo>
                  <a:cubicBezTo>
                    <a:pt x="0" y="0"/>
                    <a:pt x="2" y="458"/>
                    <a:pt x="304" y="458"/>
                  </a:cubicBezTo>
                  <a:cubicBezTo>
                    <a:pt x="309" y="458"/>
                    <a:pt x="313" y="458"/>
                    <a:pt x="318" y="458"/>
                  </a:cubicBezTo>
                  <a:lnTo>
                    <a:pt x="1511" y="458"/>
                  </a:lnTo>
                  <a:cubicBezTo>
                    <a:pt x="1800" y="444"/>
                    <a:pt x="1800" y="15"/>
                    <a:pt x="1511" y="1"/>
                  </a:cubicBezTo>
                  <a:lnTo>
                    <a:pt x="318" y="1"/>
                  </a:lnTo>
                  <a:cubicBezTo>
                    <a:pt x="312" y="1"/>
                    <a:pt x="306" y="0"/>
                    <a:pt x="30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37"/>
            <p:cNvSpPr/>
            <p:nvPr/>
          </p:nvSpPr>
          <p:spPr>
            <a:xfrm>
              <a:off x="1306279" y="2479577"/>
              <a:ext cx="352262" cy="227183"/>
            </a:xfrm>
            <a:custGeom>
              <a:rect b="b" l="l" r="r" t="t"/>
              <a:pathLst>
                <a:path extrusionOk="0" h="8662" w="13431">
                  <a:moveTo>
                    <a:pt x="1377" y="1"/>
                  </a:moveTo>
                  <a:cubicBezTo>
                    <a:pt x="1228" y="1"/>
                    <a:pt x="1103" y="116"/>
                    <a:pt x="1098" y="270"/>
                  </a:cubicBezTo>
                  <a:cubicBezTo>
                    <a:pt x="1074" y="713"/>
                    <a:pt x="718" y="1069"/>
                    <a:pt x="270" y="1093"/>
                  </a:cubicBezTo>
                  <a:cubicBezTo>
                    <a:pt x="121" y="1098"/>
                    <a:pt x="1" y="1223"/>
                    <a:pt x="1" y="1372"/>
                  </a:cubicBezTo>
                  <a:lnTo>
                    <a:pt x="1" y="7290"/>
                  </a:lnTo>
                  <a:cubicBezTo>
                    <a:pt x="1" y="7439"/>
                    <a:pt x="121" y="7565"/>
                    <a:pt x="270" y="7569"/>
                  </a:cubicBezTo>
                  <a:cubicBezTo>
                    <a:pt x="718" y="7593"/>
                    <a:pt x="1074" y="7950"/>
                    <a:pt x="1098" y="8392"/>
                  </a:cubicBezTo>
                  <a:cubicBezTo>
                    <a:pt x="1103" y="8546"/>
                    <a:pt x="1228" y="8662"/>
                    <a:pt x="1377" y="8662"/>
                  </a:cubicBezTo>
                  <a:lnTo>
                    <a:pt x="8137" y="8662"/>
                  </a:lnTo>
                  <a:cubicBezTo>
                    <a:pt x="8426" y="8647"/>
                    <a:pt x="8426" y="8219"/>
                    <a:pt x="8137" y="8205"/>
                  </a:cubicBezTo>
                  <a:lnTo>
                    <a:pt x="1536" y="8205"/>
                  </a:lnTo>
                  <a:cubicBezTo>
                    <a:pt x="1444" y="7656"/>
                    <a:pt x="1011" y="7223"/>
                    <a:pt x="463" y="7132"/>
                  </a:cubicBezTo>
                  <a:lnTo>
                    <a:pt x="463" y="1531"/>
                  </a:lnTo>
                  <a:cubicBezTo>
                    <a:pt x="1011" y="1434"/>
                    <a:pt x="1444" y="1006"/>
                    <a:pt x="1536" y="458"/>
                  </a:cubicBezTo>
                  <a:lnTo>
                    <a:pt x="11838" y="458"/>
                  </a:lnTo>
                  <a:cubicBezTo>
                    <a:pt x="11934" y="1025"/>
                    <a:pt x="12391" y="1463"/>
                    <a:pt x="12963" y="1540"/>
                  </a:cubicBezTo>
                  <a:lnTo>
                    <a:pt x="12963" y="5423"/>
                  </a:lnTo>
                  <a:cubicBezTo>
                    <a:pt x="12956" y="5585"/>
                    <a:pt x="13075" y="5665"/>
                    <a:pt x="13194" y="5665"/>
                  </a:cubicBezTo>
                  <a:cubicBezTo>
                    <a:pt x="13312" y="5665"/>
                    <a:pt x="13430" y="5585"/>
                    <a:pt x="13421" y="5423"/>
                  </a:cubicBezTo>
                  <a:lnTo>
                    <a:pt x="13421" y="1372"/>
                  </a:lnTo>
                  <a:cubicBezTo>
                    <a:pt x="13421" y="1218"/>
                    <a:pt x="13295" y="1093"/>
                    <a:pt x="13142" y="1093"/>
                  </a:cubicBezTo>
                  <a:cubicBezTo>
                    <a:pt x="12675" y="1093"/>
                    <a:pt x="12295" y="727"/>
                    <a:pt x="12275" y="265"/>
                  </a:cubicBezTo>
                  <a:cubicBezTo>
                    <a:pt x="12266" y="116"/>
                    <a:pt x="12145" y="1"/>
                    <a:pt x="1199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37"/>
            <p:cNvSpPr/>
            <p:nvPr/>
          </p:nvSpPr>
          <p:spPr>
            <a:xfrm>
              <a:off x="1277639" y="2449546"/>
              <a:ext cx="409411" cy="332066"/>
            </a:xfrm>
            <a:custGeom>
              <a:rect b="b" l="l" r="r" t="t"/>
              <a:pathLst>
                <a:path extrusionOk="0" h="12661" w="15610">
                  <a:moveTo>
                    <a:pt x="14975" y="448"/>
                  </a:moveTo>
                  <a:cubicBezTo>
                    <a:pt x="15076" y="448"/>
                    <a:pt x="15157" y="530"/>
                    <a:pt x="15157" y="631"/>
                  </a:cubicBezTo>
                  <a:lnTo>
                    <a:pt x="15157" y="10312"/>
                  </a:lnTo>
                  <a:lnTo>
                    <a:pt x="15153" y="10317"/>
                  </a:lnTo>
                  <a:cubicBezTo>
                    <a:pt x="15153" y="10418"/>
                    <a:pt x="15071" y="10495"/>
                    <a:pt x="14975" y="10495"/>
                  </a:cubicBezTo>
                  <a:lnTo>
                    <a:pt x="14070" y="10495"/>
                  </a:lnTo>
                  <a:lnTo>
                    <a:pt x="13950" y="10249"/>
                  </a:lnTo>
                  <a:lnTo>
                    <a:pt x="13969" y="10240"/>
                  </a:lnTo>
                  <a:cubicBezTo>
                    <a:pt x="14286" y="10095"/>
                    <a:pt x="14474" y="9768"/>
                    <a:pt x="14440" y="9422"/>
                  </a:cubicBezTo>
                  <a:cubicBezTo>
                    <a:pt x="14436" y="9335"/>
                    <a:pt x="14455" y="9253"/>
                    <a:pt x="14508" y="9181"/>
                  </a:cubicBezTo>
                  <a:cubicBezTo>
                    <a:pt x="14705" y="8897"/>
                    <a:pt x="14705" y="8522"/>
                    <a:pt x="14508" y="8238"/>
                  </a:cubicBezTo>
                  <a:cubicBezTo>
                    <a:pt x="14455" y="8166"/>
                    <a:pt x="14436" y="8079"/>
                    <a:pt x="14440" y="7997"/>
                  </a:cubicBezTo>
                  <a:cubicBezTo>
                    <a:pt x="14474" y="7651"/>
                    <a:pt x="14286" y="7324"/>
                    <a:pt x="13969" y="7179"/>
                  </a:cubicBezTo>
                  <a:cubicBezTo>
                    <a:pt x="13892" y="7141"/>
                    <a:pt x="13829" y="7078"/>
                    <a:pt x="13791" y="7001"/>
                  </a:cubicBezTo>
                  <a:cubicBezTo>
                    <a:pt x="13657" y="6712"/>
                    <a:pt x="13368" y="6526"/>
                    <a:pt x="13051" y="6526"/>
                  </a:cubicBezTo>
                  <a:cubicBezTo>
                    <a:pt x="13025" y="6526"/>
                    <a:pt x="12999" y="6527"/>
                    <a:pt x="12973" y="6530"/>
                  </a:cubicBezTo>
                  <a:cubicBezTo>
                    <a:pt x="12961" y="6531"/>
                    <a:pt x="12949" y="6532"/>
                    <a:pt x="12937" y="6532"/>
                  </a:cubicBezTo>
                  <a:cubicBezTo>
                    <a:pt x="12866" y="6532"/>
                    <a:pt x="12794" y="6508"/>
                    <a:pt x="12732" y="6467"/>
                  </a:cubicBezTo>
                  <a:cubicBezTo>
                    <a:pt x="12593" y="6366"/>
                    <a:pt x="12428" y="6316"/>
                    <a:pt x="12263" y="6316"/>
                  </a:cubicBezTo>
                  <a:cubicBezTo>
                    <a:pt x="12097" y="6316"/>
                    <a:pt x="11931" y="6366"/>
                    <a:pt x="11789" y="6467"/>
                  </a:cubicBezTo>
                  <a:cubicBezTo>
                    <a:pt x="11728" y="6508"/>
                    <a:pt x="11659" y="6532"/>
                    <a:pt x="11586" y="6532"/>
                  </a:cubicBezTo>
                  <a:cubicBezTo>
                    <a:pt x="11574" y="6532"/>
                    <a:pt x="11561" y="6531"/>
                    <a:pt x="11549" y="6530"/>
                  </a:cubicBezTo>
                  <a:cubicBezTo>
                    <a:pt x="11522" y="6527"/>
                    <a:pt x="11496" y="6526"/>
                    <a:pt x="11470" y="6526"/>
                  </a:cubicBezTo>
                  <a:cubicBezTo>
                    <a:pt x="11154" y="6526"/>
                    <a:pt x="10864" y="6712"/>
                    <a:pt x="10731" y="7001"/>
                  </a:cubicBezTo>
                  <a:cubicBezTo>
                    <a:pt x="10697" y="7078"/>
                    <a:pt x="10634" y="7141"/>
                    <a:pt x="10553" y="7179"/>
                  </a:cubicBezTo>
                  <a:cubicBezTo>
                    <a:pt x="10240" y="7324"/>
                    <a:pt x="10052" y="7651"/>
                    <a:pt x="10081" y="7997"/>
                  </a:cubicBezTo>
                  <a:cubicBezTo>
                    <a:pt x="10091" y="8079"/>
                    <a:pt x="10067" y="8166"/>
                    <a:pt x="10018" y="8238"/>
                  </a:cubicBezTo>
                  <a:cubicBezTo>
                    <a:pt x="9816" y="8522"/>
                    <a:pt x="9816" y="8897"/>
                    <a:pt x="10018" y="9181"/>
                  </a:cubicBezTo>
                  <a:cubicBezTo>
                    <a:pt x="10067" y="9253"/>
                    <a:pt x="10091" y="9335"/>
                    <a:pt x="10081" y="9422"/>
                  </a:cubicBezTo>
                  <a:cubicBezTo>
                    <a:pt x="10052" y="9768"/>
                    <a:pt x="10245" y="10095"/>
                    <a:pt x="10562" y="10240"/>
                  </a:cubicBezTo>
                  <a:lnTo>
                    <a:pt x="10581" y="10245"/>
                  </a:lnTo>
                  <a:lnTo>
                    <a:pt x="10461" y="10495"/>
                  </a:lnTo>
                  <a:lnTo>
                    <a:pt x="636" y="10495"/>
                  </a:lnTo>
                  <a:cubicBezTo>
                    <a:pt x="534" y="10495"/>
                    <a:pt x="453" y="10413"/>
                    <a:pt x="453" y="10312"/>
                  </a:cubicBezTo>
                  <a:lnTo>
                    <a:pt x="453" y="631"/>
                  </a:lnTo>
                  <a:cubicBezTo>
                    <a:pt x="453" y="530"/>
                    <a:pt x="534" y="448"/>
                    <a:pt x="636" y="448"/>
                  </a:cubicBezTo>
                  <a:close/>
                  <a:moveTo>
                    <a:pt x="12272" y="6768"/>
                  </a:moveTo>
                  <a:cubicBezTo>
                    <a:pt x="12345" y="6768"/>
                    <a:pt x="12417" y="6790"/>
                    <a:pt x="12477" y="6833"/>
                  </a:cubicBezTo>
                  <a:cubicBezTo>
                    <a:pt x="12619" y="6929"/>
                    <a:pt x="12782" y="6981"/>
                    <a:pt x="12951" y="6981"/>
                  </a:cubicBezTo>
                  <a:cubicBezTo>
                    <a:pt x="12977" y="6981"/>
                    <a:pt x="13004" y="6980"/>
                    <a:pt x="13031" y="6977"/>
                  </a:cubicBezTo>
                  <a:cubicBezTo>
                    <a:pt x="13041" y="6976"/>
                    <a:pt x="13052" y="6976"/>
                    <a:pt x="13063" y="6976"/>
                  </a:cubicBezTo>
                  <a:cubicBezTo>
                    <a:pt x="13200" y="6976"/>
                    <a:pt x="13329" y="7059"/>
                    <a:pt x="13391" y="7184"/>
                  </a:cubicBezTo>
                  <a:cubicBezTo>
                    <a:pt x="13468" y="7362"/>
                    <a:pt x="13613" y="7507"/>
                    <a:pt x="13791" y="7588"/>
                  </a:cubicBezTo>
                  <a:cubicBezTo>
                    <a:pt x="13930" y="7651"/>
                    <a:pt x="14012" y="7795"/>
                    <a:pt x="13998" y="7949"/>
                  </a:cubicBezTo>
                  <a:cubicBezTo>
                    <a:pt x="13978" y="8142"/>
                    <a:pt x="14031" y="8339"/>
                    <a:pt x="14147" y="8498"/>
                  </a:cubicBezTo>
                  <a:cubicBezTo>
                    <a:pt x="14234" y="8623"/>
                    <a:pt x="14234" y="8787"/>
                    <a:pt x="14147" y="8912"/>
                  </a:cubicBezTo>
                  <a:cubicBezTo>
                    <a:pt x="14031" y="9070"/>
                    <a:pt x="13978" y="9268"/>
                    <a:pt x="13998" y="9460"/>
                  </a:cubicBezTo>
                  <a:cubicBezTo>
                    <a:pt x="14012" y="9614"/>
                    <a:pt x="13930" y="9759"/>
                    <a:pt x="13791" y="9821"/>
                  </a:cubicBezTo>
                  <a:cubicBezTo>
                    <a:pt x="13685" y="9869"/>
                    <a:pt x="13594" y="9941"/>
                    <a:pt x="13517" y="10028"/>
                  </a:cubicBezTo>
                  <a:lnTo>
                    <a:pt x="13507" y="10038"/>
                  </a:lnTo>
                  <a:lnTo>
                    <a:pt x="13502" y="10047"/>
                  </a:lnTo>
                  <a:lnTo>
                    <a:pt x="13493" y="10052"/>
                  </a:lnTo>
                  <a:cubicBezTo>
                    <a:pt x="13454" y="10105"/>
                    <a:pt x="13416" y="10163"/>
                    <a:pt x="13387" y="10225"/>
                  </a:cubicBezTo>
                  <a:cubicBezTo>
                    <a:pt x="13329" y="10350"/>
                    <a:pt x="13200" y="10434"/>
                    <a:pt x="13059" y="10434"/>
                  </a:cubicBezTo>
                  <a:cubicBezTo>
                    <a:pt x="13048" y="10434"/>
                    <a:pt x="13037" y="10433"/>
                    <a:pt x="13026" y="10432"/>
                  </a:cubicBezTo>
                  <a:cubicBezTo>
                    <a:pt x="13000" y="10430"/>
                    <a:pt x="12974" y="10428"/>
                    <a:pt x="12948" y="10428"/>
                  </a:cubicBezTo>
                  <a:cubicBezTo>
                    <a:pt x="12781" y="10428"/>
                    <a:pt x="12615" y="10481"/>
                    <a:pt x="12477" y="10577"/>
                  </a:cubicBezTo>
                  <a:cubicBezTo>
                    <a:pt x="12434" y="10610"/>
                    <a:pt x="12376" y="10629"/>
                    <a:pt x="12323" y="10639"/>
                  </a:cubicBezTo>
                  <a:cubicBezTo>
                    <a:pt x="12304" y="10641"/>
                    <a:pt x="12286" y="10643"/>
                    <a:pt x="12269" y="10643"/>
                  </a:cubicBezTo>
                  <a:cubicBezTo>
                    <a:pt x="12251" y="10643"/>
                    <a:pt x="12234" y="10641"/>
                    <a:pt x="12217" y="10639"/>
                  </a:cubicBezTo>
                  <a:cubicBezTo>
                    <a:pt x="12164" y="10629"/>
                    <a:pt x="12112" y="10610"/>
                    <a:pt x="12063" y="10581"/>
                  </a:cubicBezTo>
                  <a:cubicBezTo>
                    <a:pt x="11929" y="10480"/>
                    <a:pt x="11760" y="10427"/>
                    <a:pt x="11592" y="10427"/>
                  </a:cubicBezTo>
                  <a:cubicBezTo>
                    <a:pt x="11568" y="10427"/>
                    <a:pt x="11539" y="10427"/>
                    <a:pt x="11515" y="10432"/>
                  </a:cubicBezTo>
                  <a:cubicBezTo>
                    <a:pt x="11504" y="10433"/>
                    <a:pt x="11492" y="10434"/>
                    <a:pt x="11481" y="10434"/>
                  </a:cubicBezTo>
                  <a:cubicBezTo>
                    <a:pt x="11344" y="10434"/>
                    <a:pt x="11216" y="10354"/>
                    <a:pt x="11154" y="10225"/>
                  </a:cubicBezTo>
                  <a:cubicBezTo>
                    <a:pt x="11125" y="10163"/>
                    <a:pt x="11091" y="10105"/>
                    <a:pt x="11048" y="10052"/>
                  </a:cubicBezTo>
                  <a:lnTo>
                    <a:pt x="11043" y="10047"/>
                  </a:lnTo>
                  <a:lnTo>
                    <a:pt x="11039" y="10038"/>
                  </a:lnTo>
                  <a:lnTo>
                    <a:pt x="11029" y="10028"/>
                  </a:lnTo>
                  <a:cubicBezTo>
                    <a:pt x="10952" y="9941"/>
                    <a:pt x="10860" y="9869"/>
                    <a:pt x="10755" y="9821"/>
                  </a:cubicBezTo>
                  <a:cubicBezTo>
                    <a:pt x="10615" y="9759"/>
                    <a:pt x="10533" y="9614"/>
                    <a:pt x="10548" y="9460"/>
                  </a:cubicBezTo>
                  <a:cubicBezTo>
                    <a:pt x="10562" y="9268"/>
                    <a:pt x="10514" y="9070"/>
                    <a:pt x="10399" y="8912"/>
                  </a:cubicBezTo>
                  <a:cubicBezTo>
                    <a:pt x="10312" y="8787"/>
                    <a:pt x="10312" y="8623"/>
                    <a:pt x="10399" y="8498"/>
                  </a:cubicBezTo>
                  <a:cubicBezTo>
                    <a:pt x="10514" y="8339"/>
                    <a:pt x="10562" y="8142"/>
                    <a:pt x="10548" y="7949"/>
                  </a:cubicBezTo>
                  <a:cubicBezTo>
                    <a:pt x="10533" y="7795"/>
                    <a:pt x="10615" y="7651"/>
                    <a:pt x="10755" y="7588"/>
                  </a:cubicBezTo>
                  <a:cubicBezTo>
                    <a:pt x="10933" y="7507"/>
                    <a:pt x="11072" y="7362"/>
                    <a:pt x="11154" y="7184"/>
                  </a:cubicBezTo>
                  <a:cubicBezTo>
                    <a:pt x="11216" y="7059"/>
                    <a:pt x="11345" y="6976"/>
                    <a:pt x="11482" y="6976"/>
                  </a:cubicBezTo>
                  <a:cubicBezTo>
                    <a:pt x="11493" y="6976"/>
                    <a:pt x="11504" y="6976"/>
                    <a:pt x="11515" y="6977"/>
                  </a:cubicBezTo>
                  <a:cubicBezTo>
                    <a:pt x="11542" y="6980"/>
                    <a:pt x="11568" y="6981"/>
                    <a:pt x="11595" y="6981"/>
                  </a:cubicBezTo>
                  <a:cubicBezTo>
                    <a:pt x="11764" y="6981"/>
                    <a:pt x="11926" y="6929"/>
                    <a:pt x="12063" y="6833"/>
                  </a:cubicBezTo>
                  <a:cubicBezTo>
                    <a:pt x="12126" y="6790"/>
                    <a:pt x="12199" y="6768"/>
                    <a:pt x="12272" y="6768"/>
                  </a:cubicBezTo>
                  <a:close/>
                  <a:moveTo>
                    <a:pt x="10894" y="10644"/>
                  </a:moveTo>
                  <a:cubicBezTo>
                    <a:pt x="11048" y="10802"/>
                    <a:pt x="11256" y="10888"/>
                    <a:pt x="11473" y="10888"/>
                  </a:cubicBezTo>
                  <a:cubicBezTo>
                    <a:pt x="11500" y="10888"/>
                    <a:pt x="11526" y="10887"/>
                    <a:pt x="11553" y="10884"/>
                  </a:cubicBezTo>
                  <a:cubicBezTo>
                    <a:pt x="11566" y="10883"/>
                    <a:pt x="11578" y="10882"/>
                    <a:pt x="11591" y="10882"/>
                  </a:cubicBezTo>
                  <a:cubicBezTo>
                    <a:pt x="11665" y="10882"/>
                    <a:pt x="11736" y="10907"/>
                    <a:pt x="11794" y="10952"/>
                  </a:cubicBezTo>
                  <a:cubicBezTo>
                    <a:pt x="11818" y="10966"/>
                    <a:pt x="11842" y="10981"/>
                    <a:pt x="11866" y="10995"/>
                  </a:cubicBezTo>
                  <a:lnTo>
                    <a:pt x="11390" y="11996"/>
                  </a:lnTo>
                  <a:lnTo>
                    <a:pt x="11149" y="11601"/>
                  </a:lnTo>
                  <a:cubicBezTo>
                    <a:pt x="11099" y="11523"/>
                    <a:pt x="11010" y="11472"/>
                    <a:pt x="10916" y="11472"/>
                  </a:cubicBezTo>
                  <a:cubicBezTo>
                    <a:pt x="10901" y="11472"/>
                    <a:pt x="10885" y="11474"/>
                    <a:pt x="10870" y="11476"/>
                  </a:cubicBezTo>
                  <a:lnTo>
                    <a:pt x="10466" y="11544"/>
                  </a:lnTo>
                  <a:lnTo>
                    <a:pt x="10894" y="10644"/>
                  </a:lnTo>
                  <a:close/>
                  <a:moveTo>
                    <a:pt x="13642" y="10644"/>
                  </a:moveTo>
                  <a:lnTo>
                    <a:pt x="14070" y="11544"/>
                  </a:lnTo>
                  <a:lnTo>
                    <a:pt x="14070" y="11544"/>
                  </a:lnTo>
                  <a:lnTo>
                    <a:pt x="13661" y="11476"/>
                  </a:lnTo>
                  <a:cubicBezTo>
                    <a:pt x="13646" y="11474"/>
                    <a:pt x="13631" y="11472"/>
                    <a:pt x="13616" y="11472"/>
                  </a:cubicBezTo>
                  <a:cubicBezTo>
                    <a:pt x="13522" y="11472"/>
                    <a:pt x="13436" y="11523"/>
                    <a:pt x="13387" y="11601"/>
                  </a:cubicBezTo>
                  <a:lnTo>
                    <a:pt x="13146" y="11996"/>
                  </a:lnTo>
                  <a:lnTo>
                    <a:pt x="12670" y="10995"/>
                  </a:lnTo>
                  <a:cubicBezTo>
                    <a:pt x="12694" y="10981"/>
                    <a:pt x="12713" y="10966"/>
                    <a:pt x="12737" y="10952"/>
                  </a:cubicBezTo>
                  <a:cubicBezTo>
                    <a:pt x="12802" y="10904"/>
                    <a:pt x="12879" y="10884"/>
                    <a:pt x="12953" y="10884"/>
                  </a:cubicBezTo>
                  <a:cubicBezTo>
                    <a:pt x="12962" y="10884"/>
                    <a:pt x="12970" y="10884"/>
                    <a:pt x="12978" y="10884"/>
                  </a:cubicBezTo>
                  <a:cubicBezTo>
                    <a:pt x="13005" y="10887"/>
                    <a:pt x="13032" y="10888"/>
                    <a:pt x="13058" y="10888"/>
                  </a:cubicBezTo>
                  <a:cubicBezTo>
                    <a:pt x="13276" y="10888"/>
                    <a:pt x="13487" y="10802"/>
                    <a:pt x="13642" y="10644"/>
                  </a:cubicBezTo>
                  <a:close/>
                  <a:moveTo>
                    <a:pt x="636" y="0"/>
                  </a:moveTo>
                  <a:cubicBezTo>
                    <a:pt x="284" y="0"/>
                    <a:pt x="0" y="284"/>
                    <a:pt x="0" y="636"/>
                  </a:cubicBezTo>
                  <a:lnTo>
                    <a:pt x="0" y="10317"/>
                  </a:lnTo>
                  <a:cubicBezTo>
                    <a:pt x="0" y="10668"/>
                    <a:pt x="284" y="10952"/>
                    <a:pt x="636" y="10952"/>
                  </a:cubicBezTo>
                  <a:lnTo>
                    <a:pt x="10240" y="10952"/>
                  </a:lnTo>
                  <a:lnTo>
                    <a:pt x="9903" y="11664"/>
                  </a:lnTo>
                  <a:cubicBezTo>
                    <a:pt x="9813" y="11848"/>
                    <a:pt x="9953" y="12052"/>
                    <a:pt x="10148" y="12052"/>
                  </a:cubicBezTo>
                  <a:cubicBezTo>
                    <a:pt x="10162" y="12052"/>
                    <a:pt x="10177" y="12051"/>
                    <a:pt x="10192" y="12049"/>
                  </a:cubicBezTo>
                  <a:lnTo>
                    <a:pt x="10822" y="11948"/>
                  </a:lnTo>
                  <a:lnTo>
                    <a:pt x="11178" y="12530"/>
                  </a:lnTo>
                  <a:cubicBezTo>
                    <a:pt x="11226" y="12607"/>
                    <a:pt x="11313" y="12660"/>
                    <a:pt x="11409" y="12660"/>
                  </a:cubicBezTo>
                  <a:lnTo>
                    <a:pt x="11423" y="12660"/>
                  </a:lnTo>
                  <a:cubicBezTo>
                    <a:pt x="11520" y="12655"/>
                    <a:pt x="11611" y="12593"/>
                    <a:pt x="11654" y="12501"/>
                  </a:cubicBezTo>
                  <a:lnTo>
                    <a:pt x="12266" y="11216"/>
                  </a:lnTo>
                  <a:lnTo>
                    <a:pt x="12881" y="12501"/>
                  </a:lnTo>
                  <a:cubicBezTo>
                    <a:pt x="12925" y="12593"/>
                    <a:pt x="13011" y="12655"/>
                    <a:pt x="13112" y="12660"/>
                  </a:cubicBezTo>
                  <a:lnTo>
                    <a:pt x="13127" y="12660"/>
                  </a:lnTo>
                  <a:cubicBezTo>
                    <a:pt x="13218" y="12660"/>
                    <a:pt x="13310" y="12607"/>
                    <a:pt x="13358" y="12530"/>
                  </a:cubicBezTo>
                  <a:lnTo>
                    <a:pt x="13709" y="11948"/>
                  </a:lnTo>
                  <a:lnTo>
                    <a:pt x="14344" y="12049"/>
                  </a:lnTo>
                  <a:cubicBezTo>
                    <a:pt x="14359" y="12051"/>
                    <a:pt x="14374" y="12052"/>
                    <a:pt x="14388" y="12052"/>
                  </a:cubicBezTo>
                  <a:cubicBezTo>
                    <a:pt x="14583" y="12052"/>
                    <a:pt x="14723" y="11848"/>
                    <a:pt x="14633" y="11664"/>
                  </a:cubicBezTo>
                  <a:lnTo>
                    <a:pt x="14291" y="10952"/>
                  </a:lnTo>
                  <a:lnTo>
                    <a:pt x="14975" y="10952"/>
                  </a:lnTo>
                  <a:cubicBezTo>
                    <a:pt x="15326" y="10952"/>
                    <a:pt x="15610" y="10668"/>
                    <a:pt x="15610" y="10317"/>
                  </a:cubicBezTo>
                  <a:lnTo>
                    <a:pt x="15610" y="636"/>
                  </a:lnTo>
                  <a:cubicBezTo>
                    <a:pt x="15610" y="284"/>
                    <a:pt x="15326" y="0"/>
                    <a:pt x="1497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37"/>
            <p:cNvSpPr/>
            <p:nvPr/>
          </p:nvSpPr>
          <p:spPr>
            <a:xfrm>
              <a:off x="1549093" y="2640482"/>
              <a:ext cx="87102" cy="74748"/>
            </a:xfrm>
            <a:custGeom>
              <a:rect b="b" l="l" r="r" t="t"/>
              <a:pathLst>
                <a:path extrusionOk="0" h="2850" w="3321">
                  <a:moveTo>
                    <a:pt x="1893" y="462"/>
                  </a:moveTo>
                  <a:cubicBezTo>
                    <a:pt x="2388" y="462"/>
                    <a:pt x="2863" y="846"/>
                    <a:pt x="2863" y="1425"/>
                  </a:cubicBezTo>
                  <a:cubicBezTo>
                    <a:pt x="2863" y="1959"/>
                    <a:pt x="2430" y="2387"/>
                    <a:pt x="1901" y="2392"/>
                  </a:cubicBezTo>
                  <a:lnTo>
                    <a:pt x="1901" y="2387"/>
                  </a:lnTo>
                  <a:cubicBezTo>
                    <a:pt x="1045" y="2387"/>
                    <a:pt x="612" y="1353"/>
                    <a:pt x="1218" y="746"/>
                  </a:cubicBezTo>
                  <a:cubicBezTo>
                    <a:pt x="1414" y="550"/>
                    <a:pt x="1656" y="462"/>
                    <a:pt x="1893" y="462"/>
                  </a:cubicBezTo>
                  <a:close/>
                  <a:moveTo>
                    <a:pt x="1889" y="0"/>
                  </a:moveTo>
                  <a:cubicBezTo>
                    <a:pt x="1540" y="0"/>
                    <a:pt x="1185" y="130"/>
                    <a:pt x="895" y="419"/>
                  </a:cubicBezTo>
                  <a:cubicBezTo>
                    <a:pt x="0" y="1314"/>
                    <a:pt x="636" y="2849"/>
                    <a:pt x="1901" y="2849"/>
                  </a:cubicBezTo>
                  <a:cubicBezTo>
                    <a:pt x="2685" y="2849"/>
                    <a:pt x="3321" y="2209"/>
                    <a:pt x="3321" y="1425"/>
                  </a:cubicBezTo>
                  <a:cubicBezTo>
                    <a:pt x="3321" y="568"/>
                    <a:pt x="2620" y="0"/>
                    <a:pt x="188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30" name="Google Shape;1730;p37"/>
          <p:cNvSpPr txBox="1"/>
          <p:nvPr/>
        </p:nvSpPr>
        <p:spPr>
          <a:xfrm>
            <a:off x="1871700" y="4453500"/>
            <a:ext cx="54006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F55D4B"/>
                </a:solidFill>
                <a:latin typeface="Itim"/>
                <a:ea typeface="Itim"/>
                <a:cs typeface="Itim"/>
                <a:sym typeface="Itim"/>
              </a:rPr>
              <a:t>How it works</a:t>
            </a:r>
            <a:endParaRPr b="1" sz="2700">
              <a:solidFill>
                <a:srgbClr val="F55D4B"/>
              </a:solidFill>
              <a:latin typeface="Itim"/>
              <a:ea typeface="Itim"/>
              <a:cs typeface="Itim"/>
              <a:sym typeface="Itim"/>
            </a:endParaRPr>
          </a:p>
        </p:txBody>
      </p:sp>
      <p:pic>
        <p:nvPicPr>
          <p:cNvPr id="1731" name="Google Shape;1731;p37"/>
          <p:cNvPicPr preferRelativeResize="0"/>
          <p:nvPr/>
        </p:nvPicPr>
        <p:blipFill rotWithShape="1">
          <a:blip r:embed="rId3">
            <a:alphaModFix/>
          </a:blip>
          <a:srcRect b="4852" l="9961" r="15534" t="14670"/>
          <a:stretch/>
        </p:blipFill>
        <p:spPr>
          <a:xfrm>
            <a:off x="4084138" y="820093"/>
            <a:ext cx="1893576" cy="1906757"/>
          </a:xfrm>
          <a:prstGeom prst="rect">
            <a:avLst/>
          </a:prstGeom>
          <a:noFill/>
          <a:ln cap="rnd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5" name="Shape 1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6" name="Google Shape;1736;p38"/>
          <p:cNvGrpSpPr/>
          <p:nvPr/>
        </p:nvGrpSpPr>
        <p:grpSpPr>
          <a:xfrm rot="9456294">
            <a:off x="6849678" y="3273665"/>
            <a:ext cx="2306042" cy="512923"/>
            <a:chOff x="7051300" y="3461525"/>
            <a:chExt cx="2305989" cy="512912"/>
          </a:xfrm>
        </p:grpSpPr>
        <p:sp>
          <p:nvSpPr>
            <p:cNvPr id="1737" name="Google Shape;1737;p38"/>
            <p:cNvSpPr/>
            <p:nvPr/>
          </p:nvSpPr>
          <p:spPr>
            <a:xfrm>
              <a:off x="7075817" y="3564700"/>
              <a:ext cx="2271819" cy="396457"/>
            </a:xfrm>
            <a:custGeom>
              <a:rect b="b" l="l" r="r" t="t"/>
              <a:pathLst>
                <a:path extrusionOk="0" h="8150" w="46702">
                  <a:moveTo>
                    <a:pt x="46666" y="1"/>
                  </a:moveTo>
                  <a:lnTo>
                    <a:pt x="41068" y="704"/>
                  </a:lnTo>
                  <a:lnTo>
                    <a:pt x="39932" y="848"/>
                  </a:lnTo>
                  <a:lnTo>
                    <a:pt x="40221" y="3156"/>
                  </a:lnTo>
                  <a:lnTo>
                    <a:pt x="41357" y="3011"/>
                  </a:lnTo>
                  <a:lnTo>
                    <a:pt x="41303" y="2606"/>
                  </a:lnTo>
                  <a:lnTo>
                    <a:pt x="46702" y="271"/>
                  </a:lnTo>
                  <a:lnTo>
                    <a:pt x="46666" y="1"/>
                  </a:lnTo>
                  <a:close/>
                  <a:moveTo>
                    <a:pt x="1560" y="5644"/>
                  </a:moveTo>
                  <a:lnTo>
                    <a:pt x="1" y="5842"/>
                  </a:lnTo>
                  <a:lnTo>
                    <a:pt x="298" y="8149"/>
                  </a:lnTo>
                  <a:lnTo>
                    <a:pt x="1858" y="7960"/>
                  </a:lnTo>
                  <a:lnTo>
                    <a:pt x="1560" y="564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38"/>
            <p:cNvSpPr/>
            <p:nvPr/>
          </p:nvSpPr>
          <p:spPr>
            <a:xfrm>
              <a:off x="7056554" y="3473929"/>
              <a:ext cx="2293709" cy="379334"/>
            </a:xfrm>
            <a:custGeom>
              <a:rect b="b" l="l" r="r" t="t"/>
              <a:pathLst>
                <a:path extrusionOk="0" h="7798" w="47152">
                  <a:moveTo>
                    <a:pt x="43312" y="1515"/>
                  </a:moveTo>
                  <a:cubicBezTo>
                    <a:pt x="43664" y="1533"/>
                    <a:pt x="43682" y="1687"/>
                    <a:pt x="43691" y="1741"/>
                  </a:cubicBezTo>
                  <a:cubicBezTo>
                    <a:pt x="43700" y="1858"/>
                    <a:pt x="43682" y="1993"/>
                    <a:pt x="43393" y="2029"/>
                  </a:cubicBezTo>
                  <a:cubicBezTo>
                    <a:pt x="43361" y="2033"/>
                    <a:pt x="43331" y="2035"/>
                    <a:pt x="43305" y="2035"/>
                  </a:cubicBezTo>
                  <a:cubicBezTo>
                    <a:pt x="43091" y="2035"/>
                    <a:pt x="43041" y="1916"/>
                    <a:pt x="43033" y="1804"/>
                  </a:cubicBezTo>
                  <a:cubicBezTo>
                    <a:pt x="43006" y="1623"/>
                    <a:pt x="43069" y="1542"/>
                    <a:pt x="43231" y="1515"/>
                  </a:cubicBezTo>
                  <a:close/>
                  <a:moveTo>
                    <a:pt x="42113" y="1308"/>
                  </a:moveTo>
                  <a:cubicBezTo>
                    <a:pt x="42366" y="1335"/>
                    <a:pt x="42501" y="1479"/>
                    <a:pt x="42537" y="1750"/>
                  </a:cubicBezTo>
                  <a:cubicBezTo>
                    <a:pt x="42546" y="1858"/>
                    <a:pt x="42528" y="1966"/>
                    <a:pt x="42474" y="2065"/>
                  </a:cubicBezTo>
                  <a:cubicBezTo>
                    <a:pt x="42420" y="2164"/>
                    <a:pt x="42348" y="2218"/>
                    <a:pt x="42239" y="2236"/>
                  </a:cubicBezTo>
                  <a:cubicBezTo>
                    <a:pt x="42209" y="2239"/>
                    <a:pt x="42181" y="2241"/>
                    <a:pt x="42154" y="2241"/>
                  </a:cubicBezTo>
                  <a:cubicBezTo>
                    <a:pt x="42019" y="2241"/>
                    <a:pt x="41924" y="2203"/>
                    <a:pt x="41879" y="2128"/>
                  </a:cubicBezTo>
                  <a:cubicBezTo>
                    <a:pt x="41861" y="2092"/>
                    <a:pt x="41843" y="2029"/>
                    <a:pt x="41825" y="1858"/>
                  </a:cubicBezTo>
                  <a:cubicBezTo>
                    <a:pt x="41762" y="1353"/>
                    <a:pt x="41969" y="1326"/>
                    <a:pt x="42041" y="1317"/>
                  </a:cubicBezTo>
                  <a:cubicBezTo>
                    <a:pt x="42059" y="1308"/>
                    <a:pt x="42086" y="1308"/>
                    <a:pt x="42113" y="1308"/>
                  </a:cubicBezTo>
                  <a:close/>
                  <a:moveTo>
                    <a:pt x="41221" y="1"/>
                  </a:moveTo>
                  <a:lnTo>
                    <a:pt x="39932" y="163"/>
                  </a:lnTo>
                  <a:lnTo>
                    <a:pt x="40256" y="2795"/>
                  </a:lnTo>
                  <a:lnTo>
                    <a:pt x="47152" y="1930"/>
                  </a:lnTo>
                  <a:lnTo>
                    <a:pt x="47080" y="1335"/>
                  </a:lnTo>
                  <a:lnTo>
                    <a:pt x="41275" y="425"/>
                  </a:lnTo>
                  <a:lnTo>
                    <a:pt x="41221" y="1"/>
                  </a:lnTo>
                  <a:close/>
                  <a:moveTo>
                    <a:pt x="1713" y="4941"/>
                  </a:moveTo>
                  <a:lnTo>
                    <a:pt x="0" y="5157"/>
                  </a:lnTo>
                  <a:lnTo>
                    <a:pt x="334" y="7798"/>
                  </a:lnTo>
                  <a:lnTo>
                    <a:pt x="2046" y="7582"/>
                  </a:lnTo>
                  <a:lnTo>
                    <a:pt x="1713" y="494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38"/>
            <p:cNvSpPr/>
            <p:nvPr/>
          </p:nvSpPr>
          <p:spPr>
            <a:xfrm>
              <a:off x="9084585" y="3533956"/>
              <a:ext cx="102106" cy="52683"/>
            </a:xfrm>
            <a:custGeom>
              <a:rect b="b" l="l" r="r" t="t"/>
              <a:pathLst>
                <a:path extrusionOk="0" h="1083" w="2099">
                  <a:moveTo>
                    <a:pt x="1621" y="200"/>
                  </a:moveTo>
                  <a:cubicBezTo>
                    <a:pt x="1351" y="200"/>
                    <a:pt x="1233" y="326"/>
                    <a:pt x="1261" y="579"/>
                  </a:cubicBezTo>
                  <a:cubicBezTo>
                    <a:pt x="1284" y="782"/>
                    <a:pt x="1402" y="883"/>
                    <a:pt x="1609" y="883"/>
                  </a:cubicBezTo>
                  <a:cubicBezTo>
                    <a:pt x="1641" y="883"/>
                    <a:pt x="1675" y="881"/>
                    <a:pt x="1711" y="876"/>
                  </a:cubicBezTo>
                  <a:cubicBezTo>
                    <a:pt x="1982" y="840"/>
                    <a:pt x="2099" y="714"/>
                    <a:pt x="2072" y="498"/>
                  </a:cubicBezTo>
                  <a:cubicBezTo>
                    <a:pt x="2054" y="317"/>
                    <a:pt x="1900" y="218"/>
                    <a:pt x="1621" y="200"/>
                  </a:cubicBezTo>
                  <a:close/>
                  <a:moveTo>
                    <a:pt x="397" y="1"/>
                  </a:moveTo>
                  <a:cubicBezTo>
                    <a:pt x="115" y="1"/>
                    <a:pt x="1" y="217"/>
                    <a:pt x="53" y="633"/>
                  </a:cubicBezTo>
                  <a:cubicBezTo>
                    <a:pt x="71" y="777"/>
                    <a:pt x="89" y="867"/>
                    <a:pt x="116" y="921"/>
                  </a:cubicBezTo>
                  <a:cubicBezTo>
                    <a:pt x="182" y="1032"/>
                    <a:pt x="290" y="1082"/>
                    <a:pt x="446" y="1082"/>
                  </a:cubicBezTo>
                  <a:cubicBezTo>
                    <a:pt x="481" y="1082"/>
                    <a:pt x="518" y="1079"/>
                    <a:pt x="557" y="1075"/>
                  </a:cubicBezTo>
                  <a:cubicBezTo>
                    <a:pt x="693" y="1066"/>
                    <a:pt x="783" y="993"/>
                    <a:pt x="846" y="867"/>
                  </a:cubicBezTo>
                  <a:cubicBezTo>
                    <a:pt x="909" y="750"/>
                    <a:pt x="936" y="633"/>
                    <a:pt x="918" y="507"/>
                  </a:cubicBezTo>
                  <a:cubicBezTo>
                    <a:pt x="882" y="200"/>
                    <a:pt x="720" y="29"/>
                    <a:pt x="431" y="2"/>
                  </a:cubicBezTo>
                  <a:cubicBezTo>
                    <a:pt x="419" y="1"/>
                    <a:pt x="408" y="1"/>
                    <a:pt x="3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38"/>
            <p:cNvSpPr/>
            <p:nvPr/>
          </p:nvSpPr>
          <p:spPr>
            <a:xfrm>
              <a:off x="7151702" y="3605512"/>
              <a:ext cx="1882416" cy="359584"/>
            </a:xfrm>
            <a:custGeom>
              <a:rect b="b" l="l" r="r" t="t"/>
              <a:pathLst>
                <a:path extrusionOk="0" h="7392" w="38697">
                  <a:moveTo>
                    <a:pt x="38372" y="0"/>
                  </a:moveTo>
                  <a:lnTo>
                    <a:pt x="25555" y="1614"/>
                  </a:lnTo>
                  <a:cubicBezTo>
                    <a:pt x="25645" y="2506"/>
                    <a:pt x="25104" y="3353"/>
                    <a:pt x="23932" y="4156"/>
                  </a:cubicBezTo>
                  <a:cubicBezTo>
                    <a:pt x="23752" y="4282"/>
                    <a:pt x="23563" y="4399"/>
                    <a:pt x="23373" y="4507"/>
                  </a:cubicBezTo>
                  <a:lnTo>
                    <a:pt x="38697" y="2587"/>
                  </a:lnTo>
                  <a:lnTo>
                    <a:pt x="38661" y="2317"/>
                  </a:lnTo>
                  <a:lnTo>
                    <a:pt x="38372" y="0"/>
                  </a:lnTo>
                  <a:close/>
                  <a:moveTo>
                    <a:pt x="12593" y="3236"/>
                  </a:moveTo>
                  <a:lnTo>
                    <a:pt x="0" y="4805"/>
                  </a:lnTo>
                  <a:lnTo>
                    <a:pt x="298" y="7121"/>
                  </a:lnTo>
                  <a:lnTo>
                    <a:pt x="325" y="7392"/>
                  </a:lnTo>
                  <a:lnTo>
                    <a:pt x="15423" y="5499"/>
                  </a:lnTo>
                  <a:cubicBezTo>
                    <a:pt x="15207" y="5445"/>
                    <a:pt x="14999" y="5381"/>
                    <a:pt x="14792" y="5300"/>
                  </a:cubicBezTo>
                  <a:cubicBezTo>
                    <a:pt x="13458" y="4814"/>
                    <a:pt x="12728" y="4129"/>
                    <a:pt x="12593" y="323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38"/>
            <p:cNvSpPr/>
            <p:nvPr/>
          </p:nvSpPr>
          <p:spPr>
            <a:xfrm>
              <a:off x="7764232" y="3683976"/>
              <a:ext cx="634963" cy="189034"/>
            </a:xfrm>
            <a:custGeom>
              <a:rect b="b" l="l" r="r" t="t"/>
              <a:pathLst>
                <a:path extrusionOk="0" h="3886" w="13053">
                  <a:moveTo>
                    <a:pt x="12963" y="1"/>
                  </a:moveTo>
                  <a:lnTo>
                    <a:pt x="1" y="1623"/>
                  </a:lnTo>
                  <a:cubicBezTo>
                    <a:pt x="136" y="2516"/>
                    <a:pt x="866" y="3201"/>
                    <a:pt x="2200" y="3687"/>
                  </a:cubicBezTo>
                  <a:cubicBezTo>
                    <a:pt x="2407" y="3768"/>
                    <a:pt x="2615" y="3832"/>
                    <a:pt x="2831" y="3886"/>
                  </a:cubicBezTo>
                  <a:lnTo>
                    <a:pt x="10781" y="2894"/>
                  </a:lnTo>
                  <a:cubicBezTo>
                    <a:pt x="10971" y="2786"/>
                    <a:pt x="11160" y="2669"/>
                    <a:pt x="11340" y="2543"/>
                  </a:cubicBezTo>
                  <a:cubicBezTo>
                    <a:pt x="12512" y="1740"/>
                    <a:pt x="13053" y="893"/>
                    <a:pt x="12963" y="1"/>
                  </a:cubicBezTo>
                  <a:close/>
                </a:path>
              </a:pathLst>
            </a:custGeom>
            <a:solidFill>
              <a:srgbClr val="C2BC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38"/>
            <p:cNvSpPr/>
            <p:nvPr/>
          </p:nvSpPr>
          <p:spPr>
            <a:xfrm>
              <a:off x="7758540" y="3565575"/>
              <a:ext cx="636277" cy="197401"/>
            </a:xfrm>
            <a:custGeom>
              <a:rect b="b" l="l" r="r" t="t"/>
              <a:pathLst>
                <a:path extrusionOk="0" h="4058" w="13080">
                  <a:moveTo>
                    <a:pt x="9997" y="1"/>
                  </a:moveTo>
                  <a:lnTo>
                    <a:pt x="2506" y="938"/>
                  </a:lnTo>
                  <a:cubicBezTo>
                    <a:pt x="2227" y="1092"/>
                    <a:pt x="1966" y="1245"/>
                    <a:pt x="1722" y="1407"/>
                  </a:cubicBezTo>
                  <a:cubicBezTo>
                    <a:pt x="532" y="2218"/>
                    <a:pt x="0" y="3093"/>
                    <a:pt x="118" y="4012"/>
                  </a:cubicBezTo>
                  <a:cubicBezTo>
                    <a:pt x="118" y="4030"/>
                    <a:pt x="118" y="4039"/>
                    <a:pt x="118" y="4057"/>
                  </a:cubicBezTo>
                  <a:lnTo>
                    <a:pt x="13080" y="2435"/>
                  </a:lnTo>
                  <a:cubicBezTo>
                    <a:pt x="13071" y="2417"/>
                    <a:pt x="13071" y="2408"/>
                    <a:pt x="13071" y="2390"/>
                  </a:cubicBezTo>
                  <a:cubicBezTo>
                    <a:pt x="12953" y="1470"/>
                    <a:pt x="12223" y="758"/>
                    <a:pt x="10871" y="262"/>
                  </a:cubicBezTo>
                  <a:cubicBezTo>
                    <a:pt x="10583" y="172"/>
                    <a:pt x="10294" y="82"/>
                    <a:pt x="99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38"/>
            <p:cNvSpPr/>
            <p:nvPr/>
          </p:nvSpPr>
          <p:spPr>
            <a:xfrm>
              <a:off x="7130639" y="3466487"/>
              <a:ext cx="1892096" cy="377145"/>
            </a:xfrm>
            <a:custGeom>
              <a:rect b="b" l="l" r="r" t="t"/>
              <a:pathLst>
                <a:path extrusionOk="0" h="7753" w="38896">
                  <a:moveTo>
                    <a:pt x="38526" y="1"/>
                  </a:moveTo>
                  <a:lnTo>
                    <a:pt x="22896" y="1957"/>
                  </a:lnTo>
                  <a:lnTo>
                    <a:pt x="22878" y="2110"/>
                  </a:lnTo>
                  <a:cubicBezTo>
                    <a:pt x="23175" y="2191"/>
                    <a:pt x="23464" y="2281"/>
                    <a:pt x="23752" y="2371"/>
                  </a:cubicBezTo>
                  <a:cubicBezTo>
                    <a:pt x="25068" y="2858"/>
                    <a:pt x="25789" y="3552"/>
                    <a:pt x="25907" y="4481"/>
                  </a:cubicBezTo>
                  <a:lnTo>
                    <a:pt x="25916" y="4553"/>
                  </a:lnTo>
                  <a:lnTo>
                    <a:pt x="38896" y="2930"/>
                  </a:lnTo>
                  <a:lnTo>
                    <a:pt x="38526" y="1"/>
                  </a:lnTo>
                  <a:close/>
                  <a:moveTo>
                    <a:pt x="15405" y="2903"/>
                  </a:moveTo>
                  <a:lnTo>
                    <a:pt x="1" y="4823"/>
                  </a:lnTo>
                  <a:lnTo>
                    <a:pt x="370" y="7753"/>
                  </a:lnTo>
                  <a:lnTo>
                    <a:pt x="13035" y="6166"/>
                  </a:lnTo>
                  <a:lnTo>
                    <a:pt x="13107" y="6121"/>
                  </a:lnTo>
                  <a:lnTo>
                    <a:pt x="13098" y="6040"/>
                  </a:lnTo>
                  <a:cubicBezTo>
                    <a:pt x="12990" y="5157"/>
                    <a:pt x="13521" y="4300"/>
                    <a:pt x="14675" y="3507"/>
                  </a:cubicBezTo>
                  <a:cubicBezTo>
                    <a:pt x="14910" y="3354"/>
                    <a:pt x="15171" y="3192"/>
                    <a:pt x="15450" y="3047"/>
                  </a:cubicBezTo>
                  <a:lnTo>
                    <a:pt x="15405" y="29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38"/>
            <p:cNvSpPr/>
            <p:nvPr/>
          </p:nvSpPr>
          <p:spPr>
            <a:xfrm>
              <a:off x="8992842" y="3474999"/>
              <a:ext cx="35997" cy="141362"/>
            </a:xfrm>
            <a:custGeom>
              <a:rect b="b" l="l" r="r" t="t"/>
              <a:pathLst>
                <a:path extrusionOk="0" h="2906" w="740">
                  <a:moveTo>
                    <a:pt x="218" y="0"/>
                  </a:moveTo>
                  <a:cubicBezTo>
                    <a:pt x="203" y="0"/>
                    <a:pt x="187" y="2"/>
                    <a:pt x="172" y="6"/>
                  </a:cubicBezTo>
                  <a:cubicBezTo>
                    <a:pt x="73" y="24"/>
                    <a:pt x="1" y="123"/>
                    <a:pt x="19" y="231"/>
                  </a:cubicBezTo>
                  <a:cubicBezTo>
                    <a:pt x="91" y="637"/>
                    <a:pt x="163" y="1052"/>
                    <a:pt x="217" y="1466"/>
                  </a:cubicBezTo>
                  <a:cubicBezTo>
                    <a:pt x="271" y="1881"/>
                    <a:pt x="334" y="2296"/>
                    <a:pt x="334" y="2710"/>
                  </a:cubicBezTo>
                  <a:cubicBezTo>
                    <a:pt x="334" y="2728"/>
                    <a:pt x="334" y="2746"/>
                    <a:pt x="334" y="2764"/>
                  </a:cubicBezTo>
                  <a:cubicBezTo>
                    <a:pt x="357" y="2848"/>
                    <a:pt x="437" y="2906"/>
                    <a:pt x="527" y="2906"/>
                  </a:cubicBezTo>
                  <a:cubicBezTo>
                    <a:pt x="543" y="2906"/>
                    <a:pt x="561" y="2904"/>
                    <a:pt x="578" y="2899"/>
                  </a:cubicBezTo>
                  <a:cubicBezTo>
                    <a:pt x="677" y="2872"/>
                    <a:pt x="740" y="2764"/>
                    <a:pt x="713" y="2665"/>
                  </a:cubicBezTo>
                  <a:cubicBezTo>
                    <a:pt x="614" y="2259"/>
                    <a:pt x="569" y="1845"/>
                    <a:pt x="523" y="1430"/>
                  </a:cubicBezTo>
                  <a:cubicBezTo>
                    <a:pt x="469" y="1016"/>
                    <a:pt x="433" y="601"/>
                    <a:pt x="406" y="177"/>
                  </a:cubicBezTo>
                  <a:cubicBezTo>
                    <a:pt x="406" y="168"/>
                    <a:pt x="406" y="168"/>
                    <a:pt x="397" y="159"/>
                  </a:cubicBezTo>
                  <a:cubicBezTo>
                    <a:pt x="382" y="67"/>
                    <a:pt x="307" y="0"/>
                    <a:pt x="2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38"/>
            <p:cNvSpPr/>
            <p:nvPr/>
          </p:nvSpPr>
          <p:spPr>
            <a:xfrm>
              <a:off x="8234282" y="3461525"/>
              <a:ext cx="850704" cy="234469"/>
            </a:xfrm>
            <a:custGeom>
              <a:rect b="b" l="l" r="r" t="t"/>
              <a:pathLst>
                <a:path extrusionOk="0" h="4820" w="17488">
                  <a:moveTo>
                    <a:pt x="15781" y="1"/>
                  </a:moveTo>
                  <a:cubicBezTo>
                    <a:pt x="15770" y="1"/>
                    <a:pt x="15759" y="2"/>
                    <a:pt x="15748" y="4"/>
                  </a:cubicBezTo>
                  <a:lnTo>
                    <a:pt x="190" y="1951"/>
                  </a:lnTo>
                  <a:cubicBezTo>
                    <a:pt x="118" y="1960"/>
                    <a:pt x="55" y="2005"/>
                    <a:pt x="28" y="2086"/>
                  </a:cubicBezTo>
                  <a:cubicBezTo>
                    <a:pt x="1" y="2185"/>
                    <a:pt x="55" y="2293"/>
                    <a:pt x="163" y="2329"/>
                  </a:cubicBezTo>
                  <a:cubicBezTo>
                    <a:pt x="334" y="2356"/>
                    <a:pt x="505" y="2401"/>
                    <a:pt x="668" y="2437"/>
                  </a:cubicBezTo>
                  <a:cubicBezTo>
                    <a:pt x="839" y="2473"/>
                    <a:pt x="1010" y="2509"/>
                    <a:pt x="1172" y="2564"/>
                  </a:cubicBezTo>
                  <a:cubicBezTo>
                    <a:pt x="1488" y="2672"/>
                    <a:pt x="1812" y="2807"/>
                    <a:pt x="2101" y="2987"/>
                  </a:cubicBezTo>
                  <a:cubicBezTo>
                    <a:pt x="2245" y="3077"/>
                    <a:pt x="2380" y="3176"/>
                    <a:pt x="2506" y="3294"/>
                  </a:cubicBezTo>
                  <a:cubicBezTo>
                    <a:pt x="2642" y="3393"/>
                    <a:pt x="2750" y="3528"/>
                    <a:pt x="2849" y="3663"/>
                  </a:cubicBezTo>
                  <a:cubicBezTo>
                    <a:pt x="3038" y="3934"/>
                    <a:pt x="3137" y="4267"/>
                    <a:pt x="3101" y="4592"/>
                  </a:cubicBezTo>
                  <a:cubicBezTo>
                    <a:pt x="3101" y="4628"/>
                    <a:pt x="3101" y="4655"/>
                    <a:pt x="3110" y="4682"/>
                  </a:cubicBezTo>
                  <a:cubicBezTo>
                    <a:pt x="3139" y="4767"/>
                    <a:pt x="3218" y="4819"/>
                    <a:pt x="3304" y="4819"/>
                  </a:cubicBezTo>
                  <a:cubicBezTo>
                    <a:pt x="3326" y="4819"/>
                    <a:pt x="3349" y="4816"/>
                    <a:pt x="3372" y="4808"/>
                  </a:cubicBezTo>
                  <a:cubicBezTo>
                    <a:pt x="3471" y="4772"/>
                    <a:pt x="3525" y="4655"/>
                    <a:pt x="3489" y="4547"/>
                  </a:cubicBezTo>
                  <a:cubicBezTo>
                    <a:pt x="3426" y="4366"/>
                    <a:pt x="3372" y="4186"/>
                    <a:pt x="3282" y="4024"/>
                  </a:cubicBezTo>
                  <a:cubicBezTo>
                    <a:pt x="3201" y="3853"/>
                    <a:pt x="3101" y="3699"/>
                    <a:pt x="2984" y="3555"/>
                  </a:cubicBezTo>
                  <a:cubicBezTo>
                    <a:pt x="2768" y="3276"/>
                    <a:pt x="2497" y="3032"/>
                    <a:pt x="2200" y="2834"/>
                  </a:cubicBezTo>
                  <a:cubicBezTo>
                    <a:pt x="1903" y="2645"/>
                    <a:pt x="1578" y="2482"/>
                    <a:pt x="1254" y="2338"/>
                  </a:cubicBezTo>
                  <a:cubicBezTo>
                    <a:pt x="1170" y="2301"/>
                    <a:pt x="1086" y="2267"/>
                    <a:pt x="1002" y="2233"/>
                  </a:cubicBezTo>
                  <a:lnTo>
                    <a:pt x="1002" y="2233"/>
                  </a:lnTo>
                  <a:lnTo>
                    <a:pt x="15600" y="406"/>
                  </a:lnTo>
                  <a:lnTo>
                    <a:pt x="15600" y="406"/>
                  </a:lnTo>
                  <a:lnTo>
                    <a:pt x="15613" y="508"/>
                  </a:lnTo>
                  <a:lnTo>
                    <a:pt x="15667" y="617"/>
                  </a:lnTo>
                  <a:cubicBezTo>
                    <a:pt x="15686" y="660"/>
                    <a:pt x="15726" y="687"/>
                    <a:pt x="15770" y="687"/>
                  </a:cubicBezTo>
                  <a:cubicBezTo>
                    <a:pt x="15790" y="687"/>
                    <a:pt x="15810" y="682"/>
                    <a:pt x="15829" y="671"/>
                  </a:cubicBezTo>
                  <a:cubicBezTo>
                    <a:pt x="16009" y="589"/>
                    <a:pt x="16199" y="553"/>
                    <a:pt x="16388" y="526"/>
                  </a:cubicBezTo>
                  <a:cubicBezTo>
                    <a:pt x="16483" y="517"/>
                    <a:pt x="16577" y="511"/>
                    <a:pt x="16673" y="511"/>
                  </a:cubicBezTo>
                  <a:cubicBezTo>
                    <a:pt x="16710" y="511"/>
                    <a:pt x="16747" y="512"/>
                    <a:pt x="16784" y="514"/>
                  </a:cubicBezTo>
                  <a:lnTo>
                    <a:pt x="16784" y="514"/>
                  </a:lnTo>
                  <a:cubicBezTo>
                    <a:pt x="16865" y="872"/>
                    <a:pt x="16927" y="1235"/>
                    <a:pt x="16983" y="1599"/>
                  </a:cubicBezTo>
                  <a:cubicBezTo>
                    <a:pt x="17037" y="2005"/>
                    <a:pt x="17109" y="2419"/>
                    <a:pt x="17064" y="2843"/>
                  </a:cubicBezTo>
                  <a:cubicBezTo>
                    <a:pt x="17055" y="2879"/>
                    <a:pt x="17064" y="2906"/>
                    <a:pt x="17073" y="2933"/>
                  </a:cubicBezTo>
                  <a:cubicBezTo>
                    <a:pt x="17100" y="3015"/>
                    <a:pt x="17175" y="3066"/>
                    <a:pt x="17252" y="3066"/>
                  </a:cubicBezTo>
                  <a:cubicBezTo>
                    <a:pt x="17277" y="3066"/>
                    <a:pt x="17301" y="3061"/>
                    <a:pt x="17325" y="3050"/>
                  </a:cubicBezTo>
                  <a:cubicBezTo>
                    <a:pt x="17433" y="3014"/>
                    <a:pt x="17488" y="2897"/>
                    <a:pt x="17442" y="2798"/>
                  </a:cubicBezTo>
                  <a:cubicBezTo>
                    <a:pt x="17298" y="2392"/>
                    <a:pt x="17262" y="1978"/>
                    <a:pt x="17217" y="1563"/>
                  </a:cubicBezTo>
                  <a:cubicBezTo>
                    <a:pt x="17172" y="1148"/>
                    <a:pt x="17145" y="734"/>
                    <a:pt x="17136" y="319"/>
                  </a:cubicBezTo>
                  <a:cubicBezTo>
                    <a:pt x="17136" y="220"/>
                    <a:pt x="17055" y="148"/>
                    <a:pt x="16965" y="148"/>
                  </a:cubicBezTo>
                  <a:lnTo>
                    <a:pt x="16920" y="148"/>
                  </a:lnTo>
                  <a:cubicBezTo>
                    <a:pt x="16739" y="229"/>
                    <a:pt x="16550" y="265"/>
                    <a:pt x="16361" y="292"/>
                  </a:cubicBezTo>
                  <a:cubicBezTo>
                    <a:pt x="16260" y="307"/>
                    <a:pt x="16158" y="316"/>
                    <a:pt x="16056" y="316"/>
                  </a:cubicBezTo>
                  <a:cubicBezTo>
                    <a:pt x="16031" y="316"/>
                    <a:pt x="16007" y="315"/>
                    <a:pt x="15983" y="314"/>
                  </a:cubicBezTo>
                  <a:lnTo>
                    <a:pt x="15983" y="314"/>
                  </a:lnTo>
                  <a:lnTo>
                    <a:pt x="15964" y="166"/>
                  </a:lnTo>
                  <a:cubicBezTo>
                    <a:pt x="15948" y="69"/>
                    <a:pt x="15874" y="1"/>
                    <a:pt x="157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38"/>
            <p:cNvSpPr/>
            <p:nvPr/>
          </p:nvSpPr>
          <p:spPr>
            <a:xfrm>
              <a:off x="9007776" y="3586979"/>
              <a:ext cx="90772" cy="141168"/>
            </a:xfrm>
            <a:custGeom>
              <a:rect b="b" l="l" r="r" t="t"/>
              <a:pathLst>
                <a:path extrusionOk="0" h="2902" w="1866">
                  <a:moveTo>
                    <a:pt x="1344" y="0"/>
                  </a:moveTo>
                  <a:cubicBezTo>
                    <a:pt x="1323" y="0"/>
                    <a:pt x="1301" y="4"/>
                    <a:pt x="1280" y="12"/>
                  </a:cubicBezTo>
                  <a:cubicBezTo>
                    <a:pt x="1172" y="48"/>
                    <a:pt x="1118" y="165"/>
                    <a:pt x="1163" y="264"/>
                  </a:cubicBezTo>
                  <a:cubicBezTo>
                    <a:pt x="1298" y="643"/>
                    <a:pt x="1334" y="1030"/>
                    <a:pt x="1379" y="1409"/>
                  </a:cubicBezTo>
                  <a:cubicBezTo>
                    <a:pt x="1397" y="1607"/>
                    <a:pt x="1415" y="1796"/>
                    <a:pt x="1424" y="1995"/>
                  </a:cubicBezTo>
                  <a:cubicBezTo>
                    <a:pt x="1438" y="2136"/>
                    <a:pt x="1446" y="2283"/>
                    <a:pt x="1450" y="2430"/>
                  </a:cubicBezTo>
                  <a:lnTo>
                    <a:pt x="1450" y="2430"/>
                  </a:lnTo>
                  <a:cubicBezTo>
                    <a:pt x="1414" y="2442"/>
                    <a:pt x="1379" y="2453"/>
                    <a:pt x="1343" y="2463"/>
                  </a:cubicBezTo>
                  <a:cubicBezTo>
                    <a:pt x="1244" y="2481"/>
                    <a:pt x="1154" y="2499"/>
                    <a:pt x="1055" y="2508"/>
                  </a:cubicBezTo>
                  <a:cubicBezTo>
                    <a:pt x="960" y="2517"/>
                    <a:pt x="865" y="2524"/>
                    <a:pt x="770" y="2524"/>
                  </a:cubicBezTo>
                  <a:cubicBezTo>
                    <a:pt x="738" y="2524"/>
                    <a:pt x="705" y="2523"/>
                    <a:pt x="673" y="2522"/>
                  </a:cubicBezTo>
                  <a:lnTo>
                    <a:pt x="673" y="2522"/>
                  </a:lnTo>
                  <a:cubicBezTo>
                    <a:pt x="626" y="2191"/>
                    <a:pt x="579" y="1854"/>
                    <a:pt x="532" y="1517"/>
                  </a:cubicBezTo>
                  <a:cubicBezTo>
                    <a:pt x="478" y="1138"/>
                    <a:pt x="433" y="751"/>
                    <a:pt x="406" y="363"/>
                  </a:cubicBezTo>
                  <a:cubicBezTo>
                    <a:pt x="406" y="354"/>
                    <a:pt x="406" y="345"/>
                    <a:pt x="406" y="345"/>
                  </a:cubicBezTo>
                  <a:cubicBezTo>
                    <a:pt x="390" y="248"/>
                    <a:pt x="308" y="180"/>
                    <a:pt x="214" y="180"/>
                  </a:cubicBezTo>
                  <a:cubicBezTo>
                    <a:pt x="203" y="180"/>
                    <a:pt x="192" y="181"/>
                    <a:pt x="180" y="183"/>
                  </a:cubicBezTo>
                  <a:cubicBezTo>
                    <a:pt x="72" y="201"/>
                    <a:pt x="0" y="300"/>
                    <a:pt x="27" y="408"/>
                  </a:cubicBezTo>
                  <a:cubicBezTo>
                    <a:pt x="90" y="796"/>
                    <a:pt x="144" y="1174"/>
                    <a:pt x="189" y="1562"/>
                  </a:cubicBezTo>
                  <a:cubicBezTo>
                    <a:pt x="234" y="1950"/>
                    <a:pt x="280" y="2337"/>
                    <a:pt x="316" y="2716"/>
                  </a:cubicBezTo>
                  <a:lnTo>
                    <a:pt x="316" y="2770"/>
                  </a:lnTo>
                  <a:cubicBezTo>
                    <a:pt x="316" y="2779"/>
                    <a:pt x="325" y="2797"/>
                    <a:pt x="334" y="2815"/>
                  </a:cubicBezTo>
                  <a:cubicBezTo>
                    <a:pt x="353" y="2868"/>
                    <a:pt x="407" y="2901"/>
                    <a:pt x="466" y="2901"/>
                  </a:cubicBezTo>
                  <a:cubicBezTo>
                    <a:pt x="488" y="2901"/>
                    <a:pt x="510" y="2897"/>
                    <a:pt x="532" y="2887"/>
                  </a:cubicBezTo>
                  <a:cubicBezTo>
                    <a:pt x="712" y="2806"/>
                    <a:pt x="902" y="2770"/>
                    <a:pt x="1091" y="2734"/>
                  </a:cubicBezTo>
                  <a:cubicBezTo>
                    <a:pt x="1181" y="2725"/>
                    <a:pt x="1280" y="2716"/>
                    <a:pt x="1370" y="2716"/>
                  </a:cubicBezTo>
                  <a:cubicBezTo>
                    <a:pt x="1469" y="2716"/>
                    <a:pt x="1569" y="2725"/>
                    <a:pt x="1668" y="2743"/>
                  </a:cubicBezTo>
                  <a:cubicBezTo>
                    <a:pt x="1677" y="2747"/>
                    <a:pt x="1688" y="2750"/>
                    <a:pt x="1700" y="2750"/>
                  </a:cubicBezTo>
                  <a:cubicBezTo>
                    <a:pt x="1713" y="2750"/>
                    <a:pt x="1726" y="2747"/>
                    <a:pt x="1740" y="2743"/>
                  </a:cubicBezTo>
                  <a:cubicBezTo>
                    <a:pt x="1812" y="2725"/>
                    <a:pt x="1866" y="2644"/>
                    <a:pt x="1839" y="2563"/>
                  </a:cubicBezTo>
                  <a:lnTo>
                    <a:pt x="1830" y="2526"/>
                  </a:lnTo>
                  <a:cubicBezTo>
                    <a:pt x="1785" y="2337"/>
                    <a:pt x="1749" y="2148"/>
                    <a:pt x="1713" y="1959"/>
                  </a:cubicBezTo>
                  <a:cubicBezTo>
                    <a:pt x="1677" y="1769"/>
                    <a:pt x="1641" y="1580"/>
                    <a:pt x="1614" y="1382"/>
                  </a:cubicBezTo>
                  <a:cubicBezTo>
                    <a:pt x="1560" y="1003"/>
                    <a:pt x="1505" y="616"/>
                    <a:pt x="1541" y="219"/>
                  </a:cubicBezTo>
                  <a:cubicBezTo>
                    <a:pt x="1551" y="192"/>
                    <a:pt x="1541" y="156"/>
                    <a:pt x="1532" y="129"/>
                  </a:cubicBezTo>
                  <a:cubicBezTo>
                    <a:pt x="1504" y="51"/>
                    <a:pt x="1425" y="0"/>
                    <a:pt x="13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38"/>
            <p:cNvSpPr/>
            <p:nvPr/>
          </p:nvSpPr>
          <p:spPr>
            <a:xfrm>
              <a:off x="9050291" y="3487988"/>
              <a:ext cx="305685" cy="86102"/>
            </a:xfrm>
            <a:custGeom>
              <a:rect b="b" l="l" r="r" t="t"/>
              <a:pathLst>
                <a:path extrusionOk="0" h="1770" w="6284">
                  <a:moveTo>
                    <a:pt x="208" y="0"/>
                  </a:moveTo>
                  <a:cubicBezTo>
                    <a:pt x="100" y="0"/>
                    <a:pt x="9" y="82"/>
                    <a:pt x="0" y="190"/>
                  </a:cubicBezTo>
                  <a:cubicBezTo>
                    <a:pt x="0" y="298"/>
                    <a:pt x="82" y="388"/>
                    <a:pt x="190" y="388"/>
                  </a:cubicBezTo>
                  <a:cubicBezTo>
                    <a:pt x="1172" y="442"/>
                    <a:pt x="2137" y="613"/>
                    <a:pt x="3101" y="767"/>
                  </a:cubicBezTo>
                  <a:cubicBezTo>
                    <a:pt x="3588" y="848"/>
                    <a:pt x="4066" y="938"/>
                    <a:pt x="4552" y="1019"/>
                  </a:cubicBezTo>
                  <a:cubicBezTo>
                    <a:pt x="4982" y="1100"/>
                    <a:pt x="5412" y="1189"/>
                    <a:pt x="5849" y="1278"/>
                  </a:cubicBezTo>
                  <a:lnTo>
                    <a:pt x="5849" y="1278"/>
                  </a:lnTo>
                  <a:lnTo>
                    <a:pt x="5887" y="1605"/>
                  </a:lnTo>
                  <a:cubicBezTo>
                    <a:pt x="5903" y="1695"/>
                    <a:pt x="5978" y="1770"/>
                    <a:pt x="6073" y="1770"/>
                  </a:cubicBezTo>
                  <a:cubicBezTo>
                    <a:pt x="6083" y="1770"/>
                    <a:pt x="6093" y="1769"/>
                    <a:pt x="6103" y="1767"/>
                  </a:cubicBezTo>
                  <a:cubicBezTo>
                    <a:pt x="6211" y="1758"/>
                    <a:pt x="6283" y="1659"/>
                    <a:pt x="6274" y="1551"/>
                  </a:cubicBezTo>
                  <a:lnTo>
                    <a:pt x="6211" y="1091"/>
                  </a:lnTo>
                  <a:lnTo>
                    <a:pt x="6211" y="1082"/>
                  </a:lnTo>
                  <a:cubicBezTo>
                    <a:pt x="6202" y="1001"/>
                    <a:pt x="6139" y="929"/>
                    <a:pt x="6049" y="920"/>
                  </a:cubicBezTo>
                  <a:cubicBezTo>
                    <a:pt x="5562" y="875"/>
                    <a:pt x="5075" y="812"/>
                    <a:pt x="4589" y="749"/>
                  </a:cubicBezTo>
                  <a:cubicBezTo>
                    <a:pt x="4111" y="685"/>
                    <a:pt x="3624" y="622"/>
                    <a:pt x="3137" y="550"/>
                  </a:cubicBezTo>
                  <a:cubicBezTo>
                    <a:pt x="2173" y="397"/>
                    <a:pt x="1199" y="262"/>
                    <a:pt x="244" y="9"/>
                  </a:cubicBezTo>
                  <a:cubicBezTo>
                    <a:pt x="235" y="0"/>
                    <a:pt x="217" y="0"/>
                    <a:pt x="2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38"/>
            <p:cNvSpPr/>
            <p:nvPr/>
          </p:nvSpPr>
          <p:spPr>
            <a:xfrm>
              <a:off x="9073980" y="3552587"/>
              <a:ext cx="283308" cy="148610"/>
            </a:xfrm>
            <a:custGeom>
              <a:rect b="b" l="l" r="r" t="t"/>
              <a:pathLst>
                <a:path extrusionOk="0" h="3055" w="5824">
                  <a:moveTo>
                    <a:pt x="5588" y="1"/>
                  </a:moveTo>
                  <a:cubicBezTo>
                    <a:pt x="5570" y="1"/>
                    <a:pt x="5553" y="3"/>
                    <a:pt x="5535" y="6"/>
                  </a:cubicBezTo>
                  <a:cubicBezTo>
                    <a:pt x="5418" y="34"/>
                    <a:pt x="5336" y="160"/>
                    <a:pt x="5373" y="277"/>
                  </a:cubicBezTo>
                  <a:lnTo>
                    <a:pt x="5406" y="415"/>
                  </a:lnTo>
                  <a:lnTo>
                    <a:pt x="5406" y="415"/>
                  </a:lnTo>
                  <a:cubicBezTo>
                    <a:pt x="5013" y="613"/>
                    <a:pt x="4620" y="805"/>
                    <a:pt x="4228" y="989"/>
                  </a:cubicBezTo>
                  <a:cubicBezTo>
                    <a:pt x="3786" y="1196"/>
                    <a:pt x="3335" y="1395"/>
                    <a:pt x="2885" y="1584"/>
                  </a:cubicBezTo>
                  <a:cubicBezTo>
                    <a:pt x="2434" y="1773"/>
                    <a:pt x="1983" y="1972"/>
                    <a:pt x="1524" y="2152"/>
                  </a:cubicBezTo>
                  <a:cubicBezTo>
                    <a:pt x="1073" y="2332"/>
                    <a:pt x="613" y="2512"/>
                    <a:pt x="153" y="2675"/>
                  </a:cubicBezTo>
                  <a:cubicBezTo>
                    <a:pt x="144" y="2684"/>
                    <a:pt x="135" y="2684"/>
                    <a:pt x="126" y="2684"/>
                  </a:cubicBezTo>
                  <a:cubicBezTo>
                    <a:pt x="36" y="2738"/>
                    <a:pt x="0" y="2855"/>
                    <a:pt x="45" y="2945"/>
                  </a:cubicBezTo>
                  <a:cubicBezTo>
                    <a:pt x="77" y="3016"/>
                    <a:pt x="146" y="3054"/>
                    <a:pt x="219" y="3054"/>
                  </a:cubicBezTo>
                  <a:cubicBezTo>
                    <a:pt x="248" y="3054"/>
                    <a:pt x="278" y="3048"/>
                    <a:pt x="307" y="3035"/>
                  </a:cubicBezTo>
                  <a:cubicBezTo>
                    <a:pt x="748" y="2810"/>
                    <a:pt x="1190" y="2602"/>
                    <a:pt x="1632" y="2395"/>
                  </a:cubicBezTo>
                  <a:cubicBezTo>
                    <a:pt x="2073" y="2188"/>
                    <a:pt x="2524" y="1990"/>
                    <a:pt x="2975" y="1791"/>
                  </a:cubicBezTo>
                  <a:cubicBezTo>
                    <a:pt x="3416" y="1593"/>
                    <a:pt x="3876" y="1404"/>
                    <a:pt x="4327" y="1214"/>
                  </a:cubicBezTo>
                  <a:cubicBezTo>
                    <a:pt x="4778" y="1034"/>
                    <a:pt x="5237" y="854"/>
                    <a:pt x="5706" y="701"/>
                  </a:cubicBezTo>
                  <a:cubicBezTo>
                    <a:pt x="5769" y="674"/>
                    <a:pt x="5823" y="610"/>
                    <a:pt x="5823" y="529"/>
                  </a:cubicBezTo>
                  <a:lnTo>
                    <a:pt x="5823" y="493"/>
                  </a:lnTo>
                  <a:lnTo>
                    <a:pt x="5814" y="223"/>
                  </a:lnTo>
                  <a:cubicBezTo>
                    <a:pt x="5814" y="205"/>
                    <a:pt x="5814" y="187"/>
                    <a:pt x="5805" y="169"/>
                  </a:cubicBezTo>
                  <a:cubicBezTo>
                    <a:pt x="5782" y="68"/>
                    <a:pt x="5692" y="1"/>
                    <a:pt x="55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38"/>
            <p:cNvSpPr/>
            <p:nvPr/>
          </p:nvSpPr>
          <p:spPr>
            <a:xfrm>
              <a:off x="7051300" y="3556236"/>
              <a:ext cx="1992937" cy="418201"/>
            </a:xfrm>
            <a:custGeom>
              <a:rect b="b" l="l" r="r" t="t"/>
              <a:pathLst>
                <a:path extrusionOk="0" h="8597" w="40969">
                  <a:moveTo>
                    <a:pt x="24542" y="1"/>
                  </a:moveTo>
                  <a:cubicBezTo>
                    <a:pt x="24531" y="1"/>
                    <a:pt x="24520" y="2"/>
                    <a:pt x="24509" y="4"/>
                  </a:cubicBezTo>
                  <a:lnTo>
                    <a:pt x="18812" y="761"/>
                  </a:lnTo>
                  <a:lnTo>
                    <a:pt x="15964" y="1130"/>
                  </a:lnTo>
                  <a:lnTo>
                    <a:pt x="13115" y="1491"/>
                  </a:lnTo>
                  <a:cubicBezTo>
                    <a:pt x="11213" y="1734"/>
                    <a:pt x="9311" y="1978"/>
                    <a:pt x="7409" y="2203"/>
                  </a:cubicBezTo>
                  <a:cubicBezTo>
                    <a:pt x="5508" y="2437"/>
                    <a:pt x="3606" y="2654"/>
                    <a:pt x="1695" y="2861"/>
                  </a:cubicBezTo>
                  <a:cubicBezTo>
                    <a:pt x="1586" y="2870"/>
                    <a:pt x="1514" y="2969"/>
                    <a:pt x="1532" y="3068"/>
                  </a:cubicBezTo>
                  <a:lnTo>
                    <a:pt x="1532" y="3077"/>
                  </a:lnTo>
                  <a:lnTo>
                    <a:pt x="1544" y="3172"/>
                  </a:lnTo>
                  <a:lnTo>
                    <a:pt x="1544" y="3172"/>
                  </a:lnTo>
                  <a:lnTo>
                    <a:pt x="171" y="3339"/>
                  </a:lnTo>
                  <a:cubicBezTo>
                    <a:pt x="72" y="3357"/>
                    <a:pt x="0" y="3438"/>
                    <a:pt x="9" y="3537"/>
                  </a:cubicBezTo>
                  <a:lnTo>
                    <a:pt x="9" y="3555"/>
                  </a:lnTo>
                  <a:cubicBezTo>
                    <a:pt x="36" y="4366"/>
                    <a:pt x="117" y="5169"/>
                    <a:pt x="216" y="5962"/>
                  </a:cubicBezTo>
                  <a:cubicBezTo>
                    <a:pt x="316" y="6764"/>
                    <a:pt x="433" y="7557"/>
                    <a:pt x="604" y="8350"/>
                  </a:cubicBezTo>
                  <a:lnTo>
                    <a:pt x="613" y="8368"/>
                  </a:lnTo>
                  <a:cubicBezTo>
                    <a:pt x="630" y="8461"/>
                    <a:pt x="710" y="8523"/>
                    <a:pt x="802" y="8523"/>
                  </a:cubicBezTo>
                  <a:cubicBezTo>
                    <a:pt x="808" y="8523"/>
                    <a:pt x="814" y="8522"/>
                    <a:pt x="820" y="8522"/>
                  </a:cubicBezTo>
                  <a:lnTo>
                    <a:pt x="2189" y="8348"/>
                  </a:lnTo>
                  <a:lnTo>
                    <a:pt x="2189" y="8348"/>
                  </a:lnTo>
                  <a:lnTo>
                    <a:pt x="2199" y="8423"/>
                  </a:lnTo>
                  <a:lnTo>
                    <a:pt x="2199" y="8432"/>
                  </a:lnTo>
                  <a:lnTo>
                    <a:pt x="2199" y="8441"/>
                  </a:lnTo>
                  <a:cubicBezTo>
                    <a:pt x="2216" y="8529"/>
                    <a:pt x="2297" y="8597"/>
                    <a:pt x="2385" y="8597"/>
                  </a:cubicBezTo>
                  <a:cubicBezTo>
                    <a:pt x="2395" y="8597"/>
                    <a:pt x="2405" y="8596"/>
                    <a:pt x="2416" y="8594"/>
                  </a:cubicBezTo>
                  <a:cubicBezTo>
                    <a:pt x="5598" y="8089"/>
                    <a:pt x="8798" y="7701"/>
                    <a:pt x="11998" y="7305"/>
                  </a:cubicBezTo>
                  <a:lnTo>
                    <a:pt x="21588" y="6124"/>
                  </a:lnTo>
                  <a:lnTo>
                    <a:pt x="31188" y="4943"/>
                  </a:lnTo>
                  <a:lnTo>
                    <a:pt x="40779" y="3789"/>
                  </a:lnTo>
                  <a:lnTo>
                    <a:pt x="40788" y="3789"/>
                  </a:lnTo>
                  <a:cubicBezTo>
                    <a:pt x="40887" y="3780"/>
                    <a:pt x="40968" y="3681"/>
                    <a:pt x="40950" y="3573"/>
                  </a:cubicBezTo>
                  <a:lnTo>
                    <a:pt x="40914" y="3303"/>
                  </a:lnTo>
                  <a:cubicBezTo>
                    <a:pt x="40906" y="3201"/>
                    <a:pt x="40817" y="3131"/>
                    <a:pt x="40716" y="3131"/>
                  </a:cubicBezTo>
                  <a:cubicBezTo>
                    <a:pt x="40710" y="3131"/>
                    <a:pt x="40704" y="3131"/>
                    <a:pt x="40698" y="3131"/>
                  </a:cubicBezTo>
                  <a:cubicBezTo>
                    <a:pt x="40599" y="3149"/>
                    <a:pt x="40518" y="3249"/>
                    <a:pt x="40536" y="3348"/>
                  </a:cubicBezTo>
                  <a:lnTo>
                    <a:pt x="40544" y="3427"/>
                  </a:lnTo>
                  <a:lnTo>
                    <a:pt x="40544" y="3427"/>
                  </a:lnTo>
                  <a:lnTo>
                    <a:pt x="31152" y="4655"/>
                  </a:lnTo>
                  <a:lnTo>
                    <a:pt x="21561" y="5872"/>
                  </a:lnTo>
                  <a:lnTo>
                    <a:pt x="11971" y="7098"/>
                  </a:lnTo>
                  <a:cubicBezTo>
                    <a:pt x="8834" y="7495"/>
                    <a:pt x="5706" y="7893"/>
                    <a:pt x="2562" y="8188"/>
                  </a:cubicBezTo>
                  <a:lnTo>
                    <a:pt x="2562" y="8188"/>
                  </a:lnTo>
                  <a:lnTo>
                    <a:pt x="2551" y="8107"/>
                  </a:lnTo>
                  <a:cubicBezTo>
                    <a:pt x="2534" y="8005"/>
                    <a:pt x="2453" y="7935"/>
                    <a:pt x="2353" y="7935"/>
                  </a:cubicBezTo>
                  <a:cubicBezTo>
                    <a:pt x="2347" y="7935"/>
                    <a:pt x="2341" y="7935"/>
                    <a:pt x="2335" y="7936"/>
                  </a:cubicBezTo>
                  <a:lnTo>
                    <a:pt x="984" y="8108"/>
                  </a:lnTo>
                  <a:lnTo>
                    <a:pt x="984" y="8108"/>
                  </a:lnTo>
                  <a:cubicBezTo>
                    <a:pt x="950" y="7364"/>
                    <a:pt x="866" y="6627"/>
                    <a:pt x="775" y="5899"/>
                  </a:cubicBezTo>
                  <a:cubicBezTo>
                    <a:pt x="684" y="5161"/>
                    <a:pt x="578" y="4430"/>
                    <a:pt x="428" y="3701"/>
                  </a:cubicBezTo>
                  <a:lnTo>
                    <a:pt x="428" y="3701"/>
                  </a:lnTo>
                  <a:lnTo>
                    <a:pt x="1785" y="3528"/>
                  </a:lnTo>
                  <a:cubicBezTo>
                    <a:pt x="1884" y="3519"/>
                    <a:pt x="1965" y="3420"/>
                    <a:pt x="1947" y="3312"/>
                  </a:cubicBezTo>
                  <a:lnTo>
                    <a:pt x="1935" y="3213"/>
                  </a:lnTo>
                  <a:lnTo>
                    <a:pt x="1935" y="3213"/>
                  </a:lnTo>
                  <a:cubicBezTo>
                    <a:pt x="3766" y="2952"/>
                    <a:pt x="5606" y="2700"/>
                    <a:pt x="7437" y="2464"/>
                  </a:cubicBezTo>
                  <a:cubicBezTo>
                    <a:pt x="9338" y="2221"/>
                    <a:pt x="11240" y="1987"/>
                    <a:pt x="13142" y="1752"/>
                  </a:cubicBezTo>
                  <a:lnTo>
                    <a:pt x="16000" y="1401"/>
                  </a:lnTo>
                  <a:lnTo>
                    <a:pt x="18848" y="1058"/>
                  </a:lnTo>
                  <a:lnTo>
                    <a:pt x="24554" y="382"/>
                  </a:lnTo>
                  <a:lnTo>
                    <a:pt x="24563" y="382"/>
                  </a:lnTo>
                  <a:cubicBezTo>
                    <a:pt x="24671" y="373"/>
                    <a:pt x="24743" y="274"/>
                    <a:pt x="24725" y="166"/>
                  </a:cubicBezTo>
                  <a:cubicBezTo>
                    <a:pt x="24717" y="69"/>
                    <a:pt x="24637" y="1"/>
                    <a:pt x="245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38"/>
            <p:cNvSpPr/>
            <p:nvPr/>
          </p:nvSpPr>
          <p:spPr>
            <a:xfrm>
              <a:off x="7753724" y="3601377"/>
              <a:ext cx="138152" cy="171960"/>
            </a:xfrm>
            <a:custGeom>
              <a:rect b="b" l="l" r="r" t="t"/>
              <a:pathLst>
                <a:path extrusionOk="0" h="3535" w="2840">
                  <a:moveTo>
                    <a:pt x="2624" y="1"/>
                  </a:moveTo>
                  <a:cubicBezTo>
                    <a:pt x="2587" y="1"/>
                    <a:pt x="2549" y="11"/>
                    <a:pt x="2515" y="31"/>
                  </a:cubicBezTo>
                  <a:lnTo>
                    <a:pt x="2065" y="329"/>
                  </a:lnTo>
                  <a:cubicBezTo>
                    <a:pt x="1920" y="428"/>
                    <a:pt x="1767" y="509"/>
                    <a:pt x="1623" y="626"/>
                  </a:cubicBezTo>
                  <a:cubicBezTo>
                    <a:pt x="1343" y="842"/>
                    <a:pt x="1064" y="1068"/>
                    <a:pt x="821" y="1338"/>
                  </a:cubicBezTo>
                  <a:cubicBezTo>
                    <a:pt x="577" y="1599"/>
                    <a:pt x="370" y="1897"/>
                    <a:pt x="217" y="2239"/>
                  </a:cubicBezTo>
                  <a:cubicBezTo>
                    <a:pt x="63" y="2582"/>
                    <a:pt x="0" y="2961"/>
                    <a:pt x="27" y="3339"/>
                  </a:cubicBezTo>
                  <a:lnTo>
                    <a:pt x="27" y="3348"/>
                  </a:lnTo>
                  <a:cubicBezTo>
                    <a:pt x="27" y="3357"/>
                    <a:pt x="27" y="3375"/>
                    <a:pt x="27" y="3384"/>
                  </a:cubicBezTo>
                  <a:cubicBezTo>
                    <a:pt x="51" y="3469"/>
                    <a:pt x="133" y="3534"/>
                    <a:pt x="224" y="3534"/>
                  </a:cubicBezTo>
                  <a:cubicBezTo>
                    <a:pt x="240" y="3534"/>
                    <a:pt x="255" y="3532"/>
                    <a:pt x="271" y="3528"/>
                  </a:cubicBezTo>
                  <a:cubicBezTo>
                    <a:pt x="370" y="3501"/>
                    <a:pt x="433" y="3393"/>
                    <a:pt x="415" y="3294"/>
                  </a:cubicBezTo>
                  <a:cubicBezTo>
                    <a:pt x="334" y="2979"/>
                    <a:pt x="361" y="2654"/>
                    <a:pt x="478" y="2348"/>
                  </a:cubicBezTo>
                  <a:cubicBezTo>
                    <a:pt x="595" y="2041"/>
                    <a:pt x="794" y="1762"/>
                    <a:pt x="1019" y="1518"/>
                  </a:cubicBezTo>
                  <a:cubicBezTo>
                    <a:pt x="1253" y="1275"/>
                    <a:pt x="1524" y="1059"/>
                    <a:pt x="1803" y="878"/>
                  </a:cubicBezTo>
                  <a:lnTo>
                    <a:pt x="1911" y="806"/>
                  </a:lnTo>
                  <a:lnTo>
                    <a:pt x="2019" y="743"/>
                  </a:lnTo>
                  <a:cubicBezTo>
                    <a:pt x="2092" y="698"/>
                    <a:pt x="2173" y="653"/>
                    <a:pt x="2245" y="617"/>
                  </a:cubicBezTo>
                  <a:cubicBezTo>
                    <a:pt x="2398" y="536"/>
                    <a:pt x="2542" y="455"/>
                    <a:pt x="2695" y="374"/>
                  </a:cubicBezTo>
                  <a:lnTo>
                    <a:pt x="2714" y="365"/>
                  </a:lnTo>
                  <a:cubicBezTo>
                    <a:pt x="2714" y="365"/>
                    <a:pt x="2723" y="365"/>
                    <a:pt x="2732" y="356"/>
                  </a:cubicBezTo>
                  <a:cubicBezTo>
                    <a:pt x="2822" y="301"/>
                    <a:pt x="2840" y="175"/>
                    <a:pt x="2786" y="85"/>
                  </a:cubicBezTo>
                  <a:cubicBezTo>
                    <a:pt x="2746" y="29"/>
                    <a:pt x="2686" y="1"/>
                    <a:pt x="26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38"/>
            <p:cNvSpPr/>
            <p:nvPr/>
          </p:nvSpPr>
          <p:spPr>
            <a:xfrm>
              <a:off x="8276797" y="3673322"/>
              <a:ext cx="127207" cy="161161"/>
            </a:xfrm>
            <a:custGeom>
              <a:rect b="b" l="l" r="r" t="t"/>
              <a:pathLst>
                <a:path extrusionOk="0" h="3313" w="2615">
                  <a:moveTo>
                    <a:pt x="2417" y="0"/>
                  </a:moveTo>
                  <a:cubicBezTo>
                    <a:pt x="2405" y="0"/>
                    <a:pt x="2393" y="1"/>
                    <a:pt x="2381" y="3"/>
                  </a:cubicBezTo>
                  <a:cubicBezTo>
                    <a:pt x="2272" y="30"/>
                    <a:pt x="2209" y="129"/>
                    <a:pt x="2227" y="238"/>
                  </a:cubicBezTo>
                  <a:cubicBezTo>
                    <a:pt x="2254" y="382"/>
                    <a:pt x="2272" y="526"/>
                    <a:pt x="2254" y="670"/>
                  </a:cubicBezTo>
                  <a:cubicBezTo>
                    <a:pt x="2245" y="815"/>
                    <a:pt x="2218" y="968"/>
                    <a:pt x="2155" y="1103"/>
                  </a:cubicBezTo>
                  <a:cubicBezTo>
                    <a:pt x="2056" y="1382"/>
                    <a:pt x="1876" y="1644"/>
                    <a:pt x="1668" y="1869"/>
                  </a:cubicBezTo>
                  <a:cubicBezTo>
                    <a:pt x="1461" y="2104"/>
                    <a:pt x="1218" y="2302"/>
                    <a:pt x="965" y="2473"/>
                  </a:cubicBezTo>
                  <a:cubicBezTo>
                    <a:pt x="830" y="2563"/>
                    <a:pt x="704" y="2653"/>
                    <a:pt x="569" y="2735"/>
                  </a:cubicBezTo>
                  <a:cubicBezTo>
                    <a:pt x="434" y="2807"/>
                    <a:pt x="298" y="2879"/>
                    <a:pt x="154" y="2942"/>
                  </a:cubicBezTo>
                  <a:cubicBezTo>
                    <a:pt x="145" y="2942"/>
                    <a:pt x="136" y="2951"/>
                    <a:pt x="127" y="2951"/>
                  </a:cubicBezTo>
                  <a:cubicBezTo>
                    <a:pt x="28" y="3005"/>
                    <a:pt x="1" y="3131"/>
                    <a:pt x="64" y="3221"/>
                  </a:cubicBezTo>
                  <a:cubicBezTo>
                    <a:pt x="99" y="3280"/>
                    <a:pt x="162" y="3312"/>
                    <a:pt x="226" y="3312"/>
                  </a:cubicBezTo>
                  <a:cubicBezTo>
                    <a:pt x="260" y="3312"/>
                    <a:pt x="294" y="3303"/>
                    <a:pt x="325" y="3284"/>
                  </a:cubicBezTo>
                  <a:lnTo>
                    <a:pt x="334" y="3284"/>
                  </a:lnTo>
                  <a:cubicBezTo>
                    <a:pt x="614" y="3104"/>
                    <a:pt x="875" y="2906"/>
                    <a:pt x="1128" y="2707"/>
                  </a:cubicBezTo>
                  <a:cubicBezTo>
                    <a:pt x="1389" y="2500"/>
                    <a:pt x="1632" y="2284"/>
                    <a:pt x="1849" y="2031"/>
                  </a:cubicBezTo>
                  <a:cubicBezTo>
                    <a:pt x="2065" y="1788"/>
                    <a:pt x="2263" y="1518"/>
                    <a:pt x="2399" y="1202"/>
                  </a:cubicBezTo>
                  <a:cubicBezTo>
                    <a:pt x="2543" y="896"/>
                    <a:pt x="2615" y="553"/>
                    <a:pt x="2615" y="193"/>
                  </a:cubicBezTo>
                  <a:cubicBezTo>
                    <a:pt x="2615" y="184"/>
                    <a:pt x="2615" y="166"/>
                    <a:pt x="2615" y="157"/>
                  </a:cubicBezTo>
                  <a:cubicBezTo>
                    <a:pt x="2591" y="61"/>
                    <a:pt x="2510" y="0"/>
                    <a:pt x="24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38"/>
            <p:cNvSpPr/>
            <p:nvPr/>
          </p:nvSpPr>
          <p:spPr>
            <a:xfrm>
              <a:off x="7126261" y="3708687"/>
              <a:ext cx="37311" cy="143746"/>
            </a:xfrm>
            <a:custGeom>
              <a:rect b="b" l="l" r="r" t="t"/>
              <a:pathLst>
                <a:path extrusionOk="0" h="2955" w="767">
                  <a:moveTo>
                    <a:pt x="226" y="1"/>
                  </a:moveTo>
                  <a:cubicBezTo>
                    <a:pt x="211" y="1"/>
                    <a:pt x="196" y="3"/>
                    <a:pt x="181" y="6"/>
                  </a:cubicBezTo>
                  <a:cubicBezTo>
                    <a:pt x="73" y="24"/>
                    <a:pt x="0" y="124"/>
                    <a:pt x="27" y="232"/>
                  </a:cubicBezTo>
                  <a:cubicBezTo>
                    <a:pt x="100" y="637"/>
                    <a:pt x="163" y="1052"/>
                    <a:pt x="217" y="1467"/>
                  </a:cubicBezTo>
                  <a:lnTo>
                    <a:pt x="307" y="2089"/>
                  </a:lnTo>
                  <a:cubicBezTo>
                    <a:pt x="325" y="2296"/>
                    <a:pt x="379" y="2494"/>
                    <a:pt x="334" y="2711"/>
                  </a:cubicBezTo>
                  <a:cubicBezTo>
                    <a:pt x="325" y="2756"/>
                    <a:pt x="334" y="2801"/>
                    <a:pt x="352" y="2837"/>
                  </a:cubicBezTo>
                  <a:cubicBezTo>
                    <a:pt x="384" y="2914"/>
                    <a:pt x="458" y="2955"/>
                    <a:pt x="534" y="2955"/>
                  </a:cubicBezTo>
                  <a:cubicBezTo>
                    <a:pt x="564" y="2955"/>
                    <a:pt x="594" y="2949"/>
                    <a:pt x="622" y="2936"/>
                  </a:cubicBezTo>
                  <a:cubicBezTo>
                    <a:pt x="722" y="2891"/>
                    <a:pt x="767" y="2765"/>
                    <a:pt x="722" y="2666"/>
                  </a:cubicBezTo>
                  <a:cubicBezTo>
                    <a:pt x="622" y="2467"/>
                    <a:pt x="622" y="2251"/>
                    <a:pt x="595" y="2053"/>
                  </a:cubicBezTo>
                  <a:lnTo>
                    <a:pt x="523" y="1431"/>
                  </a:lnTo>
                  <a:cubicBezTo>
                    <a:pt x="478" y="1016"/>
                    <a:pt x="433" y="601"/>
                    <a:pt x="406" y="178"/>
                  </a:cubicBezTo>
                  <a:cubicBezTo>
                    <a:pt x="406" y="178"/>
                    <a:pt x="406" y="169"/>
                    <a:pt x="406" y="160"/>
                  </a:cubicBezTo>
                  <a:cubicBezTo>
                    <a:pt x="391" y="67"/>
                    <a:pt x="316" y="1"/>
                    <a:pt x="2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38"/>
            <p:cNvSpPr/>
            <p:nvPr/>
          </p:nvSpPr>
          <p:spPr>
            <a:xfrm>
              <a:off x="7753724" y="3752661"/>
              <a:ext cx="159215" cy="130125"/>
            </a:xfrm>
            <a:custGeom>
              <a:rect b="b" l="l" r="r" t="t"/>
              <a:pathLst>
                <a:path extrusionOk="0" h="2675" w="3273">
                  <a:moveTo>
                    <a:pt x="215" y="1"/>
                  </a:moveTo>
                  <a:cubicBezTo>
                    <a:pt x="203" y="1"/>
                    <a:pt x="192" y="2"/>
                    <a:pt x="181" y="4"/>
                  </a:cubicBezTo>
                  <a:cubicBezTo>
                    <a:pt x="72" y="31"/>
                    <a:pt x="0" y="130"/>
                    <a:pt x="27" y="238"/>
                  </a:cubicBezTo>
                  <a:cubicBezTo>
                    <a:pt x="99" y="581"/>
                    <a:pt x="253" y="905"/>
                    <a:pt x="460" y="1176"/>
                  </a:cubicBezTo>
                  <a:cubicBezTo>
                    <a:pt x="676" y="1446"/>
                    <a:pt x="938" y="1662"/>
                    <a:pt x="1208" y="1843"/>
                  </a:cubicBezTo>
                  <a:cubicBezTo>
                    <a:pt x="1488" y="2023"/>
                    <a:pt x="1776" y="2176"/>
                    <a:pt x="2083" y="2302"/>
                  </a:cubicBezTo>
                  <a:cubicBezTo>
                    <a:pt x="2371" y="2438"/>
                    <a:pt x="2677" y="2564"/>
                    <a:pt x="3002" y="2663"/>
                  </a:cubicBezTo>
                  <a:cubicBezTo>
                    <a:pt x="3011" y="2663"/>
                    <a:pt x="3020" y="2672"/>
                    <a:pt x="3029" y="2672"/>
                  </a:cubicBezTo>
                  <a:cubicBezTo>
                    <a:pt x="3039" y="2674"/>
                    <a:pt x="3049" y="2674"/>
                    <a:pt x="3059" y="2674"/>
                  </a:cubicBezTo>
                  <a:cubicBezTo>
                    <a:pt x="3155" y="2674"/>
                    <a:pt x="3238" y="2599"/>
                    <a:pt x="3254" y="2510"/>
                  </a:cubicBezTo>
                  <a:cubicBezTo>
                    <a:pt x="3272" y="2402"/>
                    <a:pt x="3191" y="2302"/>
                    <a:pt x="3092" y="2284"/>
                  </a:cubicBezTo>
                  <a:cubicBezTo>
                    <a:pt x="2939" y="2266"/>
                    <a:pt x="2786" y="2230"/>
                    <a:pt x="2641" y="2185"/>
                  </a:cubicBezTo>
                  <a:cubicBezTo>
                    <a:pt x="2488" y="2140"/>
                    <a:pt x="2335" y="2086"/>
                    <a:pt x="2191" y="2032"/>
                  </a:cubicBezTo>
                  <a:cubicBezTo>
                    <a:pt x="1902" y="1915"/>
                    <a:pt x="1623" y="1789"/>
                    <a:pt x="1361" y="1608"/>
                  </a:cubicBezTo>
                  <a:cubicBezTo>
                    <a:pt x="1118" y="1437"/>
                    <a:pt x="875" y="1239"/>
                    <a:pt x="712" y="986"/>
                  </a:cubicBezTo>
                  <a:cubicBezTo>
                    <a:pt x="622" y="869"/>
                    <a:pt x="559" y="734"/>
                    <a:pt x="505" y="599"/>
                  </a:cubicBezTo>
                  <a:cubicBezTo>
                    <a:pt x="451" y="464"/>
                    <a:pt x="424" y="319"/>
                    <a:pt x="415" y="175"/>
                  </a:cubicBezTo>
                  <a:lnTo>
                    <a:pt x="406" y="175"/>
                  </a:lnTo>
                  <a:cubicBezTo>
                    <a:pt x="406" y="166"/>
                    <a:pt x="406" y="166"/>
                    <a:pt x="406" y="157"/>
                  </a:cubicBezTo>
                  <a:cubicBezTo>
                    <a:pt x="390" y="61"/>
                    <a:pt x="303" y="1"/>
                    <a:pt x="2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38"/>
            <p:cNvSpPr/>
            <p:nvPr/>
          </p:nvSpPr>
          <p:spPr>
            <a:xfrm>
              <a:off x="7140708" y="3828157"/>
              <a:ext cx="36046" cy="134163"/>
            </a:xfrm>
            <a:custGeom>
              <a:rect b="b" l="l" r="r" t="t"/>
              <a:pathLst>
                <a:path extrusionOk="0" h="2758" w="741">
                  <a:moveTo>
                    <a:pt x="230" y="0"/>
                  </a:moveTo>
                  <a:cubicBezTo>
                    <a:pt x="208" y="0"/>
                    <a:pt x="186" y="4"/>
                    <a:pt x="163" y="11"/>
                  </a:cubicBezTo>
                  <a:cubicBezTo>
                    <a:pt x="64" y="38"/>
                    <a:pt x="1" y="155"/>
                    <a:pt x="37" y="255"/>
                  </a:cubicBezTo>
                  <a:cubicBezTo>
                    <a:pt x="163" y="633"/>
                    <a:pt x="208" y="1021"/>
                    <a:pt x="253" y="1399"/>
                  </a:cubicBezTo>
                  <a:cubicBezTo>
                    <a:pt x="289" y="1787"/>
                    <a:pt x="325" y="2175"/>
                    <a:pt x="325" y="2562"/>
                  </a:cubicBezTo>
                  <a:cubicBezTo>
                    <a:pt x="325" y="2580"/>
                    <a:pt x="325" y="2598"/>
                    <a:pt x="334" y="2607"/>
                  </a:cubicBezTo>
                  <a:cubicBezTo>
                    <a:pt x="357" y="2698"/>
                    <a:pt x="431" y="2758"/>
                    <a:pt x="519" y="2758"/>
                  </a:cubicBezTo>
                  <a:cubicBezTo>
                    <a:pt x="535" y="2758"/>
                    <a:pt x="552" y="2756"/>
                    <a:pt x="569" y="2751"/>
                  </a:cubicBezTo>
                  <a:cubicBezTo>
                    <a:pt x="677" y="2724"/>
                    <a:pt x="740" y="2625"/>
                    <a:pt x="713" y="2517"/>
                  </a:cubicBezTo>
                  <a:cubicBezTo>
                    <a:pt x="623" y="2138"/>
                    <a:pt x="551" y="1760"/>
                    <a:pt x="497" y="1372"/>
                  </a:cubicBezTo>
                  <a:cubicBezTo>
                    <a:pt x="443" y="985"/>
                    <a:pt x="397" y="606"/>
                    <a:pt x="425" y="210"/>
                  </a:cubicBezTo>
                  <a:cubicBezTo>
                    <a:pt x="425" y="182"/>
                    <a:pt x="425" y="155"/>
                    <a:pt x="416" y="137"/>
                  </a:cubicBezTo>
                  <a:cubicBezTo>
                    <a:pt x="387" y="52"/>
                    <a:pt x="313" y="0"/>
                    <a:pt x="2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55" name="Google Shape;1755;p38"/>
          <p:cNvGrpSpPr/>
          <p:nvPr/>
        </p:nvGrpSpPr>
        <p:grpSpPr>
          <a:xfrm>
            <a:off x="1593869" y="2809653"/>
            <a:ext cx="6288610" cy="369881"/>
            <a:chOff x="4345425" y="2175475"/>
            <a:chExt cx="800750" cy="176025"/>
          </a:xfrm>
        </p:grpSpPr>
        <p:sp>
          <p:nvSpPr>
            <p:cNvPr id="1756" name="Google Shape;1756;p38"/>
            <p:cNvSpPr/>
            <p:nvPr/>
          </p:nvSpPr>
          <p:spPr>
            <a:xfrm>
              <a:off x="4351850" y="2175475"/>
              <a:ext cx="763000" cy="156275"/>
            </a:xfrm>
            <a:custGeom>
              <a:rect b="b" l="l" r="r" t="t"/>
              <a:pathLst>
                <a:path extrusionOk="0" h="6251" w="3052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FF9900">
                <a:alpha val="642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38"/>
            <p:cNvSpPr/>
            <p:nvPr/>
          </p:nvSpPr>
          <p:spPr>
            <a:xfrm>
              <a:off x="4345425" y="2195925"/>
              <a:ext cx="800750" cy="155575"/>
            </a:xfrm>
            <a:custGeom>
              <a:rect b="b" l="l" r="r" t="t"/>
              <a:pathLst>
                <a:path extrusionOk="0" h="6223" w="3203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FF9900">
                <a:alpha val="642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58" name="Google Shape;1758;p38"/>
          <p:cNvSpPr txBox="1"/>
          <p:nvPr>
            <p:ph type="title"/>
          </p:nvPr>
        </p:nvSpPr>
        <p:spPr>
          <a:xfrm>
            <a:off x="1408450" y="1663288"/>
            <a:ext cx="6820200" cy="159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52AF8A"/>
                </a:solidFill>
              </a:rPr>
              <a:t>The Scope of The Project !</a:t>
            </a:r>
            <a:endParaRPr sz="4800">
              <a:solidFill>
                <a:srgbClr val="52AF8A"/>
              </a:solidFill>
            </a:endParaRPr>
          </a:p>
        </p:txBody>
      </p:sp>
      <p:grpSp>
        <p:nvGrpSpPr>
          <p:cNvPr id="1759" name="Google Shape;1759;p38"/>
          <p:cNvGrpSpPr/>
          <p:nvPr/>
        </p:nvGrpSpPr>
        <p:grpSpPr>
          <a:xfrm rot="854098">
            <a:off x="7782856" y="510397"/>
            <a:ext cx="639528" cy="438002"/>
            <a:chOff x="5501450" y="2545600"/>
            <a:chExt cx="639525" cy="438000"/>
          </a:xfrm>
        </p:grpSpPr>
        <p:sp>
          <p:nvSpPr>
            <p:cNvPr id="1760" name="Google Shape;1760;p38"/>
            <p:cNvSpPr/>
            <p:nvPr/>
          </p:nvSpPr>
          <p:spPr>
            <a:xfrm>
              <a:off x="5501450" y="2545600"/>
              <a:ext cx="639525" cy="438000"/>
            </a:xfrm>
            <a:custGeom>
              <a:rect b="b" l="l" r="r" t="t"/>
              <a:pathLst>
                <a:path extrusionOk="0" h="17520" w="25581">
                  <a:moveTo>
                    <a:pt x="2054" y="916"/>
                  </a:moveTo>
                  <a:cubicBezTo>
                    <a:pt x="4249" y="1273"/>
                    <a:pt x="6534" y="1376"/>
                    <a:pt x="8837" y="1376"/>
                  </a:cubicBezTo>
                  <a:cubicBezTo>
                    <a:pt x="11993" y="1376"/>
                    <a:pt x="15185" y="1183"/>
                    <a:pt x="18229" y="1183"/>
                  </a:cubicBezTo>
                  <a:cubicBezTo>
                    <a:pt x="18767" y="1183"/>
                    <a:pt x="19366" y="1142"/>
                    <a:pt x="19969" y="1142"/>
                  </a:cubicBezTo>
                  <a:cubicBezTo>
                    <a:pt x="21476" y="1142"/>
                    <a:pt x="23008" y="1398"/>
                    <a:pt x="23668" y="3189"/>
                  </a:cubicBezTo>
                  <a:cubicBezTo>
                    <a:pt x="24139" y="4443"/>
                    <a:pt x="23998" y="6292"/>
                    <a:pt x="24045" y="7625"/>
                  </a:cubicBezTo>
                  <a:cubicBezTo>
                    <a:pt x="24154" y="10242"/>
                    <a:pt x="24076" y="12876"/>
                    <a:pt x="23904" y="15493"/>
                  </a:cubicBezTo>
                  <a:cubicBezTo>
                    <a:pt x="19549" y="16044"/>
                    <a:pt x="15184" y="16308"/>
                    <a:pt x="10802" y="16308"/>
                  </a:cubicBezTo>
                  <a:cubicBezTo>
                    <a:pt x="9570" y="16308"/>
                    <a:pt x="8336" y="16287"/>
                    <a:pt x="7101" y="16246"/>
                  </a:cubicBezTo>
                  <a:cubicBezTo>
                    <a:pt x="5141" y="16167"/>
                    <a:pt x="2398" y="16543"/>
                    <a:pt x="1505" y="14036"/>
                  </a:cubicBezTo>
                  <a:cubicBezTo>
                    <a:pt x="1066" y="12782"/>
                    <a:pt x="1270" y="10916"/>
                    <a:pt x="1207" y="9600"/>
                  </a:cubicBezTo>
                  <a:cubicBezTo>
                    <a:pt x="1160" y="8659"/>
                    <a:pt x="235" y="1700"/>
                    <a:pt x="2054" y="916"/>
                  </a:cubicBezTo>
                  <a:close/>
                  <a:moveTo>
                    <a:pt x="1928" y="0"/>
                  </a:moveTo>
                  <a:cubicBezTo>
                    <a:pt x="478" y="0"/>
                    <a:pt x="29" y="2119"/>
                    <a:pt x="16" y="3518"/>
                  </a:cubicBezTo>
                  <a:cubicBezTo>
                    <a:pt x="0" y="5869"/>
                    <a:pt x="204" y="8252"/>
                    <a:pt x="282" y="10603"/>
                  </a:cubicBezTo>
                  <a:cubicBezTo>
                    <a:pt x="345" y="12139"/>
                    <a:pt x="157" y="14098"/>
                    <a:pt x="1003" y="15462"/>
                  </a:cubicBezTo>
                  <a:cubicBezTo>
                    <a:pt x="2119" y="17247"/>
                    <a:pt x="4806" y="17520"/>
                    <a:pt x="7212" y="17520"/>
                  </a:cubicBezTo>
                  <a:cubicBezTo>
                    <a:pt x="8268" y="17520"/>
                    <a:pt x="9269" y="17467"/>
                    <a:pt x="10061" y="17467"/>
                  </a:cubicBezTo>
                  <a:cubicBezTo>
                    <a:pt x="10126" y="17467"/>
                    <a:pt x="10189" y="17468"/>
                    <a:pt x="10251" y="17468"/>
                  </a:cubicBezTo>
                  <a:cubicBezTo>
                    <a:pt x="10550" y="17471"/>
                    <a:pt x="10848" y="17473"/>
                    <a:pt x="11146" y="17473"/>
                  </a:cubicBezTo>
                  <a:cubicBezTo>
                    <a:pt x="15785" y="17473"/>
                    <a:pt x="20422" y="17132"/>
                    <a:pt x="25016" y="16528"/>
                  </a:cubicBezTo>
                  <a:cubicBezTo>
                    <a:pt x="25581" y="16449"/>
                    <a:pt x="25549" y="15791"/>
                    <a:pt x="25189" y="15509"/>
                  </a:cubicBezTo>
                  <a:cubicBezTo>
                    <a:pt x="25440" y="11857"/>
                    <a:pt x="25534" y="8126"/>
                    <a:pt x="25110" y="4490"/>
                  </a:cubicBezTo>
                  <a:cubicBezTo>
                    <a:pt x="24907" y="2766"/>
                    <a:pt x="24515" y="995"/>
                    <a:pt x="22728" y="305"/>
                  </a:cubicBezTo>
                  <a:cubicBezTo>
                    <a:pt x="22098" y="64"/>
                    <a:pt x="21403" y="15"/>
                    <a:pt x="20716" y="15"/>
                  </a:cubicBezTo>
                  <a:cubicBezTo>
                    <a:pt x="20240" y="15"/>
                    <a:pt x="19769" y="38"/>
                    <a:pt x="19327" y="38"/>
                  </a:cubicBezTo>
                  <a:cubicBezTo>
                    <a:pt x="17132" y="38"/>
                    <a:pt x="14954" y="70"/>
                    <a:pt x="12759" y="70"/>
                  </a:cubicBezTo>
                  <a:cubicBezTo>
                    <a:pt x="12545" y="72"/>
                    <a:pt x="12330" y="73"/>
                    <a:pt x="12115" y="73"/>
                  </a:cubicBezTo>
                  <a:cubicBezTo>
                    <a:pt x="10641" y="73"/>
                    <a:pt x="9140" y="30"/>
                    <a:pt x="7640" y="30"/>
                  </a:cubicBezTo>
                  <a:cubicBezTo>
                    <a:pt x="6052" y="30"/>
                    <a:pt x="4466" y="78"/>
                    <a:pt x="2916" y="274"/>
                  </a:cubicBezTo>
                  <a:cubicBezTo>
                    <a:pt x="2544" y="84"/>
                    <a:pt x="2216" y="0"/>
                    <a:pt x="1928" y="0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38"/>
            <p:cNvSpPr/>
            <p:nvPr/>
          </p:nvSpPr>
          <p:spPr>
            <a:xfrm>
              <a:off x="5714775" y="2654925"/>
              <a:ext cx="280075" cy="257600"/>
            </a:xfrm>
            <a:custGeom>
              <a:rect b="b" l="l" r="r" t="t"/>
              <a:pathLst>
                <a:path extrusionOk="0" h="10304" w="11203">
                  <a:moveTo>
                    <a:pt x="652" y="289"/>
                  </a:moveTo>
                  <a:cubicBezTo>
                    <a:pt x="809" y="415"/>
                    <a:pt x="966" y="540"/>
                    <a:pt x="1138" y="650"/>
                  </a:cubicBezTo>
                  <a:cubicBezTo>
                    <a:pt x="1076" y="697"/>
                    <a:pt x="1044" y="775"/>
                    <a:pt x="1029" y="854"/>
                  </a:cubicBezTo>
                  <a:cubicBezTo>
                    <a:pt x="1029" y="1042"/>
                    <a:pt x="1044" y="1214"/>
                    <a:pt x="1044" y="1387"/>
                  </a:cubicBezTo>
                  <a:cubicBezTo>
                    <a:pt x="919" y="1449"/>
                    <a:pt x="825" y="1543"/>
                    <a:pt x="778" y="1669"/>
                  </a:cubicBezTo>
                  <a:cubicBezTo>
                    <a:pt x="746" y="1214"/>
                    <a:pt x="699" y="760"/>
                    <a:pt x="652" y="305"/>
                  </a:cubicBezTo>
                  <a:cubicBezTo>
                    <a:pt x="652" y="305"/>
                    <a:pt x="652" y="289"/>
                    <a:pt x="652" y="289"/>
                  </a:cubicBezTo>
                  <a:close/>
                  <a:moveTo>
                    <a:pt x="5778" y="4208"/>
                  </a:moveTo>
                  <a:lnTo>
                    <a:pt x="5778" y="4208"/>
                  </a:lnTo>
                  <a:cubicBezTo>
                    <a:pt x="6217" y="4333"/>
                    <a:pt x="6671" y="4443"/>
                    <a:pt x="7126" y="4521"/>
                  </a:cubicBezTo>
                  <a:cubicBezTo>
                    <a:pt x="7142" y="4537"/>
                    <a:pt x="7142" y="4537"/>
                    <a:pt x="7157" y="4553"/>
                  </a:cubicBezTo>
                  <a:cubicBezTo>
                    <a:pt x="6844" y="4725"/>
                    <a:pt x="6530" y="4913"/>
                    <a:pt x="6232" y="5101"/>
                  </a:cubicBezTo>
                  <a:cubicBezTo>
                    <a:pt x="6138" y="4804"/>
                    <a:pt x="5966" y="4490"/>
                    <a:pt x="5778" y="4208"/>
                  </a:cubicBezTo>
                  <a:close/>
                  <a:moveTo>
                    <a:pt x="840" y="2296"/>
                  </a:moveTo>
                  <a:lnTo>
                    <a:pt x="840" y="2296"/>
                  </a:lnTo>
                  <a:cubicBezTo>
                    <a:pt x="919" y="2672"/>
                    <a:pt x="1013" y="3032"/>
                    <a:pt x="1076" y="3393"/>
                  </a:cubicBezTo>
                  <a:cubicBezTo>
                    <a:pt x="1123" y="4694"/>
                    <a:pt x="1201" y="5995"/>
                    <a:pt x="1264" y="7280"/>
                  </a:cubicBezTo>
                  <a:cubicBezTo>
                    <a:pt x="1279" y="7500"/>
                    <a:pt x="1436" y="7641"/>
                    <a:pt x="1609" y="7688"/>
                  </a:cubicBezTo>
                  <a:cubicBezTo>
                    <a:pt x="1624" y="7923"/>
                    <a:pt x="1656" y="8142"/>
                    <a:pt x="1671" y="8377"/>
                  </a:cubicBezTo>
                  <a:cubicBezTo>
                    <a:pt x="1671" y="8503"/>
                    <a:pt x="1734" y="8612"/>
                    <a:pt x="1812" y="8706"/>
                  </a:cubicBezTo>
                  <a:cubicBezTo>
                    <a:pt x="1781" y="8753"/>
                    <a:pt x="1765" y="8801"/>
                    <a:pt x="1734" y="8848"/>
                  </a:cubicBezTo>
                  <a:cubicBezTo>
                    <a:pt x="1718" y="8910"/>
                    <a:pt x="1718" y="8957"/>
                    <a:pt x="1703" y="9004"/>
                  </a:cubicBezTo>
                  <a:cubicBezTo>
                    <a:pt x="1577" y="9130"/>
                    <a:pt x="1436" y="9239"/>
                    <a:pt x="1295" y="9365"/>
                  </a:cubicBezTo>
                  <a:cubicBezTo>
                    <a:pt x="1154" y="7014"/>
                    <a:pt x="1029" y="4647"/>
                    <a:pt x="840" y="2296"/>
                  </a:cubicBezTo>
                  <a:close/>
                  <a:moveTo>
                    <a:pt x="299" y="0"/>
                  </a:moveTo>
                  <a:cubicBezTo>
                    <a:pt x="146" y="0"/>
                    <a:pt x="0" y="102"/>
                    <a:pt x="10" y="305"/>
                  </a:cubicBezTo>
                  <a:cubicBezTo>
                    <a:pt x="88" y="3440"/>
                    <a:pt x="355" y="6575"/>
                    <a:pt x="574" y="9710"/>
                  </a:cubicBezTo>
                  <a:cubicBezTo>
                    <a:pt x="590" y="9866"/>
                    <a:pt x="684" y="9976"/>
                    <a:pt x="793" y="10023"/>
                  </a:cubicBezTo>
                  <a:cubicBezTo>
                    <a:pt x="841" y="10176"/>
                    <a:pt x="985" y="10303"/>
                    <a:pt x="1148" y="10303"/>
                  </a:cubicBezTo>
                  <a:cubicBezTo>
                    <a:pt x="1201" y="10303"/>
                    <a:pt x="1256" y="10289"/>
                    <a:pt x="1311" y="10258"/>
                  </a:cubicBezTo>
                  <a:cubicBezTo>
                    <a:pt x="1718" y="10070"/>
                    <a:pt x="2110" y="9851"/>
                    <a:pt x="2486" y="9647"/>
                  </a:cubicBezTo>
                  <a:cubicBezTo>
                    <a:pt x="2627" y="9631"/>
                    <a:pt x="2753" y="9569"/>
                    <a:pt x="2847" y="9475"/>
                  </a:cubicBezTo>
                  <a:cubicBezTo>
                    <a:pt x="2894" y="9427"/>
                    <a:pt x="2941" y="9396"/>
                    <a:pt x="2988" y="9349"/>
                  </a:cubicBezTo>
                  <a:cubicBezTo>
                    <a:pt x="5417" y="7938"/>
                    <a:pt x="7721" y="6199"/>
                    <a:pt x="10151" y="4819"/>
                  </a:cubicBezTo>
                  <a:cubicBezTo>
                    <a:pt x="10229" y="4757"/>
                    <a:pt x="10292" y="4694"/>
                    <a:pt x="10323" y="4615"/>
                  </a:cubicBezTo>
                  <a:cubicBezTo>
                    <a:pt x="10383" y="4639"/>
                    <a:pt x="10441" y="4649"/>
                    <a:pt x="10497" y="4649"/>
                  </a:cubicBezTo>
                  <a:cubicBezTo>
                    <a:pt x="10925" y="4649"/>
                    <a:pt x="11203" y="4024"/>
                    <a:pt x="10731" y="3816"/>
                  </a:cubicBezTo>
                  <a:cubicBezTo>
                    <a:pt x="9101" y="3032"/>
                    <a:pt x="7439" y="2296"/>
                    <a:pt x="5762" y="1606"/>
                  </a:cubicBezTo>
                  <a:cubicBezTo>
                    <a:pt x="4238" y="987"/>
                    <a:pt x="2525" y="34"/>
                    <a:pt x="860" y="34"/>
                  </a:cubicBezTo>
                  <a:cubicBezTo>
                    <a:pt x="796" y="34"/>
                    <a:pt x="732" y="36"/>
                    <a:pt x="668" y="39"/>
                  </a:cubicBezTo>
                  <a:cubicBezTo>
                    <a:pt x="621" y="39"/>
                    <a:pt x="590" y="70"/>
                    <a:pt x="558" y="117"/>
                  </a:cubicBezTo>
                  <a:cubicBezTo>
                    <a:pt x="492" y="39"/>
                    <a:pt x="394" y="0"/>
                    <a:pt x="299" y="0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62" name="Google Shape;1762;p38"/>
          <p:cNvSpPr/>
          <p:nvPr/>
        </p:nvSpPr>
        <p:spPr>
          <a:xfrm>
            <a:off x="798720" y="3744773"/>
            <a:ext cx="516135" cy="461743"/>
          </a:xfrm>
          <a:custGeom>
            <a:rect b="b" l="l" r="r" t="t"/>
            <a:pathLst>
              <a:path extrusionOk="0" h="19907" w="22252">
                <a:moveTo>
                  <a:pt x="12126" y="1489"/>
                </a:moveTo>
                <a:lnTo>
                  <a:pt x="12126" y="1489"/>
                </a:lnTo>
                <a:cubicBezTo>
                  <a:pt x="12721" y="1521"/>
                  <a:pt x="13270" y="1646"/>
                  <a:pt x="13803" y="1818"/>
                </a:cubicBezTo>
                <a:cubicBezTo>
                  <a:pt x="13552" y="1975"/>
                  <a:pt x="13301" y="2132"/>
                  <a:pt x="13050" y="2304"/>
                </a:cubicBezTo>
                <a:cubicBezTo>
                  <a:pt x="12768" y="1991"/>
                  <a:pt x="12470" y="1709"/>
                  <a:pt x="12126" y="1489"/>
                </a:cubicBezTo>
                <a:close/>
                <a:moveTo>
                  <a:pt x="11624" y="1474"/>
                </a:moveTo>
                <a:cubicBezTo>
                  <a:pt x="12000" y="1834"/>
                  <a:pt x="12314" y="2195"/>
                  <a:pt x="12596" y="2586"/>
                </a:cubicBezTo>
                <a:cubicBezTo>
                  <a:pt x="11937" y="2994"/>
                  <a:pt x="11248" y="3386"/>
                  <a:pt x="10558" y="3715"/>
                </a:cubicBezTo>
                <a:cubicBezTo>
                  <a:pt x="10464" y="3010"/>
                  <a:pt x="10339" y="2304"/>
                  <a:pt x="10135" y="1646"/>
                </a:cubicBezTo>
                <a:cubicBezTo>
                  <a:pt x="10386" y="1599"/>
                  <a:pt x="10636" y="1552"/>
                  <a:pt x="10903" y="1521"/>
                </a:cubicBezTo>
                <a:cubicBezTo>
                  <a:pt x="11138" y="1489"/>
                  <a:pt x="11389" y="1489"/>
                  <a:pt x="11624" y="1474"/>
                </a:cubicBezTo>
                <a:close/>
                <a:moveTo>
                  <a:pt x="7721" y="2539"/>
                </a:moveTo>
                <a:lnTo>
                  <a:pt x="7721" y="2539"/>
                </a:lnTo>
                <a:cubicBezTo>
                  <a:pt x="7345" y="3166"/>
                  <a:pt x="7016" y="3809"/>
                  <a:pt x="6765" y="4483"/>
                </a:cubicBezTo>
                <a:cubicBezTo>
                  <a:pt x="6373" y="4436"/>
                  <a:pt x="5981" y="4342"/>
                  <a:pt x="5589" y="4201"/>
                </a:cubicBezTo>
                <a:cubicBezTo>
                  <a:pt x="5730" y="4013"/>
                  <a:pt x="5903" y="3825"/>
                  <a:pt x="6060" y="3637"/>
                </a:cubicBezTo>
                <a:cubicBezTo>
                  <a:pt x="6577" y="3213"/>
                  <a:pt x="7141" y="2853"/>
                  <a:pt x="7721" y="2539"/>
                </a:cubicBezTo>
                <a:close/>
                <a:moveTo>
                  <a:pt x="9837" y="1724"/>
                </a:moveTo>
                <a:lnTo>
                  <a:pt x="9837" y="1724"/>
                </a:lnTo>
                <a:cubicBezTo>
                  <a:pt x="9821" y="2445"/>
                  <a:pt x="9915" y="3198"/>
                  <a:pt x="10025" y="3934"/>
                </a:cubicBezTo>
                <a:cubicBezTo>
                  <a:pt x="9160" y="4284"/>
                  <a:pt x="8265" y="4515"/>
                  <a:pt x="7355" y="4515"/>
                </a:cubicBezTo>
                <a:cubicBezTo>
                  <a:pt x="7326" y="4515"/>
                  <a:pt x="7296" y="4515"/>
                  <a:pt x="7266" y="4514"/>
                </a:cubicBezTo>
                <a:cubicBezTo>
                  <a:pt x="7533" y="3762"/>
                  <a:pt x="7831" y="3041"/>
                  <a:pt x="8176" y="2320"/>
                </a:cubicBezTo>
                <a:cubicBezTo>
                  <a:pt x="8724" y="2069"/>
                  <a:pt x="9273" y="1865"/>
                  <a:pt x="9837" y="1724"/>
                </a:cubicBezTo>
                <a:close/>
                <a:moveTo>
                  <a:pt x="14445" y="2053"/>
                </a:moveTo>
                <a:cubicBezTo>
                  <a:pt x="16499" y="2994"/>
                  <a:pt x="17972" y="4938"/>
                  <a:pt x="18677" y="7163"/>
                </a:cubicBezTo>
                <a:cubicBezTo>
                  <a:pt x="17518" y="7179"/>
                  <a:pt x="16326" y="7336"/>
                  <a:pt x="15135" y="7555"/>
                </a:cubicBezTo>
                <a:cubicBezTo>
                  <a:pt x="14774" y="6035"/>
                  <a:pt x="14351" y="4169"/>
                  <a:pt x="13427" y="2806"/>
                </a:cubicBezTo>
                <a:cubicBezTo>
                  <a:pt x="13771" y="2555"/>
                  <a:pt x="14116" y="2320"/>
                  <a:pt x="14430" y="2069"/>
                </a:cubicBezTo>
                <a:cubicBezTo>
                  <a:pt x="14430" y="2069"/>
                  <a:pt x="14430" y="2069"/>
                  <a:pt x="14445" y="2053"/>
                </a:cubicBezTo>
                <a:close/>
                <a:moveTo>
                  <a:pt x="12956" y="3119"/>
                </a:moveTo>
                <a:cubicBezTo>
                  <a:pt x="13803" y="4483"/>
                  <a:pt x="14257" y="6019"/>
                  <a:pt x="14633" y="7649"/>
                </a:cubicBezTo>
                <a:cubicBezTo>
                  <a:pt x="13552" y="7869"/>
                  <a:pt x="12486" y="8104"/>
                  <a:pt x="11467" y="8323"/>
                </a:cubicBezTo>
                <a:cubicBezTo>
                  <a:pt x="11373" y="8339"/>
                  <a:pt x="11263" y="8355"/>
                  <a:pt x="11169" y="8386"/>
                </a:cubicBezTo>
                <a:cubicBezTo>
                  <a:pt x="11060" y="7602"/>
                  <a:pt x="10950" y="6818"/>
                  <a:pt x="10840" y="6035"/>
                </a:cubicBezTo>
                <a:cubicBezTo>
                  <a:pt x="10762" y="5502"/>
                  <a:pt x="10699" y="4922"/>
                  <a:pt x="10636" y="4358"/>
                </a:cubicBezTo>
                <a:cubicBezTo>
                  <a:pt x="11452" y="4013"/>
                  <a:pt x="12220" y="3590"/>
                  <a:pt x="12956" y="3119"/>
                </a:cubicBezTo>
                <a:close/>
                <a:moveTo>
                  <a:pt x="10119" y="4561"/>
                </a:moveTo>
                <a:cubicBezTo>
                  <a:pt x="10182" y="4938"/>
                  <a:pt x="10245" y="5314"/>
                  <a:pt x="10307" y="5690"/>
                </a:cubicBezTo>
                <a:cubicBezTo>
                  <a:pt x="10433" y="6615"/>
                  <a:pt x="10558" y="7555"/>
                  <a:pt x="10683" y="8480"/>
                </a:cubicBezTo>
                <a:cubicBezTo>
                  <a:pt x="9273" y="8809"/>
                  <a:pt x="7846" y="9201"/>
                  <a:pt x="6404" y="9452"/>
                </a:cubicBezTo>
                <a:cubicBezTo>
                  <a:pt x="6420" y="7947"/>
                  <a:pt x="6671" y="6474"/>
                  <a:pt x="7110" y="5032"/>
                </a:cubicBezTo>
                <a:cubicBezTo>
                  <a:pt x="7254" y="5043"/>
                  <a:pt x="7399" y="5048"/>
                  <a:pt x="7544" y="5048"/>
                </a:cubicBezTo>
                <a:cubicBezTo>
                  <a:pt x="8406" y="5048"/>
                  <a:pt x="9274" y="4856"/>
                  <a:pt x="10119" y="4561"/>
                </a:cubicBezTo>
                <a:close/>
                <a:moveTo>
                  <a:pt x="5307" y="4593"/>
                </a:moveTo>
                <a:cubicBezTo>
                  <a:pt x="5730" y="4781"/>
                  <a:pt x="6154" y="4906"/>
                  <a:pt x="6577" y="4969"/>
                </a:cubicBezTo>
                <a:cubicBezTo>
                  <a:pt x="6075" y="6427"/>
                  <a:pt x="5840" y="7994"/>
                  <a:pt x="5840" y="9546"/>
                </a:cubicBezTo>
                <a:cubicBezTo>
                  <a:pt x="5088" y="9671"/>
                  <a:pt x="4320" y="9750"/>
                  <a:pt x="3552" y="9750"/>
                </a:cubicBezTo>
                <a:cubicBezTo>
                  <a:pt x="3552" y="9577"/>
                  <a:pt x="3567" y="9405"/>
                  <a:pt x="3583" y="9248"/>
                </a:cubicBezTo>
                <a:cubicBezTo>
                  <a:pt x="3740" y="7665"/>
                  <a:pt x="4351" y="5972"/>
                  <a:pt x="5307" y="4593"/>
                </a:cubicBezTo>
                <a:close/>
                <a:moveTo>
                  <a:pt x="2611" y="9029"/>
                </a:moveTo>
                <a:lnTo>
                  <a:pt x="2611" y="9029"/>
                </a:lnTo>
                <a:cubicBezTo>
                  <a:pt x="2470" y="10110"/>
                  <a:pt x="2502" y="11207"/>
                  <a:pt x="2721" y="12273"/>
                </a:cubicBezTo>
                <a:cubicBezTo>
                  <a:pt x="2407" y="11192"/>
                  <a:pt x="2392" y="10094"/>
                  <a:pt x="2611" y="9029"/>
                </a:cubicBezTo>
                <a:close/>
                <a:moveTo>
                  <a:pt x="14790" y="8292"/>
                </a:moveTo>
                <a:cubicBezTo>
                  <a:pt x="14822" y="8433"/>
                  <a:pt x="14853" y="8574"/>
                  <a:pt x="14884" y="8715"/>
                </a:cubicBezTo>
                <a:cubicBezTo>
                  <a:pt x="15292" y="10565"/>
                  <a:pt x="15621" y="12446"/>
                  <a:pt x="15590" y="14311"/>
                </a:cubicBezTo>
                <a:cubicBezTo>
                  <a:pt x="15343" y="14278"/>
                  <a:pt x="15089" y="14264"/>
                  <a:pt x="14832" y="14264"/>
                </a:cubicBezTo>
                <a:cubicBezTo>
                  <a:pt x="13864" y="14264"/>
                  <a:pt x="12856" y="14466"/>
                  <a:pt x="12063" y="14640"/>
                </a:cubicBezTo>
                <a:cubicBezTo>
                  <a:pt x="11859" y="13229"/>
                  <a:pt x="11655" y="11834"/>
                  <a:pt x="11467" y="10439"/>
                </a:cubicBezTo>
                <a:cubicBezTo>
                  <a:pt x="11389" y="9922"/>
                  <a:pt x="11326" y="9405"/>
                  <a:pt x="11248" y="8903"/>
                </a:cubicBezTo>
                <a:cubicBezTo>
                  <a:pt x="12423" y="8668"/>
                  <a:pt x="13599" y="8464"/>
                  <a:pt x="14790" y="8292"/>
                </a:cubicBezTo>
                <a:close/>
                <a:moveTo>
                  <a:pt x="18865" y="7790"/>
                </a:moveTo>
                <a:cubicBezTo>
                  <a:pt x="19304" y="9530"/>
                  <a:pt x="19289" y="11395"/>
                  <a:pt x="18740" y="13073"/>
                </a:cubicBezTo>
                <a:cubicBezTo>
                  <a:pt x="18474" y="13856"/>
                  <a:pt x="18113" y="14624"/>
                  <a:pt x="17643" y="15330"/>
                </a:cubicBezTo>
                <a:cubicBezTo>
                  <a:pt x="17627" y="15298"/>
                  <a:pt x="17612" y="15283"/>
                  <a:pt x="17596" y="15251"/>
                </a:cubicBezTo>
                <a:cubicBezTo>
                  <a:pt x="17549" y="15204"/>
                  <a:pt x="17518" y="15173"/>
                  <a:pt x="17470" y="15142"/>
                </a:cubicBezTo>
                <a:cubicBezTo>
                  <a:pt x="17659" y="14875"/>
                  <a:pt x="17847" y="14609"/>
                  <a:pt x="18019" y="14358"/>
                </a:cubicBezTo>
                <a:cubicBezTo>
                  <a:pt x="18103" y="14215"/>
                  <a:pt x="17968" y="14054"/>
                  <a:pt x="17830" y="14054"/>
                </a:cubicBezTo>
                <a:cubicBezTo>
                  <a:pt x="17787" y="14054"/>
                  <a:pt x="17743" y="14069"/>
                  <a:pt x="17706" y="14107"/>
                </a:cubicBezTo>
                <a:cubicBezTo>
                  <a:pt x="17486" y="14342"/>
                  <a:pt x="17267" y="14562"/>
                  <a:pt x="17032" y="14781"/>
                </a:cubicBezTo>
                <a:cubicBezTo>
                  <a:pt x="16765" y="14609"/>
                  <a:pt x="16483" y="14499"/>
                  <a:pt x="16170" y="14420"/>
                </a:cubicBezTo>
                <a:cubicBezTo>
                  <a:pt x="16185" y="12336"/>
                  <a:pt x="15778" y="10251"/>
                  <a:pt x="15292" y="8213"/>
                </a:cubicBezTo>
                <a:cubicBezTo>
                  <a:pt x="16467" y="8072"/>
                  <a:pt x="17690" y="8010"/>
                  <a:pt x="18865" y="7790"/>
                </a:cubicBezTo>
                <a:close/>
                <a:moveTo>
                  <a:pt x="16154" y="15173"/>
                </a:moveTo>
                <a:cubicBezTo>
                  <a:pt x="16264" y="15220"/>
                  <a:pt x="16358" y="15267"/>
                  <a:pt x="16467" y="15314"/>
                </a:cubicBezTo>
                <a:cubicBezTo>
                  <a:pt x="16358" y="15424"/>
                  <a:pt x="16232" y="15533"/>
                  <a:pt x="16122" y="15643"/>
                </a:cubicBezTo>
                <a:cubicBezTo>
                  <a:pt x="16138" y="15486"/>
                  <a:pt x="16138" y="15330"/>
                  <a:pt x="16154" y="15173"/>
                </a:cubicBezTo>
                <a:close/>
                <a:moveTo>
                  <a:pt x="10762" y="8997"/>
                </a:moveTo>
                <a:cubicBezTo>
                  <a:pt x="10825" y="9436"/>
                  <a:pt x="10872" y="9875"/>
                  <a:pt x="10934" y="10329"/>
                </a:cubicBezTo>
                <a:cubicBezTo>
                  <a:pt x="11138" y="11803"/>
                  <a:pt x="11342" y="13276"/>
                  <a:pt x="11546" y="14750"/>
                </a:cubicBezTo>
                <a:cubicBezTo>
                  <a:pt x="10370" y="15047"/>
                  <a:pt x="9085" y="15486"/>
                  <a:pt x="7940" y="16113"/>
                </a:cubicBezTo>
                <a:cubicBezTo>
                  <a:pt x="7768" y="15784"/>
                  <a:pt x="7611" y="15439"/>
                  <a:pt x="7470" y="15079"/>
                </a:cubicBezTo>
                <a:cubicBezTo>
                  <a:pt x="6922" y="13699"/>
                  <a:pt x="6577" y="12242"/>
                  <a:pt x="6451" y="10768"/>
                </a:cubicBezTo>
                <a:cubicBezTo>
                  <a:pt x="6436" y="10486"/>
                  <a:pt x="6420" y="10204"/>
                  <a:pt x="6404" y="9922"/>
                </a:cubicBezTo>
                <a:cubicBezTo>
                  <a:pt x="7862" y="9671"/>
                  <a:pt x="9304" y="9295"/>
                  <a:pt x="10762" y="8997"/>
                </a:cubicBezTo>
                <a:close/>
                <a:moveTo>
                  <a:pt x="5840" y="10016"/>
                </a:moveTo>
                <a:cubicBezTo>
                  <a:pt x="5887" y="11207"/>
                  <a:pt x="6044" y="12383"/>
                  <a:pt x="6342" y="13527"/>
                </a:cubicBezTo>
                <a:cubicBezTo>
                  <a:pt x="6592" y="14530"/>
                  <a:pt x="6969" y="15502"/>
                  <a:pt x="7423" y="16427"/>
                </a:cubicBezTo>
                <a:cubicBezTo>
                  <a:pt x="7188" y="16584"/>
                  <a:pt x="6969" y="16740"/>
                  <a:pt x="6765" y="16913"/>
                </a:cubicBezTo>
                <a:cubicBezTo>
                  <a:pt x="6671" y="16850"/>
                  <a:pt x="6592" y="16772"/>
                  <a:pt x="6498" y="16709"/>
                </a:cubicBezTo>
                <a:cubicBezTo>
                  <a:pt x="4586" y="15032"/>
                  <a:pt x="3552" y="12649"/>
                  <a:pt x="3536" y="10157"/>
                </a:cubicBezTo>
                <a:lnTo>
                  <a:pt x="3536" y="10157"/>
                </a:lnTo>
                <a:cubicBezTo>
                  <a:pt x="3634" y="10159"/>
                  <a:pt x="3732" y="10160"/>
                  <a:pt x="3829" y="10160"/>
                </a:cubicBezTo>
                <a:cubicBezTo>
                  <a:pt x="4511" y="10160"/>
                  <a:pt x="5182" y="10112"/>
                  <a:pt x="5840" y="10016"/>
                </a:cubicBezTo>
                <a:close/>
                <a:moveTo>
                  <a:pt x="17032" y="15706"/>
                </a:moveTo>
                <a:cubicBezTo>
                  <a:pt x="17047" y="15721"/>
                  <a:pt x="17079" y="15737"/>
                  <a:pt x="17094" y="15753"/>
                </a:cubicBezTo>
                <a:cubicBezTo>
                  <a:pt x="17157" y="15800"/>
                  <a:pt x="17220" y="15831"/>
                  <a:pt x="17282" y="15847"/>
                </a:cubicBezTo>
                <a:cubicBezTo>
                  <a:pt x="16859" y="16380"/>
                  <a:pt x="16389" y="16881"/>
                  <a:pt x="15856" y="17305"/>
                </a:cubicBezTo>
                <a:cubicBezTo>
                  <a:pt x="15887" y="17148"/>
                  <a:pt x="15919" y="17007"/>
                  <a:pt x="15950" y="16866"/>
                </a:cubicBezTo>
                <a:cubicBezTo>
                  <a:pt x="16342" y="16505"/>
                  <a:pt x="16702" y="16113"/>
                  <a:pt x="17032" y="15706"/>
                </a:cubicBezTo>
                <a:close/>
                <a:moveTo>
                  <a:pt x="7752" y="17054"/>
                </a:moveTo>
                <a:cubicBezTo>
                  <a:pt x="7893" y="17289"/>
                  <a:pt x="8019" y="17524"/>
                  <a:pt x="8176" y="17743"/>
                </a:cubicBezTo>
                <a:cubicBezTo>
                  <a:pt x="7972" y="17665"/>
                  <a:pt x="7784" y="17587"/>
                  <a:pt x="7580" y="17508"/>
                </a:cubicBezTo>
                <a:cubicBezTo>
                  <a:pt x="7486" y="17446"/>
                  <a:pt x="7392" y="17367"/>
                  <a:pt x="7298" y="17305"/>
                </a:cubicBezTo>
                <a:cubicBezTo>
                  <a:pt x="7455" y="17226"/>
                  <a:pt x="7596" y="17132"/>
                  <a:pt x="7752" y="17054"/>
                </a:cubicBezTo>
                <a:close/>
                <a:moveTo>
                  <a:pt x="14562" y="14929"/>
                </a:moveTo>
                <a:cubicBezTo>
                  <a:pt x="14909" y="14929"/>
                  <a:pt x="15250" y="14955"/>
                  <a:pt x="15574" y="15016"/>
                </a:cubicBezTo>
                <a:cubicBezTo>
                  <a:pt x="15543" y="15424"/>
                  <a:pt x="15511" y="15816"/>
                  <a:pt x="15448" y="16207"/>
                </a:cubicBezTo>
                <a:cubicBezTo>
                  <a:pt x="14555" y="16913"/>
                  <a:pt x="13583" y="17524"/>
                  <a:pt x="12517" y="17869"/>
                </a:cubicBezTo>
                <a:cubicBezTo>
                  <a:pt x="12392" y="16991"/>
                  <a:pt x="12267" y="16113"/>
                  <a:pt x="12141" y="15236"/>
                </a:cubicBezTo>
                <a:cubicBezTo>
                  <a:pt x="12899" y="15071"/>
                  <a:pt x="13749" y="14929"/>
                  <a:pt x="14562" y="14929"/>
                </a:cubicBezTo>
                <a:close/>
                <a:moveTo>
                  <a:pt x="11640" y="15361"/>
                </a:moveTo>
                <a:lnTo>
                  <a:pt x="12000" y="18026"/>
                </a:lnTo>
                <a:cubicBezTo>
                  <a:pt x="11608" y="18120"/>
                  <a:pt x="11185" y="18182"/>
                  <a:pt x="10762" y="18214"/>
                </a:cubicBezTo>
                <a:cubicBezTo>
                  <a:pt x="10708" y="18215"/>
                  <a:pt x="10654" y="18216"/>
                  <a:pt x="10600" y="18216"/>
                </a:cubicBezTo>
                <a:cubicBezTo>
                  <a:pt x="10118" y="18216"/>
                  <a:pt x="9623" y="18154"/>
                  <a:pt x="9116" y="18041"/>
                </a:cubicBezTo>
                <a:cubicBezTo>
                  <a:pt x="8944" y="17790"/>
                  <a:pt x="8756" y="17524"/>
                  <a:pt x="8583" y="17258"/>
                </a:cubicBezTo>
                <a:cubicBezTo>
                  <a:pt x="8489" y="17085"/>
                  <a:pt x="8379" y="16928"/>
                  <a:pt x="8285" y="16756"/>
                </a:cubicBezTo>
                <a:cubicBezTo>
                  <a:pt x="9194" y="16239"/>
                  <a:pt x="10104" y="15784"/>
                  <a:pt x="11169" y="15486"/>
                </a:cubicBezTo>
                <a:cubicBezTo>
                  <a:pt x="11326" y="15439"/>
                  <a:pt x="11483" y="15408"/>
                  <a:pt x="11640" y="15361"/>
                </a:cubicBezTo>
                <a:close/>
                <a:moveTo>
                  <a:pt x="15151" y="17555"/>
                </a:moveTo>
                <a:lnTo>
                  <a:pt x="15151" y="17555"/>
                </a:lnTo>
                <a:cubicBezTo>
                  <a:pt x="15135" y="17649"/>
                  <a:pt x="15104" y="17743"/>
                  <a:pt x="15072" y="17837"/>
                </a:cubicBezTo>
                <a:cubicBezTo>
                  <a:pt x="14743" y="18026"/>
                  <a:pt x="14398" y="18198"/>
                  <a:pt x="14038" y="18339"/>
                </a:cubicBezTo>
                <a:cubicBezTo>
                  <a:pt x="14430" y="18104"/>
                  <a:pt x="14790" y="17837"/>
                  <a:pt x="15151" y="17555"/>
                </a:cubicBezTo>
                <a:close/>
                <a:moveTo>
                  <a:pt x="11593" y="1"/>
                </a:moveTo>
                <a:cubicBezTo>
                  <a:pt x="5624" y="1"/>
                  <a:pt x="0" y="6123"/>
                  <a:pt x="1279" y="12101"/>
                </a:cubicBezTo>
                <a:cubicBezTo>
                  <a:pt x="1969" y="15330"/>
                  <a:pt x="5166" y="18323"/>
                  <a:pt x="8411" y="19201"/>
                </a:cubicBezTo>
                <a:cubicBezTo>
                  <a:pt x="8818" y="19374"/>
                  <a:pt x="9226" y="19515"/>
                  <a:pt x="9633" y="19624"/>
                </a:cubicBezTo>
                <a:cubicBezTo>
                  <a:pt x="9766" y="19709"/>
                  <a:pt x="9908" y="19766"/>
                  <a:pt x="10060" y="19766"/>
                </a:cubicBezTo>
                <a:cubicBezTo>
                  <a:pt x="10105" y="19766"/>
                  <a:pt x="10151" y="19761"/>
                  <a:pt x="10198" y="19750"/>
                </a:cubicBezTo>
                <a:cubicBezTo>
                  <a:pt x="10746" y="19859"/>
                  <a:pt x="11310" y="19907"/>
                  <a:pt x="11890" y="19907"/>
                </a:cubicBezTo>
                <a:cubicBezTo>
                  <a:pt x="14916" y="19891"/>
                  <a:pt x="17533" y="18041"/>
                  <a:pt x="19022" y="15486"/>
                </a:cubicBezTo>
                <a:cubicBezTo>
                  <a:pt x="22251" y="10000"/>
                  <a:pt x="19994" y="1505"/>
                  <a:pt x="13223" y="157"/>
                </a:cubicBezTo>
                <a:cubicBezTo>
                  <a:pt x="12680" y="51"/>
                  <a:pt x="12135" y="1"/>
                  <a:pt x="11593" y="1"/>
                </a:cubicBezTo>
                <a:close/>
              </a:path>
            </a:pathLst>
          </a:custGeom>
          <a:solidFill>
            <a:srgbClr val="00FF00">
              <a:alpha val="2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6" name="Shape 1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Google Shape;1767;p39"/>
          <p:cNvSpPr txBox="1"/>
          <p:nvPr>
            <p:ph idx="1" type="subTitle"/>
          </p:nvPr>
        </p:nvSpPr>
        <p:spPr>
          <a:xfrm>
            <a:off x="2175025" y="-295662"/>
            <a:ext cx="5954400" cy="139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700">
                <a:solidFill>
                  <a:srgbClr val="2E586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 sz="2100">
                <a:solidFill>
                  <a:srgbClr val="2E586A"/>
                </a:solidFill>
                <a:latin typeface="Itim"/>
                <a:ea typeface="Itim"/>
                <a:cs typeface="Itim"/>
                <a:sym typeface="Itim"/>
              </a:rPr>
              <a:t>Our project gives 3 layer facility to the user</a:t>
            </a:r>
            <a:endParaRPr b="1" sz="2500">
              <a:solidFill>
                <a:srgbClr val="2E586A"/>
              </a:solidFill>
              <a:latin typeface="Itim"/>
              <a:ea typeface="Itim"/>
              <a:cs typeface="Itim"/>
              <a:sym typeface="Itim"/>
            </a:endParaRPr>
          </a:p>
        </p:txBody>
      </p:sp>
      <p:grpSp>
        <p:nvGrpSpPr>
          <p:cNvPr id="1768" name="Google Shape;1768;p39"/>
          <p:cNvGrpSpPr/>
          <p:nvPr/>
        </p:nvGrpSpPr>
        <p:grpSpPr>
          <a:xfrm>
            <a:off x="2174885" y="475601"/>
            <a:ext cx="4861113" cy="266625"/>
            <a:chOff x="4345425" y="2175475"/>
            <a:chExt cx="800750" cy="176025"/>
          </a:xfrm>
        </p:grpSpPr>
        <p:sp>
          <p:nvSpPr>
            <p:cNvPr id="1769" name="Google Shape;1769;p39"/>
            <p:cNvSpPr/>
            <p:nvPr/>
          </p:nvSpPr>
          <p:spPr>
            <a:xfrm>
              <a:off x="4351850" y="2175475"/>
              <a:ext cx="763000" cy="156275"/>
            </a:xfrm>
            <a:custGeom>
              <a:rect b="b" l="l" r="r" t="t"/>
              <a:pathLst>
                <a:path extrusionOk="0" h="6251" w="3052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39"/>
            <p:cNvSpPr/>
            <p:nvPr/>
          </p:nvSpPr>
          <p:spPr>
            <a:xfrm>
              <a:off x="4345425" y="2195925"/>
              <a:ext cx="800750" cy="155575"/>
            </a:xfrm>
            <a:custGeom>
              <a:rect b="b" l="l" r="r" t="t"/>
              <a:pathLst>
                <a:path extrusionOk="0" h="6223" w="3203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71" name="Google Shape;1771;p39"/>
          <p:cNvGrpSpPr/>
          <p:nvPr/>
        </p:nvGrpSpPr>
        <p:grpSpPr>
          <a:xfrm flipH="1" rot="10800000">
            <a:off x="8233591" y="4669587"/>
            <a:ext cx="806657" cy="421744"/>
            <a:chOff x="1822875" y="1377000"/>
            <a:chExt cx="548075" cy="286550"/>
          </a:xfrm>
        </p:grpSpPr>
        <p:sp>
          <p:nvSpPr>
            <p:cNvPr id="1772" name="Google Shape;1772;p39"/>
            <p:cNvSpPr/>
            <p:nvPr/>
          </p:nvSpPr>
          <p:spPr>
            <a:xfrm>
              <a:off x="1822875" y="1402500"/>
              <a:ext cx="163425" cy="251950"/>
            </a:xfrm>
            <a:custGeom>
              <a:rect b="b" l="l" r="r" t="t"/>
              <a:pathLst>
                <a:path extrusionOk="0" h="10078" w="6537">
                  <a:moveTo>
                    <a:pt x="849" y="1"/>
                  </a:moveTo>
                  <a:cubicBezTo>
                    <a:pt x="528" y="1"/>
                    <a:pt x="193" y="83"/>
                    <a:pt x="100" y="361"/>
                  </a:cubicBezTo>
                  <a:cubicBezTo>
                    <a:pt x="86" y="404"/>
                    <a:pt x="72" y="443"/>
                    <a:pt x="58" y="486"/>
                  </a:cubicBezTo>
                  <a:cubicBezTo>
                    <a:pt x="0" y="657"/>
                    <a:pt x="189" y="853"/>
                    <a:pt x="300" y="945"/>
                  </a:cubicBezTo>
                  <a:lnTo>
                    <a:pt x="300" y="949"/>
                  </a:lnTo>
                  <a:cubicBezTo>
                    <a:pt x="553" y="628"/>
                    <a:pt x="1445" y="589"/>
                    <a:pt x="1784" y="585"/>
                  </a:cubicBezTo>
                  <a:lnTo>
                    <a:pt x="1819" y="585"/>
                  </a:lnTo>
                  <a:cubicBezTo>
                    <a:pt x="2019" y="585"/>
                    <a:pt x="2215" y="593"/>
                    <a:pt x="2408" y="611"/>
                  </a:cubicBezTo>
                  <a:cubicBezTo>
                    <a:pt x="2247" y="322"/>
                    <a:pt x="1705" y="165"/>
                    <a:pt x="1466" y="97"/>
                  </a:cubicBezTo>
                  <a:cubicBezTo>
                    <a:pt x="1423" y="86"/>
                    <a:pt x="1381" y="76"/>
                    <a:pt x="1338" y="61"/>
                  </a:cubicBezTo>
                  <a:cubicBezTo>
                    <a:pt x="1213" y="29"/>
                    <a:pt x="1035" y="1"/>
                    <a:pt x="849" y="1"/>
                  </a:cubicBezTo>
                  <a:close/>
                  <a:moveTo>
                    <a:pt x="1160" y="1456"/>
                  </a:moveTo>
                  <a:cubicBezTo>
                    <a:pt x="1310" y="1538"/>
                    <a:pt x="1455" y="1612"/>
                    <a:pt x="1562" y="1684"/>
                  </a:cubicBezTo>
                  <a:cubicBezTo>
                    <a:pt x="2358" y="2190"/>
                    <a:pt x="3556" y="2668"/>
                    <a:pt x="4187" y="3360"/>
                  </a:cubicBezTo>
                  <a:cubicBezTo>
                    <a:pt x="4804" y="4037"/>
                    <a:pt x="4308" y="4405"/>
                    <a:pt x="3862" y="4989"/>
                  </a:cubicBezTo>
                  <a:cubicBezTo>
                    <a:pt x="3517" y="5446"/>
                    <a:pt x="3171" y="5899"/>
                    <a:pt x="2824" y="6351"/>
                  </a:cubicBezTo>
                  <a:cubicBezTo>
                    <a:pt x="2133" y="7260"/>
                    <a:pt x="1441" y="8170"/>
                    <a:pt x="749" y="9075"/>
                  </a:cubicBezTo>
                  <a:cubicBezTo>
                    <a:pt x="375" y="9571"/>
                    <a:pt x="1423" y="10078"/>
                    <a:pt x="2190" y="10078"/>
                  </a:cubicBezTo>
                  <a:cubicBezTo>
                    <a:pt x="2472" y="10078"/>
                    <a:pt x="2714" y="10010"/>
                    <a:pt x="2835" y="9849"/>
                  </a:cubicBezTo>
                  <a:cubicBezTo>
                    <a:pt x="3759" y="8641"/>
                    <a:pt x="4679" y="7428"/>
                    <a:pt x="5602" y="6220"/>
                  </a:cubicBezTo>
                  <a:cubicBezTo>
                    <a:pt x="5838" y="5909"/>
                    <a:pt x="6237" y="5520"/>
                    <a:pt x="6537" y="5107"/>
                  </a:cubicBezTo>
                  <a:lnTo>
                    <a:pt x="6537" y="5107"/>
                  </a:lnTo>
                  <a:cubicBezTo>
                    <a:pt x="6351" y="5278"/>
                    <a:pt x="6166" y="5435"/>
                    <a:pt x="6012" y="5585"/>
                  </a:cubicBezTo>
                  <a:cubicBezTo>
                    <a:pt x="4939" y="6636"/>
                    <a:pt x="4044" y="7828"/>
                    <a:pt x="3263" y="9111"/>
                  </a:cubicBezTo>
                  <a:cubicBezTo>
                    <a:pt x="3078" y="9414"/>
                    <a:pt x="2365" y="9546"/>
                    <a:pt x="1797" y="9546"/>
                  </a:cubicBezTo>
                  <a:cubicBezTo>
                    <a:pt x="1334" y="9546"/>
                    <a:pt x="967" y="9461"/>
                    <a:pt x="1060" y="9307"/>
                  </a:cubicBezTo>
                  <a:cubicBezTo>
                    <a:pt x="2040" y="7692"/>
                    <a:pt x="3217" y="6391"/>
                    <a:pt x="4536" y="5061"/>
                  </a:cubicBezTo>
                  <a:cubicBezTo>
                    <a:pt x="5546" y="4037"/>
                    <a:pt x="4832" y="3460"/>
                    <a:pt x="3912" y="2764"/>
                  </a:cubicBezTo>
                  <a:cubicBezTo>
                    <a:pt x="3081" y="2133"/>
                    <a:pt x="2197" y="1569"/>
                    <a:pt x="1160" y="145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39"/>
            <p:cNvSpPr/>
            <p:nvPr/>
          </p:nvSpPr>
          <p:spPr>
            <a:xfrm>
              <a:off x="1824750" y="1417750"/>
              <a:ext cx="188550" cy="112450"/>
            </a:xfrm>
            <a:custGeom>
              <a:rect b="b" l="l" r="r" t="t"/>
              <a:pathLst>
                <a:path extrusionOk="0" h="4498" w="7542">
                  <a:moveTo>
                    <a:pt x="225" y="339"/>
                  </a:moveTo>
                  <a:cubicBezTo>
                    <a:pt x="215" y="353"/>
                    <a:pt x="203" y="371"/>
                    <a:pt x="193" y="389"/>
                  </a:cubicBezTo>
                  <a:cubicBezTo>
                    <a:pt x="1" y="750"/>
                    <a:pt x="286" y="824"/>
                    <a:pt x="674" y="824"/>
                  </a:cubicBezTo>
                  <a:lnTo>
                    <a:pt x="707" y="824"/>
                  </a:lnTo>
                  <a:cubicBezTo>
                    <a:pt x="835" y="824"/>
                    <a:pt x="960" y="831"/>
                    <a:pt x="1085" y="846"/>
                  </a:cubicBezTo>
                  <a:cubicBezTo>
                    <a:pt x="945" y="767"/>
                    <a:pt x="796" y="685"/>
                    <a:pt x="660" y="592"/>
                  </a:cubicBezTo>
                  <a:cubicBezTo>
                    <a:pt x="521" y="546"/>
                    <a:pt x="404" y="489"/>
                    <a:pt x="321" y="421"/>
                  </a:cubicBezTo>
                  <a:cubicBezTo>
                    <a:pt x="289" y="393"/>
                    <a:pt x="257" y="365"/>
                    <a:pt x="225" y="339"/>
                  </a:cubicBezTo>
                  <a:close/>
                  <a:moveTo>
                    <a:pt x="2333" y="1"/>
                  </a:moveTo>
                  <a:lnTo>
                    <a:pt x="2333" y="1"/>
                  </a:lnTo>
                  <a:cubicBezTo>
                    <a:pt x="2347" y="26"/>
                    <a:pt x="2357" y="54"/>
                    <a:pt x="2364" y="82"/>
                  </a:cubicBezTo>
                  <a:cubicBezTo>
                    <a:pt x="3395" y="739"/>
                    <a:pt x="4426" y="1395"/>
                    <a:pt x="5449" y="2055"/>
                  </a:cubicBezTo>
                  <a:cubicBezTo>
                    <a:pt x="5937" y="2368"/>
                    <a:pt x="6814" y="2786"/>
                    <a:pt x="6865" y="3467"/>
                  </a:cubicBezTo>
                  <a:cubicBezTo>
                    <a:pt x="6886" y="3805"/>
                    <a:pt x="6707" y="4158"/>
                    <a:pt x="6462" y="4497"/>
                  </a:cubicBezTo>
                  <a:cubicBezTo>
                    <a:pt x="7003" y="3997"/>
                    <a:pt x="7542" y="3403"/>
                    <a:pt x="7189" y="2685"/>
                  </a:cubicBezTo>
                  <a:cubicBezTo>
                    <a:pt x="6797" y="1894"/>
                    <a:pt x="5556" y="1209"/>
                    <a:pt x="4821" y="788"/>
                  </a:cubicBezTo>
                  <a:cubicBezTo>
                    <a:pt x="4023" y="329"/>
                    <a:pt x="3210" y="75"/>
                    <a:pt x="23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39"/>
            <p:cNvSpPr/>
            <p:nvPr/>
          </p:nvSpPr>
          <p:spPr>
            <a:xfrm>
              <a:off x="1830350" y="1417125"/>
              <a:ext cx="166575" cy="224050"/>
            </a:xfrm>
            <a:custGeom>
              <a:rect b="b" l="l" r="r" t="t"/>
              <a:pathLst>
                <a:path extrusionOk="0" h="8962" w="6663">
                  <a:moveTo>
                    <a:pt x="1485" y="0"/>
                  </a:moveTo>
                  <a:cubicBezTo>
                    <a:pt x="1146" y="4"/>
                    <a:pt x="254" y="43"/>
                    <a:pt x="1" y="364"/>
                  </a:cubicBezTo>
                  <a:cubicBezTo>
                    <a:pt x="33" y="390"/>
                    <a:pt x="65" y="418"/>
                    <a:pt x="97" y="446"/>
                  </a:cubicBezTo>
                  <a:cubicBezTo>
                    <a:pt x="180" y="514"/>
                    <a:pt x="297" y="571"/>
                    <a:pt x="436" y="617"/>
                  </a:cubicBezTo>
                  <a:cubicBezTo>
                    <a:pt x="572" y="710"/>
                    <a:pt x="721" y="792"/>
                    <a:pt x="861" y="871"/>
                  </a:cubicBezTo>
                  <a:cubicBezTo>
                    <a:pt x="1898" y="984"/>
                    <a:pt x="2782" y="1548"/>
                    <a:pt x="3613" y="2179"/>
                  </a:cubicBezTo>
                  <a:cubicBezTo>
                    <a:pt x="4533" y="2875"/>
                    <a:pt x="5247" y="3452"/>
                    <a:pt x="4237" y="4476"/>
                  </a:cubicBezTo>
                  <a:cubicBezTo>
                    <a:pt x="2918" y="5806"/>
                    <a:pt x="1741" y="7107"/>
                    <a:pt x="761" y="8722"/>
                  </a:cubicBezTo>
                  <a:cubicBezTo>
                    <a:pt x="668" y="8876"/>
                    <a:pt x="1035" y="8961"/>
                    <a:pt x="1498" y="8961"/>
                  </a:cubicBezTo>
                  <a:cubicBezTo>
                    <a:pt x="2066" y="8961"/>
                    <a:pt x="2779" y="8829"/>
                    <a:pt x="2964" y="8526"/>
                  </a:cubicBezTo>
                  <a:cubicBezTo>
                    <a:pt x="3745" y="7243"/>
                    <a:pt x="4640" y="6051"/>
                    <a:pt x="5713" y="5000"/>
                  </a:cubicBezTo>
                  <a:cubicBezTo>
                    <a:pt x="5867" y="4850"/>
                    <a:pt x="6052" y="4693"/>
                    <a:pt x="6238" y="4522"/>
                  </a:cubicBezTo>
                  <a:cubicBezTo>
                    <a:pt x="6483" y="4183"/>
                    <a:pt x="6662" y="3830"/>
                    <a:pt x="6641" y="3492"/>
                  </a:cubicBezTo>
                  <a:cubicBezTo>
                    <a:pt x="6590" y="2811"/>
                    <a:pt x="5713" y="2393"/>
                    <a:pt x="5225" y="2080"/>
                  </a:cubicBezTo>
                  <a:cubicBezTo>
                    <a:pt x="4202" y="1420"/>
                    <a:pt x="3171" y="764"/>
                    <a:pt x="2140" y="107"/>
                  </a:cubicBezTo>
                  <a:cubicBezTo>
                    <a:pt x="2133" y="79"/>
                    <a:pt x="2123" y="51"/>
                    <a:pt x="2109" y="26"/>
                  </a:cubicBezTo>
                  <a:cubicBezTo>
                    <a:pt x="1916" y="8"/>
                    <a:pt x="1720" y="0"/>
                    <a:pt x="15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39"/>
            <p:cNvSpPr/>
            <p:nvPr/>
          </p:nvSpPr>
          <p:spPr>
            <a:xfrm>
              <a:off x="1983600" y="1387975"/>
              <a:ext cx="118150" cy="230725"/>
            </a:xfrm>
            <a:custGeom>
              <a:rect b="b" l="l" r="r" t="t"/>
              <a:pathLst>
                <a:path extrusionOk="0" h="9229" w="4726">
                  <a:moveTo>
                    <a:pt x="425" y="1"/>
                  </a:moveTo>
                  <a:cubicBezTo>
                    <a:pt x="236" y="1"/>
                    <a:pt x="315" y="336"/>
                    <a:pt x="489" y="700"/>
                  </a:cubicBezTo>
                  <a:cubicBezTo>
                    <a:pt x="521" y="478"/>
                    <a:pt x="610" y="282"/>
                    <a:pt x="738" y="144"/>
                  </a:cubicBezTo>
                  <a:cubicBezTo>
                    <a:pt x="596" y="43"/>
                    <a:pt x="493" y="1"/>
                    <a:pt x="425" y="1"/>
                  </a:cubicBezTo>
                  <a:close/>
                  <a:moveTo>
                    <a:pt x="3781" y="4408"/>
                  </a:moveTo>
                  <a:cubicBezTo>
                    <a:pt x="3246" y="4961"/>
                    <a:pt x="2433" y="5588"/>
                    <a:pt x="2236" y="5787"/>
                  </a:cubicBezTo>
                  <a:cubicBezTo>
                    <a:pt x="1534" y="6505"/>
                    <a:pt x="863" y="7247"/>
                    <a:pt x="211" y="8006"/>
                  </a:cubicBezTo>
                  <a:cubicBezTo>
                    <a:pt x="1" y="8248"/>
                    <a:pt x="304" y="8797"/>
                    <a:pt x="685" y="9229"/>
                  </a:cubicBezTo>
                  <a:cubicBezTo>
                    <a:pt x="721" y="9172"/>
                    <a:pt x="764" y="9118"/>
                    <a:pt x="814" y="9065"/>
                  </a:cubicBezTo>
                  <a:cubicBezTo>
                    <a:pt x="1556" y="8316"/>
                    <a:pt x="2297" y="7567"/>
                    <a:pt x="3042" y="6814"/>
                  </a:cubicBezTo>
                  <a:cubicBezTo>
                    <a:pt x="3438" y="6416"/>
                    <a:pt x="4329" y="5792"/>
                    <a:pt x="4726" y="5231"/>
                  </a:cubicBezTo>
                  <a:cubicBezTo>
                    <a:pt x="4469" y="4946"/>
                    <a:pt x="4115" y="4668"/>
                    <a:pt x="3781" y="440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39"/>
            <p:cNvSpPr/>
            <p:nvPr/>
          </p:nvSpPr>
          <p:spPr>
            <a:xfrm>
              <a:off x="1989850" y="1386450"/>
              <a:ext cx="169475" cy="277100"/>
            </a:xfrm>
            <a:custGeom>
              <a:rect b="b" l="l" r="r" t="t"/>
              <a:pathLst>
                <a:path extrusionOk="0" h="11084" w="6779">
                  <a:moveTo>
                    <a:pt x="239" y="761"/>
                  </a:moveTo>
                  <a:lnTo>
                    <a:pt x="239" y="761"/>
                  </a:lnTo>
                  <a:cubicBezTo>
                    <a:pt x="186" y="1142"/>
                    <a:pt x="300" y="1591"/>
                    <a:pt x="660" y="1923"/>
                  </a:cubicBezTo>
                  <a:cubicBezTo>
                    <a:pt x="1377" y="2575"/>
                    <a:pt x="2090" y="3231"/>
                    <a:pt x="2803" y="3884"/>
                  </a:cubicBezTo>
                  <a:cubicBezTo>
                    <a:pt x="2992" y="4059"/>
                    <a:pt x="3256" y="4255"/>
                    <a:pt x="3531" y="4469"/>
                  </a:cubicBezTo>
                  <a:cubicBezTo>
                    <a:pt x="3698" y="4301"/>
                    <a:pt x="3837" y="4137"/>
                    <a:pt x="3926" y="3998"/>
                  </a:cubicBezTo>
                  <a:cubicBezTo>
                    <a:pt x="2927" y="3171"/>
                    <a:pt x="1854" y="2415"/>
                    <a:pt x="842" y="1620"/>
                  </a:cubicBezTo>
                  <a:cubicBezTo>
                    <a:pt x="653" y="1470"/>
                    <a:pt x="403" y="1103"/>
                    <a:pt x="239" y="761"/>
                  </a:cubicBezTo>
                  <a:close/>
                  <a:moveTo>
                    <a:pt x="945" y="1"/>
                  </a:moveTo>
                  <a:cubicBezTo>
                    <a:pt x="767" y="1"/>
                    <a:pt x="610" y="76"/>
                    <a:pt x="488" y="205"/>
                  </a:cubicBezTo>
                  <a:cubicBezTo>
                    <a:pt x="536" y="233"/>
                    <a:pt x="582" y="269"/>
                    <a:pt x="635" y="311"/>
                  </a:cubicBezTo>
                  <a:cubicBezTo>
                    <a:pt x="1737" y="1174"/>
                    <a:pt x="2860" y="2023"/>
                    <a:pt x="3944" y="2907"/>
                  </a:cubicBezTo>
                  <a:cubicBezTo>
                    <a:pt x="4568" y="3417"/>
                    <a:pt x="5413" y="4056"/>
                    <a:pt x="5570" y="4915"/>
                  </a:cubicBezTo>
                  <a:cubicBezTo>
                    <a:pt x="5738" y="5817"/>
                    <a:pt x="4700" y="6373"/>
                    <a:pt x="4126" y="6929"/>
                  </a:cubicBezTo>
                  <a:cubicBezTo>
                    <a:pt x="3167" y="7860"/>
                    <a:pt x="2261" y="8837"/>
                    <a:pt x="1391" y="9849"/>
                  </a:cubicBezTo>
                  <a:cubicBezTo>
                    <a:pt x="1362" y="9882"/>
                    <a:pt x="1327" y="9896"/>
                    <a:pt x="1280" y="9896"/>
                  </a:cubicBezTo>
                  <a:cubicBezTo>
                    <a:pt x="1081" y="9896"/>
                    <a:pt x="735" y="9628"/>
                    <a:pt x="435" y="9290"/>
                  </a:cubicBezTo>
                  <a:lnTo>
                    <a:pt x="435" y="9290"/>
                  </a:lnTo>
                  <a:cubicBezTo>
                    <a:pt x="1" y="10007"/>
                    <a:pt x="792" y="11083"/>
                    <a:pt x="1530" y="11083"/>
                  </a:cubicBezTo>
                  <a:cubicBezTo>
                    <a:pt x="1719" y="11083"/>
                    <a:pt x="1905" y="11016"/>
                    <a:pt x="2065" y="10851"/>
                  </a:cubicBezTo>
                  <a:cubicBezTo>
                    <a:pt x="3056" y="9853"/>
                    <a:pt x="4044" y="8851"/>
                    <a:pt x="5035" y="7853"/>
                  </a:cubicBezTo>
                  <a:cubicBezTo>
                    <a:pt x="5670" y="7207"/>
                    <a:pt x="6778" y="6465"/>
                    <a:pt x="6643" y="5432"/>
                  </a:cubicBezTo>
                  <a:cubicBezTo>
                    <a:pt x="6522" y="4533"/>
                    <a:pt x="5509" y="3891"/>
                    <a:pt x="4903" y="3335"/>
                  </a:cubicBezTo>
                  <a:cubicBezTo>
                    <a:pt x="3801" y="2326"/>
                    <a:pt x="2696" y="1317"/>
                    <a:pt x="1594" y="304"/>
                  </a:cubicBezTo>
                  <a:cubicBezTo>
                    <a:pt x="1359" y="90"/>
                    <a:pt x="1138" y="1"/>
                    <a:pt x="9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39"/>
            <p:cNvSpPr/>
            <p:nvPr/>
          </p:nvSpPr>
          <p:spPr>
            <a:xfrm>
              <a:off x="1995825" y="1391550"/>
              <a:ext cx="137475" cy="242325"/>
            </a:xfrm>
            <a:custGeom>
              <a:rect b="b" l="l" r="r" t="t"/>
              <a:pathLst>
                <a:path extrusionOk="0" h="9693" w="5499">
                  <a:moveTo>
                    <a:pt x="249" y="1"/>
                  </a:moveTo>
                  <a:cubicBezTo>
                    <a:pt x="121" y="139"/>
                    <a:pt x="32" y="335"/>
                    <a:pt x="0" y="557"/>
                  </a:cubicBezTo>
                  <a:cubicBezTo>
                    <a:pt x="164" y="899"/>
                    <a:pt x="414" y="1266"/>
                    <a:pt x="603" y="1416"/>
                  </a:cubicBezTo>
                  <a:cubicBezTo>
                    <a:pt x="1615" y="2211"/>
                    <a:pt x="2688" y="2967"/>
                    <a:pt x="3687" y="3794"/>
                  </a:cubicBezTo>
                  <a:cubicBezTo>
                    <a:pt x="3598" y="3933"/>
                    <a:pt x="3459" y="4097"/>
                    <a:pt x="3292" y="4265"/>
                  </a:cubicBezTo>
                  <a:cubicBezTo>
                    <a:pt x="3626" y="4525"/>
                    <a:pt x="3980" y="4803"/>
                    <a:pt x="4237" y="5088"/>
                  </a:cubicBezTo>
                  <a:cubicBezTo>
                    <a:pt x="3840" y="5649"/>
                    <a:pt x="2949" y="6273"/>
                    <a:pt x="2553" y="6671"/>
                  </a:cubicBezTo>
                  <a:cubicBezTo>
                    <a:pt x="1808" y="7424"/>
                    <a:pt x="1067" y="8173"/>
                    <a:pt x="325" y="8922"/>
                  </a:cubicBezTo>
                  <a:cubicBezTo>
                    <a:pt x="275" y="8975"/>
                    <a:pt x="232" y="9029"/>
                    <a:pt x="196" y="9086"/>
                  </a:cubicBezTo>
                  <a:cubicBezTo>
                    <a:pt x="496" y="9424"/>
                    <a:pt x="842" y="9692"/>
                    <a:pt x="1041" y="9692"/>
                  </a:cubicBezTo>
                  <a:cubicBezTo>
                    <a:pt x="1088" y="9692"/>
                    <a:pt x="1123" y="9678"/>
                    <a:pt x="1152" y="9645"/>
                  </a:cubicBezTo>
                  <a:cubicBezTo>
                    <a:pt x="2022" y="8633"/>
                    <a:pt x="2928" y="7656"/>
                    <a:pt x="3887" y="6725"/>
                  </a:cubicBezTo>
                  <a:cubicBezTo>
                    <a:pt x="4461" y="6169"/>
                    <a:pt x="5499" y="5613"/>
                    <a:pt x="5331" y="4711"/>
                  </a:cubicBezTo>
                  <a:cubicBezTo>
                    <a:pt x="5174" y="3852"/>
                    <a:pt x="4329" y="3213"/>
                    <a:pt x="3705" y="2703"/>
                  </a:cubicBezTo>
                  <a:cubicBezTo>
                    <a:pt x="2621" y="1819"/>
                    <a:pt x="1498" y="970"/>
                    <a:pt x="396" y="107"/>
                  </a:cubicBezTo>
                  <a:cubicBezTo>
                    <a:pt x="343" y="65"/>
                    <a:pt x="297" y="29"/>
                    <a:pt x="2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39"/>
            <p:cNvSpPr/>
            <p:nvPr/>
          </p:nvSpPr>
          <p:spPr>
            <a:xfrm>
              <a:off x="2127325" y="1397150"/>
              <a:ext cx="167675" cy="219250"/>
            </a:xfrm>
            <a:custGeom>
              <a:rect b="b" l="l" r="r" t="t"/>
              <a:pathLst>
                <a:path extrusionOk="0" h="8770" w="6707">
                  <a:moveTo>
                    <a:pt x="374" y="1"/>
                  </a:moveTo>
                  <a:cubicBezTo>
                    <a:pt x="292" y="12"/>
                    <a:pt x="214" y="26"/>
                    <a:pt x="132" y="47"/>
                  </a:cubicBezTo>
                  <a:cubicBezTo>
                    <a:pt x="107" y="68"/>
                    <a:pt x="86" y="90"/>
                    <a:pt x="60" y="111"/>
                  </a:cubicBezTo>
                  <a:cubicBezTo>
                    <a:pt x="0" y="389"/>
                    <a:pt x="50" y="435"/>
                    <a:pt x="217" y="661"/>
                  </a:cubicBezTo>
                  <a:cubicBezTo>
                    <a:pt x="520" y="1070"/>
                    <a:pt x="1337" y="1409"/>
                    <a:pt x="1921" y="1409"/>
                  </a:cubicBezTo>
                  <a:cubicBezTo>
                    <a:pt x="2015" y="1409"/>
                    <a:pt x="2100" y="1403"/>
                    <a:pt x="2178" y="1385"/>
                  </a:cubicBezTo>
                  <a:cubicBezTo>
                    <a:pt x="2225" y="1373"/>
                    <a:pt x="2275" y="1363"/>
                    <a:pt x="2321" y="1352"/>
                  </a:cubicBezTo>
                  <a:cubicBezTo>
                    <a:pt x="2456" y="1320"/>
                    <a:pt x="2424" y="1231"/>
                    <a:pt x="2328" y="1124"/>
                  </a:cubicBezTo>
                  <a:lnTo>
                    <a:pt x="2328" y="1124"/>
                  </a:lnTo>
                  <a:cubicBezTo>
                    <a:pt x="3676" y="1598"/>
                    <a:pt x="5006" y="2251"/>
                    <a:pt x="6318" y="2857"/>
                  </a:cubicBezTo>
                  <a:cubicBezTo>
                    <a:pt x="4863" y="3666"/>
                    <a:pt x="3583" y="4686"/>
                    <a:pt x="2489" y="5906"/>
                  </a:cubicBezTo>
                  <a:cubicBezTo>
                    <a:pt x="3843" y="4768"/>
                    <a:pt x="5245" y="3702"/>
                    <a:pt x="6707" y="2708"/>
                  </a:cubicBezTo>
                  <a:cubicBezTo>
                    <a:pt x="4892" y="1873"/>
                    <a:pt x="3027" y="1153"/>
                    <a:pt x="1123" y="529"/>
                  </a:cubicBezTo>
                  <a:cubicBezTo>
                    <a:pt x="802" y="425"/>
                    <a:pt x="538" y="218"/>
                    <a:pt x="374" y="1"/>
                  </a:cubicBezTo>
                  <a:close/>
                  <a:moveTo>
                    <a:pt x="1761" y="6786"/>
                  </a:moveTo>
                  <a:cubicBezTo>
                    <a:pt x="1519" y="7104"/>
                    <a:pt x="1284" y="7436"/>
                    <a:pt x="1062" y="7774"/>
                  </a:cubicBezTo>
                  <a:cubicBezTo>
                    <a:pt x="905" y="8024"/>
                    <a:pt x="2214" y="8769"/>
                    <a:pt x="2867" y="8769"/>
                  </a:cubicBezTo>
                  <a:cubicBezTo>
                    <a:pt x="3009" y="8769"/>
                    <a:pt x="3124" y="8733"/>
                    <a:pt x="3177" y="8644"/>
                  </a:cubicBezTo>
                  <a:cubicBezTo>
                    <a:pt x="3455" y="8216"/>
                    <a:pt x="3751" y="7806"/>
                    <a:pt x="4068" y="7414"/>
                  </a:cubicBezTo>
                  <a:lnTo>
                    <a:pt x="4068" y="7414"/>
                  </a:lnTo>
                  <a:cubicBezTo>
                    <a:pt x="3932" y="7528"/>
                    <a:pt x="3801" y="7642"/>
                    <a:pt x="3669" y="7757"/>
                  </a:cubicBezTo>
                  <a:cubicBezTo>
                    <a:pt x="3583" y="7831"/>
                    <a:pt x="3462" y="7864"/>
                    <a:pt x="3326" y="7864"/>
                  </a:cubicBezTo>
                  <a:cubicBezTo>
                    <a:pt x="2749" y="7864"/>
                    <a:pt x="1857" y="7275"/>
                    <a:pt x="1761" y="67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39"/>
            <p:cNvSpPr/>
            <p:nvPr/>
          </p:nvSpPr>
          <p:spPr>
            <a:xfrm>
              <a:off x="2129450" y="1377000"/>
              <a:ext cx="241500" cy="205525"/>
            </a:xfrm>
            <a:custGeom>
              <a:rect b="b" l="l" r="r" t="t"/>
              <a:pathLst>
                <a:path extrusionOk="0" h="8221" w="9660">
                  <a:moveTo>
                    <a:pt x="2404" y="6712"/>
                  </a:moveTo>
                  <a:lnTo>
                    <a:pt x="2404" y="6712"/>
                  </a:lnTo>
                  <a:cubicBezTo>
                    <a:pt x="2204" y="6883"/>
                    <a:pt x="2004" y="7051"/>
                    <a:pt x="1808" y="7225"/>
                  </a:cubicBezTo>
                  <a:cubicBezTo>
                    <a:pt x="1687" y="7329"/>
                    <a:pt x="1651" y="7457"/>
                    <a:pt x="1676" y="7592"/>
                  </a:cubicBezTo>
                  <a:cubicBezTo>
                    <a:pt x="1908" y="7289"/>
                    <a:pt x="2150" y="6993"/>
                    <a:pt x="2404" y="6712"/>
                  </a:cubicBezTo>
                  <a:close/>
                  <a:moveTo>
                    <a:pt x="518" y="1"/>
                  </a:moveTo>
                  <a:cubicBezTo>
                    <a:pt x="7" y="1"/>
                    <a:pt x="1" y="422"/>
                    <a:pt x="289" y="807"/>
                  </a:cubicBezTo>
                  <a:cubicBezTo>
                    <a:pt x="381" y="792"/>
                    <a:pt x="475" y="789"/>
                    <a:pt x="567" y="789"/>
                  </a:cubicBezTo>
                  <a:cubicBezTo>
                    <a:pt x="1416" y="789"/>
                    <a:pt x="2243" y="1274"/>
                    <a:pt x="3017" y="1605"/>
                  </a:cubicBezTo>
                  <a:cubicBezTo>
                    <a:pt x="4600" y="2280"/>
                    <a:pt x="6184" y="2957"/>
                    <a:pt x="7767" y="3634"/>
                  </a:cubicBezTo>
                  <a:cubicBezTo>
                    <a:pt x="7827" y="3663"/>
                    <a:pt x="9015" y="4237"/>
                    <a:pt x="8626" y="4437"/>
                  </a:cubicBezTo>
                  <a:cubicBezTo>
                    <a:pt x="6800" y="5378"/>
                    <a:pt x="5246" y="6644"/>
                    <a:pt x="3983" y="8220"/>
                  </a:cubicBezTo>
                  <a:cubicBezTo>
                    <a:pt x="5623" y="6822"/>
                    <a:pt x="7346" y="5535"/>
                    <a:pt x="9150" y="4351"/>
                  </a:cubicBezTo>
                  <a:cubicBezTo>
                    <a:pt x="9660" y="4016"/>
                    <a:pt x="8786" y="3321"/>
                    <a:pt x="8533" y="3196"/>
                  </a:cubicBezTo>
                  <a:cubicBezTo>
                    <a:pt x="6105" y="1983"/>
                    <a:pt x="3616" y="942"/>
                    <a:pt x="1038" y="97"/>
                  </a:cubicBezTo>
                  <a:cubicBezTo>
                    <a:pt x="824" y="30"/>
                    <a:pt x="653" y="1"/>
                    <a:pt x="5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39"/>
            <p:cNvSpPr/>
            <p:nvPr/>
          </p:nvSpPr>
          <p:spPr>
            <a:xfrm>
              <a:off x="2136675" y="1396700"/>
              <a:ext cx="218150" cy="197050"/>
            </a:xfrm>
            <a:custGeom>
              <a:rect b="b" l="l" r="r" t="t"/>
              <a:pathLst>
                <a:path extrusionOk="0" h="7882" w="8726">
                  <a:moveTo>
                    <a:pt x="278" y="1"/>
                  </a:moveTo>
                  <a:cubicBezTo>
                    <a:pt x="186" y="1"/>
                    <a:pt x="92" y="4"/>
                    <a:pt x="0" y="19"/>
                  </a:cubicBezTo>
                  <a:cubicBezTo>
                    <a:pt x="164" y="236"/>
                    <a:pt x="428" y="443"/>
                    <a:pt x="749" y="547"/>
                  </a:cubicBezTo>
                  <a:cubicBezTo>
                    <a:pt x="2653" y="1171"/>
                    <a:pt x="4518" y="1891"/>
                    <a:pt x="6333" y="2726"/>
                  </a:cubicBezTo>
                  <a:cubicBezTo>
                    <a:pt x="4871" y="3720"/>
                    <a:pt x="3469" y="4786"/>
                    <a:pt x="2115" y="5924"/>
                  </a:cubicBezTo>
                  <a:cubicBezTo>
                    <a:pt x="1861" y="6205"/>
                    <a:pt x="1619" y="6501"/>
                    <a:pt x="1387" y="6804"/>
                  </a:cubicBezTo>
                  <a:cubicBezTo>
                    <a:pt x="1483" y="7293"/>
                    <a:pt x="2375" y="7882"/>
                    <a:pt x="2952" y="7882"/>
                  </a:cubicBezTo>
                  <a:cubicBezTo>
                    <a:pt x="3088" y="7882"/>
                    <a:pt x="3209" y="7849"/>
                    <a:pt x="3295" y="7775"/>
                  </a:cubicBezTo>
                  <a:cubicBezTo>
                    <a:pt x="3427" y="7660"/>
                    <a:pt x="3558" y="7546"/>
                    <a:pt x="3694" y="7432"/>
                  </a:cubicBezTo>
                  <a:cubicBezTo>
                    <a:pt x="4957" y="5856"/>
                    <a:pt x="6511" y="4590"/>
                    <a:pt x="8337" y="3649"/>
                  </a:cubicBezTo>
                  <a:cubicBezTo>
                    <a:pt x="8726" y="3449"/>
                    <a:pt x="7538" y="2875"/>
                    <a:pt x="7478" y="2846"/>
                  </a:cubicBezTo>
                  <a:cubicBezTo>
                    <a:pt x="5895" y="2169"/>
                    <a:pt x="4311" y="1492"/>
                    <a:pt x="2728" y="817"/>
                  </a:cubicBezTo>
                  <a:cubicBezTo>
                    <a:pt x="1954" y="486"/>
                    <a:pt x="1127" y="1"/>
                    <a:pt x="27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81" name="Google Shape;1781;p39"/>
          <p:cNvSpPr/>
          <p:nvPr/>
        </p:nvSpPr>
        <p:spPr>
          <a:xfrm rot="-1463423">
            <a:off x="658116" y="963358"/>
            <a:ext cx="251711" cy="574786"/>
          </a:xfrm>
          <a:custGeom>
            <a:rect b="b" l="l" r="r" t="t"/>
            <a:pathLst>
              <a:path extrusionOk="0" h="18686" w="8183">
                <a:moveTo>
                  <a:pt x="5016" y="818"/>
                </a:moveTo>
                <a:cubicBezTo>
                  <a:pt x="4812" y="826"/>
                  <a:pt x="4609" y="830"/>
                  <a:pt x="4405" y="830"/>
                </a:cubicBezTo>
                <a:cubicBezTo>
                  <a:pt x="4201" y="830"/>
                  <a:pt x="3997" y="826"/>
                  <a:pt x="3793" y="818"/>
                </a:cubicBezTo>
                <a:close/>
                <a:moveTo>
                  <a:pt x="1395" y="818"/>
                </a:moveTo>
                <a:cubicBezTo>
                  <a:pt x="1489" y="834"/>
                  <a:pt x="1583" y="834"/>
                  <a:pt x="1677" y="834"/>
                </a:cubicBezTo>
                <a:cubicBezTo>
                  <a:pt x="1646" y="881"/>
                  <a:pt x="1630" y="928"/>
                  <a:pt x="1630" y="991"/>
                </a:cubicBezTo>
                <a:cubicBezTo>
                  <a:pt x="1646" y="1085"/>
                  <a:pt x="1646" y="1179"/>
                  <a:pt x="1646" y="1273"/>
                </a:cubicBezTo>
                <a:cubicBezTo>
                  <a:pt x="1630" y="1288"/>
                  <a:pt x="1615" y="1304"/>
                  <a:pt x="1599" y="1335"/>
                </a:cubicBezTo>
                <a:cubicBezTo>
                  <a:pt x="1552" y="1116"/>
                  <a:pt x="1489" y="944"/>
                  <a:pt x="1395" y="818"/>
                </a:cubicBezTo>
                <a:close/>
                <a:moveTo>
                  <a:pt x="2289" y="1273"/>
                </a:moveTo>
                <a:lnTo>
                  <a:pt x="2289" y="1273"/>
                </a:lnTo>
                <a:cubicBezTo>
                  <a:pt x="2602" y="1304"/>
                  <a:pt x="2916" y="1320"/>
                  <a:pt x="3245" y="1335"/>
                </a:cubicBezTo>
                <a:cubicBezTo>
                  <a:pt x="3182" y="1367"/>
                  <a:pt x="3151" y="1429"/>
                  <a:pt x="3151" y="1523"/>
                </a:cubicBezTo>
                <a:cubicBezTo>
                  <a:pt x="3214" y="2386"/>
                  <a:pt x="3245" y="3248"/>
                  <a:pt x="3261" y="4110"/>
                </a:cubicBezTo>
                <a:cubicBezTo>
                  <a:pt x="3151" y="3279"/>
                  <a:pt x="3025" y="2448"/>
                  <a:pt x="2916" y="1633"/>
                </a:cubicBezTo>
                <a:cubicBezTo>
                  <a:pt x="2901" y="1508"/>
                  <a:pt x="2806" y="1448"/>
                  <a:pt x="2712" y="1448"/>
                </a:cubicBezTo>
                <a:cubicBezTo>
                  <a:pt x="2606" y="1448"/>
                  <a:pt x="2500" y="1523"/>
                  <a:pt x="2508" y="1665"/>
                </a:cubicBezTo>
                <a:cubicBezTo>
                  <a:pt x="2555" y="2307"/>
                  <a:pt x="2634" y="2950"/>
                  <a:pt x="2696" y="3624"/>
                </a:cubicBezTo>
                <a:cubicBezTo>
                  <a:pt x="2571" y="2840"/>
                  <a:pt x="2445" y="2056"/>
                  <a:pt x="2289" y="1273"/>
                </a:cubicBezTo>
                <a:close/>
                <a:moveTo>
                  <a:pt x="3793" y="1335"/>
                </a:moveTo>
                <a:cubicBezTo>
                  <a:pt x="3825" y="2260"/>
                  <a:pt x="3872" y="3185"/>
                  <a:pt x="3888" y="4110"/>
                </a:cubicBezTo>
                <a:cubicBezTo>
                  <a:pt x="3793" y="3232"/>
                  <a:pt x="3699" y="2354"/>
                  <a:pt x="3605" y="1476"/>
                </a:cubicBezTo>
                <a:cubicBezTo>
                  <a:pt x="3605" y="1414"/>
                  <a:pt x="3574" y="1367"/>
                  <a:pt x="3543" y="1335"/>
                </a:cubicBezTo>
                <a:close/>
                <a:moveTo>
                  <a:pt x="4938" y="1288"/>
                </a:moveTo>
                <a:cubicBezTo>
                  <a:pt x="4938" y="1304"/>
                  <a:pt x="4922" y="1320"/>
                  <a:pt x="4922" y="1351"/>
                </a:cubicBezTo>
                <a:cubicBezTo>
                  <a:pt x="4969" y="2260"/>
                  <a:pt x="5047" y="3201"/>
                  <a:pt x="5094" y="4157"/>
                </a:cubicBezTo>
                <a:cubicBezTo>
                  <a:pt x="5000" y="3201"/>
                  <a:pt x="4906" y="2244"/>
                  <a:pt x="4812" y="1288"/>
                </a:cubicBezTo>
                <a:close/>
                <a:moveTo>
                  <a:pt x="4436" y="1320"/>
                </a:moveTo>
                <a:cubicBezTo>
                  <a:pt x="4483" y="2542"/>
                  <a:pt x="4593" y="3812"/>
                  <a:pt x="4577" y="5066"/>
                </a:cubicBezTo>
                <a:cubicBezTo>
                  <a:pt x="4436" y="3828"/>
                  <a:pt x="4295" y="2589"/>
                  <a:pt x="4138" y="1351"/>
                </a:cubicBezTo>
                <a:cubicBezTo>
                  <a:pt x="4232" y="1335"/>
                  <a:pt x="4326" y="1335"/>
                  <a:pt x="4436" y="1320"/>
                </a:cubicBezTo>
                <a:close/>
                <a:moveTo>
                  <a:pt x="2367" y="3922"/>
                </a:moveTo>
                <a:lnTo>
                  <a:pt x="2367" y="3922"/>
                </a:lnTo>
                <a:cubicBezTo>
                  <a:pt x="2414" y="4376"/>
                  <a:pt x="2477" y="4815"/>
                  <a:pt x="2524" y="5270"/>
                </a:cubicBezTo>
                <a:cubicBezTo>
                  <a:pt x="2555" y="5677"/>
                  <a:pt x="2555" y="6085"/>
                  <a:pt x="2555" y="6508"/>
                </a:cubicBezTo>
                <a:cubicBezTo>
                  <a:pt x="2524" y="6383"/>
                  <a:pt x="2508" y="6241"/>
                  <a:pt x="2493" y="6116"/>
                </a:cubicBezTo>
                <a:cubicBezTo>
                  <a:pt x="2445" y="5379"/>
                  <a:pt x="2398" y="4658"/>
                  <a:pt x="2367" y="3922"/>
                </a:cubicBezTo>
                <a:close/>
                <a:moveTo>
                  <a:pt x="6787" y="755"/>
                </a:moveTo>
                <a:lnTo>
                  <a:pt x="6787" y="755"/>
                </a:lnTo>
                <a:cubicBezTo>
                  <a:pt x="6364" y="1257"/>
                  <a:pt x="6333" y="1727"/>
                  <a:pt x="6333" y="2652"/>
                </a:cubicBezTo>
                <a:cubicBezTo>
                  <a:pt x="6317" y="4266"/>
                  <a:pt x="6301" y="5865"/>
                  <a:pt x="6286" y="7480"/>
                </a:cubicBezTo>
                <a:cubicBezTo>
                  <a:pt x="6270" y="7495"/>
                  <a:pt x="6270" y="7511"/>
                  <a:pt x="6270" y="7542"/>
                </a:cubicBezTo>
                <a:cubicBezTo>
                  <a:pt x="6270" y="7605"/>
                  <a:pt x="6270" y="7668"/>
                  <a:pt x="6270" y="7715"/>
                </a:cubicBezTo>
                <a:cubicBezTo>
                  <a:pt x="6239" y="7715"/>
                  <a:pt x="6207" y="7715"/>
                  <a:pt x="6160" y="7730"/>
                </a:cubicBezTo>
                <a:cubicBezTo>
                  <a:pt x="6004" y="7793"/>
                  <a:pt x="5831" y="7825"/>
                  <a:pt x="5643" y="7840"/>
                </a:cubicBezTo>
                <a:cubicBezTo>
                  <a:pt x="5612" y="7840"/>
                  <a:pt x="5565" y="7840"/>
                  <a:pt x="5518" y="7856"/>
                </a:cubicBezTo>
                <a:cubicBezTo>
                  <a:pt x="5392" y="7864"/>
                  <a:pt x="5263" y="7868"/>
                  <a:pt x="5134" y="7868"/>
                </a:cubicBezTo>
                <a:cubicBezTo>
                  <a:pt x="5004" y="7868"/>
                  <a:pt x="4875" y="7864"/>
                  <a:pt x="4750" y="7856"/>
                </a:cubicBezTo>
                <a:cubicBezTo>
                  <a:pt x="4700" y="7826"/>
                  <a:pt x="4644" y="7815"/>
                  <a:pt x="4590" y="7815"/>
                </a:cubicBezTo>
                <a:cubicBezTo>
                  <a:pt x="4558" y="7815"/>
                  <a:pt x="4528" y="7819"/>
                  <a:pt x="4499" y="7825"/>
                </a:cubicBezTo>
                <a:lnTo>
                  <a:pt x="4295" y="7825"/>
                </a:lnTo>
                <a:cubicBezTo>
                  <a:pt x="4295" y="7636"/>
                  <a:pt x="4311" y="7464"/>
                  <a:pt x="4326" y="7292"/>
                </a:cubicBezTo>
                <a:cubicBezTo>
                  <a:pt x="4326" y="7354"/>
                  <a:pt x="4326" y="7417"/>
                  <a:pt x="4342" y="7480"/>
                </a:cubicBezTo>
                <a:cubicBezTo>
                  <a:pt x="4350" y="7630"/>
                  <a:pt x="4479" y="7714"/>
                  <a:pt x="4605" y="7714"/>
                </a:cubicBezTo>
                <a:cubicBezTo>
                  <a:pt x="4715" y="7714"/>
                  <a:pt x="4822" y="7650"/>
                  <a:pt x="4844" y="7511"/>
                </a:cubicBezTo>
                <a:cubicBezTo>
                  <a:pt x="4844" y="7527"/>
                  <a:pt x="4844" y="7558"/>
                  <a:pt x="4859" y="7574"/>
                </a:cubicBezTo>
                <a:cubicBezTo>
                  <a:pt x="4868" y="7738"/>
                  <a:pt x="5001" y="7825"/>
                  <a:pt x="5135" y="7825"/>
                </a:cubicBezTo>
                <a:cubicBezTo>
                  <a:pt x="5256" y="7825"/>
                  <a:pt x="5378" y="7754"/>
                  <a:pt x="5408" y="7605"/>
                </a:cubicBezTo>
                <a:cubicBezTo>
                  <a:pt x="5408" y="7589"/>
                  <a:pt x="5408" y="7558"/>
                  <a:pt x="5408" y="7542"/>
                </a:cubicBezTo>
                <a:cubicBezTo>
                  <a:pt x="5424" y="7542"/>
                  <a:pt x="5424" y="7542"/>
                  <a:pt x="5424" y="7558"/>
                </a:cubicBezTo>
                <a:cubicBezTo>
                  <a:pt x="5436" y="7716"/>
                  <a:pt x="5561" y="7799"/>
                  <a:pt x="5682" y="7799"/>
                </a:cubicBezTo>
                <a:cubicBezTo>
                  <a:pt x="5717" y="7799"/>
                  <a:pt x="5752" y="7792"/>
                  <a:pt x="5784" y="7778"/>
                </a:cubicBezTo>
                <a:cubicBezTo>
                  <a:pt x="5813" y="7785"/>
                  <a:pt x="5843" y="7789"/>
                  <a:pt x="5873" y="7789"/>
                </a:cubicBezTo>
                <a:cubicBezTo>
                  <a:pt x="6024" y="7789"/>
                  <a:pt x="6176" y="7691"/>
                  <a:pt x="6176" y="7495"/>
                </a:cubicBezTo>
                <a:cubicBezTo>
                  <a:pt x="6145" y="5332"/>
                  <a:pt x="6098" y="3169"/>
                  <a:pt x="6113" y="1006"/>
                </a:cubicBezTo>
                <a:cubicBezTo>
                  <a:pt x="6113" y="912"/>
                  <a:pt x="6035" y="834"/>
                  <a:pt x="5957" y="802"/>
                </a:cubicBezTo>
                <a:cubicBezTo>
                  <a:pt x="6223" y="802"/>
                  <a:pt x="6505" y="787"/>
                  <a:pt x="6787" y="755"/>
                </a:cubicBezTo>
                <a:close/>
                <a:moveTo>
                  <a:pt x="3731" y="7558"/>
                </a:moveTo>
                <a:cubicBezTo>
                  <a:pt x="3746" y="7636"/>
                  <a:pt x="3746" y="7715"/>
                  <a:pt x="3762" y="7793"/>
                </a:cubicBezTo>
                <a:lnTo>
                  <a:pt x="3637" y="7793"/>
                </a:lnTo>
                <a:cubicBezTo>
                  <a:pt x="3608" y="7771"/>
                  <a:pt x="3568" y="7760"/>
                  <a:pt x="3528" y="7760"/>
                </a:cubicBezTo>
                <a:cubicBezTo>
                  <a:pt x="3482" y="7760"/>
                  <a:pt x="3435" y="7775"/>
                  <a:pt x="3402" y="7809"/>
                </a:cubicBezTo>
                <a:cubicBezTo>
                  <a:pt x="3292" y="7809"/>
                  <a:pt x="3167" y="7840"/>
                  <a:pt x="3041" y="7872"/>
                </a:cubicBezTo>
                <a:cubicBezTo>
                  <a:pt x="3029" y="7867"/>
                  <a:pt x="3015" y="7865"/>
                  <a:pt x="3001" y="7865"/>
                </a:cubicBezTo>
                <a:cubicBezTo>
                  <a:pt x="2962" y="7865"/>
                  <a:pt x="2919" y="7880"/>
                  <a:pt x="2884" y="7903"/>
                </a:cubicBezTo>
                <a:cubicBezTo>
                  <a:pt x="2869" y="7903"/>
                  <a:pt x="2853" y="7903"/>
                  <a:pt x="2822" y="7919"/>
                </a:cubicBezTo>
                <a:cubicBezTo>
                  <a:pt x="2837" y="7840"/>
                  <a:pt x="2837" y="7778"/>
                  <a:pt x="2853" y="7715"/>
                </a:cubicBezTo>
                <a:cubicBezTo>
                  <a:pt x="2897" y="7748"/>
                  <a:pt x="2953" y="7765"/>
                  <a:pt x="3008" y="7765"/>
                </a:cubicBezTo>
                <a:cubicBezTo>
                  <a:pt x="3110" y="7765"/>
                  <a:pt x="3209" y="7706"/>
                  <a:pt x="3229" y="7574"/>
                </a:cubicBezTo>
                <a:cubicBezTo>
                  <a:pt x="3274" y="7685"/>
                  <a:pt x="3371" y="7737"/>
                  <a:pt x="3470" y="7737"/>
                </a:cubicBezTo>
                <a:cubicBezTo>
                  <a:pt x="3579" y="7737"/>
                  <a:pt x="3690" y="7673"/>
                  <a:pt x="3731" y="7558"/>
                </a:cubicBezTo>
                <a:close/>
                <a:moveTo>
                  <a:pt x="5408" y="8420"/>
                </a:moveTo>
                <a:cubicBezTo>
                  <a:pt x="5424" y="8561"/>
                  <a:pt x="5455" y="8687"/>
                  <a:pt x="5486" y="8812"/>
                </a:cubicBezTo>
                <a:cubicBezTo>
                  <a:pt x="5377" y="8687"/>
                  <a:pt x="5283" y="8546"/>
                  <a:pt x="5173" y="8420"/>
                </a:cubicBezTo>
                <a:close/>
                <a:moveTo>
                  <a:pt x="4405" y="8357"/>
                </a:moveTo>
                <a:cubicBezTo>
                  <a:pt x="4436" y="8640"/>
                  <a:pt x="4452" y="8906"/>
                  <a:pt x="4452" y="9188"/>
                </a:cubicBezTo>
                <a:cubicBezTo>
                  <a:pt x="4389" y="8922"/>
                  <a:pt x="4373" y="8640"/>
                  <a:pt x="4358" y="8357"/>
                </a:cubicBezTo>
                <a:close/>
                <a:moveTo>
                  <a:pt x="3950" y="8342"/>
                </a:moveTo>
                <a:cubicBezTo>
                  <a:pt x="3935" y="8420"/>
                  <a:pt x="3935" y="8483"/>
                  <a:pt x="3935" y="8561"/>
                </a:cubicBezTo>
                <a:cubicBezTo>
                  <a:pt x="3919" y="8828"/>
                  <a:pt x="3872" y="9094"/>
                  <a:pt x="3825" y="9361"/>
                </a:cubicBezTo>
                <a:lnTo>
                  <a:pt x="3809" y="9361"/>
                </a:lnTo>
                <a:cubicBezTo>
                  <a:pt x="3762" y="9031"/>
                  <a:pt x="3731" y="8702"/>
                  <a:pt x="3715" y="8357"/>
                </a:cubicBezTo>
                <a:cubicBezTo>
                  <a:pt x="3793" y="8357"/>
                  <a:pt x="3872" y="8342"/>
                  <a:pt x="3950" y="8342"/>
                </a:cubicBezTo>
                <a:close/>
                <a:moveTo>
                  <a:pt x="4938" y="8969"/>
                </a:moveTo>
                <a:cubicBezTo>
                  <a:pt x="5063" y="9157"/>
                  <a:pt x="5204" y="9345"/>
                  <a:pt x="5345" y="9517"/>
                </a:cubicBezTo>
                <a:cubicBezTo>
                  <a:pt x="5204" y="9517"/>
                  <a:pt x="5079" y="9533"/>
                  <a:pt x="4938" y="9533"/>
                </a:cubicBezTo>
                <a:cubicBezTo>
                  <a:pt x="4938" y="9345"/>
                  <a:pt x="4938" y="9157"/>
                  <a:pt x="4938" y="8969"/>
                </a:cubicBezTo>
                <a:close/>
                <a:moveTo>
                  <a:pt x="6176" y="9267"/>
                </a:moveTo>
                <a:cubicBezTo>
                  <a:pt x="6270" y="9361"/>
                  <a:pt x="6364" y="9470"/>
                  <a:pt x="6458" y="9580"/>
                </a:cubicBezTo>
                <a:cubicBezTo>
                  <a:pt x="6395" y="9564"/>
                  <a:pt x="6333" y="9564"/>
                  <a:pt x="6270" y="9549"/>
                </a:cubicBezTo>
                <a:cubicBezTo>
                  <a:pt x="6239" y="9455"/>
                  <a:pt x="6207" y="9361"/>
                  <a:pt x="6176" y="9267"/>
                </a:cubicBezTo>
                <a:close/>
                <a:moveTo>
                  <a:pt x="2696" y="9643"/>
                </a:moveTo>
                <a:cubicBezTo>
                  <a:pt x="2696" y="9784"/>
                  <a:pt x="2712" y="9909"/>
                  <a:pt x="2712" y="10050"/>
                </a:cubicBezTo>
                <a:cubicBezTo>
                  <a:pt x="2681" y="10066"/>
                  <a:pt x="2665" y="10066"/>
                  <a:pt x="2634" y="10082"/>
                </a:cubicBezTo>
                <a:lnTo>
                  <a:pt x="2524" y="10082"/>
                </a:lnTo>
                <a:cubicBezTo>
                  <a:pt x="2587" y="9941"/>
                  <a:pt x="2649" y="9784"/>
                  <a:pt x="2696" y="9643"/>
                </a:cubicBezTo>
                <a:close/>
                <a:moveTo>
                  <a:pt x="6512" y="0"/>
                </a:moveTo>
                <a:cubicBezTo>
                  <a:pt x="5667" y="0"/>
                  <a:pt x="4808" y="74"/>
                  <a:pt x="3966" y="97"/>
                </a:cubicBezTo>
                <a:cubicBezTo>
                  <a:pt x="2712" y="128"/>
                  <a:pt x="1395" y="66"/>
                  <a:pt x="173" y="317"/>
                </a:cubicBezTo>
                <a:cubicBezTo>
                  <a:pt x="141" y="317"/>
                  <a:pt x="110" y="332"/>
                  <a:pt x="94" y="348"/>
                </a:cubicBezTo>
                <a:cubicBezTo>
                  <a:pt x="47" y="379"/>
                  <a:pt x="16" y="411"/>
                  <a:pt x="16" y="458"/>
                </a:cubicBezTo>
                <a:cubicBezTo>
                  <a:pt x="0" y="552"/>
                  <a:pt x="32" y="646"/>
                  <a:pt x="157" y="661"/>
                </a:cubicBezTo>
                <a:cubicBezTo>
                  <a:pt x="267" y="693"/>
                  <a:pt x="376" y="708"/>
                  <a:pt x="486" y="724"/>
                </a:cubicBezTo>
                <a:cubicBezTo>
                  <a:pt x="753" y="865"/>
                  <a:pt x="1050" y="1038"/>
                  <a:pt x="1160" y="1241"/>
                </a:cubicBezTo>
                <a:cubicBezTo>
                  <a:pt x="1254" y="1461"/>
                  <a:pt x="1207" y="1931"/>
                  <a:pt x="1223" y="2166"/>
                </a:cubicBezTo>
                <a:cubicBezTo>
                  <a:pt x="1270" y="2871"/>
                  <a:pt x="1333" y="3561"/>
                  <a:pt x="1380" y="4251"/>
                </a:cubicBezTo>
                <a:cubicBezTo>
                  <a:pt x="1442" y="5097"/>
                  <a:pt x="1301" y="6226"/>
                  <a:pt x="1568" y="7072"/>
                </a:cubicBezTo>
                <a:cubicBezTo>
                  <a:pt x="1536" y="7307"/>
                  <a:pt x="1536" y="7558"/>
                  <a:pt x="1583" y="7778"/>
                </a:cubicBezTo>
                <a:cubicBezTo>
                  <a:pt x="1568" y="7950"/>
                  <a:pt x="1552" y="8122"/>
                  <a:pt x="1521" y="8279"/>
                </a:cubicBezTo>
                <a:cubicBezTo>
                  <a:pt x="1333" y="8655"/>
                  <a:pt x="1145" y="9031"/>
                  <a:pt x="956" y="9392"/>
                </a:cubicBezTo>
                <a:cubicBezTo>
                  <a:pt x="815" y="9611"/>
                  <a:pt x="674" y="9831"/>
                  <a:pt x="549" y="10082"/>
                </a:cubicBezTo>
                <a:cubicBezTo>
                  <a:pt x="533" y="10129"/>
                  <a:pt x="533" y="10160"/>
                  <a:pt x="549" y="10207"/>
                </a:cubicBezTo>
                <a:cubicBezTo>
                  <a:pt x="486" y="10285"/>
                  <a:pt x="439" y="10379"/>
                  <a:pt x="392" y="10458"/>
                </a:cubicBezTo>
                <a:cubicBezTo>
                  <a:pt x="302" y="10593"/>
                  <a:pt x="443" y="10772"/>
                  <a:pt x="579" y="10772"/>
                </a:cubicBezTo>
                <a:cubicBezTo>
                  <a:pt x="585" y="10772"/>
                  <a:pt x="590" y="10772"/>
                  <a:pt x="596" y="10771"/>
                </a:cubicBezTo>
                <a:lnTo>
                  <a:pt x="627" y="10771"/>
                </a:lnTo>
                <a:cubicBezTo>
                  <a:pt x="690" y="10818"/>
                  <a:pt x="768" y="10865"/>
                  <a:pt x="878" y="10881"/>
                </a:cubicBezTo>
                <a:cubicBezTo>
                  <a:pt x="894" y="10889"/>
                  <a:pt x="913" y="10893"/>
                  <a:pt x="935" y="10893"/>
                </a:cubicBezTo>
                <a:cubicBezTo>
                  <a:pt x="956" y="10893"/>
                  <a:pt x="980" y="10889"/>
                  <a:pt x="1003" y="10881"/>
                </a:cubicBezTo>
                <a:cubicBezTo>
                  <a:pt x="1218" y="10939"/>
                  <a:pt x="1449" y="10961"/>
                  <a:pt x="1686" y="10961"/>
                </a:cubicBezTo>
                <a:cubicBezTo>
                  <a:pt x="2348" y="10961"/>
                  <a:pt x="3064" y="10790"/>
                  <a:pt x="3652" y="10756"/>
                </a:cubicBezTo>
                <a:cubicBezTo>
                  <a:pt x="3778" y="10740"/>
                  <a:pt x="3903" y="10740"/>
                  <a:pt x="4013" y="10724"/>
                </a:cubicBezTo>
                <a:cubicBezTo>
                  <a:pt x="4232" y="12981"/>
                  <a:pt x="4264" y="15380"/>
                  <a:pt x="4765" y="17605"/>
                </a:cubicBezTo>
                <a:cubicBezTo>
                  <a:pt x="4781" y="17887"/>
                  <a:pt x="4797" y="18185"/>
                  <a:pt x="4812" y="18467"/>
                </a:cubicBezTo>
                <a:cubicBezTo>
                  <a:pt x="4821" y="18614"/>
                  <a:pt x="4937" y="18685"/>
                  <a:pt x="5051" y="18685"/>
                </a:cubicBezTo>
                <a:cubicBezTo>
                  <a:pt x="5132" y="18685"/>
                  <a:pt x="5212" y="18649"/>
                  <a:pt x="5251" y="18577"/>
                </a:cubicBezTo>
                <a:cubicBezTo>
                  <a:pt x="5330" y="18546"/>
                  <a:pt x="5392" y="18467"/>
                  <a:pt x="5392" y="18373"/>
                </a:cubicBezTo>
                <a:cubicBezTo>
                  <a:pt x="5314" y="17668"/>
                  <a:pt x="5236" y="16978"/>
                  <a:pt x="5157" y="16289"/>
                </a:cubicBezTo>
                <a:cubicBezTo>
                  <a:pt x="5126" y="15583"/>
                  <a:pt x="5094" y="14862"/>
                  <a:pt x="5079" y="14157"/>
                </a:cubicBezTo>
                <a:cubicBezTo>
                  <a:pt x="5063" y="13091"/>
                  <a:pt x="5283" y="11727"/>
                  <a:pt x="5000" y="10662"/>
                </a:cubicBezTo>
                <a:cubicBezTo>
                  <a:pt x="5508" y="10627"/>
                  <a:pt x="6015" y="10602"/>
                  <a:pt x="6517" y="10602"/>
                </a:cubicBezTo>
                <a:cubicBezTo>
                  <a:pt x="6930" y="10602"/>
                  <a:pt x="7340" y="10619"/>
                  <a:pt x="7743" y="10662"/>
                </a:cubicBezTo>
                <a:cubicBezTo>
                  <a:pt x="7750" y="10662"/>
                  <a:pt x="7757" y="10662"/>
                  <a:pt x="7764" y="10662"/>
                </a:cubicBezTo>
                <a:cubicBezTo>
                  <a:pt x="7962" y="10662"/>
                  <a:pt x="8163" y="10451"/>
                  <a:pt x="8073" y="10270"/>
                </a:cubicBezTo>
                <a:cubicBezTo>
                  <a:pt x="8135" y="10223"/>
                  <a:pt x="8182" y="10144"/>
                  <a:pt x="8182" y="10035"/>
                </a:cubicBezTo>
                <a:cubicBezTo>
                  <a:pt x="8135" y="9533"/>
                  <a:pt x="7790" y="9078"/>
                  <a:pt x="7493" y="8718"/>
                </a:cubicBezTo>
                <a:cubicBezTo>
                  <a:pt x="7258" y="8420"/>
                  <a:pt x="7007" y="8122"/>
                  <a:pt x="6756" y="7840"/>
                </a:cubicBezTo>
                <a:lnTo>
                  <a:pt x="6787" y="4188"/>
                </a:lnTo>
                <a:cubicBezTo>
                  <a:pt x="6803" y="2950"/>
                  <a:pt x="6505" y="1461"/>
                  <a:pt x="7571" y="614"/>
                </a:cubicBezTo>
                <a:cubicBezTo>
                  <a:pt x="7618" y="567"/>
                  <a:pt x="7649" y="505"/>
                  <a:pt x="7649" y="442"/>
                </a:cubicBezTo>
                <a:cubicBezTo>
                  <a:pt x="7712" y="270"/>
                  <a:pt x="7665" y="66"/>
                  <a:pt x="7414" y="34"/>
                </a:cubicBezTo>
                <a:cubicBezTo>
                  <a:pt x="7116" y="10"/>
                  <a:pt x="6815" y="0"/>
                  <a:pt x="651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2" name="Google Shape;1782;p39"/>
          <p:cNvSpPr txBox="1"/>
          <p:nvPr>
            <p:ph idx="1" type="subTitle"/>
          </p:nvPr>
        </p:nvSpPr>
        <p:spPr>
          <a:xfrm>
            <a:off x="418575" y="1438050"/>
            <a:ext cx="7996200" cy="371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3E876A"/>
                </a:solidFill>
                <a:latin typeface="Itim"/>
                <a:ea typeface="Itim"/>
                <a:cs typeface="Itim"/>
                <a:sym typeface="Itim"/>
              </a:rPr>
              <a:t>Administration Accessibility : </a:t>
            </a:r>
            <a:endParaRPr b="1" sz="2200">
              <a:solidFill>
                <a:srgbClr val="3E876A"/>
              </a:solidFill>
              <a:latin typeface="Itim"/>
              <a:ea typeface="Itim"/>
              <a:cs typeface="Itim"/>
              <a:sym typeface="Itim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3E876A"/>
              </a:solidFill>
              <a:latin typeface="Itim"/>
              <a:ea typeface="Itim"/>
              <a:cs typeface="Itim"/>
              <a:sym typeface="Itim"/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000"/>
              <a:buFont typeface="Itim"/>
              <a:buChar char="●"/>
            </a:pPr>
            <a:r>
              <a:rPr lang="en" sz="2000">
                <a:latin typeface="Itim"/>
                <a:ea typeface="Itim"/>
                <a:cs typeface="Itim"/>
                <a:sym typeface="Itim"/>
              </a:rPr>
              <a:t>Owner</a:t>
            </a:r>
            <a:r>
              <a:rPr lang="en" sz="2000">
                <a:latin typeface="Itim"/>
                <a:ea typeface="Itim"/>
                <a:cs typeface="Itim"/>
                <a:sym typeface="Itim"/>
              </a:rPr>
              <a:t> has scope to create virtual college.</a:t>
            </a:r>
            <a:endParaRPr sz="2000">
              <a:latin typeface="Itim"/>
              <a:ea typeface="Itim"/>
              <a:cs typeface="Itim"/>
              <a:sym typeface="Itim"/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Itim"/>
              <a:ea typeface="Itim"/>
              <a:cs typeface="Itim"/>
              <a:sym typeface="Itim"/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000"/>
              <a:buFont typeface="Itim"/>
              <a:buChar char="●"/>
            </a:pPr>
            <a:r>
              <a:rPr lang="en" sz="2000">
                <a:latin typeface="Itim"/>
                <a:ea typeface="Itim"/>
                <a:cs typeface="Itim"/>
                <a:sym typeface="Itim"/>
              </a:rPr>
              <a:t>Owner can add any other dba or teacher to college and manage them. Also can add new stream.</a:t>
            </a:r>
            <a:endParaRPr sz="2000">
              <a:latin typeface="Itim"/>
              <a:ea typeface="Itim"/>
              <a:cs typeface="Itim"/>
              <a:sym typeface="Itim"/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Itim"/>
              <a:ea typeface="Itim"/>
              <a:cs typeface="Itim"/>
              <a:sym typeface="Itim"/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000"/>
              <a:buFont typeface="Itim"/>
              <a:buChar char="●"/>
            </a:pPr>
            <a:r>
              <a:rPr lang="en" sz="2000">
                <a:latin typeface="Itim"/>
                <a:ea typeface="Itim"/>
                <a:cs typeface="Itim"/>
                <a:sym typeface="Itim"/>
              </a:rPr>
              <a:t>Owner and DBA manage classroom, assign teacher and students which gives the administrators a flavor like offline situations.</a:t>
            </a:r>
            <a:endParaRPr sz="1800">
              <a:latin typeface="Itim"/>
              <a:ea typeface="Itim"/>
              <a:cs typeface="Itim"/>
              <a:sym typeface="Itim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Itim"/>
              <a:ea typeface="Itim"/>
              <a:cs typeface="Itim"/>
              <a:sym typeface="Itim"/>
            </a:endParaRPr>
          </a:p>
        </p:txBody>
      </p:sp>
      <p:grpSp>
        <p:nvGrpSpPr>
          <p:cNvPr id="1783" name="Google Shape;1783;p39"/>
          <p:cNvGrpSpPr/>
          <p:nvPr/>
        </p:nvGrpSpPr>
        <p:grpSpPr>
          <a:xfrm>
            <a:off x="6843421" y="880020"/>
            <a:ext cx="1842082" cy="1617324"/>
            <a:chOff x="4905872" y="2907767"/>
            <a:chExt cx="362857" cy="362726"/>
          </a:xfrm>
        </p:grpSpPr>
        <p:sp>
          <p:nvSpPr>
            <p:cNvPr id="1784" name="Google Shape;1784;p39"/>
            <p:cNvSpPr/>
            <p:nvPr/>
          </p:nvSpPr>
          <p:spPr>
            <a:xfrm>
              <a:off x="4998639" y="3063506"/>
              <a:ext cx="4328" cy="11016"/>
            </a:xfrm>
            <a:custGeom>
              <a:rect b="b" l="l" r="r" t="t"/>
              <a:pathLst>
                <a:path extrusionOk="0" h="420" w="165">
                  <a:moveTo>
                    <a:pt x="1" y="0"/>
                  </a:moveTo>
                  <a:lnTo>
                    <a:pt x="1" y="419"/>
                  </a:lnTo>
                  <a:lnTo>
                    <a:pt x="73" y="371"/>
                  </a:lnTo>
                  <a:cubicBezTo>
                    <a:pt x="130" y="328"/>
                    <a:pt x="164" y="260"/>
                    <a:pt x="164" y="188"/>
                  </a:cubicBezTo>
                  <a:cubicBezTo>
                    <a:pt x="164" y="130"/>
                    <a:pt x="140" y="77"/>
                    <a:pt x="102" y="34"/>
                  </a:cubicBezTo>
                  <a:lnTo>
                    <a:pt x="92" y="24"/>
                  </a:lnTo>
                  <a:lnTo>
                    <a:pt x="78" y="24"/>
                  </a:lnTo>
                  <a:lnTo>
                    <a:pt x="58" y="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DD8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39"/>
            <p:cNvSpPr/>
            <p:nvPr/>
          </p:nvSpPr>
          <p:spPr>
            <a:xfrm>
              <a:off x="4931129" y="3063506"/>
              <a:ext cx="5324" cy="11016"/>
            </a:xfrm>
            <a:custGeom>
              <a:rect b="b" l="l" r="r" t="t"/>
              <a:pathLst>
                <a:path extrusionOk="0" h="420" w="203">
                  <a:moveTo>
                    <a:pt x="202" y="0"/>
                  </a:moveTo>
                  <a:lnTo>
                    <a:pt x="145" y="20"/>
                  </a:lnTo>
                  <a:cubicBezTo>
                    <a:pt x="135" y="24"/>
                    <a:pt x="125" y="24"/>
                    <a:pt x="116" y="29"/>
                  </a:cubicBezTo>
                  <a:lnTo>
                    <a:pt x="97" y="29"/>
                  </a:lnTo>
                  <a:lnTo>
                    <a:pt x="87" y="39"/>
                  </a:lnTo>
                  <a:cubicBezTo>
                    <a:pt x="0" y="140"/>
                    <a:pt x="20" y="299"/>
                    <a:pt x="130" y="371"/>
                  </a:cubicBezTo>
                  <a:lnTo>
                    <a:pt x="135" y="371"/>
                  </a:lnTo>
                  <a:lnTo>
                    <a:pt x="202" y="419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CDD8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39"/>
            <p:cNvSpPr/>
            <p:nvPr/>
          </p:nvSpPr>
          <p:spPr>
            <a:xfrm>
              <a:off x="5080416" y="3203088"/>
              <a:ext cx="14530" cy="12642"/>
            </a:xfrm>
            <a:custGeom>
              <a:rect b="b" l="l" r="r" t="t"/>
              <a:pathLst>
                <a:path extrusionOk="0" h="482" w="554">
                  <a:moveTo>
                    <a:pt x="1" y="0"/>
                  </a:moveTo>
                  <a:lnTo>
                    <a:pt x="1" y="217"/>
                  </a:lnTo>
                  <a:lnTo>
                    <a:pt x="270" y="481"/>
                  </a:lnTo>
                  <a:lnTo>
                    <a:pt x="554" y="183"/>
                  </a:lnTo>
                  <a:lnTo>
                    <a:pt x="554" y="0"/>
                  </a:lnTo>
                  <a:lnTo>
                    <a:pt x="506" y="5"/>
                  </a:lnTo>
                  <a:cubicBezTo>
                    <a:pt x="462" y="10"/>
                    <a:pt x="419" y="15"/>
                    <a:pt x="376" y="15"/>
                  </a:cubicBezTo>
                  <a:lnTo>
                    <a:pt x="179" y="15"/>
                  </a:lnTo>
                  <a:cubicBezTo>
                    <a:pt x="135" y="15"/>
                    <a:pt x="92" y="10"/>
                    <a:pt x="49" y="5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DD8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39"/>
            <p:cNvSpPr/>
            <p:nvPr/>
          </p:nvSpPr>
          <p:spPr>
            <a:xfrm>
              <a:off x="4945633" y="3046589"/>
              <a:ext cx="43957" cy="48101"/>
            </a:xfrm>
            <a:custGeom>
              <a:rect b="b" l="l" r="r" t="t"/>
              <a:pathLst>
                <a:path extrusionOk="0" h="1834" w="1676">
                  <a:moveTo>
                    <a:pt x="1223" y="1"/>
                  </a:moveTo>
                  <a:lnTo>
                    <a:pt x="1184" y="34"/>
                  </a:lnTo>
                  <a:cubicBezTo>
                    <a:pt x="804" y="352"/>
                    <a:pt x="304" y="448"/>
                    <a:pt x="39" y="477"/>
                  </a:cubicBezTo>
                  <a:lnTo>
                    <a:pt x="1" y="482"/>
                  </a:lnTo>
                  <a:lnTo>
                    <a:pt x="1" y="1093"/>
                  </a:lnTo>
                  <a:cubicBezTo>
                    <a:pt x="1" y="1502"/>
                    <a:pt x="333" y="1829"/>
                    <a:pt x="737" y="1834"/>
                  </a:cubicBezTo>
                  <a:lnTo>
                    <a:pt x="934" y="1834"/>
                  </a:lnTo>
                  <a:cubicBezTo>
                    <a:pt x="1343" y="1829"/>
                    <a:pt x="1675" y="1502"/>
                    <a:pt x="1675" y="1093"/>
                  </a:cubicBezTo>
                  <a:lnTo>
                    <a:pt x="1675" y="443"/>
                  </a:lnTo>
                  <a:lnTo>
                    <a:pt x="1646" y="429"/>
                  </a:lnTo>
                  <a:cubicBezTo>
                    <a:pt x="1478" y="347"/>
                    <a:pt x="1338" y="212"/>
                    <a:pt x="1247" y="49"/>
                  </a:cubicBezTo>
                  <a:lnTo>
                    <a:pt x="1223" y="1"/>
                  </a:lnTo>
                  <a:close/>
                </a:path>
              </a:pathLst>
            </a:custGeom>
            <a:solidFill>
              <a:srgbClr val="CDD8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39"/>
            <p:cNvSpPr/>
            <p:nvPr/>
          </p:nvSpPr>
          <p:spPr>
            <a:xfrm>
              <a:off x="5080416" y="3003681"/>
              <a:ext cx="14530" cy="12642"/>
            </a:xfrm>
            <a:custGeom>
              <a:rect b="b" l="l" r="r" t="t"/>
              <a:pathLst>
                <a:path extrusionOk="0" h="482" w="554">
                  <a:moveTo>
                    <a:pt x="1" y="1"/>
                  </a:moveTo>
                  <a:lnTo>
                    <a:pt x="1" y="217"/>
                  </a:lnTo>
                  <a:lnTo>
                    <a:pt x="270" y="482"/>
                  </a:lnTo>
                  <a:lnTo>
                    <a:pt x="554" y="188"/>
                  </a:lnTo>
                  <a:lnTo>
                    <a:pt x="554" y="1"/>
                  </a:lnTo>
                  <a:lnTo>
                    <a:pt x="506" y="5"/>
                  </a:lnTo>
                  <a:cubicBezTo>
                    <a:pt x="462" y="10"/>
                    <a:pt x="419" y="15"/>
                    <a:pt x="376" y="15"/>
                  </a:cubicBezTo>
                  <a:lnTo>
                    <a:pt x="179" y="15"/>
                  </a:lnTo>
                  <a:cubicBezTo>
                    <a:pt x="135" y="15"/>
                    <a:pt x="92" y="15"/>
                    <a:pt x="49" y="1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CDD8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39"/>
            <p:cNvSpPr/>
            <p:nvPr/>
          </p:nvSpPr>
          <p:spPr>
            <a:xfrm>
              <a:off x="4960268" y="3103371"/>
              <a:ext cx="14556" cy="12668"/>
            </a:xfrm>
            <a:custGeom>
              <a:rect b="b" l="l" r="r" t="t"/>
              <a:pathLst>
                <a:path extrusionOk="0" h="483" w="555">
                  <a:moveTo>
                    <a:pt x="1" y="1"/>
                  </a:moveTo>
                  <a:lnTo>
                    <a:pt x="1" y="217"/>
                  </a:lnTo>
                  <a:lnTo>
                    <a:pt x="270" y="482"/>
                  </a:lnTo>
                  <a:lnTo>
                    <a:pt x="554" y="189"/>
                  </a:lnTo>
                  <a:lnTo>
                    <a:pt x="554" y="1"/>
                  </a:lnTo>
                  <a:lnTo>
                    <a:pt x="506" y="6"/>
                  </a:lnTo>
                  <a:cubicBezTo>
                    <a:pt x="463" y="11"/>
                    <a:pt x="419" y="15"/>
                    <a:pt x="376" y="15"/>
                  </a:cubicBezTo>
                  <a:lnTo>
                    <a:pt x="179" y="15"/>
                  </a:lnTo>
                  <a:cubicBezTo>
                    <a:pt x="136" y="15"/>
                    <a:pt x="92" y="11"/>
                    <a:pt x="49" y="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CDD8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39"/>
            <p:cNvSpPr/>
            <p:nvPr/>
          </p:nvSpPr>
          <p:spPr>
            <a:xfrm>
              <a:off x="5118918" y="3163196"/>
              <a:ext cx="4170" cy="11016"/>
            </a:xfrm>
            <a:custGeom>
              <a:rect b="b" l="l" r="r" t="t"/>
              <a:pathLst>
                <a:path extrusionOk="0" h="420" w="159">
                  <a:moveTo>
                    <a:pt x="0" y="1"/>
                  </a:moveTo>
                  <a:lnTo>
                    <a:pt x="0" y="419"/>
                  </a:lnTo>
                  <a:lnTo>
                    <a:pt x="68" y="366"/>
                  </a:lnTo>
                  <a:cubicBezTo>
                    <a:pt x="125" y="323"/>
                    <a:pt x="159" y="256"/>
                    <a:pt x="159" y="184"/>
                  </a:cubicBezTo>
                  <a:cubicBezTo>
                    <a:pt x="159" y="131"/>
                    <a:pt x="135" y="73"/>
                    <a:pt x="96" y="34"/>
                  </a:cubicBezTo>
                  <a:lnTo>
                    <a:pt x="87" y="25"/>
                  </a:lnTo>
                  <a:lnTo>
                    <a:pt x="72" y="25"/>
                  </a:lnTo>
                  <a:lnTo>
                    <a:pt x="53" y="2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DD8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39"/>
            <p:cNvSpPr/>
            <p:nvPr/>
          </p:nvSpPr>
          <p:spPr>
            <a:xfrm>
              <a:off x="5065781" y="2947029"/>
              <a:ext cx="43931" cy="47970"/>
            </a:xfrm>
            <a:custGeom>
              <a:rect b="b" l="l" r="r" t="t"/>
              <a:pathLst>
                <a:path extrusionOk="0" h="1829" w="1675">
                  <a:moveTo>
                    <a:pt x="1223" y="0"/>
                  </a:moveTo>
                  <a:lnTo>
                    <a:pt x="1184" y="29"/>
                  </a:lnTo>
                  <a:cubicBezTo>
                    <a:pt x="804" y="347"/>
                    <a:pt x="304" y="443"/>
                    <a:pt x="39" y="472"/>
                  </a:cubicBezTo>
                  <a:lnTo>
                    <a:pt x="0" y="477"/>
                  </a:lnTo>
                  <a:lnTo>
                    <a:pt x="0" y="1088"/>
                  </a:lnTo>
                  <a:cubicBezTo>
                    <a:pt x="0" y="1497"/>
                    <a:pt x="328" y="1824"/>
                    <a:pt x="737" y="1829"/>
                  </a:cubicBezTo>
                  <a:lnTo>
                    <a:pt x="934" y="1829"/>
                  </a:lnTo>
                  <a:cubicBezTo>
                    <a:pt x="1343" y="1829"/>
                    <a:pt x="1670" y="1497"/>
                    <a:pt x="1675" y="1088"/>
                  </a:cubicBezTo>
                  <a:lnTo>
                    <a:pt x="1675" y="438"/>
                  </a:lnTo>
                  <a:lnTo>
                    <a:pt x="1646" y="428"/>
                  </a:lnTo>
                  <a:cubicBezTo>
                    <a:pt x="1478" y="342"/>
                    <a:pt x="1338" y="207"/>
                    <a:pt x="1247" y="43"/>
                  </a:cubicBezTo>
                  <a:lnTo>
                    <a:pt x="1223" y="0"/>
                  </a:lnTo>
                  <a:close/>
                </a:path>
              </a:pathLst>
            </a:custGeom>
            <a:solidFill>
              <a:srgbClr val="CDD8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39"/>
            <p:cNvSpPr/>
            <p:nvPr/>
          </p:nvSpPr>
          <p:spPr>
            <a:xfrm>
              <a:off x="5118918" y="2963815"/>
              <a:ext cx="4170" cy="10989"/>
            </a:xfrm>
            <a:custGeom>
              <a:rect b="b" l="l" r="r" t="t"/>
              <a:pathLst>
                <a:path extrusionOk="0" h="419" w="159">
                  <a:moveTo>
                    <a:pt x="0" y="0"/>
                  </a:moveTo>
                  <a:lnTo>
                    <a:pt x="0" y="419"/>
                  </a:lnTo>
                  <a:lnTo>
                    <a:pt x="68" y="371"/>
                  </a:lnTo>
                  <a:cubicBezTo>
                    <a:pt x="125" y="327"/>
                    <a:pt x="159" y="260"/>
                    <a:pt x="159" y="188"/>
                  </a:cubicBezTo>
                  <a:cubicBezTo>
                    <a:pt x="159" y="130"/>
                    <a:pt x="135" y="77"/>
                    <a:pt x="96" y="34"/>
                  </a:cubicBezTo>
                  <a:lnTo>
                    <a:pt x="87" y="24"/>
                  </a:lnTo>
                  <a:lnTo>
                    <a:pt x="72" y="24"/>
                  </a:lnTo>
                  <a:lnTo>
                    <a:pt x="53" y="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D8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39"/>
            <p:cNvSpPr/>
            <p:nvPr/>
          </p:nvSpPr>
          <p:spPr>
            <a:xfrm>
              <a:off x="5186034" y="3046589"/>
              <a:ext cx="43826" cy="48101"/>
            </a:xfrm>
            <a:custGeom>
              <a:rect b="b" l="l" r="r" t="t"/>
              <a:pathLst>
                <a:path extrusionOk="0" h="1834" w="1671">
                  <a:moveTo>
                    <a:pt x="1218" y="1"/>
                  </a:moveTo>
                  <a:lnTo>
                    <a:pt x="1180" y="34"/>
                  </a:lnTo>
                  <a:cubicBezTo>
                    <a:pt x="800" y="352"/>
                    <a:pt x="299" y="448"/>
                    <a:pt x="39" y="477"/>
                  </a:cubicBezTo>
                  <a:lnTo>
                    <a:pt x="1" y="482"/>
                  </a:lnTo>
                  <a:lnTo>
                    <a:pt x="1" y="1093"/>
                  </a:lnTo>
                  <a:cubicBezTo>
                    <a:pt x="1" y="1502"/>
                    <a:pt x="328" y="1829"/>
                    <a:pt x="737" y="1834"/>
                  </a:cubicBezTo>
                  <a:lnTo>
                    <a:pt x="934" y="1834"/>
                  </a:lnTo>
                  <a:cubicBezTo>
                    <a:pt x="1339" y="1829"/>
                    <a:pt x="1671" y="1502"/>
                    <a:pt x="1671" y="1093"/>
                  </a:cubicBezTo>
                  <a:lnTo>
                    <a:pt x="1671" y="443"/>
                  </a:lnTo>
                  <a:lnTo>
                    <a:pt x="1647" y="429"/>
                  </a:lnTo>
                  <a:cubicBezTo>
                    <a:pt x="1478" y="347"/>
                    <a:pt x="1339" y="212"/>
                    <a:pt x="1247" y="49"/>
                  </a:cubicBezTo>
                  <a:lnTo>
                    <a:pt x="1218" y="1"/>
                  </a:lnTo>
                  <a:close/>
                </a:path>
              </a:pathLst>
            </a:custGeom>
            <a:solidFill>
              <a:srgbClr val="CDD8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39"/>
            <p:cNvSpPr/>
            <p:nvPr/>
          </p:nvSpPr>
          <p:spPr>
            <a:xfrm>
              <a:off x="5200696" y="3103371"/>
              <a:ext cx="14530" cy="12668"/>
            </a:xfrm>
            <a:custGeom>
              <a:rect b="b" l="l" r="r" t="t"/>
              <a:pathLst>
                <a:path extrusionOk="0" h="483" w="554">
                  <a:moveTo>
                    <a:pt x="0" y="1"/>
                  </a:moveTo>
                  <a:lnTo>
                    <a:pt x="0" y="217"/>
                  </a:lnTo>
                  <a:lnTo>
                    <a:pt x="270" y="482"/>
                  </a:lnTo>
                  <a:lnTo>
                    <a:pt x="554" y="189"/>
                  </a:lnTo>
                  <a:lnTo>
                    <a:pt x="554" y="1"/>
                  </a:lnTo>
                  <a:lnTo>
                    <a:pt x="505" y="6"/>
                  </a:lnTo>
                  <a:cubicBezTo>
                    <a:pt x="462" y="11"/>
                    <a:pt x="419" y="15"/>
                    <a:pt x="375" y="15"/>
                  </a:cubicBezTo>
                  <a:lnTo>
                    <a:pt x="178" y="15"/>
                  </a:lnTo>
                  <a:cubicBezTo>
                    <a:pt x="135" y="15"/>
                    <a:pt x="92" y="11"/>
                    <a:pt x="48" y="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CDD8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39"/>
            <p:cNvSpPr/>
            <p:nvPr/>
          </p:nvSpPr>
          <p:spPr>
            <a:xfrm>
              <a:off x="5171399" y="3063506"/>
              <a:ext cx="5455" cy="11016"/>
            </a:xfrm>
            <a:custGeom>
              <a:rect b="b" l="l" r="r" t="t"/>
              <a:pathLst>
                <a:path extrusionOk="0" h="420" w="208">
                  <a:moveTo>
                    <a:pt x="208" y="0"/>
                  </a:moveTo>
                  <a:lnTo>
                    <a:pt x="145" y="20"/>
                  </a:lnTo>
                  <a:cubicBezTo>
                    <a:pt x="136" y="24"/>
                    <a:pt x="126" y="24"/>
                    <a:pt x="116" y="29"/>
                  </a:cubicBezTo>
                  <a:lnTo>
                    <a:pt x="102" y="29"/>
                  </a:lnTo>
                  <a:lnTo>
                    <a:pt x="92" y="39"/>
                  </a:lnTo>
                  <a:cubicBezTo>
                    <a:pt x="1" y="140"/>
                    <a:pt x="25" y="299"/>
                    <a:pt x="136" y="371"/>
                  </a:cubicBezTo>
                  <a:lnTo>
                    <a:pt x="140" y="371"/>
                  </a:lnTo>
                  <a:lnTo>
                    <a:pt x="208" y="419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CDD8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39"/>
            <p:cNvSpPr/>
            <p:nvPr/>
          </p:nvSpPr>
          <p:spPr>
            <a:xfrm>
              <a:off x="5239040" y="3063506"/>
              <a:ext cx="4196" cy="11016"/>
            </a:xfrm>
            <a:custGeom>
              <a:rect b="b" l="l" r="r" t="t"/>
              <a:pathLst>
                <a:path extrusionOk="0" h="420" w="160">
                  <a:moveTo>
                    <a:pt x="1" y="0"/>
                  </a:moveTo>
                  <a:lnTo>
                    <a:pt x="1" y="419"/>
                  </a:lnTo>
                  <a:lnTo>
                    <a:pt x="68" y="371"/>
                  </a:lnTo>
                  <a:cubicBezTo>
                    <a:pt x="126" y="328"/>
                    <a:pt x="160" y="260"/>
                    <a:pt x="160" y="188"/>
                  </a:cubicBezTo>
                  <a:cubicBezTo>
                    <a:pt x="160" y="130"/>
                    <a:pt x="140" y="77"/>
                    <a:pt x="102" y="34"/>
                  </a:cubicBezTo>
                  <a:lnTo>
                    <a:pt x="92" y="24"/>
                  </a:lnTo>
                  <a:lnTo>
                    <a:pt x="78" y="24"/>
                  </a:lnTo>
                  <a:lnTo>
                    <a:pt x="59" y="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DD8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39"/>
            <p:cNvSpPr/>
            <p:nvPr/>
          </p:nvSpPr>
          <p:spPr>
            <a:xfrm>
              <a:off x="5051277" y="2963815"/>
              <a:ext cx="5324" cy="10989"/>
            </a:xfrm>
            <a:custGeom>
              <a:rect b="b" l="l" r="r" t="t"/>
              <a:pathLst>
                <a:path extrusionOk="0" h="419" w="203">
                  <a:moveTo>
                    <a:pt x="202" y="0"/>
                  </a:moveTo>
                  <a:lnTo>
                    <a:pt x="144" y="19"/>
                  </a:lnTo>
                  <a:cubicBezTo>
                    <a:pt x="135" y="24"/>
                    <a:pt x="125" y="29"/>
                    <a:pt x="116" y="29"/>
                  </a:cubicBezTo>
                  <a:lnTo>
                    <a:pt x="101" y="29"/>
                  </a:lnTo>
                  <a:lnTo>
                    <a:pt x="91" y="39"/>
                  </a:lnTo>
                  <a:cubicBezTo>
                    <a:pt x="0" y="140"/>
                    <a:pt x="19" y="298"/>
                    <a:pt x="135" y="371"/>
                  </a:cubicBezTo>
                  <a:lnTo>
                    <a:pt x="135" y="375"/>
                  </a:lnTo>
                  <a:lnTo>
                    <a:pt x="202" y="419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CDD8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39"/>
            <p:cNvSpPr/>
            <p:nvPr/>
          </p:nvSpPr>
          <p:spPr>
            <a:xfrm>
              <a:off x="5065781" y="3146280"/>
              <a:ext cx="43931" cy="47996"/>
            </a:xfrm>
            <a:custGeom>
              <a:rect b="b" l="l" r="r" t="t"/>
              <a:pathLst>
                <a:path extrusionOk="0" h="1830" w="1675">
                  <a:moveTo>
                    <a:pt x="1223" y="1"/>
                  </a:moveTo>
                  <a:lnTo>
                    <a:pt x="1184" y="35"/>
                  </a:lnTo>
                  <a:cubicBezTo>
                    <a:pt x="804" y="352"/>
                    <a:pt x="304" y="448"/>
                    <a:pt x="39" y="477"/>
                  </a:cubicBezTo>
                  <a:lnTo>
                    <a:pt x="0" y="482"/>
                  </a:lnTo>
                  <a:lnTo>
                    <a:pt x="0" y="1093"/>
                  </a:lnTo>
                  <a:cubicBezTo>
                    <a:pt x="0" y="1497"/>
                    <a:pt x="328" y="1829"/>
                    <a:pt x="737" y="1829"/>
                  </a:cubicBezTo>
                  <a:lnTo>
                    <a:pt x="934" y="1829"/>
                  </a:lnTo>
                  <a:cubicBezTo>
                    <a:pt x="1343" y="1829"/>
                    <a:pt x="1670" y="1502"/>
                    <a:pt x="1675" y="1093"/>
                  </a:cubicBezTo>
                  <a:lnTo>
                    <a:pt x="1675" y="444"/>
                  </a:lnTo>
                  <a:lnTo>
                    <a:pt x="1646" y="429"/>
                  </a:lnTo>
                  <a:cubicBezTo>
                    <a:pt x="1478" y="347"/>
                    <a:pt x="1338" y="213"/>
                    <a:pt x="1247" y="44"/>
                  </a:cubicBezTo>
                  <a:lnTo>
                    <a:pt x="1223" y="1"/>
                  </a:lnTo>
                  <a:close/>
                </a:path>
              </a:pathLst>
            </a:custGeom>
            <a:solidFill>
              <a:srgbClr val="CDD8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39"/>
            <p:cNvSpPr/>
            <p:nvPr/>
          </p:nvSpPr>
          <p:spPr>
            <a:xfrm>
              <a:off x="4945633" y="3046589"/>
              <a:ext cx="34620" cy="47996"/>
            </a:xfrm>
            <a:custGeom>
              <a:rect b="b" l="l" r="r" t="t"/>
              <a:pathLst>
                <a:path extrusionOk="0" h="1830" w="1320">
                  <a:moveTo>
                    <a:pt x="1223" y="1"/>
                  </a:moveTo>
                  <a:lnTo>
                    <a:pt x="1184" y="34"/>
                  </a:lnTo>
                  <a:cubicBezTo>
                    <a:pt x="804" y="352"/>
                    <a:pt x="304" y="448"/>
                    <a:pt x="39" y="477"/>
                  </a:cubicBezTo>
                  <a:lnTo>
                    <a:pt x="1" y="482"/>
                  </a:lnTo>
                  <a:lnTo>
                    <a:pt x="1" y="1093"/>
                  </a:lnTo>
                  <a:cubicBezTo>
                    <a:pt x="1" y="1502"/>
                    <a:pt x="333" y="1829"/>
                    <a:pt x="742" y="1829"/>
                  </a:cubicBezTo>
                  <a:lnTo>
                    <a:pt x="982" y="1829"/>
                  </a:lnTo>
                  <a:cubicBezTo>
                    <a:pt x="592" y="1805"/>
                    <a:pt x="289" y="1483"/>
                    <a:pt x="289" y="1093"/>
                  </a:cubicBezTo>
                  <a:lnTo>
                    <a:pt x="289" y="482"/>
                  </a:lnTo>
                  <a:lnTo>
                    <a:pt x="328" y="477"/>
                  </a:lnTo>
                  <a:cubicBezTo>
                    <a:pt x="679" y="443"/>
                    <a:pt x="1016" y="333"/>
                    <a:pt x="1319" y="150"/>
                  </a:cubicBezTo>
                  <a:cubicBezTo>
                    <a:pt x="1295" y="116"/>
                    <a:pt x="1271" y="82"/>
                    <a:pt x="1247" y="49"/>
                  </a:cubicBezTo>
                  <a:lnTo>
                    <a:pt x="1223" y="1"/>
                  </a:lnTo>
                  <a:close/>
                </a:path>
              </a:pathLst>
            </a:custGeom>
            <a:solidFill>
              <a:srgbClr val="BBC9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39"/>
            <p:cNvSpPr/>
            <p:nvPr/>
          </p:nvSpPr>
          <p:spPr>
            <a:xfrm>
              <a:off x="5065781" y="2946898"/>
              <a:ext cx="34594" cy="48101"/>
            </a:xfrm>
            <a:custGeom>
              <a:rect b="b" l="l" r="r" t="t"/>
              <a:pathLst>
                <a:path extrusionOk="0" h="1834" w="1319">
                  <a:moveTo>
                    <a:pt x="1223" y="0"/>
                  </a:moveTo>
                  <a:lnTo>
                    <a:pt x="1184" y="34"/>
                  </a:lnTo>
                  <a:cubicBezTo>
                    <a:pt x="804" y="352"/>
                    <a:pt x="304" y="448"/>
                    <a:pt x="44" y="477"/>
                  </a:cubicBezTo>
                  <a:lnTo>
                    <a:pt x="0" y="482"/>
                  </a:lnTo>
                  <a:lnTo>
                    <a:pt x="0" y="1093"/>
                  </a:lnTo>
                  <a:cubicBezTo>
                    <a:pt x="0" y="1502"/>
                    <a:pt x="332" y="1829"/>
                    <a:pt x="737" y="1834"/>
                  </a:cubicBezTo>
                  <a:lnTo>
                    <a:pt x="982" y="1834"/>
                  </a:lnTo>
                  <a:cubicBezTo>
                    <a:pt x="592" y="1805"/>
                    <a:pt x="289" y="1482"/>
                    <a:pt x="294" y="1093"/>
                  </a:cubicBezTo>
                  <a:lnTo>
                    <a:pt x="294" y="482"/>
                  </a:lnTo>
                  <a:lnTo>
                    <a:pt x="332" y="477"/>
                  </a:lnTo>
                  <a:cubicBezTo>
                    <a:pt x="679" y="443"/>
                    <a:pt x="1016" y="332"/>
                    <a:pt x="1319" y="150"/>
                  </a:cubicBezTo>
                  <a:cubicBezTo>
                    <a:pt x="1295" y="116"/>
                    <a:pt x="1271" y="82"/>
                    <a:pt x="1251" y="48"/>
                  </a:cubicBezTo>
                  <a:lnTo>
                    <a:pt x="1223" y="0"/>
                  </a:lnTo>
                  <a:close/>
                </a:path>
              </a:pathLst>
            </a:custGeom>
            <a:solidFill>
              <a:srgbClr val="BBC9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39"/>
            <p:cNvSpPr/>
            <p:nvPr/>
          </p:nvSpPr>
          <p:spPr>
            <a:xfrm>
              <a:off x="5186034" y="3046589"/>
              <a:ext cx="34489" cy="47996"/>
            </a:xfrm>
            <a:custGeom>
              <a:rect b="b" l="l" r="r" t="t"/>
              <a:pathLst>
                <a:path extrusionOk="0" h="1830" w="1315">
                  <a:moveTo>
                    <a:pt x="1223" y="1"/>
                  </a:moveTo>
                  <a:lnTo>
                    <a:pt x="1180" y="34"/>
                  </a:lnTo>
                  <a:cubicBezTo>
                    <a:pt x="800" y="352"/>
                    <a:pt x="299" y="448"/>
                    <a:pt x="39" y="477"/>
                  </a:cubicBezTo>
                  <a:lnTo>
                    <a:pt x="1" y="482"/>
                  </a:lnTo>
                  <a:lnTo>
                    <a:pt x="1" y="1093"/>
                  </a:lnTo>
                  <a:cubicBezTo>
                    <a:pt x="1" y="1502"/>
                    <a:pt x="328" y="1829"/>
                    <a:pt x="737" y="1829"/>
                  </a:cubicBezTo>
                  <a:lnTo>
                    <a:pt x="983" y="1829"/>
                  </a:lnTo>
                  <a:cubicBezTo>
                    <a:pt x="593" y="1805"/>
                    <a:pt x="290" y="1483"/>
                    <a:pt x="290" y="1093"/>
                  </a:cubicBezTo>
                  <a:lnTo>
                    <a:pt x="290" y="482"/>
                  </a:lnTo>
                  <a:lnTo>
                    <a:pt x="328" y="477"/>
                  </a:lnTo>
                  <a:cubicBezTo>
                    <a:pt x="679" y="443"/>
                    <a:pt x="1016" y="333"/>
                    <a:pt x="1315" y="150"/>
                  </a:cubicBezTo>
                  <a:cubicBezTo>
                    <a:pt x="1291" y="116"/>
                    <a:pt x="1266" y="82"/>
                    <a:pt x="1247" y="49"/>
                  </a:cubicBezTo>
                  <a:lnTo>
                    <a:pt x="1223" y="1"/>
                  </a:lnTo>
                  <a:close/>
                </a:path>
              </a:pathLst>
            </a:custGeom>
            <a:solidFill>
              <a:srgbClr val="BBC9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39"/>
            <p:cNvSpPr/>
            <p:nvPr/>
          </p:nvSpPr>
          <p:spPr>
            <a:xfrm>
              <a:off x="5065781" y="3146280"/>
              <a:ext cx="34594" cy="47996"/>
            </a:xfrm>
            <a:custGeom>
              <a:rect b="b" l="l" r="r" t="t"/>
              <a:pathLst>
                <a:path extrusionOk="0" h="1830" w="1319">
                  <a:moveTo>
                    <a:pt x="1223" y="1"/>
                  </a:moveTo>
                  <a:lnTo>
                    <a:pt x="1184" y="35"/>
                  </a:lnTo>
                  <a:cubicBezTo>
                    <a:pt x="804" y="352"/>
                    <a:pt x="304" y="448"/>
                    <a:pt x="44" y="477"/>
                  </a:cubicBezTo>
                  <a:lnTo>
                    <a:pt x="0" y="482"/>
                  </a:lnTo>
                  <a:lnTo>
                    <a:pt x="0" y="1093"/>
                  </a:lnTo>
                  <a:cubicBezTo>
                    <a:pt x="0" y="1497"/>
                    <a:pt x="332" y="1829"/>
                    <a:pt x="737" y="1829"/>
                  </a:cubicBezTo>
                  <a:lnTo>
                    <a:pt x="982" y="1829"/>
                  </a:lnTo>
                  <a:cubicBezTo>
                    <a:pt x="592" y="1805"/>
                    <a:pt x="289" y="1483"/>
                    <a:pt x="294" y="1093"/>
                  </a:cubicBezTo>
                  <a:lnTo>
                    <a:pt x="294" y="482"/>
                  </a:lnTo>
                  <a:lnTo>
                    <a:pt x="332" y="477"/>
                  </a:lnTo>
                  <a:cubicBezTo>
                    <a:pt x="679" y="444"/>
                    <a:pt x="1016" y="333"/>
                    <a:pt x="1319" y="150"/>
                  </a:cubicBezTo>
                  <a:cubicBezTo>
                    <a:pt x="1295" y="116"/>
                    <a:pt x="1271" y="83"/>
                    <a:pt x="1251" y="44"/>
                  </a:cubicBezTo>
                  <a:lnTo>
                    <a:pt x="1223" y="1"/>
                  </a:lnTo>
                  <a:close/>
                </a:path>
              </a:pathLst>
            </a:custGeom>
            <a:solidFill>
              <a:srgbClr val="BBC9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39"/>
            <p:cNvSpPr/>
            <p:nvPr/>
          </p:nvSpPr>
          <p:spPr>
            <a:xfrm>
              <a:off x="5051277" y="3163196"/>
              <a:ext cx="5324" cy="10884"/>
            </a:xfrm>
            <a:custGeom>
              <a:rect b="b" l="l" r="r" t="t"/>
              <a:pathLst>
                <a:path extrusionOk="0" h="415" w="203">
                  <a:moveTo>
                    <a:pt x="202" y="1"/>
                  </a:moveTo>
                  <a:lnTo>
                    <a:pt x="144" y="20"/>
                  </a:lnTo>
                  <a:cubicBezTo>
                    <a:pt x="135" y="20"/>
                    <a:pt x="125" y="25"/>
                    <a:pt x="116" y="25"/>
                  </a:cubicBezTo>
                  <a:lnTo>
                    <a:pt x="101" y="25"/>
                  </a:lnTo>
                  <a:lnTo>
                    <a:pt x="91" y="39"/>
                  </a:lnTo>
                  <a:cubicBezTo>
                    <a:pt x="0" y="140"/>
                    <a:pt x="19" y="294"/>
                    <a:pt x="135" y="366"/>
                  </a:cubicBezTo>
                  <a:lnTo>
                    <a:pt x="135" y="371"/>
                  </a:lnTo>
                  <a:lnTo>
                    <a:pt x="202" y="41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CDD8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39"/>
            <p:cNvSpPr/>
            <p:nvPr/>
          </p:nvSpPr>
          <p:spPr>
            <a:xfrm>
              <a:off x="4917491" y="3115253"/>
              <a:ext cx="99481" cy="50252"/>
            </a:xfrm>
            <a:custGeom>
              <a:rect b="b" l="l" r="r" t="t"/>
              <a:pathLst>
                <a:path extrusionOk="0" h="1916" w="3793">
                  <a:moveTo>
                    <a:pt x="2474" y="0"/>
                  </a:moveTo>
                  <a:lnTo>
                    <a:pt x="2065" y="428"/>
                  </a:lnTo>
                  <a:cubicBezTo>
                    <a:pt x="2022" y="467"/>
                    <a:pt x="1969" y="491"/>
                    <a:pt x="1911" y="496"/>
                  </a:cubicBezTo>
                  <a:lnTo>
                    <a:pt x="1906" y="496"/>
                  </a:lnTo>
                  <a:cubicBezTo>
                    <a:pt x="1848" y="496"/>
                    <a:pt x="1795" y="472"/>
                    <a:pt x="1752" y="433"/>
                  </a:cubicBezTo>
                  <a:lnTo>
                    <a:pt x="1319" y="15"/>
                  </a:lnTo>
                  <a:lnTo>
                    <a:pt x="501" y="332"/>
                  </a:lnTo>
                  <a:lnTo>
                    <a:pt x="491" y="337"/>
                  </a:lnTo>
                  <a:cubicBezTo>
                    <a:pt x="472" y="342"/>
                    <a:pt x="1" y="515"/>
                    <a:pt x="1" y="1121"/>
                  </a:cubicBezTo>
                  <a:lnTo>
                    <a:pt x="1" y="1915"/>
                  </a:lnTo>
                  <a:lnTo>
                    <a:pt x="3792" y="1915"/>
                  </a:lnTo>
                  <a:lnTo>
                    <a:pt x="3792" y="1121"/>
                  </a:lnTo>
                  <a:cubicBezTo>
                    <a:pt x="3792" y="515"/>
                    <a:pt x="3326" y="342"/>
                    <a:pt x="3301" y="332"/>
                  </a:cubicBezTo>
                  <a:lnTo>
                    <a:pt x="3292" y="327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94A3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39"/>
            <p:cNvSpPr/>
            <p:nvPr/>
          </p:nvSpPr>
          <p:spPr>
            <a:xfrm>
              <a:off x="5157892" y="3115253"/>
              <a:ext cx="99481" cy="51012"/>
            </a:xfrm>
            <a:custGeom>
              <a:rect b="b" l="l" r="r" t="t"/>
              <a:pathLst>
                <a:path extrusionOk="0" h="1945" w="3793">
                  <a:moveTo>
                    <a:pt x="2474" y="0"/>
                  </a:moveTo>
                  <a:lnTo>
                    <a:pt x="2060" y="428"/>
                  </a:lnTo>
                  <a:cubicBezTo>
                    <a:pt x="2022" y="467"/>
                    <a:pt x="1969" y="491"/>
                    <a:pt x="1906" y="496"/>
                  </a:cubicBezTo>
                  <a:cubicBezTo>
                    <a:pt x="1849" y="496"/>
                    <a:pt x="1796" y="472"/>
                    <a:pt x="1752" y="433"/>
                  </a:cubicBezTo>
                  <a:lnTo>
                    <a:pt x="1319" y="15"/>
                  </a:lnTo>
                  <a:lnTo>
                    <a:pt x="501" y="332"/>
                  </a:lnTo>
                  <a:lnTo>
                    <a:pt x="492" y="337"/>
                  </a:lnTo>
                  <a:cubicBezTo>
                    <a:pt x="473" y="342"/>
                    <a:pt x="1" y="515"/>
                    <a:pt x="1" y="1121"/>
                  </a:cubicBezTo>
                  <a:lnTo>
                    <a:pt x="1" y="1944"/>
                  </a:lnTo>
                  <a:lnTo>
                    <a:pt x="3788" y="1944"/>
                  </a:lnTo>
                  <a:lnTo>
                    <a:pt x="3788" y="1121"/>
                  </a:lnTo>
                  <a:cubicBezTo>
                    <a:pt x="3793" y="515"/>
                    <a:pt x="3316" y="342"/>
                    <a:pt x="3302" y="332"/>
                  </a:cubicBezTo>
                  <a:lnTo>
                    <a:pt x="3287" y="327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94A3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39"/>
            <p:cNvSpPr/>
            <p:nvPr/>
          </p:nvSpPr>
          <p:spPr>
            <a:xfrm>
              <a:off x="5037377" y="3214943"/>
              <a:ext cx="99481" cy="50252"/>
            </a:xfrm>
            <a:custGeom>
              <a:rect b="b" l="l" r="r" t="t"/>
              <a:pathLst>
                <a:path extrusionOk="0" h="1916" w="3793">
                  <a:moveTo>
                    <a:pt x="2474" y="0"/>
                  </a:moveTo>
                  <a:lnTo>
                    <a:pt x="2060" y="429"/>
                  </a:lnTo>
                  <a:cubicBezTo>
                    <a:pt x="2022" y="467"/>
                    <a:pt x="1964" y="491"/>
                    <a:pt x="1906" y="491"/>
                  </a:cubicBezTo>
                  <a:cubicBezTo>
                    <a:pt x="1901" y="492"/>
                    <a:pt x="1896" y="492"/>
                    <a:pt x="1892" y="492"/>
                  </a:cubicBezTo>
                  <a:cubicBezTo>
                    <a:pt x="1840" y="492"/>
                    <a:pt x="1792" y="469"/>
                    <a:pt x="1752" y="434"/>
                  </a:cubicBezTo>
                  <a:lnTo>
                    <a:pt x="1319" y="10"/>
                  </a:lnTo>
                  <a:lnTo>
                    <a:pt x="501" y="332"/>
                  </a:lnTo>
                  <a:lnTo>
                    <a:pt x="492" y="337"/>
                  </a:lnTo>
                  <a:cubicBezTo>
                    <a:pt x="472" y="342"/>
                    <a:pt x="1" y="515"/>
                    <a:pt x="1" y="1122"/>
                  </a:cubicBezTo>
                  <a:lnTo>
                    <a:pt x="1" y="1916"/>
                  </a:lnTo>
                  <a:lnTo>
                    <a:pt x="3788" y="1916"/>
                  </a:lnTo>
                  <a:lnTo>
                    <a:pt x="3788" y="1122"/>
                  </a:lnTo>
                  <a:cubicBezTo>
                    <a:pt x="3792" y="515"/>
                    <a:pt x="3321" y="337"/>
                    <a:pt x="3297" y="332"/>
                  </a:cubicBezTo>
                  <a:lnTo>
                    <a:pt x="3287" y="328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94A3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39"/>
            <p:cNvSpPr/>
            <p:nvPr/>
          </p:nvSpPr>
          <p:spPr>
            <a:xfrm>
              <a:off x="4938053" y="3017817"/>
              <a:ext cx="58959" cy="33335"/>
            </a:xfrm>
            <a:custGeom>
              <a:rect b="b" l="l" r="r" t="t"/>
              <a:pathLst>
                <a:path extrusionOk="0" h="1271" w="2248">
                  <a:moveTo>
                    <a:pt x="1069" y="1"/>
                  </a:moveTo>
                  <a:cubicBezTo>
                    <a:pt x="477" y="1"/>
                    <a:pt x="1" y="477"/>
                    <a:pt x="1" y="1069"/>
                  </a:cubicBezTo>
                  <a:lnTo>
                    <a:pt x="1" y="1271"/>
                  </a:lnTo>
                  <a:lnTo>
                    <a:pt x="59" y="1252"/>
                  </a:lnTo>
                  <a:lnTo>
                    <a:pt x="116" y="1252"/>
                  </a:lnTo>
                  <a:cubicBezTo>
                    <a:pt x="126" y="1252"/>
                    <a:pt x="1026" y="1242"/>
                    <a:pt x="1430" y="684"/>
                  </a:cubicBezTo>
                  <a:cubicBezTo>
                    <a:pt x="1465" y="633"/>
                    <a:pt x="1517" y="610"/>
                    <a:pt x="1569" y="610"/>
                  </a:cubicBezTo>
                  <a:cubicBezTo>
                    <a:pt x="1646" y="610"/>
                    <a:pt x="1723" y="660"/>
                    <a:pt x="1743" y="746"/>
                  </a:cubicBezTo>
                  <a:cubicBezTo>
                    <a:pt x="1748" y="766"/>
                    <a:pt x="1853" y="1179"/>
                    <a:pt x="2176" y="1256"/>
                  </a:cubicBezTo>
                  <a:lnTo>
                    <a:pt x="2190" y="1256"/>
                  </a:lnTo>
                  <a:lnTo>
                    <a:pt x="2248" y="1271"/>
                  </a:lnTo>
                  <a:lnTo>
                    <a:pt x="2248" y="1074"/>
                  </a:lnTo>
                  <a:cubicBezTo>
                    <a:pt x="2248" y="482"/>
                    <a:pt x="1767" y="1"/>
                    <a:pt x="1175" y="1"/>
                  </a:cubicBezTo>
                  <a:close/>
                </a:path>
              </a:pathLst>
            </a:custGeom>
            <a:solidFill>
              <a:srgbClr val="798F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39"/>
            <p:cNvSpPr/>
            <p:nvPr/>
          </p:nvSpPr>
          <p:spPr>
            <a:xfrm>
              <a:off x="5058333" y="2917996"/>
              <a:ext cx="58959" cy="33466"/>
            </a:xfrm>
            <a:custGeom>
              <a:rect b="b" l="l" r="r" t="t"/>
              <a:pathLst>
                <a:path extrusionOk="0" h="1276" w="2248">
                  <a:moveTo>
                    <a:pt x="1069" y="0"/>
                  </a:moveTo>
                  <a:cubicBezTo>
                    <a:pt x="477" y="5"/>
                    <a:pt x="1" y="482"/>
                    <a:pt x="1" y="1074"/>
                  </a:cubicBezTo>
                  <a:lnTo>
                    <a:pt x="1" y="1271"/>
                  </a:lnTo>
                  <a:lnTo>
                    <a:pt x="53" y="1252"/>
                  </a:lnTo>
                  <a:lnTo>
                    <a:pt x="111" y="1252"/>
                  </a:lnTo>
                  <a:cubicBezTo>
                    <a:pt x="121" y="1252"/>
                    <a:pt x="1021" y="1247"/>
                    <a:pt x="1430" y="689"/>
                  </a:cubicBezTo>
                  <a:cubicBezTo>
                    <a:pt x="1465" y="637"/>
                    <a:pt x="1518" y="614"/>
                    <a:pt x="1571" y="614"/>
                  </a:cubicBezTo>
                  <a:cubicBezTo>
                    <a:pt x="1647" y="614"/>
                    <a:pt x="1722" y="663"/>
                    <a:pt x="1742" y="751"/>
                  </a:cubicBezTo>
                  <a:cubicBezTo>
                    <a:pt x="1747" y="770"/>
                    <a:pt x="1848" y="1184"/>
                    <a:pt x="2175" y="1256"/>
                  </a:cubicBezTo>
                  <a:lnTo>
                    <a:pt x="2190" y="1256"/>
                  </a:lnTo>
                  <a:lnTo>
                    <a:pt x="2243" y="1276"/>
                  </a:lnTo>
                  <a:lnTo>
                    <a:pt x="2243" y="1078"/>
                  </a:lnTo>
                  <a:cubicBezTo>
                    <a:pt x="2248" y="482"/>
                    <a:pt x="1766" y="0"/>
                    <a:pt x="1170" y="0"/>
                  </a:cubicBezTo>
                  <a:close/>
                </a:path>
              </a:pathLst>
            </a:custGeom>
            <a:solidFill>
              <a:srgbClr val="798F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39"/>
            <p:cNvSpPr/>
            <p:nvPr/>
          </p:nvSpPr>
          <p:spPr>
            <a:xfrm>
              <a:off x="5178350" y="3017817"/>
              <a:ext cx="59091" cy="33335"/>
            </a:xfrm>
            <a:custGeom>
              <a:rect b="b" l="l" r="r" t="t"/>
              <a:pathLst>
                <a:path extrusionOk="0" h="1271" w="2253">
                  <a:moveTo>
                    <a:pt x="1073" y="1"/>
                  </a:moveTo>
                  <a:cubicBezTo>
                    <a:pt x="482" y="1"/>
                    <a:pt x="0" y="477"/>
                    <a:pt x="0" y="1069"/>
                  </a:cubicBezTo>
                  <a:lnTo>
                    <a:pt x="0" y="1271"/>
                  </a:lnTo>
                  <a:lnTo>
                    <a:pt x="58" y="1252"/>
                  </a:lnTo>
                  <a:lnTo>
                    <a:pt x="116" y="1252"/>
                  </a:lnTo>
                  <a:cubicBezTo>
                    <a:pt x="126" y="1252"/>
                    <a:pt x="1025" y="1242"/>
                    <a:pt x="1430" y="684"/>
                  </a:cubicBezTo>
                  <a:cubicBezTo>
                    <a:pt x="1467" y="633"/>
                    <a:pt x="1520" y="610"/>
                    <a:pt x="1572" y="610"/>
                  </a:cubicBezTo>
                  <a:cubicBezTo>
                    <a:pt x="1650" y="610"/>
                    <a:pt x="1725" y="660"/>
                    <a:pt x="1742" y="746"/>
                  </a:cubicBezTo>
                  <a:cubicBezTo>
                    <a:pt x="1747" y="766"/>
                    <a:pt x="1853" y="1179"/>
                    <a:pt x="2180" y="1256"/>
                  </a:cubicBezTo>
                  <a:lnTo>
                    <a:pt x="2190" y="1256"/>
                  </a:lnTo>
                  <a:lnTo>
                    <a:pt x="2248" y="1271"/>
                  </a:lnTo>
                  <a:lnTo>
                    <a:pt x="2248" y="1074"/>
                  </a:lnTo>
                  <a:cubicBezTo>
                    <a:pt x="2252" y="482"/>
                    <a:pt x="1771" y="1"/>
                    <a:pt x="1175" y="1"/>
                  </a:cubicBezTo>
                  <a:close/>
                </a:path>
              </a:pathLst>
            </a:custGeom>
            <a:solidFill>
              <a:srgbClr val="798F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39"/>
            <p:cNvSpPr/>
            <p:nvPr/>
          </p:nvSpPr>
          <p:spPr>
            <a:xfrm>
              <a:off x="5058202" y="3117403"/>
              <a:ext cx="59091" cy="33466"/>
            </a:xfrm>
            <a:custGeom>
              <a:rect b="b" l="l" r="r" t="t"/>
              <a:pathLst>
                <a:path extrusionOk="0" h="1276" w="2253">
                  <a:moveTo>
                    <a:pt x="1074" y="0"/>
                  </a:moveTo>
                  <a:cubicBezTo>
                    <a:pt x="482" y="0"/>
                    <a:pt x="1" y="481"/>
                    <a:pt x="6" y="1073"/>
                  </a:cubicBezTo>
                  <a:lnTo>
                    <a:pt x="6" y="1275"/>
                  </a:lnTo>
                  <a:lnTo>
                    <a:pt x="58" y="1256"/>
                  </a:lnTo>
                  <a:lnTo>
                    <a:pt x="116" y="1256"/>
                  </a:lnTo>
                  <a:cubicBezTo>
                    <a:pt x="126" y="1256"/>
                    <a:pt x="1026" y="1246"/>
                    <a:pt x="1435" y="688"/>
                  </a:cubicBezTo>
                  <a:cubicBezTo>
                    <a:pt x="1470" y="637"/>
                    <a:pt x="1523" y="613"/>
                    <a:pt x="1576" y="613"/>
                  </a:cubicBezTo>
                  <a:cubicBezTo>
                    <a:pt x="1652" y="613"/>
                    <a:pt x="1727" y="663"/>
                    <a:pt x="1747" y="751"/>
                  </a:cubicBezTo>
                  <a:cubicBezTo>
                    <a:pt x="1752" y="770"/>
                    <a:pt x="1853" y="1184"/>
                    <a:pt x="2180" y="1261"/>
                  </a:cubicBezTo>
                  <a:lnTo>
                    <a:pt x="2195" y="1261"/>
                  </a:lnTo>
                  <a:lnTo>
                    <a:pt x="2248" y="1275"/>
                  </a:lnTo>
                  <a:lnTo>
                    <a:pt x="2248" y="1073"/>
                  </a:lnTo>
                  <a:cubicBezTo>
                    <a:pt x="2253" y="481"/>
                    <a:pt x="1771" y="0"/>
                    <a:pt x="1175" y="0"/>
                  </a:cubicBezTo>
                  <a:close/>
                </a:path>
              </a:pathLst>
            </a:custGeom>
            <a:solidFill>
              <a:srgbClr val="798F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39"/>
            <p:cNvSpPr/>
            <p:nvPr/>
          </p:nvSpPr>
          <p:spPr>
            <a:xfrm>
              <a:off x="5037377" y="3015536"/>
              <a:ext cx="99481" cy="50278"/>
            </a:xfrm>
            <a:custGeom>
              <a:rect b="b" l="l" r="r" t="t"/>
              <a:pathLst>
                <a:path extrusionOk="0" h="1917" w="3793">
                  <a:moveTo>
                    <a:pt x="2474" y="1"/>
                  </a:moveTo>
                  <a:lnTo>
                    <a:pt x="2065" y="429"/>
                  </a:lnTo>
                  <a:cubicBezTo>
                    <a:pt x="2022" y="473"/>
                    <a:pt x="1969" y="497"/>
                    <a:pt x="1911" y="497"/>
                  </a:cubicBezTo>
                  <a:lnTo>
                    <a:pt x="1906" y="497"/>
                  </a:lnTo>
                  <a:cubicBezTo>
                    <a:pt x="1848" y="497"/>
                    <a:pt x="1796" y="473"/>
                    <a:pt x="1752" y="434"/>
                  </a:cubicBezTo>
                  <a:lnTo>
                    <a:pt x="1319" y="15"/>
                  </a:lnTo>
                  <a:lnTo>
                    <a:pt x="501" y="333"/>
                  </a:lnTo>
                  <a:lnTo>
                    <a:pt x="492" y="338"/>
                  </a:lnTo>
                  <a:cubicBezTo>
                    <a:pt x="472" y="347"/>
                    <a:pt x="1" y="521"/>
                    <a:pt x="1" y="1127"/>
                  </a:cubicBezTo>
                  <a:lnTo>
                    <a:pt x="1" y="1916"/>
                  </a:lnTo>
                  <a:lnTo>
                    <a:pt x="3788" y="1916"/>
                  </a:lnTo>
                  <a:lnTo>
                    <a:pt x="3788" y="1122"/>
                  </a:lnTo>
                  <a:cubicBezTo>
                    <a:pt x="3792" y="506"/>
                    <a:pt x="3306" y="338"/>
                    <a:pt x="3302" y="333"/>
                  </a:cubicBezTo>
                  <a:lnTo>
                    <a:pt x="3292" y="328"/>
                  </a:lnTo>
                  <a:lnTo>
                    <a:pt x="2474" y="1"/>
                  </a:lnTo>
                  <a:close/>
                </a:path>
              </a:pathLst>
            </a:custGeom>
            <a:solidFill>
              <a:srgbClr val="94A3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39"/>
            <p:cNvSpPr/>
            <p:nvPr/>
          </p:nvSpPr>
          <p:spPr>
            <a:xfrm>
              <a:off x="5037377" y="3015798"/>
              <a:ext cx="36115" cy="43826"/>
            </a:xfrm>
            <a:custGeom>
              <a:rect b="b" l="l" r="r" t="t"/>
              <a:pathLst>
                <a:path extrusionOk="0" h="1671" w="1377">
                  <a:moveTo>
                    <a:pt x="1319" y="1"/>
                  </a:moveTo>
                  <a:lnTo>
                    <a:pt x="501" y="323"/>
                  </a:lnTo>
                  <a:lnTo>
                    <a:pt x="492" y="323"/>
                  </a:lnTo>
                  <a:cubicBezTo>
                    <a:pt x="472" y="333"/>
                    <a:pt x="1" y="506"/>
                    <a:pt x="1" y="1112"/>
                  </a:cubicBezTo>
                  <a:lnTo>
                    <a:pt x="1" y="1670"/>
                  </a:lnTo>
                  <a:lnTo>
                    <a:pt x="203" y="1670"/>
                  </a:lnTo>
                  <a:lnTo>
                    <a:pt x="203" y="1112"/>
                  </a:lnTo>
                  <a:cubicBezTo>
                    <a:pt x="203" y="506"/>
                    <a:pt x="679" y="333"/>
                    <a:pt x="694" y="323"/>
                  </a:cubicBezTo>
                  <a:lnTo>
                    <a:pt x="703" y="323"/>
                  </a:lnTo>
                  <a:lnTo>
                    <a:pt x="1377" y="58"/>
                  </a:lnTo>
                  <a:lnTo>
                    <a:pt x="1319" y="1"/>
                  </a:lnTo>
                  <a:close/>
                </a:path>
              </a:pathLst>
            </a:custGeom>
            <a:solidFill>
              <a:srgbClr val="7D8F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39"/>
            <p:cNvSpPr/>
            <p:nvPr/>
          </p:nvSpPr>
          <p:spPr>
            <a:xfrm>
              <a:off x="5157787" y="3115489"/>
              <a:ext cx="36246" cy="43826"/>
            </a:xfrm>
            <a:custGeom>
              <a:rect b="b" l="l" r="r" t="t"/>
              <a:pathLst>
                <a:path extrusionOk="0" h="1671" w="1382">
                  <a:moveTo>
                    <a:pt x="1319" y="1"/>
                  </a:moveTo>
                  <a:lnTo>
                    <a:pt x="501" y="318"/>
                  </a:lnTo>
                  <a:lnTo>
                    <a:pt x="491" y="323"/>
                  </a:lnTo>
                  <a:cubicBezTo>
                    <a:pt x="472" y="328"/>
                    <a:pt x="0" y="506"/>
                    <a:pt x="0" y="1108"/>
                  </a:cubicBezTo>
                  <a:lnTo>
                    <a:pt x="0" y="1671"/>
                  </a:lnTo>
                  <a:lnTo>
                    <a:pt x="207" y="1671"/>
                  </a:lnTo>
                  <a:lnTo>
                    <a:pt x="207" y="1108"/>
                  </a:lnTo>
                  <a:cubicBezTo>
                    <a:pt x="207" y="506"/>
                    <a:pt x="679" y="333"/>
                    <a:pt x="698" y="323"/>
                  </a:cubicBezTo>
                  <a:lnTo>
                    <a:pt x="707" y="318"/>
                  </a:lnTo>
                  <a:lnTo>
                    <a:pt x="1381" y="59"/>
                  </a:lnTo>
                  <a:lnTo>
                    <a:pt x="1319" y="1"/>
                  </a:lnTo>
                  <a:close/>
                </a:path>
              </a:pathLst>
            </a:custGeom>
            <a:solidFill>
              <a:srgbClr val="7D8F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39"/>
            <p:cNvSpPr/>
            <p:nvPr/>
          </p:nvSpPr>
          <p:spPr>
            <a:xfrm>
              <a:off x="5037246" y="3215206"/>
              <a:ext cx="36246" cy="43800"/>
            </a:xfrm>
            <a:custGeom>
              <a:rect b="b" l="l" r="r" t="t"/>
              <a:pathLst>
                <a:path extrusionOk="0" h="1670" w="1382">
                  <a:moveTo>
                    <a:pt x="1324" y="0"/>
                  </a:moveTo>
                  <a:lnTo>
                    <a:pt x="506" y="318"/>
                  </a:lnTo>
                  <a:lnTo>
                    <a:pt x="492" y="322"/>
                  </a:lnTo>
                  <a:cubicBezTo>
                    <a:pt x="477" y="327"/>
                    <a:pt x="1" y="501"/>
                    <a:pt x="1" y="1107"/>
                  </a:cubicBezTo>
                  <a:lnTo>
                    <a:pt x="1" y="1670"/>
                  </a:lnTo>
                  <a:lnTo>
                    <a:pt x="208" y="1670"/>
                  </a:lnTo>
                  <a:lnTo>
                    <a:pt x="208" y="1107"/>
                  </a:lnTo>
                  <a:cubicBezTo>
                    <a:pt x="208" y="505"/>
                    <a:pt x="684" y="327"/>
                    <a:pt x="699" y="322"/>
                  </a:cubicBezTo>
                  <a:lnTo>
                    <a:pt x="708" y="318"/>
                  </a:lnTo>
                  <a:lnTo>
                    <a:pt x="1382" y="58"/>
                  </a:lnTo>
                  <a:lnTo>
                    <a:pt x="1324" y="0"/>
                  </a:lnTo>
                  <a:close/>
                </a:path>
              </a:pathLst>
            </a:custGeom>
            <a:solidFill>
              <a:srgbClr val="7D8F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39"/>
            <p:cNvSpPr/>
            <p:nvPr/>
          </p:nvSpPr>
          <p:spPr>
            <a:xfrm>
              <a:off x="4917491" y="3115489"/>
              <a:ext cx="36115" cy="43826"/>
            </a:xfrm>
            <a:custGeom>
              <a:rect b="b" l="l" r="r" t="t"/>
              <a:pathLst>
                <a:path extrusionOk="0" h="1671" w="1377">
                  <a:moveTo>
                    <a:pt x="1319" y="1"/>
                  </a:moveTo>
                  <a:lnTo>
                    <a:pt x="501" y="318"/>
                  </a:lnTo>
                  <a:lnTo>
                    <a:pt x="491" y="323"/>
                  </a:lnTo>
                  <a:cubicBezTo>
                    <a:pt x="472" y="328"/>
                    <a:pt x="1" y="506"/>
                    <a:pt x="1" y="1108"/>
                  </a:cubicBezTo>
                  <a:lnTo>
                    <a:pt x="1" y="1671"/>
                  </a:lnTo>
                  <a:lnTo>
                    <a:pt x="203" y="1671"/>
                  </a:lnTo>
                  <a:lnTo>
                    <a:pt x="203" y="1108"/>
                  </a:lnTo>
                  <a:cubicBezTo>
                    <a:pt x="208" y="506"/>
                    <a:pt x="679" y="333"/>
                    <a:pt x="698" y="323"/>
                  </a:cubicBezTo>
                  <a:lnTo>
                    <a:pt x="708" y="318"/>
                  </a:lnTo>
                  <a:lnTo>
                    <a:pt x="1377" y="59"/>
                  </a:lnTo>
                  <a:lnTo>
                    <a:pt x="1319" y="1"/>
                  </a:lnTo>
                  <a:close/>
                </a:path>
              </a:pathLst>
            </a:custGeom>
            <a:solidFill>
              <a:srgbClr val="7D8F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39"/>
            <p:cNvSpPr/>
            <p:nvPr/>
          </p:nvSpPr>
          <p:spPr>
            <a:xfrm>
              <a:off x="4938053" y="3017686"/>
              <a:ext cx="32207" cy="33361"/>
            </a:xfrm>
            <a:custGeom>
              <a:rect b="b" l="l" r="r" t="t"/>
              <a:pathLst>
                <a:path extrusionOk="0" h="1272" w="1228">
                  <a:moveTo>
                    <a:pt x="1074" y="1"/>
                  </a:moveTo>
                  <a:cubicBezTo>
                    <a:pt x="482" y="1"/>
                    <a:pt x="1" y="482"/>
                    <a:pt x="1" y="1074"/>
                  </a:cubicBezTo>
                  <a:lnTo>
                    <a:pt x="1" y="1271"/>
                  </a:lnTo>
                  <a:lnTo>
                    <a:pt x="59" y="1257"/>
                  </a:lnTo>
                  <a:lnTo>
                    <a:pt x="116" y="1257"/>
                  </a:lnTo>
                  <a:cubicBezTo>
                    <a:pt x="116" y="1257"/>
                    <a:pt x="150" y="1257"/>
                    <a:pt x="203" y="1252"/>
                  </a:cubicBezTo>
                  <a:lnTo>
                    <a:pt x="203" y="1083"/>
                  </a:lnTo>
                  <a:lnTo>
                    <a:pt x="203" y="1074"/>
                  </a:lnTo>
                  <a:cubicBezTo>
                    <a:pt x="203" y="501"/>
                    <a:pt x="655" y="30"/>
                    <a:pt x="1228" y="1"/>
                  </a:cubicBezTo>
                  <a:close/>
                </a:path>
              </a:pathLst>
            </a:custGeom>
            <a:solidFill>
              <a:srgbClr val="6D84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39"/>
            <p:cNvSpPr/>
            <p:nvPr/>
          </p:nvSpPr>
          <p:spPr>
            <a:xfrm>
              <a:off x="5058333" y="2917996"/>
              <a:ext cx="32076" cy="33335"/>
            </a:xfrm>
            <a:custGeom>
              <a:rect b="b" l="l" r="r" t="t"/>
              <a:pathLst>
                <a:path extrusionOk="0" h="1271" w="1223">
                  <a:moveTo>
                    <a:pt x="1069" y="0"/>
                  </a:moveTo>
                  <a:cubicBezTo>
                    <a:pt x="477" y="5"/>
                    <a:pt x="1" y="482"/>
                    <a:pt x="1" y="1074"/>
                  </a:cubicBezTo>
                  <a:lnTo>
                    <a:pt x="1" y="1271"/>
                  </a:lnTo>
                  <a:lnTo>
                    <a:pt x="53" y="1252"/>
                  </a:lnTo>
                  <a:lnTo>
                    <a:pt x="203" y="1252"/>
                  </a:lnTo>
                  <a:lnTo>
                    <a:pt x="203" y="1083"/>
                  </a:lnTo>
                  <a:lnTo>
                    <a:pt x="198" y="1074"/>
                  </a:lnTo>
                  <a:cubicBezTo>
                    <a:pt x="203" y="501"/>
                    <a:pt x="650" y="29"/>
                    <a:pt x="1223" y="0"/>
                  </a:cubicBezTo>
                  <a:close/>
                </a:path>
              </a:pathLst>
            </a:custGeom>
            <a:solidFill>
              <a:srgbClr val="6D84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39"/>
            <p:cNvSpPr/>
            <p:nvPr/>
          </p:nvSpPr>
          <p:spPr>
            <a:xfrm>
              <a:off x="5178481" y="3017686"/>
              <a:ext cx="32076" cy="33361"/>
            </a:xfrm>
            <a:custGeom>
              <a:rect b="b" l="l" r="r" t="t"/>
              <a:pathLst>
                <a:path extrusionOk="0" h="1272" w="1223">
                  <a:moveTo>
                    <a:pt x="1068" y="1"/>
                  </a:moveTo>
                  <a:cubicBezTo>
                    <a:pt x="477" y="1"/>
                    <a:pt x="0" y="482"/>
                    <a:pt x="0" y="1074"/>
                  </a:cubicBezTo>
                  <a:lnTo>
                    <a:pt x="0" y="1271"/>
                  </a:lnTo>
                  <a:lnTo>
                    <a:pt x="53" y="1257"/>
                  </a:lnTo>
                  <a:lnTo>
                    <a:pt x="111" y="1257"/>
                  </a:lnTo>
                  <a:cubicBezTo>
                    <a:pt x="111" y="1257"/>
                    <a:pt x="149" y="1257"/>
                    <a:pt x="202" y="1252"/>
                  </a:cubicBezTo>
                  <a:lnTo>
                    <a:pt x="202" y="1083"/>
                  </a:lnTo>
                  <a:lnTo>
                    <a:pt x="202" y="1074"/>
                  </a:lnTo>
                  <a:cubicBezTo>
                    <a:pt x="202" y="501"/>
                    <a:pt x="650" y="30"/>
                    <a:pt x="1222" y="1"/>
                  </a:cubicBezTo>
                  <a:close/>
                </a:path>
              </a:pathLst>
            </a:custGeom>
            <a:solidFill>
              <a:srgbClr val="6D84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39"/>
            <p:cNvSpPr/>
            <p:nvPr/>
          </p:nvSpPr>
          <p:spPr>
            <a:xfrm>
              <a:off x="5058333" y="3117508"/>
              <a:ext cx="32076" cy="33361"/>
            </a:xfrm>
            <a:custGeom>
              <a:rect b="b" l="l" r="r" t="t"/>
              <a:pathLst>
                <a:path extrusionOk="0" h="1272" w="1223">
                  <a:moveTo>
                    <a:pt x="1069" y="1"/>
                  </a:moveTo>
                  <a:cubicBezTo>
                    <a:pt x="477" y="1"/>
                    <a:pt x="1" y="477"/>
                    <a:pt x="1" y="1069"/>
                  </a:cubicBezTo>
                  <a:lnTo>
                    <a:pt x="1" y="1271"/>
                  </a:lnTo>
                  <a:lnTo>
                    <a:pt x="53" y="1252"/>
                  </a:lnTo>
                  <a:lnTo>
                    <a:pt x="111" y="1252"/>
                  </a:lnTo>
                  <a:cubicBezTo>
                    <a:pt x="111" y="1252"/>
                    <a:pt x="150" y="1252"/>
                    <a:pt x="203" y="1247"/>
                  </a:cubicBezTo>
                  <a:lnTo>
                    <a:pt x="203" y="1069"/>
                  </a:lnTo>
                  <a:lnTo>
                    <a:pt x="198" y="1069"/>
                  </a:lnTo>
                  <a:cubicBezTo>
                    <a:pt x="203" y="496"/>
                    <a:pt x="650" y="25"/>
                    <a:pt x="1223" y="1"/>
                  </a:cubicBezTo>
                  <a:close/>
                </a:path>
              </a:pathLst>
            </a:custGeom>
            <a:solidFill>
              <a:srgbClr val="6D84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39"/>
            <p:cNvSpPr/>
            <p:nvPr/>
          </p:nvSpPr>
          <p:spPr>
            <a:xfrm>
              <a:off x="5025889" y="2907767"/>
              <a:ext cx="122325" cy="163214"/>
            </a:xfrm>
            <a:custGeom>
              <a:rect b="b" l="l" r="r" t="t"/>
              <a:pathLst>
                <a:path extrusionOk="0" h="6223" w="4664">
                  <a:moveTo>
                    <a:pt x="2397" y="434"/>
                  </a:moveTo>
                  <a:cubicBezTo>
                    <a:pt x="2965" y="439"/>
                    <a:pt x="3422" y="896"/>
                    <a:pt x="3422" y="1464"/>
                  </a:cubicBezTo>
                  <a:lnTo>
                    <a:pt x="3422" y="1603"/>
                  </a:lnTo>
                  <a:lnTo>
                    <a:pt x="3408" y="1603"/>
                  </a:lnTo>
                  <a:cubicBezTo>
                    <a:pt x="3104" y="1531"/>
                    <a:pt x="3008" y="1131"/>
                    <a:pt x="3008" y="1127"/>
                  </a:cubicBezTo>
                  <a:cubicBezTo>
                    <a:pt x="2982" y="1018"/>
                    <a:pt x="2888" y="957"/>
                    <a:pt x="2793" y="957"/>
                  </a:cubicBezTo>
                  <a:cubicBezTo>
                    <a:pt x="2728" y="957"/>
                    <a:pt x="2663" y="985"/>
                    <a:pt x="2618" y="1045"/>
                  </a:cubicBezTo>
                  <a:cubicBezTo>
                    <a:pt x="2224" y="1589"/>
                    <a:pt x="1348" y="1593"/>
                    <a:pt x="1339" y="1593"/>
                  </a:cubicBezTo>
                  <a:lnTo>
                    <a:pt x="1286" y="1593"/>
                  </a:lnTo>
                  <a:lnTo>
                    <a:pt x="1271" y="1598"/>
                  </a:lnTo>
                  <a:lnTo>
                    <a:pt x="1266" y="1598"/>
                  </a:lnTo>
                  <a:lnTo>
                    <a:pt x="1266" y="1464"/>
                  </a:lnTo>
                  <a:cubicBezTo>
                    <a:pt x="1266" y="896"/>
                    <a:pt x="1728" y="439"/>
                    <a:pt x="2291" y="434"/>
                  </a:cubicBezTo>
                  <a:close/>
                  <a:moveTo>
                    <a:pt x="3576" y="2195"/>
                  </a:moveTo>
                  <a:lnTo>
                    <a:pt x="3600" y="2200"/>
                  </a:lnTo>
                  <a:cubicBezTo>
                    <a:pt x="3672" y="2281"/>
                    <a:pt x="3663" y="2402"/>
                    <a:pt x="3576" y="2469"/>
                  </a:cubicBezTo>
                  <a:lnTo>
                    <a:pt x="3576" y="2195"/>
                  </a:lnTo>
                  <a:close/>
                  <a:moveTo>
                    <a:pt x="1117" y="2200"/>
                  </a:moveTo>
                  <a:lnTo>
                    <a:pt x="1117" y="2474"/>
                  </a:lnTo>
                  <a:cubicBezTo>
                    <a:pt x="1031" y="2411"/>
                    <a:pt x="1011" y="2286"/>
                    <a:pt x="1084" y="2209"/>
                  </a:cubicBezTo>
                  <a:cubicBezTo>
                    <a:pt x="1093" y="2205"/>
                    <a:pt x="1108" y="2200"/>
                    <a:pt x="1117" y="2200"/>
                  </a:cubicBezTo>
                  <a:close/>
                  <a:moveTo>
                    <a:pt x="2724" y="1565"/>
                  </a:moveTo>
                  <a:cubicBezTo>
                    <a:pt x="2821" y="1738"/>
                    <a:pt x="2965" y="1877"/>
                    <a:pt x="3143" y="1964"/>
                  </a:cubicBezTo>
                  <a:lnTo>
                    <a:pt x="3143" y="2585"/>
                  </a:lnTo>
                  <a:cubicBezTo>
                    <a:pt x="3138" y="2970"/>
                    <a:pt x="2830" y="3278"/>
                    <a:pt x="2445" y="3282"/>
                  </a:cubicBezTo>
                  <a:lnTo>
                    <a:pt x="2248" y="3282"/>
                  </a:lnTo>
                  <a:cubicBezTo>
                    <a:pt x="1868" y="3278"/>
                    <a:pt x="1555" y="2970"/>
                    <a:pt x="1555" y="2585"/>
                  </a:cubicBezTo>
                  <a:lnTo>
                    <a:pt x="1555" y="2012"/>
                  </a:lnTo>
                  <a:cubicBezTo>
                    <a:pt x="1839" y="1983"/>
                    <a:pt x="2335" y="1882"/>
                    <a:pt x="2724" y="1565"/>
                  </a:cubicBezTo>
                  <a:close/>
                  <a:moveTo>
                    <a:pt x="2580" y="3711"/>
                  </a:moveTo>
                  <a:lnTo>
                    <a:pt x="2580" y="3826"/>
                  </a:lnTo>
                  <a:lnTo>
                    <a:pt x="2339" y="4076"/>
                  </a:lnTo>
                  <a:lnTo>
                    <a:pt x="2113" y="3855"/>
                  </a:lnTo>
                  <a:lnTo>
                    <a:pt x="2113" y="3711"/>
                  </a:lnTo>
                  <a:cubicBezTo>
                    <a:pt x="2157" y="3715"/>
                    <a:pt x="2205" y="3715"/>
                    <a:pt x="2248" y="3715"/>
                  </a:cubicBezTo>
                  <a:lnTo>
                    <a:pt x="2445" y="3715"/>
                  </a:lnTo>
                  <a:cubicBezTo>
                    <a:pt x="2489" y="3715"/>
                    <a:pt x="2537" y="3715"/>
                    <a:pt x="2580" y="3711"/>
                  </a:cubicBezTo>
                  <a:close/>
                  <a:moveTo>
                    <a:pt x="2291" y="1"/>
                  </a:moveTo>
                  <a:cubicBezTo>
                    <a:pt x="1483" y="1"/>
                    <a:pt x="824" y="655"/>
                    <a:pt x="824" y="1464"/>
                  </a:cubicBezTo>
                  <a:lnTo>
                    <a:pt x="824" y="1848"/>
                  </a:lnTo>
                  <a:cubicBezTo>
                    <a:pt x="391" y="2200"/>
                    <a:pt x="612" y="2902"/>
                    <a:pt x="1170" y="2941"/>
                  </a:cubicBezTo>
                  <a:lnTo>
                    <a:pt x="1170" y="2936"/>
                  </a:lnTo>
                  <a:cubicBezTo>
                    <a:pt x="1257" y="3201"/>
                    <a:pt x="1435" y="3422"/>
                    <a:pt x="1675" y="3561"/>
                  </a:cubicBezTo>
                  <a:lnTo>
                    <a:pt x="1675" y="3682"/>
                  </a:lnTo>
                  <a:lnTo>
                    <a:pt x="780" y="4033"/>
                  </a:lnTo>
                  <a:cubicBezTo>
                    <a:pt x="699" y="4062"/>
                    <a:pt x="1" y="4341"/>
                    <a:pt x="1" y="5231"/>
                  </a:cubicBezTo>
                  <a:lnTo>
                    <a:pt x="1" y="6006"/>
                  </a:lnTo>
                  <a:cubicBezTo>
                    <a:pt x="1" y="6126"/>
                    <a:pt x="97" y="6222"/>
                    <a:pt x="217" y="6222"/>
                  </a:cubicBezTo>
                  <a:lnTo>
                    <a:pt x="776" y="6222"/>
                  </a:lnTo>
                  <a:cubicBezTo>
                    <a:pt x="1064" y="6222"/>
                    <a:pt x="1064" y="5789"/>
                    <a:pt x="776" y="5789"/>
                  </a:cubicBezTo>
                  <a:lnTo>
                    <a:pt x="439" y="5789"/>
                  </a:lnTo>
                  <a:lnTo>
                    <a:pt x="439" y="5231"/>
                  </a:lnTo>
                  <a:cubicBezTo>
                    <a:pt x="439" y="4630"/>
                    <a:pt x="910" y="4447"/>
                    <a:pt x="930" y="4442"/>
                  </a:cubicBezTo>
                  <a:lnTo>
                    <a:pt x="939" y="4437"/>
                  </a:lnTo>
                  <a:lnTo>
                    <a:pt x="1757" y="4120"/>
                  </a:lnTo>
                  <a:lnTo>
                    <a:pt x="2190" y="4538"/>
                  </a:lnTo>
                  <a:cubicBezTo>
                    <a:pt x="2234" y="4577"/>
                    <a:pt x="2286" y="4601"/>
                    <a:pt x="2344" y="4601"/>
                  </a:cubicBezTo>
                  <a:cubicBezTo>
                    <a:pt x="2402" y="4601"/>
                    <a:pt x="2460" y="4577"/>
                    <a:pt x="2498" y="4533"/>
                  </a:cubicBezTo>
                  <a:lnTo>
                    <a:pt x="2912" y="4105"/>
                  </a:lnTo>
                  <a:lnTo>
                    <a:pt x="3725" y="4432"/>
                  </a:lnTo>
                  <a:lnTo>
                    <a:pt x="3740" y="4437"/>
                  </a:lnTo>
                  <a:cubicBezTo>
                    <a:pt x="3744" y="4437"/>
                    <a:pt x="4230" y="4610"/>
                    <a:pt x="4230" y="5226"/>
                  </a:cubicBezTo>
                  <a:lnTo>
                    <a:pt x="4230" y="5784"/>
                  </a:lnTo>
                  <a:lnTo>
                    <a:pt x="1468" y="5784"/>
                  </a:lnTo>
                  <a:cubicBezTo>
                    <a:pt x="1175" y="5784"/>
                    <a:pt x="1175" y="6222"/>
                    <a:pt x="1468" y="6222"/>
                  </a:cubicBezTo>
                  <a:lnTo>
                    <a:pt x="4447" y="6222"/>
                  </a:lnTo>
                  <a:cubicBezTo>
                    <a:pt x="4567" y="6222"/>
                    <a:pt x="4663" y="6121"/>
                    <a:pt x="4663" y="6001"/>
                  </a:cubicBezTo>
                  <a:lnTo>
                    <a:pt x="4663" y="5231"/>
                  </a:lnTo>
                  <a:cubicBezTo>
                    <a:pt x="4663" y="4346"/>
                    <a:pt x="3971" y="4062"/>
                    <a:pt x="3884" y="4033"/>
                  </a:cubicBezTo>
                  <a:lnTo>
                    <a:pt x="3013" y="3682"/>
                  </a:lnTo>
                  <a:lnTo>
                    <a:pt x="3013" y="3561"/>
                  </a:lnTo>
                  <a:cubicBezTo>
                    <a:pt x="3254" y="3422"/>
                    <a:pt x="3432" y="3201"/>
                    <a:pt x="3518" y="2936"/>
                  </a:cubicBezTo>
                  <a:cubicBezTo>
                    <a:pt x="4067" y="2893"/>
                    <a:pt x="4283" y="2200"/>
                    <a:pt x="3855" y="1848"/>
                  </a:cubicBezTo>
                  <a:lnTo>
                    <a:pt x="3855" y="1464"/>
                  </a:lnTo>
                  <a:cubicBezTo>
                    <a:pt x="3855" y="655"/>
                    <a:pt x="3201" y="1"/>
                    <a:pt x="239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39"/>
            <p:cNvSpPr/>
            <p:nvPr/>
          </p:nvSpPr>
          <p:spPr>
            <a:xfrm>
              <a:off x="5133501" y="2916396"/>
              <a:ext cx="109185" cy="83718"/>
            </a:xfrm>
            <a:custGeom>
              <a:rect b="b" l="l" r="r" t="t"/>
              <a:pathLst>
                <a:path extrusionOk="0" h="3192" w="4163">
                  <a:moveTo>
                    <a:pt x="309" y="0"/>
                  </a:moveTo>
                  <a:cubicBezTo>
                    <a:pt x="86" y="0"/>
                    <a:pt x="0" y="345"/>
                    <a:pt x="248" y="427"/>
                  </a:cubicBezTo>
                  <a:cubicBezTo>
                    <a:pt x="1667" y="894"/>
                    <a:pt x="2880" y="1837"/>
                    <a:pt x="3688" y="3093"/>
                  </a:cubicBezTo>
                  <a:cubicBezTo>
                    <a:pt x="3735" y="3162"/>
                    <a:pt x="3799" y="3191"/>
                    <a:pt x="3863" y="3191"/>
                  </a:cubicBezTo>
                  <a:cubicBezTo>
                    <a:pt x="4015" y="3191"/>
                    <a:pt x="4162" y="3027"/>
                    <a:pt x="4054" y="2857"/>
                  </a:cubicBezTo>
                  <a:cubicBezTo>
                    <a:pt x="3192" y="1515"/>
                    <a:pt x="1898" y="509"/>
                    <a:pt x="387" y="13"/>
                  </a:cubicBezTo>
                  <a:cubicBezTo>
                    <a:pt x="360" y="4"/>
                    <a:pt x="334" y="0"/>
                    <a:pt x="30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39"/>
            <p:cNvSpPr/>
            <p:nvPr/>
          </p:nvSpPr>
          <p:spPr>
            <a:xfrm>
              <a:off x="4932651" y="2915924"/>
              <a:ext cx="109238" cy="84164"/>
            </a:xfrm>
            <a:custGeom>
              <a:rect b="b" l="l" r="r" t="t"/>
              <a:pathLst>
                <a:path extrusionOk="0" h="3209" w="4165">
                  <a:moveTo>
                    <a:pt x="3855" y="0"/>
                  </a:moveTo>
                  <a:cubicBezTo>
                    <a:pt x="3832" y="0"/>
                    <a:pt x="3808" y="4"/>
                    <a:pt x="3782" y="12"/>
                  </a:cubicBezTo>
                  <a:cubicBezTo>
                    <a:pt x="2247" y="508"/>
                    <a:pt x="933" y="1518"/>
                    <a:pt x="63" y="2870"/>
                  </a:cubicBezTo>
                  <a:cubicBezTo>
                    <a:pt x="0" y="2976"/>
                    <a:pt x="29" y="3111"/>
                    <a:pt x="130" y="3173"/>
                  </a:cubicBezTo>
                  <a:cubicBezTo>
                    <a:pt x="166" y="3198"/>
                    <a:pt x="207" y="3209"/>
                    <a:pt x="247" y="3209"/>
                  </a:cubicBezTo>
                  <a:cubicBezTo>
                    <a:pt x="319" y="3209"/>
                    <a:pt x="390" y="3173"/>
                    <a:pt x="433" y="3111"/>
                  </a:cubicBezTo>
                  <a:cubicBezTo>
                    <a:pt x="1246" y="1841"/>
                    <a:pt x="2478" y="893"/>
                    <a:pt x="3912" y="431"/>
                  </a:cubicBezTo>
                  <a:cubicBezTo>
                    <a:pt x="4165" y="348"/>
                    <a:pt x="4078" y="0"/>
                    <a:pt x="385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39"/>
            <p:cNvSpPr/>
            <p:nvPr/>
          </p:nvSpPr>
          <p:spPr>
            <a:xfrm>
              <a:off x="4931365" y="3177831"/>
              <a:ext cx="91272" cy="76847"/>
            </a:xfrm>
            <a:custGeom>
              <a:rect b="b" l="l" r="r" t="t"/>
              <a:pathLst>
                <a:path extrusionOk="0" h="2930" w="3480">
                  <a:moveTo>
                    <a:pt x="303" y="1"/>
                  </a:moveTo>
                  <a:cubicBezTo>
                    <a:pt x="149" y="1"/>
                    <a:pt x="0" y="170"/>
                    <a:pt x="112" y="342"/>
                  </a:cubicBezTo>
                  <a:cubicBezTo>
                    <a:pt x="829" y="1459"/>
                    <a:pt x="1849" y="2349"/>
                    <a:pt x="3052" y="2902"/>
                  </a:cubicBezTo>
                  <a:cubicBezTo>
                    <a:pt x="3089" y="2922"/>
                    <a:pt x="3125" y="2930"/>
                    <a:pt x="3159" y="2930"/>
                  </a:cubicBezTo>
                  <a:cubicBezTo>
                    <a:pt x="3370" y="2930"/>
                    <a:pt x="3479" y="2598"/>
                    <a:pt x="3234" y="2503"/>
                  </a:cubicBezTo>
                  <a:cubicBezTo>
                    <a:pt x="2108" y="1983"/>
                    <a:pt x="1151" y="1156"/>
                    <a:pt x="482" y="107"/>
                  </a:cubicBezTo>
                  <a:cubicBezTo>
                    <a:pt x="435" y="32"/>
                    <a:pt x="368" y="1"/>
                    <a:pt x="30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39"/>
            <p:cNvSpPr/>
            <p:nvPr/>
          </p:nvSpPr>
          <p:spPr>
            <a:xfrm>
              <a:off x="5152988" y="3177989"/>
              <a:ext cx="88623" cy="76060"/>
            </a:xfrm>
            <a:custGeom>
              <a:rect b="b" l="l" r="r" t="t"/>
              <a:pathLst>
                <a:path extrusionOk="0" h="2900" w="3379">
                  <a:moveTo>
                    <a:pt x="3130" y="0"/>
                  </a:moveTo>
                  <a:cubicBezTo>
                    <a:pt x="3058" y="0"/>
                    <a:pt x="2989" y="36"/>
                    <a:pt x="2945" y="101"/>
                  </a:cubicBezTo>
                  <a:cubicBezTo>
                    <a:pt x="2286" y="1130"/>
                    <a:pt x="1348" y="1958"/>
                    <a:pt x="241" y="2478"/>
                  </a:cubicBezTo>
                  <a:cubicBezTo>
                    <a:pt x="0" y="2581"/>
                    <a:pt x="110" y="2899"/>
                    <a:pt x="317" y="2899"/>
                  </a:cubicBezTo>
                  <a:cubicBezTo>
                    <a:pt x="351" y="2899"/>
                    <a:pt x="386" y="2891"/>
                    <a:pt x="424" y="2872"/>
                  </a:cubicBezTo>
                  <a:cubicBezTo>
                    <a:pt x="1607" y="2319"/>
                    <a:pt x="2608" y="1438"/>
                    <a:pt x="3316" y="336"/>
                  </a:cubicBezTo>
                  <a:cubicBezTo>
                    <a:pt x="3378" y="235"/>
                    <a:pt x="3349" y="101"/>
                    <a:pt x="3248" y="33"/>
                  </a:cubicBezTo>
                  <a:cubicBezTo>
                    <a:pt x="3211" y="11"/>
                    <a:pt x="3170" y="0"/>
                    <a:pt x="313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39"/>
            <p:cNvSpPr/>
            <p:nvPr/>
          </p:nvSpPr>
          <p:spPr>
            <a:xfrm>
              <a:off x="4905872" y="3007484"/>
              <a:ext cx="122456" cy="163319"/>
            </a:xfrm>
            <a:custGeom>
              <a:rect b="b" l="l" r="r" t="t"/>
              <a:pathLst>
                <a:path extrusionOk="0" h="6227" w="4669">
                  <a:moveTo>
                    <a:pt x="2397" y="423"/>
                  </a:moveTo>
                  <a:cubicBezTo>
                    <a:pt x="2965" y="428"/>
                    <a:pt x="3422" y="885"/>
                    <a:pt x="3427" y="1453"/>
                  </a:cubicBezTo>
                  <a:lnTo>
                    <a:pt x="3427" y="1588"/>
                  </a:lnTo>
                  <a:lnTo>
                    <a:pt x="3408" y="1588"/>
                  </a:lnTo>
                  <a:cubicBezTo>
                    <a:pt x="3109" y="1521"/>
                    <a:pt x="3008" y="1116"/>
                    <a:pt x="3008" y="1116"/>
                  </a:cubicBezTo>
                  <a:cubicBezTo>
                    <a:pt x="2982" y="1007"/>
                    <a:pt x="2888" y="946"/>
                    <a:pt x="2793" y="946"/>
                  </a:cubicBezTo>
                  <a:cubicBezTo>
                    <a:pt x="2728" y="946"/>
                    <a:pt x="2663" y="974"/>
                    <a:pt x="2619" y="1035"/>
                  </a:cubicBezTo>
                  <a:cubicBezTo>
                    <a:pt x="2224" y="1583"/>
                    <a:pt x="1348" y="1588"/>
                    <a:pt x="1339" y="1588"/>
                  </a:cubicBezTo>
                  <a:lnTo>
                    <a:pt x="1286" y="1588"/>
                  </a:lnTo>
                  <a:lnTo>
                    <a:pt x="1271" y="1593"/>
                  </a:lnTo>
                  <a:lnTo>
                    <a:pt x="1266" y="1593"/>
                  </a:lnTo>
                  <a:lnTo>
                    <a:pt x="1266" y="1453"/>
                  </a:lnTo>
                  <a:cubicBezTo>
                    <a:pt x="1266" y="885"/>
                    <a:pt x="1728" y="428"/>
                    <a:pt x="2291" y="423"/>
                  </a:cubicBezTo>
                  <a:close/>
                  <a:moveTo>
                    <a:pt x="3576" y="2194"/>
                  </a:moveTo>
                  <a:lnTo>
                    <a:pt x="3600" y="2199"/>
                  </a:lnTo>
                  <a:cubicBezTo>
                    <a:pt x="3672" y="2276"/>
                    <a:pt x="3663" y="2401"/>
                    <a:pt x="3576" y="2464"/>
                  </a:cubicBezTo>
                  <a:lnTo>
                    <a:pt x="3576" y="2194"/>
                  </a:lnTo>
                  <a:close/>
                  <a:moveTo>
                    <a:pt x="1117" y="2194"/>
                  </a:moveTo>
                  <a:lnTo>
                    <a:pt x="1117" y="2473"/>
                  </a:lnTo>
                  <a:cubicBezTo>
                    <a:pt x="1031" y="2411"/>
                    <a:pt x="1011" y="2286"/>
                    <a:pt x="1084" y="2204"/>
                  </a:cubicBezTo>
                  <a:cubicBezTo>
                    <a:pt x="1093" y="2204"/>
                    <a:pt x="1108" y="2199"/>
                    <a:pt x="1117" y="2194"/>
                  </a:cubicBezTo>
                  <a:close/>
                  <a:moveTo>
                    <a:pt x="2724" y="1559"/>
                  </a:moveTo>
                  <a:cubicBezTo>
                    <a:pt x="2821" y="1732"/>
                    <a:pt x="2965" y="1872"/>
                    <a:pt x="3143" y="1963"/>
                  </a:cubicBezTo>
                  <a:lnTo>
                    <a:pt x="3143" y="2584"/>
                  </a:lnTo>
                  <a:cubicBezTo>
                    <a:pt x="3143" y="2969"/>
                    <a:pt x="2830" y="3282"/>
                    <a:pt x="2450" y="3282"/>
                  </a:cubicBezTo>
                  <a:lnTo>
                    <a:pt x="2445" y="3277"/>
                  </a:lnTo>
                  <a:lnTo>
                    <a:pt x="2248" y="3277"/>
                  </a:lnTo>
                  <a:cubicBezTo>
                    <a:pt x="1868" y="3277"/>
                    <a:pt x="1555" y="2969"/>
                    <a:pt x="1555" y="2584"/>
                  </a:cubicBezTo>
                  <a:lnTo>
                    <a:pt x="1555" y="2011"/>
                  </a:lnTo>
                  <a:cubicBezTo>
                    <a:pt x="1839" y="1982"/>
                    <a:pt x="2335" y="1881"/>
                    <a:pt x="2724" y="1559"/>
                  </a:cubicBezTo>
                  <a:close/>
                  <a:moveTo>
                    <a:pt x="2580" y="3705"/>
                  </a:moveTo>
                  <a:lnTo>
                    <a:pt x="2580" y="3825"/>
                  </a:lnTo>
                  <a:lnTo>
                    <a:pt x="2339" y="4076"/>
                  </a:lnTo>
                  <a:lnTo>
                    <a:pt x="2113" y="3854"/>
                  </a:lnTo>
                  <a:lnTo>
                    <a:pt x="2113" y="3705"/>
                  </a:lnTo>
                  <a:cubicBezTo>
                    <a:pt x="2157" y="3715"/>
                    <a:pt x="2205" y="3715"/>
                    <a:pt x="2248" y="3715"/>
                  </a:cubicBezTo>
                  <a:lnTo>
                    <a:pt x="2445" y="3715"/>
                  </a:lnTo>
                  <a:cubicBezTo>
                    <a:pt x="2493" y="3715"/>
                    <a:pt x="2537" y="3715"/>
                    <a:pt x="2580" y="3705"/>
                  </a:cubicBezTo>
                  <a:close/>
                  <a:moveTo>
                    <a:pt x="2291" y="0"/>
                  </a:moveTo>
                  <a:cubicBezTo>
                    <a:pt x="1483" y="0"/>
                    <a:pt x="829" y="654"/>
                    <a:pt x="829" y="1463"/>
                  </a:cubicBezTo>
                  <a:lnTo>
                    <a:pt x="829" y="1848"/>
                  </a:lnTo>
                  <a:cubicBezTo>
                    <a:pt x="391" y="2199"/>
                    <a:pt x="612" y="2901"/>
                    <a:pt x="1170" y="2935"/>
                  </a:cubicBezTo>
                  <a:cubicBezTo>
                    <a:pt x="1257" y="3200"/>
                    <a:pt x="1440" y="3421"/>
                    <a:pt x="1675" y="3561"/>
                  </a:cubicBezTo>
                  <a:lnTo>
                    <a:pt x="1675" y="3681"/>
                  </a:lnTo>
                  <a:lnTo>
                    <a:pt x="780" y="4032"/>
                  </a:lnTo>
                  <a:cubicBezTo>
                    <a:pt x="699" y="4061"/>
                    <a:pt x="1" y="4340"/>
                    <a:pt x="1" y="5230"/>
                  </a:cubicBezTo>
                  <a:lnTo>
                    <a:pt x="1" y="6010"/>
                  </a:lnTo>
                  <a:cubicBezTo>
                    <a:pt x="1" y="6130"/>
                    <a:pt x="97" y="6226"/>
                    <a:pt x="217" y="6226"/>
                  </a:cubicBezTo>
                  <a:lnTo>
                    <a:pt x="776" y="6226"/>
                  </a:lnTo>
                  <a:cubicBezTo>
                    <a:pt x="1064" y="6226"/>
                    <a:pt x="1064" y="5789"/>
                    <a:pt x="776" y="5789"/>
                  </a:cubicBezTo>
                  <a:lnTo>
                    <a:pt x="439" y="5789"/>
                  </a:lnTo>
                  <a:lnTo>
                    <a:pt x="439" y="5230"/>
                  </a:lnTo>
                  <a:cubicBezTo>
                    <a:pt x="439" y="4629"/>
                    <a:pt x="910" y="4446"/>
                    <a:pt x="930" y="4441"/>
                  </a:cubicBezTo>
                  <a:lnTo>
                    <a:pt x="939" y="4441"/>
                  </a:lnTo>
                  <a:lnTo>
                    <a:pt x="1757" y="4119"/>
                  </a:lnTo>
                  <a:lnTo>
                    <a:pt x="2190" y="4542"/>
                  </a:lnTo>
                  <a:cubicBezTo>
                    <a:pt x="2234" y="4581"/>
                    <a:pt x="2287" y="4600"/>
                    <a:pt x="2344" y="4600"/>
                  </a:cubicBezTo>
                  <a:cubicBezTo>
                    <a:pt x="2407" y="4600"/>
                    <a:pt x="2460" y="4576"/>
                    <a:pt x="2498" y="4533"/>
                  </a:cubicBezTo>
                  <a:lnTo>
                    <a:pt x="2912" y="4109"/>
                  </a:lnTo>
                  <a:lnTo>
                    <a:pt x="3725" y="4436"/>
                  </a:lnTo>
                  <a:lnTo>
                    <a:pt x="3735" y="4436"/>
                  </a:lnTo>
                  <a:cubicBezTo>
                    <a:pt x="3759" y="4446"/>
                    <a:pt x="4230" y="4619"/>
                    <a:pt x="4230" y="5226"/>
                  </a:cubicBezTo>
                  <a:lnTo>
                    <a:pt x="4230" y="5784"/>
                  </a:lnTo>
                  <a:lnTo>
                    <a:pt x="1469" y="5784"/>
                  </a:lnTo>
                  <a:cubicBezTo>
                    <a:pt x="1180" y="5784"/>
                    <a:pt x="1180" y="6222"/>
                    <a:pt x="1469" y="6222"/>
                  </a:cubicBezTo>
                  <a:lnTo>
                    <a:pt x="4447" y="6222"/>
                  </a:lnTo>
                  <a:cubicBezTo>
                    <a:pt x="4567" y="6222"/>
                    <a:pt x="4668" y="6125"/>
                    <a:pt x="4668" y="6005"/>
                  </a:cubicBezTo>
                  <a:lnTo>
                    <a:pt x="4668" y="5226"/>
                  </a:lnTo>
                  <a:cubicBezTo>
                    <a:pt x="4668" y="4340"/>
                    <a:pt x="3975" y="4061"/>
                    <a:pt x="3889" y="4032"/>
                  </a:cubicBezTo>
                  <a:lnTo>
                    <a:pt x="3018" y="3681"/>
                  </a:lnTo>
                  <a:lnTo>
                    <a:pt x="3018" y="3561"/>
                  </a:lnTo>
                  <a:cubicBezTo>
                    <a:pt x="3254" y="3421"/>
                    <a:pt x="3437" y="3200"/>
                    <a:pt x="3523" y="2935"/>
                  </a:cubicBezTo>
                  <a:cubicBezTo>
                    <a:pt x="4072" y="2892"/>
                    <a:pt x="4288" y="2199"/>
                    <a:pt x="3860" y="1848"/>
                  </a:cubicBezTo>
                  <a:lnTo>
                    <a:pt x="3860" y="1463"/>
                  </a:lnTo>
                  <a:cubicBezTo>
                    <a:pt x="3860" y="654"/>
                    <a:pt x="3206" y="0"/>
                    <a:pt x="239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39"/>
            <p:cNvSpPr/>
            <p:nvPr/>
          </p:nvSpPr>
          <p:spPr>
            <a:xfrm>
              <a:off x="5146300" y="3007484"/>
              <a:ext cx="122430" cy="163319"/>
            </a:xfrm>
            <a:custGeom>
              <a:rect b="b" l="l" r="r" t="t"/>
              <a:pathLst>
                <a:path extrusionOk="0" h="6227" w="4668">
                  <a:moveTo>
                    <a:pt x="2397" y="423"/>
                  </a:moveTo>
                  <a:cubicBezTo>
                    <a:pt x="2964" y="423"/>
                    <a:pt x="3421" y="885"/>
                    <a:pt x="3421" y="1453"/>
                  </a:cubicBezTo>
                  <a:lnTo>
                    <a:pt x="3421" y="1588"/>
                  </a:lnTo>
                  <a:lnTo>
                    <a:pt x="3407" y="1588"/>
                  </a:lnTo>
                  <a:cubicBezTo>
                    <a:pt x="3104" y="1521"/>
                    <a:pt x="3008" y="1116"/>
                    <a:pt x="3003" y="1116"/>
                  </a:cubicBezTo>
                  <a:cubicBezTo>
                    <a:pt x="2980" y="1007"/>
                    <a:pt x="2885" y="946"/>
                    <a:pt x="2789" y="946"/>
                  </a:cubicBezTo>
                  <a:cubicBezTo>
                    <a:pt x="2724" y="946"/>
                    <a:pt x="2658" y="974"/>
                    <a:pt x="2613" y="1035"/>
                  </a:cubicBezTo>
                  <a:cubicBezTo>
                    <a:pt x="2223" y="1583"/>
                    <a:pt x="1348" y="1588"/>
                    <a:pt x="1338" y="1588"/>
                  </a:cubicBezTo>
                  <a:lnTo>
                    <a:pt x="1285" y="1588"/>
                  </a:lnTo>
                  <a:lnTo>
                    <a:pt x="1271" y="1593"/>
                  </a:lnTo>
                  <a:lnTo>
                    <a:pt x="1266" y="1593"/>
                  </a:lnTo>
                  <a:lnTo>
                    <a:pt x="1266" y="1453"/>
                  </a:lnTo>
                  <a:cubicBezTo>
                    <a:pt x="1266" y="885"/>
                    <a:pt x="1723" y="423"/>
                    <a:pt x="2291" y="423"/>
                  </a:cubicBezTo>
                  <a:close/>
                  <a:moveTo>
                    <a:pt x="3575" y="2194"/>
                  </a:moveTo>
                  <a:lnTo>
                    <a:pt x="3599" y="2199"/>
                  </a:lnTo>
                  <a:cubicBezTo>
                    <a:pt x="3672" y="2276"/>
                    <a:pt x="3662" y="2401"/>
                    <a:pt x="3575" y="2464"/>
                  </a:cubicBezTo>
                  <a:lnTo>
                    <a:pt x="3575" y="2194"/>
                  </a:lnTo>
                  <a:close/>
                  <a:moveTo>
                    <a:pt x="1117" y="2194"/>
                  </a:moveTo>
                  <a:lnTo>
                    <a:pt x="1117" y="2473"/>
                  </a:lnTo>
                  <a:cubicBezTo>
                    <a:pt x="1025" y="2411"/>
                    <a:pt x="1011" y="2286"/>
                    <a:pt x="1078" y="2204"/>
                  </a:cubicBezTo>
                  <a:cubicBezTo>
                    <a:pt x="1093" y="2204"/>
                    <a:pt x="1102" y="2199"/>
                    <a:pt x="1117" y="2194"/>
                  </a:cubicBezTo>
                  <a:close/>
                  <a:moveTo>
                    <a:pt x="2724" y="1559"/>
                  </a:moveTo>
                  <a:cubicBezTo>
                    <a:pt x="2820" y="1732"/>
                    <a:pt x="2964" y="1872"/>
                    <a:pt x="3142" y="1963"/>
                  </a:cubicBezTo>
                  <a:lnTo>
                    <a:pt x="3142" y="2584"/>
                  </a:lnTo>
                  <a:cubicBezTo>
                    <a:pt x="3142" y="2969"/>
                    <a:pt x="2830" y="3282"/>
                    <a:pt x="2445" y="3282"/>
                  </a:cubicBezTo>
                  <a:lnTo>
                    <a:pt x="2445" y="3277"/>
                  </a:lnTo>
                  <a:lnTo>
                    <a:pt x="2247" y="3277"/>
                  </a:lnTo>
                  <a:cubicBezTo>
                    <a:pt x="1862" y="3277"/>
                    <a:pt x="1554" y="2969"/>
                    <a:pt x="1554" y="2584"/>
                  </a:cubicBezTo>
                  <a:lnTo>
                    <a:pt x="1554" y="2011"/>
                  </a:lnTo>
                  <a:cubicBezTo>
                    <a:pt x="1838" y="1982"/>
                    <a:pt x="2334" y="1881"/>
                    <a:pt x="2724" y="1559"/>
                  </a:cubicBezTo>
                  <a:close/>
                  <a:moveTo>
                    <a:pt x="2579" y="3705"/>
                  </a:moveTo>
                  <a:lnTo>
                    <a:pt x="2579" y="3825"/>
                  </a:lnTo>
                  <a:lnTo>
                    <a:pt x="2339" y="4076"/>
                  </a:lnTo>
                  <a:lnTo>
                    <a:pt x="2113" y="3854"/>
                  </a:lnTo>
                  <a:lnTo>
                    <a:pt x="2113" y="3705"/>
                  </a:lnTo>
                  <a:cubicBezTo>
                    <a:pt x="2156" y="3715"/>
                    <a:pt x="2204" y="3715"/>
                    <a:pt x="2247" y="3715"/>
                  </a:cubicBezTo>
                  <a:lnTo>
                    <a:pt x="2445" y="3715"/>
                  </a:lnTo>
                  <a:cubicBezTo>
                    <a:pt x="2488" y="3715"/>
                    <a:pt x="2536" y="3715"/>
                    <a:pt x="2579" y="3705"/>
                  </a:cubicBezTo>
                  <a:close/>
                  <a:moveTo>
                    <a:pt x="2291" y="0"/>
                  </a:moveTo>
                  <a:cubicBezTo>
                    <a:pt x="1482" y="0"/>
                    <a:pt x="828" y="654"/>
                    <a:pt x="828" y="1463"/>
                  </a:cubicBezTo>
                  <a:lnTo>
                    <a:pt x="828" y="1848"/>
                  </a:lnTo>
                  <a:cubicBezTo>
                    <a:pt x="390" y="2199"/>
                    <a:pt x="611" y="2901"/>
                    <a:pt x="1170" y="2935"/>
                  </a:cubicBezTo>
                  <a:cubicBezTo>
                    <a:pt x="1256" y="3200"/>
                    <a:pt x="1439" y="3421"/>
                    <a:pt x="1675" y="3561"/>
                  </a:cubicBezTo>
                  <a:lnTo>
                    <a:pt x="1675" y="3681"/>
                  </a:lnTo>
                  <a:lnTo>
                    <a:pt x="785" y="4032"/>
                  </a:lnTo>
                  <a:cubicBezTo>
                    <a:pt x="698" y="4061"/>
                    <a:pt x="0" y="4340"/>
                    <a:pt x="0" y="5230"/>
                  </a:cubicBezTo>
                  <a:lnTo>
                    <a:pt x="0" y="6010"/>
                  </a:lnTo>
                  <a:cubicBezTo>
                    <a:pt x="0" y="6130"/>
                    <a:pt x="97" y="6226"/>
                    <a:pt x="217" y="6226"/>
                  </a:cubicBezTo>
                  <a:lnTo>
                    <a:pt x="775" y="6226"/>
                  </a:lnTo>
                  <a:cubicBezTo>
                    <a:pt x="1064" y="6226"/>
                    <a:pt x="1064" y="5789"/>
                    <a:pt x="775" y="5789"/>
                  </a:cubicBezTo>
                  <a:lnTo>
                    <a:pt x="438" y="5789"/>
                  </a:lnTo>
                  <a:lnTo>
                    <a:pt x="438" y="5230"/>
                  </a:lnTo>
                  <a:cubicBezTo>
                    <a:pt x="438" y="4629"/>
                    <a:pt x="910" y="4446"/>
                    <a:pt x="929" y="4441"/>
                  </a:cubicBezTo>
                  <a:lnTo>
                    <a:pt x="939" y="4441"/>
                  </a:lnTo>
                  <a:lnTo>
                    <a:pt x="1757" y="4119"/>
                  </a:lnTo>
                  <a:lnTo>
                    <a:pt x="2190" y="4542"/>
                  </a:lnTo>
                  <a:cubicBezTo>
                    <a:pt x="2233" y="4581"/>
                    <a:pt x="2286" y="4600"/>
                    <a:pt x="2344" y="4600"/>
                  </a:cubicBezTo>
                  <a:cubicBezTo>
                    <a:pt x="2406" y="4600"/>
                    <a:pt x="2459" y="4576"/>
                    <a:pt x="2498" y="4533"/>
                  </a:cubicBezTo>
                  <a:lnTo>
                    <a:pt x="2911" y="4109"/>
                  </a:lnTo>
                  <a:lnTo>
                    <a:pt x="3725" y="4436"/>
                  </a:lnTo>
                  <a:lnTo>
                    <a:pt x="3734" y="4436"/>
                  </a:lnTo>
                  <a:cubicBezTo>
                    <a:pt x="3758" y="4446"/>
                    <a:pt x="4230" y="4619"/>
                    <a:pt x="4230" y="5226"/>
                  </a:cubicBezTo>
                  <a:lnTo>
                    <a:pt x="4230" y="5784"/>
                  </a:lnTo>
                  <a:lnTo>
                    <a:pt x="1468" y="5784"/>
                  </a:lnTo>
                  <a:cubicBezTo>
                    <a:pt x="1179" y="5784"/>
                    <a:pt x="1179" y="6222"/>
                    <a:pt x="1468" y="6222"/>
                  </a:cubicBezTo>
                  <a:lnTo>
                    <a:pt x="4446" y="6222"/>
                  </a:lnTo>
                  <a:cubicBezTo>
                    <a:pt x="4567" y="6222"/>
                    <a:pt x="4668" y="6121"/>
                    <a:pt x="4668" y="6000"/>
                  </a:cubicBezTo>
                  <a:lnTo>
                    <a:pt x="4668" y="5226"/>
                  </a:lnTo>
                  <a:cubicBezTo>
                    <a:pt x="4668" y="4340"/>
                    <a:pt x="3975" y="4061"/>
                    <a:pt x="3888" y="4032"/>
                  </a:cubicBezTo>
                  <a:lnTo>
                    <a:pt x="3017" y="3681"/>
                  </a:lnTo>
                  <a:lnTo>
                    <a:pt x="3017" y="3561"/>
                  </a:lnTo>
                  <a:cubicBezTo>
                    <a:pt x="3253" y="3421"/>
                    <a:pt x="3436" y="3200"/>
                    <a:pt x="3522" y="2935"/>
                  </a:cubicBezTo>
                  <a:cubicBezTo>
                    <a:pt x="4071" y="2892"/>
                    <a:pt x="4288" y="2199"/>
                    <a:pt x="3859" y="1848"/>
                  </a:cubicBezTo>
                  <a:lnTo>
                    <a:pt x="3859" y="1463"/>
                  </a:lnTo>
                  <a:cubicBezTo>
                    <a:pt x="3859" y="654"/>
                    <a:pt x="3205" y="0"/>
                    <a:pt x="239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39"/>
            <p:cNvSpPr/>
            <p:nvPr/>
          </p:nvSpPr>
          <p:spPr>
            <a:xfrm>
              <a:off x="5025889" y="3107174"/>
              <a:ext cx="122325" cy="163319"/>
            </a:xfrm>
            <a:custGeom>
              <a:rect b="b" l="l" r="r" t="t"/>
              <a:pathLst>
                <a:path extrusionOk="0" h="6227" w="4664">
                  <a:moveTo>
                    <a:pt x="2397" y="433"/>
                  </a:moveTo>
                  <a:cubicBezTo>
                    <a:pt x="2960" y="433"/>
                    <a:pt x="3422" y="895"/>
                    <a:pt x="3422" y="1463"/>
                  </a:cubicBezTo>
                  <a:lnTo>
                    <a:pt x="3422" y="1598"/>
                  </a:lnTo>
                  <a:lnTo>
                    <a:pt x="3408" y="1598"/>
                  </a:lnTo>
                  <a:cubicBezTo>
                    <a:pt x="3104" y="1530"/>
                    <a:pt x="3003" y="1126"/>
                    <a:pt x="3003" y="1126"/>
                  </a:cubicBezTo>
                  <a:cubicBezTo>
                    <a:pt x="2980" y="1017"/>
                    <a:pt x="2886" y="956"/>
                    <a:pt x="2789" y="956"/>
                  </a:cubicBezTo>
                  <a:cubicBezTo>
                    <a:pt x="2724" y="956"/>
                    <a:pt x="2658" y="984"/>
                    <a:pt x="2614" y="1044"/>
                  </a:cubicBezTo>
                  <a:cubicBezTo>
                    <a:pt x="2224" y="1588"/>
                    <a:pt x="1348" y="1593"/>
                    <a:pt x="1334" y="1593"/>
                  </a:cubicBezTo>
                  <a:lnTo>
                    <a:pt x="1266" y="1593"/>
                  </a:lnTo>
                  <a:lnTo>
                    <a:pt x="1266" y="1463"/>
                  </a:lnTo>
                  <a:cubicBezTo>
                    <a:pt x="1262" y="895"/>
                    <a:pt x="1723" y="433"/>
                    <a:pt x="2291" y="433"/>
                  </a:cubicBezTo>
                  <a:close/>
                  <a:moveTo>
                    <a:pt x="3576" y="2194"/>
                  </a:moveTo>
                  <a:lnTo>
                    <a:pt x="3600" y="2199"/>
                  </a:lnTo>
                  <a:cubicBezTo>
                    <a:pt x="3672" y="2281"/>
                    <a:pt x="3663" y="2401"/>
                    <a:pt x="3576" y="2469"/>
                  </a:cubicBezTo>
                  <a:lnTo>
                    <a:pt x="3576" y="2194"/>
                  </a:lnTo>
                  <a:close/>
                  <a:moveTo>
                    <a:pt x="1117" y="2199"/>
                  </a:moveTo>
                  <a:lnTo>
                    <a:pt x="1117" y="2473"/>
                  </a:lnTo>
                  <a:cubicBezTo>
                    <a:pt x="1064" y="2440"/>
                    <a:pt x="1035" y="2382"/>
                    <a:pt x="1035" y="2324"/>
                  </a:cubicBezTo>
                  <a:cubicBezTo>
                    <a:pt x="1035" y="2281"/>
                    <a:pt x="1050" y="2238"/>
                    <a:pt x="1079" y="2204"/>
                  </a:cubicBezTo>
                  <a:cubicBezTo>
                    <a:pt x="1093" y="2204"/>
                    <a:pt x="1103" y="2199"/>
                    <a:pt x="1117" y="2199"/>
                  </a:cubicBezTo>
                  <a:close/>
                  <a:moveTo>
                    <a:pt x="2720" y="1559"/>
                  </a:moveTo>
                  <a:cubicBezTo>
                    <a:pt x="2816" y="1732"/>
                    <a:pt x="2965" y="1872"/>
                    <a:pt x="3143" y="1963"/>
                  </a:cubicBezTo>
                  <a:lnTo>
                    <a:pt x="3143" y="2584"/>
                  </a:lnTo>
                  <a:cubicBezTo>
                    <a:pt x="3138" y="2969"/>
                    <a:pt x="2830" y="3277"/>
                    <a:pt x="2445" y="3282"/>
                  </a:cubicBezTo>
                  <a:lnTo>
                    <a:pt x="2248" y="3282"/>
                  </a:lnTo>
                  <a:cubicBezTo>
                    <a:pt x="1868" y="3277"/>
                    <a:pt x="1555" y="2969"/>
                    <a:pt x="1555" y="2584"/>
                  </a:cubicBezTo>
                  <a:lnTo>
                    <a:pt x="1555" y="2012"/>
                  </a:lnTo>
                  <a:lnTo>
                    <a:pt x="1550" y="2012"/>
                  </a:lnTo>
                  <a:cubicBezTo>
                    <a:pt x="1834" y="1983"/>
                    <a:pt x="2335" y="1882"/>
                    <a:pt x="2720" y="1559"/>
                  </a:cubicBezTo>
                  <a:close/>
                  <a:moveTo>
                    <a:pt x="2580" y="3710"/>
                  </a:moveTo>
                  <a:lnTo>
                    <a:pt x="2580" y="3830"/>
                  </a:lnTo>
                  <a:lnTo>
                    <a:pt x="2339" y="4076"/>
                  </a:lnTo>
                  <a:lnTo>
                    <a:pt x="2113" y="3854"/>
                  </a:lnTo>
                  <a:lnTo>
                    <a:pt x="2113" y="3710"/>
                  </a:lnTo>
                  <a:cubicBezTo>
                    <a:pt x="2157" y="3715"/>
                    <a:pt x="2200" y="3715"/>
                    <a:pt x="2248" y="3715"/>
                  </a:cubicBezTo>
                  <a:lnTo>
                    <a:pt x="2445" y="3715"/>
                  </a:lnTo>
                  <a:cubicBezTo>
                    <a:pt x="2489" y="3715"/>
                    <a:pt x="2532" y="3715"/>
                    <a:pt x="2580" y="3710"/>
                  </a:cubicBezTo>
                  <a:close/>
                  <a:moveTo>
                    <a:pt x="2291" y="0"/>
                  </a:moveTo>
                  <a:cubicBezTo>
                    <a:pt x="1483" y="0"/>
                    <a:pt x="829" y="655"/>
                    <a:pt x="829" y="1463"/>
                  </a:cubicBezTo>
                  <a:lnTo>
                    <a:pt x="829" y="1848"/>
                  </a:lnTo>
                  <a:cubicBezTo>
                    <a:pt x="391" y="2199"/>
                    <a:pt x="612" y="2902"/>
                    <a:pt x="1170" y="2940"/>
                  </a:cubicBezTo>
                  <a:cubicBezTo>
                    <a:pt x="1257" y="3200"/>
                    <a:pt x="1435" y="3421"/>
                    <a:pt x="1675" y="3561"/>
                  </a:cubicBezTo>
                  <a:lnTo>
                    <a:pt x="1675" y="3681"/>
                  </a:lnTo>
                  <a:lnTo>
                    <a:pt x="780" y="4032"/>
                  </a:lnTo>
                  <a:cubicBezTo>
                    <a:pt x="699" y="4061"/>
                    <a:pt x="1" y="4340"/>
                    <a:pt x="1" y="5231"/>
                  </a:cubicBezTo>
                  <a:lnTo>
                    <a:pt x="1" y="6010"/>
                  </a:lnTo>
                  <a:cubicBezTo>
                    <a:pt x="1" y="6130"/>
                    <a:pt x="97" y="6227"/>
                    <a:pt x="217" y="6227"/>
                  </a:cubicBezTo>
                  <a:lnTo>
                    <a:pt x="771" y="6227"/>
                  </a:lnTo>
                  <a:cubicBezTo>
                    <a:pt x="1064" y="6227"/>
                    <a:pt x="1064" y="5789"/>
                    <a:pt x="771" y="5789"/>
                  </a:cubicBezTo>
                  <a:lnTo>
                    <a:pt x="434" y="5789"/>
                  </a:lnTo>
                  <a:lnTo>
                    <a:pt x="434" y="5231"/>
                  </a:lnTo>
                  <a:cubicBezTo>
                    <a:pt x="434" y="4629"/>
                    <a:pt x="910" y="4446"/>
                    <a:pt x="925" y="4446"/>
                  </a:cubicBezTo>
                  <a:lnTo>
                    <a:pt x="939" y="4441"/>
                  </a:lnTo>
                  <a:lnTo>
                    <a:pt x="1757" y="4119"/>
                  </a:lnTo>
                  <a:lnTo>
                    <a:pt x="2190" y="4543"/>
                  </a:lnTo>
                  <a:cubicBezTo>
                    <a:pt x="2229" y="4581"/>
                    <a:pt x="2286" y="4600"/>
                    <a:pt x="2339" y="4600"/>
                  </a:cubicBezTo>
                  <a:lnTo>
                    <a:pt x="2344" y="4600"/>
                  </a:lnTo>
                  <a:cubicBezTo>
                    <a:pt x="2402" y="4600"/>
                    <a:pt x="2460" y="4576"/>
                    <a:pt x="2498" y="4533"/>
                  </a:cubicBezTo>
                  <a:lnTo>
                    <a:pt x="2907" y="4109"/>
                  </a:lnTo>
                  <a:lnTo>
                    <a:pt x="3725" y="4437"/>
                  </a:lnTo>
                  <a:lnTo>
                    <a:pt x="3735" y="4441"/>
                  </a:lnTo>
                  <a:cubicBezTo>
                    <a:pt x="3754" y="4446"/>
                    <a:pt x="4230" y="4620"/>
                    <a:pt x="4230" y="5226"/>
                  </a:cubicBezTo>
                  <a:lnTo>
                    <a:pt x="4230" y="5784"/>
                  </a:lnTo>
                  <a:lnTo>
                    <a:pt x="1468" y="5784"/>
                  </a:lnTo>
                  <a:cubicBezTo>
                    <a:pt x="1175" y="5784"/>
                    <a:pt x="1175" y="6222"/>
                    <a:pt x="1468" y="6222"/>
                  </a:cubicBezTo>
                  <a:lnTo>
                    <a:pt x="4447" y="6222"/>
                  </a:lnTo>
                  <a:cubicBezTo>
                    <a:pt x="4567" y="6222"/>
                    <a:pt x="4663" y="6126"/>
                    <a:pt x="4663" y="6000"/>
                  </a:cubicBezTo>
                  <a:lnTo>
                    <a:pt x="4663" y="5226"/>
                  </a:lnTo>
                  <a:cubicBezTo>
                    <a:pt x="4663" y="4340"/>
                    <a:pt x="3971" y="4061"/>
                    <a:pt x="3884" y="4032"/>
                  </a:cubicBezTo>
                  <a:lnTo>
                    <a:pt x="3018" y="3681"/>
                  </a:lnTo>
                  <a:lnTo>
                    <a:pt x="3018" y="3561"/>
                  </a:lnTo>
                  <a:cubicBezTo>
                    <a:pt x="3254" y="3421"/>
                    <a:pt x="3432" y="3200"/>
                    <a:pt x="3518" y="2935"/>
                  </a:cubicBezTo>
                  <a:cubicBezTo>
                    <a:pt x="4072" y="2892"/>
                    <a:pt x="4288" y="2199"/>
                    <a:pt x="3860" y="1848"/>
                  </a:cubicBezTo>
                  <a:lnTo>
                    <a:pt x="3860" y="1463"/>
                  </a:lnTo>
                  <a:cubicBezTo>
                    <a:pt x="3860" y="655"/>
                    <a:pt x="3201" y="0"/>
                    <a:pt x="239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1" name="Shape 1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2" name="Google Shape;1832;p40"/>
          <p:cNvGrpSpPr/>
          <p:nvPr/>
        </p:nvGrpSpPr>
        <p:grpSpPr>
          <a:xfrm flipH="1" rot="10800000">
            <a:off x="7537816" y="4222162"/>
            <a:ext cx="806657" cy="421744"/>
            <a:chOff x="1822875" y="1377000"/>
            <a:chExt cx="548075" cy="286550"/>
          </a:xfrm>
        </p:grpSpPr>
        <p:sp>
          <p:nvSpPr>
            <p:cNvPr id="1833" name="Google Shape;1833;p40"/>
            <p:cNvSpPr/>
            <p:nvPr/>
          </p:nvSpPr>
          <p:spPr>
            <a:xfrm>
              <a:off x="1822875" y="1402500"/>
              <a:ext cx="163425" cy="251950"/>
            </a:xfrm>
            <a:custGeom>
              <a:rect b="b" l="l" r="r" t="t"/>
              <a:pathLst>
                <a:path extrusionOk="0" h="10078" w="6537">
                  <a:moveTo>
                    <a:pt x="849" y="1"/>
                  </a:moveTo>
                  <a:cubicBezTo>
                    <a:pt x="528" y="1"/>
                    <a:pt x="193" y="83"/>
                    <a:pt x="100" y="361"/>
                  </a:cubicBezTo>
                  <a:cubicBezTo>
                    <a:pt x="86" y="404"/>
                    <a:pt x="72" y="443"/>
                    <a:pt x="58" y="486"/>
                  </a:cubicBezTo>
                  <a:cubicBezTo>
                    <a:pt x="0" y="657"/>
                    <a:pt x="189" y="853"/>
                    <a:pt x="300" y="945"/>
                  </a:cubicBezTo>
                  <a:lnTo>
                    <a:pt x="300" y="949"/>
                  </a:lnTo>
                  <a:cubicBezTo>
                    <a:pt x="553" y="628"/>
                    <a:pt x="1445" y="589"/>
                    <a:pt x="1784" y="585"/>
                  </a:cubicBezTo>
                  <a:lnTo>
                    <a:pt x="1819" y="585"/>
                  </a:lnTo>
                  <a:cubicBezTo>
                    <a:pt x="2019" y="585"/>
                    <a:pt x="2215" y="593"/>
                    <a:pt x="2408" y="611"/>
                  </a:cubicBezTo>
                  <a:cubicBezTo>
                    <a:pt x="2247" y="322"/>
                    <a:pt x="1705" y="165"/>
                    <a:pt x="1466" y="97"/>
                  </a:cubicBezTo>
                  <a:cubicBezTo>
                    <a:pt x="1423" y="86"/>
                    <a:pt x="1381" y="76"/>
                    <a:pt x="1338" y="61"/>
                  </a:cubicBezTo>
                  <a:cubicBezTo>
                    <a:pt x="1213" y="29"/>
                    <a:pt x="1035" y="1"/>
                    <a:pt x="849" y="1"/>
                  </a:cubicBezTo>
                  <a:close/>
                  <a:moveTo>
                    <a:pt x="1160" y="1456"/>
                  </a:moveTo>
                  <a:cubicBezTo>
                    <a:pt x="1310" y="1538"/>
                    <a:pt x="1455" y="1612"/>
                    <a:pt x="1562" y="1684"/>
                  </a:cubicBezTo>
                  <a:cubicBezTo>
                    <a:pt x="2358" y="2190"/>
                    <a:pt x="3556" y="2668"/>
                    <a:pt x="4187" y="3360"/>
                  </a:cubicBezTo>
                  <a:cubicBezTo>
                    <a:pt x="4804" y="4037"/>
                    <a:pt x="4308" y="4405"/>
                    <a:pt x="3862" y="4989"/>
                  </a:cubicBezTo>
                  <a:cubicBezTo>
                    <a:pt x="3517" y="5446"/>
                    <a:pt x="3171" y="5899"/>
                    <a:pt x="2824" y="6351"/>
                  </a:cubicBezTo>
                  <a:cubicBezTo>
                    <a:pt x="2133" y="7260"/>
                    <a:pt x="1441" y="8170"/>
                    <a:pt x="749" y="9075"/>
                  </a:cubicBezTo>
                  <a:cubicBezTo>
                    <a:pt x="375" y="9571"/>
                    <a:pt x="1423" y="10078"/>
                    <a:pt x="2190" y="10078"/>
                  </a:cubicBezTo>
                  <a:cubicBezTo>
                    <a:pt x="2472" y="10078"/>
                    <a:pt x="2714" y="10010"/>
                    <a:pt x="2835" y="9849"/>
                  </a:cubicBezTo>
                  <a:cubicBezTo>
                    <a:pt x="3759" y="8641"/>
                    <a:pt x="4679" y="7428"/>
                    <a:pt x="5602" y="6220"/>
                  </a:cubicBezTo>
                  <a:cubicBezTo>
                    <a:pt x="5838" y="5909"/>
                    <a:pt x="6237" y="5520"/>
                    <a:pt x="6537" y="5107"/>
                  </a:cubicBezTo>
                  <a:lnTo>
                    <a:pt x="6537" y="5107"/>
                  </a:lnTo>
                  <a:cubicBezTo>
                    <a:pt x="6351" y="5278"/>
                    <a:pt x="6166" y="5435"/>
                    <a:pt x="6012" y="5585"/>
                  </a:cubicBezTo>
                  <a:cubicBezTo>
                    <a:pt x="4939" y="6636"/>
                    <a:pt x="4044" y="7828"/>
                    <a:pt x="3263" y="9111"/>
                  </a:cubicBezTo>
                  <a:cubicBezTo>
                    <a:pt x="3078" y="9414"/>
                    <a:pt x="2365" y="9546"/>
                    <a:pt x="1797" y="9546"/>
                  </a:cubicBezTo>
                  <a:cubicBezTo>
                    <a:pt x="1334" y="9546"/>
                    <a:pt x="967" y="9461"/>
                    <a:pt x="1060" y="9307"/>
                  </a:cubicBezTo>
                  <a:cubicBezTo>
                    <a:pt x="2040" y="7692"/>
                    <a:pt x="3217" y="6391"/>
                    <a:pt x="4536" y="5061"/>
                  </a:cubicBezTo>
                  <a:cubicBezTo>
                    <a:pt x="5546" y="4037"/>
                    <a:pt x="4832" y="3460"/>
                    <a:pt x="3912" y="2764"/>
                  </a:cubicBezTo>
                  <a:cubicBezTo>
                    <a:pt x="3081" y="2133"/>
                    <a:pt x="2197" y="1569"/>
                    <a:pt x="1160" y="145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40"/>
            <p:cNvSpPr/>
            <p:nvPr/>
          </p:nvSpPr>
          <p:spPr>
            <a:xfrm>
              <a:off x="1824750" y="1417750"/>
              <a:ext cx="188550" cy="112450"/>
            </a:xfrm>
            <a:custGeom>
              <a:rect b="b" l="l" r="r" t="t"/>
              <a:pathLst>
                <a:path extrusionOk="0" h="4498" w="7542">
                  <a:moveTo>
                    <a:pt x="225" y="339"/>
                  </a:moveTo>
                  <a:cubicBezTo>
                    <a:pt x="215" y="353"/>
                    <a:pt x="203" y="371"/>
                    <a:pt x="193" y="389"/>
                  </a:cubicBezTo>
                  <a:cubicBezTo>
                    <a:pt x="1" y="750"/>
                    <a:pt x="286" y="824"/>
                    <a:pt x="674" y="824"/>
                  </a:cubicBezTo>
                  <a:lnTo>
                    <a:pt x="707" y="824"/>
                  </a:lnTo>
                  <a:cubicBezTo>
                    <a:pt x="835" y="824"/>
                    <a:pt x="960" y="831"/>
                    <a:pt x="1085" y="846"/>
                  </a:cubicBezTo>
                  <a:cubicBezTo>
                    <a:pt x="945" y="767"/>
                    <a:pt x="796" y="685"/>
                    <a:pt x="660" y="592"/>
                  </a:cubicBezTo>
                  <a:cubicBezTo>
                    <a:pt x="521" y="546"/>
                    <a:pt x="404" y="489"/>
                    <a:pt x="321" y="421"/>
                  </a:cubicBezTo>
                  <a:cubicBezTo>
                    <a:pt x="289" y="393"/>
                    <a:pt x="257" y="365"/>
                    <a:pt x="225" y="339"/>
                  </a:cubicBezTo>
                  <a:close/>
                  <a:moveTo>
                    <a:pt x="2333" y="1"/>
                  </a:moveTo>
                  <a:lnTo>
                    <a:pt x="2333" y="1"/>
                  </a:lnTo>
                  <a:cubicBezTo>
                    <a:pt x="2347" y="26"/>
                    <a:pt x="2357" y="54"/>
                    <a:pt x="2364" y="82"/>
                  </a:cubicBezTo>
                  <a:cubicBezTo>
                    <a:pt x="3395" y="739"/>
                    <a:pt x="4426" y="1395"/>
                    <a:pt x="5449" y="2055"/>
                  </a:cubicBezTo>
                  <a:cubicBezTo>
                    <a:pt x="5937" y="2368"/>
                    <a:pt x="6814" y="2786"/>
                    <a:pt x="6865" y="3467"/>
                  </a:cubicBezTo>
                  <a:cubicBezTo>
                    <a:pt x="6886" y="3805"/>
                    <a:pt x="6707" y="4158"/>
                    <a:pt x="6462" y="4497"/>
                  </a:cubicBezTo>
                  <a:cubicBezTo>
                    <a:pt x="7003" y="3997"/>
                    <a:pt x="7542" y="3403"/>
                    <a:pt x="7189" y="2685"/>
                  </a:cubicBezTo>
                  <a:cubicBezTo>
                    <a:pt x="6797" y="1894"/>
                    <a:pt x="5556" y="1209"/>
                    <a:pt x="4821" y="788"/>
                  </a:cubicBezTo>
                  <a:cubicBezTo>
                    <a:pt x="4023" y="329"/>
                    <a:pt x="3210" y="75"/>
                    <a:pt x="23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40"/>
            <p:cNvSpPr/>
            <p:nvPr/>
          </p:nvSpPr>
          <p:spPr>
            <a:xfrm>
              <a:off x="1830350" y="1417125"/>
              <a:ext cx="166575" cy="224050"/>
            </a:xfrm>
            <a:custGeom>
              <a:rect b="b" l="l" r="r" t="t"/>
              <a:pathLst>
                <a:path extrusionOk="0" h="8962" w="6663">
                  <a:moveTo>
                    <a:pt x="1485" y="0"/>
                  </a:moveTo>
                  <a:cubicBezTo>
                    <a:pt x="1146" y="4"/>
                    <a:pt x="254" y="43"/>
                    <a:pt x="1" y="364"/>
                  </a:cubicBezTo>
                  <a:cubicBezTo>
                    <a:pt x="33" y="390"/>
                    <a:pt x="65" y="418"/>
                    <a:pt x="97" y="446"/>
                  </a:cubicBezTo>
                  <a:cubicBezTo>
                    <a:pt x="180" y="514"/>
                    <a:pt x="297" y="571"/>
                    <a:pt x="436" y="617"/>
                  </a:cubicBezTo>
                  <a:cubicBezTo>
                    <a:pt x="572" y="710"/>
                    <a:pt x="721" y="792"/>
                    <a:pt x="861" y="871"/>
                  </a:cubicBezTo>
                  <a:cubicBezTo>
                    <a:pt x="1898" y="984"/>
                    <a:pt x="2782" y="1548"/>
                    <a:pt x="3613" y="2179"/>
                  </a:cubicBezTo>
                  <a:cubicBezTo>
                    <a:pt x="4533" y="2875"/>
                    <a:pt x="5247" y="3452"/>
                    <a:pt x="4237" y="4476"/>
                  </a:cubicBezTo>
                  <a:cubicBezTo>
                    <a:pt x="2918" y="5806"/>
                    <a:pt x="1741" y="7107"/>
                    <a:pt x="761" y="8722"/>
                  </a:cubicBezTo>
                  <a:cubicBezTo>
                    <a:pt x="668" y="8876"/>
                    <a:pt x="1035" y="8961"/>
                    <a:pt x="1498" y="8961"/>
                  </a:cubicBezTo>
                  <a:cubicBezTo>
                    <a:pt x="2066" y="8961"/>
                    <a:pt x="2779" y="8829"/>
                    <a:pt x="2964" y="8526"/>
                  </a:cubicBezTo>
                  <a:cubicBezTo>
                    <a:pt x="3745" y="7243"/>
                    <a:pt x="4640" y="6051"/>
                    <a:pt x="5713" y="5000"/>
                  </a:cubicBezTo>
                  <a:cubicBezTo>
                    <a:pt x="5867" y="4850"/>
                    <a:pt x="6052" y="4693"/>
                    <a:pt x="6238" y="4522"/>
                  </a:cubicBezTo>
                  <a:cubicBezTo>
                    <a:pt x="6483" y="4183"/>
                    <a:pt x="6662" y="3830"/>
                    <a:pt x="6641" y="3492"/>
                  </a:cubicBezTo>
                  <a:cubicBezTo>
                    <a:pt x="6590" y="2811"/>
                    <a:pt x="5713" y="2393"/>
                    <a:pt x="5225" y="2080"/>
                  </a:cubicBezTo>
                  <a:cubicBezTo>
                    <a:pt x="4202" y="1420"/>
                    <a:pt x="3171" y="764"/>
                    <a:pt x="2140" y="107"/>
                  </a:cubicBezTo>
                  <a:cubicBezTo>
                    <a:pt x="2133" y="79"/>
                    <a:pt x="2123" y="51"/>
                    <a:pt x="2109" y="26"/>
                  </a:cubicBezTo>
                  <a:cubicBezTo>
                    <a:pt x="1916" y="8"/>
                    <a:pt x="1720" y="0"/>
                    <a:pt x="15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40"/>
            <p:cNvSpPr/>
            <p:nvPr/>
          </p:nvSpPr>
          <p:spPr>
            <a:xfrm>
              <a:off x="1983600" y="1387975"/>
              <a:ext cx="118150" cy="230725"/>
            </a:xfrm>
            <a:custGeom>
              <a:rect b="b" l="l" r="r" t="t"/>
              <a:pathLst>
                <a:path extrusionOk="0" h="9229" w="4726">
                  <a:moveTo>
                    <a:pt x="425" y="1"/>
                  </a:moveTo>
                  <a:cubicBezTo>
                    <a:pt x="236" y="1"/>
                    <a:pt x="315" y="336"/>
                    <a:pt x="489" y="700"/>
                  </a:cubicBezTo>
                  <a:cubicBezTo>
                    <a:pt x="521" y="478"/>
                    <a:pt x="610" y="282"/>
                    <a:pt x="738" y="144"/>
                  </a:cubicBezTo>
                  <a:cubicBezTo>
                    <a:pt x="596" y="43"/>
                    <a:pt x="493" y="1"/>
                    <a:pt x="425" y="1"/>
                  </a:cubicBezTo>
                  <a:close/>
                  <a:moveTo>
                    <a:pt x="3781" y="4408"/>
                  </a:moveTo>
                  <a:cubicBezTo>
                    <a:pt x="3246" y="4961"/>
                    <a:pt x="2433" y="5588"/>
                    <a:pt x="2236" y="5787"/>
                  </a:cubicBezTo>
                  <a:cubicBezTo>
                    <a:pt x="1534" y="6505"/>
                    <a:pt x="863" y="7247"/>
                    <a:pt x="211" y="8006"/>
                  </a:cubicBezTo>
                  <a:cubicBezTo>
                    <a:pt x="1" y="8248"/>
                    <a:pt x="304" y="8797"/>
                    <a:pt x="685" y="9229"/>
                  </a:cubicBezTo>
                  <a:cubicBezTo>
                    <a:pt x="721" y="9172"/>
                    <a:pt x="764" y="9118"/>
                    <a:pt x="814" y="9065"/>
                  </a:cubicBezTo>
                  <a:cubicBezTo>
                    <a:pt x="1556" y="8316"/>
                    <a:pt x="2297" y="7567"/>
                    <a:pt x="3042" y="6814"/>
                  </a:cubicBezTo>
                  <a:cubicBezTo>
                    <a:pt x="3438" y="6416"/>
                    <a:pt x="4329" y="5792"/>
                    <a:pt x="4726" y="5231"/>
                  </a:cubicBezTo>
                  <a:cubicBezTo>
                    <a:pt x="4469" y="4946"/>
                    <a:pt x="4115" y="4668"/>
                    <a:pt x="3781" y="440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40"/>
            <p:cNvSpPr/>
            <p:nvPr/>
          </p:nvSpPr>
          <p:spPr>
            <a:xfrm>
              <a:off x="1989850" y="1386450"/>
              <a:ext cx="169475" cy="277100"/>
            </a:xfrm>
            <a:custGeom>
              <a:rect b="b" l="l" r="r" t="t"/>
              <a:pathLst>
                <a:path extrusionOk="0" h="11084" w="6779">
                  <a:moveTo>
                    <a:pt x="239" y="761"/>
                  </a:moveTo>
                  <a:lnTo>
                    <a:pt x="239" y="761"/>
                  </a:lnTo>
                  <a:cubicBezTo>
                    <a:pt x="186" y="1142"/>
                    <a:pt x="300" y="1591"/>
                    <a:pt x="660" y="1923"/>
                  </a:cubicBezTo>
                  <a:cubicBezTo>
                    <a:pt x="1377" y="2575"/>
                    <a:pt x="2090" y="3231"/>
                    <a:pt x="2803" y="3884"/>
                  </a:cubicBezTo>
                  <a:cubicBezTo>
                    <a:pt x="2992" y="4059"/>
                    <a:pt x="3256" y="4255"/>
                    <a:pt x="3531" y="4469"/>
                  </a:cubicBezTo>
                  <a:cubicBezTo>
                    <a:pt x="3698" y="4301"/>
                    <a:pt x="3837" y="4137"/>
                    <a:pt x="3926" y="3998"/>
                  </a:cubicBezTo>
                  <a:cubicBezTo>
                    <a:pt x="2927" y="3171"/>
                    <a:pt x="1854" y="2415"/>
                    <a:pt x="842" y="1620"/>
                  </a:cubicBezTo>
                  <a:cubicBezTo>
                    <a:pt x="653" y="1470"/>
                    <a:pt x="403" y="1103"/>
                    <a:pt x="239" y="761"/>
                  </a:cubicBezTo>
                  <a:close/>
                  <a:moveTo>
                    <a:pt x="945" y="1"/>
                  </a:moveTo>
                  <a:cubicBezTo>
                    <a:pt x="767" y="1"/>
                    <a:pt x="610" y="76"/>
                    <a:pt x="488" y="205"/>
                  </a:cubicBezTo>
                  <a:cubicBezTo>
                    <a:pt x="536" y="233"/>
                    <a:pt x="582" y="269"/>
                    <a:pt x="635" y="311"/>
                  </a:cubicBezTo>
                  <a:cubicBezTo>
                    <a:pt x="1737" y="1174"/>
                    <a:pt x="2860" y="2023"/>
                    <a:pt x="3944" y="2907"/>
                  </a:cubicBezTo>
                  <a:cubicBezTo>
                    <a:pt x="4568" y="3417"/>
                    <a:pt x="5413" y="4056"/>
                    <a:pt x="5570" y="4915"/>
                  </a:cubicBezTo>
                  <a:cubicBezTo>
                    <a:pt x="5738" y="5817"/>
                    <a:pt x="4700" y="6373"/>
                    <a:pt x="4126" y="6929"/>
                  </a:cubicBezTo>
                  <a:cubicBezTo>
                    <a:pt x="3167" y="7860"/>
                    <a:pt x="2261" y="8837"/>
                    <a:pt x="1391" y="9849"/>
                  </a:cubicBezTo>
                  <a:cubicBezTo>
                    <a:pt x="1362" y="9882"/>
                    <a:pt x="1327" y="9896"/>
                    <a:pt x="1280" y="9896"/>
                  </a:cubicBezTo>
                  <a:cubicBezTo>
                    <a:pt x="1081" y="9896"/>
                    <a:pt x="735" y="9628"/>
                    <a:pt x="435" y="9290"/>
                  </a:cubicBezTo>
                  <a:lnTo>
                    <a:pt x="435" y="9290"/>
                  </a:lnTo>
                  <a:cubicBezTo>
                    <a:pt x="1" y="10007"/>
                    <a:pt x="792" y="11083"/>
                    <a:pt x="1530" y="11083"/>
                  </a:cubicBezTo>
                  <a:cubicBezTo>
                    <a:pt x="1719" y="11083"/>
                    <a:pt x="1905" y="11016"/>
                    <a:pt x="2065" y="10851"/>
                  </a:cubicBezTo>
                  <a:cubicBezTo>
                    <a:pt x="3056" y="9853"/>
                    <a:pt x="4044" y="8851"/>
                    <a:pt x="5035" y="7853"/>
                  </a:cubicBezTo>
                  <a:cubicBezTo>
                    <a:pt x="5670" y="7207"/>
                    <a:pt x="6778" y="6465"/>
                    <a:pt x="6643" y="5432"/>
                  </a:cubicBezTo>
                  <a:cubicBezTo>
                    <a:pt x="6522" y="4533"/>
                    <a:pt x="5509" y="3891"/>
                    <a:pt x="4903" y="3335"/>
                  </a:cubicBezTo>
                  <a:cubicBezTo>
                    <a:pt x="3801" y="2326"/>
                    <a:pt x="2696" y="1317"/>
                    <a:pt x="1594" y="304"/>
                  </a:cubicBezTo>
                  <a:cubicBezTo>
                    <a:pt x="1359" y="90"/>
                    <a:pt x="1138" y="1"/>
                    <a:pt x="9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40"/>
            <p:cNvSpPr/>
            <p:nvPr/>
          </p:nvSpPr>
          <p:spPr>
            <a:xfrm>
              <a:off x="1995825" y="1391550"/>
              <a:ext cx="137475" cy="242325"/>
            </a:xfrm>
            <a:custGeom>
              <a:rect b="b" l="l" r="r" t="t"/>
              <a:pathLst>
                <a:path extrusionOk="0" h="9693" w="5499">
                  <a:moveTo>
                    <a:pt x="249" y="1"/>
                  </a:moveTo>
                  <a:cubicBezTo>
                    <a:pt x="121" y="139"/>
                    <a:pt x="32" y="335"/>
                    <a:pt x="0" y="557"/>
                  </a:cubicBezTo>
                  <a:cubicBezTo>
                    <a:pt x="164" y="899"/>
                    <a:pt x="414" y="1266"/>
                    <a:pt x="603" y="1416"/>
                  </a:cubicBezTo>
                  <a:cubicBezTo>
                    <a:pt x="1615" y="2211"/>
                    <a:pt x="2688" y="2967"/>
                    <a:pt x="3687" y="3794"/>
                  </a:cubicBezTo>
                  <a:cubicBezTo>
                    <a:pt x="3598" y="3933"/>
                    <a:pt x="3459" y="4097"/>
                    <a:pt x="3292" y="4265"/>
                  </a:cubicBezTo>
                  <a:cubicBezTo>
                    <a:pt x="3626" y="4525"/>
                    <a:pt x="3980" y="4803"/>
                    <a:pt x="4237" y="5088"/>
                  </a:cubicBezTo>
                  <a:cubicBezTo>
                    <a:pt x="3840" y="5649"/>
                    <a:pt x="2949" y="6273"/>
                    <a:pt x="2553" y="6671"/>
                  </a:cubicBezTo>
                  <a:cubicBezTo>
                    <a:pt x="1808" y="7424"/>
                    <a:pt x="1067" y="8173"/>
                    <a:pt x="325" y="8922"/>
                  </a:cubicBezTo>
                  <a:cubicBezTo>
                    <a:pt x="275" y="8975"/>
                    <a:pt x="232" y="9029"/>
                    <a:pt x="196" y="9086"/>
                  </a:cubicBezTo>
                  <a:cubicBezTo>
                    <a:pt x="496" y="9424"/>
                    <a:pt x="842" y="9692"/>
                    <a:pt x="1041" y="9692"/>
                  </a:cubicBezTo>
                  <a:cubicBezTo>
                    <a:pt x="1088" y="9692"/>
                    <a:pt x="1123" y="9678"/>
                    <a:pt x="1152" y="9645"/>
                  </a:cubicBezTo>
                  <a:cubicBezTo>
                    <a:pt x="2022" y="8633"/>
                    <a:pt x="2928" y="7656"/>
                    <a:pt x="3887" y="6725"/>
                  </a:cubicBezTo>
                  <a:cubicBezTo>
                    <a:pt x="4461" y="6169"/>
                    <a:pt x="5499" y="5613"/>
                    <a:pt x="5331" y="4711"/>
                  </a:cubicBezTo>
                  <a:cubicBezTo>
                    <a:pt x="5174" y="3852"/>
                    <a:pt x="4329" y="3213"/>
                    <a:pt x="3705" y="2703"/>
                  </a:cubicBezTo>
                  <a:cubicBezTo>
                    <a:pt x="2621" y="1819"/>
                    <a:pt x="1498" y="970"/>
                    <a:pt x="396" y="107"/>
                  </a:cubicBezTo>
                  <a:cubicBezTo>
                    <a:pt x="343" y="65"/>
                    <a:pt x="297" y="29"/>
                    <a:pt x="2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40"/>
            <p:cNvSpPr/>
            <p:nvPr/>
          </p:nvSpPr>
          <p:spPr>
            <a:xfrm>
              <a:off x="2127325" y="1397150"/>
              <a:ext cx="167675" cy="219250"/>
            </a:xfrm>
            <a:custGeom>
              <a:rect b="b" l="l" r="r" t="t"/>
              <a:pathLst>
                <a:path extrusionOk="0" h="8770" w="6707">
                  <a:moveTo>
                    <a:pt x="374" y="1"/>
                  </a:moveTo>
                  <a:cubicBezTo>
                    <a:pt x="292" y="12"/>
                    <a:pt x="214" y="26"/>
                    <a:pt x="132" y="47"/>
                  </a:cubicBezTo>
                  <a:cubicBezTo>
                    <a:pt x="107" y="68"/>
                    <a:pt x="86" y="90"/>
                    <a:pt x="60" y="111"/>
                  </a:cubicBezTo>
                  <a:cubicBezTo>
                    <a:pt x="0" y="389"/>
                    <a:pt x="50" y="435"/>
                    <a:pt x="217" y="661"/>
                  </a:cubicBezTo>
                  <a:cubicBezTo>
                    <a:pt x="520" y="1070"/>
                    <a:pt x="1337" y="1409"/>
                    <a:pt x="1921" y="1409"/>
                  </a:cubicBezTo>
                  <a:cubicBezTo>
                    <a:pt x="2015" y="1409"/>
                    <a:pt x="2100" y="1403"/>
                    <a:pt x="2178" y="1385"/>
                  </a:cubicBezTo>
                  <a:cubicBezTo>
                    <a:pt x="2225" y="1373"/>
                    <a:pt x="2275" y="1363"/>
                    <a:pt x="2321" y="1352"/>
                  </a:cubicBezTo>
                  <a:cubicBezTo>
                    <a:pt x="2456" y="1320"/>
                    <a:pt x="2424" y="1231"/>
                    <a:pt x="2328" y="1124"/>
                  </a:cubicBezTo>
                  <a:lnTo>
                    <a:pt x="2328" y="1124"/>
                  </a:lnTo>
                  <a:cubicBezTo>
                    <a:pt x="3676" y="1598"/>
                    <a:pt x="5006" y="2251"/>
                    <a:pt x="6318" y="2857"/>
                  </a:cubicBezTo>
                  <a:cubicBezTo>
                    <a:pt x="4863" y="3666"/>
                    <a:pt x="3583" y="4686"/>
                    <a:pt x="2489" y="5906"/>
                  </a:cubicBezTo>
                  <a:cubicBezTo>
                    <a:pt x="3843" y="4768"/>
                    <a:pt x="5245" y="3702"/>
                    <a:pt x="6707" y="2708"/>
                  </a:cubicBezTo>
                  <a:cubicBezTo>
                    <a:pt x="4892" y="1873"/>
                    <a:pt x="3027" y="1153"/>
                    <a:pt x="1123" y="529"/>
                  </a:cubicBezTo>
                  <a:cubicBezTo>
                    <a:pt x="802" y="425"/>
                    <a:pt x="538" y="218"/>
                    <a:pt x="374" y="1"/>
                  </a:cubicBezTo>
                  <a:close/>
                  <a:moveTo>
                    <a:pt x="1761" y="6786"/>
                  </a:moveTo>
                  <a:cubicBezTo>
                    <a:pt x="1519" y="7104"/>
                    <a:pt x="1284" y="7436"/>
                    <a:pt x="1062" y="7774"/>
                  </a:cubicBezTo>
                  <a:cubicBezTo>
                    <a:pt x="905" y="8024"/>
                    <a:pt x="2214" y="8769"/>
                    <a:pt x="2867" y="8769"/>
                  </a:cubicBezTo>
                  <a:cubicBezTo>
                    <a:pt x="3009" y="8769"/>
                    <a:pt x="3124" y="8733"/>
                    <a:pt x="3177" y="8644"/>
                  </a:cubicBezTo>
                  <a:cubicBezTo>
                    <a:pt x="3455" y="8216"/>
                    <a:pt x="3751" y="7806"/>
                    <a:pt x="4068" y="7414"/>
                  </a:cubicBezTo>
                  <a:lnTo>
                    <a:pt x="4068" y="7414"/>
                  </a:lnTo>
                  <a:cubicBezTo>
                    <a:pt x="3932" y="7528"/>
                    <a:pt x="3801" y="7642"/>
                    <a:pt x="3669" y="7757"/>
                  </a:cubicBezTo>
                  <a:cubicBezTo>
                    <a:pt x="3583" y="7831"/>
                    <a:pt x="3462" y="7864"/>
                    <a:pt x="3326" y="7864"/>
                  </a:cubicBezTo>
                  <a:cubicBezTo>
                    <a:pt x="2749" y="7864"/>
                    <a:pt x="1857" y="7275"/>
                    <a:pt x="1761" y="67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40"/>
            <p:cNvSpPr/>
            <p:nvPr/>
          </p:nvSpPr>
          <p:spPr>
            <a:xfrm>
              <a:off x="2129450" y="1377000"/>
              <a:ext cx="241500" cy="205525"/>
            </a:xfrm>
            <a:custGeom>
              <a:rect b="b" l="l" r="r" t="t"/>
              <a:pathLst>
                <a:path extrusionOk="0" h="8221" w="9660">
                  <a:moveTo>
                    <a:pt x="2404" y="6712"/>
                  </a:moveTo>
                  <a:lnTo>
                    <a:pt x="2404" y="6712"/>
                  </a:lnTo>
                  <a:cubicBezTo>
                    <a:pt x="2204" y="6883"/>
                    <a:pt x="2004" y="7051"/>
                    <a:pt x="1808" y="7225"/>
                  </a:cubicBezTo>
                  <a:cubicBezTo>
                    <a:pt x="1687" y="7329"/>
                    <a:pt x="1651" y="7457"/>
                    <a:pt x="1676" y="7592"/>
                  </a:cubicBezTo>
                  <a:cubicBezTo>
                    <a:pt x="1908" y="7289"/>
                    <a:pt x="2150" y="6993"/>
                    <a:pt x="2404" y="6712"/>
                  </a:cubicBezTo>
                  <a:close/>
                  <a:moveTo>
                    <a:pt x="518" y="1"/>
                  </a:moveTo>
                  <a:cubicBezTo>
                    <a:pt x="7" y="1"/>
                    <a:pt x="1" y="422"/>
                    <a:pt x="289" y="807"/>
                  </a:cubicBezTo>
                  <a:cubicBezTo>
                    <a:pt x="381" y="792"/>
                    <a:pt x="475" y="789"/>
                    <a:pt x="567" y="789"/>
                  </a:cubicBezTo>
                  <a:cubicBezTo>
                    <a:pt x="1416" y="789"/>
                    <a:pt x="2243" y="1274"/>
                    <a:pt x="3017" y="1605"/>
                  </a:cubicBezTo>
                  <a:cubicBezTo>
                    <a:pt x="4600" y="2280"/>
                    <a:pt x="6184" y="2957"/>
                    <a:pt x="7767" y="3634"/>
                  </a:cubicBezTo>
                  <a:cubicBezTo>
                    <a:pt x="7827" y="3663"/>
                    <a:pt x="9015" y="4237"/>
                    <a:pt x="8626" y="4437"/>
                  </a:cubicBezTo>
                  <a:cubicBezTo>
                    <a:pt x="6800" y="5378"/>
                    <a:pt x="5246" y="6644"/>
                    <a:pt x="3983" y="8220"/>
                  </a:cubicBezTo>
                  <a:cubicBezTo>
                    <a:pt x="5623" y="6822"/>
                    <a:pt x="7346" y="5535"/>
                    <a:pt x="9150" y="4351"/>
                  </a:cubicBezTo>
                  <a:cubicBezTo>
                    <a:pt x="9660" y="4016"/>
                    <a:pt x="8786" y="3321"/>
                    <a:pt x="8533" y="3196"/>
                  </a:cubicBezTo>
                  <a:cubicBezTo>
                    <a:pt x="6105" y="1983"/>
                    <a:pt x="3616" y="942"/>
                    <a:pt x="1038" y="97"/>
                  </a:cubicBezTo>
                  <a:cubicBezTo>
                    <a:pt x="824" y="30"/>
                    <a:pt x="653" y="1"/>
                    <a:pt x="5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40"/>
            <p:cNvSpPr/>
            <p:nvPr/>
          </p:nvSpPr>
          <p:spPr>
            <a:xfrm>
              <a:off x="2136675" y="1396700"/>
              <a:ext cx="218150" cy="197050"/>
            </a:xfrm>
            <a:custGeom>
              <a:rect b="b" l="l" r="r" t="t"/>
              <a:pathLst>
                <a:path extrusionOk="0" h="7882" w="8726">
                  <a:moveTo>
                    <a:pt x="278" y="1"/>
                  </a:moveTo>
                  <a:cubicBezTo>
                    <a:pt x="186" y="1"/>
                    <a:pt x="92" y="4"/>
                    <a:pt x="0" y="19"/>
                  </a:cubicBezTo>
                  <a:cubicBezTo>
                    <a:pt x="164" y="236"/>
                    <a:pt x="428" y="443"/>
                    <a:pt x="749" y="547"/>
                  </a:cubicBezTo>
                  <a:cubicBezTo>
                    <a:pt x="2653" y="1171"/>
                    <a:pt x="4518" y="1891"/>
                    <a:pt x="6333" y="2726"/>
                  </a:cubicBezTo>
                  <a:cubicBezTo>
                    <a:pt x="4871" y="3720"/>
                    <a:pt x="3469" y="4786"/>
                    <a:pt x="2115" y="5924"/>
                  </a:cubicBezTo>
                  <a:cubicBezTo>
                    <a:pt x="1861" y="6205"/>
                    <a:pt x="1619" y="6501"/>
                    <a:pt x="1387" y="6804"/>
                  </a:cubicBezTo>
                  <a:cubicBezTo>
                    <a:pt x="1483" y="7293"/>
                    <a:pt x="2375" y="7882"/>
                    <a:pt x="2952" y="7882"/>
                  </a:cubicBezTo>
                  <a:cubicBezTo>
                    <a:pt x="3088" y="7882"/>
                    <a:pt x="3209" y="7849"/>
                    <a:pt x="3295" y="7775"/>
                  </a:cubicBezTo>
                  <a:cubicBezTo>
                    <a:pt x="3427" y="7660"/>
                    <a:pt x="3558" y="7546"/>
                    <a:pt x="3694" y="7432"/>
                  </a:cubicBezTo>
                  <a:cubicBezTo>
                    <a:pt x="4957" y="5856"/>
                    <a:pt x="6511" y="4590"/>
                    <a:pt x="8337" y="3649"/>
                  </a:cubicBezTo>
                  <a:cubicBezTo>
                    <a:pt x="8726" y="3449"/>
                    <a:pt x="7538" y="2875"/>
                    <a:pt x="7478" y="2846"/>
                  </a:cubicBezTo>
                  <a:cubicBezTo>
                    <a:pt x="5895" y="2169"/>
                    <a:pt x="4311" y="1492"/>
                    <a:pt x="2728" y="817"/>
                  </a:cubicBezTo>
                  <a:cubicBezTo>
                    <a:pt x="1954" y="486"/>
                    <a:pt x="1127" y="1"/>
                    <a:pt x="27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42" name="Google Shape;1842;p40"/>
          <p:cNvSpPr/>
          <p:nvPr/>
        </p:nvSpPr>
        <p:spPr>
          <a:xfrm rot="-1463423">
            <a:off x="636816" y="823358"/>
            <a:ext cx="251711" cy="574786"/>
          </a:xfrm>
          <a:custGeom>
            <a:rect b="b" l="l" r="r" t="t"/>
            <a:pathLst>
              <a:path extrusionOk="0" h="18686" w="8183">
                <a:moveTo>
                  <a:pt x="5016" y="818"/>
                </a:moveTo>
                <a:cubicBezTo>
                  <a:pt x="4812" y="826"/>
                  <a:pt x="4609" y="830"/>
                  <a:pt x="4405" y="830"/>
                </a:cubicBezTo>
                <a:cubicBezTo>
                  <a:pt x="4201" y="830"/>
                  <a:pt x="3997" y="826"/>
                  <a:pt x="3793" y="818"/>
                </a:cubicBezTo>
                <a:close/>
                <a:moveTo>
                  <a:pt x="1395" y="818"/>
                </a:moveTo>
                <a:cubicBezTo>
                  <a:pt x="1489" y="834"/>
                  <a:pt x="1583" y="834"/>
                  <a:pt x="1677" y="834"/>
                </a:cubicBezTo>
                <a:cubicBezTo>
                  <a:pt x="1646" y="881"/>
                  <a:pt x="1630" y="928"/>
                  <a:pt x="1630" y="991"/>
                </a:cubicBezTo>
                <a:cubicBezTo>
                  <a:pt x="1646" y="1085"/>
                  <a:pt x="1646" y="1179"/>
                  <a:pt x="1646" y="1273"/>
                </a:cubicBezTo>
                <a:cubicBezTo>
                  <a:pt x="1630" y="1288"/>
                  <a:pt x="1615" y="1304"/>
                  <a:pt x="1599" y="1335"/>
                </a:cubicBezTo>
                <a:cubicBezTo>
                  <a:pt x="1552" y="1116"/>
                  <a:pt x="1489" y="944"/>
                  <a:pt x="1395" y="818"/>
                </a:cubicBezTo>
                <a:close/>
                <a:moveTo>
                  <a:pt x="2289" y="1273"/>
                </a:moveTo>
                <a:lnTo>
                  <a:pt x="2289" y="1273"/>
                </a:lnTo>
                <a:cubicBezTo>
                  <a:pt x="2602" y="1304"/>
                  <a:pt x="2916" y="1320"/>
                  <a:pt x="3245" y="1335"/>
                </a:cubicBezTo>
                <a:cubicBezTo>
                  <a:pt x="3182" y="1367"/>
                  <a:pt x="3151" y="1429"/>
                  <a:pt x="3151" y="1523"/>
                </a:cubicBezTo>
                <a:cubicBezTo>
                  <a:pt x="3214" y="2386"/>
                  <a:pt x="3245" y="3248"/>
                  <a:pt x="3261" y="4110"/>
                </a:cubicBezTo>
                <a:cubicBezTo>
                  <a:pt x="3151" y="3279"/>
                  <a:pt x="3025" y="2448"/>
                  <a:pt x="2916" y="1633"/>
                </a:cubicBezTo>
                <a:cubicBezTo>
                  <a:pt x="2901" y="1508"/>
                  <a:pt x="2806" y="1448"/>
                  <a:pt x="2712" y="1448"/>
                </a:cubicBezTo>
                <a:cubicBezTo>
                  <a:pt x="2606" y="1448"/>
                  <a:pt x="2500" y="1523"/>
                  <a:pt x="2508" y="1665"/>
                </a:cubicBezTo>
                <a:cubicBezTo>
                  <a:pt x="2555" y="2307"/>
                  <a:pt x="2634" y="2950"/>
                  <a:pt x="2696" y="3624"/>
                </a:cubicBezTo>
                <a:cubicBezTo>
                  <a:pt x="2571" y="2840"/>
                  <a:pt x="2445" y="2056"/>
                  <a:pt x="2289" y="1273"/>
                </a:cubicBezTo>
                <a:close/>
                <a:moveTo>
                  <a:pt x="3793" y="1335"/>
                </a:moveTo>
                <a:cubicBezTo>
                  <a:pt x="3825" y="2260"/>
                  <a:pt x="3872" y="3185"/>
                  <a:pt x="3888" y="4110"/>
                </a:cubicBezTo>
                <a:cubicBezTo>
                  <a:pt x="3793" y="3232"/>
                  <a:pt x="3699" y="2354"/>
                  <a:pt x="3605" y="1476"/>
                </a:cubicBezTo>
                <a:cubicBezTo>
                  <a:pt x="3605" y="1414"/>
                  <a:pt x="3574" y="1367"/>
                  <a:pt x="3543" y="1335"/>
                </a:cubicBezTo>
                <a:close/>
                <a:moveTo>
                  <a:pt x="4938" y="1288"/>
                </a:moveTo>
                <a:cubicBezTo>
                  <a:pt x="4938" y="1304"/>
                  <a:pt x="4922" y="1320"/>
                  <a:pt x="4922" y="1351"/>
                </a:cubicBezTo>
                <a:cubicBezTo>
                  <a:pt x="4969" y="2260"/>
                  <a:pt x="5047" y="3201"/>
                  <a:pt x="5094" y="4157"/>
                </a:cubicBezTo>
                <a:cubicBezTo>
                  <a:pt x="5000" y="3201"/>
                  <a:pt x="4906" y="2244"/>
                  <a:pt x="4812" y="1288"/>
                </a:cubicBezTo>
                <a:close/>
                <a:moveTo>
                  <a:pt x="4436" y="1320"/>
                </a:moveTo>
                <a:cubicBezTo>
                  <a:pt x="4483" y="2542"/>
                  <a:pt x="4593" y="3812"/>
                  <a:pt x="4577" y="5066"/>
                </a:cubicBezTo>
                <a:cubicBezTo>
                  <a:pt x="4436" y="3828"/>
                  <a:pt x="4295" y="2589"/>
                  <a:pt x="4138" y="1351"/>
                </a:cubicBezTo>
                <a:cubicBezTo>
                  <a:pt x="4232" y="1335"/>
                  <a:pt x="4326" y="1335"/>
                  <a:pt x="4436" y="1320"/>
                </a:cubicBezTo>
                <a:close/>
                <a:moveTo>
                  <a:pt x="2367" y="3922"/>
                </a:moveTo>
                <a:lnTo>
                  <a:pt x="2367" y="3922"/>
                </a:lnTo>
                <a:cubicBezTo>
                  <a:pt x="2414" y="4376"/>
                  <a:pt x="2477" y="4815"/>
                  <a:pt x="2524" y="5270"/>
                </a:cubicBezTo>
                <a:cubicBezTo>
                  <a:pt x="2555" y="5677"/>
                  <a:pt x="2555" y="6085"/>
                  <a:pt x="2555" y="6508"/>
                </a:cubicBezTo>
                <a:cubicBezTo>
                  <a:pt x="2524" y="6383"/>
                  <a:pt x="2508" y="6241"/>
                  <a:pt x="2493" y="6116"/>
                </a:cubicBezTo>
                <a:cubicBezTo>
                  <a:pt x="2445" y="5379"/>
                  <a:pt x="2398" y="4658"/>
                  <a:pt x="2367" y="3922"/>
                </a:cubicBezTo>
                <a:close/>
                <a:moveTo>
                  <a:pt x="6787" y="755"/>
                </a:moveTo>
                <a:lnTo>
                  <a:pt x="6787" y="755"/>
                </a:lnTo>
                <a:cubicBezTo>
                  <a:pt x="6364" y="1257"/>
                  <a:pt x="6333" y="1727"/>
                  <a:pt x="6333" y="2652"/>
                </a:cubicBezTo>
                <a:cubicBezTo>
                  <a:pt x="6317" y="4266"/>
                  <a:pt x="6301" y="5865"/>
                  <a:pt x="6286" y="7480"/>
                </a:cubicBezTo>
                <a:cubicBezTo>
                  <a:pt x="6270" y="7495"/>
                  <a:pt x="6270" y="7511"/>
                  <a:pt x="6270" y="7542"/>
                </a:cubicBezTo>
                <a:cubicBezTo>
                  <a:pt x="6270" y="7605"/>
                  <a:pt x="6270" y="7668"/>
                  <a:pt x="6270" y="7715"/>
                </a:cubicBezTo>
                <a:cubicBezTo>
                  <a:pt x="6239" y="7715"/>
                  <a:pt x="6207" y="7715"/>
                  <a:pt x="6160" y="7730"/>
                </a:cubicBezTo>
                <a:cubicBezTo>
                  <a:pt x="6004" y="7793"/>
                  <a:pt x="5831" y="7825"/>
                  <a:pt x="5643" y="7840"/>
                </a:cubicBezTo>
                <a:cubicBezTo>
                  <a:pt x="5612" y="7840"/>
                  <a:pt x="5565" y="7840"/>
                  <a:pt x="5518" y="7856"/>
                </a:cubicBezTo>
                <a:cubicBezTo>
                  <a:pt x="5392" y="7864"/>
                  <a:pt x="5263" y="7868"/>
                  <a:pt x="5134" y="7868"/>
                </a:cubicBezTo>
                <a:cubicBezTo>
                  <a:pt x="5004" y="7868"/>
                  <a:pt x="4875" y="7864"/>
                  <a:pt x="4750" y="7856"/>
                </a:cubicBezTo>
                <a:cubicBezTo>
                  <a:pt x="4700" y="7826"/>
                  <a:pt x="4644" y="7815"/>
                  <a:pt x="4590" y="7815"/>
                </a:cubicBezTo>
                <a:cubicBezTo>
                  <a:pt x="4558" y="7815"/>
                  <a:pt x="4528" y="7819"/>
                  <a:pt x="4499" y="7825"/>
                </a:cubicBezTo>
                <a:lnTo>
                  <a:pt x="4295" y="7825"/>
                </a:lnTo>
                <a:cubicBezTo>
                  <a:pt x="4295" y="7636"/>
                  <a:pt x="4311" y="7464"/>
                  <a:pt x="4326" y="7292"/>
                </a:cubicBezTo>
                <a:cubicBezTo>
                  <a:pt x="4326" y="7354"/>
                  <a:pt x="4326" y="7417"/>
                  <a:pt x="4342" y="7480"/>
                </a:cubicBezTo>
                <a:cubicBezTo>
                  <a:pt x="4350" y="7630"/>
                  <a:pt x="4479" y="7714"/>
                  <a:pt x="4605" y="7714"/>
                </a:cubicBezTo>
                <a:cubicBezTo>
                  <a:pt x="4715" y="7714"/>
                  <a:pt x="4822" y="7650"/>
                  <a:pt x="4844" y="7511"/>
                </a:cubicBezTo>
                <a:cubicBezTo>
                  <a:pt x="4844" y="7527"/>
                  <a:pt x="4844" y="7558"/>
                  <a:pt x="4859" y="7574"/>
                </a:cubicBezTo>
                <a:cubicBezTo>
                  <a:pt x="4868" y="7738"/>
                  <a:pt x="5001" y="7825"/>
                  <a:pt x="5135" y="7825"/>
                </a:cubicBezTo>
                <a:cubicBezTo>
                  <a:pt x="5256" y="7825"/>
                  <a:pt x="5378" y="7754"/>
                  <a:pt x="5408" y="7605"/>
                </a:cubicBezTo>
                <a:cubicBezTo>
                  <a:pt x="5408" y="7589"/>
                  <a:pt x="5408" y="7558"/>
                  <a:pt x="5408" y="7542"/>
                </a:cubicBezTo>
                <a:cubicBezTo>
                  <a:pt x="5424" y="7542"/>
                  <a:pt x="5424" y="7542"/>
                  <a:pt x="5424" y="7558"/>
                </a:cubicBezTo>
                <a:cubicBezTo>
                  <a:pt x="5436" y="7716"/>
                  <a:pt x="5561" y="7799"/>
                  <a:pt x="5682" y="7799"/>
                </a:cubicBezTo>
                <a:cubicBezTo>
                  <a:pt x="5717" y="7799"/>
                  <a:pt x="5752" y="7792"/>
                  <a:pt x="5784" y="7778"/>
                </a:cubicBezTo>
                <a:cubicBezTo>
                  <a:pt x="5813" y="7785"/>
                  <a:pt x="5843" y="7789"/>
                  <a:pt x="5873" y="7789"/>
                </a:cubicBezTo>
                <a:cubicBezTo>
                  <a:pt x="6024" y="7789"/>
                  <a:pt x="6176" y="7691"/>
                  <a:pt x="6176" y="7495"/>
                </a:cubicBezTo>
                <a:cubicBezTo>
                  <a:pt x="6145" y="5332"/>
                  <a:pt x="6098" y="3169"/>
                  <a:pt x="6113" y="1006"/>
                </a:cubicBezTo>
                <a:cubicBezTo>
                  <a:pt x="6113" y="912"/>
                  <a:pt x="6035" y="834"/>
                  <a:pt x="5957" y="802"/>
                </a:cubicBezTo>
                <a:cubicBezTo>
                  <a:pt x="6223" y="802"/>
                  <a:pt x="6505" y="787"/>
                  <a:pt x="6787" y="755"/>
                </a:cubicBezTo>
                <a:close/>
                <a:moveTo>
                  <a:pt x="3731" y="7558"/>
                </a:moveTo>
                <a:cubicBezTo>
                  <a:pt x="3746" y="7636"/>
                  <a:pt x="3746" y="7715"/>
                  <a:pt x="3762" y="7793"/>
                </a:cubicBezTo>
                <a:lnTo>
                  <a:pt x="3637" y="7793"/>
                </a:lnTo>
                <a:cubicBezTo>
                  <a:pt x="3608" y="7771"/>
                  <a:pt x="3568" y="7760"/>
                  <a:pt x="3528" y="7760"/>
                </a:cubicBezTo>
                <a:cubicBezTo>
                  <a:pt x="3482" y="7760"/>
                  <a:pt x="3435" y="7775"/>
                  <a:pt x="3402" y="7809"/>
                </a:cubicBezTo>
                <a:cubicBezTo>
                  <a:pt x="3292" y="7809"/>
                  <a:pt x="3167" y="7840"/>
                  <a:pt x="3041" y="7872"/>
                </a:cubicBezTo>
                <a:cubicBezTo>
                  <a:pt x="3029" y="7867"/>
                  <a:pt x="3015" y="7865"/>
                  <a:pt x="3001" y="7865"/>
                </a:cubicBezTo>
                <a:cubicBezTo>
                  <a:pt x="2962" y="7865"/>
                  <a:pt x="2919" y="7880"/>
                  <a:pt x="2884" y="7903"/>
                </a:cubicBezTo>
                <a:cubicBezTo>
                  <a:pt x="2869" y="7903"/>
                  <a:pt x="2853" y="7903"/>
                  <a:pt x="2822" y="7919"/>
                </a:cubicBezTo>
                <a:cubicBezTo>
                  <a:pt x="2837" y="7840"/>
                  <a:pt x="2837" y="7778"/>
                  <a:pt x="2853" y="7715"/>
                </a:cubicBezTo>
                <a:cubicBezTo>
                  <a:pt x="2897" y="7748"/>
                  <a:pt x="2953" y="7765"/>
                  <a:pt x="3008" y="7765"/>
                </a:cubicBezTo>
                <a:cubicBezTo>
                  <a:pt x="3110" y="7765"/>
                  <a:pt x="3209" y="7706"/>
                  <a:pt x="3229" y="7574"/>
                </a:cubicBezTo>
                <a:cubicBezTo>
                  <a:pt x="3274" y="7685"/>
                  <a:pt x="3371" y="7737"/>
                  <a:pt x="3470" y="7737"/>
                </a:cubicBezTo>
                <a:cubicBezTo>
                  <a:pt x="3579" y="7737"/>
                  <a:pt x="3690" y="7673"/>
                  <a:pt x="3731" y="7558"/>
                </a:cubicBezTo>
                <a:close/>
                <a:moveTo>
                  <a:pt x="5408" y="8420"/>
                </a:moveTo>
                <a:cubicBezTo>
                  <a:pt x="5424" y="8561"/>
                  <a:pt x="5455" y="8687"/>
                  <a:pt x="5486" y="8812"/>
                </a:cubicBezTo>
                <a:cubicBezTo>
                  <a:pt x="5377" y="8687"/>
                  <a:pt x="5283" y="8546"/>
                  <a:pt x="5173" y="8420"/>
                </a:cubicBezTo>
                <a:close/>
                <a:moveTo>
                  <a:pt x="4405" y="8357"/>
                </a:moveTo>
                <a:cubicBezTo>
                  <a:pt x="4436" y="8640"/>
                  <a:pt x="4452" y="8906"/>
                  <a:pt x="4452" y="9188"/>
                </a:cubicBezTo>
                <a:cubicBezTo>
                  <a:pt x="4389" y="8922"/>
                  <a:pt x="4373" y="8640"/>
                  <a:pt x="4358" y="8357"/>
                </a:cubicBezTo>
                <a:close/>
                <a:moveTo>
                  <a:pt x="3950" y="8342"/>
                </a:moveTo>
                <a:cubicBezTo>
                  <a:pt x="3935" y="8420"/>
                  <a:pt x="3935" y="8483"/>
                  <a:pt x="3935" y="8561"/>
                </a:cubicBezTo>
                <a:cubicBezTo>
                  <a:pt x="3919" y="8828"/>
                  <a:pt x="3872" y="9094"/>
                  <a:pt x="3825" y="9361"/>
                </a:cubicBezTo>
                <a:lnTo>
                  <a:pt x="3809" y="9361"/>
                </a:lnTo>
                <a:cubicBezTo>
                  <a:pt x="3762" y="9031"/>
                  <a:pt x="3731" y="8702"/>
                  <a:pt x="3715" y="8357"/>
                </a:cubicBezTo>
                <a:cubicBezTo>
                  <a:pt x="3793" y="8357"/>
                  <a:pt x="3872" y="8342"/>
                  <a:pt x="3950" y="8342"/>
                </a:cubicBezTo>
                <a:close/>
                <a:moveTo>
                  <a:pt x="4938" y="8969"/>
                </a:moveTo>
                <a:cubicBezTo>
                  <a:pt x="5063" y="9157"/>
                  <a:pt x="5204" y="9345"/>
                  <a:pt x="5345" y="9517"/>
                </a:cubicBezTo>
                <a:cubicBezTo>
                  <a:pt x="5204" y="9517"/>
                  <a:pt x="5079" y="9533"/>
                  <a:pt x="4938" y="9533"/>
                </a:cubicBezTo>
                <a:cubicBezTo>
                  <a:pt x="4938" y="9345"/>
                  <a:pt x="4938" y="9157"/>
                  <a:pt x="4938" y="8969"/>
                </a:cubicBezTo>
                <a:close/>
                <a:moveTo>
                  <a:pt x="6176" y="9267"/>
                </a:moveTo>
                <a:cubicBezTo>
                  <a:pt x="6270" y="9361"/>
                  <a:pt x="6364" y="9470"/>
                  <a:pt x="6458" y="9580"/>
                </a:cubicBezTo>
                <a:cubicBezTo>
                  <a:pt x="6395" y="9564"/>
                  <a:pt x="6333" y="9564"/>
                  <a:pt x="6270" y="9549"/>
                </a:cubicBezTo>
                <a:cubicBezTo>
                  <a:pt x="6239" y="9455"/>
                  <a:pt x="6207" y="9361"/>
                  <a:pt x="6176" y="9267"/>
                </a:cubicBezTo>
                <a:close/>
                <a:moveTo>
                  <a:pt x="2696" y="9643"/>
                </a:moveTo>
                <a:cubicBezTo>
                  <a:pt x="2696" y="9784"/>
                  <a:pt x="2712" y="9909"/>
                  <a:pt x="2712" y="10050"/>
                </a:cubicBezTo>
                <a:cubicBezTo>
                  <a:pt x="2681" y="10066"/>
                  <a:pt x="2665" y="10066"/>
                  <a:pt x="2634" y="10082"/>
                </a:cubicBezTo>
                <a:lnTo>
                  <a:pt x="2524" y="10082"/>
                </a:lnTo>
                <a:cubicBezTo>
                  <a:pt x="2587" y="9941"/>
                  <a:pt x="2649" y="9784"/>
                  <a:pt x="2696" y="9643"/>
                </a:cubicBezTo>
                <a:close/>
                <a:moveTo>
                  <a:pt x="6512" y="0"/>
                </a:moveTo>
                <a:cubicBezTo>
                  <a:pt x="5667" y="0"/>
                  <a:pt x="4808" y="74"/>
                  <a:pt x="3966" y="97"/>
                </a:cubicBezTo>
                <a:cubicBezTo>
                  <a:pt x="2712" y="128"/>
                  <a:pt x="1395" y="66"/>
                  <a:pt x="173" y="317"/>
                </a:cubicBezTo>
                <a:cubicBezTo>
                  <a:pt x="141" y="317"/>
                  <a:pt x="110" y="332"/>
                  <a:pt x="94" y="348"/>
                </a:cubicBezTo>
                <a:cubicBezTo>
                  <a:pt x="47" y="379"/>
                  <a:pt x="16" y="411"/>
                  <a:pt x="16" y="458"/>
                </a:cubicBezTo>
                <a:cubicBezTo>
                  <a:pt x="0" y="552"/>
                  <a:pt x="32" y="646"/>
                  <a:pt x="157" y="661"/>
                </a:cubicBezTo>
                <a:cubicBezTo>
                  <a:pt x="267" y="693"/>
                  <a:pt x="376" y="708"/>
                  <a:pt x="486" y="724"/>
                </a:cubicBezTo>
                <a:cubicBezTo>
                  <a:pt x="753" y="865"/>
                  <a:pt x="1050" y="1038"/>
                  <a:pt x="1160" y="1241"/>
                </a:cubicBezTo>
                <a:cubicBezTo>
                  <a:pt x="1254" y="1461"/>
                  <a:pt x="1207" y="1931"/>
                  <a:pt x="1223" y="2166"/>
                </a:cubicBezTo>
                <a:cubicBezTo>
                  <a:pt x="1270" y="2871"/>
                  <a:pt x="1333" y="3561"/>
                  <a:pt x="1380" y="4251"/>
                </a:cubicBezTo>
                <a:cubicBezTo>
                  <a:pt x="1442" y="5097"/>
                  <a:pt x="1301" y="6226"/>
                  <a:pt x="1568" y="7072"/>
                </a:cubicBezTo>
                <a:cubicBezTo>
                  <a:pt x="1536" y="7307"/>
                  <a:pt x="1536" y="7558"/>
                  <a:pt x="1583" y="7778"/>
                </a:cubicBezTo>
                <a:cubicBezTo>
                  <a:pt x="1568" y="7950"/>
                  <a:pt x="1552" y="8122"/>
                  <a:pt x="1521" y="8279"/>
                </a:cubicBezTo>
                <a:cubicBezTo>
                  <a:pt x="1333" y="8655"/>
                  <a:pt x="1145" y="9031"/>
                  <a:pt x="956" y="9392"/>
                </a:cubicBezTo>
                <a:cubicBezTo>
                  <a:pt x="815" y="9611"/>
                  <a:pt x="674" y="9831"/>
                  <a:pt x="549" y="10082"/>
                </a:cubicBezTo>
                <a:cubicBezTo>
                  <a:pt x="533" y="10129"/>
                  <a:pt x="533" y="10160"/>
                  <a:pt x="549" y="10207"/>
                </a:cubicBezTo>
                <a:cubicBezTo>
                  <a:pt x="486" y="10285"/>
                  <a:pt x="439" y="10379"/>
                  <a:pt x="392" y="10458"/>
                </a:cubicBezTo>
                <a:cubicBezTo>
                  <a:pt x="302" y="10593"/>
                  <a:pt x="443" y="10772"/>
                  <a:pt x="579" y="10772"/>
                </a:cubicBezTo>
                <a:cubicBezTo>
                  <a:pt x="585" y="10772"/>
                  <a:pt x="590" y="10772"/>
                  <a:pt x="596" y="10771"/>
                </a:cubicBezTo>
                <a:lnTo>
                  <a:pt x="627" y="10771"/>
                </a:lnTo>
                <a:cubicBezTo>
                  <a:pt x="690" y="10818"/>
                  <a:pt x="768" y="10865"/>
                  <a:pt x="878" y="10881"/>
                </a:cubicBezTo>
                <a:cubicBezTo>
                  <a:pt x="894" y="10889"/>
                  <a:pt x="913" y="10893"/>
                  <a:pt x="935" y="10893"/>
                </a:cubicBezTo>
                <a:cubicBezTo>
                  <a:pt x="956" y="10893"/>
                  <a:pt x="980" y="10889"/>
                  <a:pt x="1003" y="10881"/>
                </a:cubicBezTo>
                <a:cubicBezTo>
                  <a:pt x="1218" y="10939"/>
                  <a:pt x="1449" y="10961"/>
                  <a:pt x="1686" y="10961"/>
                </a:cubicBezTo>
                <a:cubicBezTo>
                  <a:pt x="2348" y="10961"/>
                  <a:pt x="3064" y="10790"/>
                  <a:pt x="3652" y="10756"/>
                </a:cubicBezTo>
                <a:cubicBezTo>
                  <a:pt x="3778" y="10740"/>
                  <a:pt x="3903" y="10740"/>
                  <a:pt x="4013" y="10724"/>
                </a:cubicBezTo>
                <a:cubicBezTo>
                  <a:pt x="4232" y="12981"/>
                  <a:pt x="4264" y="15380"/>
                  <a:pt x="4765" y="17605"/>
                </a:cubicBezTo>
                <a:cubicBezTo>
                  <a:pt x="4781" y="17887"/>
                  <a:pt x="4797" y="18185"/>
                  <a:pt x="4812" y="18467"/>
                </a:cubicBezTo>
                <a:cubicBezTo>
                  <a:pt x="4821" y="18614"/>
                  <a:pt x="4937" y="18685"/>
                  <a:pt x="5051" y="18685"/>
                </a:cubicBezTo>
                <a:cubicBezTo>
                  <a:pt x="5132" y="18685"/>
                  <a:pt x="5212" y="18649"/>
                  <a:pt x="5251" y="18577"/>
                </a:cubicBezTo>
                <a:cubicBezTo>
                  <a:pt x="5330" y="18546"/>
                  <a:pt x="5392" y="18467"/>
                  <a:pt x="5392" y="18373"/>
                </a:cubicBezTo>
                <a:cubicBezTo>
                  <a:pt x="5314" y="17668"/>
                  <a:pt x="5236" y="16978"/>
                  <a:pt x="5157" y="16289"/>
                </a:cubicBezTo>
                <a:cubicBezTo>
                  <a:pt x="5126" y="15583"/>
                  <a:pt x="5094" y="14862"/>
                  <a:pt x="5079" y="14157"/>
                </a:cubicBezTo>
                <a:cubicBezTo>
                  <a:pt x="5063" y="13091"/>
                  <a:pt x="5283" y="11727"/>
                  <a:pt x="5000" y="10662"/>
                </a:cubicBezTo>
                <a:cubicBezTo>
                  <a:pt x="5508" y="10627"/>
                  <a:pt x="6015" y="10602"/>
                  <a:pt x="6517" y="10602"/>
                </a:cubicBezTo>
                <a:cubicBezTo>
                  <a:pt x="6930" y="10602"/>
                  <a:pt x="7340" y="10619"/>
                  <a:pt x="7743" y="10662"/>
                </a:cubicBezTo>
                <a:cubicBezTo>
                  <a:pt x="7750" y="10662"/>
                  <a:pt x="7757" y="10662"/>
                  <a:pt x="7764" y="10662"/>
                </a:cubicBezTo>
                <a:cubicBezTo>
                  <a:pt x="7962" y="10662"/>
                  <a:pt x="8163" y="10451"/>
                  <a:pt x="8073" y="10270"/>
                </a:cubicBezTo>
                <a:cubicBezTo>
                  <a:pt x="8135" y="10223"/>
                  <a:pt x="8182" y="10144"/>
                  <a:pt x="8182" y="10035"/>
                </a:cubicBezTo>
                <a:cubicBezTo>
                  <a:pt x="8135" y="9533"/>
                  <a:pt x="7790" y="9078"/>
                  <a:pt x="7493" y="8718"/>
                </a:cubicBezTo>
                <a:cubicBezTo>
                  <a:pt x="7258" y="8420"/>
                  <a:pt x="7007" y="8122"/>
                  <a:pt x="6756" y="7840"/>
                </a:cubicBezTo>
                <a:lnTo>
                  <a:pt x="6787" y="4188"/>
                </a:lnTo>
                <a:cubicBezTo>
                  <a:pt x="6803" y="2950"/>
                  <a:pt x="6505" y="1461"/>
                  <a:pt x="7571" y="614"/>
                </a:cubicBezTo>
                <a:cubicBezTo>
                  <a:pt x="7618" y="567"/>
                  <a:pt x="7649" y="505"/>
                  <a:pt x="7649" y="442"/>
                </a:cubicBezTo>
                <a:cubicBezTo>
                  <a:pt x="7712" y="270"/>
                  <a:pt x="7665" y="66"/>
                  <a:pt x="7414" y="34"/>
                </a:cubicBezTo>
                <a:cubicBezTo>
                  <a:pt x="7116" y="10"/>
                  <a:pt x="6815" y="0"/>
                  <a:pt x="651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3" name="Google Shape;1843;p40"/>
          <p:cNvSpPr txBox="1"/>
          <p:nvPr/>
        </p:nvSpPr>
        <p:spPr>
          <a:xfrm>
            <a:off x="388500" y="1211825"/>
            <a:ext cx="8367000" cy="32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3E876A"/>
                </a:solidFill>
                <a:latin typeface="Itim"/>
                <a:ea typeface="Itim"/>
                <a:cs typeface="Itim"/>
                <a:sym typeface="Itim"/>
              </a:rPr>
              <a:t>Teacher Accessibility : </a:t>
            </a:r>
            <a:r>
              <a:rPr b="1" lang="en" sz="1500">
                <a:solidFill>
                  <a:srgbClr val="3E876A"/>
                </a:solidFill>
                <a:latin typeface="Itim"/>
                <a:ea typeface="Itim"/>
                <a:cs typeface="Itim"/>
                <a:sym typeface="Itim"/>
              </a:rPr>
              <a:t> </a:t>
            </a:r>
            <a:endParaRPr b="1" sz="1500">
              <a:solidFill>
                <a:srgbClr val="3E876A"/>
              </a:solidFill>
              <a:latin typeface="Itim"/>
              <a:ea typeface="Itim"/>
              <a:cs typeface="Itim"/>
              <a:sym typeface="Itim"/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000"/>
              <a:buFont typeface="Itim"/>
              <a:buChar char="●"/>
            </a:pPr>
            <a:r>
              <a:rPr lang="en" sz="20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rPr>
              <a:t>Teachers can only view the particular classes he/she is assigned to.</a:t>
            </a:r>
            <a:endParaRPr sz="2000">
              <a:solidFill>
                <a:schemeClr val="dk2"/>
              </a:solidFill>
              <a:latin typeface="Itim"/>
              <a:ea typeface="Itim"/>
              <a:cs typeface="Itim"/>
              <a:sym typeface="Itim"/>
            </a:endParaRPr>
          </a:p>
          <a:p>
            <a:pPr indent="0" lvl="0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latin typeface="Itim"/>
              <a:ea typeface="Itim"/>
              <a:cs typeface="Itim"/>
              <a:sym typeface="Itim"/>
            </a:endParaRPr>
          </a:p>
          <a:p>
            <a:pPr indent="-355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000"/>
              <a:buFont typeface="Itim"/>
              <a:buChar char="●"/>
            </a:pPr>
            <a:r>
              <a:rPr lang="en" sz="20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rPr>
              <a:t>A teacher can create his/her subjects in the classroom.</a:t>
            </a:r>
            <a:endParaRPr sz="2000">
              <a:solidFill>
                <a:schemeClr val="dk2"/>
              </a:solidFill>
              <a:latin typeface="Itim"/>
              <a:ea typeface="Itim"/>
              <a:cs typeface="Itim"/>
              <a:sym typeface="Itim"/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latin typeface="Itim"/>
              <a:ea typeface="Itim"/>
              <a:cs typeface="Itim"/>
              <a:sym typeface="Itim"/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000"/>
              <a:buFont typeface="Itim"/>
              <a:buChar char="●"/>
            </a:pPr>
            <a:r>
              <a:rPr lang="en" sz="20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rPr>
              <a:t>Upload notes, quick announcements and assignments there.</a:t>
            </a:r>
            <a:endParaRPr sz="2000">
              <a:solidFill>
                <a:schemeClr val="dk2"/>
              </a:solidFill>
              <a:latin typeface="Itim"/>
              <a:ea typeface="Itim"/>
              <a:cs typeface="Itim"/>
              <a:sym typeface="Itim"/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latin typeface="Itim"/>
              <a:ea typeface="Itim"/>
              <a:cs typeface="Itim"/>
              <a:sym typeface="Itim"/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000"/>
              <a:buFont typeface="Itim"/>
              <a:buChar char="●"/>
            </a:pPr>
            <a:r>
              <a:rPr lang="en" sz="20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rPr>
              <a:t>Grade the assignments uploaded by students.</a:t>
            </a:r>
            <a:endParaRPr sz="2100">
              <a:solidFill>
                <a:schemeClr val="dk2"/>
              </a:solidFill>
              <a:latin typeface="Itim"/>
              <a:ea typeface="Itim"/>
              <a:cs typeface="Itim"/>
              <a:sym typeface="Itim"/>
            </a:endParaRPr>
          </a:p>
        </p:txBody>
      </p:sp>
      <p:grpSp>
        <p:nvGrpSpPr>
          <p:cNvPr id="1844" name="Google Shape;1844;p40"/>
          <p:cNvGrpSpPr/>
          <p:nvPr/>
        </p:nvGrpSpPr>
        <p:grpSpPr>
          <a:xfrm>
            <a:off x="7093855" y="1955150"/>
            <a:ext cx="1449192" cy="1144236"/>
            <a:chOff x="4890477" y="2430348"/>
            <a:chExt cx="389872" cy="338151"/>
          </a:xfrm>
        </p:grpSpPr>
        <p:sp>
          <p:nvSpPr>
            <p:cNvPr id="1845" name="Google Shape;1845;p40"/>
            <p:cNvSpPr/>
            <p:nvPr/>
          </p:nvSpPr>
          <p:spPr>
            <a:xfrm>
              <a:off x="4977054" y="2472521"/>
              <a:ext cx="48364" cy="42305"/>
            </a:xfrm>
            <a:custGeom>
              <a:rect b="b" l="l" r="r" t="t"/>
              <a:pathLst>
                <a:path extrusionOk="0" h="1613" w="1844">
                  <a:moveTo>
                    <a:pt x="920" y="0"/>
                  </a:moveTo>
                  <a:cubicBezTo>
                    <a:pt x="415" y="0"/>
                    <a:pt x="1" y="361"/>
                    <a:pt x="1" y="808"/>
                  </a:cubicBezTo>
                  <a:cubicBezTo>
                    <a:pt x="1" y="1251"/>
                    <a:pt x="415" y="1612"/>
                    <a:pt x="920" y="1612"/>
                  </a:cubicBezTo>
                  <a:cubicBezTo>
                    <a:pt x="1430" y="1612"/>
                    <a:pt x="1844" y="1251"/>
                    <a:pt x="1844" y="808"/>
                  </a:cubicBezTo>
                  <a:cubicBezTo>
                    <a:pt x="1844" y="361"/>
                    <a:pt x="1430" y="0"/>
                    <a:pt x="920" y="0"/>
                  </a:cubicBezTo>
                  <a:close/>
                </a:path>
              </a:pathLst>
            </a:custGeom>
            <a:solidFill>
              <a:srgbClr val="8297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40"/>
            <p:cNvSpPr/>
            <p:nvPr/>
          </p:nvSpPr>
          <p:spPr>
            <a:xfrm>
              <a:off x="4977054" y="2472521"/>
              <a:ext cx="33230" cy="42305"/>
            </a:xfrm>
            <a:custGeom>
              <a:rect b="b" l="l" r="r" t="t"/>
              <a:pathLst>
                <a:path extrusionOk="0" h="1613" w="1267">
                  <a:moveTo>
                    <a:pt x="920" y="0"/>
                  </a:moveTo>
                  <a:cubicBezTo>
                    <a:pt x="415" y="0"/>
                    <a:pt x="1" y="361"/>
                    <a:pt x="1" y="808"/>
                  </a:cubicBezTo>
                  <a:cubicBezTo>
                    <a:pt x="1" y="1251"/>
                    <a:pt x="415" y="1612"/>
                    <a:pt x="920" y="1612"/>
                  </a:cubicBezTo>
                  <a:cubicBezTo>
                    <a:pt x="1040" y="1612"/>
                    <a:pt x="1156" y="1593"/>
                    <a:pt x="1266" y="1554"/>
                  </a:cubicBezTo>
                  <a:cubicBezTo>
                    <a:pt x="934" y="1434"/>
                    <a:pt x="694" y="1145"/>
                    <a:pt x="694" y="808"/>
                  </a:cubicBezTo>
                  <a:cubicBezTo>
                    <a:pt x="694" y="472"/>
                    <a:pt x="934" y="183"/>
                    <a:pt x="1266" y="63"/>
                  </a:cubicBezTo>
                  <a:cubicBezTo>
                    <a:pt x="1156" y="24"/>
                    <a:pt x="1040" y="0"/>
                    <a:pt x="920" y="0"/>
                  </a:cubicBezTo>
                  <a:close/>
                </a:path>
              </a:pathLst>
            </a:custGeom>
            <a:solidFill>
              <a:srgbClr val="798F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40"/>
            <p:cNvSpPr/>
            <p:nvPr/>
          </p:nvSpPr>
          <p:spPr>
            <a:xfrm>
              <a:off x="4959009" y="2496729"/>
              <a:ext cx="84453" cy="84453"/>
            </a:xfrm>
            <a:custGeom>
              <a:rect b="b" l="l" r="r" t="t"/>
              <a:pathLst>
                <a:path extrusionOk="0" h="3220" w="3220">
                  <a:moveTo>
                    <a:pt x="1608" y="1"/>
                  </a:moveTo>
                  <a:cubicBezTo>
                    <a:pt x="718" y="1"/>
                    <a:pt x="1" y="723"/>
                    <a:pt x="1" y="1608"/>
                  </a:cubicBezTo>
                  <a:cubicBezTo>
                    <a:pt x="1" y="2498"/>
                    <a:pt x="718" y="3220"/>
                    <a:pt x="1608" y="3220"/>
                  </a:cubicBezTo>
                  <a:cubicBezTo>
                    <a:pt x="2498" y="3220"/>
                    <a:pt x="3220" y="2498"/>
                    <a:pt x="3220" y="1608"/>
                  </a:cubicBezTo>
                  <a:cubicBezTo>
                    <a:pt x="3220" y="723"/>
                    <a:pt x="2498" y="1"/>
                    <a:pt x="1608" y="1"/>
                  </a:cubicBezTo>
                  <a:close/>
                </a:path>
              </a:pathLst>
            </a:custGeom>
            <a:solidFill>
              <a:srgbClr val="7188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40"/>
            <p:cNvSpPr/>
            <p:nvPr/>
          </p:nvSpPr>
          <p:spPr>
            <a:xfrm>
              <a:off x="4974588" y="2496729"/>
              <a:ext cx="70657" cy="76007"/>
            </a:xfrm>
            <a:custGeom>
              <a:rect b="b" l="l" r="r" t="t"/>
              <a:pathLst>
                <a:path extrusionOk="0" h="2898" w="2694">
                  <a:moveTo>
                    <a:pt x="1023" y="1"/>
                  </a:moveTo>
                  <a:cubicBezTo>
                    <a:pt x="252" y="1"/>
                    <a:pt x="0" y="1060"/>
                    <a:pt x="691" y="1396"/>
                  </a:cubicBezTo>
                  <a:cubicBezTo>
                    <a:pt x="711" y="1406"/>
                    <a:pt x="730" y="1416"/>
                    <a:pt x="749" y="1425"/>
                  </a:cubicBezTo>
                  <a:lnTo>
                    <a:pt x="1553" y="2878"/>
                  </a:lnTo>
                  <a:cubicBezTo>
                    <a:pt x="1553" y="2878"/>
                    <a:pt x="1764" y="2893"/>
                    <a:pt x="1981" y="2898"/>
                  </a:cubicBezTo>
                  <a:cubicBezTo>
                    <a:pt x="2452" y="2546"/>
                    <a:pt x="2693" y="1969"/>
                    <a:pt x="2611" y="1387"/>
                  </a:cubicBezTo>
                  <a:cubicBezTo>
                    <a:pt x="2520" y="723"/>
                    <a:pt x="2024" y="189"/>
                    <a:pt x="1375" y="39"/>
                  </a:cubicBezTo>
                  <a:cubicBezTo>
                    <a:pt x="1259" y="15"/>
                    <a:pt x="1144" y="1"/>
                    <a:pt x="1028" y="1"/>
                  </a:cubicBezTo>
                  <a:cubicBezTo>
                    <a:pt x="1026" y="1"/>
                    <a:pt x="1025" y="1"/>
                    <a:pt x="1023" y="1"/>
                  </a:cubicBezTo>
                  <a:close/>
                </a:path>
              </a:pathLst>
            </a:custGeom>
            <a:solidFill>
              <a:srgbClr val="798F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40"/>
            <p:cNvSpPr/>
            <p:nvPr/>
          </p:nvSpPr>
          <p:spPr>
            <a:xfrm>
              <a:off x="5079656" y="2436406"/>
              <a:ext cx="180996" cy="176721"/>
            </a:xfrm>
            <a:custGeom>
              <a:rect b="b" l="l" r="r" t="t"/>
              <a:pathLst>
                <a:path extrusionOk="0" h="6738" w="6901">
                  <a:moveTo>
                    <a:pt x="689" y="1"/>
                  </a:moveTo>
                  <a:cubicBezTo>
                    <a:pt x="309" y="1"/>
                    <a:pt x="1" y="309"/>
                    <a:pt x="1" y="689"/>
                  </a:cubicBezTo>
                  <a:lnTo>
                    <a:pt x="1" y="4370"/>
                  </a:lnTo>
                  <a:cubicBezTo>
                    <a:pt x="1" y="4750"/>
                    <a:pt x="309" y="5063"/>
                    <a:pt x="689" y="5063"/>
                  </a:cubicBezTo>
                  <a:lnTo>
                    <a:pt x="1382" y="5063"/>
                  </a:lnTo>
                  <a:lnTo>
                    <a:pt x="997" y="6593"/>
                  </a:lnTo>
                  <a:cubicBezTo>
                    <a:pt x="975" y="6672"/>
                    <a:pt x="1037" y="6738"/>
                    <a:pt x="1106" y="6738"/>
                  </a:cubicBezTo>
                  <a:cubicBezTo>
                    <a:pt x="1129" y="6738"/>
                    <a:pt x="1153" y="6730"/>
                    <a:pt x="1175" y="6713"/>
                  </a:cubicBezTo>
                  <a:lnTo>
                    <a:pt x="3451" y="5063"/>
                  </a:lnTo>
                  <a:lnTo>
                    <a:pt x="6213" y="5063"/>
                  </a:lnTo>
                  <a:cubicBezTo>
                    <a:pt x="6593" y="5063"/>
                    <a:pt x="6901" y="4750"/>
                    <a:pt x="6901" y="4370"/>
                  </a:cubicBezTo>
                  <a:lnTo>
                    <a:pt x="6901" y="689"/>
                  </a:lnTo>
                  <a:cubicBezTo>
                    <a:pt x="6901" y="309"/>
                    <a:pt x="6593" y="1"/>
                    <a:pt x="6213" y="1"/>
                  </a:cubicBezTo>
                  <a:close/>
                </a:path>
              </a:pathLst>
            </a:custGeom>
            <a:solidFill>
              <a:srgbClr val="E8EC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40"/>
            <p:cNvSpPr/>
            <p:nvPr/>
          </p:nvSpPr>
          <p:spPr>
            <a:xfrm>
              <a:off x="4946761" y="2578769"/>
              <a:ext cx="108687" cy="84584"/>
            </a:xfrm>
            <a:custGeom>
              <a:rect b="b" l="l" r="r" t="t"/>
              <a:pathLst>
                <a:path extrusionOk="0" h="3225" w="4144">
                  <a:moveTo>
                    <a:pt x="1382" y="1"/>
                  </a:moveTo>
                  <a:lnTo>
                    <a:pt x="1382" y="693"/>
                  </a:lnTo>
                  <a:cubicBezTo>
                    <a:pt x="1382" y="867"/>
                    <a:pt x="1286" y="1025"/>
                    <a:pt x="1132" y="1102"/>
                  </a:cubicBezTo>
                  <a:lnTo>
                    <a:pt x="386" y="1478"/>
                  </a:lnTo>
                  <a:cubicBezTo>
                    <a:pt x="150" y="1593"/>
                    <a:pt x="6" y="1834"/>
                    <a:pt x="1" y="2094"/>
                  </a:cubicBezTo>
                  <a:lnTo>
                    <a:pt x="1" y="3224"/>
                  </a:lnTo>
                  <a:lnTo>
                    <a:pt x="4144" y="3224"/>
                  </a:lnTo>
                  <a:lnTo>
                    <a:pt x="4144" y="2094"/>
                  </a:lnTo>
                  <a:cubicBezTo>
                    <a:pt x="4144" y="1834"/>
                    <a:pt x="3999" y="1593"/>
                    <a:pt x="3769" y="1478"/>
                  </a:cubicBezTo>
                  <a:lnTo>
                    <a:pt x="3023" y="1102"/>
                  </a:lnTo>
                  <a:cubicBezTo>
                    <a:pt x="2864" y="1025"/>
                    <a:pt x="2768" y="867"/>
                    <a:pt x="2768" y="693"/>
                  </a:cubicBezTo>
                  <a:lnTo>
                    <a:pt x="2768" y="1"/>
                  </a:lnTo>
                  <a:close/>
                </a:path>
              </a:pathLst>
            </a:custGeom>
            <a:solidFill>
              <a:srgbClr val="B0C1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40"/>
            <p:cNvSpPr/>
            <p:nvPr/>
          </p:nvSpPr>
          <p:spPr>
            <a:xfrm>
              <a:off x="4946892" y="2610452"/>
              <a:ext cx="108687" cy="91508"/>
            </a:xfrm>
            <a:custGeom>
              <a:rect b="b" l="l" r="r" t="t"/>
              <a:pathLst>
                <a:path extrusionOk="0" h="3489" w="4144">
                  <a:moveTo>
                    <a:pt x="915" y="0"/>
                  </a:moveTo>
                  <a:lnTo>
                    <a:pt x="381" y="270"/>
                  </a:lnTo>
                  <a:cubicBezTo>
                    <a:pt x="150" y="385"/>
                    <a:pt x="1" y="621"/>
                    <a:pt x="1" y="886"/>
                  </a:cubicBezTo>
                  <a:lnTo>
                    <a:pt x="1" y="2796"/>
                  </a:lnTo>
                  <a:cubicBezTo>
                    <a:pt x="1" y="3176"/>
                    <a:pt x="309" y="3489"/>
                    <a:pt x="694" y="3489"/>
                  </a:cubicBezTo>
                  <a:lnTo>
                    <a:pt x="4144" y="3489"/>
                  </a:lnTo>
                  <a:lnTo>
                    <a:pt x="4144" y="886"/>
                  </a:lnTo>
                  <a:cubicBezTo>
                    <a:pt x="4144" y="621"/>
                    <a:pt x="3994" y="385"/>
                    <a:pt x="3764" y="270"/>
                  </a:cubicBezTo>
                  <a:lnTo>
                    <a:pt x="3229" y="0"/>
                  </a:lnTo>
                  <a:cubicBezTo>
                    <a:pt x="2763" y="34"/>
                    <a:pt x="2561" y="496"/>
                    <a:pt x="2070" y="496"/>
                  </a:cubicBezTo>
                  <a:cubicBezTo>
                    <a:pt x="1584" y="496"/>
                    <a:pt x="1382" y="34"/>
                    <a:pt x="915" y="0"/>
                  </a:cubicBezTo>
                  <a:close/>
                </a:path>
              </a:pathLst>
            </a:custGeom>
            <a:solidFill>
              <a:srgbClr val="A3B2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40"/>
            <p:cNvSpPr/>
            <p:nvPr/>
          </p:nvSpPr>
          <p:spPr>
            <a:xfrm>
              <a:off x="4946892" y="2622700"/>
              <a:ext cx="54422" cy="79128"/>
            </a:xfrm>
            <a:custGeom>
              <a:rect b="b" l="l" r="r" t="t"/>
              <a:pathLst>
                <a:path extrusionOk="0" h="3017" w="2075">
                  <a:moveTo>
                    <a:pt x="140" y="0"/>
                  </a:moveTo>
                  <a:cubicBezTo>
                    <a:pt x="49" y="120"/>
                    <a:pt x="1" y="265"/>
                    <a:pt x="1" y="414"/>
                  </a:cubicBezTo>
                  <a:lnTo>
                    <a:pt x="1" y="2324"/>
                  </a:lnTo>
                  <a:cubicBezTo>
                    <a:pt x="1" y="2709"/>
                    <a:pt x="309" y="3017"/>
                    <a:pt x="694" y="3017"/>
                  </a:cubicBezTo>
                  <a:lnTo>
                    <a:pt x="2075" y="3017"/>
                  </a:lnTo>
                  <a:lnTo>
                    <a:pt x="2075" y="2098"/>
                  </a:lnTo>
                  <a:lnTo>
                    <a:pt x="1156" y="2098"/>
                  </a:lnTo>
                  <a:cubicBezTo>
                    <a:pt x="1026" y="2098"/>
                    <a:pt x="925" y="1997"/>
                    <a:pt x="920" y="1872"/>
                  </a:cubicBezTo>
                  <a:lnTo>
                    <a:pt x="920" y="847"/>
                  </a:lnTo>
                  <a:cubicBezTo>
                    <a:pt x="920" y="707"/>
                    <a:pt x="857" y="573"/>
                    <a:pt x="751" y="486"/>
                  </a:cubicBezTo>
                  <a:lnTo>
                    <a:pt x="140" y="0"/>
                  </a:lnTo>
                  <a:close/>
                </a:path>
              </a:pathLst>
            </a:custGeom>
            <a:solidFill>
              <a:srgbClr val="8FA1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40"/>
            <p:cNvSpPr/>
            <p:nvPr/>
          </p:nvSpPr>
          <p:spPr>
            <a:xfrm>
              <a:off x="4965330" y="2533946"/>
              <a:ext cx="72073" cy="59353"/>
            </a:xfrm>
            <a:custGeom>
              <a:rect b="b" l="l" r="r" t="t"/>
              <a:pathLst>
                <a:path extrusionOk="0" h="2263" w="2748">
                  <a:moveTo>
                    <a:pt x="1051" y="0"/>
                  </a:moveTo>
                  <a:cubicBezTo>
                    <a:pt x="964" y="0"/>
                    <a:pt x="883" y="51"/>
                    <a:pt x="842" y="131"/>
                  </a:cubicBezTo>
                  <a:cubicBezTo>
                    <a:pt x="770" y="290"/>
                    <a:pt x="659" y="430"/>
                    <a:pt x="530" y="545"/>
                  </a:cubicBezTo>
                  <a:cubicBezTo>
                    <a:pt x="477" y="593"/>
                    <a:pt x="424" y="632"/>
                    <a:pt x="371" y="675"/>
                  </a:cubicBezTo>
                  <a:cubicBezTo>
                    <a:pt x="92" y="863"/>
                    <a:pt x="0" y="1233"/>
                    <a:pt x="149" y="1532"/>
                  </a:cubicBezTo>
                  <a:cubicBezTo>
                    <a:pt x="390" y="1979"/>
                    <a:pt x="857" y="2263"/>
                    <a:pt x="1367" y="2263"/>
                  </a:cubicBezTo>
                  <a:cubicBezTo>
                    <a:pt x="2089" y="2263"/>
                    <a:pt x="2690" y="1705"/>
                    <a:pt x="2743" y="988"/>
                  </a:cubicBezTo>
                  <a:cubicBezTo>
                    <a:pt x="2748" y="920"/>
                    <a:pt x="2719" y="853"/>
                    <a:pt x="2666" y="810"/>
                  </a:cubicBezTo>
                  <a:cubicBezTo>
                    <a:pt x="2214" y="425"/>
                    <a:pt x="1680" y="151"/>
                    <a:pt x="1102" y="6"/>
                  </a:cubicBezTo>
                  <a:cubicBezTo>
                    <a:pt x="1085" y="2"/>
                    <a:pt x="1068" y="0"/>
                    <a:pt x="1051" y="0"/>
                  </a:cubicBezTo>
                  <a:close/>
                </a:path>
              </a:pathLst>
            </a:custGeom>
            <a:solidFill>
              <a:srgbClr val="C0CD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40"/>
            <p:cNvSpPr/>
            <p:nvPr/>
          </p:nvSpPr>
          <p:spPr>
            <a:xfrm>
              <a:off x="4965330" y="2533946"/>
              <a:ext cx="72073" cy="58723"/>
            </a:xfrm>
            <a:custGeom>
              <a:rect b="b" l="l" r="r" t="t"/>
              <a:pathLst>
                <a:path extrusionOk="0" h="2239" w="2748">
                  <a:moveTo>
                    <a:pt x="1051" y="0"/>
                  </a:moveTo>
                  <a:cubicBezTo>
                    <a:pt x="964" y="0"/>
                    <a:pt x="883" y="51"/>
                    <a:pt x="842" y="131"/>
                  </a:cubicBezTo>
                  <a:cubicBezTo>
                    <a:pt x="789" y="242"/>
                    <a:pt x="717" y="348"/>
                    <a:pt x="635" y="439"/>
                  </a:cubicBezTo>
                  <a:cubicBezTo>
                    <a:pt x="602" y="478"/>
                    <a:pt x="563" y="511"/>
                    <a:pt x="530" y="545"/>
                  </a:cubicBezTo>
                  <a:cubicBezTo>
                    <a:pt x="481" y="588"/>
                    <a:pt x="428" y="627"/>
                    <a:pt x="376" y="665"/>
                  </a:cubicBezTo>
                  <a:cubicBezTo>
                    <a:pt x="44" y="877"/>
                    <a:pt x="0" y="1301"/>
                    <a:pt x="202" y="1613"/>
                  </a:cubicBezTo>
                  <a:cubicBezTo>
                    <a:pt x="414" y="1950"/>
                    <a:pt x="765" y="2181"/>
                    <a:pt x="1160" y="2239"/>
                  </a:cubicBezTo>
                  <a:cubicBezTo>
                    <a:pt x="881" y="2051"/>
                    <a:pt x="679" y="1801"/>
                    <a:pt x="679" y="1339"/>
                  </a:cubicBezTo>
                  <a:lnTo>
                    <a:pt x="679" y="1156"/>
                  </a:lnTo>
                  <a:cubicBezTo>
                    <a:pt x="727" y="1118"/>
                    <a:pt x="780" y="1079"/>
                    <a:pt x="833" y="1031"/>
                  </a:cubicBezTo>
                  <a:cubicBezTo>
                    <a:pt x="963" y="920"/>
                    <a:pt x="1073" y="791"/>
                    <a:pt x="1165" y="646"/>
                  </a:cubicBezTo>
                  <a:cubicBezTo>
                    <a:pt x="1603" y="781"/>
                    <a:pt x="2012" y="1007"/>
                    <a:pt x="2363" y="1305"/>
                  </a:cubicBezTo>
                  <a:cubicBezTo>
                    <a:pt x="2406" y="1344"/>
                    <a:pt x="2469" y="1397"/>
                    <a:pt x="2599" y="1517"/>
                  </a:cubicBezTo>
                  <a:cubicBezTo>
                    <a:pt x="2676" y="1387"/>
                    <a:pt x="2733" y="1137"/>
                    <a:pt x="2748" y="993"/>
                  </a:cubicBezTo>
                  <a:cubicBezTo>
                    <a:pt x="2748" y="920"/>
                    <a:pt x="2719" y="853"/>
                    <a:pt x="2666" y="805"/>
                  </a:cubicBezTo>
                  <a:cubicBezTo>
                    <a:pt x="2214" y="425"/>
                    <a:pt x="1680" y="151"/>
                    <a:pt x="1102" y="6"/>
                  </a:cubicBezTo>
                  <a:cubicBezTo>
                    <a:pt x="1085" y="2"/>
                    <a:pt x="1068" y="0"/>
                    <a:pt x="1051" y="0"/>
                  </a:cubicBezTo>
                  <a:close/>
                </a:path>
              </a:pathLst>
            </a:custGeom>
            <a:solidFill>
              <a:srgbClr val="B0C1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40"/>
            <p:cNvSpPr/>
            <p:nvPr/>
          </p:nvSpPr>
          <p:spPr>
            <a:xfrm>
              <a:off x="4995229" y="2641479"/>
              <a:ext cx="84453" cy="60481"/>
            </a:xfrm>
            <a:custGeom>
              <a:rect b="b" l="l" r="r" t="t"/>
              <a:pathLst>
                <a:path extrusionOk="0" h="2306" w="3220">
                  <a:moveTo>
                    <a:pt x="227" y="1"/>
                  </a:moveTo>
                  <a:cubicBezTo>
                    <a:pt x="102" y="1"/>
                    <a:pt x="1" y="107"/>
                    <a:pt x="1" y="232"/>
                  </a:cubicBezTo>
                  <a:lnTo>
                    <a:pt x="1" y="2075"/>
                  </a:lnTo>
                  <a:cubicBezTo>
                    <a:pt x="1" y="2200"/>
                    <a:pt x="102" y="2306"/>
                    <a:pt x="227" y="2306"/>
                  </a:cubicBezTo>
                  <a:lnTo>
                    <a:pt x="2989" y="2306"/>
                  </a:lnTo>
                  <a:cubicBezTo>
                    <a:pt x="3119" y="2306"/>
                    <a:pt x="3220" y="2200"/>
                    <a:pt x="3220" y="2075"/>
                  </a:cubicBezTo>
                  <a:lnTo>
                    <a:pt x="3220" y="232"/>
                  </a:lnTo>
                  <a:cubicBezTo>
                    <a:pt x="3220" y="107"/>
                    <a:pt x="3119" y="1"/>
                    <a:pt x="2989" y="1"/>
                  </a:cubicBezTo>
                  <a:close/>
                </a:path>
              </a:pathLst>
            </a:custGeom>
            <a:solidFill>
              <a:srgbClr val="D2D8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40"/>
            <p:cNvSpPr/>
            <p:nvPr/>
          </p:nvSpPr>
          <p:spPr>
            <a:xfrm>
              <a:off x="4910672" y="2701933"/>
              <a:ext cx="349980" cy="24129"/>
            </a:xfrm>
            <a:custGeom>
              <a:rect b="b" l="l" r="r" t="t"/>
              <a:pathLst>
                <a:path extrusionOk="0" h="920" w="13344">
                  <a:moveTo>
                    <a:pt x="1" y="1"/>
                  </a:moveTo>
                  <a:lnTo>
                    <a:pt x="1" y="920"/>
                  </a:lnTo>
                  <a:lnTo>
                    <a:pt x="13344" y="920"/>
                  </a:lnTo>
                  <a:lnTo>
                    <a:pt x="13344" y="1"/>
                  </a:lnTo>
                  <a:close/>
                </a:path>
              </a:pathLst>
            </a:custGeom>
            <a:solidFill>
              <a:srgbClr val="B0C1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40"/>
            <p:cNvSpPr/>
            <p:nvPr/>
          </p:nvSpPr>
          <p:spPr>
            <a:xfrm>
              <a:off x="4890477" y="2466699"/>
              <a:ext cx="389872" cy="301800"/>
            </a:xfrm>
            <a:custGeom>
              <a:rect b="b" l="l" r="r" t="t"/>
              <a:pathLst>
                <a:path extrusionOk="0" h="11507" w="14865">
                  <a:moveTo>
                    <a:pt x="4216" y="429"/>
                  </a:moveTo>
                  <a:cubicBezTo>
                    <a:pt x="4606" y="429"/>
                    <a:pt x="4923" y="694"/>
                    <a:pt x="4923" y="1021"/>
                  </a:cubicBezTo>
                  <a:lnTo>
                    <a:pt x="4923" y="1064"/>
                  </a:lnTo>
                  <a:cubicBezTo>
                    <a:pt x="4700" y="970"/>
                    <a:pt x="4460" y="923"/>
                    <a:pt x="4221" y="923"/>
                  </a:cubicBezTo>
                  <a:cubicBezTo>
                    <a:pt x="3981" y="923"/>
                    <a:pt x="3742" y="970"/>
                    <a:pt x="3518" y="1064"/>
                  </a:cubicBezTo>
                  <a:cubicBezTo>
                    <a:pt x="3513" y="1050"/>
                    <a:pt x="3513" y="1035"/>
                    <a:pt x="3513" y="1021"/>
                  </a:cubicBezTo>
                  <a:cubicBezTo>
                    <a:pt x="3513" y="698"/>
                    <a:pt x="3826" y="429"/>
                    <a:pt x="4216" y="429"/>
                  </a:cubicBezTo>
                  <a:close/>
                  <a:moveTo>
                    <a:pt x="4223" y="1348"/>
                  </a:moveTo>
                  <a:cubicBezTo>
                    <a:pt x="5159" y="1348"/>
                    <a:pt x="5848" y="2269"/>
                    <a:pt x="5544" y="3186"/>
                  </a:cubicBezTo>
                  <a:cubicBezTo>
                    <a:pt x="4933" y="2565"/>
                    <a:pt x="3855" y="2320"/>
                    <a:pt x="3797" y="2310"/>
                  </a:cubicBezTo>
                  <a:cubicBezTo>
                    <a:pt x="3779" y="2305"/>
                    <a:pt x="3760" y="2302"/>
                    <a:pt x="3742" y="2302"/>
                  </a:cubicBezTo>
                  <a:cubicBezTo>
                    <a:pt x="3697" y="2302"/>
                    <a:pt x="3652" y="2318"/>
                    <a:pt x="3615" y="2349"/>
                  </a:cubicBezTo>
                  <a:cubicBezTo>
                    <a:pt x="3562" y="2392"/>
                    <a:pt x="3533" y="2455"/>
                    <a:pt x="3538" y="2517"/>
                  </a:cubicBezTo>
                  <a:cubicBezTo>
                    <a:pt x="3518" y="2638"/>
                    <a:pt x="3461" y="2748"/>
                    <a:pt x="3369" y="2830"/>
                  </a:cubicBezTo>
                  <a:cubicBezTo>
                    <a:pt x="3197" y="2984"/>
                    <a:pt x="3345" y="3210"/>
                    <a:pt x="3515" y="3210"/>
                  </a:cubicBezTo>
                  <a:cubicBezTo>
                    <a:pt x="3568" y="3210"/>
                    <a:pt x="3624" y="3187"/>
                    <a:pt x="3672" y="3133"/>
                  </a:cubicBezTo>
                  <a:cubicBezTo>
                    <a:pt x="3773" y="3032"/>
                    <a:pt x="3855" y="2917"/>
                    <a:pt x="3908" y="2787"/>
                  </a:cubicBezTo>
                  <a:cubicBezTo>
                    <a:pt x="4269" y="2893"/>
                    <a:pt x="5024" y="3167"/>
                    <a:pt x="5361" y="3643"/>
                  </a:cubicBezTo>
                  <a:cubicBezTo>
                    <a:pt x="5267" y="4203"/>
                    <a:pt x="4782" y="4611"/>
                    <a:pt x="4216" y="4611"/>
                  </a:cubicBezTo>
                  <a:cubicBezTo>
                    <a:pt x="4204" y="4611"/>
                    <a:pt x="4191" y="4611"/>
                    <a:pt x="4177" y="4610"/>
                  </a:cubicBezTo>
                  <a:cubicBezTo>
                    <a:pt x="3595" y="4591"/>
                    <a:pt x="3119" y="4148"/>
                    <a:pt x="3052" y="3571"/>
                  </a:cubicBezTo>
                  <a:lnTo>
                    <a:pt x="3056" y="3571"/>
                  </a:lnTo>
                  <a:cubicBezTo>
                    <a:pt x="3052" y="3537"/>
                    <a:pt x="3042" y="3509"/>
                    <a:pt x="3023" y="3480"/>
                  </a:cubicBezTo>
                  <a:cubicBezTo>
                    <a:pt x="2489" y="2609"/>
                    <a:pt x="3037" y="1473"/>
                    <a:pt x="4052" y="1358"/>
                  </a:cubicBezTo>
                  <a:cubicBezTo>
                    <a:pt x="4110" y="1351"/>
                    <a:pt x="4167" y="1348"/>
                    <a:pt x="4223" y="1348"/>
                  </a:cubicBezTo>
                  <a:close/>
                  <a:moveTo>
                    <a:pt x="4692" y="4966"/>
                  </a:moveTo>
                  <a:lnTo>
                    <a:pt x="4692" y="5197"/>
                  </a:lnTo>
                  <a:cubicBezTo>
                    <a:pt x="4692" y="5270"/>
                    <a:pt x="4712" y="5342"/>
                    <a:pt x="4745" y="5409"/>
                  </a:cubicBezTo>
                  <a:lnTo>
                    <a:pt x="4543" y="5602"/>
                  </a:lnTo>
                  <a:cubicBezTo>
                    <a:pt x="4452" y="5688"/>
                    <a:pt x="4334" y="5732"/>
                    <a:pt x="4216" y="5732"/>
                  </a:cubicBezTo>
                  <a:cubicBezTo>
                    <a:pt x="4098" y="5732"/>
                    <a:pt x="3980" y="5688"/>
                    <a:pt x="3889" y="5602"/>
                  </a:cubicBezTo>
                  <a:lnTo>
                    <a:pt x="3687" y="5409"/>
                  </a:lnTo>
                  <a:cubicBezTo>
                    <a:pt x="3720" y="5342"/>
                    <a:pt x="3740" y="5270"/>
                    <a:pt x="3740" y="5197"/>
                  </a:cubicBezTo>
                  <a:lnTo>
                    <a:pt x="3740" y="4966"/>
                  </a:lnTo>
                  <a:cubicBezTo>
                    <a:pt x="3894" y="5015"/>
                    <a:pt x="4052" y="5043"/>
                    <a:pt x="4216" y="5043"/>
                  </a:cubicBezTo>
                  <a:lnTo>
                    <a:pt x="4216" y="5039"/>
                  </a:lnTo>
                  <a:cubicBezTo>
                    <a:pt x="4380" y="5039"/>
                    <a:pt x="4538" y="5015"/>
                    <a:pt x="4692" y="4966"/>
                  </a:cubicBezTo>
                  <a:close/>
                  <a:moveTo>
                    <a:pt x="6983" y="6886"/>
                  </a:moveTo>
                  <a:cubicBezTo>
                    <a:pt x="6992" y="6886"/>
                    <a:pt x="7002" y="6891"/>
                    <a:pt x="7002" y="6901"/>
                  </a:cubicBezTo>
                  <a:lnTo>
                    <a:pt x="7002" y="8744"/>
                  </a:lnTo>
                  <a:cubicBezTo>
                    <a:pt x="7002" y="8753"/>
                    <a:pt x="6992" y="8758"/>
                    <a:pt x="6983" y="8758"/>
                  </a:cubicBezTo>
                  <a:lnTo>
                    <a:pt x="4216" y="8758"/>
                  </a:lnTo>
                  <a:cubicBezTo>
                    <a:pt x="4211" y="8758"/>
                    <a:pt x="4202" y="8753"/>
                    <a:pt x="4202" y="8744"/>
                  </a:cubicBezTo>
                  <a:lnTo>
                    <a:pt x="4202" y="6901"/>
                  </a:lnTo>
                  <a:cubicBezTo>
                    <a:pt x="4202" y="6891"/>
                    <a:pt x="4211" y="6886"/>
                    <a:pt x="4216" y="6886"/>
                  </a:cubicBezTo>
                  <a:close/>
                  <a:moveTo>
                    <a:pt x="5092" y="5674"/>
                  </a:moveTo>
                  <a:lnTo>
                    <a:pt x="5813" y="6035"/>
                  </a:lnTo>
                  <a:cubicBezTo>
                    <a:pt x="5977" y="6116"/>
                    <a:pt x="6078" y="6275"/>
                    <a:pt x="6078" y="6458"/>
                  </a:cubicBezTo>
                  <a:lnTo>
                    <a:pt x="4221" y="6458"/>
                  </a:lnTo>
                  <a:cubicBezTo>
                    <a:pt x="3971" y="6458"/>
                    <a:pt x="3773" y="6655"/>
                    <a:pt x="3773" y="6901"/>
                  </a:cubicBezTo>
                  <a:lnTo>
                    <a:pt x="3773" y="7839"/>
                  </a:lnTo>
                  <a:lnTo>
                    <a:pt x="3282" y="7839"/>
                  </a:lnTo>
                  <a:lnTo>
                    <a:pt x="3282" y="6954"/>
                  </a:lnTo>
                  <a:cubicBezTo>
                    <a:pt x="3275" y="6819"/>
                    <a:pt x="3171" y="6752"/>
                    <a:pt x="3066" y="6752"/>
                  </a:cubicBezTo>
                  <a:cubicBezTo>
                    <a:pt x="2961" y="6752"/>
                    <a:pt x="2857" y="6819"/>
                    <a:pt x="2849" y="6954"/>
                  </a:cubicBezTo>
                  <a:lnTo>
                    <a:pt x="2849" y="8056"/>
                  </a:lnTo>
                  <a:cubicBezTo>
                    <a:pt x="2849" y="8171"/>
                    <a:pt x="2946" y="8267"/>
                    <a:pt x="3066" y="8267"/>
                  </a:cubicBezTo>
                  <a:lnTo>
                    <a:pt x="3773" y="8267"/>
                  </a:lnTo>
                  <a:lnTo>
                    <a:pt x="3773" y="8744"/>
                  </a:lnTo>
                  <a:lnTo>
                    <a:pt x="3773" y="8758"/>
                  </a:lnTo>
                  <a:lnTo>
                    <a:pt x="2835" y="8758"/>
                  </a:lnTo>
                  <a:cubicBezTo>
                    <a:pt x="2832" y="8758"/>
                    <a:pt x="2829" y="8758"/>
                    <a:pt x="2826" y="8758"/>
                  </a:cubicBezTo>
                  <a:cubicBezTo>
                    <a:pt x="2566" y="8758"/>
                    <a:pt x="2359" y="8544"/>
                    <a:pt x="2359" y="8287"/>
                  </a:cubicBezTo>
                  <a:lnTo>
                    <a:pt x="2359" y="8282"/>
                  </a:lnTo>
                  <a:lnTo>
                    <a:pt x="2359" y="6463"/>
                  </a:lnTo>
                  <a:cubicBezTo>
                    <a:pt x="2354" y="6280"/>
                    <a:pt x="2460" y="6116"/>
                    <a:pt x="2618" y="6035"/>
                  </a:cubicBezTo>
                  <a:lnTo>
                    <a:pt x="3340" y="5674"/>
                  </a:lnTo>
                  <a:lnTo>
                    <a:pt x="3590" y="5914"/>
                  </a:lnTo>
                  <a:cubicBezTo>
                    <a:pt x="3766" y="6080"/>
                    <a:pt x="3991" y="6163"/>
                    <a:pt x="4216" y="6163"/>
                  </a:cubicBezTo>
                  <a:cubicBezTo>
                    <a:pt x="4441" y="6163"/>
                    <a:pt x="4666" y="6080"/>
                    <a:pt x="4842" y="5914"/>
                  </a:cubicBezTo>
                  <a:lnTo>
                    <a:pt x="5092" y="5674"/>
                  </a:lnTo>
                  <a:close/>
                  <a:moveTo>
                    <a:pt x="13916" y="9191"/>
                  </a:moveTo>
                  <a:lnTo>
                    <a:pt x="13916" y="9682"/>
                  </a:lnTo>
                  <a:lnTo>
                    <a:pt x="973" y="9682"/>
                  </a:lnTo>
                  <a:lnTo>
                    <a:pt x="973" y="9191"/>
                  </a:lnTo>
                  <a:close/>
                  <a:moveTo>
                    <a:pt x="4216" y="1"/>
                  </a:moveTo>
                  <a:cubicBezTo>
                    <a:pt x="3586" y="1"/>
                    <a:pt x="3076" y="458"/>
                    <a:pt x="3076" y="1021"/>
                  </a:cubicBezTo>
                  <a:cubicBezTo>
                    <a:pt x="3076" y="1112"/>
                    <a:pt x="3090" y="1204"/>
                    <a:pt x="3114" y="1290"/>
                  </a:cubicBezTo>
                  <a:cubicBezTo>
                    <a:pt x="2373" y="1844"/>
                    <a:pt x="2166" y="2864"/>
                    <a:pt x="2628" y="3662"/>
                  </a:cubicBezTo>
                  <a:cubicBezTo>
                    <a:pt x="2691" y="4110"/>
                    <a:pt x="2936" y="4505"/>
                    <a:pt x="3307" y="4760"/>
                  </a:cubicBezTo>
                  <a:lnTo>
                    <a:pt x="3307" y="5197"/>
                  </a:lnTo>
                  <a:cubicBezTo>
                    <a:pt x="3307" y="5202"/>
                    <a:pt x="3302" y="5207"/>
                    <a:pt x="3297" y="5212"/>
                  </a:cubicBezTo>
                  <a:lnTo>
                    <a:pt x="2431" y="5650"/>
                  </a:lnTo>
                  <a:cubicBezTo>
                    <a:pt x="2118" y="5804"/>
                    <a:pt x="1926" y="6116"/>
                    <a:pt x="1926" y="6463"/>
                  </a:cubicBezTo>
                  <a:lnTo>
                    <a:pt x="1926" y="8287"/>
                  </a:lnTo>
                  <a:cubicBezTo>
                    <a:pt x="1926" y="8450"/>
                    <a:pt x="1974" y="8619"/>
                    <a:pt x="2060" y="8758"/>
                  </a:cubicBezTo>
                  <a:lnTo>
                    <a:pt x="299" y="8758"/>
                  </a:lnTo>
                  <a:cubicBezTo>
                    <a:pt x="295" y="8758"/>
                    <a:pt x="290" y="8758"/>
                    <a:pt x="285" y="8758"/>
                  </a:cubicBezTo>
                  <a:cubicBezTo>
                    <a:pt x="1" y="8758"/>
                    <a:pt x="1" y="9191"/>
                    <a:pt x="285" y="9191"/>
                  </a:cubicBezTo>
                  <a:cubicBezTo>
                    <a:pt x="290" y="9191"/>
                    <a:pt x="295" y="9191"/>
                    <a:pt x="299" y="9191"/>
                  </a:cubicBezTo>
                  <a:lnTo>
                    <a:pt x="545" y="9191"/>
                  </a:lnTo>
                  <a:lnTo>
                    <a:pt x="545" y="11279"/>
                  </a:lnTo>
                  <a:cubicBezTo>
                    <a:pt x="535" y="11431"/>
                    <a:pt x="647" y="11507"/>
                    <a:pt x="759" y="11507"/>
                  </a:cubicBezTo>
                  <a:cubicBezTo>
                    <a:pt x="871" y="11507"/>
                    <a:pt x="982" y="11431"/>
                    <a:pt x="973" y="11279"/>
                  </a:cubicBezTo>
                  <a:lnTo>
                    <a:pt x="973" y="10115"/>
                  </a:lnTo>
                  <a:lnTo>
                    <a:pt x="13916" y="10115"/>
                  </a:lnTo>
                  <a:lnTo>
                    <a:pt x="13916" y="11279"/>
                  </a:lnTo>
                  <a:cubicBezTo>
                    <a:pt x="13924" y="11417"/>
                    <a:pt x="14028" y="11485"/>
                    <a:pt x="14133" y="11485"/>
                  </a:cubicBezTo>
                  <a:cubicBezTo>
                    <a:pt x="14238" y="11485"/>
                    <a:pt x="14342" y="11417"/>
                    <a:pt x="14350" y="11279"/>
                  </a:cubicBezTo>
                  <a:lnTo>
                    <a:pt x="14350" y="9191"/>
                  </a:lnTo>
                  <a:lnTo>
                    <a:pt x="14595" y="9191"/>
                  </a:lnTo>
                  <a:cubicBezTo>
                    <a:pt x="14864" y="9177"/>
                    <a:pt x="14864" y="8773"/>
                    <a:pt x="14595" y="8758"/>
                  </a:cubicBezTo>
                  <a:lnTo>
                    <a:pt x="7430" y="8758"/>
                  </a:lnTo>
                  <a:lnTo>
                    <a:pt x="7430" y="8744"/>
                  </a:lnTo>
                  <a:lnTo>
                    <a:pt x="7430" y="6901"/>
                  </a:lnTo>
                  <a:cubicBezTo>
                    <a:pt x="7430" y="6655"/>
                    <a:pt x="7228" y="6453"/>
                    <a:pt x="6983" y="6453"/>
                  </a:cubicBezTo>
                  <a:lnTo>
                    <a:pt x="6506" y="6453"/>
                  </a:lnTo>
                  <a:cubicBezTo>
                    <a:pt x="6506" y="6112"/>
                    <a:pt x="6309" y="5799"/>
                    <a:pt x="6006" y="5650"/>
                  </a:cubicBezTo>
                  <a:lnTo>
                    <a:pt x="5130" y="5212"/>
                  </a:lnTo>
                  <a:cubicBezTo>
                    <a:pt x="5125" y="5212"/>
                    <a:pt x="5121" y="5207"/>
                    <a:pt x="5121" y="5197"/>
                  </a:cubicBezTo>
                  <a:lnTo>
                    <a:pt x="5121" y="4760"/>
                  </a:lnTo>
                  <a:cubicBezTo>
                    <a:pt x="5491" y="4505"/>
                    <a:pt x="5736" y="4110"/>
                    <a:pt x="5799" y="3662"/>
                  </a:cubicBezTo>
                  <a:cubicBezTo>
                    <a:pt x="6261" y="2864"/>
                    <a:pt x="6054" y="1844"/>
                    <a:pt x="5313" y="1290"/>
                  </a:cubicBezTo>
                  <a:cubicBezTo>
                    <a:pt x="5337" y="1204"/>
                    <a:pt x="5352" y="1112"/>
                    <a:pt x="5352" y="1021"/>
                  </a:cubicBezTo>
                  <a:cubicBezTo>
                    <a:pt x="5352" y="458"/>
                    <a:pt x="4842" y="1"/>
                    <a:pt x="421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40"/>
            <p:cNvSpPr/>
            <p:nvPr/>
          </p:nvSpPr>
          <p:spPr>
            <a:xfrm>
              <a:off x="5023529" y="2666212"/>
              <a:ext cx="27618" cy="11278"/>
            </a:xfrm>
            <a:custGeom>
              <a:rect b="b" l="l" r="r" t="t"/>
              <a:pathLst>
                <a:path extrusionOk="0" h="430" w="1053">
                  <a:moveTo>
                    <a:pt x="280" y="1"/>
                  </a:moveTo>
                  <a:cubicBezTo>
                    <a:pt x="1" y="1"/>
                    <a:pt x="1" y="430"/>
                    <a:pt x="280" y="430"/>
                  </a:cubicBezTo>
                  <a:cubicBezTo>
                    <a:pt x="286" y="430"/>
                    <a:pt x="292" y="430"/>
                    <a:pt x="298" y="429"/>
                  </a:cubicBezTo>
                  <a:lnTo>
                    <a:pt x="755" y="429"/>
                  </a:lnTo>
                  <a:cubicBezTo>
                    <a:pt x="761" y="430"/>
                    <a:pt x="767" y="430"/>
                    <a:pt x="773" y="430"/>
                  </a:cubicBezTo>
                  <a:cubicBezTo>
                    <a:pt x="1052" y="430"/>
                    <a:pt x="1052" y="1"/>
                    <a:pt x="773" y="1"/>
                  </a:cubicBezTo>
                  <a:cubicBezTo>
                    <a:pt x="767" y="1"/>
                    <a:pt x="761" y="1"/>
                    <a:pt x="755" y="1"/>
                  </a:cubicBezTo>
                  <a:lnTo>
                    <a:pt x="298" y="1"/>
                  </a:lnTo>
                  <a:cubicBezTo>
                    <a:pt x="292" y="1"/>
                    <a:pt x="286" y="1"/>
                    <a:pt x="28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40"/>
            <p:cNvSpPr/>
            <p:nvPr/>
          </p:nvSpPr>
          <p:spPr>
            <a:xfrm>
              <a:off x="5074095" y="2430348"/>
              <a:ext cx="192615" cy="188523"/>
            </a:xfrm>
            <a:custGeom>
              <a:rect b="b" l="l" r="r" t="t"/>
              <a:pathLst>
                <a:path extrusionOk="0" h="7188" w="7344">
                  <a:moveTo>
                    <a:pt x="6439" y="434"/>
                  </a:moveTo>
                  <a:cubicBezTo>
                    <a:pt x="6699" y="434"/>
                    <a:pt x="6911" y="646"/>
                    <a:pt x="6915" y="910"/>
                  </a:cubicBezTo>
                  <a:lnTo>
                    <a:pt x="6915" y="4596"/>
                  </a:lnTo>
                  <a:cubicBezTo>
                    <a:pt x="6915" y="4861"/>
                    <a:pt x="6699" y="5077"/>
                    <a:pt x="6434" y="5077"/>
                  </a:cubicBezTo>
                  <a:lnTo>
                    <a:pt x="3668" y="5077"/>
                  </a:lnTo>
                  <a:cubicBezTo>
                    <a:pt x="3624" y="5077"/>
                    <a:pt x="3576" y="5092"/>
                    <a:pt x="3542" y="5116"/>
                  </a:cubicBezTo>
                  <a:lnTo>
                    <a:pt x="1483" y="6612"/>
                  </a:lnTo>
                  <a:lnTo>
                    <a:pt x="1801" y="5342"/>
                  </a:lnTo>
                  <a:cubicBezTo>
                    <a:pt x="1834" y="5207"/>
                    <a:pt x="1733" y="5077"/>
                    <a:pt x="1594" y="5077"/>
                  </a:cubicBezTo>
                  <a:lnTo>
                    <a:pt x="901" y="5077"/>
                  </a:lnTo>
                  <a:cubicBezTo>
                    <a:pt x="636" y="5073"/>
                    <a:pt x="424" y="4861"/>
                    <a:pt x="424" y="4601"/>
                  </a:cubicBezTo>
                  <a:lnTo>
                    <a:pt x="424" y="910"/>
                  </a:lnTo>
                  <a:lnTo>
                    <a:pt x="429" y="910"/>
                  </a:lnTo>
                  <a:cubicBezTo>
                    <a:pt x="429" y="646"/>
                    <a:pt x="641" y="434"/>
                    <a:pt x="906" y="434"/>
                  </a:cubicBezTo>
                  <a:close/>
                  <a:moveTo>
                    <a:pt x="901" y="1"/>
                  </a:moveTo>
                  <a:cubicBezTo>
                    <a:pt x="400" y="6"/>
                    <a:pt x="1" y="410"/>
                    <a:pt x="1" y="910"/>
                  </a:cubicBezTo>
                  <a:lnTo>
                    <a:pt x="1" y="4596"/>
                  </a:lnTo>
                  <a:cubicBezTo>
                    <a:pt x="1" y="5097"/>
                    <a:pt x="405" y="5506"/>
                    <a:pt x="906" y="5506"/>
                  </a:cubicBezTo>
                  <a:lnTo>
                    <a:pt x="1324" y="5506"/>
                  </a:lnTo>
                  <a:lnTo>
                    <a:pt x="1007" y="6776"/>
                  </a:lnTo>
                  <a:cubicBezTo>
                    <a:pt x="949" y="7001"/>
                    <a:pt x="1128" y="7187"/>
                    <a:pt x="1328" y="7187"/>
                  </a:cubicBezTo>
                  <a:cubicBezTo>
                    <a:pt x="1393" y="7187"/>
                    <a:pt x="1460" y="7167"/>
                    <a:pt x="1521" y="7122"/>
                  </a:cubicBezTo>
                  <a:lnTo>
                    <a:pt x="3745" y="5506"/>
                  </a:lnTo>
                  <a:lnTo>
                    <a:pt x="6434" y="5506"/>
                  </a:lnTo>
                  <a:cubicBezTo>
                    <a:pt x="6935" y="5506"/>
                    <a:pt x="7344" y="5097"/>
                    <a:pt x="7344" y="4596"/>
                  </a:cubicBezTo>
                  <a:lnTo>
                    <a:pt x="7344" y="910"/>
                  </a:lnTo>
                  <a:cubicBezTo>
                    <a:pt x="7339" y="410"/>
                    <a:pt x="6935" y="1"/>
                    <a:pt x="643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40"/>
            <p:cNvSpPr/>
            <p:nvPr/>
          </p:nvSpPr>
          <p:spPr>
            <a:xfrm>
              <a:off x="5108086" y="2466699"/>
              <a:ext cx="33047" cy="11278"/>
            </a:xfrm>
            <a:custGeom>
              <a:rect b="b" l="l" r="r" t="t"/>
              <a:pathLst>
                <a:path extrusionOk="0" h="430" w="1260">
                  <a:moveTo>
                    <a:pt x="280" y="0"/>
                  </a:moveTo>
                  <a:cubicBezTo>
                    <a:pt x="1" y="0"/>
                    <a:pt x="1" y="430"/>
                    <a:pt x="280" y="430"/>
                  </a:cubicBezTo>
                  <a:cubicBezTo>
                    <a:pt x="286" y="430"/>
                    <a:pt x="292" y="429"/>
                    <a:pt x="298" y="429"/>
                  </a:cubicBezTo>
                  <a:lnTo>
                    <a:pt x="991" y="429"/>
                  </a:lnTo>
                  <a:cubicBezTo>
                    <a:pt x="1260" y="415"/>
                    <a:pt x="1260" y="15"/>
                    <a:pt x="991" y="1"/>
                  </a:cubicBezTo>
                  <a:lnTo>
                    <a:pt x="298" y="1"/>
                  </a:lnTo>
                  <a:cubicBezTo>
                    <a:pt x="292" y="0"/>
                    <a:pt x="286" y="0"/>
                    <a:pt x="28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40"/>
            <p:cNvSpPr/>
            <p:nvPr/>
          </p:nvSpPr>
          <p:spPr>
            <a:xfrm>
              <a:off x="5150496" y="2466699"/>
              <a:ext cx="82118" cy="11278"/>
            </a:xfrm>
            <a:custGeom>
              <a:rect b="b" l="l" r="r" t="t"/>
              <a:pathLst>
                <a:path extrusionOk="0" h="430" w="3131">
                  <a:moveTo>
                    <a:pt x="279" y="0"/>
                  </a:moveTo>
                  <a:cubicBezTo>
                    <a:pt x="0" y="0"/>
                    <a:pt x="0" y="430"/>
                    <a:pt x="279" y="430"/>
                  </a:cubicBezTo>
                  <a:cubicBezTo>
                    <a:pt x="285" y="430"/>
                    <a:pt x="291" y="429"/>
                    <a:pt x="297" y="429"/>
                  </a:cubicBezTo>
                  <a:lnTo>
                    <a:pt x="2833" y="429"/>
                  </a:lnTo>
                  <a:cubicBezTo>
                    <a:pt x="2839" y="429"/>
                    <a:pt x="2845" y="430"/>
                    <a:pt x="2851" y="430"/>
                  </a:cubicBezTo>
                  <a:cubicBezTo>
                    <a:pt x="3130" y="430"/>
                    <a:pt x="3130" y="0"/>
                    <a:pt x="2851" y="0"/>
                  </a:cubicBezTo>
                  <a:cubicBezTo>
                    <a:pt x="2845" y="0"/>
                    <a:pt x="2839" y="0"/>
                    <a:pt x="2833" y="1"/>
                  </a:cubicBezTo>
                  <a:lnTo>
                    <a:pt x="297" y="1"/>
                  </a:lnTo>
                  <a:cubicBezTo>
                    <a:pt x="291" y="0"/>
                    <a:pt x="285" y="0"/>
                    <a:pt x="27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40"/>
            <p:cNvSpPr/>
            <p:nvPr/>
          </p:nvSpPr>
          <p:spPr>
            <a:xfrm>
              <a:off x="5108060" y="2496861"/>
              <a:ext cx="123951" cy="11409"/>
            </a:xfrm>
            <a:custGeom>
              <a:rect b="b" l="l" r="r" t="t"/>
              <a:pathLst>
                <a:path extrusionOk="0" h="435" w="4726">
                  <a:moveTo>
                    <a:pt x="285" y="0"/>
                  </a:moveTo>
                  <a:cubicBezTo>
                    <a:pt x="0" y="0"/>
                    <a:pt x="0" y="434"/>
                    <a:pt x="285" y="434"/>
                  </a:cubicBezTo>
                  <a:cubicBezTo>
                    <a:pt x="289" y="434"/>
                    <a:pt x="294" y="434"/>
                    <a:pt x="299" y="434"/>
                  </a:cubicBezTo>
                  <a:lnTo>
                    <a:pt x="4451" y="434"/>
                  </a:lnTo>
                  <a:cubicBezTo>
                    <a:pt x="4725" y="419"/>
                    <a:pt x="4725" y="15"/>
                    <a:pt x="4451" y="1"/>
                  </a:cubicBezTo>
                  <a:lnTo>
                    <a:pt x="299" y="1"/>
                  </a:lnTo>
                  <a:cubicBezTo>
                    <a:pt x="294" y="1"/>
                    <a:pt x="289" y="0"/>
                    <a:pt x="28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40"/>
            <p:cNvSpPr/>
            <p:nvPr/>
          </p:nvSpPr>
          <p:spPr>
            <a:xfrm>
              <a:off x="5108060" y="2527153"/>
              <a:ext cx="82171" cy="11383"/>
            </a:xfrm>
            <a:custGeom>
              <a:rect b="b" l="l" r="r" t="t"/>
              <a:pathLst>
                <a:path extrusionOk="0" h="434" w="3133">
                  <a:moveTo>
                    <a:pt x="285" y="0"/>
                  </a:moveTo>
                  <a:cubicBezTo>
                    <a:pt x="0" y="0"/>
                    <a:pt x="0" y="434"/>
                    <a:pt x="285" y="434"/>
                  </a:cubicBezTo>
                  <a:cubicBezTo>
                    <a:pt x="289" y="434"/>
                    <a:pt x="294" y="434"/>
                    <a:pt x="299" y="434"/>
                  </a:cubicBezTo>
                  <a:lnTo>
                    <a:pt x="2834" y="434"/>
                  </a:lnTo>
                  <a:cubicBezTo>
                    <a:pt x="2839" y="434"/>
                    <a:pt x="2844" y="434"/>
                    <a:pt x="2848" y="434"/>
                  </a:cubicBezTo>
                  <a:cubicBezTo>
                    <a:pt x="3133" y="434"/>
                    <a:pt x="3133" y="0"/>
                    <a:pt x="2848" y="0"/>
                  </a:cubicBezTo>
                  <a:cubicBezTo>
                    <a:pt x="2844" y="0"/>
                    <a:pt x="2839" y="0"/>
                    <a:pt x="2834" y="1"/>
                  </a:cubicBezTo>
                  <a:lnTo>
                    <a:pt x="299" y="1"/>
                  </a:lnTo>
                  <a:cubicBezTo>
                    <a:pt x="294" y="0"/>
                    <a:pt x="289" y="0"/>
                    <a:pt x="28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40"/>
            <p:cNvSpPr/>
            <p:nvPr/>
          </p:nvSpPr>
          <p:spPr>
            <a:xfrm>
              <a:off x="5199437" y="2527153"/>
              <a:ext cx="32443" cy="11383"/>
            </a:xfrm>
            <a:custGeom>
              <a:rect b="b" l="l" r="r" t="t"/>
              <a:pathLst>
                <a:path extrusionOk="0" h="434" w="1237">
                  <a:moveTo>
                    <a:pt x="274" y="1"/>
                  </a:moveTo>
                  <a:cubicBezTo>
                    <a:pt x="0" y="15"/>
                    <a:pt x="0" y="419"/>
                    <a:pt x="274" y="434"/>
                  </a:cubicBezTo>
                  <a:lnTo>
                    <a:pt x="962" y="434"/>
                  </a:lnTo>
                  <a:cubicBezTo>
                    <a:pt x="1237" y="419"/>
                    <a:pt x="1237" y="15"/>
                    <a:pt x="96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8" name="Shape 1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9" name="Google Shape;1869;p41"/>
          <p:cNvSpPr/>
          <p:nvPr/>
        </p:nvSpPr>
        <p:spPr>
          <a:xfrm rot="-1463423">
            <a:off x="831516" y="866558"/>
            <a:ext cx="251711" cy="574786"/>
          </a:xfrm>
          <a:custGeom>
            <a:rect b="b" l="l" r="r" t="t"/>
            <a:pathLst>
              <a:path extrusionOk="0" h="18686" w="8183">
                <a:moveTo>
                  <a:pt x="5016" y="818"/>
                </a:moveTo>
                <a:cubicBezTo>
                  <a:pt x="4812" y="826"/>
                  <a:pt x="4609" y="830"/>
                  <a:pt x="4405" y="830"/>
                </a:cubicBezTo>
                <a:cubicBezTo>
                  <a:pt x="4201" y="830"/>
                  <a:pt x="3997" y="826"/>
                  <a:pt x="3793" y="818"/>
                </a:cubicBezTo>
                <a:close/>
                <a:moveTo>
                  <a:pt x="1395" y="818"/>
                </a:moveTo>
                <a:cubicBezTo>
                  <a:pt x="1489" y="834"/>
                  <a:pt x="1583" y="834"/>
                  <a:pt x="1677" y="834"/>
                </a:cubicBezTo>
                <a:cubicBezTo>
                  <a:pt x="1646" y="881"/>
                  <a:pt x="1630" y="928"/>
                  <a:pt x="1630" y="991"/>
                </a:cubicBezTo>
                <a:cubicBezTo>
                  <a:pt x="1646" y="1085"/>
                  <a:pt x="1646" y="1179"/>
                  <a:pt x="1646" y="1273"/>
                </a:cubicBezTo>
                <a:cubicBezTo>
                  <a:pt x="1630" y="1288"/>
                  <a:pt x="1615" y="1304"/>
                  <a:pt x="1599" y="1335"/>
                </a:cubicBezTo>
                <a:cubicBezTo>
                  <a:pt x="1552" y="1116"/>
                  <a:pt x="1489" y="944"/>
                  <a:pt x="1395" y="818"/>
                </a:cubicBezTo>
                <a:close/>
                <a:moveTo>
                  <a:pt x="2289" y="1273"/>
                </a:moveTo>
                <a:lnTo>
                  <a:pt x="2289" y="1273"/>
                </a:lnTo>
                <a:cubicBezTo>
                  <a:pt x="2602" y="1304"/>
                  <a:pt x="2916" y="1320"/>
                  <a:pt x="3245" y="1335"/>
                </a:cubicBezTo>
                <a:cubicBezTo>
                  <a:pt x="3182" y="1367"/>
                  <a:pt x="3151" y="1429"/>
                  <a:pt x="3151" y="1523"/>
                </a:cubicBezTo>
                <a:cubicBezTo>
                  <a:pt x="3214" y="2386"/>
                  <a:pt x="3245" y="3248"/>
                  <a:pt x="3261" y="4110"/>
                </a:cubicBezTo>
                <a:cubicBezTo>
                  <a:pt x="3151" y="3279"/>
                  <a:pt x="3025" y="2448"/>
                  <a:pt x="2916" y="1633"/>
                </a:cubicBezTo>
                <a:cubicBezTo>
                  <a:pt x="2901" y="1508"/>
                  <a:pt x="2806" y="1448"/>
                  <a:pt x="2712" y="1448"/>
                </a:cubicBezTo>
                <a:cubicBezTo>
                  <a:pt x="2606" y="1448"/>
                  <a:pt x="2500" y="1523"/>
                  <a:pt x="2508" y="1665"/>
                </a:cubicBezTo>
                <a:cubicBezTo>
                  <a:pt x="2555" y="2307"/>
                  <a:pt x="2634" y="2950"/>
                  <a:pt x="2696" y="3624"/>
                </a:cubicBezTo>
                <a:cubicBezTo>
                  <a:pt x="2571" y="2840"/>
                  <a:pt x="2445" y="2056"/>
                  <a:pt x="2289" y="1273"/>
                </a:cubicBezTo>
                <a:close/>
                <a:moveTo>
                  <a:pt x="3793" y="1335"/>
                </a:moveTo>
                <a:cubicBezTo>
                  <a:pt x="3825" y="2260"/>
                  <a:pt x="3872" y="3185"/>
                  <a:pt x="3888" y="4110"/>
                </a:cubicBezTo>
                <a:cubicBezTo>
                  <a:pt x="3793" y="3232"/>
                  <a:pt x="3699" y="2354"/>
                  <a:pt x="3605" y="1476"/>
                </a:cubicBezTo>
                <a:cubicBezTo>
                  <a:pt x="3605" y="1414"/>
                  <a:pt x="3574" y="1367"/>
                  <a:pt x="3543" y="1335"/>
                </a:cubicBezTo>
                <a:close/>
                <a:moveTo>
                  <a:pt x="4938" y="1288"/>
                </a:moveTo>
                <a:cubicBezTo>
                  <a:pt x="4938" y="1304"/>
                  <a:pt x="4922" y="1320"/>
                  <a:pt x="4922" y="1351"/>
                </a:cubicBezTo>
                <a:cubicBezTo>
                  <a:pt x="4969" y="2260"/>
                  <a:pt x="5047" y="3201"/>
                  <a:pt x="5094" y="4157"/>
                </a:cubicBezTo>
                <a:cubicBezTo>
                  <a:pt x="5000" y="3201"/>
                  <a:pt x="4906" y="2244"/>
                  <a:pt x="4812" y="1288"/>
                </a:cubicBezTo>
                <a:close/>
                <a:moveTo>
                  <a:pt x="4436" y="1320"/>
                </a:moveTo>
                <a:cubicBezTo>
                  <a:pt x="4483" y="2542"/>
                  <a:pt x="4593" y="3812"/>
                  <a:pt x="4577" y="5066"/>
                </a:cubicBezTo>
                <a:cubicBezTo>
                  <a:pt x="4436" y="3828"/>
                  <a:pt x="4295" y="2589"/>
                  <a:pt x="4138" y="1351"/>
                </a:cubicBezTo>
                <a:cubicBezTo>
                  <a:pt x="4232" y="1335"/>
                  <a:pt x="4326" y="1335"/>
                  <a:pt x="4436" y="1320"/>
                </a:cubicBezTo>
                <a:close/>
                <a:moveTo>
                  <a:pt x="2367" y="3922"/>
                </a:moveTo>
                <a:lnTo>
                  <a:pt x="2367" y="3922"/>
                </a:lnTo>
                <a:cubicBezTo>
                  <a:pt x="2414" y="4376"/>
                  <a:pt x="2477" y="4815"/>
                  <a:pt x="2524" y="5270"/>
                </a:cubicBezTo>
                <a:cubicBezTo>
                  <a:pt x="2555" y="5677"/>
                  <a:pt x="2555" y="6085"/>
                  <a:pt x="2555" y="6508"/>
                </a:cubicBezTo>
                <a:cubicBezTo>
                  <a:pt x="2524" y="6383"/>
                  <a:pt x="2508" y="6241"/>
                  <a:pt x="2493" y="6116"/>
                </a:cubicBezTo>
                <a:cubicBezTo>
                  <a:pt x="2445" y="5379"/>
                  <a:pt x="2398" y="4658"/>
                  <a:pt x="2367" y="3922"/>
                </a:cubicBezTo>
                <a:close/>
                <a:moveTo>
                  <a:pt x="6787" y="755"/>
                </a:moveTo>
                <a:lnTo>
                  <a:pt x="6787" y="755"/>
                </a:lnTo>
                <a:cubicBezTo>
                  <a:pt x="6364" y="1257"/>
                  <a:pt x="6333" y="1727"/>
                  <a:pt x="6333" y="2652"/>
                </a:cubicBezTo>
                <a:cubicBezTo>
                  <a:pt x="6317" y="4266"/>
                  <a:pt x="6301" y="5865"/>
                  <a:pt x="6286" y="7480"/>
                </a:cubicBezTo>
                <a:cubicBezTo>
                  <a:pt x="6270" y="7495"/>
                  <a:pt x="6270" y="7511"/>
                  <a:pt x="6270" y="7542"/>
                </a:cubicBezTo>
                <a:cubicBezTo>
                  <a:pt x="6270" y="7605"/>
                  <a:pt x="6270" y="7668"/>
                  <a:pt x="6270" y="7715"/>
                </a:cubicBezTo>
                <a:cubicBezTo>
                  <a:pt x="6239" y="7715"/>
                  <a:pt x="6207" y="7715"/>
                  <a:pt x="6160" y="7730"/>
                </a:cubicBezTo>
                <a:cubicBezTo>
                  <a:pt x="6004" y="7793"/>
                  <a:pt x="5831" y="7825"/>
                  <a:pt x="5643" y="7840"/>
                </a:cubicBezTo>
                <a:cubicBezTo>
                  <a:pt x="5612" y="7840"/>
                  <a:pt x="5565" y="7840"/>
                  <a:pt x="5518" y="7856"/>
                </a:cubicBezTo>
                <a:cubicBezTo>
                  <a:pt x="5392" y="7864"/>
                  <a:pt x="5263" y="7868"/>
                  <a:pt x="5134" y="7868"/>
                </a:cubicBezTo>
                <a:cubicBezTo>
                  <a:pt x="5004" y="7868"/>
                  <a:pt x="4875" y="7864"/>
                  <a:pt x="4750" y="7856"/>
                </a:cubicBezTo>
                <a:cubicBezTo>
                  <a:pt x="4700" y="7826"/>
                  <a:pt x="4644" y="7815"/>
                  <a:pt x="4590" y="7815"/>
                </a:cubicBezTo>
                <a:cubicBezTo>
                  <a:pt x="4558" y="7815"/>
                  <a:pt x="4528" y="7819"/>
                  <a:pt x="4499" y="7825"/>
                </a:cubicBezTo>
                <a:lnTo>
                  <a:pt x="4295" y="7825"/>
                </a:lnTo>
                <a:cubicBezTo>
                  <a:pt x="4295" y="7636"/>
                  <a:pt x="4311" y="7464"/>
                  <a:pt x="4326" y="7292"/>
                </a:cubicBezTo>
                <a:cubicBezTo>
                  <a:pt x="4326" y="7354"/>
                  <a:pt x="4326" y="7417"/>
                  <a:pt x="4342" y="7480"/>
                </a:cubicBezTo>
                <a:cubicBezTo>
                  <a:pt x="4350" y="7630"/>
                  <a:pt x="4479" y="7714"/>
                  <a:pt x="4605" y="7714"/>
                </a:cubicBezTo>
                <a:cubicBezTo>
                  <a:pt x="4715" y="7714"/>
                  <a:pt x="4822" y="7650"/>
                  <a:pt x="4844" y="7511"/>
                </a:cubicBezTo>
                <a:cubicBezTo>
                  <a:pt x="4844" y="7527"/>
                  <a:pt x="4844" y="7558"/>
                  <a:pt x="4859" y="7574"/>
                </a:cubicBezTo>
                <a:cubicBezTo>
                  <a:pt x="4868" y="7738"/>
                  <a:pt x="5001" y="7825"/>
                  <a:pt x="5135" y="7825"/>
                </a:cubicBezTo>
                <a:cubicBezTo>
                  <a:pt x="5256" y="7825"/>
                  <a:pt x="5378" y="7754"/>
                  <a:pt x="5408" y="7605"/>
                </a:cubicBezTo>
                <a:cubicBezTo>
                  <a:pt x="5408" y="7589"/>
                  <a:pt x="5408" y="7558"/>
                  <a:pt x="5408" y="7542"/>
                </a:cubicBezTo>
                <a:cubicBezTo>
                  <a:pt x="5424" y="7542"/>
                  <a:pt x="5424" y="7542"/>
                  <a:pt x="5424" y="7558"/>
                </a:cubicBezTo>
                <a:cubicBezTo>
                  <a:pt x="5436" y="7716"/>
                  <a:pt x="5561" y="7799"/>
                  <a:pt x="5682" y="7799"/>
                </a:cubicBezTo>
                <a:cubicBezTo>
                  <a:pt x="5717" y="7799"/>
                  <a:pt x="5752" y="7792"/>
                  <a:pt x="5784" y="7778"/>
                </a:cubicBezTo>
                <a:cubicBezTo>
                  <a:pt x="5813" y="7785"/>
                  <a:pt x="5843" y="7789"/>
                  <a:pt x="5873" y="7789"/>
                </a:cubicBezTo>
                <a:cubicBezTo>
                  <a:pt x="6024" y="7789"/>
                  <a:pt x="6176" y="7691"/>
                  <a:pt x="6176" y="7495"/>
                </a:cubicBezTo>
                <a:cubicBezTo>
                  <a:pt x="6145" y="5332"/>
                  <a:pt x="6098" y="3169"/>
                  <a:pt x="6113" y="1006"/>
                </a:cubicBezTo>
                <a:cubicBezTo>
                  <a:pt x="6113" y="912"/>
                  <a:pt x="6035" y="834"/>
                  <a:pt x="5957" y="802"/>
                </a:cubicBezTo>
                <a:cubicBezTo>
                  <a:pt x="6223" y="802"/>
                  <a:pt x="6505" y="787"/>
                  <a:pt x="6787" y="755"/>
                </a:cubicBezTo>
                <a:close/>
                <a:moveTo>
                  <a:pt x="3731" y="7558"/>
                </a:moveTo>
                <a:cubicBezTo>
                  <a:pt x="3746" y="7636"/>
                  <a:pt x="3746" y="7715"/>
                  <a:pt x="3762" y="7793"/>
                </a:cubicBezTo>
                <a:lnTo>
                  <a:pt x="3637" y="7793"/>
                </a:lnTo>
                <a:cubicBezTo>
                  <a:pt x="3608" y="7771"/>
                  <a:pt x="3568" y="7760"/>
                  <a:pt x="3528" y="7760"/>
                </a:cubicBezTo>
                <a:cubicBezTo>
                  <a:pt x="3482" y="7760"/>
                  <a:pt x="3435" y="7775"/>
                  <a:pt x="3402" y="7809"/>
                </a:cubicBezTo>
                <a:cubicBezTo>
                  <a:pt x="3292" y="7809"/>
                  <a:pt x="3167" y="7840"/>
                  <a:pt x="3041" y="7872"/>
                </a:cubicBezTo>
                <a:cubicBezTo>
                  <a:pt x="3029" y="7867"/>
                  <a:pt x="3015" y="7865"/>
                  <a:pt x="3001" y="7865"/>
                </a:cubicBezTo>
                <a:cubicBezTo>
                  <a:pt x="2962" y="7865"/>
                  <a:pt x="2919" y="7880"/>
                  <a:pt x="2884" y="7903"/>
                </a:cubicBezTo>
                <a:cubicBezTo>
                  <a:pt x="2869" y="7903"/>
                  <a:pt x="2853" y="7903"/>
                  <a:pt x="2822" y="7919"/>
                </a:cubicBezTo>
                <a:cubicBezTo>
                  <a:pt x="2837" y="7840"/>
                  <a:pt x="2837" y="7778"/>
                  <a:pt x="2853" y="7715"/>
                </a:cubicBezTo>
                <a:cubicBezTo>
                  <a:pt x="2897" y="7748"/>
                  <a:pt x="2953" y="7765"/>
                  <a:pt x="3008" y="7765"/>
                </a:cubicBezTo>
                <a:cubicBezTo>
                  <a:pt x="3110" y="7765"/>
                  <a:pt x="3209" y="7706"/>
                  <a:pt x="3229" y="7574"/>
                </a:cubicBezTo>
                <a:cubicBezTo>
                  <a:pt x="3274" y="7685"/>
                  <a:pt x="3371" y="7737"/>
                  <a:pt x="3470" y="7737"/>
                </a:cubicBezTo>
                <a:cubicBezTo>
                  <a:pt x="3579" y="7737"/>
                  <a:pt x="3690" y="7673"/>
                  <a:pt x="3731" y="7558"/>
                </a:cubicBezTo>
                <a:close/>
                <a:moveTo>
                  <a:pt x="5408" y="8420"/>
                </a:moveTo>
                <a:cubicBezTo>
                  <a:pt x="5424" y="8561"/>
                  <a:pt x="5455" y="8687"/>
                  <a:pt x="5486" y="8812"/>
                </a:cubicBezTo>
                <a:cubicBezTo>
                  <a:pt x="5377" y="8687"/>
                  <a:pt x="5283" y="8546"/>
                  <a:pt x="5173" y="8420"/>
                </a:cubicBezTo>
                <a:close/>
                <a:moveTo>
                  <a:pt x="4405" y="8357"/>
                </a:moveTo>
                <a:cubicBezTo>
                  <a:pt x="4436" y="8640"/>
                  <a:pt x="4452" y="8906"/>
                  <a:pt x="4452" y="9188"/>
                </a:cubicBezTo>
                <a:cubicBezTo>
                  <a:pt x="4389" y="8922"/>
                  <a:pt x="4373" y="8640"/>
                  <a:pt x="4358" y="8357"/>
                </a:cubicBezTo>
                <a:close/>
                <a:moveTo>
                  <a:pt x="3950" y="8342"/>
                </a:moveTo>
                <a:cubicBezTo>
                  <a:pt x="3935" y="8420"/>
                  <a:pt x="3935" y="8483"/>
                  <a:pt x="3935" y="8561"/>
                </a:cubicBezTo>
                <a:cubicBezTo>
                  <a:pt x="3919" y="8828"/>
                  <a:pt x="3872" y="9094"/>
                  <a:pt x="3825" y="9361"/>
                </a:cubicBezTo>
                <a:lnTo>
                  <a:pt x="3809" y="9361"/>
                </a:lnTo>
                <a:cubicBezTo>
                  <a:pt x="3762" y="9031"/>
                  <a:pt x="3731" y="8702"/>
                  <a:pt x="3715" y="8357"/>
                </a:cubicBezTo>
                <a:cubicBezTo>
                  <a:pt x="3793" y="8357"/>
                  <a:pt x="3872" y="8342"/>
                  <a:pt x="3950" y="8342"/>
                </a:cubicBezTo>
                <a:close/>
                <a:moveTo>
                  <a:pt x="4938" y="8969"/>
                </a:moveTo>
                <a:cubicBezTo>
                  <a:pt x="5063" y="9157"/>
                  <a:pt x="5204" y="9345"/>
                  <a:pt x="5345" y="9517"/>
                </a:cubicBezTo>
                <a:cubicBezTo>
                  <a:pt x="5204" y="9517"/>
                  <a:pt x="5079" y="9533"/>
                  <a:pt x="4938" y="9533"/>
                </a:cubicBezTo>
                <a:cubicBezTo>
                  <a:pt x="4938" y="9345"/>
                  <a:pt x="4938" y="9157"/>
                  <a:pt x="4938" y="8969"/>
                </a:cubicBezTo>
                <a:close/>
                <a:moveTo>
                  <a:pt x="6176" y="9267"/>
                </a:moveTo>
                <a:cubicBezTo>
                  <a:pt x="6270" y="9361"/>
                  <a:pt x="6364" y="9470"/>
                  <a:pt x="6458" y="9580"/>
                </a:cubicBezTo>
                <a:cubicBezTo>
                  <a:pt x="6395" y="9564"/>
                  <a:pt x="6333" y="9564"/>
                  <a:pt x="6270" y="9549"/>
                </a:cubicBezTo>
                <a:cubicBezTo>
                  <a:pt x="6239" y="9455"/>
                  <a:pt x="6207" y="9361"/>
                  <a:pt x="6176" y="9267"/>
                </a:cubicBezTo>
                <a:close/>
                <a:moveTo>
                  <a:pt x="2696" y="9643"/>
                </a:moveTo>
                <a:cubicBezTo>
                  <a:pt x="2696" y="9784"/>
                  <a:pt x="2712" y="9909"/>
                  <a:pt x="2712" y="10050"/>
                </a:cubicBezTo>
                <a:cubicBezTo>
                  <a:pt x="2681" y="10066"/>
                  <a:pt x="2665" y="10066"/>
                  <a:pt x="2634" y="10082"/>
                </a:cubicBezTo>
                <a:lnTo>
                  <a:pt x="2524" y="10082"/>
                </a:lnTo>
                <a:cubicBezTo>
                  <a:pt x="2587" y="9941"/>
                  <a:pt x="2649" y="9784"/>
                  <a:pt x="2696" y="9643"/>
                </a:cubicBezTo>
                <a:close/>
                <a:moveTo>
                  <a:pt x="6512" y="0"/>
                </a:moveTo>
                <a:cubicBezTo>
                  <a:pt x="5667" y="0"/>
                  <a:pt x="4808" y="74"/>
                  <a:pt x="3966" y="97"/>
                </a:cubicBezTo>
                <a:cubicBezTo>
                  <a:pt x="2712" y="128"/>
                  <a:pt x="1395" y="66"/>
                  <a:pt x="173" y="317"/>
                </a:cubicBezTo>
                <a:cubicBezTo>
                  <a:pt x="141" y="317"/>
                  <a:pt x="110" y="332"/>
                  <a:pt x="94" y="348"/>
                </a:cubicBezTo>
                <a:cubicBezTo>
                  <a:pt x="47" y="379"/>
                  <a:pt x="16" y="411"/>
                  <a:pt x="16" y="458"/>
                </a:cubicBezTo>
                <a:cubicBezTo>
                  <a:pt x="0" y="552"/>
                  <a:pt x="32" y="646"/>
                  <a:pt x="157" y="661"/>
                </a:cubicBezTo>
                <a:cubicBezTo>
                  <a:pt x="267" y="693"/>
                  <a:pt x="376" y="708"/>
                  <a:pt x="486" y="724"/>
                </a:cubicBezTo>
                <a:cubicBezTo>
                  <a:pt x="753" y="865"/>
                  <a:pt x="1050" y="1038"/>
                  <a:pt x="1160" y="1241"/>
                </a:cubicBezTo>
                <a:cubicBezTo>
                  <a:pt x="1254" y="1461"/>
                  <a:pt x="1207" y="1931"/>
                  <a:pt x="1223" y="2166"/>
                </a:cubicBezTo>
                <a:cubicBezTo>
                  <a:pt x="1270" y="2871"/>
                  <a:pt x="1333" y="3561"/>
                  <a:pt x="1380" y="4251"/>
                </a:cubicBezTo>
                <a:cubicBezTo>
                  <a:pt x="1442" y="5097"/>
                  <a:pt x="1301" y="6226"/>
                  <a:pt x="1568" y="7072"/>
                </a:cubicBezTo>
                <a:cubicBezTo>
                  <a:pt x="1536" y="7307"/>
                  <a:pt x="1536" y="7558"/>
                  <a:pt x="1583" y="7778"/>
                </a:cubicBezTo>
                <a:cubicBezTo>
                  <a:pt x="1568" y="7950"/>
                  <a:pt x="1552" y="8122"/>
                  <a:pt x="1521" y="8279"/>
                </a:cubicBezTo>
                <a:cubicBezTo>
                  <a:pt x="1333" y="8655"/>
                  <a:pt x="1145" y="9031"/>
                  <a:pt x="956" y="9392"/>
                </a:cubicBezTo>
                <a:cubicBezTo>
                  <a:pt x="815" y="9611"/>
                  <a:pt x="674" y="9831"/>
                  <a:pt x="549" y="10082"/>
                </a:cubicBezTo>
                <a:cubicBezTo>
                  <a:pt x="533" y="10129"/>
                  <a:pt x="533" y="10160"/>
                  <a:pt x="549" y="10207"/>
                </a:cubicBezTo>
                <a:cubicBezTo>
                  <a:pt x="486" y="10285"/>
                  <a:pt x="439" y="10379"/>
                  <a:pt x="392" y="10458"/>
                </a:cubicBezTo>
                <a:cubicBezTo>
                  <a:pt x="302" y="10593"/>
                  <a:pt x="443" y="10772"/>
                  <a:pt x="579" y="10772"/>
                </a:cubicBezTo>
                <a:cubicBezTo>
                  <a:pt x="585" y="10772"/>
                  <a:pt x="590" y="10772"/>
                  <a:pt x="596" y="10771"/>
                </a:cubicBezTo>
                <a:lnTo>
                  <a:pt x="627" y="10771"/>
                </a:lnTo>
                <a:cubicBezTo>
                  <a:pt x="690" y="10818"/>
                  <a:pt x="768" y="10865"/>
                  <a:pt x="878" y="10881"/>
                </a:cubicBezTo>
                <a:cubicBezTo>
                  <a:pt x="894" y="10889"/>
                  <a:pt x="913" y="10893"/>
                  <a:pt x="935" y="10893"/>
                </a:cubicBezTo>
                <a:cubicBezTo>
                  <a:pt x="956" y="10893"/>
                  <a:pt x="980" y="10889"/>
                  <a:pt x="1003" y="10881"/>
                </a:cubicBezTo>
                <a:cubicBezTo>
                  <a:pt x="1218" y="10939"/>
                  <a:pt x="1449" y="10961"/>
                  <a:pt x="1686" y="10961"/>
                </a:cubicBezTo>
                <a:cubicBezTo>
                  <a:pt x="2348" y="10961"/>
                  <a:pt x="3064" y="10790"/>
                  <a:pt x="3652" y="10756"/>
                </a:cubicBezTo>
                <a:cubicBezTo>
                  <a:pt x="3778" y="10740"/>
                  <a:pt x="3903" y="10740"/>
                  <a:pt x="4013" y="10724"/>
                </a:cubicBezTo>
                <a:cubicBezTo>
                  <a:pt x="4232" y="12981"/>
                  <a:pt x="4264" y="15380"/>
                  <a:pt x="4765" y="17605"/>
                </a:cubicBezTo>
                <a:cubicBezTo>
                  <a:pt x="4781" y="17887"/>
                  <a:pt x="4797" y="18185"/>
                  <a:pt x="4812" y="18467"/>
                </a:cubicBezTo>
                <a:cubicBezTo>
                  <a:pt x="4821" y="18614"/>
                  <a:pt x="4937" y="18685"/>
                  <a:pt x="5051" y="18685"/>
                </a:cubicBezTo>
                <a:cubicBezTo>
                  <a:pt x="5132" y="18685"/>
                  <a:pt x="5212" y="18649"/>
                  <a:pt x="5251" y="18577"/>
                </a:cubicBezTo>
                <a:cubicBezTo>
                  <a:pt x="5330" y="18546"/>
                  <a:pt x="5392" y="18467"/>
                  <a:pt x="5392" y="18373"/>
                </a:cubicBezTo>
                <a:cubicBezTo>
                  <a:pt x="5314" y="17668"/>
                  <a:pt x="5236" y="16978"/>
                  <a:pt x="5157" y="16289"/>
                </a:cubicBezTo>
                <a:cubicBezTo>
                  <a:pt x="5126" y="15583"/>
                  <a:pt x="5094" y="14862"/>
                  <a:pt x="5079" y="14157"/>
                </a:cubicBezTo>
                <a:cubicBezTo>
                  <a:pt x="5063" y="13091"/>
                  <a:pt x="5283" y="11727"/>
                  <a:pt x="5000" y="10662"/>
                </a:cubicBezTo>
                <a:cubicBezTo>
                  <a:pt x="5508" y="10627"/>
                  <a:pt x="6015" y="10602"/>
                  <a:pt x="6517" y="10602"/>
                </a:cubicBezTo>
                <a:cubicBezTo>
                  <a:pt x="6930" y="10602"/>
                  <a:pt x="7340" y="10619"/>
                  <a:pt x="7743" y="10662"/>
                </a:cubicBezTo>
                <a:cubicBezTo>
                  <a:pt x="7750" y="10662"/>
                  <a:pt x="7757" y="10662"/>
                  <a:pt x="7764" y="10662"/>
                </a:cubicBezTo>
                <a:cubicBezTo>
                  <a:pt x="7962" y="10662"/>
                  <a:pt x="8163" y="10451"/>
                  <a:pt x="8073" y="10270"/>
                </a:cubicBezTo>
                <a:cubicBezTo>
                  <a:pt x="8135" y="10223"/>
                  <a:pt x="8182" y="10144"/>
                  <a:pt x="8182" y="10035"/>
                </a:cubicBezTo>
                <a:cubicBezTo>
                  <a:pt x="8135" y="9533"/>
                  <a:pt x="7790" y="9078"/>
                  <a:pt x="7493" y="8718"/>
                </a:cubicBezTo>
                <a:cubicBezTo>
                  <a:pt x="7258" y="8420"/>
                  <a:pt x="7007" y="8122"/>
                  <a:pt x="6756" y="7840"/>
                </a:cubicBezTo>
                <a:lnTo>
                  <a:pt x="6787" y="4188"/>
                </a:lnTo>
                <a:cubicBezTo>
                  <a:pt x="6803" y="2950"/>
                  <a:pt x="6505" y="1461"/>
                  <a:pt x="7571" y="614"/>
                </a:cubicBezTo>
                <a:cubicBezTo>
                  <a:pt x="7618" y="567"/>
                  <a:pt x="7649" y="505"/>
                  <a:pt x="7649" y="442"/>
                </a:cubicBezTo>
                <a:cubicBezTo>
                  <a:pt x="7712" y="270"/>
                  <a:pt x="7665" y="66"/>
                  <a:pt x="7414" y="34"/>
                </a:cubicBezTo>
                <a:cubicBezTo>
                  <a:pt x="7116" y="10"/>
                  <a:pt x="6815" y="0"/>
                  <a:pt x="651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0" name="Google Shape;1870;p41"/>
          <p:cNvSpPr txBox="1"/>
          <p:nvPr/>
        </p:nvSpPr>
        <p:spPr>
          <a:xfrm>
            <a:off x="606750" y="1356300"/>
            <a:ext cx="8211900" cy="30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3E876A"/>
                </a:solidFill>
                <a:latin typeface="Itim"/>
                <a:ea typeface="Itim"/>
                <a:cs typeface="Itim"/>
                <a:sym typeface="Itim"/>
              </a:rPr>
              <a:t>Student Accessibility :</a:t>
            </a:r>
            <a:r>
              <a:rPr b="1" lang="en" sz="1700">
                <a:solidFill>
                  <a:srgbClr val="3E876A"/>
                </a:solidFill>
                <a:latin typeface="Itim"/>
                <a:ea typeface="Itim"/>
                <a:cs typeface="Itim"/>
                <a:sym typeface="Itim"/>
              </a:rPr>
              <a:t> </a:t>
            </a:r>
            <a:r>
              <a:rPr b="1" lang="en" sz="1500">
                <a:solidFill>
                  <a:srgbClr val="3E876A"/>
                </a:solidFill>
                <a:latin typeface="Itim"/>
                <a:ea typeface="Itim"/>
                <a:cs typeface="Itim"/>
                <a:sym typeface="Itim"/>
              </a:rPr>
              <a:t> </a:t>
            </a:r>
            <a:r>
              <a:rPr lang="en" sz="15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rPr>
              <a:t>  </a:t>
            </a:r>
            <a:endParaRPr sz="1500">
              <a:solidFill>
                <a:schemeClr val="dk2"/>
              </a:solidFill>
              <a:latin typeface="Itim"/>
              <a:ea typeface="Itim"/>
              <a:cs typeface="Itim"/>
              <a:sym typeface="Itim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1800"/>
              <a:buFont typeface="Itim"/>
              <a:buChar char="●"/>
            </a:pPr>
            <a:r>
              <a:rPr lang="en" sz="18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rPr>
              <a:t>Students are assigned to the class by the DBA.</a:t>
            </a:r>
            <a:endParaRPr sz="1800">
              <a:solidFill>
                <a:schemeClr val="dk2"/>
              </a:solidFill>
              <a:latin typeface="Itim"/>
              <a:ea typeface="Itim"/>
              <a:cs typeface="Itim"/>
              <a:sym typeface="Itim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1800"/>
              <a:buFont typeface="Itim"/>
              <a:buChar char="●"/>
            </a:pPr>
            <a:r>
              <a:rPr lang="en" sz="18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rPr>
              <a:t>Able to see all the semesters of their course</a:t>
            </a:r>
            <a:endParaRPr sz="1800">
              <a:solidFill>
                <a:schemeClr val="dk2"/>
              </a:solidFill>
              <a:latin typeface="Itim"/>
              <a:ea typeface="Itim"/>
              <a:cs typeface="Itim"/>
              <a:sym typeface="Itim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1800"/>
              <a:buFont typeface="Itim"/>
              <a:buChar char="●"/>
            </a:pPr>
            <a:r>
              <a:rPr lang="en" sz="18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rPr>
              <a:t>view announcements, to download notes, to upload assignments one-time each. </a:t>
            </a:r>
            <a:endParaRPr sz="1800">
              <a:solidFill>
                <a:schemeClr val="dk2"/>
              </a:solidFill>
              <a:latin typeface="Itim"/>
              <a:ea typeface="Itim"/>
              <a:cs typeface="Itim"/>
              <a:sym typeface="Itim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1800"/>
              <a:buFont typeface="Itim"/>
              <a:buChar char="●"/>
            </a:pPr>
            <a:r>
              <a:rPr lang="en" sz="18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rPr>
              <a:t>Check </a:t>
            </a:r>
            <a:r>
              <a:rPr lang="en" sz="18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rPr>
              <a:t>feedback</a:t>
            </a:r>
            <a:r>
              <a:rPr lang="en" sz="18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rPr>
              <a:t> and results graded by teacher.</a:t>
            </a:r>
            <a:endParaRPr sz="1800">
              <a:solidFill>
                <a:schemeClr val="dk2"/>
              </a:solidFill>
              <a:latin typeface="Itim"/>
              <a:ea typeface="Itim"/>
              <a:cs typeface="Itim"/>
              <a:sym typeface="Itim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1800"/>
              <a:buFont typeface="Itim"/>
              <a:buChar char="●"/>
            </a:pPr>
            <a:r>
              <a:rPr lang="en" sz="18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rPr>
              <a:t>They can edit their contact details after their login/registration.</a:t>
            </a:r>
            <a:endParaRPr sz="1800"/>
          </a:p>
        </p:txBody>
      </p:sp>
      <p:grpSp>
        <p:nvGrpSpPr>
          <p:cNvPr id="1871" name="Google Shape;1871;p41"/>
          <p:cNvGrpSpPr/>
          <p:nvPr/>
        </p:nvGrpSpPr>
        <p:grpSpPr>
          <a:xfrm>
            <a:off x="6965868" y="944222"/>
            <a:ext cx="1640468" cy="1394695"/>
            <a:chOff x="6212684" y="3412436"/>
            <a:chExt cx="366765" cy="307832"/>
          </a:xfrm>
        </p:grpSpPr>
        <p:sp>
          <p:nvSpPr>
            <p:cNvPr id="1872" name="Google Shape;1872;p41"/>
            <p:cNvSpPr/>
            <p:nvPr/>
          </p:nvSpPr>
          <p:spPr>
            <a:xfrm>
              <a:off x="6455367" y="3465311"/>
              <a:ext cx="71208" cy="118653"/>
            </a:xfrm>
            <a:custGeom>
              <a:rect b="b" l="l" r="r" t="t"/>
              <a:pathLst>
                <a:path extrusionOk="0" h="4524" w="2715">
                  <a:moveTo>
                    <a:pt x="905" y="1"/>
                  </a:moveTo>
                  <a:lnTo>
                    <a:pt x="905" y="540"/>
                  </a:lnTo>
                  <a:cubicBezTo>
                    <a:pt x="905" y="626"/>
                    <a:pt x="857" y="703"/>
                    <a:pt x="780" y="742"/>
                  </a:cubicBezTo>
                  <a:lnTo>
                    <a:pt x="251" y="1007"/>
                  </a:lnTo>
                  <a:cubicBezTo>
                    <a:pt x="97" y="1084"/>
                    <a:pt x="0" y="1242"/>
                    <a:pt x="0" y="1411"/>
                  </a:cubicBezTo>
                  <a:lnTo>
                    <a:pt x="0" y="4524"/>
                  </a:lnTo>
                  <a:lnTo>
                    <a:pt x="2714" y="4524"/>
                  </a:lnTo>
                  <a:lnTo>
                    <a:pt x="2714" y="1411"/>
                  </a:lnTo>
                  <a:cubicBezTo>
                    <a:pt x="2714" y="1242"/>
                    <a:pt x="2618" y="1084"/>
                    <a:pt x="2464" y="1007"/>
                  </a:cubicBezTo>
                  <a:lnTo>
                    <a:pt x="1935" y="742"/>
                  </a:lnTo>
                  <a:cubicBezTo>
                    <a:pt x="1858" y="703"/>
                    <a:pt x="1810" y="626"/>
                    <a:pt x="1810" y="540"/>
                  </a:cubicBezTo>
                  <a:lnTo>
                    <a:pt x="1810" y="1"/>
                  </a:lnTo>
                  <a:close/>
                </a:path>
              </a:pathLst>
            </a:custGeom>
            <a:solidFill>
              <a:srgbClr val="A1AD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41"/>
            <p:cNvSpPr/>
            <p:nvPr/>
          </p:nvSpPr>
          <p:spPr>
            <a:xfrm>
              <a:off x="6467222" y="3583938"/>
              <a:ext cx="47472" cy="77266"/>
            </a:xfrm>
            <a:custGeom>
              <a:rect b="b" l="l" r="r" t="t"/>
              <a:pathLst>
                <a:path extrusionOk="0" h="2946" w="1810">
                  <a:moveTo>
                    <a:pt x="1" y="1"/>
                  </a:moveTo>
                  <a:lnTo>
                    <a:pt x="1" y="2946"/>
                  </a:lnTo>
                  <a:lnTo>
                    <a:pt x="1810" y="2946"/>
                  </a:lnTo>
                  <a:lnTo>
                    <a:pt x="1810" y="1"/>
                  </a:lnTo>
                  <a:close/>
                </a:path>
              </a:pathLst>
            </a:custGeom>
            <a:solidFill>
              <a:srgbClr val="8A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41"/>
            <p:cNvSpPr/>
            <p:nvPr/>
          </p:nvSpPr>
          <p:spPr>
            <a:xfrm>
              <a:off x="6487915" y="3494974"/>
              <a:ext cx="5980" cy="88990"/>
            </a:xfrm>
            <a:custGeom>
              <a:rect b="b" l="l" r="r" t="t"/>
              <a:pathLst>
                <a:path extrusionOk="0" h="3393" w="228">
                  <a:moveTo>
                    <a:pt x="1" y="1"/>
                  </a:moveTo>
                  <a:lnTo>
                    <a:pt x="1" y="3393"/>
                  </a:lnTo>
                  <a:lnTo>
                    <a:pt x="227" y="3393"/>
                  </a:lnTo>
                  <a:lnTo>
                    <a:pt x="227" y="1"/>
                  </a:lnTo>
                  <a:close/>
                </a:path>
              </a:pathLst>
            </a:custGeom>
            <a:solidFill>
              <a:srgbClr val="8291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41"/>
            <p:cNvSpPr/>
            <p:nvPr/>
          </p:nvSpPr>
          <p:spPr>
            <a:xfrm>
              <a:off x="6479103" y="3465311"/>
              <a:ext cx="23605" cy="29690"/>
            </a:xfrm>
            <a:custGeom>
              <a:rect b="b" l="l" r="r" t="t"/>
              <a:pathLst>
                <a:path extrusionOk="0" h="1132" w="900">
                  <a:moveTo>
                    <a:pt x="0" y="1"/>
                  </a:moveTo>
                  <a:lnTo>
                    <a:pt x="0" y="679"/>
                  </a:lnTo>
                  <a:cubicBezTo>
                    <a:pt x="0" y="930"/>
                    <a:pt x="202" y="1132"/>
                    <a:pt x="452" y="1132"/>
                  </a:cubicBezTo>
                  <a:cubicBezTo>
                    <a:pt x="703" y="1132"/>
                    <a:pt x="900" y="930"/>
                    <a:pt x="900" y="679"/>
                  </a:cubicBezTo>
                  <a:lnTo>
                    <a:pt x="900" y="1"/>
                  </a:lnTo>
                  <a:close/>
                </a:path>
              </a:pathLst>
            </a:custGeom>
            <a:solidFill>
              <a:srgbClr val="B0C1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41"/>
            <p:cNvSpPr/>
            <p:nvPr/>
          </p:nvSpPr>
          <p:spPr>
            <a:xfrm>
              <a:off x="6467222" y="3417997"/>
              <a:ext cx="47472" cy="53294"/>
            </a:xfrm>
            <a:custGeom>
              <a:rect b="b" l="l" r="r" t="t"/>
              <a:pathLst>
                <a:path extrusionOk="0" h="2032" w="1810">
                  <a:moveTo>
                    <a:pt x="679" y="1"/>
                  </a:moveTo>
                  <a:cubicBezTo>
                    <a:pt x="304" y="1"/>
                    <a:pt x="1" y="304"/>
                    <a:pt x="1" y="679"/>
                  </a:cubicBezTo>
                  <a:lnTo>
                    <a:pt x="1" y="1131"/>
                  </a:lnTo>
                  <a:cubicBezTo>
                    <a:pt x="1" y="1627"/>
                    <a:pt x="405" y="2031"/>
                    <a:pt x="905" y="2031"/>
                  </a:cubicBezTo>
                  <a:cubicBezTo>
                    <a:pt x="908" y="2031"/>
                    <a:pt x="911" y="2031"/>
                    <a:pt x="914" y="2031"/>
                  </a:cubicBezTo>
                  <a:cubicBezTo>
                    <a:pt x="1410" y="2031"/>
                    <a:pt x="1810" y="1624"/>
                    <a:pt x="1810" y="1131"/>
                  </a:cubicBezTo>
                  <a:lnTo>
                    <a:pt x="1810" y="679"/>
                  </a:lnTo>
                  <a:cubicBezTo>
                    <a:pt x="1810" y="304"/>
                    <a:pt x="1507" y="1"/>
                    <a:pt x="1132" y="1"/>
                  </a:cubicBezTo>
                  <a:close/>
                </a:path>
              </a:pathLst>
            </a:custGeom>
            <a:solidFill>
              <a:srgbClr val="C0CD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41"/>
            <p:cNvSpPr/>
            <p:nvPr/>
          </p:nvSpPr>
          <p:spPr>
            <a:xfrm>
              <a:off x="6467117" y="3417865"/>
              <a:ext cx="32706" cy="53452"/>
            </a:xfrm>
            <a:custGeom>
              <a:rect b="b" l="l" r="r" t="t"/>
              <a:pathLst>
                <a:path extrusionOk="0" h="2038" w="1247">
                  <a:moveTo>
                    <a:pt x="683" y="1"/>
                  </a:moveTo>
                  <a:cubicBezTo>
                    <a:pt x="308" y="1"/>
                    <a:pt x="5" y="304"/>
                    <a:pt x="5" y="679"/>
                  </a:cubicBezTo>
                  <a:lnTo>
                    <a:pt x="5" y="1131"/>
                  </a:lnTo>
                  <a:cubicBezTo>
                    <a:pt x="1" y="1652"/>
                    <a:pt x="427" y="2038"/>
                    <a:pt x="903" y="2038"/>
                  </a:cubicBezTo>
                  <a:cubicBezTo>
                    <a:pt x="1016" y="2038"/>
                    <a:pt x="1132" y="2016"/>
                    <a:pt x="1246" y="1969"/>
                  </a:cubicBezTo>
                  <a:cubicBezTo>
                    <a:pt x="905" y="1834"/>
                    <a:pt x="683" y="1502"/>
                    <a:pt x="683" y="1131"/>
                  </a:cubicBezTo>
                  <a:lnTo>
                    <a:pt x="683" y="679"/>
                  </a:lnTo>
                  <a:cubicBezTo>
                    <a:pt x="683" y="347"/>
                    <a:pt x="924" y="68"/>
                    <a:pt x="1246" y="10"/>
                  </a:cubicBezTo>
                  <a:cubicBezTo>
                    <a:pt x="1208" y="6"/>
                    <a:pt x="1174" y="1"/>
                    <a:pt x="1136" y="1"/>
                  </a:cubicBezTo>
                  <a:close/>
                </a:path>
              </a:pathLst>
            </a:custGeom>
            <a:solidFill>
              <a:srgbClr val="B0C1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41"/>
            <p:cNvSpPr/>
            <p:nvPr/>
          </p:nvSpPr>
          <p:spPr>
            <a:xfrm>
              <a:off x="6467222" y="3417865"/>
              <a:ext cx="47472" cy="23762"/>
            </a:xfrm>
            <a:custGeom>
              <a:rect b="b" l="l" r="r" t="t"/>
              <a:pathLst>
                <a:path extrusionOk="0" h="906" w="1810">
                  <a:moveTo>
                    <a:pt x="679" y="1"/>
                  </a:moveTo>
                  <a:cubicBezTo>
                    <a:pt x="304" y="1"/>
                    <a:pt x="1" y="304"/>
                    <a:pt x="1" y="679"/>
                  </a:cubicBezTo>
                  <a:cubicBezTo>
                    <a:pt x="1" y="679"/>
                    <a:pt x="679" y="905"/>
                    <a:pt x="1810" y="905"/>
                  </a:cubicBezTo>
                  <a:lnTo>
                    <a:pt x="1810" y="679"/>
                  </a:lnTo>
                  <a:cubicBezTo>
                    <a:pt x="1810" y="304"/>
                    <a:pt x="1507" y="1"/>
                    <a:pt x="1132" y="1"/>
                  </a:cubicBezTo>
                  <a:close/>
                </a:path>
              </a:pathLst>
            </a:custGeom>
            <a:solidFill>
              <a:srgbClr val="798F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41"/>
            <p:cNvSpPr/>
            <p:nvPr/>
          </p:nvSpPr>
          <p:spPr>
            <a:xfrm>
              <a:off x="6467222" y="3417865"/>
              <a:ext cx="32601" cy="21611"/>
            </a:xfrm>
            <a:custGeom>
              <a:rect b="b" l="l" r="r" t="t"/>
              <a:pathLst>
                <a:path extrusionOk="0" h="824" w="1243">
                  <a:moveTo>
                    <a:pt x="679" y="1"/>
                  </a:moveTo>
                  <a:cubicBezTo>
                    <a:pt x="304" y="1"/>
                    <a:pt x="1" y="304"/>
                    <a:pt x="1" y="679"/>
                  </a:cubicBezTo>
                  <a:cubicBezTo>
                    <a:pt x="222" y="747"/>
                    <a:pt x="448" y="795"/>
                    <a:pt x="679" y="824"/>
                  </a:cubicBezTo>
                  <a:lnTo>
                    <a:pt x="679" y="679"/>
                  </a:lnTo>
                  <a:cubicBezTo>
                    <a:pt x="679" y="347"/>
                    <a:pt x="920" y="68"/>
                    <a:pt x="1242" y="10"/>
                  </a:cubicBezTo>
                  <a:cubicBezTo>
                    <a:pt x="1204" y="6"/>
                    <a:pt x="1170" y="1"/>
                    <a:pt x="1132" y="1"/>
                  </a:cubicBezTo>
                  <a:close/>
                </a:path>
              </a:pathLst>
            </a:custGeom>
            <a:solidFill>
              <a:srgbClr val="7188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41"/>
            <p:cNvSpPr/>
            <p:nvPr/>
          </p:nvSpPr>
          <p:spPr>
            <a:xfrm>
              <a:off x="6455367" y="3495368"/>
              <a:ext cx="17808" cy="88596"/>
            </a:xfrm>
            <a:custGeom>
              <a:rect b="b" l="l" r="r" t="t"/>
              <a:pathLst>
                <a:path extrusionOk="0" h="3378" w="679">
                  <a:moveTo>
                    <a:pt x="92" y="0"/>
                  </a:moveTo>
                  <a:cubicBezTo>
                    <a:pt x="34" y="77"/>
                    <a:pt x="0" y="169"/>
                    <a:pt x="0" y="265"/>
                  </a:cubicBezTo>
                  <a:lnTo>
                    <a:pt x="0" y="3378"/>
                  </a:lnTo>
                  <a:lnTo>
                    <a:pt x="679" y="3378"/>
                  </a:lnTo>
                  <a:lnTo>
                    <a:pt x="679" y="664"/>
                  </a:lnTo>
                  <a:cubicBezTo>
                    <a:pt x="679" y="520"/>
                    <a:pt x="612" y="390"/>
                    <a:pt x="496" y="303"/>
                  </a:cubicBezTo>
                  <a:lnTo>
                    <a:pt x="92" y="0"/>
                  </a:lnTo>
                  <a:close/>
                </a:path>
              </a:pathLst>
            </a:custGeom>
            <a:solidFill>
              <a:srgbClr val="8291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41"/>
            <p:cNvSpPr/>
            <p:nvPr/>
          </p:nvSpPr>
          <p:spPr>
            <a:xfrm>
              <a:off x="6508740" y="3495368"/>
              <a:ext cx="17835" cy="88596"/>
            </a:xfrm>
            <a:custGeom>
              <a:rect b="b" l="l" r="r" t="t"/>
              <a:pathLst>
                <a:path extrusionOk="0" h="3378" w="680">
                  <a:moveTo>
                    <a:pt x="588" y="0"/>
                  </a:moveTo>
                  <a:lnTo>
                    <a:pt x="184" y="303"/>
                  </a:lnTo>
                  <a:cubicBezTo>
                    <a:pt x="68" y="390"/>
                    <a:pt x="1" y="520"/>
                    <a:pt x="1" y="664"/>
                  </a:cubicBezTo>
                  <a:lnTo>
                    <a:pt x="1" y="3378"/>
                  </a:lnTo>
                  <a:lnTo>
                    <a:pt x="679" y="3378"/>
                  </a:lnTo>
                  <a:lnTo>
                    <a:pt x="679" y="265"/>
                  </a:lnTo>
                  <a:cubicBezTo>
                    <a:pt x="679" y="169"/>
                    <a:pt x="646" y="77"/>
                    <a:pt x="588" y="0"/>
                  </a:cubicBezTo>
                  <a:close/>
                </a:path>
              </a:pathLst>
            </a:custGeom>
            <a:solidFill>
              <a:srgbClr val="8291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41"/>
            <p:cNvSpPr/>
            <p:nvPr/>
          </p:nvSpPr>
          <p:spPr>
            <a:xfrm>
              <a:off x="6265558" y="3465311"/>
              <a:ext cx="71077" cy="118653"/>
            </a:xfrm>
            <a:custGeom>
              <a:rect b="b" l="l" r="r" t="t"/>
              <a:pathLst>
                <a:path extrusionOk="0" h="4524" w="2710">
                  <a:moveTo>
                    <a:pt x="905" y="1"/>
                  </a:moveTo>
                  <a:lnTo>
                    <a:pt x="905" y="540"/>
                  </a:lnTo>
                  <a:cubicBezTo>
                    <a:pt x="905" y="626"/>
                    <a:pt x="857" y="703"/>
                    <a:pt x="780" y="742"/>
                  </a:cubicBezTo>
                  <a:lnTo>
                    <a:pt x="251" y="1007"/>
                  </a:lnTo>
                  <a:cubicBezTo>
                    <a:pt x="97" y="1084"/>
                    <a:pt x="1" y="1242"/>
                    <a:pt x="1" y="1411"/>
                  </a:cubicBezTo>
                  <a:lnTo>
                    <a:pt x="1" y="4524"/>
                  </a:lnTo>
                  <a:lnTo>
                    <a:pt x="2710" y="4524"/>
                  </a:lnTo>
                  <a:lnTo>
                    <a:pt x="2710" y="1411"/>
                  </a:lnTo>
                  <a:cubicBezTo>
                    <a:pt x="2710" y="1242"/>
                    <a:pt x="2613" y="1084"/>
                    <a:pt x="2459" y="1007"/>
                  </a:cubicBezTo>
                  <a:lnTo>
                    <a:pt x="1930" y="742"/>
                  </a:lnTo>
                  <a:cubicBezTo>
                    <a:pt x="1853" y="703"/>
                    <a:pt x="1805" y="626"/>
                    <a:pt x="1805" y="540"/>
                  </a:cubicBezTo>
                  <a:lnTo>
                    <a:pt x="1805" y="1"/>
                  </a:lnTo>
                  <a:close/>
                </a:path>
              </a:pathLst>
            </a:custGeom>
            <a:solidFill>
              <a:srgbClr val="D7DC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41"/>
            <p:cNvSpPr/>
            <p:nvPr/>
          </p:nvSpPr>
          <p:spPr>
            <a:xfrm>
              <a:off x="6277308" y="3583938"/>
              <a:ext cx="47472" cy="77266"/>
            </a:xfrm>
            <a:custGeom>
              <a:rect b="b" l="l" r="r" t="t"/>
              <a:pathLst>
                <a:path extrusionOk="0" h="2946" w="1810">
                  <a:moveTo>
                    <a:pt x="0" y="1"/>
                  </a:moveTo>
                  <a:lnTo>
                    <a:pt x="0" y="2946"/>
                  </a:lnTo>
                  <a:lnTo>
                    <a:pt x="1809" y="2946"/>
                  </a:lnTo>
                  <a:lnTo>
                    <a:pt x="1809" y="1"/>
                  </a:lnTo>
                  <a:close/>
                </a:path>
              </a:pathLst>
            </a:custGeom>
            <a:solidFill>
              <a:srgbClr val="7B8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41"/>
            <p:cNvSpPr/>
            <p:nvPr/>
          </p:nvSpPr>
          <p:spPr>
            <a:xfrm>
              <a:off x="6298133" y="3494974"/>
              <a:ext cx="5954" cy="88990"/>
            </a:xfrm>
            <a:custGeom>
              <a:rect b="b" l="l" r="r" t="t"/>
              <a:pathLst>
                <a:path extrusionOk="0" h="3393" w="227">
                  <a:moveTo>
                    <a:pt x="0" y="1"/>
                  </a:moveTo>
                  <a:lnTo>
                    <a:pt x="0" y="3393"/>
                  </a:lnTo>
                  <a:lnTo>
                    <a:pt x="226" y="3393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D5DD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41"/>
            <p:cNvSpPr/>
            <p:nvPr/>
          </p:nvSpPr>
          <p:spPr>
            <a:xfrm>
              <a:off x="6289163" y="3465311"/>
              <a:ext cx="23762" cy="29690"/>
            </a:xfrm>
            <a:custGeom>
              <a:rect b="b" l="l" r="r" t="t"/>
              <a:pathLst>
                <a:path extrusionOk="0" h="1132" w="906">
                  <a:moveTo>
                    <a:pt x="0" y="1"/>
                  </a:moveTo>
                  <a:lnTo>
                    <a:pt x="0" y="679"/>
                  </a:lnTo>
                  <a:cubicBezTo>
                    <a:pt x="0" y="930"/>
                    <a:pt x="203" y="1132"/>
                    <a:pt x="453" y="1132"/>
                  </a:cubicBezTo>
                  <a:cubicBezTo>
                    <a:pt x="703" y="1132"/>
                    <a:pt x="905" y="930"/>
                    <a:pt x="905" y="679"/>
                  </a:cubicBezTo>
                  <a:lnTo>
                    <a:pt x="905" y="1"/>
                  </a:lnTo>
                  <a:close/>
                </a:path>
              </a:pathLst>
            </a:custGeom>
            <a:solidFill>
              <a:srgbClr val="B0C1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41"/>
            <p:cNvSpPr/>
            <p:nvPr/>
          </p:nvSpPr>
          <p:spPr>
            <a:xfrm>
              <a:off x="6277413" y="3417997"/>
              <a:ext cx="47498" cy="53294"/>
            </a:xfrm>
            <a:custGeom>
              <a:rect b="b" l="l" r="r" t="t"/>
              <a:pathLst>
                <a:path extrusionOk="0" h="2032" w="1811">
                  <a:moveTo>
                    <a:pt x="679" y="1"/>
                  </a:moveTo>
                  <a:cubicBezTo>
                    <a:pt x="304" y="1"/>
                    <a:pt x="1" y="304"/>
                    <a:pt x="1" y="679"/>
                  </a:cubicBezTo>
                  <a:lnTo>
                    <a:pt x="1" y="1131"/>
                  </a:lnTo>
                  <a:cubicBezTo>
                    <a:pt x="1" y="1627"/>
                    <a:pt x="405" y="2031"/>
                    <a:pt x="901" y="2031"/>
                  </a:cubicBezTo>
                  <a:cubicBezTo>
                    <a:pt x="904" y="2031"/>
                    <a:pt x="907" y="2031"/>
                    <a:pt x="909" y="2031"/>
                  </a:cubicBezTo>
                  <a:cubicBezTo>
                    <a:pt x="1406" y="2031"/>
                    <a:pt x="1810" y="1624"/>
                    <a:pt x="1810" y="1131"/>
                  </a:cubicBezTo>
                  <a:lnTo>
                    <a:pt x="1810" y="679"/>
                  </a:lnTo>
                  <a:cubicBezTo>
                    <a:pt x="1810" y="304"/>
                    <a:pt x="1507" y="1"/>
                    <a:pt x="1132" y="1"/>
                  </a:cubicBezTo>
                  <a:close/>
                </a:path>
              </a:pathLst>
            </a:custGeom>
            <a:solidFill>
              <a:srgbClr val="C0CD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41"/>
            <p:cNvSpPr/>
            <p:nvPr/>
          </p:nvSpPr>
          <p:spPr>
            <a:xfrm>
              <a:off x="6277308" y="3417865"/>
              <a:ext cx="32706" cy="53452"/>
            </a:xfrm>
            <a:custGeom>
              <a:rect b="b" l="l" r="r" t="t"/>
              <a:pathLst>
                <a:path extrusionOk="0" h="2038" w="1247">
                  <a:moveTo>
                    <a:pt x="679" y="1"/>
                  </a:moveTo>
                  <a:cubicBezTo>
                    <a:pt x="303" y="1"/>
                    <a:pt x="0" y="304"/>
                    <a:pt x="0" y="679"/>
                  </a:cubicBezTo>
                  <a:lnTo>
                    <a:pt x="0" y="1131"/>
                  </a:lnTo>
                  <a:cubicBezTo>
                    <a:pt x="0" y="1652"/>
                    <a:pt x="424" y="2038"/>
                    <a:pt x="901" y="2038"/>
                  </a:cubicBezTo>
                  <a:cubicBezTo>
                    <a:pt x="1015" y="2038"/>
                    <a:pt x="1131" y="2016"/>
                    <a:pt x="1246" y="1969"/>
                  </a:cubicBezTo>
                  <a:cubicBezTo>
                    <a:pt x="905" y="1834"/>
                    <a:pt x="679" y="1502"/>
                    <a:pt x="679" y="1131"/>
                  </a:cubicBezTo>
                  <a:lnTo>
                    <a:pt x="679" y="679"/>
                  </a:lnTo>
                  <a:cubicBezTo>
                    <a:pt x="679" y="347"/>
                    <a:pt x="919" y="68"/>
                    <a:pt x="1246" y="10"/>
                  </a:cubicBezTo>
                  <a:cubicBezTo>
                    <a:pt x="1208" y="6"/>
                    <a:pt x="1169" y="1"/>
                    <a:pt x="1131" y="1"/>
                  </a:cubicBezTo>
                  <a:close/>
                </a:path>
              </a:pathLst>
            </a:custGeom>
            <a:solidFill>
              <a:srgbClr val="B0C1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41"/>
            <p:cNvSpPr/>
            <p:nvPr/>
          </p:nvSpPr>
          <p:spPr>
            <a:xfrm>
              <a:off x="6277308" y="3417865"/>
              <a:ext cx="47472" cy="23762"/>
            </a:xfrm>
            <a:custGeom>
              <a:rect b="b" l="l" r="r" t="t"/>
              <a:pathLst>
                <a:path extrusionOk="0" h="906" w="1810">
                  <a:moveTo>
                    <a:pt x="679" y="1"/>
                  </a:moveTo>
                  <a:cubicBezTo>
                    <a:pt x="308" y="1"/>
                    <a:pt x="0" y="304"/>
                    <a:pt x="0" y="679"/>
                  </a:cubicBezTo>
                  <a:cubicBezTo>
                    <a:pt x="0" y="679"/>
                    <a:pt x="679" y="905"/>
                    <a:pt x="1809" y="905"/>
                  </a:cubicBezTo>
                  <a:lnTo>
                    <a:pt x="1809" y="679"/>
                  </a:lnTo>
                  <a:cubicBezTo>
                    <a:pt x="1809" y="304"/>
                    <a:pt x="1506" y="1"/>
                    <a:pt x="1131" y="1"/>
                  </a:cubicBezTo>
                  <a:close/>
                </a:path>
              </a:pathLst>
            </a:custGeom>
            <a:solidFill>
              <a:srgbClr val="798F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41"/>
            <p:cNvSpPr/>
            <p:nvPr/>
          </p:nvSpPr>
          <p:spPr>
            <a:xfrm>
              <a:off x="6277308" y="3417865"/>
              <a:ext cx="32706" cy="21611"/>
            </a:xfrm>
            <a:custGeom>
              <a:rect b="b" l="l" r="r" t="t"/>
              <a:pathLst>
                <a:path extrusionOk="0" h="824" w="1247">
                  <a:moveTo>
                    <a:pt x="679" y="1"/>
                  </a:moveTo>
                  <a:cubicBezTo>
                    <a:pt x="303" y="1"/>
                    <a:pt x="0" y="304"/>
                    <a:pt x="0" y="679"/>
                  </a:cubicBezTo>
                  <a:cubicBezTo>
                    <a:pt x="221" y="747"/>
                    <a:pt x="452" y="795"/>
                    <a:pt x="679" y="824"/>
                  </a:cubicBezTo>
                  <a:lnTo>
                    <a:pt x="679" y="679"/>
                  </a:lnTo>
                  <a:cubicBezTo>
                    <a:pt x="679" y="347"/>
                    <a:pt x="919" y="68"/>
                    <a:pt x="1246" y="10"/>
                  </a:cubicBezTo>
                  <a:cubicBezTo>
                    <a:pt x="1208" y="6"/>
                    <a:pt x="1169" y="1"/>
                    <a:pt x="1131" y="1"/>
                  </a:cubicBezTo>
                  <a:close/>
                </a:path>
              </a:pathLst>
            </a:custGeom>
            <a:solidFill>
              <a:srgbClr val="7188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41"/>
            <p:cNvSpPr/>
            <p:nvPr/>
          </p:nvSpPr>
          <p:spPr>
            <a:xfrm>
              <a:off x="6265427" y="3495368"/>
              <a:ext cx="17835" cy="88596"/>
            </a:xfrm>
            <a:custGeom>
              <a:rect b="b" l="l" r="r" t="t"/>
              <a:pathLst>
                <a:path extrusionOk="0" h="3378" w="680">
                  <a:moveTo>
                    <a:pt x="92" y="0"/>
                  </a:moveTo>
                  <a:cubicBezTo>
                    <a:pt x="34" y="77"/>
                    <a:pt x="1" y="169"/>
                    <a:pt x="1" y="265"/>
                  </a:cubicBezTo>
                  <a:lnTo>
                    <a:pt x="1" y="3378"/>
                  </a:lnTo>
                  <a:lnTo>
                    <a:pt x="679" y="3378"/>
                  </a:lnTo>
                  <a:lnTo>
                    <a:pt x="679" y="664"/>
                  </a:lnTo>
                  <a:cubicBezTo>
                    <a:pt x="679" y="520"/>
                    <a:pt x="612" y="390"/>
                    <a:pt x="501" y="303"/>
                  </a:cubicBezTo>
                  <a:lnTo>
                    <a:pt x="92" y="0"/>
                  </a:lnTo>
                  <a:close/>
                </a:path>
              </a:pathLst>
            </a:custGeom>
            <a:solidFill>
              <a:srgbClr val="D5DD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41"/>
            <p:cNvSpPr/>
            <p:nvPr/>
          </p:nvSpPr>
          <p:spPr>
            <a:xfrm>
              <a:off x="6318826" y="3495368"/>
              <a:ext cx="17940" cy="88596"/>
            </a:xfrm>
            <a:custGeom>
              <a:rect b="b" l="l" r="r" t="t"/>
              <a:pathLst>
                <a:path extrusionOk="0" h="3378" w="684">
                  <a:moveTo>
                    <a:pt x="587" y="0"/>
                  </a:moveTo>
                  <a:lnTo>
                    <a:pt x="183" y="303"/>
                  </a:lnTo>
                  <a:cubicBezTo>
                    <a:pt x="68" y="390"/>
                    <a:pt x="0" y="520"/>
                    <a:pt x="5" y="664"/>
                  </a:cubicBezTo>
                  <a:lnTo>
                    <a:pt x="5" y="3378"/>
                  </a:lnTo>
                  <a:lnTo>
                    <a:pt x="683" y="3378"/>
                  </a:lnTo>
                  <a:lnTo>
                    <a:pt x="683" y="265"/>
                  </a:lnTo>
                  <a:cubicBezTo>
                    <a:pt x="679" y="169"/>
                    <a:pt x="650" y="77"/>
                    <a:pt x="587" y="0"/>
                  </a:cubicBezTo>
                  <a:close/>
                </a:path>
              </a:pathLst>
            </a:custGeom>
            <a:solidFill>
              <a:srgbClr val="D5DD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41"/>
            <p:cNvSpPr/>
            <p:nvPr/>
          </p:nvSpPr>
          <p:spPr>
            <a:xfrm>
              <a:off x="6360476" y="3465311"/>
              <a:ext cx="71181" cy="118653"/>
            </a:xfrm>
            <a:custGeom>
              <a:rect b="b" l="l" r="r" t="t"/>
              <a:pathLst>
                <a:path extrusionOk="0" h="4524" w="2714">
                  <a:moveTo>
                    <a:pt x="905" y="1"/>
                  </a:moveTo>
                  <a:lnTo>
                    <a:pt x="905" y="540"/>
                  </a:lnTo>
                  <a:cubicBezTo>
                    <a:pt x="905" y="626"/>
                    <a:pt x="857" y="703"/>
                    <a:pt x="780" y="742"/>
                  </a:cubicBezTo>
                  <a:lnTo>
                    <a:pt x="250" y="1007"/>
                  </a:lnTo>
                  <a:cubicBezTo>
                    <a:pt x="96" y="1084"/>
                    <a:pt x="0" y="1242"/>
                    <a:pt x="0" y="1411"/>
                  </a:cubicBezTo>
                  <a:lnTo>
                    <a:pt x="0" y="4524"/>
                  </a:lnTo>
                  <a:lnTo>
                    <a:pt x="2714" y="4524"/>
                  </a:lnTo>
                  <a:lnTo>
                    <a:pt x="2714" y="1411"/>
                  </a:lnTo>
                  <a:cubicBezTo>
                    <a:pt x="2714" y="1242"/>
                    <a:pt x="2618" y="1084"/>
                    <a:pt x="2464" y="1007"/>
                  </a:cubicBezTo>
                  <a:lnTo>
                    <a:pt x="1934" y="742"/>
                  </a:lnTo>
                  <a:cubicBezTo>
                    <a:pt x="1857" y="703"/>
                    <a:pt x="1809" y="626"/>
                    <a:pt x="1809" y="540"/>
                  </a:cubicBezTo>
                  <a:lnTo>
                    <a:pt x="1809" y="1"/>
                  </a:lnTo>
                  <a:close/>
                </a:path>
              </a:pathLst>
            </a:custGeom>
            <a:solidFill>
              <a:srgbClr val="E8EC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41"/>
            <p:cNvSpPr/>
            <p:nvPr/>
          </p:nvSpPr>
          <p:spPr>
            <a:xfrm>
              <a:off x="6372199" y="3583938"/>
              <a:ext cx="47603" cy="77266"/>
            </a:xfrm>
            <a:custGeom>
              <a:rect b="b" l="l" r="r" t="t"/>
              <a:pathLst>
                <a:path extrusionOk="0" h="2946" w="1815">
                  <a:moveTo>
                    <a:pt x="1" y="1"/>
                  </a:moveTo>
                  <a:lnTo>
                    <a:pt x="1" y="2946"/>
                  </a:lnTo>
                  <a:lnTo>
                    <a:pt x="1815" y="2946"/>
                  </a:lnTo>
                  <a:lnTo>
                    <a:pt x="1815" y="1"/>
                  </a:lnTo>
                  <a:close/>
                </a:path>
              </a:pathLst>
            </a:custGeom>
            <a:solidFill>
              <a:srgbClr val="8A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41"/>
            <p:cNvSpPr/>
            <p:nvPr/>
          </p:nvSpPr>
          <p:spPr>
            <a:xfrm>
              <a:off x="6393024" y="3494974"/>
              <a:ext cx="5954" cy="88990"/>
            </a:xfrm>
            <a:custGeom>
              <a:rect b="b" l="l" r="r" t="t"/>
              <a:pathLst>
                <a:path extrusionOk="0" h="3393" w="227">
                  <a:moveTo>
                    <a:pt x="0" y="1"/>
                  </a:moveTo>
                  <a:lnTo>
                    <a:pt x="0" y="3393"/>
                  </a:lnTo>
                  <a:lnTo>
                    <a:pt x="227" y="3393"/>
                  </a:lnTo>
                  <a:lnTo>
                    <a:pt x="227" y="1"/>
                  </a:lnTo>
                  <a:close/>
                </a:path>
              </a:pathLst>
            </a:custGeom>
            <a:solidFill>
              <a:srgbClr val="D2D8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41"/>
            <p:cNvSpPr/>
            <p:nvPr/>
          </p:nvSpPr>
          <p:spPr>
            <a:xfrm>
              <a:off x="6384185" y="3465311"/>
              <a:ext cx="23631" cy="29690"/>
            </a:xfrm>
            <a:custGeom>
              <a:rect b="b" l="l" r="r" t="t"/>
              <a:pathLst>
                <a:path extrusionOk="0" h="1132" w="901">
                  <a:moveTo>
                    <a:pt x="1" y="1"/>
                  </a:moveTo>
                  <a:lnTo>
                    <a:pt x="1" y="679"/>
                  </a:lnTo>
                  <a:cubicBezTo>
                    <a:pt x="1" y="930"/>
                    <a:pt x="203" y="1132"/>
                    <a:pt x="453" y="1132"/>
                  </a:cubicBezTo>
                  <a:cubicBezTo>
                    <a:pt x="698" y="1132"/>
                    <a:pt x="900" y="930"/>
                    <a:pt x="900" y="679"/>
                  </a:cubicBezTo>
                  <a:lnTo>
                    <a:pt x="900" y="1"/>
                  </a:lnTo>
                  <a:close/>
                </a:path>
              </a:pathLst>
            </a:custGeom>
            <a:solidFill>
              <a:srgbClr val="B0C1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41"/>
            <p:cNvSpPr/>
            <p:nvPr/>
          </p:nvSpPr>
          <p:spPr>
            <a:xfrm>
              <a:off x="6372330" y="3417997"/>
              <a:ext cx="47472" cy="53294"/>
            </a:xfrm>
            <a:custGeom>
              <a:rect b="b" l="l" r="r" t="t"/>
              <a:pathLst>
                <a:path extrusionOk="0" h="2032" w="1810">
                  <a:moveTo>
                    <a:pt x="1140" y="0"/>
                  </a:moveTo>
                  <a:cubicBezTo>
                    <a:pt x="1137" y="0"/>
                    <a:pt x="1134" y="1"/>
                    <a:pt x="1131" y="1"/>
                  </a:cubicBezTo>
                  <a:lnTo>
                    <a:pt x="679" y="1"/>
                  </a:lnTo>
                  <a:cubicBezTo>
                    <a:pt x="303" y="1"/>
                    <a:pt x="0" y="304"/>
                    <a:pt x="0" y="679"/>
                  </a:cubicBezTo>
                  <a:lnTo>
                    <a:pt x="0" y="1131"/>
                  </a:lnTo>
                  <a:cubicBezTo>
                    <a:pt x="0" y="1627"/>
                    <a:pt x="405" y="2031"/>
                    <a:pt x="905" y="2031"/>
                  </a:cubicBezTo>
                  <a:cubicBezTo>
                    <a:pt x="908" y="2031"/>
                    <a:pt x="911" y="2031"/>
                    <a:pt x="914" y="2031"/>
                  </a:cubicBezTo>
                  <a:cubicBezTo>
                    <a:pt x="1405" y="2031"/>
                    <a:pt x="1810" y="1624"/>
                    <a:pt x="1810" y="1131"/>
                  </a:cubicBezTo>
                  <a:lnTo>
                    <a:pt x="1810" y="679"/>
                  </a:lnTo>
                  <a:cubicBezTo>
                    <a:pt x="1810" y="307"/>
                    <a:pt x="1511" y="0"/>
                    <a:pt x="1140" y="0"/>
                  </a:cubicBezTo>
                  <a:close/>
                </a:path>
              </a:pathLst>
            </a:custGeom>
            <a:solidFill>
              <a:srgbClr val="C0CD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41"/>
            <p:cNvSpPr/>
            <p:nvPr/>
          </p:nvSpPr>
          <p:spPr>
            <a:xfrm>
              <a:off x="6372199" y="3417865"/>
              <a:ext cx="32706" cy="53452"/>
            </a:xfrm>
            <a:custGeom>
              <a:rect b="b" l="l" r="r" t="t"/>
              <a:pathLst>
                <a:path extrusionOk="0" h="2038" w="1247">
                  <a:moveTo>
                    <a:pt x="684" y="1"/>
                  </a:moveTo>
                  <a:cubicBezTo>
                    <a:pt x="308" y="1"/>
                    <a:pt x="1" y="304"/>
                    <a:pt x="1" y="679"/>
                  </a:cubicBezTo>
                  <a:lnTo>
                    <a:pt x="1" y="1131"/>
                  </a:lnTo>
                  <a:cubicBezTo>
                    <a:pt x="1" y="1652"/>
                    <a:pt x="427" y="2038"/>
                    <a:pt x="903" y="2038"/>
                  </a:cubicBezTo>
                  <a:cubicBezTo>
                    <a:pt x="1017" y="2038"/>
                    <a:pt x="1133" y="2016"/>
                    <a:pt x="1247" y="1969"/>
                  </a:cubicBezTo>
                  <a:cubicBezTo>
                    <a:pt x="905" y="1834"/>
                    <a:pt x="679" y="1502"/>
                    <a:pt x="684" y="1131"/>
                  </a:cubicBezTo>
                  <a:lnTo>
                    <a:pt x="684" y="679"/>
                  </a:lnTo>
                  <a:cubicBezTo>
                    <a:pt x="684" y="347"/>
                    <a:pt x="920" y="68"/>
                    <a:pt x="1247" y="10"/>
                  </a:cubicBezTo>
                  <a:cubicBezTo>
                    <a:pt x="1208" y="6"/>
                    <a:pt x="1170" y="1"/>
                    <a:pt x="1136" y="1"/>
                  </a:cubicBezTo>
                  <a:close/>
                </a:path>
              </a:pathLst>
            </a:custGeom>
            <a:solidFill>
              <a:srgbClr val="B0C1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41"/>
            <p:cNvSpPr/>
            <p:nvPr/>
          </p:nvSpPr>
          <p:spPr>
            <a:xfrm>
              <a:off x="6372330" y="3417865"/>
              <a:ext cx="47472" cy="23762"/>
            </a:xfrm>
            <a:custGeom>
              <a:rect b="b" l="l" r="r" t="t"/>
              <a:pathLst>
                <a:path extrusionOk="0" h="906" w="1810">
                  <a:moveTo>
                    <a:pt x="679" y="1"/>
                  </a:moveTo>
                  <a:cubicBezTo>
                    <a:pt x="303" y="1"/>
                    <a:pt x="0" y="304"/>
                    <a:pt x="0" y="679"/>
                  </a:cubicBezTo>
                  <a:cubicBezTo>
                    <a:pt x="0" y="679"/>
                    <a:pt x="679" y="905"/>
                    <a:pt x="1810" y="905"/>
                  </a:cubicBezTo>
                  <a:lnTo>
                    <a:pt x="1810" y="679"/>
                  </a:lnTo>
                  <a:cubicBezTo>
                    <a:pt x="1810" y="304"/>
                    <a:pt x="1506" y="1"/>
                    <a:pt x="1131" y="1"/>
                  </a:cubicBezTo>
                  <a:close/>
                </a:path>
              </a:pathLst>
            </a:custGeom>
            <a:solidFill>
              <a:srgbClr val="798F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41"/>
            <p:cNvSpPr/>
            <p:nvPr/>
          </p:nvSpPr>
          <p:spPr>
            <a:xfrm>
              <a:off x="6372199" y="3417865"/>
              <a:ext cx="32706" cy="21611"/>
            </a:xfrm>
            <a:custGeom>
              <a:rect b="b" l="l" r="r" t="t"/>
              <a:pathLst>
                <a:path extrusionOk="0" h="824" w="1247">
                  <a:moveTo>
                    <a:pt x="684" y="1"/>
                  </a:moveTo>
                  <a:cubicBezTo>
                    <a:pt x="308" y="1"/>
                    <a:pt x="1" y="304"/>
                    <a:pt x="1" y="679"/>
                  </a:cubicBezTo>
                  <a:cubicBezTo>
                    <a:pt x="227" y="747"/>
                    <a:pt x="453" y="795"/>
                    <a:pt x="684" y="824"/>
                  </a:cubicBezTo>
                  <a:lnTo>
                    <a:pt x="684" y="679"/>
                  </a:lnTo>
                  <a:cubicBezTo>
                    <a:pt x="684" y="347"/>
                    <a:pt x="920" y="68"/>
                    <a:pt x="1247" y="10"/>
                  </a:cubicBezTo>
                  <a:cubicBezTo>
                    <a:pt x="1208" y="6"/>
                    <a:pt x="1170" y="1"/>
                    <a:pt x="1136" y="1"/>
                  </a:cubicBezTo>
                  <a:close/>
                </a:path>
              </a:pathLst>
            </a:custGeom>
            <a:solidFill>
              <a:srgbClr val="7188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41"/>
            <p:cNvSpPr/>
            <p:nvPr/>
          </p:nvSpPr>
          <p:spPr>
            <a:xfrm>
              <a:off x="6360344" y="3495368"/>
              <a:ext cx="17808" cy="88596"/>
            </a:xfrm>
            <a:custGeom>
              <a:rect b="b" l="l" r="r" t="t"/>
              <a:pathLst>
                <a:path extrusionOk="0" h="3378" w="679">
                  <a:moveTo>
                    <a:pt x="96" y="0"/>
                  </a:moveTo>
                  <a:cubicBezTo>
                    <a:pt x="34" y="77"/>
                    <a:pt x="5" y="169"/>
                    <a:pt x="0" y="265"/>
                  </a:cubicBezTo>
                  <a:lnTo>
                    <a:pt x="0" y="3378"/>
                  </a:lnTo>
                  <a:lnTo>
                    <a:pt x="679" y="3378"/>
                  </a:lnTo>
                  <a:lnTo>
                    <a:pt x="679" y="664"/>
                  </a:lnTo>
                  <a:cubicBezTo>
                    <a:pt x="679" y="520"/>
                    <a:pt x="611" y="390"/>
                    <a:pt x="501" y="303"/>
                  </a:cubicBezTo>
                  <a:lnTo>
                    <a:pt x="96" y="0"/>
                  </a:lnTo>
                  <a:close/>
                </a:path>
              </a:pathLst>
            </a:custGeom>
            <a:solidFill>
              <a:srgbClr val="D2D8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41"/>
            <p:cNvSpPr/>
            <p:nvPr/>
          </p:nvSpPr>
          <p:spPr>
            <a:xfrm>
              <a:off x="6413849" y="3495368"/>
              <a:ext cx="17808" cy="88596"/>
            </a:xfrm>
            <a:custGeom>
              <a:rect b="b" l="l" r="r" t="t"/>
              <a:pathLst>
                <a:path extrusionOk="0" h="3378" w="679">
                  <a:moveTo>
                    <a:pt x="587" y="0"/>
                  </a:moveTo>
                  <a:lnTo>
                    <a:pt x="178" y="303"/>
                  </a:lnTo>
                  <a:cubicBezTo>
                    <a:pt x="68" y="390"/>
                    <a:pt x="0" y="520"/>
                    <a:pt x="0" y="664"/>
                  </a:cubicBezTo>
                  <a:lnTo>
                    <a:pt x="0" y="3378"/>
                  </a:lnTo>
                  <a:lnTo>
                    <a:pt x="679" y="3378"/>
                  </a:lnTo>
                  <a:lnTo>
                    <a:pt x="679" y="265"/>
                  </a:lnTo>
                  <a:cubicBezTo>
                    <a:pt x="679" y="169"/>
                    <a:pt x="645" y="77"/>
                    <a:pt x="587" y="0"/>
                  </a:cubicBezTo>
                  <a:close/>
                </a:path>
              </a:pathLst>
            </a:custGeom>
            <a:solidFill>
              <a:srgbClr val="D2D8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41"/>
            <p:cNvSpPr/>
            <p:nvPr/>
          </p:nvSpPr>
          <p:spPr>
            <a:xfrm>
              <a:off x="6217982" y="3566156"/>
              <a:ext cx="71339" cy="148448"/>
            </a:xfrm>
            <a:custGeom>
              <a:rect b="b" l="l" r="r" t="t"/>
              <a:pathLst>
                <a:path extrusionOk="0" h="5660" w="2720">
                  <a:moveTo>
                    <a:pt x="910" y="1"/>
                  </a:moveTo>
                  <a:lnTo>
                    <a:pt x="910" y="539"/>
                  </a:lnTo>
                  <a:cubicBezTo>
                    <a:pt x="910" y="626"/>
                    <a:pt x="862" y="703"/>
                    <a:pt x="785" y="742"/>
                  </a:cubicBezTo>
                  <a:lnTo>
                    <a:pt x="256" y="1006"/>
                  </a:lnTo>
                  <a:cubicBezTo>
                    <a:pt x="102" y="1083"/>
                    <a:pt x="1" y="1242"/>
                    <a:pt x="5" y="1415"/>
                  </a:cubicBezTo>
                  <a:lnTo>
                    <a:pt x="5" y="3643"/>
                  </a:lnTo>
                  <a:cubicBezTo>
                    <a:pt x="5" y="3778"/>
                    <a:pt x="44" y="3908"/>
                    <a:pt x="116" y="4018"/>
                  </a:cubicBezTo>
                  <a:lnTo>
                    <a:pt x="342" y="4355"/>
                  </a:lnTo>
                  <a:cubicBezTo>
                    <a:pt x="414" y="4466"/>
                    <a:pt x="458" y="4601"/>
                    <a:pt x="458" y="4730"/>
                  </a:cubicBezTo>
                  <a:lnTo>
                    <a:pt x="458" y="5659"/>
                  </a:lnTo>
                  <a:lnTo>
                    <a:pt x="2267" y="5659"/>
                  </a:lnTo>
                  <a:lnTo>
                    <a:pt x="2267" y="4730"/>
                  </a:lnTo>
                  <a:cubicBezTo>
                    <a:pt x="2267" y="4596"/>
                    <a:pt x="2305" y="4466"/>
                    <a:pt x="2382" y="4355"/>
                  </a:cubicBezTo>
                  <a:lnTo>
                    <a:pt x="2604" y="4018"/>
                  </a:lnTo>
                  <a:cubicBezTo>
                    <a:pt x="2681" y="3908"/>
                    <a:pt x="2719" y="3778"/>
                    <a:pt x="2719" y="3643"/>
                  </a:cubicBezTo>
                  <a:lnTo>
                    <a:pt x="2719" y="1410"/>
                  </a:lnTo>
                  <a:cubicBezTo>
                    <a:pt x="2719" y="1242"/>
                    <a:pt x="2618" y="1083"/>
                    <a:pt x="2464" y="1006"/>
                  </a:cubicBezTo>
                  <a:lnTo>
                    <a:pt x="1935" y="742"/>
                  </a:lnTo>
                  <a:cubicBezTo>
                    <a:pt x="1858" y="703"/>
                    <a:pt x="1810" y="626"/>
                    <a:pt x="1810" y="539"/>
                  </a:cubicBezTo>
                  <a:lnTo>
                    <a:pt x="1810" y="1"/>
                  </a:lnTo>
                  <a:close/>
                </a:path>
              </a:pathLst>
            </a:custGeom>
            <a:solidFill>
              <a:srgbClr val="96A4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41"/>
            <p:cNvSpPr/>
            <p:nvPr/>
          </p:nvSpPr>
          <p:spPr>
            <a:xfrm>
              <a:off x="6217982" y="3596186"/>
              <a:ext cx="17835" cy="94550"/>
            </a:xfrm>
            <a:custGeom>
              <a:rect b="b" l="l" r="r" t="t"/>
              <a:pathLst>
                <a:path extrusionOk="0" h="3605" w="680">
                  <a:moveTo>
                    <a:pt x="92" y="1"/>
                  </a:moveTo>
                  <a:cubicBezTo>
                    <a:pt x="34" y="73"/>
                    <a:pt x="1" y="169"/>
                    <a:pt x="1" y="265"/>
                  </a:cubicBezTo>
                  <a:lnTo>
                    <a:pt x="1" y="2493"/>
                  </a:lnTo>
                  <a:cubicBezTo>
                    <a:pt x="1" y="2628"/>
                    <a:pt x="39" y="2758"/>
                    <a:pt x="116" y="2873"/>
                  </a:cubicBezTo>
                  <a:lnTo>
                    <a:pt x="337" y="3210"/>
                  </a:lnTo>
                  <a:cubicBezTo>
                    <a:pt x="414" y="3321"/>
                    <a:pt x="453" y="3451"/>
                    <a:pt x="453" y="3585"/>
                  </a:cubicBezTo>
                  <a:lnTo>
                    <a:pt x="453" y="3605"/>
                  </a:lnTo>
                  <a:lnTo>
                    <a:pt x="679" y="3605"/>
                  </a:lnTo>
                  <a:lnTo>
                    <a:pt x="679" y="665"/>
                  </a:lnTo>
                  <a:cubicBezTo>
                    <a:pt x="679" y="520"/>
                    <a:pt x="612" y="386"/>
                    <a:pt x="501" y="304"/>
                  </a:cubicBezTo>
                  <a:lnTo>
                    <a:pt x="92" y="1"/>
                  </a:lnTo>
                  <a:close/>
                </a:path>
              </a:pathLst>
            </a:custGeom>
            <a:solidFill>
              <a:srgbClr val="8596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41"/>
            <p:cNvSpPr/>
            <p:nvPr/>
          </p:nvSpPr>
          <p:spPr>
            <a:xfrm>
              <a:off x="6271355" y="3596186"/>
              <a:ext cx="17835" cy="94550"/>
            </a:xfrm>
            <a:custGeom>
              <a:rect b="b" l="l" r="r" t="t"/>
              <a:pathLst>
                <a:path extrusionOk="0" h="3605" w="680">
                  <a:moveTo>
                    <a:pt x="588" y="1"/>
                  </a:moveTo>
                  <a:lnTo>
                    <a:pt x="184" y="304"/>
                  </a:lnTo>
                  <a:cubicBezTo>
                    <a:pt x="68" y="386"/>
                    <a:pt x="1" y="520"/>
                    <a:pt x="1" y="665"/>
                  </a:cubicBezTo>
                  <a:lnTo>
                    <a:pt x="1" y="3605"/>
                  </a:lnTo>
                  <a:lnTo>
                    <a:pt x="227" y="3605"/>
                  </a:lnTo>
                  <a:lnTo>
                    <a:pt x="227" y="3585"/>
                  </a:lnTo>
                  <a:cubicBezTo>
                    <a:pt x="227" y="3451"/>
                    <a:pt x="266" y="3321"/>
                    <a:pt x="343" y="3210"/>
                  </a:cubicBezTo>
                  <a:lnTo>
                    <a:pt x="564" y="2873"/>
                  </a:lnTo>
                  <a:cubicBezTo>
                    <a:pt x="641" y="2758"/>
                    <a:pt x="679" y="2628"/>
                    <a:pt x="679" y="2493"/>
                  </a:cubicBezTo>
                  <a:lnTo>
                    <a:pt x="679" y="265"/>
                  </a:lnTo>
                  <a:cubicBezTo>
                    <a:pt x="679" y="169"/>
                    <a:pt x="646" y="73"/>
                    <a:pt x="588" y="1"/>
                  </a:cubicBezTo>
                  <a:close/>
                </a:path>
              </a:pathLst>
            </a:custGeom>
            <a:solidFill>
              <a:srgbClr val="8596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41"/>
            <p:cNvSpPr/>
            <p:nvPr/>
          </p:nvSpPr>
          <p:spPr>
            <a:xfrm>
              <a:off x="6229836" y="3678855"/>
              <a:ext cx="47498" cy="35748"/>
            </a:xfrm>
            <a:custGeom>
              <a:rect b="b" l="l" r="r" t="t"/>
              <a:pathLst>
                <a:path extrusionOk="0" h="1363" w="1811">
                  <a:moveTo>
                    <a:pt x="1" y="0"/>
                  </a:moveTo>
                  <a:lnTo>
                    <a:pt x="1" y="1362"/>
                  </a:lnTo>
                  <a:lnTo>
                    <a:pt x="1810" y="1362"/>
                  </a:lnTo>
                  <a:lnTo>
                    <a:pt x="1810" y="0"/>
                  </a:lnTo>
                  <a:close/>
                </a:path>
              </a:pathLst>
            </a:custGeom>
            <a:solidFill>
              <a:srgbClr val="8A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41"/>
            <p:cNvSpPr/>
            <p:nvPr/>
          </p:nvSpPr>
          <p:spPr>
            <a:xfrm>
              <a:off x="6250661" y="3690841"/>
              <a:ext cx="5954" cy="23762"/>
            </a:xfrm>
            <a:custGeom>
              <a:rect b="b" l="l" r="r" t="t"/>
              <a:pathLst>
                <a:path extrusionOk="0" h="906" w="227">
                  <a:moveTo>
                    <a:pt x="111" y="1"/>
                  </a:moveTo>
                  <a:cubicBezTo>
                    <a:pt x="49" y="1"/>
                    <a:pt x="1" y="49"/>
                    <a:pt x="1" y="111"/>
                  </a:cubicBezTo>
                  <a:lnTo>
                    <a:pt x="1" y="905"/>
                  </a:lnTo>
                  <a:lnTo>
                    <a:pt x="227" y="905"/>
                  </a:lnTo>
                  <a:lnTo>
                    <a:pt x="227" y="111"/>
                  </a:lnTo>
                  <a:cubicBezTo>
                    <a:pt x="227" y="49"/>
                    <a:pt x="174" y="1"/>
                    <a:pt x="111" y="1"/>
                  </a:cubicBezTo>
                  <a:close/>
                </a:path>
              </a:pathLst>
            </a:custGeom>
            <a:solidFill>
              <a:srgbClr val="7B8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41"/>
            <p:cNvSpPr/>
            <p:nvPr/>
          </p:nvSpPr>
          <p:spPr>
            <a:xfrm>
              <a:off x="6250661" y="3595819"/>
              <a:ext cx="5954" cy="83194"/>
            </a:xfrm>
            <a:custGeom>
              <a:rect b="b" l="l" r="r" t="t"/>
              <a:pathLst>
                <a:path extrusionOk="0" h="3172" w="227">
                  <a:moveTo>
                    <a:pt x="1" y="0"/>
                  </a:moveTo>
                  <a:lnTo>
                    <a:pt x="1" y="3171"/>
                  </a:lnTo>
                  <a:lnTo>
                    <a:pt x="227" y="3171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rgbClr val="8596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41"/>
            <p:cNvSpPr/>
            <p:nvPr/>
          </p:nvSpPr>
          <p:spPr>
            <a:xfrm>
              <a:off x="6241717" y="3566156"/>
              <a:ext cx="23736" cy="29690"/>
            </a:xfrm>
            <a:custGeom>
              <a:rect b="b" l="l" r="r" t="t"/>
              <a:pathLst>
                <a:path extrusionOk="0" h="1132" w="905">
                  <a:moveTo>
                    <a:pt x="0" y="1"/>
                  </a:moveTo>
                  <a:lnTo>
                    <a:pt x="0" y="679"/>
                  </a:lnTo>
                  <a:cubicBezTo>
                    <a:pt x="0" y="929"/>
                    <a:pt x="202" y="1131"/>
                    <a:pt x="452" y="1131"/>
                  </a:cubicBezTo>
                  <a:cubicBezTo>
                    <a:pt x="703" y="1131"/>
                    <a:pt x="905" y="929"/>
                    <a:pt x="905" y="679"/>
                  </a:cubicBezTo>
                  <a:lnTo>
                    <a:pt x="905" y="1"/>
                  </a:lnTo>
                  <a:close/>
                </a:path>
              </a:pathLst>
            </a:custGeom>
            <a:solidFill>
              <a:srgbClr val="B0C1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41"/>
            <p:cNvSpPr/>
            <p:nvPr/>
          </p:nvSpPr>
          <p:spPr>
            <a:xfrm>
              <a:off x="6229968" y="3518841"/>
              <a:ext cx="47472" cy="53268"/>
            </a:xfrm>
            <a:custGeom>
              <a:rect b="b" l="l" r="r" t="t"/>
              <a:pathLst>
                <a:path extrusionOk="0" h="2031" w="1810">
                  <a:moveTo>
                    <a:pt x="679" y="0"/>
                  </a:moveTo>
                  <a:cubicBezTo>
                    <a:pt x="304" y="0"/>
                    <a:pt x="1" y="303"/>
                    <a:pt x="1" y="679"/>
                  </a:cubicBezTo>
                  <a:lnTo>
                    <a:pt x="1" y="1131"/>
                  </a:lnTo>
                  <a:cubicBezTo>
                    <a:pt x="1" y="1626"/>
                    <a:pt x="405" y="2031"/>
                    <a:pt x="900" y="2031"/>
                  </a:cubicBezTo>
                  <a:cubicBezTo>
                    <a:pt x="903" y="2031"/>
                    <a:pt x="906" y="2031"/>
                    <a:pt x="909" y="2031"/>
                  </a:cubicBezTo>
                  <a:cubicBezTo>
                    <a:pt x="1406" y="2031"/>
                    <a:pt x="1810" y="1628"/>
                    <a:pt x="1810" y="1131"/>
                  </a:cubicBezTo>
                  <a:lnTo>
                    <a:pt x="1810" y="679"/>
                  </a:lnTo>
                  <a:cubicBezTo>
                    <a:pt x="1810" y="303"/>
                    <a:pt x="1502" y="0"/>
                    <a:pt x="1131" y="0"/>
                  </a:cubicBezTo>
                  <a:close/>
                </a:path>
              </a:pathLst>
            </a:custGeom>
            <a:solidFill>
              <a:srgbClr val="C0CD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41"/>
            <p:cNvSpPr/>
            <p:nvPr/>
          </p:nvSpPr>
          <p:spPr>
            <a:xfrm>
              <a:off x="6229863" y="3518710"/>
              <a:ext cx="32706" cy="53452"/>
            </a:xfrm>
            <a:custGeom>
              <a:rect b="b" l="l" r="r" t="t"/>
              <a:pathLst>
                <a:path extrusionOk="0" h="2038" w="1247">
                  <a:moveTo>
                    <a:pt x="683" y="0"/>
                  </a:moveTo>
                  <a:cubicBezTo>
                    <a:pt x="308" y="0"/>
                    <a:pt x="5" y="303"/>
                    <a:pt x="5" y="679"/>
                  </a:cubicBezTo>
                  <a:lnTo>
                    <a:pt x="5" y="1131"/>
                  </a:lnTo>
                  <a:cubicBezTo>
                    <a:pt x="1" y="1652"/>
                    <a:pt x="427" y="2037"/>
                    <a:pt x="903" y="2037"/>
                  </a:cubicBezTo>
                  <a:cubicBezTo>
                    <a:pt x="1016" y="2037"/>
                    <a:pt x="1132" y="2016"/>
                    <a:pt x="1246" y="1968"/>
                  </a:cubicBezTo>
                  <a:cubicBezTo>
                    <a:pt x="904" y="1834"/>
                    <a:pt x="678" y="1502"/>
                    <a:pt x="683" y="1131"/>
                  </a:cubicBezTo>
                  <a:lnTo>
                    <a:pt x="683" y="679"/>
                  </a:lnTo>
                  <a:cubicBezTo>
                    <a:pt x="683" y="352"/>
                    <a:pt x="919" y="68"/>
                    <a:pt x="1246" y="15"/>
                  </a:cubicBezTo>
                  <a:cubicBezTo>
                    <a:pt x="1208" y="5"/>
                    <a:pt x="1169" y="0"/>
                    <a:pt x="1135" y="0"/>
                  </a:cubicBezTo>
                  <a:close/>
                </a:path>
              </a:pathLst>
            </a:custGeom>
            <a:solidFill>
              <a:srgbClr val="B0C1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41"/>
            <p:cNvSpPr/>
            <p:nvPr/>
          </p:nvSpPr>
          <p:spPr>
            <a:xfrm>
              <a:off x="6229836" y="3518710"/>
              <a:ext cx="47498" cy="23736"/>
            </a:xfrm>
            <a:custGeom>
              <a:rect b="b" l="l" r="r" t="t"/>
              <a:pathLst>
                <a:path extrusionOk="0" h="905" w="1811">
                  <a:moveTo>
                    <a:pt x="684" y="0"/>
                  </a:moveTo>
                  <a:cubicBezTo>
                    <a:pt x="309" y="0"/>
                    <a:pt x="6" y="303"/>
                    <a:pt x="6" y="679"/>
                  </a:cubicBezTo>
                  <a:lnTo>
                    <a:pt x="1" y="679"/>
                  </a:lnTo>
                  <a:cubicBezTo>
                    <a:pt x="1" y="679"/>
                    <a:pt x="679" y="905"/>
                    <a:pt x="1810" y="905"/>
                  </a:cubicBezTo>
                  <a:lnTo>
                    <a:pt x="1810" y="679"/>
                  </a:lnTo>
                  <a:cubicBezTo>
                    <a:pt x="1810" y="303"/>
                    <a:pt x="1507" y="0"/>
                    <a:pt x="1132" y="0"/>
                  </a:cubicBezTo>
                  <a:close/>
                </a:path>
              </a:pathLst>
            </a:custGeom>
            <a:solidFill>
              <a:srgbClr val="798F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41"/>
            <p:cNvSpPr/>
            <p:nvPr/>
          </p:nvSpPr>
          <p:spPr>
            <a:xfrm>
              <a:off x="6229968" y="3518710"/>
              <a:ext cx="32601" cy="21611"/>
            </a:xfrm>
            <a:custGeom>
              <a:rect b="b" l="l" r="r" t="t"/>
              <a:pathLst>
                <a:path extrusionOk="0" h="824" w="1243">
                  <a:moveTo>
                    <a:pt x="679" y="0"/>
                  </a:moveTo>
                  <a:cubicBezTo>
                    <a:pt x="304" y="0"/>
                    <a:pt x="1" y="303"/>
                    <a:pt x="1" y="679"/>
                  </a:cubicBezTo>
                  <a:cubicBezTo>
                    <a:pt x="222" y="746"/>
                    <a:pt x="448" y="794"/>
                    <a:pt x="679" y="823"/>
                  </a:cubicBezTo>
                  <a:lnTo>
                    <a:pt x="679" y="679"/>
                  </a:lnTo>
                  <a:cubicBezTo>
                    <a:pt x="679" y="347"/>
                    <a:pt x="915" y="68"/>
                    <a:pt x="1242" y="15"/>
                  </a:cubicBezTo>
                  <a:cubicBezTo>
                    <a:pt x="1204" y="5"/>
                    <a:pt x="1165" y="0"/>
                    <a:pt x="1131" y="0"/>
                  </a:cubicBezTo>
                  <a:close/>
                </a:path>
              </a:pathLst>
            </a:custGeom>
            <a:solidFill>
              <a:srgbClr val="7188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41"/>
            <p:cNvSpPr/>
            <p:nvPr/>
          </p:nvSpPr>
          <p:spPr>
            <a:xfrm>
              <a:off x="6313004" y="3566156"/>
              <a:ext cx="71208" cy="148448"/>
            </a:xfrm>
            <a:custGeom>
              <a:rect b="b" l="l" r="r" t="t"/>
              <a:pathLst>
                <a:path extrusionOk="0" h="5660" w="2715">
                  <a:moveTo>
                    <a:pt x="905" y="1"/>
                  </a:moveTo>
                  <a:lnTo>
                    <a:pt x="905" y="539"/>
                  </a:lnTo>
                  <a:cubicBezTo>
                    <a:pt x="905" y="626"/>
                    <a:pt x="857" y="703"/>
                    <a:pt x="780" y="742"/>
                  </a:cubicBezTo>
                  <a:lnTo>
                    <a:pt x="251" y="1006"/>
                  </a:lnTo>
                  <a:cubicBezTo>
                    <a:pt x="97" y="1083"/>
                    <a:pt x="1" y="1242"/>
                    <a:pt x="1" y="1415"/>
                  </a:cubicBezTo>
                  <a:lnTo>
                    <a:pt x="1" y="3643"/>
                  </a:lnTo>
                  <a:cubicBezTo>
                    <a:pt x="1" y="3778"/>
                    <a:pt x="39" y="3908"/>
                    <a:pt x="116" y="4018"/>
                  </a:cubicBezTo>
                  <a:lnTo>
                    <a:pt x="338" y="4355"/>
                  </a:lnTo>
                  <a:cubicBezTo>
                    <a:pt x="415" y="4466"/>
                    <a:pt x="453" y="4601"/>
                    <a:pt x="453" y="4730"/>
                  </a:cubicBezTo>
                  <a:lnTo>
                    <a:pt x="453" y="5659"/>
                  </a:lnTo>
                  <a:lnTo>
                    <a:pt x="2262" y="5659"/>
                  </a:lnTo>
                  <a:lnTo>
                    <a:pt x="2262" y="4730"/>
                  </a:lnTo>
                  <a:cubicBezTo>
                    <a:pt x="2262" y="4596"/>
                    <a:pt x="2301" y="4466"/>
                    <a:pt x="2378" y="4355"/>
                  </a:cubicBezTo>
                  <a:lnTo>
                    <a:pt x="2599" y="4018"/>
                  </a:lnTo>
                  <a:cubicBezTo>
                    <a:pt x="2676" y="3908"/>
                    <a:pt x="2715" y="3778"/>
                    <a:pt x="2715" y="3643"/>
                  </a:cubicBezTo>
                  <a:lnTo>
                    <a:pt x="2715" y="1410"/>
                  </a:lnTo>
                  <a:cubicBezTo>
                    <a:pt x="2715" y="1242"/>
                    <a:pt x="2618" y="1083"/>
                    <a:pt x="2464" y="1006"/>
                  </a:cubicBezTo>
                  <a:lnTo>
                    <a:pt x="1930" y="742"/>
                  </a:lnTo>
                  <a:cubicBezTo>
                    <a:pt x="1853" y="703"/>
                    <a:pt x="1805" y="626"/>
                    <a:pt x="1805" y="539"/>
                  </a:cubicBezTo>
                  <a:lnTo>
                    <a:pt x="1805" y="1"/>
                  </a:lnTo>
                  <a:close/>
                </a:path>
              </a:pathLst>
            </a:custGeom>
            <a:solidFill>
              <a:srgbClr val="BDC6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41"/>
            <p:cNvSpPr/>
            <p:nvPr/>
          </p:nvSpPr>
          <p:spPr>
            <a:xfrm>
              <a:off x="6313004" y="3596186"/>
              <a:ext cx="17835" cy="94550"/>
            </a:xfrm>
            <a:custGeom>
              <a:rect b="b" l="l" r="r" t="t"/>
              <a:pathLst>
                <a:path extrusionOk="0" h="3605" w="680">
                  <a:moveTo>
                    <a:pt x="92" y="1"/>
                  </a:moveTo>
                  <a:cubicBezTo>
                    <a:pt x="35" y="73"/>
                    <a:pt x="1" y="169"/>
                    <a:pt x="1" y="265"/>
                  </a:cubicBezTo>
                  <a:lnTo>
                    <a:pt x="1" y="2493"/>
                  </a:lnTo>
                  <a:cubicBezTo>
                    <a:pt x="1" y="2628"/>
                    <a:pt x="39" y="2758"/>
                    <a:pt x="116" y="2873"/>
                  </a:cubicBezTo>
                  <a:lnTo>
                    <a:pt x="338" y="3210"/>
                  </a:lnTo>
                  <a:cubicBezTo>
                    <a:pt x="410" y="3321"/>
                    <a:pt x="453" y="3451"/>
                    <a:pt x="453" y="3585"/>
                  </a:cubicBezTo>
                  <a:lnTo>
                    <a:pt x="453" y="3605"/>
                  </a:lnTo>
                  <a:lnTo>
                    <a:pt x="679" y="3605"/>
                  </a:lnTo>
                  <a:lnTo>
                    <a:pt x="679" y="665"/>
                  </a:lnTo>
                  <a:cubicBezTo>
                    <a:pt x="679" y="520"/>
                    <a:pt x="612" y="386"/>
                    <a:pt x="496" y="304"/>
                  </a:cubicBezTo>
                  <a:lnTo>
                    <a:pt x="92" y="1"/>
                  </a:lnTo>
                  <a:close/>
                </a:path>
              </a:pathLst>
            </a:custGeom>
            <a:solidFill>
              <a:srgbClr val="A1AE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41"/>
            <p:cNvSpPr/>
            <p:nvPr/>
          </p:nvSpPr>
          <p:spPr>
            <a:xfrm>
              <a:off x="6366272" y="3596186"/>
              <a:ext cx="17808" cy="94550"/>
            </a:xfrm>
            <a:custGeom>
              <a:rect b="b" l="l" r="r" t="t"/>
              <a:pathLst>
                <a:path extrusionOk="0" h="3605" w="679">
                  <a:moveTo>
                    <a:pt x="587" y="1"/>
                  </a:moveTo>
                  <a:lnTo>
                    <a:pt x="183" y="304"/>
                  </a:lnTo>
                  <a:cubicBezTo>
                    <a:pt x="68" y="386"/>
                    <a:pt x="0" y="520"/>
                    <a:pt x="0" y="665"/>
                  </a:cubicBezTo>
                  <a:lnTo>
                    <a:pt x="0" y="3605"/>
                  </a:lnTo>
                  <a:lnTo>
                    <a:pt x="227" y="3605"/>
                  </a:lnTo>
                  <a:lnTo>
                    <a:pt x="227" y="3585"/>
                  </a:lnTo>
                  <a:cubicBezTo>
                    <a:pt x="227" y="3451"/>
                    <a:pt x="270" y="3321"/>
                    <a:pt x="342" y="3210"/>
                  </a:cubicBezTo>
                  <a:lnTo>
                    <a:pt x="568" y="2873"/>
                  </a:lnTo>
                  <a:cubicBezTo>
                    <a:pt x="640" y="2758"/>
                    <a:pt x="679" y="2628"/>
                    <a:pt x="679" y="2493"/>
                  </a:cubicBezTo>
                  <a:lnTo>
                    <a:pt x="679" y="265"/>
                  </a:lnTo>
                  <a:cubicBezTo>
                    <a:pt x="679" y="169"/>
                    <a:pt x="645" y="73"/>
                    <a:pt x="587" y="1"/>
                  </a:cubicBezTo>
                  <a:close/>
                </a:path>
              </a:pathLst>
            </a:custGeom>
            <a:solidFill>
              <a:srgbClr val="A1AE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41"/>
            <p:cNvSpPr/>
            <p:nvPr/>
          </p:nvSpPr>
          <p:spPr>
            <a:xfrm>
              <a:off x="6324754" y="3678855"/>
              <a:ext cx="47603" cy="35748"/>
            </a:xfrm>
            <a:custGeom>
              <a:rect b="b" l="l" r="r" t="t"/>
              <a:pathLst>
                <a:path extrusionOk="0" h="1363" w="1815">
                  <a:moveTo>
                    <a:pt x="0" y="0"/>
                  </a:moveTo>
                  <a:lnTo>
                    <a:pt x="0" y="1362"/>
                  </a:lnTo>
                  <a:lnTo>
                    <a:pt x="1814" y="1362"/>
                  </a:lnTo>
                  <a:lnTo>
                    <a:pt x="1814" y="0"/>
                  </a:lnTo>
                  <a:close/>
                </a:path>
              </a:pathLst>
            </a:custGeom>
            <a:solidFill>
              <a:srgbClr val="7B8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41"/>
            <p:cNvSpPr/>
            <p:nvPr/>
          </p:nvSpPr>
          <p:spPr>
            <a:xfrm>
              <a:off x="6345578" y="3690841"/>
              <a:ext cx="5954" cy="23762"/>
            </a:xfrm>
            <a:custGeom>
              <a:rect b="b" l="l" r="r" t="t"/>
              <a:pathLst>
                <a:path extrusionOk="0" h="906" w="227">
                  <a:moveTo>
                    <a:pt x="111" y="1"/>
                  </a:moveTo>
                  <a:cubicBezTo>
                    <a:pt x="48" y="1"/>
                    <a:pt x="0" y="49"/>
                    <a:pt x="0" y="111"/>
                  </a:cubicBezTo>
                  <a:lnTo>
                    <a:pt x="0" y="905"/>
                  </a:lnTo>
                  <a:lnTo>
                    <a:pt x="226" y="905"/>
                  </a:lnTo>
                  <a:lnTo>
                    <a:pt x="226" y="111"/>
                  </a:lnTo>
                  <a:cubicBezTo>
                    <a:pt x="226" y="49"/>
                    <a:pt x="173" y="1"/>
                    <a:pt x="111" y="1"/>
                  </a:cubicBezTo>
                  <a:close/>
                </a:path>
              </a:pathLst>
            </a:custGeom>
            <a:solidFill>
              <a:srgbClr val="677C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41"/>
            <p:cNvSpPr/>
            <p:nvPr/>
          </p:nvSpPr>
          <p:spPr>
            <a:xfrm>
              <a:off x="6345578" y="3595819"/>
              <a:ext cx="5954" cy="83194"/>
            </a:xfrm>
            <a:custGeom>
              <a:rect b="b" l="l" r="r" t="t"/>
              <a:pathLst>
                <a:path extrusionOk="0" h="3172" w="227">
                  <a:moveTo>
                    <a:pt x="0" y="0"/>
                  </a:moveTo>
                  <a:lnTo>
                    <a:pt x="0" y="3171"/>
                  </a:lnTo>
                  <a:lnTo>
                    <a:pt x="226" y="3171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A1AE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41"/>
            <p:cNvSpPr/>
            <p:nvPr/>
          </p:nvSpPr>
          <p:spPr>
            <a:xfrm>
              <a:off x="6336609" y="3566156"/>
              <a:ext cx="23762" cy="29690"/>
            </a:xfrm>
            <a:custGeom>
              <a:rect b="b" l="l" r="r" t="t"/>
              <a:pathLst>
                <a:path extrusionOk="0" h="1132" w="906">
                  <a:moveTo>
                    <a:pt x="1" y="1"/>
                  </a:moveTo>
                  <a:lnTo>
                    <a:pt x="1" y="679"/>
                  </a:lnTo>
                  <a:cubicBezTo>
                    <a:pt x="1" y="929"/>
                    <a:pt x="203" y="1131"/>
                    <a:pt x="453" y="1131"/>
                  </a:cubicBezTo>
                  <a:cubicBezTo>
                    <a:pt x="703" y="1131"/>
                    <a:pt x="905" y="929"/>
                    <a:pt x="905" y="679"/>
                  </a:cubicBezTo>
                  <a:lnTo>
                    <a:pt x="905" y="1"/>
                  </a:lnTo>
                  <a:close/>
                </a:path>
              </a:pathLst>
            </a:custGeom>
            <a:solidFill>
              <a:srgbClr val="B0C1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41"/>
            <p:cNvSpPr/>
            <p:nvPr/>
          </p:nvSpPr>
          <p:spPr>
            <a:xfrm>
              <a:off x="6324885" y="3518841"/>
              <a:ext cx="47472" cy="53268"/>
            </a:xfrm>
            <a:custGeom>
              <a:rect b="b" l="l" r="r" t="t"/>
              <a:pathLst>
                <a:path extrusionOk="0" h="2031" w="1810">
                  <a:moveTo>
                    <a:pt x="679" y="0"/>
                  </a:moveTo>
                  <a:cubicBezTo>
                    <a:pt x="303" y="0"/>
                    <a:pt x="0" y="303"/>
                    <a:pt x="0" y="679"/>
                  </a:cubicBezTo>
                  <a:lnTo>
                    <a:pt x="0" y="1131"/>
                  </a:lnTo>
                  <a:cubicBezTo>
                    <a:pt x="0" y="1626"/>
                    <a:pt x="404" y="2031"/>
                    <a:pt x="900" y="2031"/>
                  </a:cubicBezTo>
                  <a:cubicBezTo>
                    <a:pt x="903" y="2031"/>
                    <a:pt x="906" y="2031"/>
                    <a:pt x="909" y="2031"/>
                  </a:cubicBezTo>
                  <a:cubicBezTo>
                    <a:pt x="1405" y="2031"/>
                    <a:pt x="1809" y="1628"/>
                    <a:pt x="1809" y="1131"/>
                  </a:cubicBezTo>
                  <a:lnTo>
                    <a:pt x="1809" y="679"/>
                  </a:lnTo>
                  <a:cubicBezTo>
                    <a:pt x="1809" y="303"/>
                    <a:pt x="1506" y="0"/>
                    <a:pt x="1131" y="0"/>
                  </a:cubicBezTo>
                  <a:close/>
                </a:path>
              </a:pathLst>
            </a:custGeom>
            <a:solidFill>
              <a:srgbClr val="C0CD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41"/>
            <p:cNvSpPr/>
            <p:nvPr/>
          </p:nvSpPr>
          <p:spPr>
            <a:xfrm>
              <a:off x="6324754" y="3518710"/>
              <a:ext cx="32706" cy="53452"/>
            </a:xfrm>
            <a:custGeom>
              <a:rect b="b" l="l" r="r" t="t"/>
              <a:pathLst>
                <a:path extrusionOk="0" h="2038" w="1247">
                  <a:moveTo>
                    <a:pt x="679" y="0"/>
                  </a:moveTo>
                  <a:cubicBezTo>
                    <a:pt x="308" y="0"/>
                    <a:pt x="0" y="303"/>
                    <a:pt x="0" y="679"/>
                  </a:cubicBezTo>
                  <a:lnTo>
                    <a:pt x="0" y="1131"/>
                  </a:lnTo>
                  <a:cubicBezTo>
                    <a:pt x="0" y="1652"/>
                    <a:pt x="424" y="2037"/>
                    <a:pt x="901" y="2037"/>
                  </a:cubicBezTo>
                  <a:cubicBezTo>
                    <a:pt x="1015" y="2037"/>
                    <a:pt x="1132" y="2016"/>
                    <a:pt x="1247" y="1968"/>
                  </a:cubicBezTo>
                  <a:cubicBezTo>
                    <a:pt x="905" y="1834"/>
                    <a:pt x="679" y="1502"/>
                    <a:pt x="679" y="1131"/>
                  </a:cubicBezTo>
                  <a:lnTo>
                    <a:pt x="679" y="679"/>
                  </a:lnTo>
                  <a:cubicBezTo>
                    <a:pt x="679" y="352"/>
                    <a:pt x="919" y="68"/>
                    <a:pt x="1247" y="15"/>
                  </a:cubicBezTo>
                  <a:cubicBezTo>
                    <a:pt x="1208" y="5"/>
                    <a:pt x="1170" y="0"/>
                    <a:pt x="1131" y="0"/>
                  </a:cubicBezTo>
                  <a:close/>
                </a:path>
              </a:pathLst>
            </a:custGeom>
            <a:solidFill>
              <a:srgbClr val="B0C1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41"/>
            <p:cNvSpPr/>
            <p:nvPr/>
          </p:nvSpPr>
          <p:spPr>
            <a:xfrm>
              <a:off x="6324754" y="3518710"/>
              <a:ext cx="47603" cy="23736"/>
            </a:xfrm>
            <a:custGeom>
              <a:rect b="b" l="l" r="r" t="t"/>
              <a:pathLst>
                <a:path extrusionOk="0" h="905" w="1815">
                  <a:moveTo>
                    <a:pt x="684" y="0"/>
                  </a:moveTo>
                  <a:cubicBezTo>
                    <a:pt x="308" y="0"/>
                    <a:pt x="0" y="303"/>
                    <a:pt x="0" y="679"/>
                  </a:cubicBezTo>
                  <a:cubicBezTo>
                    <a:pt x="0" y="679"/>
                    <a:pt x="679" y="905"/>
                    <a:pt x="1814" y="905"/>
                  </a:cubicBezTo>
                  <a:lnTo>
                    <a:pt x="1814" y="679"/>
                  </a:lnTo>
                  <a:cubicBezTo>
                    <a:pt x="1814" y="303"/>
                    <a:pt x="1506" y="0"/>
                    <a:pt x="1136" y="0"/>
                  </a:cubicBezTo>
                  <a:close/>
                </a:path>
              </a:pathLst>
            </a:custGeom>
            <a:solidFill>
              <a:srgbClr val="798F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41"/>
            <p:cNvSpPr/>
            <p:nvPr/>
          </p:nvSpPr>
          <p:spPr>
            <a:xfrm>
              <a:off x="6324754" y="3518710"/>
              <a:ext cx="32706" cy="21611"/>
            </a:xfrm>
            <a:custGeom>
              <a:rect b="b" l="l" r="r" t="t"/>
              <a:pathLst>
                <a:path extrusionOk="0" h="824" w="1247">
                  <a:moveTo>
                    <a:pt x="679" y="0"/>
                  </a:moveTo>
                  <a:cubicBezTo>
                    <a:pt x="308" y="0"/>
                    <a:pt x="0" y="303"/>
                    <a:pt x="0" y="679"/>
                  </a:cubicBezTo>
                  <a:cubicBezTo>
                    <a:pt x="226" y="746"/>
                    <a:pt x="453" y="794"/>
                    <a:pt x="679" y="823"/>
                  </a:cubicBezTo>
                  <a:lnTo>
                    <a:pt x="679" y="679"/>
                  </a:lnTo>
                  <a:cubicBezTo>
                    <a:pt x="679" y="347"/>
                    <a:pt x="919" y="68"/>
                    <a:pt x="1247" y="15"/>
                  </a:cubicBezTo>
                  <a:cubicBezTo>
                    <a:pt x="1208" y="5"/>
                    <a:pt x="1170" y="0"/>
                    <a:pt x="1131" y="0"/>
                  </a:cubicBezTo>
                  <a:close/>
                </a:path>
              </a:pathLst>
            </a:custGeom>
            <a:solidFill>
              <a:srgbClr val="7188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41"/>
            <p:cNvSpPr/>
            <p:nvPr/>
          </p:nvSpPr>
          <p:spPr>
            <a:xfrm>
              <a:off x="6407921" y="3566156"/>
              <a:ext cx="71208" cy="148448"/>
            </a:xfrm>
            <a:custGeom>
              <a:rect b="b" l="l" r="r" t="t"/>
              <a:pathLst>
                <a:path extrusionOk="0" h="5660" w="2715">
                  <a:moveTo>
                    <a:pt x="905" y="1"/>
                  </a:moveTo>
                  <a:lnTo>
                    <a:pt x="905" y="539"/>
                  </a:lnTo>
                  <a:cubicBezTo>
                    <a:pt x="905" y="626"/>
                    <a:pt x="857" y="703"/>
                    <a:pt x="780" y="742"/>
                  </a:cubicBezTo>
                  <a:lnTo>
                    <a:pt x="250" y="1006"/>
                  </a:lnTo>
                  <a:cubicBezTo>
                    <a:pt x="96" y="1083"/>
                    <a:pt x="0" y="1242"/>
                    <a:pt x="0" y="1415"/>
                  </a:cubicBezTo>
                  <a:lnTo>
                    <a:pt x="0" y="3643"/>
                  </a:lnTo>
                  <a:cubicBezTo>
                    <a:pt x="0" y="3778"/>
                    <a:pt x="39" y="3908"/>
                    <a:pt x="116" y="4018"/>
                  </a:cubicBezTo>
                  <a:lnTo>
                    <a:pt x="337" y="4355"/>
                  </a:lnTo>
                  <a:cubicBezTo>
                    <a:pt x="414" y="4466"/>
                    <a:pt x="453" y="4601"/>
                    <a:pt x="453" y="4730"/>
                  </a:cubicBezTo>
                  <a:lnTo>
                    <a:pt x="453" y="5659"/>
                  </a:lnTo>
                  <a:lnTo>
                    <a:pt x="2262" y="5659"/>
                  </a:lnTo>
                  <a:lnTo>
                    <a:pt x="2262" y="4730"/>
                  </a:lnTo>
                  <a:cubicBezTo>
                    <a:pt x="2262" y="4596"/>
                    <a:pt x="2305" y="4466"/>
                    <a:pt x="2377" y="4355"/>
                  </a:cubicBezTo>
                  <a:lnTo>
                    <a:pt x="2603" y="4018"/>
                  </a:lnTo>
                  <a:cubicBezTo>
                    <a:pt x="2676" y="3908"/>
                    <a:pt x="2714" y="3778"/>
                    <a:pt x="2714" y="3643"/>
                  </a:cubicBezTo>
                  <a:lnTo>
                    <a:pt x="2714" y="1410"/>
                  </a:lnTo>
                  <a:cubicBezTo>
                    <a:pt x="2714" y="1242"/>
                    <a:pt x="2618" y="1083"/>
                    <a:pt x="2464" y="1006"/>
                  </a:cubicBezTo>
                  <a:lnTo>
                    <a:pt x="1935" y="742"/>
                  </a:lnTo>
                  <a:cubicBezTo>
                    <a:pt x="1858" y="703"/>
                    <a:pt x="1809" y="626"/>
                    <a:pt x="1809" y="539"/>
                  </a:cubicBezTo>
                  <a:lnTo>
                    <a:pt x="1809" y="1"/>
                  </a:lnTo>
                  <a:close/>
                </a:path>
              </a:pathLst>
            </a:custGeom>
            <a:solidFill>
              <a:srgbClr val="A3B2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41"/>
            <p:cNvSpPr/>
            <p:nvPr/>
          </p:nvSpPr>
          <p:spPr>
            <a:xfrm>
              <a:off x="6407921" y="3596186"/>
              <a:ext cx="17808" cy="94550"/>
            </a:xfrm>
            <a:custGeom>
              <a:rect b="b" l="l" r="r" t="t"/>
              <a:pathLst>
                <a:path extrusionOk="0" h="3605" w="679">
                  <a:moveTo>
                    <a:pt x="92" y="1"/>
                  </a:moveTo>
                  <a:cubicBezTo>
                    <a:pt x="34" y="73"/>
                    <a:pt x="0" y="169"/>
                    <a:pt x="0" y="265"/>
                  </a:cubicBezTo>
                  <a:lnTo>
                    <a:pt x="0" y="2493"/>
                  </a:lnTo>
                  <a:cubicBezTo>
                    <a:pt x="0" y="2628"/>
                    <a:pt x="39" y="2758"/>
                    <a:pt x="111" y="2873"/>
                  </a:cubicBezTo>
                  <a:lnTo>
                    <a:pt x="337" y="3210"/>
                  </a:lnTo>
                  <a:cubicBezTo>
                    <a:pt x="409" y="3321"/>
                    <a:pt x="453" y="3451"/>
                    <a:pt x="453" y="3585"/>
                  </a:cubicBezTo>
                  <a:lnTo>
                    <a:pt x="453" y="3605"/>
                  </a:lnTo>
                  <a:lnTo>
                    <a:pt x="679" y="3605"/>
                  </a:lnTo>
                  <a:lnTo>
                    <a:pt x="679" y="665"/>
                  </a:lnTo>
                  <a:cubicBezTo>
                    <a:pt x="679" y="520"/>
                    <a:pt x="611" y="386"/>
                    <a:pt x="496" y="304"/>
                  </a:cubicBezTo>
                  <a:lnTo>
                    <a:pt x="92" y="1"/>
                  </a:lnTo>
                  <a:close/>
                </a:path>
              </a:pathLst>
            </a:custGeom>
            <a:solidFill>
              <a:srgbClr val="8FA1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41"/>
            <p:cNvSpPr/>
            <p:nvPr/>
          </p:nvSpPr>
          <p:spPr>
            <a:xfrm>
              <a:off x="6461163" y="3596186"/>
              <a:ext cx="17835" cy="94550"/>
            </a:xfrm>
            <a:custGeom>
              <a:rect b="b" l="l" r="r" t="t"/>
              <a:pathLst>
                <a:path extrusionOk="0" h="3605" w="680">
                  <a:moveTo>
                    <a:pt x="588" y="1"/>
                  </a:moveTo>
                  <a:lnTo>
                    <a:pt x="184" y="304"/>
                  </a:lnTo>
                  <a:cubicBezTo>
                    <a:pt x="68" y="386"/>
                    <a:pt x="1" y="520"/>
                    <a:pt x="1" y="665"/>
                  </a:cubicBezTo>
                  <a:lnTo>
                    <a:pt x="1" y="3605"/>
                  </a:lnTo>
                  <a:lnTo>
                    <a:pt x="227" y="3605"/>
                  </a:lnTo>
                  <a:lnTo>
                    <a:pt x="227" y="3585"/>
                  </a:lnTo>
                  <a:cubicBezTo>
                    <a:pt x="227" y="3451"/>
                    <a:pt x="270" y="3321"/>
                    <a:pt x="342" y="3210"/>
                  </a:cubicBezTo>
                  <a:lnTo>
                    <a:pt x="569" y="2873"/>
                  </a:lnTo>
                  <a:cubicBezTo>
                    <a:pt x="641" y="2758"/>
                    <a:pt x="679" y="2628"/>
                    <a:pt x="679" y="2493"/>
                  </a:cubicBezTo>
                  <a:lnTo>
                    <a:pt x="679" y="265"/>
                  </a:lnTo>
                  <a:cubicBezTo>
                    <a:pt x="679" y="169"/>
                    <a:pt x="646" y="73"/>
                    <a:pt x="588" y="1"/>
                  </a:cubicBezTo>
                  <a:close/>
                </a:path>
              </a:pathLst>
            </a:custGeom>
            <a:solidFill>
              <a:srgbClr val="8FA1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41"/>
            <p:cNvSpPr/>
            <p:nvPr/>
          </p:nvSpPr>
          <p:spPr>
            <a:xfrm>
              <a:off x="6419776" y="3678855"/>
              <a:ext cx="47472" cy="35748"/>
            </a:xfrm>
            <a:custGeom>
              <a:rect b="b" l="l" r="r" t="t"/>
              <a:pathLst>
                <a:path extrusionOk="0" h="1363" w="1810">
                  <a:moveTo>
                    <a:pt x="1" y="0"/>
                  </a:moveTo>
                  <a:lnTo>
                    <a:pt x="1" y="1362"/>
                  </a:lnTo>
                  <a:lnTo>
                    <a:pt x="1810" y="1362"/>
                  </a:lnTo>
                  <a:lnTo>
                    <a:pt x="1810" y="0"/>
                  </a:lnTo>
                  <a:close/>
                </a:path>
              </a:pathLst>
            </a:custGeom>
            <a:solidFill>
              <a:srgbClr val="8A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41"/>
            <p:cNvSpPr/>
            <p:nvPr/>
          </p:nvSpPr>
          <p:spPr>
            <a:xfrm>
              <a:off x="6440469" y="3690841"/>
              <a:ext cx="6085" cy="23762"/>
            </a:xfrm>
            <a:custGeom>
              <a:rect b="b" l="l" r="r" t="t"/>
              <a:pathLst>
                <a:path extrusionOk="0" h="906" w="232">
                  <a:moveTo>
                    <a:pt x="124" y="0"/>
                  </a:moveTo>
                  <a:cubicBezTo>
                    <a:pt x="121" y="0"/>
                    <a:pt x="119" y="0"/>
                    <a:pt x="116" y="1"/>
                  </a:cubicBezTo>
                  <a:cubicBezTo>
                    <a:pt x="54" y="1"/>
                    <a:pt x="1" y="49"/>
                    <a:pt x="1" y="111"/>
                  </a:cubicBezTo>
                  <a:lnTo>
                    <a:pt x="1" y="905"/>
                  </a:lnTo>
                  <a:lnTo>
                    <a:pt x="232" y="905"/>
                  </a:lnTo>
                  <a:lnTo>
                    <a:pt x="232" y="111"/>
                  </a:lnTo>
                  <a:cubicBezTo>
                    <a:pt x="232" y="51"/>
                    <a:pt x="183" y="0"/>
                    <a:pt x="124" y="0"/>
                  </a:cubicBezTo>
                  <a:close/>
                </a:path>
              </a:pathLst>
            </a:custGeom>
            <a:solidFill>
              <a:srgbClr val="7B8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41"/>
            <p:cNvSpPr/>
            <p:nvPr/>
          </p:nvSpPr>
          <p:spPr>
            <a:xfrm>
              <a:off x="6440469" y="3595819"/>
              <a:ext cx="5954" cy="83194"/>
            </a:xfrm>
            <a:custGeom>
              <a:rect b="b" l="l" r="r" t="t"/>
              <a:pathLst>
                <a:path extrusionOk="0" h="3172" w="227">
                  <a:moveTo>
                    <a:pt x="1" y="0"/>
                  </a:moveTo>
                  <a:lnTo>
                    <a:pt x="1" y="3171"/>
                  </a:lnTo>
                  <a:lnTo>
                    <a:pt x="227" y="3171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rgbClr val="8FA1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41"/>
            <p:cNvSpPr/>
            <p:nvPr/>
          </p:nvSpPr>
          <p:spPr>
            <a:xfrm>
              <a:off x="6431631" y="3566156"/>
              <a:ext cx="23631" cy="29690"/>
            </a:xfrm>
            <a:custGeom>
              <a:rect b="b" l="l" r="r" t="t"/>
              <a:pathLst>
                <a:path extrusionOk="0" h="1132" w="901">
                  <a:moveTo>
                    <a:pt x="1" y="1"/>
                  </a:moveTo>
                  <a:lnTo>
                    <a:pt x="1" y="679"/>
                  </a:lnTo>
                  <a:cubicBezTo>
                    <a:pt x="1" y="929"/>
                    <a:pt x="203" y="1131"/>
                    <a:pt x="453" y="1131"/>
                  </a:cubicBezTo>
                  <a:cubicBezTo>
                    <a:pt x="699" y="1131"/>
                    <a:pt x="901" y="929"/>
                    <a:pt x="901" y="679"/>
                  </a:cubicBezTo>
                  <a:lnTo>
                    <a:pt x="901" y="1"/>
                  </a:lnTo>
                  <a:close/>
                </a:path>
              </a:pathLst>
            </a:custGeom>
            <a:solidFill>
              <a:srgbClr val="B0C1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41"/>
            <p:cNvSpPr/>
            <p:nvPr/>
          </p:nvSpPr>
          <p:spPr>
            <a:xfrm>
              <a:off x="6419776" y="3518841"/>
              <a:ext cx="47472" cy="53268"/>
            </a:xfrm>
            <a:custGeom>
              <a:rect b="b" l="l" r="r" t="t"/>
              <a:pathLst>
                <a:path extrusionOk="0" h="2031" w="1810">
                  <a:moveTo>
                    <a:pt x="679" y="0"/>
                  </a:moveTo>
                  <a:cubicBezTo>
                    <a:pt x="304" y="0"/>
                    <a:pt x="1" y="303"/>
                    <a:pt x="1" y="679"/>
                  </a:cubicBezTo>
                  <a:lnTo>
                    <a:pt x="1" y="1131"/>
                  </a:lnTo>
                  <a:cubicBezTo>
                    <a:pt x="1" y="1626"/>
                    <a:pt x="405" y="2031"/>
                    <a:pt x="905" y="2031"/>
                  </a:cubicBezTo>
                  <a:cubicBezTo>
                    <a:pt x="908" y="2031"/>
                    <a:pt x="911" y="2031"/>
                    <a:pt x="914" y="2031"/>
                  </a:cubicBezTo>
                  <a:cubicBezTo>
                    <a:pt x="1410" y="2031"/>
                    <a:pt x="1810" y="1628"/>
                    <a:pt x="1810" y="1131"/>
                  </a:cubicBezTo>
                  <a:lnTo>
                    <a:pt x="1810" y="679"/>
                  </a:lnTo>
                  <a:cubicBezTo>
                    <a:pt x="1810" y="303"/>
                    <a:pt x="1507" y="0"/>
                    <a:pt x="1131" y="0"/>
                  </a:cubicBezTo>
                  <a:close/>
                </a:path>
              </a:pathLst>
            </a:custGeom>
            <a:solidFill>
              <a:srgbClr val="C0CD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41"/>
            <p:cNvSpPr/>
            <p:nvPr/>
          </p:nvSpPr>
          <p:spPr>
            <a:xfrm>
              <a:off x="6419671" y="3518710"/>
              <a:ext cx="32679" cy="53452"/>
            </a:xfrm>
            <a:custGeom>
              <a:rect b="b" l="l" r="r" t="t"/>
              <a:pathLst>
                <a:path extrusionOk="0" h="2038" w="1246">
                  <a:moveTo>
                    <a:pt x="683" y="0"/>
                  </a:moveTo>
                  <a:cubicBezTo>
                    <a:pt x="308" y="0"/>
                    <a:pt x="5" y="303"/>
                    <a:pt x="5" y="679"/>
                  </a:cubicBezTo>
                  <a:lnTo>
                    <a:pt x="5" y="1131"/>
                  </a:lnTo>
                  <a:cubicBezTo>
                    <a:pt x="1" y="1652"/>
                    <a:pt x="427" y="2037"/>
                    <a:pt x="902" y="2037"/>
                  </a:cubicBezTo>
                  <a:cubicBezTo>
                    <a:pt x="1016" y="2037"/>
                    <a:pt x="1132" y="2016"/>
                    <a:pt x="1246" y="1968"/>
                  </a:cubicBezTo>
                  <a:cubicBezTo>
                    <a:pt x="904" y="1834"/>
                    <a:pt x="683" y="1502"/>
                    <a:pt x="683" y="1131"/>
                  </a:cubicBezTo>
                  <a:lnTo>
                    <a:pt x="683" y="679"/>
                  </a:lnTo>
                  <a:cubicBezTo>
                    <a:pt x="683" y="352"/>
                    <a:pt x="919" y="68"/>
                    <a:pt x="1246" y="15"/>
                  </a:cubicBezTo>
                  <a:cubicBezTo>
                    <a:pt x="1207" y="5"/>
                    <a:pt x="1174" y="0"/>
                    <a:pt x="1135" y="0"/>
                  </a:cubicBezTo>
                  <a:close/>
                </a:path>
              </a:pathLst>
            </a:custGeom>
            <a:solidFill>
              <a:srgbClr val="B0C1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41"/>
            <p:cNvSpPr/>
            <p:nvPr/>
          </p:nvSpPr>
          <p:spPr>
            <a:xfrm>
              <a:off x="6419645" y="3518710"/>
              <a:ext cx="47472" cy="23736"/>
            </a:xfrm>
            <a:custGeom>
              <a:rect b="b" l="l" r="r" t="t"/>
              <a:pathLst>
                <a:path extrusionOk="0" h="905" w="1810">
                  <a:moveTo>
                    <a:pt x="679" y="0"/>
                  </a:moveTo>
                  <a:cubicBezTo>
                    <a:pt x="304" y="0"/>
                    <a:pt x="1" y="303"/>
                    <a:pt x="1" y="679"/>
                  </a:cubicBezTo>
                  <a:cubicBezTo>
                    <a:pt x="1" y="679"/>
                    <a:pt x="679" y="905"/>
                    <a:pt x="1810" y="905"/>
                  </a:cubicBezTo>
                  <a:lnTo>
                    <a:pt x="1810" y="679"/>
                  </a:lnTo>
                  <a:cubicBezTo>
                    <a:pt x="1810" y="303"/>
                    <a:pt x="1507" y="0"/>
                    <a:pt x="1132" y="0"/>
                  </a:cubicBezTo>
                  <a:close/>
                </a:path>
              </a:pathLst>
            </a:custGeom>
            <a:solidFill>
              <a:srgbClr val="798F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41"/>
            <p:cNvSpPr/>
            <p:nvPr/>
          </p:nvSpPr>
          <p:spPr>
            <a:xfrm>
              <a:off x="6419776" y="3518710"/>
              <a:ext cx="32575" cy="21611"/>
            </a:xfrm>
            <a:custGeom>
              <a:rect b="b" l="l" r="r" t="t"/>
              <a:pathLst>
                <a:path extrusionOk="0" h="824" w="1242">
                  <a:moveTo>
                    <a:pt x="679" y="0"/>
                  </a:moveTo>
                  <a:cubicBezTo>
                    <a:pt x="304" y="0"/>
                    <a:pt x="1" y="303"/>
                    <a:pt x="1" y="679"/>
                  </a:cubicBezTo>
                  <a:cubicBezTo>
                    <a:pt x="222" y="746"/>
                    <a:pt x="448" y="794"/>
                    <a:pt x="679" y="823"/>
                  </a:cubicBezTo>
                  <a:lnTo>
                    <a:pt x="679" y="679"/>
                  </a:lnTo>
                  <a:cubicBezTo>
                    <a:pt x="679" y="347"/>
                    <a:pt x="915" y="68"/>
                    <a:pt x="1242" y="15"/>
                  </a:cubicBezTo>
                  <a:cubicBezTo>
                    <a:pt x="1203" y="5"/>
                    <a:pt x="1170" y="0"/>
                    <a:pt x="1131" y="0"/>
                  </a:cubicBezTo>
                  <a:close/>
                </a:path>
              </a:pathLst>
            </a:custGeom>
            <a:solidFill>
              <a:srgbClr val="7188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41"/>
            <p:cNvSpPr/>
            <p:nvPr/>
          </p:nvSpPr>
          <p:spPr>
            <a:xfrm>
              <a:off x="6502812" y="3566156"/>
              <a:ext cx="71339" cy="148448"/>
            </a:xfrm>
            <a:custGeom>
              <a:rect b="b" l="l" r="r" t="t"/>
              <a:pathLst>
                <a:path extrusionOk="0" h="5660" w="2720">
                  <a:moveTo>
                    <a:pt x="905" y="1"/>
                  </a:moveTo>
                  <a:lnTo>
                    <a:pt x="905" y="539"/>
                  </a:lnTo>
                  <a:cubicBezTo>
                    <a:pt x="905" y="626"/>
                    <a:pt x="857" y="703"/>
                    <a:pt x="780" y="742"/>
                  </a:cubicBezTo>
                  <a:lnTo>
                    <a:pt x="251" y="1006"/>
                  </a:lnTo>
                  <a:cubicBezTo>
                    <a:pt x="97" y="1083"/>
                    <a:pt x="1" y="1242"/>
                    <a:pt x="1" y="1415"/>
                  </a:cubicBezTo>
                  <a:lnTo>
                    <a:pt x="1" y="3643"/>
                  </a:lnTo>
                  <a:cubicBezTo>
                    <a:pt x="1" y="3778"/>
                    <a:pt x="44" y="3908"/>
                    <a:pt x="116" y="4018"/>
                  </a:cubicBezTo>
                  <a:lnTo>
                    <a:pt x="342" y="4355"/>
                  </a:lnTo>
                  <a:cubicBezTo>
                    <a:pt x="414" y="4466"/>
                    <a:pt x="453" y="4601"/>
                    <a:pt x="453" y="4730"/>
                  </a:cubicBezTo>
                  <a:lnTo>
                    <a:pt x="453" y="5659"/>
                  </a:lnTo>
                  <a:lnTo>
                    <a:pt x="2267" y="5659"/>
                  </a:lnTo>
                  <a:lnTo>
                    <a:pt x="2267" y="4730"/>
                  </a:lnTo>
                  <a:cubicBezTo>
                    <a:pt x="2267" y="4596"/>
                    <a:pt x="2306" y="4466"/>
                    <a:pt x="2378" y="4355"/>
                  </a:cubicBezTo>
                  <a:lnTo>
                    <a:pt x="2604" y="4018"/>
                  </a:lnTo>
                  <a:cubicBezTo>
                    <a:pt x="2676" y="3908"/>
                    <a:pt x="2719" y="3778"/>
                    <a:pt x="2719" y="3643"/>
                  </a:cubicBezTo>
                  <a:lnTo>
                    <a:pt x="2719" y="1410"/>
                  </a:lnTo>
                  <a:cubicBezTo>
                    <a:pt x="2715" y="1242"/>
                    <a:pt x="2618" y="1083"/>
                    <a:pt x="2464" y="1006"/>
                  </a:cubicBezTo>
                  <a:lnTo>
                    <a:pt x="1935" y="742"/>
                  </a:lnTo>
                  <a:cubicBezTo>
                    <a:pt x="1858" y="703"/>
                    <a:pt x="1810" y="626"/>
                    <a:pt x="1810" y="539"/>
                  </a:cubicBezTo>
                  <a:lnTo>
                    <a:pt x="1810" y="1"/>
                  </a:lnTo>
                  <a:close/>
                </a:path>
              </a:pathLst>
            </a:custGeom>
            <a:solidFill>
              <a:srgbClr val="D2D8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41"/>
            <p:cNvSpPr/>
            <p:nvPr/>
          </p:nvSpPr>
          <p:spPr>
            <a:xfrm>
              <a:off x="6502812" y="3596186"/>
              <a:ext cx="17835" cy="94550"/>
            </a:xfrm>
            <a:custGeom>
              <a:rect b="b" l="l" r="r" t="t"/>
              <a:pathLst>
                <a:path extrusionOk="0" h="3605" w="680">
                  <a:moveTo>
                    <a:pt x="92" y="1"/>
                  </a:moveTo>
                  <a:cubicBezTo>
                    <a:pt x="34" y="73"/>
                    <a:pt x="1" y="169"/>
                    <a:pt x="1" y="265"/>
                  </a:cubicBezTo>
                  <a:lnTo>
                    <a:pt x="1" y="2493"/>
                  </a:lnTo>
                  <a:cubicBezTo>
                    <a:pt x="1" y="2628"/>
                    <a:pt x="39" y="2758"/>
                    <a:pt x="116" y="2873"/>
                  </a:cubicBezTo>
                  <a:lnTo>
                    <a:pt x="338" y="3210"/>
                  </a:lnTo>
                  <a:cubicBezTo>
                    <a:pt x="414" y="3321"/>
                    <a:pt x="453" y="3451"/>
                    <a:pt x="453" y="3585"/>
                  </a:cubicBezTo>
                  <a:lnTo>
                    <a:pt x="453" y="3605"/>
                  </a:lnTo>
                  <a:lnTo>
                    <a:pt x="679" y="3605"/>
                  </a:lnTo>
                  <a:lnTo>
                    <a:pt x="679" y="665"/>
                  </a:lnTo>
                  <a:cubicBezTo>
                    <a:pt x="679" y="520"/>
                    <a:pt x="612" y="386"/>
                    <a:pt x="501" y="304"/>
                  </a:cubicBezTo>
                  <a:lnTo>
                    <a:pt x="92" y="1"/>
                  </a:lnTo>
                  <a:close/>
                </a:path>
              </a:pathLst>
            </a:custGeom>
            <a:solidFill>
              <a:srgbClr val="BDC6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41"/>
            <p:cNvSpPr/>
            <p:nvPr/>
          </p:nvSpPr>
          <p:spPr>
            <a:xfrm>
              <a:off x="6556211" y="3596186"/>
              <a:ext cx="17808" cy="94550"/>
            </a:xfrm>
            <a:custGeom>
              <a:rect b="b" l="l" r="r" t="t"/>
              <a:pathLst>
                <a:path extrusionOk="0" h="3605" w="679">
                  <a:moveTo>
                    <a:pt x="587" y="1"/>
                  </a:moveTo>
                  <a:lnTo>
                    <a:pt x="178" y="304"/>
                  </a:lnTo>
                  <a:cubicBezTo>
                    <a:pt x="67" y="386"/>
                    <a:pt x="0" y="520"/>
                    <a:pt x="0" y="665"/>
                  </a:cubicBezTo>
                  <a:lnTo>
                    <a:pt x="0" y="3605"/>
                  </a:lnTo>
                  <a:lnTo>
                    <a:pt x="226" y="3605"/>
                  </a:lnTo>
                  <a:lnTo>
                    <a:pt x="226" y="3585"/>
                  </a:lnTo>
                  <a:cubicBezTo>
                    <a:pt x="226" y="3451"/>
                    <a:pt x="265" y="3321"/>
                    <a:pt x="342" y="3210"/>
                  </a:cubicBezTo>
                  <a:lnTo>
                    <a:pt x="563" y="2873"/>
                  </a:lnTo>
                  <a:cubicBezTo>
                    <a:pt x="640" y="2758"/>
                    <a:pt x="679" y="2628"/>
                    <a:pt x="679" y="2493"/>
                  </a:cubicBezTo>
                  <a:lnTo>
                    <a:pt x="679" y="265"/>
                  </a:lnTo>
                  <a:cubicBezTo>
                    <a:pt x="679" y="169"/>
                    <a:pt x="645" y="73"/>
                    <a:pt x="587" y="1"/>
                  </a:cubicBezTo>
                  <a:close/>
                </a:path>
              </a:pathLst>
            </a:custGeom>
            <a:solidFill>
              <a:srgbClr val="BDC6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41"/>
            <p:cNvSpPr/>
            <p:nvPr/>
          </p:nvSpPr>
          <p:spPr>
            <a:xfrm>
              <a:off x="6514667" y="3678855"/>
              <a:ext cx="47498" cy="35748"/>
            </a:xfrm>
            <a:custGeom>
              <a:rect b="b" l="l" r="r" t="t"/>
              <a:pathLst>
                <a:path extrusionOk="0" h="1363" w="1811">
                  <a:moveTo>
                    <a:pt x="1" y="0"/>
                  </a:moveTo>
                  <a:lnTo>
                    <a:pt x="1" y="1362"/>
                  </a:lnTo>
                  <a:lnTo>
                    <a:pt x="1810" y="1362"/>
                  </a:lnTo>
                  <a:lnTo>
                    <a:pt x="1810" y="0"/>
                  </a:lnTo>
                  <a:close/>
                </a:path>
              </a:pathLst>
            </a:custGeom>
            <a:solidFill>
              <a:srgbClr val="8A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41"/>
            <p:cNvSpPr/>
            <p:nvPr/>
          </p:nvSpPr>
          <p:spPr>
            <a:xfrm>
              <a:off x="6535492" y="3690841"/>
              <a:ext cx="5980" cy="23762"/>
            </a:xfrm>
            <a:custGeom>
              <a:rect b="b" l="l" r="r" t="t"/>
              <a:pathLst>
                <a:path extrusionOk="0" h="906" w="228">
                  <a:moveTo>
                    <a:pt x="112" y="1"/>
                  </a:moveTo>
                  <a:cubicBezTo>
                    <a:pt x="49" y="1"/>
                    <a:pt x="1" y="49"/>
                    <a:pt x="1" y="111"/>
                  </a:cubicBezTo>
                  <a:lnTo>
                    <a:pt x="1" y="905"/>
                  </a:lnTo>
                  <a:lnTo>
                    <a:pt x="227" y="905"/>
                  </a:lnTo>
                  <a:lnTo>
                    <a:pt x="227" y="111"/>
                  </a:lnTo>
                  <a:cubicBezTo>
                    <a:pt x="227" y="49"/>
                    <a:pt x="174" y="1"/>
                    <a:pt x="112" y="1"/>
                  </a:cubicBezTo>
                  <a:close/>
                </a:path>
              </a:pathLst>
            </a:custGeom>
            <a:solidFill>
              <a:srgbClr val="7B8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41"/>
            <p:cNvSpPr/>
            <p:nvPr/>
          </p:nvSpPr>
          <p:spPr>
            <a:xfrm>
              <a:off x="6535387" y="3595819"/>
              <a:ext cx="5954" cy="83194"/>
            </a:xfrm>
            <a:custGeom>
              <a:rect b="b" l="l" r="r" t="t"/>
              <a:pathLst>
                <a:path extrusionOk="0" h="3172" w="227">
                  <a:moveTo>
                    <a:pt x="0" y="0"/>
                  </a:moveTo>
                  <a:lnTo>
                    <a:pt x="0" y="3171"/>
                  </a:lnTo>
                  <a:lnTo>
                    <a:pt x="226" y="3171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BDC6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41"/>
            <p:cNvSpPr/>
            <p:nvPr/>
          </p:nvSpPr>
          <p:spPr>
            <a:xfrm>
              <a:off x="6526548" y="3566156"/>
              <a:ext cx="23736" cy="29690"/>
            </a:xfrm>
            <a:custGeom>
              <a:rect b="b" l="l" r="r" t="t"/>
              <a:pathLst>
                <a:path extrusionOk="0" h="1132" w="905">
                  <a:moveTo>
                    <a:pt x="0" y="1"/>
                  </a:moveTo>
                  <a:lnTo>
                    <a:pt x="0" y="679"/>
                  </a:lnTo>
                  <a:cubicBezTo>
                    <a:pt x="0" y="929"/>
                    <a:pt x="202" y="1131"/>
                    <a:pt x="453" y="1131"/>
                  </a:cubicBezTo>
                  <a:cubicBezTo>
                    <a:pt x="703" y="1131"/>
                    <a:pt x="905" y="929"/>
                    <a:pt x="905" y="679"/>
                  </a:cubicBezTo>
                  <a:lnTo>
                    <a:pt x="905" y="1"/>
                  </a:lnTo>
                  <a:close/>
                </a:path>
              </a:pathLst>
            </a:custGeom>
            <a:solidFill>
              <a:srgbClr val="B0C1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41"/>
            <p:cNvSpPr/>
            <p:nvPr/>
          </p:nvSpPr>
          <p:spPr>
            <a:xfrm>
              <a:off x="6514798" y="3518841"/>
              <a:ext cx="47367" cy="53268"/>
            </a:xfrm>
            <a:custGeom>
              <a:rect b="b" l="l" r="r" t="t"/>
              <a:pathLst>
                <a:path extrusionOk="0" h="2031" w="1806">
                  <a:moveTo>
                    <a:pt x="679" y="0"/>
                  </a:moveTo>
                  <a:cubicBezTo>
                    <a:pt x="304" y="0"/>
                    <a:pt x="1" y="303"/>
                    <a:pt x="1" y="679"/>
                  </a:cubicBezTo>
                  <a:lnTo>
                    <a:pt x="1" y="1131"/>
                  </a:lnTo>
                  <a:cubicBezTo>
                    <a:pt x="1" y="1626"/>
                    <a:pt x="400" y="2031"/>
                    <a:pt x="901" y="2031"/>
                  </a:cubicBezTo>
                  <a:cubicBezTo>
                    <a:pt x="1401" y="2031"/>
                    <a:pt x="1805" y="1626"/>
                    <a:pt x="1805" y="1131"/>
                  </a:cubicBezTo>
                  <a:lnTo>
                    <a:pt x="1805" y="679"/>
                  </a:lnTo>
                  <a:cubicBezTo>
                    <a:pt x="1805" y="303"/>
                    <a:pt x="1497" y="0"/>
                    <a:pt x="1127" y="0"/>
                  </a:cubicBezTo>
                  <a:close/>
                </a:path>
              </a:pathLst>
            </a:custGeom>
            <a:solidFill>
              <a:srgbClr val="C0CD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41"/>
            <p:cNvSpPr/>
            <p:nvPr/>
          </p:nvSpPr>
          <p:spPr>
            <a:xfrm>
              <a:off x="6514588" y="3518710"/>
              <a:ext cx="32811" cy="53452"/>
            </a:xfrm>
            <a:custGeom>
              <a:rect b="b" l="l" r="r" t="t"/>
              <a:pathLst>
                <a:path extrusionOk="0" h="2038" w="1251">
                  <a:moveTo>
                    <a:pt x="682" y="0"/>
                  </a:moveTo>
                  <a:cubicBezTo>
                    <a:pt x="307" y="0"/>
                    <a:pt x="4" y="303"/>
                    <a:pt x="4" y="679"/>
                  </a:cubicBezTo>
                  <a:lnTo>
                    <a:pt x="4" y="1131"/>
                  </a:lnTo>
                  <a:cubicBezTo>
                    <a:pt x="0" y="1652"/>
                    <a:pt x="426" y="2037"/>
                    <a:pt x="904" y="2037"/>
                  </a:cubicBezTo>
                  <a:cubicBezTo>
                    <a:pt x="1018" y="2037"/>
                    <a:pt x="1135" y="2016"/>
                    <a:pt x="1250" y="1968"/>
                  </a:cubicBezTo>
                  <a:cubicBezTo>
                    <a:pt x="904" y="1834"/>
                    <a:pt x="682" y="1502"/>
                    <a:pt x="682" y="1131"/>
                  </a:cubicBezTo>
                  <a:lnTo>
                    <a:pt x="682" y="679"/>
                  </a:lnTo>
                  <a:cubicBezTo>
                    <a:pt x="682" y="352"/>
                    <a:pt x="923" y="68"/>
                    <a:pt x="1245" y="15"/>
                  </a:cubicBezTo>
                  <a:cubicBezTo>
                    <a:pt x="1212" y="5"/>
                    <a:pt x="1173" y="0"/>
                    <a:pt x="1135" y="0"/>
                  </a:cubicBezTo>
                  <a:close/>
                </a:path>
              </a:pathLst>
            </a:custGeom>
            <a:solidFill>
              <a:srgbClr val="B0C1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41"/>
            <p:cNvSpPr/>
            <p:nvPr/>
          </p:nvSpPr>
          <p:spPr>
            <a:xfrm>
              <a:off x="6514667" y="3518710"/>
              <a:ext cx="47498" cy="23736"/>
            </a:xfrm>
            <a:custGeom>
              <a:rect b="b" l="l" r="r" t="t"/>
              <a:pathLst>
                <a:path extrusionOk="0" h="905" w="1811">
                  <a:moveTo>
                    <a:pt x="679" y="0"/>
                  </a:moveTo>
                  <a:cubicBezTo>
                    <a:pt x="304" y="0"/>
                    <a:pt x="1" y="303"/>
                    <a:pt x="1" y="679"/>
                  </a:cubicBezTo>
                  <a:cubicBezTo>
                    <a:pt x="1" y="679"/>
                    <a:pt x="679" y="905"/>
                    <a:pt x="1810" y="905"/>
                  </a:cubicBezTo>
                  <a:lnTo>
                    <a:pt x="1810" y="679"/>
                  </a:lnTo>
                  <a:cubicBezTo>
                    <a:pt x="1810" y="303"/>
                    <a:pt x="1507" y="0"/>
                    <a:pt x="1132" y="0"/>
                  </a:cubicBezTo>
                  <a:close/>
                </a:path>
              </a:pathLst>
            </a:custGeom>
            <a:solidFill>
              <a:srgbClr val="798F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41"/>
            <p:cNvSpPr/>
            <p:nvPr/>
          </p:nvSpPr>
          <p:spPr>
            <a:xfrm>
              <a:off x="6514667" y="3518710"/>
              <a:ext cx="32601" cy="21611"/>
            </a:xfrm>
            <a:custGeom>
              <a:rect b="b" l="l" r="r" t="t"/>
              <a:pathLst>
                <a:path extrusionOk="0" h="824" w="1243">
                  <a:moveTo>
                    <a:pt x="679" y="0"/>
                  </a:moveTo>
                  <a:cubicBezTo>
                    <a:pt x="304" y="0"/>
                    <a:pt x="1" y="303"/>
                    <a:pt x="1" y="679"/>
                  </a:cubicBezTo>
                  <a:cubicBezTo>
                    <a:pt x="222" y="746"/>
                    <a:pt x="448" y="794"/>
                    <a:pt x="679" y="823"/>
                  </a:cubicBezTo>
                  <a:lnTo>
                    <a:pt x="679" y="679"/>
                  </a:lnTo>
                  <a:cubicBezTo>
                    <a:pt x="679" y="347"/>
                    <a:pt x="920" y="68"/>
                    <a:pt x="1242" y="15"/>
                  </a:cubicBezTo>
                  <a:cubicBezTo>
                    <a:pt x="1209" y="5"/>
                    <a:pt x="1170" y="0"/>
                    <a:pt x="1132" y="0"/>
                  </a:cubicBezTo>
                  <a:close/>
                </a:path>
              </a:pathLst>
            </a:custGeom>
            <a:solidFill>
              <a:srgbClr val="7188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41"/>
            <p:cNvSpPr/>
            <p:nvPr/>
          </p:nvSpPr>
          <p:spPr>
            <a:xfrm>
              <a:off x="6212684" y="3412436"/>
              <a:ext cx="366765" cy="307832"/>
            </a:xfrm>
            <a:custGeom>
              <a:rect b="b" l="l" r="r" t="t"/>
              <a:pathLst>
                <a:path extrusionOk="0" h="11737" w="13984">
                  <a:moveTo>
                    <a:pt x="3595" y="410"/>
                  </a:moveTo>
                  <a:cubicBezTo>
                    <a:pt x="3860" y="415"/>
                    <a:pt x="4071" y="626"/>
                    <a:pt x="4071" y="886"/>
                  </a:cubicBezTo>
                  <a:lnTo>
                    <a:pt x="4071" y="1338"/>
                  </a:lnTo>
                  <a:cubicBezTo>
                    <a:pt x="4071" y="1723"/>
                    <a:pt x="3758" y="2036"/>
                    <a:pt x="3369" y="2036"/>
                  </a:cubicBezTo>
                  <a:cubicBezTo>
                    <a:pt x="2984" y="2036"/>
                    <a:pt x="2671" y="1723"/>
                    <a:pt x="2671" y="1338"/>
                  </a:cubicBezTo>
                  <a:lnTo>
                    <a:pt x="2671" y="886"/>
                  </a:lnTo>
                  <a:cubicBezTo>
                    <a:pt x="2671" y="626"/>
                    <a:pt x="2883" y="415"/>
                    <a:pt x="3143" y="410"/>
                  </a:cubicBezTo>
                  <a:close/>
                  <a:moveTo>
                    <a:pt x="7218" y="415"/>
                  </a:moveTo>
                  <a:cubicBezTo>
                    <a:pt x="7478" y="415"/>
                    <a:pt x="7690" y="626"/>
                    <a:pt x="7694" y="886"/>
                  </a:cubicBezTo>
                  <a:lnTo>
                    <a:pt x="7694" y="1338"/>
                  </a:lnTo>
                  <a:cubicBezTo>
                    <a:pt x="7690" y="1723"/>
                    <a:pt x="7377" y="2041"/>
                    <a:pt x="6992" y="2041"/>
                  </a:cubicBezTo>
                  <a:cubicBezTo>
                    <a:pt x="6607" y="2041"/>
                    <a:pt x="6294" y="1723"/>
                    <a:pt x="6289" y="1338"/>
                  </a:cubicBezTo>
                  <a:lnTo>
                    <a:pt x="6289" y="886"/>
                  </a:lnTo>
                  <a:cubicBezTo>
                    <a:pt x="6294" y="626"/>
                    <a:pt x="6506" y="415"/>
                    <a:pt x="6766" y="415"/>
                  </a:cubicBezTo>
                  <a:close/>
                  <a:moveTo>
                    <a:pt x="10841" y="415"/>
                  </a:moveTo>
                  <a:cubicBezTo>
                    <a:pt x="11101" y="415"/>
                    <a:pt x="11313" y="626"/>
                    <a:pt x="11313" y="886"/>
                  </a:cubicBezTo>
                  <a:lnTo>
                    <a:pt x="11313" y="1338"/>
                  </a:lnTo>
                  <a:cubicBezTo>
                    <a:pt x="11313" y="1728"/>
                    <a:pt x="11000" y="2041"/>
                    <a:pt x="10615" y="2041"/>
                  </a:cubicBezTo>
                  <a:cubicBezTo>
                    <a:pt x="10225" y="2041"/>
                    <a:pt x="9913" y="1728"/>
                    <a:pt x="9913" y="1338"/>
                  </a:cubicBezTo>
                  <a:lnTo>
                    <a:pt x="9913" y="886"/>
                  </a:lnTo>
                  <a:cubicBezTo>
                    <a:pt x="9913" y="626"/>
                    <a:pt x="10124" y="415"/>
                    <a:pt x="10389" y="415"/>
                  </a:cubicBezTo>
                  <a:close/>
                  <a:moveTo>
                    <a:pt x="3619" y="2450"/>
                  </a:moveTo>
                  <a:lnTo>
                    <a:pt x="3619" y="2556"/>
                  </a:lnTo>
                  <a:cubicBezTo>
                    <a:pt x="3619" y="2633"/>
                    <a:pt x="3638" y="2710"/>
                    <a:pt x="3677" y="2777"/>
                  </a:cubicBezTo>
                  <a:lnTo>
                    <a:pt x="3383" y="3071"/>
                  </a:lnTo>
                  <a:cubicBezTo>
                    <a:pt x="3381" y="3076"/>
                    <a:pt x="3376" y="3078"/>
                    <a:pt x="3371" y="3078"/>
                  </a:cubicBezTo>
                  <a:cubicBezTo>
                    <a:pt x="3365" y="3078"/>
                    <a:pt x="3359" y="3076"/>
                    <a:pt x="3354" y="3071"/>
                  </a:cubicBezTo>
                  <a:lnTo>
                    <a:pt x="3061" y="2777"/>
                  </a:lnTo>
                  <a:cubicBezTo>
                    <a:pt x="3099" y="2710"/>
                    <a:pt x="3123" y="2633"/>
                    <a:pt x="3123" y="2556"/>
                  </a:cubicBezTo>
                  <a:lnTo>
                    <a:pt x="3123" y="2450"/>
                  </a:lnTo>
                  <a:close/>
                  <a:moveTo>
                    <a:pt x="7237" y="2450"/>
                  </a:moveTo>
                  <a:lnTo>
                    <a:pt x="7237" y="2556"/>
                  </a:lnTo>
                  <a:cubicBezTo>
                    <a:pt x="7237" y="2633"/>
                    <a:pt x="7261" y="2710"/>
                    <a:pt x="7300" y="2777"/>
                  </a:cubicBezTo>
                  <a:lnTo>
                    <a:pt x="7006" y="3071"/>
                  </a:lnTo>
                  <a:cubicBezTo>
                    <a:pt x="7002" y="3076"/>
                    <a:pt x="6997" y="3078"/>
                    <a:pt x="6992" y="3078"/>
                  </a:cubicBezTo>
                  <a:cubicBezTo>
                    <a:pt x="6987" y="3078"/>
                    <a:pt x="6982" y="3076"/>
                    <a:pt x="6978" y="3071"/>
                  </a:cubicBezTo>
                  <a:lnTo>
                    <a:pt x="6684" y="2777"/>
                  </a:lnTo>
                  <a:cubicBezTo>
                    <a:pt x="6722" y="2710"/>
                    <a:pt x="6747" y="2633"/>
                    <a:pt x="6742" y="2556"/>
                  </a:cubicBezTo>
                  <a:lnTo>
                    <a:pt x="6742" y="2450"/>
                  </a:lnTo>
                  <a:close/>
                  <a:moveTo>
                    <a:pt x="10861" y="2450"/>
                  </a:moveTo>
                  <a:lnTo>
                    <a:pt x="10861" y="2556"/>
                  </a:lnTo>
                  <a:cubicBezTo>
                    <a:pt x="10861" y="2638"/>
                    <a:pt x="10880" y="2710"/>
                    <a:pt x="10923" y="2777"/>
                  </a:cubicBezTo>
                  <a:lnTo>
                    <a:pt x="10630" y="3071"/>
                  </a:lnTo>
                  <a:cubicBezTo>
                    <a:pt x="10625" y="3076"/>
                    <a:pt x="10619" y="3078"/>
                    <a:pt x="10613" y="3078"/>
                  </a:cubicBezTo>
                  <a:cubicBezTo>
                    <a:pt x="10608" y="3078"/>
                    <a:pt x="10603" y="3076"/>
                    <a:pt x="10601" y="3071"/>
                  </a:cubicBezTo>
                  <a:lnTo>
                    <a:pt x="10307" y="2777"/>
                  </a:lnTo>
                  <a:cubicBezTo>
                    <a:pt x="10346" y="2710"/>
                    <a:pt x="10365" y="2638"/>
                    <a:pt x="10365" y="2556"/>
                  </a:cubicBezTo>
                  <a:lnTo>
                    <a:pt x="10365" y="2450"/>
                  </a:lnTo>
                  <a:close/>
                  <a:moveTo>
                    <a:pt x="1790" y="4259"/>
                  </a:moveTo>
                  <a:cubicBezTo>
                    <a:pt x="2050" y="4259"/>
                    <a:pt x="2262" y="4471"/>
                    <a:pt x="2262" y="4736"/>
                  </a:cubicBezTo>
                  <a:lnTo>
                    <a:pt x="2262" y="5183"/>
                  </a:lnTo>
                  <a:cubicBezTo>
                    <a:pt x="2262" y="5573"/>
                    <a:pt x="1944" y="5886"/>
                    <a:pt x="1559" y="5886"/>
                  </a:cubicBezTo>
                  <a:cubicBezTo>
                    <a:pt x="1175" y="5886"/>
                    <a:pt x="862" y="5573"/>
                    <a:pt x="862" y="5183"/>
                  </a:cubicBezTo>
                  <a:lnTo>
                    <a:pt x="862" y="4731"/>
                  </a:lnTo>
                  <a:cubicBezTo>
                    <a:pt x="862" y="4471"/>
                    <a:pt x="1074" y="4259"/>
                    <a:pt x="1338" y="4259"/>
                  </a:cubicBezTo>
                  <a:close/>
                  <a:moveTo>
                    <a:pt x="5409" y="4259"/>
                  </a:moveTo>
                  <a:cubicBezTo>
                    <a:pt x="5669" y="4259"/>
                    <a:pt x="5880" y="4471"/>
                    <a:pt x="5880" y="4731"/>
                  </a:cubicBezTo>
                  <a:lnTo>
                    <a:pt x="5880" y="5183"/>
                  </a:lnTo>
                  <a:cubicBezTo>
                    <a:pt x="5880" y="5573"/>
                    <a:pt x="5568" y="5886"/>
                    <a:pt x="5183" y="5886"/>
                  </a:cubicBezTo>
                  <a:cubicBezTo>
                    <a:pt x="4798" y="5886"/>
                    <a:pt x="4480" y="5573"/>
                    <a:pt x="4480" y="5183"/>
                  </a:cubicBezTo>
                  <a:lnTo>
                    <a:pt x="4480" y="4731"/>
                  </a:lnTo>
                  <a:cubicBezTo>
                    <a:pt x="4480" y="4471"/>
                    <a:pt x="4697" y="4259"/>
                    <a:pt x="4957" y="4259"/>
                  </a:cubicBezTo>
                  <a:close/>
                  <a:moveTo>
                    <a:pt x="9032" y="4259"/>
                  </a:moveTo>
                  <a:cubicBezTo>
                    <a:pt x="9292" y="4259"/>
                    <a:pt x="9504" y="4471"/>
                    <a:pt x="9504" y="4731"/>
                  </a:cubicBezTo>
                  <a:lnTo>
                    <a:pt x="9504" y="5183"/>
                  </a:lnTo>
                  <a:cubicBezTo>
                    <a:pt x="9504" y="5573"/>
                    <a:pt x="9191" y="5886"/>
                    <a:pt x="8806" y="5886"/>
                  </a:cubicBezTo>
                  <a:cubicBezTo>
                    <a:pt x="8416" y="5886"/>
                    <a:pt x="8103" y="5573"/>
                    <a:pt x="8103" y="5183"/>
                  </a:cubicBezTo>
                  <a:lnTo>
                    <a:pt x="8103" y="4731"/>
                  </a:lnTo>
                  <a:cubicBezTo>
                    <a:pt x="8103" y="4471"/>
                    <a:pt x="8315" y="4259"/>
                    <a:pt x="8580" y="4259"/>
                  </a:cubicBezTo>
                  <a:close/>
                  <a:moveTo>
                    <a:pt x="12646" y="4259"/>
                  </a:moveTo>
                  <a:cubicBezTo>
                    <a:pt x="12906" y="4259"/>
                    <a:pt x="13117" y="4471"/>
                    <a:pt x="13117" y="4736"/>
                  </a:cubicBezTo>
                  <a:lnTo>
                    <a:pt x="13117" y="5188"/>
                  </a:lnTo>
                  <a:cubicBezTo>
                    <a:pt x="13117" y="5573"/>
                    <a:pt x="12805" y="5886"/>
                    <a:pt x="12420" y="5886"/>
                  </a:cubicBezTo>
                  <a:cubicBezTo>
                    <a:pt x="12030" y="5886"/>
                    <a:pt x="11717" y="5573"/>
                    <a:pt x="11717" y="5188"/>
                  </a:cubicBezTo>
                  <a:lnTo>
                    <a:pt x="11717" y="4736"/>
                  </a:lnTo>
                  <a:lnTo>
                    <a:pt x="11722" y="4736"/>
                  </a:lnTo>
                  <a:cubicBezTo>
                    <a:pt x="11722" y="4471"/>
                    <a:pt x="11938" y="4259"/>
                    <a:pt x="12198" y="4259"/>
                  </a:cubicBezTo>
                  <a:close/>
                  <a:moveTo>
                    <a:pt x="1810" y="6295"/>
                  </a:moveTo>
                  <a:lnTo>
                    <a:pt x="1810" y="6400"/>
                  </a:lnTo>
                  <a:cubicBezTo>
                    <a:pt x="1810" y="6477"/>
                    <a:pt x="1829" y="6554"/>
                    <a:pt x="1867" y="6622"/>
                  </a:cubicBezTo>
                  <a:lnTo>
                    <a:pt x="1574" y="6915"/>
                  </a:lnTo>
                  <a:cubicBezTo>
                    <a:pt x="1572" y="6920"/>
                    <a:pt x="1567" y="6923"/>
                    <a:pt x="1561" y="6923"/>
                  </a:cubicBezTo>
                  <a:cubicBezTo>
                    <a:pt x="1556" y="6923"/>
                    <a:pt x="1550" y="6920"/>
                    <a:pt x="1545" y="6915"/>
                  </a:cubicBezTo>
                  <a:lnTo>
                    <a:pt x="1252" y="6622"/>
                  </a:lnTo>
                  <a:cubicBezTo>
                    <a:pt x="1290" y="6554"/>
                    <a:pt x="1314" y="6477"/>
                    <a:pt x="1314" y="6400"/>
                  </a:cubicBezTo>
                  <a:lnTo>
                    <a:pt x="1314" y="6295"/>
                  </a:lnTo>
                  <a:close/>
                  <a:moveTo>
                    <a:pt x="5428" y="6295"/>
                  </a:moveTo>
                  <a:lnTo>
                    <a:pt x="5428" y="6400"/>
                  </a:lnTo>
                  <a:cubicBezTo>
                    <a:pt x="5428" y="6482"/>
                    <a:pt x="5452" y="6554"/>
                    <a:pt x="5491" y="6622"/>
                  </a:cubicBezTo>
                  <a:lnTo>
                    <a:pt x="5197" y="6915"/>
                  </a:lnTo>
                  <a:cubicBezTo>
                    <a:pt x="5192" y="6920"/>
                    <a:pt x="5186" y="6923"/>
                    <a:pt x="5181" y="6923"/>
                  </a:cubicBezTo>
                  <a:cubicBezTo>
                    <a:pt x="5176" y="6923"/>
                    <a:pt x="5171" y="6920"/>
                    <a:pt x="5168" y="6915"/>
                  </a:cubicBezTo>
                  <a:lnTo>
                    <a:pt x="4875" y="6622"/>
                  </a:lnTo>
                  <a:cubicBezTo>
                    <a:pt x="4913" y="6554"/>
                    <a:pt x="4933" y="6482"/>
                    <a:pt x="4933" y="6400"/>
                  </a:cubicBezTo>
                  <a:lnTo>
                    <a:pt x="4933" y="6295"/>
                  </a:lnTo>
                  <a:close/>
                  <a:moveTo>
                    <a:pt x="9051" y="6295"/>
                  </a:moveTo>
                  <a:lnTo>
                    <a:pt x="9051" y="6400"/>
                  </a:lnTo>
                  <a:cubicBezTo>
                    <a:pt x="9051" y="6482"/>
                    <a:pt x="9071" y="6554"/>
                    <a:pt x="9114" y="6622"/>
                  </a:cubicBezTo>
                  <a:lnTo>
                    <a:pt x="8820" y="6915"/>
                  </a:lnTo>
                  <a:cubicBezTo>
                    <a:pt x="8816" y="6920"/>
                    <a:pt x="8810" y="6923"/>
                    <a:pt x="8804" y="6923"/>
                  </a:cubicBezTo>
                  <a:cubicBezTo>
                    <a:pt x="8798" y="6923"/>
                    <a:pt x="8792" y="6920"/>
                    <a:pt x="8787" y="6915"/>
                  </a:cubicBezTo>
                  <a:lnTo>
                    <a:pt x="8498" y="6622"/>
                  </a:lnTo>
                  <a:cubicBezTo>
                    <a:pt x="8537" y="6554"/>
                    <a:pt x="8556" y="6482"/>
                    <a:pt x="8556" y="6400"/>
                  </a:cubicBezTo>
                  <a:lnTo>
                    <a:pt x="8556" y="6295"/>
                  </a:lnTo>
                  <a:close/>
                  <a:moveTo>
                    <a:pt x="12670" y="6295"/>
                  </a:moveTo>
                  <a:lnTo>
                    <a:pt x="12670" y="6405"/>
                  </a:lnTo>
                  <a:cubicBezTo>
                    <a:pt x="12670" y="6482"/>
                    <a:pt x="12694" y="6559"/>
                    <a:pt x="12732" y="6627"/>
                  </a:cubicBezTo>
                  <a:lnTo>
                    <a:pt x="12439" y="6915"/>
                  </a:lnTo>
                  <a:cubicBezTo>
                    <a:pt x="12434" y="6920"/>
                    <a:pt x="12428" y="6923"/>
                    <a:pt x="12423" y="6923"/>
                  </a:cubicBezTo>
                  <a:cubicBezTo>
                    <a:pt x="12417" y="6923"/>
                    <a:pt x="12412" y="6920"/>
                    <a:pt x="12410" y="6915"/>
                  </a:cubicBezTo>
                  <a:lnTo>
                    <a:pt x="12116" y="6627"/>
                  </a:lnTo>
                  <a:cubicBezTo>
                    <a:pt x="12155" y="6559"/>
                    <a:pt x="12174" y="6482"/>
                    <a:pt x="12174" y="6405"/>
                  </a:cubicBezTo>
                  <a:lnTo>
                    <a:pt x="12174" y="6295"/>
                  </a:lnTo>
                  <a:close/>
                  <a:moveTo>
                    <a:pt x="3152" y="1"/>
                  </a:moveTo>
                  <a:cubicBezTo>
                    <a:pt x="2666" y="6"/>
                    <a:pt x="2267" y="400"/>
                    <a:pt x="2267" y="886"/>
                  </a:cubicBezTo>
                  <a:lnTo>
                    <a:pt x="2267" y="1338"/>
                  </a:lnTo>
                  <a:cubicBezTo>
                    <a:pt x="2267" y="1690"/>
                    <a:pt x="2435" y="2022"/>
                    <a:pt x="2719" y="2233"/>
                  </a:cubicBezTo>
                  <a:lnTo>
                    <a:pt x="2719" y="2556"/>
                  </a:lnTo>
                  <a:cubicBezTo>
                    <a:pt x="2719" y="2565"/>
                    <a:pt x="2714" y="2570"/>
                    <a:pt x="2710" y="2575"/>
                  </a:cubicBezTo>
                  <a:lnTo>
                    <a:pt x="2180" y="2840"/>
                  </a:lnTo>
                  <a:cubicBezTo>
                    <a:pt x="1954" y="2950"/>
                    <a:pt x="1815" y="3177"/>
                    <a:pt x="1819" y="3427"/>
                  </a:cubicBezTo>
                  <a:lnTo>
                    <a:pt x="1819" y="3850"/>
                  </a:lnTo>
                  <a:lnTo>
                    <a:pt x="1338" y="3850"/>
                  </a:lnTo>
                  <a:cubicBezTo>
                    <a:pt x="847" y="3850"/>
                    <a:pt x="453" y="4245"/>
                    <a:pt x="453" y="4731"/>
                  </a:cubicBezTo>
                  <a:lnTo>
                    <a:pt x="453" y="5183"/>
                  </a:lnTo>
                  <a:cubicBezTo>
                    <a:pt x="453" y="5539"/>
                    <a:pt x="621" y="5866"/>
                    <a:pt x="905" y="6078"/>
                  </a:cubicBezTo>
                  <a:lnTo>
                    <a:pt x="905" y="6400"/>
                  </a:lnTo>
                  <a:cubicBezTo>
                    <a:pt x="905" y="6410"/>
                    <a:pt x="900" y="6420"/>
                    <a:pt x="891" y="6420"/>
                  </a:cubicBezTo>
                  <a:lnTo>
                    <a:pt x="361" y="6684"/>
                  </a:lnTo>
                  <a:cubicBezTo>
                    <a:pt x="140" y="6795"/>
                    <a:pt x="0" y="7026"/>
                    <a:pt x="0" y="7271"/>
                  </a:cubicBezTo>
                  <a:lnTo>
                    <a:pt x="0" y="9504"/>
                  </a:lnTo>
                  <a:cubicBezTo>
                    <a:pt x="0" y="9677"/>
                    <a:pt x="53" y="9846"/>
                    <a:pt x="150" y="9995"/>
                  </a:cubicBezTo>
                  <a:lnTo>
                    <a:pt x="376" y="10332"/>
                  </a:lnTo>
                  <a:cubicBezTo>
                    <a:pt x="429" y="10409"/>
                    <a:pt x="453" y="10500"/>
                    <a:pt x="453" y="10591"/>
                  </a:cubicBezTo>
                  <a:lnTo>
                    <a:pt x="453" y="11520"/>
                  </a:lnTo>
                  <a:cubicBezTo>
                    <a:pt x="446" y="11664"/>
                    <a:pt x="553" y="11737"/>
                    <a:pt x="659" y="11737"/>
                  </a:cubicBezTo>
                  <a:cubicBezTo>
                    <a:pt x="766" y="11737"/>
                    <a:pt x="871" y="11664"/>
                    <a:pt x="862" y="11520"/>
                  </a:cubicBezTo>
                  <a:lnTo>
                    <a:pt x="862" y="10591"/>
                  </a:lnTo>
                  <a:cubicBezTo>
                    <a:pt x="862" y="10418"/>
                    <a:pt x="814" y="10250"/>
                    <a:pt x="717" y="10101"/>
                  </a:cubicBezTo>
                  <a:lnTo>
                    <a:pt x="491" y="9764"/>
                  </a:lnTo>
                  <a:cubicBezTo>
                    <a:pt x="438" y="9687"/>
                    <a:pt x="409" y="9595"/>
                    <a:pt x="409" y="9504"/>
                  </a:cubicBezTo>
                  <a:lnTo>
                    <a:pt x="409" y="7271"/>
                  </a:lnTo>
                  <a:cubicBezTo>
                    <a:pt x="409" y="7180"/>
                    <a:pt x="462" y="7093"/>
                    <a:pt x="549" y="7050"/>
                  </a:cubicBezTo>
                  <a:lnTo>
                    <a:pt x="920" y="6867"/>
                  </a:lnTo>
                  <a:lnTo>
                    <a:pt x="1261" y="7204"/>
                  </a:lnTo>
                  <a:cubicBezTo>
                    <a:pt x="1345" y="7288"/>
                    <a:pt x="1455" y="7330"/>
                    <a:pt x="1564" y="7330"/>
                  </a:cubicBezTo>
                  <a:cubicBezTo>
                    <a:pt x="1674" y="7330"/>
                    <a:pt x="1783" y="7288"/>
                    <a:pt x="1867" y="7204"/>
                  </a:cubicBezTo>
                  <a:lnTo>
                    <a:pt x="2209" y="6867"/>
                  </a:lnTo>
                  <a:lnTo>
                    <a:pt x="2580" y="7050"/>
                  </a:lnTo>
                  <a:cubicBezTo>
                    <a:pt x="2666" y="7093"/>
                    <a:pt x="2719" y="7180"/>
                    <a:pt x="2719" y="7271"/>
                  </a:cubicBezTo>
                  <a:lnTo>
                    <a:pt x="2719" y="9504"/>
                  </a:lnTo>
                  <a:cubicBezTo>
                    <a:pt x="2719" y="9595"/>
                    <a:pt x="2690" y="9687"/>
                    <a:pt x="2637" y="9764"/>
                  </a:cubicBezTo>
                  <a:lnTo>
                    <a:pt x="2411" y="10101"/>
                  </a:lnTo>
                  <a:cubicBezTo>
                    <a:pt x="2315" y="10250"/>
                    <a:pt x="2262" y="10418"/>
                    <a:pt x="2267" y="10591"/>
                  </a:cubicBezTo>
                  <a:lnTo>
                    <a:pt x="2267" y="11520"/>
                  </a:lnTo>
                  <a:cubicBezTo>
                    <a:pt x="2257" y="11664"/>
                    <a:pt x="2363" y="11737"/>
                    <a:pt x="2470" y="11737"/>
                  </a:cubicBezTo>
                  <a:cubicBezTo>
                    <a:pt x="2576" y="11737"/>
                    <a:pt x="2683" y="11664"/>
                    <a:pt x="2676" y="11520"/>
                  </a:cubicBezTo>
                  <a:lnTo>
                    <a:pt x="2676" y="10591"/>
                  </a:lnTo>
                  <a:cubicBezTo>
                    <a:pt x="2676" y="10500"/>
                    <a:pt x="2700" y="10409"/>
                    <a:pt x="2753" y="10332"/>
                  </a:cubicBezTo>
                  <a:lnTo>
                    <a:pt x="2979" y="9995"/>
                  </a:lnTo>
                  <a:cubicBezTo>
                    <a:pt x="3075" y="9846"/>
                    <a:pt x="3128" y="9677"/>
                    <a:pt x="3128" y="9504"/>
                  </a:cubicBezTo>
                  <a:lnTo>
                    <a:pt x="3128" y="7271"/>
                  </a:lnTo>
                  <a:cubicBezTo>
                    <a:pt x="3128" y="7026"/>
                    <a:pt x="2989" y="6795"/>
                    <a:pt x="2767" y="6684"/>
                  </a:cubicBezTo>
                  <a:lnTo>
                    <a:pt x="2238" y="6420"/>
                  </a:lnTo>
                  <a:cubicBezTo>
                    <a:pt x="2228" y="6420"/>
                    <a:pt x="2224" y="6410"/>
                    <a:pt x="2224" y="6400"/>
                  </a:cubicBezTo>
                  <a:lnTo>
                    <a:pt x="2224" y="6078"/>
                  </a:lnTo>
                  <a:cubicBezTo>
                    <a:pt x="2507" y="5866"/>
                    <a:pt x="2676" y="5539"/>
                    <a:pt x="2676" y="5183"/>
                  </a:cubicBezTo>
                  <a:lnTo>
                    <a:pt x="2676" y="4731"/>
                  </a:lnTo>
                  <a:cubicBezTo>
                    <a:pt x="2676" y="4413"/>
                    <a:pt x="2503" y="4115"/>
                    <a:pt x="2224" y="3961"/>
                  </a:cubicBezTo>
                  <a:lnTo>
                    <a:pt x="2224" y="3427"/>
                  </a:lnTo>
                  <a:cubicBezTo>
                    <a:pt x="2224" y="3335"/>
                    <a:pt x="2276" y="3249"/>
                    <a:pt x="2363" y="3205"/>
                  </a:cubicBezTo>
                  <a:lnTo>
                    <a:pt x="2734" y="3023"/>
                  </a:lnTo>
                  <a:lnTo>
                    <a:pt x="3070" y="3359"/>
                  </a:lnTo>
                  <a:cubicBezTo>
                    <a:pt x="3155" y="3444"/>
                    <a:pt x="3265" y="3486"/>
                    <a:pt x="3376" y="3486"/>
                  </a:cubicBezTo>
                  <a:cubicBezTo>
                    <a:pt x="3487" y="3486"/>
                    <a:pt x="3597" y="3444"/>
                    <a:pt x="3681" y="3359"/>
                  </a:cubicBezTo>
                  <a:lnTo>
                    <a:pt x="4023" y="3023"/>
                  </a:lnTo>
                  <a:lnTo>
                    <a:pt x="4394" y="3205"/>
                  </a:lnTo>
                  <a:cubicBezTo>
                    <a:pt x="4475" y="3249"/>
                    <a:pt x="4528" y="3335"/>
                    <a:pt x="4528" y="3427"/>
                  </a:cubicBezTo>
                  <a:lnTo>
                    <a:pt x="4528" y="3961"/>
                  </a:lnTo>
                  <a:cubicBezTo>
                    <a:pt x="4249" y="4115"/>
                    <a:pt x="4076" y="4408"/>
                    <a:pt x="4076" y="4731"/>
                  </a:cubicBezTo>
                  <a:lnTo>
                    <a:pt x="4076" y="5183"/>
                  </a:lnTo>
                  <a:cubicBezTo>
                    <a:pt x="4076" y="5534"/>
                    <a:pt x="4244" y="5866"/>
                    <a:pt x="4528" y="6073"/>
                  </a:cubicBezTo>
                  <a:lnTo>
                    <a:pt x="4528" y="6400"/>
                  </a:lnTo>
                  <a:cubicBezTo>
                    <a:pt x="4528" y="6405"/>
                    <a:pt x="4524" y="6415"/>
                    <a:pt x="4519" y="6420"/>
                  </a:cubicBezTo>
                  <a:lnTo>
                    <a:pt x="3989" y="6684"/>
                  </a:lnTo>
                  <a:cubicBezTo>
                    <a:pt x="3763" y="6795"/>
                    <a:pt x="3624" y="7021"/>
                    <a:pt x="3629" y="7271"/>
                  </a:cubicBezTo>
                  <a:lnTo>
                    <a:pt x="3629" y="9499"/>
                  </a:lnTo>
                  <a:cubicBezTo>
                    <a:pt x="3629" y="9677"/>
                    <a:pt x="3677" y="9846"/>
                    <a:pt x="3778" y="9990"/>
                  </a:cubicBezTo>
                  <a:lnTo>
                    <a:pt x="3999" y="10327"/>
                  </a:lnTo>
                  <a:cubicBezTo>
                    <a:pt x="4052" y="10404"/>
                    <a:pt x="4081" y="10495"/>
                    <a:pt x="4081" y="10591"/>
                  </a:cubicBezTo>
                  <a:lnTo>
                    <a:pt x="4081" y="11515"/>
                  </a:lnTo>
                  <a:cubicBezTo>
                    <a:pt x="4088" y="11645"/>
                    <a:pt x="4187" y="11710"/>
                    <a:pt x="4285" y="11710"/>
                  </a:cubicBezTo>
                  <a:cubicBezTo>
                    <a:pt x="4384" y="11710"/>
                    <a:pt x="4483" y="11645"/>
                    <a:pt x="4490" y="11515"/>
                  </a:cubicBezTo>
                  <a:lnTo>
                    <a:pt x="4490" y="10591"/>
                  </a:lnTo>
                  <a:cubicBezTo>
                    <a:pt x="4490" y="10418"/>
                    <a:pt x="4437" y="10250"/>
                    <a:pt x="4341" y="10101"/>
                  </a:cubicBezTo>
                  <a:lnTo>
                    <a:pt x="4115" y="9764"/>
                  </a:lnTo>
                  <a:cubicBezTo>
                    <a:pt x="4062" y="9687"/>
                    <a:pt x="4038" y="9595"/>
                    <a:pt x="4038" y="9504"/>
                  </a:cubicBezTo>
                  <a:lnTo>
                    <a:pt x="4038" y="7271"/>
                  </a:lnTo>
                  <a:cubicBezTo>
                    <a:pt x="4038" y="7180"/>
                    <a:pt x="4090" y="7093"/>
                    <a:pt x="4172" y="7050"/>
                  </a:cubicBezTo>
                  <a:lnTo>
                    <a:pt x="4548" y="6867"/>
                  </a:lnTo>
                  <a:lnTo>
                    <a:pt x="4884" y="7204"/>
                  </a:lnTo>
                  <a:cubicBezTo>
                    <a:pt x="4969" y="7288"/>
                    <a:pt x="5079" y="7330"/>
                    <a:pt x="5190" y="7330"/>
                  </a:cubicBezTo>
                  <a:cubicBezTo>
                    <a:pt x="5301" y="7330"/>
                    <a:pt x="5411" y="7288"/>
                    <a:pt x="5496" y="7204"/>
                  </a:cubicBezTo>
                  <a:lnTo>
                    <a:pt x="5832" y="6867"/>
                  </a:lnTo>
                  <a:lnTo>
                    <a:pt x="6203" y="7050"/>
                  </a:lnTo>
                  <a:cubicBezTo>
                    <a:pt x="6289" y="7093"/>
                    <a:pt x="6342" y="7180"/>
                    <a:pt x="6342" y="7271"/>
                  </a:cubicBezTo>
                  <a:lnTo>
                    <a:pt x="6342" y="9504"/>
                  </a:lnTo>
                  <a:cubicBezTo>
                    <a:pt x="6342" y="9595"/>
                    <a:pt x="6313" y="9687"/>
                    <a:pt x="6261" y="9764"/>
                  </a:cubicBezTo>
                  <a:lnTo>
                    <a:pt x="6039" y="10101"/>
                  </a:lnTo>
                  <a:cubicBezTo>
                    <a:pt x="5943" y="10250"/>
                    <a:pt x="5890" y="10418"/>
                    <a:pt x="5890" y="10591"/>
                  </a:cubicBezTo>
                  <a:lnTo>
                    <a:pt x="5890" y="11520"/>
                  </a:lnTo>
                  <a:cubicBezTo>
                    <a:pt x="5897" y="11648"/>
                    <a:pt x="5996" y="11711"/>
                    <a:pt x="6095" y="11711"/>
                  </a:cubicBezTo>
                  <a:cubicBezTo>
                    <a:pt x="6193" y="11711"/>
                    <a:pt x="6292" y="11648"/>
                    <a:pt x="6299" y="11520"/>
                  </a:cubicBezTo>
                  <a:lnTo>
                    <a:pt x="6299" y="10591"/>
                  </a:lnTo>
                  <a:cubicBezTo>
                    <a:pt x="6299" y="10500"/>
                    <a:pt x="6328" y="10409"/>
                    <a:pt x="6381" y="10332"/>
                  </a:cubicBezTo>
                  <a:lnTo>
                    <a:pt x="6602" y="9995"/>
                  </a:lnTo>
                  <a:cubicBezTo>
                    <a:pt x="6698" y="9846"/>
                    <a:pt x="6751" y="9677"/>
                    <a:pt x="6751" y="9504"/>
                  </a:cubicBezTo>
                  <a:lnTo>
                    <a:pt x="6751" y="7271"/>
                  </a:lnTo>
                  <a:cubicBezTo>
                    <a:pt x="6751" y="7026"/>
                    <a:pt x="6612" y="6795"/>
                    <a:pt x="6390" y="6684"/>
                  </a:cubicBezTo>
                  <a:lnTo>
                    <a:pt x="5861" y="6420"/>
                  </a:lnTo>
                  <a:cubicBezTo>
                    <a:pt x="5852" y="6420"/>
                    <a:pt x="5847" y="6410"/>
                    <a:pt x="5847" y="6400"/>
                  </a:cubicBezTo>
                  <a:lnTo>
                    <a:pt x="5847" y="6078"/>
                  </a:lnTo>
                  <a:cubicBezTo>
                    <a:pt x="6131" y="5866"/>
                    <a:pt x="6299" y="5539"/>
                    <a:pt x="6299" y="5183"/>
                  </a:cubicBezTo>
                  <a:lnTo>
                    <a:pt x="6299" y="4731"/>
                  </a:lnTo>
                  <a:cubicBezTo>
                    <a:pt x="6299" y="4413"/>
                    <a:pt x="6126" y="4115"/>
                    <a:pt x="5847" y="3961"/>
                  </a:cubicBezTo>
                  <a:lnTo>
                    <a:pt x="5847" y="3427"/>
                  </a:lnTo>
                  <a:cubicBezTo>
                    <a:pt x="5847" y="3335"/>
                    <a:pt x="5900" y="3249"/>
                    <a:pt x="5986" y="3205"/>
                  </a:cubicBezTo>
                  <a:lnTo>
                    <a:pt x="6357" y="3023"/>
                  </a:lnTo>
                  <a:lnTo>
                    <a:pt x="6698" y="3359"/>
                  </a:lnTo>
                  <a:cubicBezTo>
                    <a:pt x="6783" y="3444"/>
                    <a:pt x="6892" y="3486"/>
                    <a:pt x="7002" y="3486"/>
                  </a:cubicBezTo>
                  <a:cubicBezTo>
                    <a:pt x="7111" y="3486"/>
                    <a:pt x="7221" y="3444"/>
                    <a:pt x="7305" y="3359"/>
                  </a:cubicBezTo>
                  <a:lnTo>
                    <a:pt x="7646" y="3023"/>
                  </a:lnTo>
                  <a:lnTo>
                    <a:pt x="8017" y="3205"/>
                  </a:lnTo>
                  <a:cubicBezTo>
                    <a:pt x="8103" y="3249"/>
                    <a:pt x="8156" y="3335"/>
                    <a:pt x="8156" y="3427"/>
                  </a:cubicBezTo>
                  <a:lnTo>
                    <a:pt x="8156" y="3961"/>
                  </a:lnTo>
                  <a:cubicBezTo>
                    <a:pt x="7873" y="4115"/>
                    <a:pt x="7704" y="4408"/>
                    <a:pt x="7704" y="4731"/>
                  </a:cubicBezTo>
                  <a:lnTo>
                    <a:pt x="7704" y="5183"/>
                  </a:lnTo>
                  <a:cubicBezTo>
                    <a:pt x="7704" y="5534"/>
                    <a:pt x="7868" y="5866"/>
                    <a:pt x="8156" y="6073"/>
                  </a:cubicBezTo>
                  <a:lnTo>
                    <a:pt x="8156" y="6400"/>
                  </a:lnTo>
                  <a:cubicBezTo>
                    <a:pt x="8156" y="6405"/>
                    <a:pt x="8152" y="6415"/>
                    <a:pt x="8142" y="6420"/>
                  </a:cubicBezTo>
                  <a:lnTo>
                    <a:pt x="7613" y="6684"/>
                  </a:lnTo>
                  <a:cubicBezTo>
                    <a:pt x="7391" y="6795"/>
                    <a:pt x="7252" y="7021"/>
                    <a:pt x="7252" y="7271"/>
                  </a:cubicBezTo>
                  <a:lnTo>
                    <a:pt x="7252" y="9499"/>
                  </a:lnTo>
                  <a:cubicBezTo>
                    <a:pt x="7252" y="9677"/>
                    <a:pt x="7305" y="9846"/>
                    <a:pt x="7401" y="9990"/>
                  </a:cubicBezTo>
                  <a:lnTo>
                    <a:pt x="7622" y="10327"/>
                  </a:lnTo>
                  <a:cubicBezTo>
                    <a:pt x="7675" y="10404"/>
                    <a:pt x="7704" y="10495"/>
                    <a:pt x="7704" y="10591"/>
                  </a:cubicBezTo>
                  <a:lnTo>
                    <a:pt x="7704" y="11515"/>
                  </a:lnTo>
                  <a:cubicBezTo>
                    <a:pt x="7711" y="11645"/>
                    <a:pt x="7810" y="11710"/>
                    <a:pt x="7909" y="11710"/>
                  </a:cubicBezTo>
                  <a:cubicBezTo>
                    <a:pt x="8007" y="11710"/>
                    <a:pt x="8106" y="11645"/>
                    <a:pt x="8113" y="11515"/>
                  </a:cubicBezTo>
                  <a:lnTo>
                    <a:pt x="8113" y="10591"/>
                  </a:lnTo>
                  <a:cubicBezTo>
                    <a:pt x="8113" y="10418"/>
                    <a:pt x="8060" y="10250"/>
                    <a:pt x="7964" y="10101"/>
                  </a:cubicBezTo>
                  <a:lnTo>
                    <a:pt x="7743" y="9764"/>
                  </a:lnTo>
                  <a:cubicBezTo>
                    <a:pt x="7690" y="9687"/>
                    <a:pt x="7661" y="9595"/>
                    <a:pt x="7661" y="9504"/>
                  </a:cubicBezTo>
                  <a:lnTo>
                    <a:pt x="7661" y="7271"/>
                  </a:lnTo>
                  <a:cubicBezTo>
                    <a:pt x="7661" y="7180"/>
                    <a:pt x="7714" y="7093"/>
                    <a:pt x="7800" y="7050"/>
                  </a:cubicBezTo>
                  <a:lnTo>
                    <a:pt x="8171" y="6867"/>
                  </a:lnTo>
                  <a:lnTo>
                    <a:pt x="8493" y="7209"/>
                  </a:lnTo>
                  <a:cubicBezTo>
                    <a:pt x="8577" y="7293"/>
                    <a:pt x="8688" y="7335"/>
                    <a:pt x="8799" y="7335"/>
                  </a:cubicBezTo>
                  <a:cubicBezTo>
                    <a:pt x="8909" y="7335"/>
                    <a:pt x="9020" y="7293"/>
                    <a:pt x="9104" y="7209"/>
                  </a:cubicBezTo>
                  <a:lnTo>
                    <a:pt x="9441" y="6867"/>
                  </a:lnTo>
                  <a:lnTo>
                    <a:pt x="9812" y="7055"/>
                  </a:lnTo>
                  <a:cubicBezTo>
                    <a:pt x="9898" y="7093"/>
                    <a:pt x="9951" y="7180"/>
                    <a:pt x="9951" y="7276"/>
                  </a:cubicBezTo>
                  <a:lnTo>
                    <a:pt x="9951" y="9504"/>
                  </a:lnTo>
                  <a:cubicBezTo>
                    <a:pt x="9951" y="9600"/>
                    <a:pt x="9922" y="9692"/>
                    <a:pt x="9869" y="9769"/>
                  </a:cubicBezTo>
                  <a:lnTo>
                    <a:pt x="9648" y="10105"/>
                  </a:lnTo>
                  <a:cubicBezTo>
                    <a:pt x="9552" y="10250"/>
                    <a:pt x="9499" y="10418"/>
                    <a:pt x="9499" y="10596"/>
                  </a:cubicBezTo>
                  <a:lnTo>
                    <a:pt x="9499" y="11520"/>
                  </a:lnTo>
                  <a:cubicBezTo>
                    <a:pt x="9506" y="11650"/>
                    <a:pt x="9605" y="11715"/>
                    <a:pt x="9703" y="11715"/>
                  </a:cubicBezTo>
                  <a:cubicBezTo>
                    <a:pt x="9802" y="11715"/>
                    <a:pt x="9901" y="11650"/>
                    <a:pt x="9908" y="11520"/>
                  </a:cubicBezTo>
                  <a:lnTo>
                    <a:pt x="9908" y="10591"/>
                  </a:lnTo>
                  <a:cubicBezTo>
                    <a:pt x="9908" y="10500"/>
                    <a:pt x="9937" y="10409"/>
                    <a:pt x="9990" y="10332"/>
                  </a:cubicBezTo>
                  <a:lnTo>
                    <a:pt x="10211" y="9995"/>
                  </a:lnTo>
                  <a:cubicBezTo>
                    <a:pt x="10307" y="9846"/>
                    <a:pt x="10360" y="9677"/>
                    <a:pt x="10360" y="9504"/>
                  </a:cubicBezTo>
                  <a:lnTo>
                    <a:pt x="10360" y="7271"/>
                  </a:lnTo>
                  <a:cubicBezTo>
                    <a:pt x="10360" y="7026"/>
                    <a:pt x="10221" y="6795"/>
                    <a:pt x="9999" y="6684"/>
                  </a:cubicBezTo>
                  <a:lnTo>
                    <a:pt x="9470" y="6420"/>
                  </a:lnTo>
                  <a:cubicBezTo>
                    <a:pt x="9460" y="6420"/>
                    <a:pt x="9456" y="6410"/>
                    <a:pt x="9456" y="6400"/>
                  </a:cubicBezTo>
                  <a:lnTo>
                    <a:pt x="9456" y="6078"/>
                  </a:lnTo>
                  <a:cubicBezTo>
                    <a:pt x="9739" y="5866"/>
                    <a:pt x="9908" y="5539"/>
                    <a:pt x="9908" y="5183"/>
                  </a:cubicBezTo>
                  <a:lnTo>
                    <a:pt x="9908" y="4731"/>
                  </a:lnTo>
                  <a:cubicBezTo>
                    <a:pt x="9908" y="4413"/>
                    <a:pt x="9735" y="4115"/>
                    <a:pt x="9456" y="3961"/>
                  </a:cubicBezTo>
                  <a:lnTo>
                    <a:pt x="9456" y="3427"/>
                  </a:lnTo>
                  <a:cubicBezTo>
                    <a:pt x="9456" y="3331"/>
                    <a:pt x="9508" y="3244"/>
                    <a:pt x="9595" y="3205"/>
                  </a:cubicBezTo>
                  <a:lnTo>
                    <a:pt x="9966" y="3018"/>
                  </a:lnTo>
                  <a:lnTo>
                    <a:pt x="10302" y="3359"/>
                  </a:lnTo>
                  <a:cubicBezTo>
                    <a:pt x="10387" y="3444"/>
                    <a:pt x="10497" y="3486"/>
                    <a:pt x="10608" y="3486"/>
                  </a:cubicBezTo>
                  <a:cubicBezTo>
                    <a:pt x="10719" y="3486"/>
                    <a:pt x="10829" y="3444"/>
                    <a:pt x="10914" y="3359"/>
                  </a:cubicBezTo>
                  <a:lnTo>
                    <a:pt x="11250" y="3018"/>
                  </a:lnTo>
                  <a:lnTo>
                    <a:pt x="11626" y="3205"/>
                  </a:lnTo>
                  <a:cubicBezTo>
                    <a:pt x="11707" y="3249"/>
                    <a:pt x="11760" y="3331"/>
                    <a:pt x="11760" y="3427"/>
                  </a:cubicBezTo>
                  <a:lnTo>
                    <a:pt x="11760" y="3961"/>
                  </a:lnTo>
                  <a:cubicBezTo>
                    <a:pt x="11481" y="4115"/>
                    <a:pt x="11308" y="4408"/>
                    <a:pt x="11308" y="4731"/>
                  </a:cubicBezTo>
                  <a:lnTo>
                    <a:pt x="11308" y="5183"/>
                  </a:lnTo>
                  <a:cubicBezTo>
                    <a:pt x="11308" y="5534"/>
                    <a:pt x="11476" y="5866"/>
                    <a:pt x="11760" y="6073"/>
                  </a:cubicBezTo>
                  <a:lnTo>
                    <a:pt x="11760" y="6400"/>
                  </a:lnTo>
                  <a:cubicBezTo>
                    <a:pt x="11760" y="6405"/>
                    <a:pt x="11756" y="6415"/>
                    <a:pt x="11751" y="6420"/>
                  </a:cubicBezTo>
                  <a:lnTo>
                    <a:pt x="11221" y="6684"/>
                  </a:lnTo>
                  <a:cubicBezTo>
                    <a:pt x="10995" y="6795"/>
                    <a:pt x="10856" y="7021"/>
                    <a:pt x="10861" y="7271"/>
                  </a:cubicBezTo>
                  <a:lnTo>
                    <a:pt x="10861" y="9499"/>
                  </a:lnTo>
                  <a:cubicBezTo>
                    <a:pt x="10856" y="9677"/>
                    <a:pt x="10909" y="9846"/>
                    <a:pt x="11005" y="9990"/>
                  </a:cubicBezTo>
                  <a:lnTo>
                    <a:pt x="11231" y="10327"/>
                  </a:lnTo>
                  <a:cubicBezTo>
                    <a:pt x="11284" y="10404"/>
                    <a:pt x="11313" y="10495"/>
                    <a:pt x="11313" y="10591"/>
                  </a:cubicBezTo>
                  <a:lnTo>
                    <a:pt x="11313" y="11515"/>
                  </a:lnTo>
                  <a:cubicBezTo>
                    <a:pt x="11303" y="11660"/>
                    <a:pt x="11409" y="11732"/>
                    <a:pt x="11516" y="11732"/>
                  </a:cubicBezTo>
                  <a:cubicBezTo>
                    <a:pt x="11622" y="11732"/>
                    <a:pt x="11729" y="11660"/>
                    <a:pt x="11722" y="11515"/>
                  </a:cubicBezTo>
                  <a:lnTo>
                    <a:pt x="11722" y="10591"/>
                  </a:lnTo>
                  <a:cubicBezTo>
                    <a:pt x="11722" y="10418"/>
                    <a:pt x="11669" y="10250"/>
                    <a:pt x="11573" y="10101"/>
                  </a:cubicBezTo>
                  <a:lnTo>
                    <a:pt x="11347" y="9764"/>
                  </a:lnTo>
                  <a:cubicBezTo>
                    <a:pt x="11294" y="9687"/>
                    <a:pt x="11270" y="9595"/>
                    <a:pt x="11270" y="9504"/>
                  </a:cubicBezTo>
                  <a:lnTo>
                    <a:pt x="11270" y="7271"/>
                  </a:lnTo>
                  <a:cubicBezTo>
                    <a:pt x="11270" y="7180"/>
                    <a:pt x="11323" y="7093"/>
                    <a:pt x="11404" y="7050"/>
                  </a:cubicBezTo>
                  <a:lnTo>
                    <a:pt x="11775" y="6867"/>
                  </a:lnTo>
                  <a:lnTo>
                    <a:pt x="12116" y="7204"/>
                  </a:lnTo>
                  <a:cubicBezTo>
                    <a:pt x="12201" y="7288"/>
                    <a:pt x="12310" y="7330"/>
                    <a:pt x="12420" y="7330"/>
                  </a:cubicBezTo>
                  <a:cubicBezTo>
                    <a:pt x="12530" y="7330"/>
                    <a:pt x="12641" y="7288"/>
                    <a:pt x="12728" y="7204"/>
                  </a:cubicBezTo>
                  <a:lnTo>
                    <a:pt x="13064" y="6867"/>
                  </a:lnTo>
                  <a:lnTo>
                    <a:pt x="13435" y="7050"/>
                  </a:lnTo>
                  <a:cubicBezTo>
                    <a:pt x="13521" y="7093"/>
                    <a:pt x="13574" y="7180"/>
                    <a:pt x="13574" y="7271"/>
                  </a:cubicBezTo>
                  <a:lnTo>
                    <a:pt x="13574" y="9504"/>
                  </a:lnTo>
                  <a:cubicBezTo>
                    <a:pt x="13574" y="9595"/>
                    <a:pt x="13546" y="9687"/>
                    <a:pt x="13493" y="9764"/>
                  </a:cubicBezTo>
                  <a:lnTo>
                    <a:pt x="13271" y="10101"/>
                  </a:lnTo>
                  <a:cubicBezTo>
                    <a:pt x="13170" y="10250"/>
                    <a:pt x="13122" y="10418"/>
                    <a:pt x="13122" y="10591"/>
                  </a:cubicBezTo>
                  <a:lnTo>
                    <a:pt x="13122" y="11520"/>
                  </a:lnTo>
                  <a:cubicBezTo>
                    <a:pt x="13112" y="11664"/>
                    <a:pt x="13218" y="11737"/>
                    <a:pt x="13325" y="11737"/>
                  </a:cubicBezTo>
                  <a:cubicBezTo>
                    <a:pt x="13431" y="11737"/>
                    <a:pt x="13538" y="11664"/>
                    <a:pt x="13531" y="11520"/>
                  </a:cubicBezTo>
                  <a:lnTo>
                    <a:pt x="13531" y="10591"/>
                  </a:lnTo>
                  <a:cubicBezTo>
                    <a:pt x="13531" y="10500"/>
                    <a:pt x="13555" y="10409"/>
                    <a:pt x="13608" y="10332"/>
                  </a:cubicBezTo>
                  <a:lnTo>
                    <a:pt x="13834" y="9995"/>
                  </a:lnTo>
                  <a:cubicBezTo>
                    <a:pt x="13930" y="9846"/>
                    <a:pt x="13983" y="9677"/>
                    <a:pt x="13983" y="9504"/>
                  </a:cubicBezTo>
                  <a:lnTo>
                    <a:pt x="13983" y="7271"/>
                  </a:lnTo>
                  <a:cubicBezTo>
                    <a:pt x="13983" y="7026"/>
                    <a:pt x="13844" y="6795"/>
                    <a:pt x="13618" y="6684"/>
                  </a:cubicBezTo>
                  <a:lnTo>
                    <a:pt x="13088" y="6420"/>
                  </a:lnTo>
                  <a:cubicBezTo>
                    <a:pt x="13079" y="6420"/>
                    <a:pt x="13074" y="6410"/>
                    <a:pt x="13079" y="6400"/>
                  </a:cubicBezTo>
                  <a:lnTo>
                    <a:pt x="13079" y="6078"/>
                  </a:lnTo>
                  <a:cubicBezTo>
                    <a:pt x="13363" y="5866"/>
                    <a:pt x="13526" y="5539"/>
                    <a:pt x="13531" y="5183"/>
                  </a:cubicBezTo>
                  <a:lnTo>
                    <a:pt x="13531" y="4731"/>
                  </a:lnTo>
                  <a:cubicBezTo>
                    <a:pt x="13526" y="4245"/>
                    <a:pt x="13132" y="3850"/>
                    <a:pt x="12646" y="3850"/>
                  </a:cubicBezTo>
                  <a:lnTo>
                    <a:pt x="12169" y="3850"/>
                  </a:lnTo>
                  <a:lnTo>
                    <a:pt x="12169" y="3427"/>
                  </a:lnTo>
                  <a:cubicBezTo>
                    <a:pt x="12174" y="3177"/>
                    <a:pt x="12035" y="2950"/>
                    <a:pt x="11809" y="2840"/>
                  </a:cubicBezTo>
                  <a:lnTo>
                    <a:pt x="11279" y="2575"/>
                  </a:lnTo>
                  <a:cubicBezTo>
                    <a:pt x="11274" y="2570"/>
                    <a:pt x="11270" y="2565"/>
                    <a:pt x="11270" y="2556"/>
                  </a:cubicBezTo>
                  <a:lnTo>
                    <a:pt x="11270" y="2233"/>
                  </a:lnTo>
                  <a:cubicBezTo>
                    <a:pt x="11553" y="2022"/>
                    <a:pt x="11722" y="1690"/>
                    <a:pt x="11722" y="1338"/>
                  </a:cubicBezTo>
                  <a:lnTo>
                    <a:pt x="11722" y="886"/>
                  </a:lnTo>
                  <a:cubicBezTo>
                    <a:pt x="11722" y="400"/>
                    <a:pt x="11323" y="6"/>
                    <a:pt x="10837" y="1"/>
                  </a:cubicBezTo>
                  <a:lnTo>
                    <a:pt x="10384" y="1"/>
                  </a:lnTo>
                  <a:cubicBezTo>
                    <a:pt x="9898" y="6"/>
                    <a:pt x="9504" y="400"/>
                    <a:pt x="9504" y="886"/>
                  </a:cubicBezTo>
                  <a:lnTo>
                    <a:pt x="9504" y="1338"/>
                  </a:lnTo>
                  <a:cubicBezTo>
                    <a:pt x="9504" y="1690"/>
                    <a:pt x="9667" y="2022"/>
                    <a:pt x="9956" y="2233"/>
                  </a:cubicBezTo>
                  <a:lnTo>
                    <a:pt x="9956" y="2556"/>
                  </a:lnTo>
                  <a:cubicBezTo>
                    <a:pt x="9956" y="2565"/>
                    <a:pt x="9951" y="2570"/>
                    <a:pt x="9942" y="2575"/>
                  </a:cubicBezTo>
                  <a:lnTo>
                    <a:pt x="9412" y="2840"/>
                  </a:lnTo>
                  <a:cubicBezTo>
                    <a:pt x="9191" y="2950"/>
                    <a:pt x="9051" y="3177"/>
                    <a:pt x="9051" y="3427"/>
                  </a:cubicBezTo>
                  <a:lnTo>
                    <a:pt x="9051" y="3850"/>
                  </a:lnTo>
                  <a:lnTo>
                    <a:pt x="8556" y="3850"/>
                  </a:lnTo>
                  <a:lnTo>
                    <a:pt x="8556" y="3427"/>
                  </a:lnTo>
                  <a:cubicBezTo>
                    <a:pt x="8556" y="3177"/>
                    <a:pt x="8416" y="2950"/>
                    <a:pt x="8195" y="2840"/>
                  </a:cubicBezTo>
                  <a:lnTo>
                    <a:pt x="7661" y="2575"/>
                  </a:lnTo>
                  <a:cubicBezTo>
                    <a:pt x="7656" y="2570"/>
                    <a:pt x="7651" y="2565"/>
                    <a:pt x="7651" y="2556"/>
                  </a:cubicBezTo>
                  <a:lnTo>
                    <a:pt x="7651" y="2233"/>
                  </a:lnTo>
                  <a:cubicBezTo>
                    <a:pt x="7935" y="2022"/>
                    <a:pt x="8103" y="1690"/>
                    <a:pt x="8103" y="1338"/>
                  </a:cubicBezTo>
                  <a:lnTo>
                    <a:pt x="8103" y="886"/>
                  </a:lnTo>
                  <a:cubicBezTo>
                    <a:pt x="8103" y="400"/>
                    <a:pt x="7709" y="6"/>
                    <a:pt x="7218" y="1"/>
                  </a:cubicBezTo>
                  <a:lnTo>
                    <a:pt x="6766" y="1"/>
                  </a:lnTo>
                  <a:cubicBezTo>
                    <a:pt x="6280" y="6"/>
                    <a:pt x="5885" y="400"/>
                    <a:pt x="5885" y="886"/>
                  </a:cubicBezTo>
                  <a:lnTo>
                    <a:pt x="5885" y="1338"/>
                  </a:lnTo>
                  <a:cubicBezTo>
                    <a:pt x="5885" y="1690"/>
                    <a:pt x="6054" y="2022"/>
                    <a:pt x="6338" y="2233"/>
                  </a:cubicBezTo>
                  <a:lnTo>
                    <a:pt x="6338" y="2556"/>
                  </a:lnTo>
                  <a:cubicBezTo>
                    <a:pt x="6338" y="2565"/>
                    <a:pt x="6333" y="2570"/>
                    <a:pt x="6323" y="2575"/>
                  </a:cubicBezTo>
                  <a:lnTo>
                    <a:pt x="5794" y="2840"/>
                  </a:lnTo>
                  <a:cubicBezTo>
                    <a:pt x="5572" y="2950"/>
                    <a:pt x="5433" y="3177"/>
                    <a:pt x="5433" y="3427"/>
                  </a:cubicBezTo>
                  <a:lnTo>
                    <a:pt x="5433" y="3850"/>
                  </a:lnTo>
                  <a:lnTo>
                    <a:pt x="4937" y="3850"/>
                  </a:lnTo>
                  <a:lnTo>
                    <a:pt x="4937" y="3427"/>
                  </a:lnTo>
                  <a:cubicBezTo>
                    <a:pt x="4937" y="3177"/>
                    <a:pt x="4798" y="2950"/>
                    <a:pt x="4576" y="2840"/>
                  </a:cubicBezTo>
                  <a:lnTo>
                    <a:pt x="4047" y="2575"/>
                  </a:lnTo>
                  <a:cubicBezTo>
                    <a:pt x="4038" y="2570"/>
                    <a:pt x="4033" y="2565"/>
                    <a:pt x="4038" y="2556"/>
                  </a:cubicBezTo>
                  <a:lnTo>
                    <a:pt x="4038" y="2233"/>
                  </a:lnTo>
                  <a:cubicBezTo>
                    <a:pt x="4321" y="2022"/>
                    <a:pt x="4485" y="1690"/>
                    <a:pt x="4490" y="1338"/>
                  </a:cubicBezTo>
                  <a:lnTo>
                    <a:pt x="4490" y="886"/>
                  </a:lnTo>
                  <a:cubicBezTo>
                    <a:pt x="4485" y="400"/>
                    <a:pt x="4090" y="6"/>
                    <a:pt x="360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0" name="Shape 1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1" name="Google Shape;1951;p42"/>
          <p:cNvGrpSpPr/>
          <p:nvPr/>
        </p:nvGrpSpPr>
        <p:grpSpPr>
          <a:xfrm flipH="1" rot="336180">
            <a:off x="988774" y="3486328"/>
            <a:ext cx="815129" cy="988997"/>
            <a:chOff x="5464100" y="4208075"/>
            <a:chExt cx="494625" cy="579650"/>
          </a:xfrm>
        </p:grpSpPr>
        <p:sp>
          <p:nvSpPr>
            <p:cNvPr id="1952" name="Google Shape;1952;p42"/>
            <p:cNvSpPr/>
            <p:nvPr/>
          </p:nvSpPr>
          <p:spPr>
            <a:xfrm>
              <a:off x="5594650" y="4504850"/>
              <a:ext cx="341250" cy="255800"/>
            </a:xfrm>
            <a:custGeom>
              <a:rect b="b" l="l" r="r" t="t"/>
              <a:pathLst>
                <a:path extrusionOk="0" h="10232" w="13650">
                  <a:moveTo>
                    <a:pt x="11619" y="0"/>
                  </a:moveTo>
                  <a:cubicBezTo>
                    <a:pt x="11538" y="0"/>
                    <a:pt x="11454" y="19"/>
                    <a:pt x="11367" y="60"/>
                  </a:cubicBezTo>
                  <a:cubicBezTo>
                    <a:pt x="10774" y="356"/>
                    <a:pt x="10157" y="653"/>
                    <a:pt x="9587" y="973"/>
                  </a:cubicBezTo>
                  <a:cubicBezTo>
                    <a:pt x="8423" y="1657"/>
                    <a:pt x="7327" y="2388"/>
                    <a:pt x="6254" y="3209"/>
                  </a:cubicBezTo>
                  <a:cubicBezTo>
                    <a:pt x="4177" y="4784"/>
                    <a:pt x="2100" y="6359"/>
                    <a:pt x="0" y="7934"/>
                  </a:cubicBezTo>
                  <a:cubicBezTo>
                    <a:pt x="584" y="8864"/>
                    <a:pt x="1080" y="10231"/>
                    <a:pt x="2001" y="10231"/>
                  </a:cubicBezTo>
                  <a:cubicBezTo>
                    <a:pt x="2232" y="10231"/>
                    <a:pt x="2491" y="10145"/>
                    <a:pt x="2785" y="9943"/>
                  </a:cubicBezTo>
                  <a:cubicBezTo>
                    <a:pt x="3972" y="9121"/>
                    <a:pt x="5159" y="8300"/>
                    <a:pt x="6323" y="7478"/>
                  </a:cubicBezTo>
                  <a:cubicBezTo>
                    <a:pt x="7281" y="6816"/>
                    <a:pt x="13650" y="2867"/>
                    <a:pt x="13011" y="1726"/>
                  </a:cubicBezTo>
                  <a:cubicBezTo>
                    <a:pt x="12806" y="1338"/>
                    <a:pt x="12310" y="0"/>
                    <a:pt x="11619" y="0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42"/>
            <p:cNvSpPr/>
            <p:nvPr/>
          </p:nvSpPr>
          <p:spPr>
            <a:xfrm>
              <a:off x="5518750" y="4363750"/>
              <a:ext cx="340700" cy="255675"/>
            </a:xfrm>
            <a:custGeom>
              <a:rect b="b" l="l" r="r" t="t"/>
              <a:pathLst>
                <a:path extrusionOk="0" h="10227" w="13628">
                  <a:moveTo>
                    <a:pt x="11606" y="0"/>
                  </a:moveTo>
                  <a:cubicBezTo>
                    <a:pt x="11522" y="0"/>
                    <a:pt x="11435" y="21"/>
                    <a:pt x="11345" y="66"/>
                  </a:cubicBezTo>
                  <a:cubicBezTo>
                    <a:pt x="10751" y="362"/>
                    <a:pt x="10158" y="659"/>
                    <a:pt x="9587" y="979"/>
                  </a:cubicBezTo>
                  <a:cubicBezTo>
                    <a:pt x="8423" y="1664"/>
                    <a:pt x="7304" y="2394"/>
                    <a:pt x="6232" y="3216"/>
                  </a:cubicBezTo>
                  <a:cubicBezTo>
                    <a:pt x="4155" y="4791"/>
                    <a:pt x="2077" y="6343"/>
                    <a:pt x="0" y="7940"/>
                  </a:cubicBezTo>
                  <a:cubicBezTo>
                    <a:pt x="563" y="8867"/>
                    <a:pt x="1054" y="10226"/>
                    <a:pt x="1967" y="10226"/>
                  </a:cubicBezTo>
                  <a:cubicBezTo>
                    <a:pt x="2201" y="10226"/>
                    <a:pt x="2464" y="10136"/>
                    <a:pt x="2762" y="9926"/>
                  </a:cubicBezTo>
                  <a:cubicBezTo>
                    <a:pt x="3949" y="9127"/>
                    <a:pt x="5136" y="8306"/>
                    <a:pt x="6323" y="7484"/>
                  </a:cubicBezTo>
                  <a:cubicBezTo>
                    <a:pt x="7282" y="6822"/>
                    <a:pt x="13627" y="2873"/>
                    <a:pt x="13011" y="1732"/>
                  </a:cubicBezTo>
                  <a:cubicBezTo>
                    <a:pt x="12787" y="1346"/>
                    <a:pt x="12292" y="0"/>
                    <a:pt x="11606" y="0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42"/>
            <p:cNvSpPr/>
            <p:nvPr/>
          </p:nvSpPr>
          <p:spPr>
            <a:xfrm>
              <a:off x="5475950" y="4235275"/>
              <a:ext cx="281925" cy="269375"/>
            </a:xfrm>
            <a:custGeom>
              <a:rect b="b" l="l" r="r" t="t"/>
              <a:pathLst>
                <a:path extrusionOk="0" h="10775" w="11277">
                  <a:moveTo>
                    <a:pt x="1210" y="1"/>
                  </a:moveTo>
                  <a:cubicBezTo>
                    <a:pt x="1233" y="23"/>
                    <a:pt x="1233" y="46"/>
                    <a:pt x="1233" y="92"/>
                  </a:cubicBezTo>
                  <a:cubicBezTo>
                    <a:pt x="1005" y="3653"/>
                    <a:pt x="503" y="7213"/>
                    <a:pt x="0" y="10774"/>
                  </a:cubicBezTo>
                  <a:cubicBezTo>
                    <a:pt x="3607" y="7989"/>
                    <a:pt x="7396" y="5456"/>
                    <a:pt x="11276" y="3082"/>
                  </a:cubicBezTo>
                  <a:cubicBezTo>
                    <a:pt x="7967" y="1918"/>
                    <a:pt x="4634" y="868"/>
                    <a:pt x="1210" y="1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42"/>
            <p:cNvSpPr/>
            <p:nvPr/>
          </p:nvSpPr>
          <p:spPr>
            <a:xfrm>
              <a:off x="5717000" y="4421125"/>
              <a:ext cx="42000" cy="94525"/>
            </a:xfrm>
            <a:custGeom>
              <a:rect b="b" l="l" r="r" t="t"/>
              <a:pathLst>
                <a:path extrusionOk="0" h="3781" w="1680">
                  <a:moveTo>
                    <a:pt x="1497" y="0"/>
                  </a:moveTo>
                  <a:cubicBezTo>
                    <a:pt x="1449" y="0"/>
                    <a:pt x="1398" y="23"/>
                    <a:pt x="1360" y="76"/>
                  </a:cubicBezTo>
                  <a:cubicBezTo>
                    <a:pt x="676" y="1103"/>
                    <a:pt x="265" y="2404"/>
                    <a:pt x="14" y="3614"/>
                  </a:cubicBezTo>
                  <a:cubicBezTo>
                    <a:pt x="0" y="3720"/>
                    <a:pt x="80" y="3780"/>
                    <a:pt x="162" y="3780"/>
                  </a:cubicBezTo>
                  <a:cubicBezTo>
                    <a:pt x="221" y="3780"/>
                    <a:pt x="282" y="3749"/>
                    <a:pt x="310" y="3683"/>
                  </a:cubicBezTo>
                  <a:cubicBezTo>
                    <a:pt x="698" y="2496"/>
                    <a:pt x="1201" y="1377"/>
                    <a:pt x="1634" y="213"/>
                  </a:cubicBezTo>
                  <a:cubicBezTo>
                    <a:pt x="1680" y="91"/>
                    <a:pt x="1594" y="0"/>
                    <a:pt x="1497" y="0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42"/>
            <p:cNvSpPr/>
            <p:nvPr/>
          </p:nvSpPr>
          <p:spPr>
            <a:xfrm>
              <a:off x="5750000" y="4392700"/>
              <a:ext cx="46925" cy="98950"/>
            </a:xfrm>
            <a:custGeom>
              <a:rect b="b" l="l" r="r" t="t"/>
              <a:pathLst>
                <a:path extrusionOk="0" h="3958" w="1877">
                  <a:moveTo>
                    <a:pt x="1669" y="1"/>
                  </a:moveTo>
                  <a:cubicBezTo>
                    <a:pt x="1627" y="1"/>
                    <a:pt x="1584" y="22"/>
                    <a:pt x="1547" y="72"/>
                  </a:cubicBezTo>
                  <a:cubicBezTo>
                    <a:pt x="771" y="1122"/>
                    <a:pt x="360" y="2446"/>
                    <a:pt x="40" y="3701"/>
                  </a:cubicBezTo>
                  <a:cubicBezTo>
                    <a:pt x="0" y="3860"/>
                    <a:pt x="130" y="3958"/>
                    <a:pt x="259" y="3958"/>
                  </a:cubicBezTo>
                  <a:cubicBezTo>
                    <a:pt x="353" y="3958"/>
                    <a:pt x="445" y="3907"/>
                    <a:pt x="474" y="3792"/>
                  </a:cubicBezTo>
                  <a:cubicBezTo>
                    <a:pt x="816" y="2560"/>
                    <a:pt x="1410" y="1464"/>
                    <a:pt x="1843" y="277"/>
                  </a:cubicBezTo>
                  <a:cubicBezTo>
                    <a:pt x="1877" y="145"/>
                    <a:pt x="1778" y="1"/>
                    <a:pt x="1669" y="1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42"/>
            <p:cNvSpPr/>
            <p:nvPr/>
          </p:nvSpPr>
          <p:spPr>
            <a:xfrm>
              <a:off x="5795175" y="4403700"/>
              <a:ext cx="30450" cy="52625"/>
            </a:xfrm>
            <a:custGeom>
              <a:rect b="b" l="l" r="r" t="t"/>
              <a:pathLst>
                <a:path extrusionOk="0" h="2105" w="1218">
                  <a:moveTo>
                    <a:pt x="977" y="1"/>
                  </a:moveTo>
                  <a:cubicBezTo>
                    <a:pt x="935" y="1"/>
                    <a:pt x="893" y="14"/>
                    <a:pt x="858" y="43"/>
                  </a:cubicBezTo>
                  <a:cubicBezTo>
                    <a:pt x="356" y="522"/>
                    <a:pt x="105" y="1138"/>
                    <a:pt x="14" y="1800"/>
                  </a:cubicBezTo>
                  <a:cubicBezTo>
                    <a:pt x="0" y="1988"/>
                    <a:pt x="160" y="2104"/>
                    <a:pt x="303" y="2104"/>
                  </a:cubicBezTo>
                  <a:cubicBezTo>
                    <a:pt x="404" y="2104"/>
                    <a:pt x="497" y="2046"/>
                    <a:pt x="516" y="1914"/>
                  </a:cubicBezTo>
                  <a:cubicBezTo>
                    <a:pt x="607" y="1321"/>
                    <a:pt x="835" y="773"/>
                    <a:pt x="1132" y="248"/>
                  </a:cubicBezTo>
                  <a:cubicBezTo>
                    <a:pt x="1217" y="112"/>
                    <a:pt x="1099" y="1"/>
                    <a:pt x="977" y="1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42"/>
            <p:cNvSpPr/>
            <p:nvPr/>
          </p:nvSpPr>
          <p:spPr>
            <a:xfrm>
              <a:off x="5783525" y="4580275"/>
              <a:ext cx="38225" cy="81675"/>
            </a:xfrm>
            <a:custGeom>
              <a:rect b="b" l="l" r="r" t="t"/>
              <a:pathLst>
                <a:path extrusionOk="0" h="3267" w="1529">
                  <a:moveTo>
                    <a:pt x="1258" y="1"/>
                  </a:moveTo>
                  <a:cubicBezTo>
                    <a:pt x="1191" y="1"/>
                    <a:pt x="1127" y="31"/>
                    <a:pt x="1096" y="101"/>
                  </a:cubicBezTo>
                  <a:cubicBezTo>
                    <a:pt x="845" y="649"/>
                    <a:pt x="617" y="1197"/>
                    <a:pt x="411" y="1745"/>
                  </a:cubicBezTo>
                  <a:cubicBezTo>
                    <a:pt x="251" y="2201"/>
                    <a:pt x="0" y="2680"/>
                    <a:pt x="23" y="3160"/>
                  </a:cubicBezTo>
                  <a:cubicBezTo>
                    <a:pt x="23" y="3231"/>
                    <a:pt x="77" y="3267"/>
                    <a:pt x="133" y="3267"/>
                  </a:cubicBezTo>
                  <a:cubicBezTo>
                    <a:pt x="168" y="3267"/>
                    <a:pt x="203" y="3254"/>
                    <a:pt x="229" y="3228"/>
                  </a:cubicBezTo>
                  <a:cubicBezTo>
                    <a:pt x="594" y="2863"/>
                    <a:pt x="754" y="2270"/>
                    <a:pt x="936" y="1790"/>
                  </a:cubicBezTo>
                  <a:cubicBezTo>
                    <a:pt x="1142" y="1288"/>
                    <a:pt x="1324" y="763"/>
                    <a:pt x="1484" y="261"/>
                  </a:cubicBezTo>
                  <a:cubicBezTo>
                    <a:pt x="1529" y="111"/>
                    <a:pt x="1387" y="1"/>
                    <a:pt x="1258" y="1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42"/>
            <p:cNvSpPr/>
            <p:nvPr/>
          </p:nvSpPr>
          <p:spPr>
            <a:xfrm>
              <a:off x="5824600" y="4544075"/>
              <a:ext cx="49675" cy="96575"/>
            </a:xfrm>
            <a:custGeom>
              <a:rect b="b" l="l" r="r" t="t"/>
              <a:pathLst>
                <a:path extrusionOk="0" h="3863" w="1987">
                  <a:moveTo>
                    <a:pt x="1601" y="1"/>
                  </a:moveTo>
                  <a:cubicBezTo>
                    <a:pt x="1166" y="1"/>
                    <a:pt x="939" y="623"/>
                    <a:pt x="800" y="1001"/>
                  </a:cubicBezTo>
                  <a:cubicBezTo>
                    <a:pt x="457" y="1846"/>
                    <a:pt x="115" y="2759"/>
                    <a:pt x="1" y="3672"/>
                  </a:cubicBezTo>
                  <a:cubicBezTo>
                    <a:pt x="1" y="3777"/>
                    <a:pt x="100" y="3863"/>
                    <a:pt x="188" y="3863"/>
                  </a:cubicBezTo>
                  <a:cubicBezTo>
                    <a:pt x="233" y="3863"/>
                    <a:pt x="274" y="3840"/>
                    <a:pt x="297" y="3786"/>
                  </a:cubicBezTo>
                  <a:cubicBezTo>
                    <a:pt x="526" y="3215"/>
                    <a:pt x="708" y="2645"/>
                    <a:pt x="914" y="2074"/>
                  </a:cubicBezTo>
                  <a:cubicBezTo>
                    <a:pt x="1028" y="1823"/>
                    <a:pt x="1439" y="385"/>
                    <a:pt x="1735" y="362"/>
                  </a:cubicBezTo>
                  <a:cubicBezTo>
                    <a:pt x="1918" y="362"/>
                    <a:pt x="1987" y="111"/>
                    <a:pt x="1804" y="43"/>
                  </a:cubicBezTo>
                  <a:cubicBezTo>
                    <a:pt x="1731" y="14"/>
                    <a:pt x="1664" y="1"/>
                    <a:pt x="1601" y="1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42"/>
            <p:cNvSpPr/>
            <p:nvPr/>
          </p:nvSpPr>
          <p:spPr>
            <a:xfrm>
              <a:off x="5876375" y="4540750"/>
              <a:ext cx="23725" cy="54675"/>
            </a:xfrm>
            <a:custGeom>
              <a:rect b="b" l="l" r="r" t="t"/>
              <a:pathLst>
                <a:path extrusionOk="0" h="2187" w="949">
                  <a:moveTo>
                    <a:pt x="772" y="1"/>
                  </a:moveTo>
                  <a:cubicBezTo>
                    <a:pt x="721" y="1"/>
                    <a:pt x="671" y="26"/>
                    <a:pt x="646" y="84"/>
                  </a:cubicBezTo>
                  <a:cubicBezTo>
                    <a:pt x="372" y="701"/>
                    <a:pt x="167" y="1317"/>
                    <a:pt x="30" y="2002"/>
                  </a:cubicBezTo>
                  <a:cubicBezTo>
                    <a:pt x="1" y="2103"/>
                    <a:pt x="101" y="2187"/>
                    <a:pt x="195" y="2187"/>
                  </a:cubicBezTo>
                  <a:cubicBezTo>
                    <a:pt x="249" y="2187"/>
                    <a:pt x="302" y="2159"/>
                    <a:pt x="326" y="2093"/>
                  </a:cubicBezTo>
                  <a:cubicBezTo>
                    <a:pt x="577" y="1477"/>
                    <a:pt x="783" y="838"/>
                    <a:pt x="920" y="176"/>
                  </a:cubicBezTo>
                  <a:cubicBezTo>
                    <a:pt x="949" y="75"/>
                    <a:pt x="859" y="1"/>
                    <a:pt x="772" y="1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42"/>
            <p:cNvSpPr/>
            <p:nvPr/>
          </p:nvSpPr>
          <p:spPr>
            <a:xfrm>
              <a:off x="5464100" y="4208075"/>
              <a:ext cx="334850" cy="317675"/>
            </a:xfrm>
            <a:custGeom>
              <a:rect b="b" l="l" r="r" t="t"/>
              <a:pathLst>
                <a:path extrusionOk="0" h="12707" w="13394">
                  <a:moveTo>
                    <a:pt x="2027" y="792"/>
                  </a:moveTo>
                  <a:cubicBezTo>
                    <a:pt x="5450" y="1682"/>
                    <a:pt x="8783" y="2732"/>
                    <a:pt x="12115" y="3896"/>
                  </a:cubicBezTo>
                  <a:cubicBezTo>
                    <a:pt x="8212" y="6270"/>
                    <a:pt x="4423" y="8804"/>
                    <a:pt x="817" y="11588"/>
                  </a:cubicBezTo>
                  <a:cubicBezTo>
                    <a:pt x="1319" y="8027"/>
                    <a:pt x="1821" y="4467"/>
                    <a:pt x="2049" y="906"/>
                  </a:cubicBezTo>
                  <a:cubicBezTo>
                    <a:pt x="2049" y="860"/>
                    <a:pt x="2049" y="838"/>
                    <a:pt x="2027" y="792"/>
                  </a:cubicBezTo>
                  <a:close/>
                  <a:moveTo>
                    <a:pt x="1919" y="0"/>
                  </a:moveTo>
                  <a:cubicBezTo>
                    <a:pt x="1586" y="0"/>
                    <a:pt x="1459" y="471"/>
                    <a:pt x="1707" y="678"/>
                  </a:cubicBezTo>
                  <a:cubicBezTo>
                    <a:pt x="1616" y="701"/>
                    <a:pt x="1547" y="769"/>
                    <a:pt x="1547" y="860"/>
                  </a:cubicBezTo>
                  <a:cubicBezTo>
                    <a:pt x="954" y="4649"/>
                    <a:pt x="566" y="8484"/>
                    <a:pt x="18" y="12273"/>
                  </a:cubicBezTo>
                  <a:cubicBezTo>
                    <a:pt x="0" y="12483"/>
                    <a:pt x="158" y="12707"/>
                    <a:pt x="355" y="12707"/>
                  </a:cubicBezTo>
                  <a:cubicBezTo>
                    <a:pt x="415" y="12707"/>
                    <a:pt x="479" y="12686"/>
                    <a:pt x="543" y="12638"/>
                  </a:cubicBezTo>
                  <a:cubicBezTo>
                    <a:pt x="4560" y="9534"/>
                    <a:pt x="8760" y="6658"/>
                    <a:pt x="13165" y="4124"/>
                  </a:cubicBezTo>
                  <a:cubicBezTo>
                    <a:pt x="13371" y="3987"/>
                    <a:pt x="13394" y="3577"/>
                    <a:pt x="13120" y="3485"/>
                  </a:cubicBezTo>
                  <a:cubicBezTo>
                    <a:pt x="9490" y="2139"/>
                    <a:pt x="5770" y="997"/>
                    <a:pt x="2027" y="16"/>
                  </a:cubicBezTo>
                  <a:cubicBezTo>
                    <a:pt x="1989" y="5"/>
                    <a:pt x="1953" y="0"/>
                    <a:pt x="1919" y="0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42"/>
            <p:cNvSpPr/>
            <p:nvPr/>
          </p:nvSpPr>
          <p:spPr>
            <a:xfrm>
              <a:off x="5495775" y="4342975"/>
              <a:ext cx="376800" cy="309500"/>
            </a:xfrm>
            <a:custGeom>
              <a:rect b="b" l="l" r="r" t="t"/>
              <a:pathLst>
                <a:path extrusionOk="0" h="12380" w="15072">
                  <a:moveTo>
                    <a:pt x="12525" y="1060"/>
                  </a:moveTo>
                  <a:cubicBezTo>
                    <a:pt x="13211" y="1060"/>
                    <a:pt x="13706" y="2403"/>
                    <a:pt x="13930" y="2768"/>
                  </a:cubicBezTo>
                  <a:cubicBezTo>
                    <a:pt x="14546" y="3933"/>
                    <a:pt x="8201" y="7858"/>
                    <a:pt x="7242" y="8520"/>
                  </a:cubicBezTo>
                  <a:cubicBezTo>
                    <a:pt x="6055" y="9342"/>
                    <a:pt x="4868" y="10164"/>
                    <a:pt x="3681" y="10986"/>
                  </a:cubicBezTo>
                  <a:cubicBezTo>
                    <a:pt x="3388" y="11187"/>
                    <a:pt x="3129" y="11274"/>
                    <a:pt x="2897" y="11274"/>
                  </a:cubicBezTo>
                  <a:cubicBezTo>
                    <a:pt x="1977" y="11274"/>
                    <a:pt x="1485" y="9907"/>
                    <a:pt x="919" y="8977"/>
                  </a:cubicBezTo>
                  <a:cubicBezTo>
                    <a:pt x="2996" y="7402"/>
                    <a:pt x="5074" y="5827"/>
                    <a:pt x="7151" y="4252"/>
                  </a:cubicBezTo>
                  <a:cubicBezTo>
                    <a:pt x="8223" y="3453"/>
                    <a:pt x="9342" y="2700"/>
                    <a:pt x="10483" y="2038"/>
                  </a:cubicBezTo>
                  <a:cubicBezTo>
                    <a:pt x="11077" y="1696"/>
                    <a:pt x="11670" y="1399"/>
                    <a:pt x="12264" y="1125"/>
                  </a:cubicBezTo>
                  <a:cubicBezTo>
                    <a:pt x="12354" y="1080"/>
                    <a:pt x="12441" y="1060"/>
                    <a:pt x="12525" y="1060"/>
                  </a:cubicBezTo>
                  <a:close/>
                  <a:moveTo>
                    <a:pt x="12828" y="1"/>
                  </a:moveTo>
                  <a:cubicBezTo>
                    <a:pt x="11774" y="1"/>
                    <a:pt x="10261" y="1278"/>
                    <a:pt x="9525" y="1741"/>
                  </a:cubicBezTo>
                  <a:cubicBezTo>
                    <a:pt x="6215" y="3818"/>
                    <a:pt x="3248" y="6512"/>
                    <a:pt x="189" y="8908"/>
                  </a:cubicBezTo>
                  <a:cubicBezTo>
                    <a:pt x="1" y="9059"/>
                    <a:pt x="139" y="9365"/>
                    <a:pt x="334" y="9365"/>
                  </a:cubicBezTo>
                  <a:cubicBezTo>
                    <a:pt x="375" y="9365"/>
                    <a:pt x="419" y="9351"/>
                    <a:pt x="463" y="9319"/>
                  </a:cubicBezTo>
                  <a:cubicBezTo>
                    <a:pt x="486" y="9296"/>
                    <a:pt x="509" y="9274"/>
                    <a:pt x="531" y="9251"/>
                  </a:cubicBezTo>
                  <a:cubicBezTo>
                    <a:pt x="1125" y="10278"/>
                    <a:pt x="1741" y="11282"/>
                    <a:pt x="2426" y="12241"/>
                  </a:cubicBezTo>
                  <a:cubicBezTo>
                    <a:pt x="2485" y="12329"/>
                    <a:pt x="2582" y="12380"/>
                    <a:pt x="2680" y="12380"/>
                  </a:cubicBezTo>
                  <a:cubicBezTo>
                    <a:pt x="2734" y="12380"/>
                    <a:pt x="2788" y="12365"/>
                    <a:pt x="2837" y="12332"/>
                  </a:cubicBezTo>
                  <a:cubicBezTo>
                    <a:pt x="6991" y="9662"/>
                    <a:pt x="11396" y="6968"/>
                    <a:pt x="14934" y="3453"/>
                  </a:cubicBezTo>
                  <a:cubicBezTo>
                    <a:pt x="15071" y="3316"/>
                    <a:pt x="15048" y="3111"/>
                    <a:pt x="14957" y="2951"/>
                  </a:cubicBezTo>
                  <a:cubicBezTo>
                    <a:pt x="14592" y="2266"/>
                    <a:pt x="13930" y="212"/>
                    <a:pt x="13085" y="29"/>
                  </a:cubicBezTo>
                  <a:cubicBezTo>
                    <a:pt x="13003" y="10"/>
                    <a:pt x="12917" y="1"/>
                    <a:pt x="12828" y="1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42"/>
            <p:cNvSpPr/>
            <p:nvPr/>
          </p:nvSpPr>
          <p:spPr>
            <a:xfrm>
              <a:off x="5582050" y="4477650"/>
              <a:ext cx="376675" cy="310075"/>
            </a:xfrm>
            <a:custGeom>
              <a:rect b="b" l="l" r="r" t="t"/>
              <a:pathLst>
                <a:path extrusionOk="0" h="12403" w="15067">
                  <a:moveTo>
                    <a:pt x="12512" y="1065"/>
                  </a:moveTo>
                  <a:cubicBezTo>
                    <a:pt x="13207" y="1065"/>
                    <a:pt x="13721" y="2403"/>
                    <a:pt x="13925" y="2791"/>
                  </a:cubicBezTo>
                  <a:cubicBezTo>
                    <a:pt x="14542" y="3932"/>
                    <a:pt x="8196" y="7881"/>
                    <a:pt x="7238" y="8543"/>
                  </a:cubicBezTo>
                  <a:cubicBezTo>
                    <a:pt x="6051" y="9365"/>
                    <a:pt x="4864" y="10186"/>
                    <a:pt x="3677" y="11008"/>
                  </a:cubicBezTo>
                  <a:cubicBezTo>
                    <a:pt x="3383" y="11210"/>
                    <a:pt x="3124" y="11297"/>
                    <a:pt x="2893" y="11297"/>
                  </a:cubicBezTo>
                  <a:cubicBezTo>
                    <a:pt x="1973" y="11297"/>
                    <a:pt x="1480" y="9930"/>
                    <a:pt x="915" y="8999"/>
                  </a:cubicBezTo>
                  <a:cubicBezTo>
                    <a:pt x="2992" y="7425"/>
                    <a:pt x="5069" y="5850"/>
                    <a:pt x="7169" y="4275"/>
                  </a:cubicBezTo>
                  <a:cubicBezTo>
                    <a:pt x="8219" y="3453"/>
                    <a:pt x="9338" y="2723"/>
                    <a:pt x="10502" y="2038"/>
                  </a:cubicBezTo>
                  <a:cubicBezTo>
                    <a:pt x="11072" y="1718"/>
                    <a:pt x="11666" y="1422"/>
                    <a:pt x="12259" y="1125"/>
                  </a:cubicBezTo>
                  <a:cubicBezTo>
                    <a:pt x="12346" y="1084"/>
                    <a:pt x="12430" y="1065"/>
                    <a:pt x="12512" y="1065"/>
                  </a:cubicBezTo>
                  <a:close/>
                  <a:moveTo>
                    <a:pt x="12827" y="1"/>
                  </a:moveTo>
                  <a:cubicBezTo>
                    <a:pt x="11773" y="1"/>
                    <a:pt x="10258" y="1300"/>
                    <a:pt x="9520" y="1764"/>
                  </a:cubicBezTo>
                  <a:cubicBezTo>
                    <a:pt x="6233" y="3841"/>
                    <a:pt x="3266" y="6512"/>
                    <a:pt x="207" y="8931"/>
                  </a:cubicBezTo>
                  <a:cubicBezTo>
                    <a:pt x="0" y="9082"/>
                    <a:pt x="135" y="9388"/>
                    <a:pt x="329" y="9388"/>
                  </a:cubicBezTo>
                  <a:cubicBezTo>
                    <a:pt x="371" y="9388"/>
                    <a:pt x="415" y="9374"/>
                    <a:pt x="459" y="9342"/>
                  </a:cubicBezTo>
                  <a:cubicBezTo>
                    <a:pt x="481" y="9319"/>
                    <a:pt x="504" y="9296"/>
                    <a:pt x="550" y="9273"/>
                  </a:cubicBezTo>
                  <a:cubicBezTo>
                    <a:pt x="1120" y="10301"/>
                    <a:pt x="1737" y="11282"/>
                    <a:pt x="2421" y="12263"/>
                  </a:cubicBezTo>
                  <a:cubicBezTo>
                    <a:pt x="2480" y="12352"/>
                    <a:pt x="2577" y="12402"/>
                    <a:pt x="2676" y="12402"/>
                  </a:cubicBezTo>
                  <a:cubicBezTo>
                    <a:pt x="2730" y="12402"/>
                    <a:pt x="2784" y="12387"/>
                    <a:pt x="2832" y="12355"/>
                  </a:cubicBezTo>
                  <a:cubicBezTo>
                    <a:pt x="7009" y="9661"/>
                    <a:pt x="11392" y="6968"/>
                    <a:pt x="14930" y="3476"/>
                  </a:cubicBezTo>
                  <a:cubicBezTo>
                    <a:pt x="15067" y="3339"/>
                    <a:pt x="15067" y="3111"/>
                    <a:pt x="14975" y="2951"/>
                  </a:cubicBezTo>
                  <a:cubicBezTo>
                    <a:pt x="14587" y="2289"/>
                    <a:pt x="13925" y="235"/>
                    <a:pt x="13081" y="29"/>
                  </a:cubicBezTo>
                  <a:cubicBezTo>
                    <a:pt x="13000" y="10"/>
                    <a:pt x="12915" y="1"/>
                    <a:pt x="12827" y="1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64" name="Google Shape;1964;p42"/>
          <p:cNvGrpSpPr/>
          <p:nvPr/>
        </p:nvGrpSpPr>
        <p:grpSpPr>
          <a:xfrm rot="9479399">
            <a:off x="6790754" y="2958845"/>
            <a:ext cx="2469854" cy="782218"/>
            <a:chOff x="7051300" y="3461525"/>
            <a:chExt cx="2305989" cy="512912"/>
          </a:xfrm>
        </p:grpSpPr>
        <p:sp>
          <p:nvSpPr>
            <p:cNvPr id="1965" name="Google Shape;1965;p42"/>
            <p:cNvSpPr/>
            <p:nvPr/>
          </p:nvSpPr>
          <p:spPr>
            <a:xfrm>
              <a:off x="7075817" y="3564700"/>
              <a:ext cx="2271819" cy="396457"/>
            </a:xfrm>
            <a:custGeom>
              <a:rect b="b" l="l" r="r" t="t"/>
              <a:pathLst>
                <a:path extrusionOk="0" h="8150" w="46702">
                  <a:moveTo>
                    <a:pt x="46666" y="1"/>
                  </a:moveTo>
                  <a:lnTo>
                    <a:pt x="41068" y="704"/>
                  </a:lnTo>
                  <a:lnTo>
                    <a:pt x="39932" y="848"/>
                  </a:lnTo>
                  <a:lnTo>
                    <a:pt x="40221" y="3156"/>
                  </a:lnTo>
                  <a:lnTo>
                    <a:pt x="41357" y="3011"/>
                  </a:lnTo>
                  <a:lnTo>
                    <a:pt x="41303" y="2606"/>
                  </a:lnTo>
                  <a:lnTo>
                    <a:pt x="46702" y="271"/>
                  </a:lnTo>
                  <a:lnTo>
                    <a:pt x="46666" y="1"/>
                  </a:lnTo>
                  <a:close/>
                  <a:moveTo>
                    <a:pt x="1560" y="5644"/>
                  </a:moveTo>
                  <a:lnTo>
                    <a:pt x="1" y="5842"/>
                  </a:lnTo>
                  <a:lnTo>
                    <a:pt x="298" y="8149"/>
                  </a:lnTo>
                  <a:lnTo>
                    <a:pt x="1858" y="7960"/>
                  </a:lnTo>
                  <a:lnTo>
                    <a:pt x="1560" y="564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42"/>
            <p:cNvSpPr/>
            <p:nvPr/>
          </p:nvSpPr>
          <p:spPr>
            <a:xfrm>
              <a:off x="7056554" y="3473929"/>
              <a:ext cx="2293709" cy="379334"/>
            </a:xfrm>
            <a:custGeom>
              <a:rect b="b" l="l" r="r" t="t"/>
              <a:pathLst>
                <a:path extrusionOk="0" h="7798" w="47152">
                  <a:moveTo>
                    <a:pt x="43312" y="1515"/>
                  </a:moveTo>
                  <a:cubicBezTo>
                    <a:pt x="43664" y="1533"/>
                    <a:pt x="43682" y="1687"/>
                    <a:pt x="43691" y="1741"/>
                  </a:cubicBezTo>
                  <a:cubicBezTo>
                    <a:pt x="43700" y="1858"/>
                    <a:pt x="43682" y="1993"/>
                    <a:pt x="43393" y="2029"/>
                  </a:cubicBezTo>
                  <a:cubicBezTo>
                    <a:pt x="43361" y="2033"/>
                    <a:pt x="43331" y="2035"/>
                    <a:pt x="43305" y="2035"/>
                  </a:cubicBezTo>
                  <a:cubicBezTo>
                    <a:pt x="43091" y="2035"/>
                    <a:pt x="43041" y="1916"/>
                    <a:pt x="43033" y="1804"/>
                  </a:cubicBezTo>
                  <a:cubicBezTo>
                    <a:pt x="43006" y="1623"/>
                    <a:pt x="43069" y="1542"/>
                    <a:pt x="43231" y="1515"/>
                  </a:cubicBezTo>
                  <a:close/>
                  <a:moveTo>
                    <a:pt x="42113" y="1308"/>
                  </a:moveTo>
                  <a:cubicBezTo>
                    <a:pt x="42366" y="1335"/>
                    <a:pt x="42501" y="1479"/>
                    <a:pt x="42537" y="1750"/>
                  </a:cubicBezTo>
                  <a:cubicBezTo>
                    <a:pt x="42546" y="1858"/>
                    <a:pt x="42528" y="1966"/>
                    <a:pt x="42474" y="2065"/>
                  </a:cubicBezTo>
                  <a:cubicBezTo>
                    <a:pt x="42420" y="2164"/>
                    <a:pt x="42348" y="2218"/>
                    <a:pt x="42239" y="2236"/>
                  </a:cubicBezTo>
                  <a:cubicBezTo>
                    <a:pt x="42209" y="2239"/>
                    <a:pt x="42181" y="2241"/>
                    <a:pt x="42154" y="2241"/>
                  </a:cubicBezTo>
                  <a:cubicBezTo>
                    <a:pt x="42019" y="2241"/>
                    <a:pt x="41924" y="2203"/>
                    <a:pt x="41879" y="2128"/>
                  </a:cubicBezTo>
                  <a:cubicBezTo>
                    <a:pt x="41861" y="2092"/>
                    <a:pt x="41843" y="2029"/>
                    <a:pt x="41825" y="1858"/>
                  </a:cubicBezTo>
                  <a:cubicBezTo>
                    <a:pt x="41762" y="1353"/>
                    <a:pt x="41969" y="1326"/>
                    <a:pt x="42041" y="1317"/>
                  </a:cubicBezTo>
                  <a:cubicBezTo>
                    <a:pt x="42059" y="1308"/>
                    <a:pt x="42086" y="1308"/>
                    <a:pt x="42113" y="1308"/>
                  </a:cubicBezTo>
                  <a:close/>
                  <a:moveTo>
                    <a:pt x="41221" y="1"/>
                  </a:moveTo>
                  <a:lnTo>
                    <a:pt x="39932" y="163"/>
                  </a:lnTo>
                  <a:lnTo>
                    <a:pt x="40256" y="2795"/>
                  </a:lnTo>
                  <a:lnTo>
                    <a:pt x="47152" y="1930"/>
                  </a:lnTo>
                  <a:lnTo>
                    <a:pt x="47080" y="1335"/>
                  </a:lnTo>
                  <a:lnTo>
                    <a:pt x="41275" y="425"/>
                  </a:lnTo>
                  <a:lnTo>
                    <a:pt x="41221" y="1"/>
                  </a:lnTo>
                  <a:close/>
                  <a:moveTo>
                    <a:pt x="1713" y="4941"/>
                  </a:moveTo>
                  <a:lnTo>
                    <a:pt x="0" y="5157"/>
                  </a:lnTo>
                  <a:lnTo>
                    <a:pt x="334" y="7798"/>
                  </a:lnTo>
                  <a:lnTo>
                    <a:pt x="2046" y="7582"/>
                  </a:lnTo>
                  <a:lnTo>
                    <a:pt x="1713" y="494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42"/>
            <p:cNvSpPr/>
            <p:nvPr/>
          </p:nvSpPr>
          <p:spPr>
            <a:xfrm>
              <a:off x="9084585" y="3533956"/>
              <a:ext cx="102106" cy="52683"/>
            </a:xfrm>
            <a:custGeom>
              <a:rect b="b" l="l" r="r" t="t"/>
              <a:pathLst>
                <a:path extrusionOk="0" h="1083" w="2099">
                  <a:moveTo>
                    <a:pt x="1621" y="200"/>
                  </a:moveTo>
                  <a:cubicBezTo>
                    <a:pt x="1351" y="200"/>
                    <a:pt x="1233" y="326"/>
                    <a:pt x="1261" y="579"/>
                  </a:cubicBezTo>
                  <a:cubicBezTo>
                    <a:pt x="1284" y="782"/>
                    <a:pt x="1402" y="883"/>
                    <a:pt x="1609" y="883"/>
                  </a:cubicBezTo>
                  <a:cubicBezTo>
                    <a:pt x="1641" y="883"/>
                    <a:pt x="1675" y="881"/>
                    <a:pt x="1711" y="876"/>
                  </a:cubicBezTo>
                  <a:cubicBezTo>
                    <a:pt x="1982" y="840"/>
                    <a:pt x="2099" y="714"/>
                    <a:pt x="2072" y="498"/>
                  </a:cubicBezTo>
                  <a:cubicBezTo>
                    <a:pt x="2054" y="317"/>
                    <a:pt x="1900" y="218"/>
                    <a:pt x="1621" y="200"/>
                  </a:cubicBezTo>
                  <a:close/>
                  <a:moveTo>
                    <a:pt x="397" y="1"/>
                  </a:moveTo>
                  <a:cubicBezTo>
                    <a:pt x="115" y="1"/>
                    <a:pt x="1" y="217"/>
                    <a:pt x="53" y="633"/>
                  </a:cubicBezTo>
                  <a:cubicBezTo>
                    <a:pt x="71" y="777"/>
                    <a:pt x="89" y="867"/>
                    <a:pt x="116" y="921"/>
                  </a:cubicBezTo>
                  <a:cubicBezTo>
                    <a:pt x="182" y="1032"/>
                    <a:pt x="290" y="1082"/>
                    <a:pt x="446" y="1082"/>
                  </a:cubicBezTo>
                  <a:cubicBezTo>
                    <a:pt x="481" y="1082"/>
                    <a:pt x="518" y="1079"/>
                    <a:pt x="557" y="1075"/>
                  </a:cubicBezTo>
                  <a:cubicBezTo>
                    <a:pt x="693" y="1066"/>
                    <a:pt x="783" y="993"/>
                    <a:pt x="846" y="867"/>
                  </a:cubicBezTo>
                  <a:cubicBezTo>
                    <a:pt x="909" y="750"/>
                    <a:pt x="936" y="633"/>
                    <a:pt x="918" y="507"/>
                  </a:cubicBezTo>
                  <a:cubicBezTo>
                    <a:pt x="882" y="200"/>
                    <a:pt x="720" y="29"/>
                    <a:pt x="431" y="2"/>
                  </a:cubicBezTo>
                  <a:cubicBezTo>
                    <a:pt x="419" y="1"/>
                    <a:pt x="408" y="1"/>
                    <a:pt x="3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42"/>
            <p:cNvSpPr/>
            <p:nvPr/>
          </p:nvSpPr>
          <p:spPr>
            <a:xfrm>
              <a:off x="7151702" y="3605512"/>
              <a:ext cx="1882416" cy="359584"/>
            </a:xfrm>
            <a:custGeom>
              <a:rect b="b" l="l" r="r" t="t"/>
              <a:pathLst>
                <a:path extrusionOk="0" h="7392" w="38697">
                  <a:moveTo>
                    <a:pt x="38372" y="0"/>
                  </a:moveTo>
                  <a:lnTo>
                    <a:pt x="25555" y="1614"/>
                  </a:lnTo>
                  <a:cubicBezTo>
                    <a:pt x="25645" y="2506"/>
                    <a:pt x="25104" y="3353"/>
                    <a:pt x="23932" y="4156"/>
                  </a:cubicBezTo>
                  <a:cubicBezTo>
                    <a:pt x="23752" y="4282"/>
                    <a:pt x="23563" y="4399"/>
                    <a:pt x="23373" y="4507"/>
                  </a:cubicBezTo>
                  <a:lnTo>
                    <a:pt x="38697" y="2587"/>
                  </a:lnTo>
                  <a:lnTo>
                    <a:pt x="38661" y="2317"/>
                  </a:lnTo>
                  <a:lnTo>
                    <a:pt x="38372" y="0"/>
                  </a:lnTo>
                  <a:close/>
                  <a:moveTo>
                    <a:pt x="12593" y="3236"/>
                  </a:moveTo>
                  <a:lnTo>
                    <a:pt x="0" y="4805"/>
                  </a:lnTo>
                  <a:lnTo>
                    <a:pt x="298" y="7121"/>
                  </a:lnTo>
                  <a:lnTo>
                    <a:pt x="325" y="7392"/>
                  </a:lnTo>
                  <a:lnTo>
                    <a:pt x="15423" y="5499"/>
                  </a:lnTo>
                  <a:cubicBezTo>
                    <a:pt x="15207" y="5445"/>
                    <a:pt x="14999" y="5381"/>
                    <a:pt x="14792" y="5300"/>
                  </a:cubicBezTo>
                  <a:cubicBezTo>
                    <a:pt x="13458" y="4814"/>
                    <a:pt x="12728" y="4129"/>
                    <a:pt x="12593" y="323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42"/>
            <p:cNvSpPr/>
            <p:nvPr/>
          </p:nvSpPr>
          <p:spPr>
            <a:xfrm>
              <a:off x="7764232" y="3683976"/>
              <a:ext cx="634963" cy="189034"/>
            </a:xfrm>
            <a:custGeom>
              <a:rect b="b" l="l" r="r" t="t"/>
              <a:pathLst>
                <a:path extrusionOk="0" h="3886" w="13053">
                  <a:moveTo>
                    <a:pt x="12963" y="1"/>
                  </a:moveTo>
                  <a:lnTo>
                    <a:pt x="1" y="1623"/>
                  </a:lnTo>
                  <a:cubicBezTo>
                    <a:pt x="136" y="2516"/>
                    <a:pt x="866" y="3201"/>
                    <a:pt x="2200" y="3687"/>
                  </a:cubicBezTo>
                  <a:cubicBezTo>
                    <a:pt x="2407" y="3768"/>
                    <a:pt x="2615" y="3832"/>
                    <a:pt x="2831" y="3886"/>
                  </a:cubicBezTo>
                  <a:lnTo>
                    <a:pt x="10781" y="2894"/>
                  </a:lnTo>
                  <a:cubicBezTo>
                    <a:pt x="10971" y="2786"/>
                    <a:pt x="11160" y="2669"/>
                    <a:pt x="11340" y="2543"/>
                  </a:cubicBezTo>
                  <a:cubicBezTo>
                    <a:pt x="12512" y="1740"/>
                    <a:pt x="13053" y="893"/>
                    <a:pt x="12963" y="1"/>
                  </a:cubicBezTo>
                  <a:close/>
                </a:path>
              </a:pathLst>
            </a:custGeom>
            <a:solidFill>
              <a:srgbClr val="C2BC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42"/>
            <p:cNvSpPr/>
            <p:nvPr/>
          </p:nvSpPr>
          <p:spPr>
            <a:xfrm>
              <a:off x="7758540" y="3565575"/>
              <a:ext cx="636277" cy="197401"/>
            </a:xfrm>
            <a:custGeom>
              <a:rect b="b" l="l" r="r" t="t"/>
              <a:pathLst>
                <a:path extrusionOk="0" h="4058" w="13080">
                  <a:moveTo>
                    <a:pt x="9997" y="1"/>
                  </a:moveTo>
                  <a:lnTo>
                    <a:pt x="2506" y="938"/>
                  </a:lnTo>
                  <a:cubicBezTo>
                    <a:pt x="2227" y="1092"/>
                    <a:pt x="1966" y="1245"/>
                    <a:pt x="1722" y="1407"/>
                  </a:cubicBezTo>
                  <a:cubicBezTo>
                    <a:pt x="532" y="2218"/>
                    <a:pt x="0" y="3093"/>
                    <a:pt x="118" y="4012"/>
                  </a:cubicBezTo>
                  <a:cubicBezTo>
                    <a:pt x="118" y="4030"/>
                    <a:pt x="118" y="4039"/>
                    <a:pt x="118" y="4057"/>
                  </a:cubicBezTo>
                  <a:lnTo>
                    <a:pt x="13080" y="2435"/>
                  </a:lnTo>
                  <a:cubicBezTo>
                    <a:pt x="13071" y="2417"/>
                    <a:pt x="13071" y="2408"/>
                    <a:pt x="13071" y="2390"/>
                  </a:cubicBezTo>
                  <a:cubicBezTo>
                    <a:pt x="12953" y="1470"/>
                    <a:pt x="12223" y="758"/>
                    <a:pt x="10871" y="262"/>
                  </a:cubicBezTo>
                  <a:cubicBezTo>
                    <a:pt x="10583" y="172"/>
                    <a:pt x="10294" y="82"/>
                    <a:pt x="99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42"/>
            <p:cNvSpPr/>
            <p:nvPr/>
          </p:nvSpPr>
          <p:spPr>
            <a:xfrm>
              <a:off x="7130639" y="3466487"/>
              <a:ext cx="1892096" cy="377145"/>
            </a:xfrm>
            <a:custGeom>
              <a:rect b="b" l="l" r="r" t="t"/>
              <a:pathLst>
                <a:path extrusionOk="0" h="7753" w="38896">
                  <a:moveTo>
                    <a:pt x="38526" y="1"/>
                  </a:moveTo>
                  <a:lnTo>
                    <a:pt x="22896" y="1957"/>
                  </a:lnTo>
                  <a:lnTo>
                    <a:pt x="22878" y="2110"/>
                  </a:lnTo>
                  <a:cubicBezTo>
                    <a:pt x="23175" y="2191"/>
                    <a:pt x="23464" y="2281"/>
                    <a:pt x="23752" y="2371"/>
                  </a:cubicBezTo>
                  <a:cubicBezTo>
                    <a:pt x="25068" y="2858"/>
                    <a:pt x="25789" y="3552"/>
                    <a:pt x="25907" y="4481"/>
                  </a:cubicBezTo>
                  <a:lnTo>
                    <a:pt x="25916" y="4553"/>
                  </a:lnTo>
                  <a:lnTo>
                    <a:pt x="38896" y="2930"/>
                  </a:lnTo>
                  <a:lnTo>
                    <a:pt x="38526" y="1"/>
                  </a:lnTo>
                  <a:close/>
                  <a:moveTo>
                    <a:pt x="15405" y="2903"/>
                  </a:moveTo>
                  <a:lnTo>
                    <a:pt x="1" y="4823"/>
                  </a:lnTo>
                  <a:lnTo>
                    <a:pt x="370" y="7753"/>
                  </a:lnTo>
                  <a:lnTo>
                    <a:pt x="13035" y="6166"/>
                  </a:lnTo>
                  <a:lnTo>
                    <a:pt x="13107" y="6121"/>
                  </a:lnTo>
                  <a:lnTo>
                    <a:pt x="13098" y="6040"/>
                  </a:lnTo>
                  <a:cubicBezTo>
                    <a:pt x="12990" y="5157"/>
                    <a:pt x="13521" y="4300"/>
                    <a:pt x="14675" y="3507"/>
                  </a:cubicBezTo>
                  <a:cubicBezTo>
                    <a:pt x="14910" y="3354"/>
                    <a:pt x="15171" y="3192"/>
                    <a:pt x="15450" y="3047"/>
                  </a:cubicBezTo>
                  <a:lnTo>
                    <a:pt x="15405" y="29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42"/>
            <p:cNvSpPr/>
            <p:nvPr/>
          </p:nvSpPr>
          <p:spPr>
            <a:xfrm>
              <a:off x="8992842" y="3474999"/>
              <a:ext cx="35997" cy="141362"/>
            </a:xfrm>
            <a:custGeom>
              <a:rect b="b" l="l" r="r" t="t"/>
              <a:pathLst>
                <a:path extrusionOk="0" h="2906" w="740">
                  <a:moveTo>
                    <a:pt x="218" y="0"/>
                  </a:moveTo>
                  <a:cubicBezTo>
                    <a:pt x="203" y="0"/>
                    <a:pt x="187" y="2"/>
                    <a:pt x="172" y="6"/>
                  </a:cubicBezTo>
                  <a:cubicBezTo>
                    <a:pt x="73" y="24"/>
                    <a:pt x="1" y="123"/>
                    <a:pt x="19" y="231"/>
                  </a:cubicBezTo>
                  <a:cubicBezTo>
                    <a:pt x="91" y="637"/>
                    <a:pt x="163" y="1052"/>
                    <a:pt x="217" y="1466"/>
                  </a:cubicBezTo>
                  <a:cubicBezTo>
                    <a:pt x="271" y="1881"/>
                    <a:pt x="334" y="2296"/>
                    <a:pt x="334" y="2710"/>
                  </a:cubicBezTo>
                  <a:cubicBezTo>
                    <a:pt x="334" y="2728"/>
                    <a:pt x="334" y="2746"/>
                    <a:pt x="334" y="2764"/>
                  </a:cubicBezTo>
                  <a:cubicBezTo>
                    <a:pt x="357" y="2848"/>
                    <a:pt x="437" y="2906"/>
                    <a:pt x="527" y="2906"/>
                  </a:cubicBezTo>
                  <a:cubicBezTo>
                    <a:pt x="543" y="2906"/>
                    <a:pt x="561" y="2904"/>
                    <a:pt x="578" y="2899"/>
                  </a:cubicBezTo>
                  <a:cubicBezTo>
                    <a:pt x="677" y="2872"/>
                    <a:pt x="740" y="2764"/>
                    <a:pt x="713" y="2665"/>
                  </a:cubicBezTo>
                  <a:cubicBezTo>
                    <a:pt x="614" y="2259"/>
                    <a:pt x="569" y="1845"/>
                    <a:pt x="523" y="1430"/>
                  </a:cubicBezTo>
                  <a:cubicBezTo>
                    <a:pt x="469" y="1016"/>
                    <a:pt x="433" y="601"/>
                    <a:pt x="406" y="177"/>
                  </a:cubicBezTo>
                  <a:cubicBezTo>
                    <a:pt x="406" y="168"/>
                    <a:pt x="406" y="168"/>
                    <a:pt x="397" y="159"/>
                  </a:cubicBezTo>
                  <a:cubicBezTo>
                    <a:pt x="382" y="67"/>
                    <a:pt x="307" y="0"/>
                    <a:pt x="2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42"/>
            <p:cNvSpPr/>
            <p:nvPr/>
          </p:nvSpPr>
          <p:spPr>
            <a:xfrm>
              <a:off x="8234282" y="3461525"/>
              <a:ext cx="850704" cy="234469"/>
            </a:xfrm>
            <a:custGeom>
              <a:rect b="b" l="l" r="r" t="t"/>
              <a:pathLst>
                <a:path extrusionOk="0" h="4820" w="17488">
                  <a:moveTo>
                    <a:pt x="15781" y="1"/>
                  </a:moveTo>
                  <a:cubicBezTo>
                    <a:pt x="15770" y="1"/>
                    <a:pt x="15759" y="2"/>
                    <a:pt x="15748" y="4"/>
                  </a:cubicBezTo>
                  <a:lnTo>
                    <a:pt x="190" y="1951"/>
                  </a:lnTo>
                  <a:cubicBezTo>
                    <a:pt x="118" y="1960"/>
                    <a:pt x="55" y="2005"/>
                    <a:pt x="28" y="2086"/>
                  </a:cubicBezTo>
                  <a:cubicBezTo>
                    <a:pt x="1" y="2185"/>
                    <a:pt x="55" y="2293"/>
                    <a:pt x="163" y="2329"/>
                  </a:cubicBezTo>
                  <a:cubicBezTo>
                    <a:pt x="334" y="2356"/>
                    <a:pt x="505" y="2401"/>
                    <a:pt x="668" y="2437"/>
                  </a:cubicBezTo>
                  <a:cubicBezTo>
                    <a:pt x="839" y="2473"/>
                    <a:pt x="1010" y="2509"/>
                    <a:pt x="1172" y="2564"/>
                  </a:cubicBezTo>
                  <a:cubicBezTo>
                    <a:pt x="1488" y="2672"/>
                    <a:pt x="1812" y="2807"/>
                    <a:pt x="2101" y="2987"/>
                  </a:cubicBezTo>
                  <a:cubicBezTo>
                    <a:pt x="2245" y="3077"/>
                    <a:pt x="2380" y="3176"/>
                    <a:pt x="2506" y="3294"/>
                  </a:cubicBezTo>
                  <a:cubicBezTo>
                    <a:pt x="2642" y="3393"/>
                    <a:pt x="2750" y="3528"/>
                    <a:pt x="2849" y="3663"/>
                  </a:cubicBezTo>
                  <a:cubicBezTo>
                    <a:pt x="3038" y="3934"/>
                    <a:pt x="3137" y="4267"/>
                    <a:pt x="3101" y="4592"/>
                  </a:cubicBezTo>
                  <a:cubicBezTo>
                    <a:pt x="3101" y="4628"/>
                    <a:pt x="3101" y="4655"/>
                    <a:pt x="3110" y="4682"/>
                  </a:cubicBezTo>
                  <a:cubicBezTo>
                    <a:pt x="3139" y="4767"/>
                    <a:pt x="3218" y="4819"/>
                    <a:pt x="3304" y="4819"/>
                  </a:cubicBezTo>
                  <a:cubicBezTo>
                    <a:pt x="3326" y="4819"/>
                    <a:pt x="3349" y="4816"/>
                    <a:pt x="3372" y="4808"/>
                  </a:cubicBezTo>
                  <a:cubicBezTo>
                    <a:pt x="3471" y="4772"/>
                    <a:pt x="3525" y="4655"/>
                    <a:pt x="3489" y="4547"/>
                  </a:cubicBezTo>
                  <a:cubicBezTo>
                    <a:pt x="3426" y="4366"/>
                    <a:pt x="3372" y="4186"/>
                    <a:pt x="3282" y="4024"/>
                  </a:cubicBezTo>
                  <a:cubicBezTo>
                    <a:pt x="3201" y="3853"/>
                    <a:pt x="3101" y="3699"/>
                    <a:pt x="2984" y="3555"/>
                  </a:cubicBezTo>
                  <a:cubicBezTo>
                    <a:pt x="2768" y="3276"/>
                    <a:pt x="2497" y="3032"/>
                    <a:pt x="2200" y="2834"/>
                  </a:cubicBezTo>
                  <a:cubicBezTo>
                    <a:pt x="1903" y="2645"/>
                    <a:pt x="1578" y="2482"/>
                    <a:pt x="1254" y="2338"/>
                  </a:cubicBezTo>
                  <a:cubicBezTo>
                    <a:pt x="1170" y="2301"/>
                    <a:pt x="1086" y="2267"/>
                    <a:pt x="1002" y="2233"/>
                  </a:cubicBezTo>
                  <a:lnTo>
                    <a:pt x="1002" y="2233"/>
                  </a:lnTo>
                  <a:lnTo>
                    <a:pt x="15600" y="406"/>
                  </a:lnTo>
                  <a:lnTo>
                    <a:pt x="15600" y="406"/>
                  </a:lnTo>
                  <a:lnTo>
                    <a:pt x="15613" y="508"/>
                  </a:lnTo>
                  <a:lnTo>
                    <a:pt x="15667" y="617"/>
                  </a:lnTo>
                  <a:cubicBezTo>
                    <a:pt x="15686" y="660"/>
                    <a:pt x="15726" y="687"/>
                    <a:pt x="15770" y="687"/>
                  </a:cubicBezTo>
                  <a:cubicBezTo>
                    <a:pt x="15790" y="687"/>
                    <a:pt x="15810" y="682"/>
                    <a:pt x="15829" y="671"/>
                  </a:cubicBezTo>
                  <a:cubicBezTo>
                    <a:pt x="16009" y="589"/>
                    <a:pt x="16199" y="553"/>
                    <a:pt x="16388" y="526"/>
                  </a:cubicBezTo>
                  <a:cubicBezTo>
                    <a:pt x="16483" y="517"/>
                    <a:pt x="16577" y="511"/>
                    <a:pt x="16673" y="511"/>
                  </a:cubicBezTo>
                  <a:cubicBezTo>
                    <a:pt x="16710" y="511"/>
                    <a:pt x="16747" y="512"/>
                    <a:pt x="16784" y="514"/>
                  </a:cubicBezTo>
                  <a:lnTo>
                    <a:pt x="16784" y="514"/>
                  </a:lnTo>
                  <a:cubicBezTo>
                    <a:pt x="16865" y="872"/>
                    <a:pt x="16927" y="1235"/>
                    <a:pt x="16983" y="1599"/>
                  </a:cubicBezTo>
                  <a:cubicBezTo>
                    <a:pt x="17037" y="2005"/>
                    <a:pt x="17109" y="2419"/>
                    <a:pt x="17064" y="2843"/>
                  </a:cubicBezTo>
                  <a:cubicBezTo>
                    <a:pt x="17055" y="2879"/>
                    <a:pt x="17064" y="2906"/>
                    <a:pt x="17073" y="2933"/>
                  </a:cubicBezTo>
                  <a:cubicBezTo>
                    <a:pt x="17100" y="3015"/>
                    <a:pt x="17175" y="3066"/>
                    <a:pt x="17252" y="3066"/>
                  </a:cubicBezTo>
                  <a:cubicBezTo>
                    <a:pt x="17277" y="3066"/>
                    <a:pt x="17301" y="3061"/>
                    <a:pt x="17325" y="3050"/>
                  </a:cubicBezTo>
                  <a:cubicBezTo>
                    <a:pt x="17433" y="3014"/>
                    <a:pt x="17488" y="2897"/>
                    <a:pt x="17442" y="2798"/>
                  </a:cubicBezTo>
                  <a:cubicBezTo>
                    <a:pt x="17298" y="2392"/>
                    <a:pt x="17262" y="1978"/>
                    <a:pt x="17217" y="1563"/>
                  </a:cubicBezTo>
                  <a:cubicBezTo>
                    <a:pt x="17172" y="1148"/>
                    <a:pt x="17145" y="734"/>
                    <a:pt x="17136" y="319"/>
                  </a:cubicBezTo>
                  <a:cubicBezTo>
                    <a:pt x="17136" y="220"/>
                    <a:pt x="17055" y="148"/>
                    <a:pt x="16965" y="148"/>
                  </a:cubicBezTo>
                  <a:lnTo>
                    <a:pt x="16920" y="148"/>
                  </a:lnTo>
                  <a:cubicBezTo>
                    <a:pt x="16739" y="229"/>
                    <a:pt x="16550" y="265"/>
                    <a:pt x="16361" y="292"/>
                  </a:cubicBezTo>
                  <a:cubicBezTo>
                    <a:pt x="16260" y="307"/>
                    <a:pt x="16158" y="316"/>
                    <a:pt x="16056" y="316"/>
                  </a:cubicBezTo>
                  <a:cubicBezTo>
                    <a:pt x="16031" y="316"/>
                    <a:pt x="16007" y="315"/>
                    <a:pt x="15983" y="314"/>
                  </a:cubicBezTo>
                  <a:lnTo>
                    <a:pt x="15983" y="314"/>
                  </a:lnTo>
                  <a:lnTo>
                    <a:pt x="15964" y="166"/>
                  </a:lnTo>
                  <a:cubicBezTo>
                    <a:pt x="15948" y="69"/>
                    <a:pt x="15874" y="1"/>
                    <a:pt x="157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42"/>
            <p:cNvSpPr/>
            <p:nvPr/>
          </p:nvSpPr>
          <p:spPr>
            <a:xfrm>
              <a:off x="9007776" y="3586979"/>
              <a:ext cx="90772" cy="141168"/>
            </a:xfrm>
            <a:custGeom>
              <a:rect b="b" l="l" r="r" t="t"/>
              <a:pathLst>
                <a:path extrusionOk="0" h="2902" w="1866">
                  <a:moveTo>
                    <a:pt x="1344" y="0"/>
                  </a:moveTo>
                  <a:cubicBezTo>
                    <a:pt x="1323" y="0"/>
                    <a:pt x="1301" y="4"/>
                    <a:pt x="1280" y="12"/>
                  </a:cubicBezTo>
                  <a:cubicBezTo>
                    <a:pt x="1172" y="48"/>
                    <a:pt x="1118" y="165"/>
                    <a:pt x="1163" y="264"/>
                  </a:cubicBezTo>
                  <a:cubicBezTo>
                    <a:pt x="1298" y="643"/>
                    <a:pt x="1334" y="1030"/>
                    <a:pt x="1379" y="1409"/>
                  </a:cubicBezTo>
                  <a:cubicBezTo>
                    <a:pt x="1397" y="1607"/>
                    <a:pt x="1415" y="1796"/>
                    <a:pt x="1424" y="1995"/>
                  </a:cubicBezTo>
                  <a:cubicBezTo>
                    <a:pt x="1438" y="2136"/>
                    <a:pt x="1446" y="2283"/>
                    <a:pt x="1450" y="2430"/>
                  </a:cubicBezTo>
                  <a:lnTo>
                    <a:pt x="1450" y="2430"/>
                  </a:lnTo>
                  <a:cubicBezTo>
                    <a:pt x="1414" y="2442"/>
                    <a:pt x="1379" y="2453"/>
                    <a:pt x="1343" y="2463"/>
                  </a:cubicBezTo>
                  <a:cubicBezTo>
                    <a:pt x="1244" y="2481"/>
                    <a:pt x="1154" y="2499"/>
                    <a:pt x="1055" y="2508"/>
                  </a:cubicBezTo>
                  <a:cubicBezTo>
                    <a:pt x="960" y="2517"/>
                    <a:pt x="865" y="2524"/>
                    <a:pt x="770" y="2524"/>
                  </a:cubicBezTo>
                  <a:cubicBezTo>
                    <a:pt x="738" y="2524"/>
                    <a:pt x="705" y="2523"/>
                    <a:pt x="673" y="2522"/>
                  </a:cubicBezTo>
                  <a:lnTo>
                    <a:pt x="673" y="2522"/>
                  </a:lnTo>
                  <a:cubicBezTo>
                    <a:pt x="626" y="2191"/>
                    <a:pt x="579" y="1854"/>
                    <a:pt x="532" y="1517"/>
                  </a:cubicBezTo>
                  <a:cubicBezTo>
                    <a:pt x="478" y="1138"/>
                    <a:pt x="433" y="751"/>
                    <a:pt x="406" y="363"/>
                  </a:cubicBezTo>
                  <a:cubicBezTo>
                    <a:pt x="406" y="354"/>
                    <a:pt x="406" y="345"/>
                    <a:pt x="406" y="345"/>
                  </a:cubicBezTo>
                  <a:cubicBezTo>
                    <a:pt x="390" y="248"/>
                    <a:pt x="308" y="180"/>
                    <a:pt x="214" y="180"/>
                  </a:cubicBezTo>
                  <a:cubicBezTo>
                    <a:pt x="203" y="180"/>
                    <a:pt x="192" y="181"/>
                    <a:pt x="180" y="183"/>
                  </a:cubicBezTo>
                  <a:cubicBezTo>
                    <a:pt x="72" y="201"/>
                    <a:pt x="0" y="300"/>
                    <a:pt x="27" y="408"/>
                  </a:cubicBezTo>
                  <a:cubicBezTo>
                    <a:pt x="90" y="796"/>
                    <a:pt x="144" y="1174"/>
                    <a:pt x="189" y="1562"/>
                  </a:cubicBezTo>
                  <a:cubicBezTo>
                    <a:pt x="234" y="1950"/>
                    <a:pt x="280" y="2337"/>
                    <a:pt x="316" y="2716"/>
                  </a:cubicBezTo>
                  <a:lnTo>
                    <a:pt x="316" y="2770"/>
                  </a:lnTo>
                  <a:cubicBezTo>
                    <a:pt x="316" y="2779"/>
                    <a:pt x="325" y="2797"/>
                    <a:pt x="334" y="2815"/>
                  </a:cubicBezTo>
                  <a:cubicBezTo>
                    <a:pt x="353" y="2868"/>
                    <a:pt x="407" y="2901"/>
                    <a:pt x="466" y="2901"/>
                  </a:cubicBezTo>
                  <a:cubicBezTo>
                    <a:pt x="488" y="2901"/>
                    <a:pt x="510" y="2897"/>
                    <a:pt x="532" y="2887"/>
                  </a:cubicBezTo>
                  <a:cubicBezTo>
                    <a:pt x="712" y="2806"/>
                    <a:pt x="902" y="2770"/>
                    <a:pt x="1091" y="2734"/>
                  </a:cubicBezTo>
                  <a:cubicBezTo>
                    <a:pt x="1181" y="2725"/>
                    <a:pt x="1280" y="2716"/>
                    <a:pt x="1370" y="2716"/>
                  </a:cubicBezTo>
                  <a:cubicBezTo>
                    <a:pt x="1469" y="2716"/>
                    <a:pt x="1569" y="2725"/>
                    <a:pt x="1668" y="2743"/>
                  </a:cubicBezTo>
                  <a:cubicBezTo>
                    <a:pt x="1677" y="2747"/>
                    <a:pt x="1688" y="2750"/>
                    <a:pt x="1700" y="2750"/>
                  </a:cubicBezTo>
                  <a:cubicBezTo>
                    <a:pt x="1713" y="2750"/>
                    <a:pt x="1726" y="2747"/>
                    <a:pt x="1740" y="2743"/>
                  </a:cubicBezTo>
                  <a:cubicBezTo>
                    <a:pt x="1812" y="2725"/>
                    <a:pt x="1866" y="2644"/>
                    <a:pt x="1839" y="2563"/>
                  </a:cubicBezTo>
                  <a:lnTo>
                    <a:pt x="1830" y="2526"/>
                  </a:lnTo>
                  <a:cubicBezTo>
                    <a:pt x="1785" y="2337"/>
                    <a:pt x="1749" y="2148"/>
                    <a:pt x="1713" y="1959"/>
                  </a:cubicBezTo>
                  <a:cubicBezTo>
                    <a:pt x="1677" y="1769"/>
                    <a:pt x="1641" y="1580"/>
                    <a:pt x="1614" y="1382"/>
                  </a:cubicBezTo>
                  <a:cubicBezTo>
                    <a:pt x="1560" y="1003"/>
                    <a:pt x="1505" y="616"/>
                    <a:pt x="1541" y="219"/>
                  </a:cubicBezTo>
                  <a:cubicBezTo>
                    <a:pt x="1551" y="192"/>
                    <a:pt x="1541" y="156"/>
                    <a:pt x="1532" y="129"/>
                  </a:cubicBezTo>
                  <a:cubicBezTo>
                    <a:pt x="1504" y="51"/>
                    <a:pt x="1425" y="0"/>
                    <a:pt x="13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42"/>
            <p:cNvSpPr/>
            <p:nvPr/>
          </p:nvSpPr>
          <p:spPr>
            <a:xfrm>
              <a:off x="9050291" y="3487988"/>
              <a:ext cx="305685" cy="86102"/>
            </a:xfrm>
            <a:custGeom>
              <a:rect b="b" l="l" r="r" t="t"/>
              <a:pathLst>
                <a:path extrusionOk="0" h="1770" w="6284">
                  <a:moveTo>
                    <a:pt x="208" y="0"/>
                  </a:moveTo>
                  <a:cubicBezTo>
                    <a:pt x="100" y="0"/>
                    <a:pt x="9" y="82"/>
                    <a:pt x="0" y="190"/>
                  </a:cubicBezTo>
                  <a:cubicBezTo>
                    <a:pt x="0" y="298"/>
                    <a:pt x="82" y="388"/>
                    <a:pt x="190" y="388"/>
                  </a:cubicBezTo>
                  <a:cubicBezTo>
                    <a:pt x="1172" y="442"/>
                    <a:pt x="2137" y="613"/>
                    <a:pt x="3101" y="767"/>
                  </a:cubicBezTo>
                  <a:cubicBezTo>
                    <a:pt x="3588" y="848"/>
                    <a:pt x="4066" y="938"/>
                    <a:pt x="4552" y="1019"/>
                  </a:cubicBezTo>
                  <a:cubicBezTo>
                    <a:pt x="4982" y="1100"/>
                    <a:pt x="5412" y="1189"/>
                    <a:pt x="5849" y="1278"/>
                  </a:cubicBezTo>
                  <a:lnTo>
                    <a:pt x="5849" y="1278"/>
                  </a:lnTo>
                  <a:lnTo>
                    <a:pt x="5887" y="1605"/>
                  </a:lnTo>
                  <a:cubicBezTo>
                    <a:pt x="5903" y="1695"/>
                    <a:pt x="5978" y="1770"/>
                    <a:pt x="6073" y="1770"/>
                  </a:cubicBezTo>
                  <a:cubicBezTo>
                    <a:pt x="6083" y="1770"/>
                    <a:pt x="6093" y="1769"/>
                    <a:pt x="6103" y="1767"/>
                  </a:cubicBezTo>
                  <a:cubicBezTo>
                    <a:pt x="6211" y="1758"/>
                    <a:pt x="6283" y="1659"/>
                    <a:pt x="6274" y="1551"/>
                  </a:cubicBezTo>
                  <a:lnTo>
                    <a:pt x="6211" y="1091"/>
                  </a:lnTo>
                  <a:lnTo>
                    <a:pt x="6211" y="1082"/>
                  </a:lnTo>
                  <a:cubicBezTo>
                    <a:pt x="6202" y="1001"/>
                    <a:pt x="6139" y="929"/>
                    <a:pt x="6049" y="920"/>
                  </a:cubicBezTo>
                  <a:cubicBezTo>
                    <a:pt x="5562" y="875"/>
                    <a:pt x="5075" y="812"/>
                    <a:pt x="4589" y="749"/>
                  </a:cubicBezTo>
                  <a:cubicBezTo>
                    <a:pt x="4111" y="685"/>
                    <a:pt x="3624" y="622"/>
                    <a:pt x="3137" y="550"/>
                  </a:cubicBezTo>
                  <a:cubicBezTo>
                    <a:pt x="2173" y="397"/>
                    <a:pt x="1199" y="262"/>
                    <a:pt x="244" y="9"/>
                  </a:cubicBezTo>
                  <a:cubicBezTo>
                    <a:pt x="235" y="0"/>
                    <a:pt x="217" y="0"/>
                    <a:pt x="2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42"/>
            <p:cNvSpPr/>
            <p:nvPr/>
          </p:nvSpPr>
          <p:spPr>
            <a:xfrm>
              <a:off x="9073980" y="3552587"/>
              <a:ext cx="283308" cy="148610"/>
            </a:xfrm>
            <a:custGeom>
              <a:rect b="b" l="l" r="r" t="t"/>
              <a:pathLst>
                <a:path extrusionOk="0" h="3055" w="5824">
                  <a:moveTo>
                    <a:pt x="5588" y="1"/>
                  </a:moveTo>
                  <a:cubicBezTo>
                    <a:pt x="5570" y="1"/>
                    <a:pt x="5553" y="3"/>
                    <a:pt x="5535" y="6"/>
                  </a:cubicBezTo>
                  <a:cubicBezTo>
                    <a:pt x="5418" y="34"/>
                    <a:pt x="5336" y="160"/>
                    <a:pt x="5373" y="277"/>
                  </a:cubicBezTo>
                  <a:lnTo>
                    <a:pt x="5406" y="415"/>
                  </a:lnTo>
                  <a:lnTo>
                    <a:pt x="5406" y="415"/>
                  </a:lnTo>
                  <a:cubicBezTo>
                    <a:pt x="5013" y="613"/>
                    <a:pt x="4620" y="805"/>
                    <a:pt x="4228" y="989"/>
                  </a:cubicBezTo>
                  <a:cubicBezTo>
                    <a:pt x="3786" y="1196"/>
                    <a:pt x="3335" y="1395"/>
                    <a:pt x="2885" y="1584"/>
                  </a:cubicBezTo>
                  <a:cubicBezTo>
                    <a:pt x="2434" y="1773"/>
                    <a:pt x="1983" y="1972"/>
                    <a:pt x="1524" y="2152"/>
                  </a:cubicBezTo>
                  <a:cubicBezTo>
                    <a:pt x="1073" y="2332"/>
                    <a:pt x="613" y="2512"/>
                    <a:pt x="153" y="2675"/>
                  </a:cubicBezTo>
                  <a:cubicBezTo>
                    <a:pt x="144" y="2684"/>
                    <a:pt x="135" y="2684"/>
                    <a:pt x="126" y="2684"/>
                  </a:cubicBezTo>
                  <a:cubicBezTo>
                    <a:pt x="36" y="2738"/>
                    <a:pt x="0" y="2855"/>
                    <a:pt x="45" y="2945"/>
                  </a:cubicBezTo>
                  <a:cubicBezTo>
                    <a:pt x="77" y="3016"/>
                    <a:pt x="146" y="3054"/>
                    <a:pt x="219" y="3054"/>
                  </a:cubicBezTo>
                  <a:cubicBezTo>
                    <a:pt x="248" y="3054"/>
                    <a:pt x="278" y="3048"/>
                    <a:pt x="307" y="3035"/>
                  </a:cubicBezTo>
                  <a:cubicBezTo>
                    <a:pt x="748" y="2810"/>
                    <a:pt x="1190" y="2602"/>
                    <a:pt x="1632" y="2395"/>
                  </a:cubicBezTo>
                  <a:cubicBezTo>
                    <a:pt x="2073" y="2188"/>
                    <a:pt x="2524" y="1990"/>
                    <a:pt x="2975" y="1791"/>
                  </a:cubicBezTo>
                  <a:cubicBezTo>
                    <a:pt x="3416" y="1593"/>
                    <a:pt x="3876" y="1404"/>
                    <a:pt x="4327" y="1214"/>
                  </a:cubicBezTo>
                  <a:cubicBezTo>
                    <a:pt x="4778" y="1034"/>
                    <a:pt x="5237" y="854"/>
                    <a:pt x="5706" y="701"/>
                  </a:cubicBezTo>
                  <a:cubicBezTo>
                    <a:pt x="5769" y="674"/>
                    <a:pt x="5823" y="610"/>
                    <a:pt x="5823" y="529"/>
                  </a:cubicBezTo>
                  <a:lnTo>
                    <a:pt x="5823" y="493"/>
                  </a:lnTo>
                  <a:lnTo>
                    <a:pt x="5814" y="223"/>
                  </a:lnTo>
                  <a:cubicBezTo>
                    <a:pt x="5814" y="205"/>
                    <a:pt x="5814" y="187"/>
                    <a:pt x="5805" y="169"/>
                  </a:cubicBezTo>
                  <a:cubicBezTo>
                    <a:pt x="5782" y="68"/>
                    <a:pt x="5692" y="1"/>
                    <a:pt x="55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42"/>
            <p:cNvSpPr/>
            <p:nvPr/>
          </p:nvSpPr>
          <p:spPr>
            <a:xfrm>
              <a:off x="7051300" y="3556236"/>
              <a:ext cx="1992937" cy="418201"/>
            </a:xfrm>
            <a:custGeom>
              <a:rect b="b" l="l" r="r" t="t"/>
              <a:pathLst>
                <a:path extrusionOk="0" h="8597" w="40969">
                  <a:moveTo>
                    <a:pt x="24542" y="1"/>
                  </a:moveTo>
                  <a:cubicBezTo>
                    <a:pt x="24531" y="1"/>
                    <a:pt x="24520" y="2"/>
                    <a:pt x="24509" y="4"/>
                  </a:cubicBezTo>
                  <a:lnTo>
                    <a:pt x="18812" y="761"/>
                  </a:lnTo>
                  <a:lnTo>
                    <a:pt x="15964" y="1130"/>
                  </a:lnTo>
                  <a:lnTo>
                    <a:pt x="13115" y="1491"/>
                  </a:lnTo>
                  <a:cubicBezTo>
                    <a:pt x="11213" y="1734"/>
                    <a:pt x="9311" y="1978"/>
                    <a:pt x="7409" y="2203"/>
                  </a:cubicBezTo>
                  <a:cubicBezTo>
                    <a:pt x="5508" y="2437"/>
                    <a:pt x="3606" y="2654"/>
                    <a:pt x="1695" y="2861"/>
                  </a:cubicBezTo>
                  <a:cubicBezTo>
                    <a:pt x="1586" y="2870"/>
                    <a:pt x="1514" y="2969"/>
                    <a:pt x="1532" y="3068"/>
                  </a:cubicBezTo>
                  <a:lnTo>
                    <a:pt x="1532" y="3077"/>
                  </a:lnTo>
                  <a:lnTo>
                    <a:pt x="1544" y="3172"/>
                  </a:lnTo>
                  <a:lnTo>
                    <a:pt x="1544" y="3172"/>
                  </a:lnTo>
                  <a:lnTo>
                    <a:pt x="171" y="3339"/>
                  </a:lnTo>
                  <a:cubicBezTo>
                    <a:pt x="72" y="3357"/>
                    <a:pt x="0" y="3438"/>
                    <a:pt x="9" y="3537"/>
                  </a:cubicBezTo>
                  <a:lnTo>
                    <a:pt x="9" y="3555"/>
                  </a:lnTo>
                  <a:cubicBezTo>
                    <a:pt x="36" y="4366"/>
                    <a:pt x="117" y="5169"/>
                    <a:pt x="216" y="5962"/>
                  </a:cubicBezTo>
                  <a:cubicBezTo>
                    <a:pt x="316" y="6764"/>
                    <a:pt x="433" y="7557"/>
                    <a:pt x="604" y="8350"/>
                  </a:cubicBezTo>
                  <a:lnTo>
                    <a:pt x="613" y="8368"/>
                  </a:lnTo>
                  <a:cubicBezTo>
                    <a:pt x="630" y="8461"/>
                    <a:pt x="710" y="8523"/>
                    <a:pt x="802" y="8523"/>
                  </a:cubicBezTo>
                  <a:cubicBezTo>
                    <a:pt x="808" y="8523"/>
                    <a:pt x="814" y="8522"/>
                    <a:pt x="820" y="8522"/>
                  </a:cubicBezTo>
                  <a:lnTo>
                    <a:pt x="2189" y="8348"/>
                  </a:lnTo>
                  <a:lnTo>
                    <a:pt x="2189" y="8348"/>
                  </a:lnTo>
                  <a:lnTo>
                    <a:pt x="2199" y="8423"/>
                  </a:lnTo>
                  <a:lnTo>
                    <a:pt x="2199" y="8432"/>
                  </a:lnTo>
                  <a:lnTo>
                    <a:pt x="2199" y="8441"/>
                  </a:lnTo>
                  <a:cubicBezTo>
                    <a:pt x="2216" y="8529"/>
                    <a:pt x="2297" y="8597"/>
                    <a:pt x="2385" y="8597"/>
                  </a:cubicBezTo>
                  <a:cubicBezTo>
                    <a:pt x="2395" y="8597"/>
                    <a:pt x="2405" y="8596"/>
                    <a:pt x="2416" y="8594"/>
                  </a:cubicBezTo>
                  <a:cubicBezTo>
                    <a:pt x="5598" y="8089"/>
                    <a:pt x="8798" y="7701"/>
                    <a:pt x="11998" y="7305"/>
                  </a:cubicBezTo>
                  <a:lnTo>
                    <a:pt x="21588" y="6124"/>
                  </a:lnTo>
                  <a:lnTo>
                    <a:pt x="31188" y="4943"/>
                  </a:lnTo>
                  <a:lnTo>
                    <a:pt x="40779" y="3789"/>
                  </a:lnTo>
                  <a:lnTo>
                    <a:pt x="40788" y="3789"/>
                  </a:lnTo>
                  <a:cubicBezTo>
                    <a:pt x="40887" y="3780"/>
                    <a:pt x="40968" y="3681"/>
                    <a:pt x="40950" y="3573"/>
                  </a:cubicBezTo>
                  <a:lnTo>
                    <a:pt x="40914" y="3303"/>
                  </a:lnTo>
                  <a:cubicBezTo>
                    <a:pt x="40906" y="3201"/>
                    <a:pt x="40817" y="3131"/>
                    <a:pt x="40716" y="3131"/>
                  </a:cubicBezTo>
                  <a:cubicBezTo>
                    <a:pt x="40710" y="3131"/>
                    <a:pt x="40704" y="3131"/>
                    <a:pt x="40698" y="3131"/>
                  </a:cubicBezTo>
                  <a:cubicBezTo>
                    <a:pt x="40599" y="3149"/>
                    <a:pt x="40518" y="3249"/>
                    <a:pt x="40536" y="3348"/>
                  </a:cubicBezTo>
                  <a:lnTo>
                    <a:pt x="40544" y="3427"/>
                  </a:lnTo>
                  <a:lnTo>
                    <a:pt x="40544" y="3427"/>
                  </a:lnTo>
                  <a:lnTo>
                    <a:pt x="31152" y="4655"/>
                  </a:lnTo>
                  <a:lnTo>
                    <a:pt x="21561" y="5872"/>
                  </a:lnTo>
                  <a:lnTo>
                    <a:pt x="11971" y="7098"/>
                  </a:lnTo>
                  <a:cubicBezTo>
                    <a:pt x="8834" y="7495"/>
                    <a:pt x="5706" y="7893"/>
                    <a:pt x="2562" y="8188"/>
                  </a:cubicBezTo>
                  <a:lnTo>
                    <a:pt x="2562" y="8188"/>
                  </a:lnTo>
                  <a:lnTo>
                    <a:pt x="2551" y="8107"/>
                  </a:lnTo>
                  <a:cubicBezTo>
                    <a:pt x="2534" y="8005"/>
                    <a:pt x="2453" y="7935"/>
                    <a:pt x="2353" y="7935"/>
                  </a:cubicBezTo>
                  <a:cubicBezTo>
                    <a:pt x="2347" y="7935"/>
                    <a:pt x="2341" y="7935"/>
                    <a:pt x="2335" y="7936"/>
                  </a:cubicBezTo>
                  <a:lnTo>
                    <a:pt x="984" y="8108"/>
                  </a:lnTo>
                  <a:lnTo>
                    <a:pt x="984" y="8108"/>
                  </a:lnTo>
                  <a:cubicBezTo>
                    <a:pt x="950" y="7364"/>
                    <a:pt x="866" y="6627"/>
                    <a:pt x="775" y="5899"/>
                  </a:cubicBezTo>
                  <a:cubicBezTo>
                    <a:pt x="684" y="5161"/>
                    <a:pt x="578" y="4430"/>
                    <a:pt x="428" y="3701"/>
                  </a:cubicBezTo>
                  <a:lnTo>
                    <a:pt x="428" y="3701"/>
                  </a:lnTo>
                  <a:lnTo>
                    <a:pt x="1785" y="3528"/>
                  </a:lnTo>
                  <a:cubicBezTo>
                    <a:pt x="1884" y="3519"/>
                    <a:pt x="1965" y="3420"/>
                    <a:pt x="1947" y="3312"/>
                  </a:cubicBezTo>
                  <a:lnTo>
                    <a:pt x="1935" y="3213"/>
                  </a:lnTo>
                  <a:lnTo>
                    <a:pt x="1935" y="3213"/>
                  </a:lnTo>
                  <a:cubicBezTo>
                    <a:pt x="3766" y="2952"/>
                    <a:pt x="5606" y="2700"/>
                    <a:pt x="7437" y="2464"/>
                  </a:cubicBezTo>
                  <a:cubicBezTo>
                    <a:pt x="9338" y="2221"/>
                    <a:pt x="11240" y="1987"/>
                    <a:pt x="13142" y="1752"/>
                  </a:cubicBezTo>
                  <a:lnTo>
                    <a:pt x="16000" y="1401"/>
                  </a:lnTo>
                  <a:lnTo>
                    <a:pt x="18848" y="1058"/>
                  </a:lnTo>
                  <a:lnTo>
                    <a:pt x="24554" y="382"/>
                  </a:lnTo>
                  <a:lnTo>
                    <a:pt x="24563" y="382"/>
                  </a:lnTo>
                  <a:cubicBezTo>
                    <a:pt x="24671" y="373"/>
                    <a:pt x="24743" y="274"/>
                    <a:pt x="24725" y="166"/>
                  </a:cubicBezTo>
                  <a:cubicBezTo>
                    <a:pt x="24717" y="69"/>
                    <a:pt x="24637" y="1"/>
                    <a:pt x="245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42"/>
            <p:cNvSpPr/>
            <p:nvPr/>
          </p:nvSpPr>
          <p:spPr>
            <a:xfrm>
              <a:off x="7753724" y="3601377"/>
              <a:ext cx="138152" cy="171960"/>
            </a:xfrm>
            <a:custGeom>
              <a:rect b="b" l="l" r="r" t="t"/>
              <a:pathLst>
                <a:path extrusionOk="0" h="3535" w="2840">
                  <a:moveTo>
                    <a:pt x="2624" y="1"/>
                  </a:moveTo>
                  <a:cubicBezTo>
                    <a:pt x="2587" y="1"/>
                    <a:pt x="2549" y="11"/>
                    <a:pt x="2515" y="31"/>
                  </a:cubicBezTo>
                  <a:lnTo>
                    <a:pt x="2065" y="329"/>
                  </a:lnTo>
                  <a:cubicBezTo>
                    <a:pt x="1920" y="428"/>
                    <a:pt x="1767" y="509"/>
                    <a:pt x="1623" y="626"/>
                  </a:cubicBezTo>
                  <a:cubicBezTo>
                    <a:pt x="1343" y="842"/>
                    <a:pt x="1064" y="1068"/>
                    <a:pt x="821" y="1338"/>
                  </a:cubicBezTo>
                  <a:cubicBezTo>
                    <a:pt x="577" y="1599"/>
                    <a:pt x="370" y="1897"/>
                    <a:pt x="217" y="2239"/>
                  </a:cubicBezTo>
                  <a:cubicBezTo>
                    <a:pt x="63" y="2582"/>
                    <a:pt x="0" y="2961"/>
                    <a:pt x="27" y="3339"/>
                  </a:cubicBezTo>
                  <a:lnTo>
                    <a:pt x="27" y="3348"/>
                  </a:lnTo>
                  <a:cubicBezTo>
                    <a:pt x="27" y="3357"/>
                    <a:pt x="27" y="3375"/>
                    <a:pt x="27" y="3384"/>
                  </a:cubicBezTo>
                  <a:cubicBezTo>
                    <a:pt x="51" y="3469"/>
                    <a:pt x="133" y="3534"/>
                    <a:pt x="224" y="3534"/>
                  </a:cubicBezTo>
                  <a:cubicBezTo>
                    <a:pt x="240" y="3534"/>
                    <a:pt x="255" y="3532"/>
                    <a:pt x="271" y="3528"/>
                  </a:cubicBezTo>
                  <a:cubicBezTo>
                    <a:pt x="370" y="3501"/>
                    <a:pt x="433" y="3393"/>
                    <a:pt x="415" y="3294"/>
                  </a:cubicBezTo>
                  <a:cubicBezTo>
                    <a:pt x="334" y="2979"/>
                    <a:pt x="361" y="2654"/>
                    <a:pt x="478" y="2348"/>
                  </a:cubicBezTo>
                  <a:cubicBezTo>
                    <a:pt x="595" y="2041"/>
                    <a:pt x="794" y="1762"/>
                    <a:pt x="1019" y="1518"/>
                  </a:cubicBezTo>
                  <a:cubicBezTo>
                    <a:pt x="1253" y="1275"/>
                    <a:pt x="1524" y="1059"/>
                    <a:pt x="1803" y="878"/>
                  </a:cubicBezTo>
                  <a:lnTo>
                    <a:pt x="1911" y="806"/>
                  </a:lnTo>
                  <a:lnTo>
                    <a:pt x="2019" y="743"/>
                  </a:lnTo>
                  <a:cubicBezTo>
                    <a:pt x="2092" y="698"/>
                    <a:pt x="2173" y="653"/>
                    <a:pt x="2245" y="617"/>
                  </a:cubicBezTo>
                  <a:cubicBezTo>
                    <a:pt x="2398" y="536"/>
                    <a:pt x="2542" y="455"/>
                    <a:pt x="2695" y="374"/>
                  </a:cubicBezTo>
                  <a:lnTo>
                    <a:pt x="2714" y="365"/>
                  </a:lnTo>
                  <a:cubicBezTo>
                    <a:pt x="2714" y="365"/>
                    <a:pt x="2723" y="365"/>
                    <a:pt x="2732" y="356"/>
                  </a:cubicBezTo>
                  <a:cubicBezTo>
                    <a:pt x="2822" y="301"/>
                    <a:pt x="2840" y="175"/>
                    <a:pt x="2786" y="85"/>
                  </a:cubicBezTo>
                  <a:cubicBezTo>
                    <a:pt x="2746" y="29"/>
                    <a:pt x="2686" y="1"/>
                    <a:pt x="26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42"/>
            <p:cNvSpPr/>
            <p:nvPr/>
          </p:nvSpPr>
          <p:spPr>
            <a:xfrm>
              <a:off x="8276797" y="3673322"/>
              <a:ext cx="127207" cy="161161"/>
            </a:xfrm>
            <a:custGeom>
              <a:rect b="b" l="l" r="r" t="t"/>
              <a:pathLst>
                <a:path extrusionOk="0" h="3313" w="2615">
                  <a:moveTo>
                    <a:pt x="2417" y="0"/>
                  </a:moveTo>
                  <a:cubicBezTo>
                    <a:pt x="2405" y="0"/>
                    <a:pt x="2393" y="1"/>
                    <a:pt x="2381" y="3"/>
                  </a:cubicBezTo>
                  <a:cubicBezTo>
                    <a:pt x="2272" y="30"/>
                    <a:pt x="2209" y="129"/>
                    <a:pt x="2227" y="238"/>
                  </a:cubicBezTo>
                  <a:cubicBezTo>
                    <a:pt x="2254" y="382"/>
                    <a:pt x="2272" y="526"/>
                    <a:pt x="2254" y="670"/>
                  </a:cubicBezTo>
                  <a:cubicBezTo>
                    <a:pt x="2245" y="815"/>
                    <a:pt x="2218" y="968"/>
                    <a:pt x="2155" y="1103"/>
                  </a:cubicBezTo>
                  <a:cubicBezTo>
                    <a:pt x="2056" y="1382"/>
                    <a:pt x="1876" y="1644"/>
                    <a:pt x="1668" y="1869"/>
                  </a:cubicBezTo>
                  <a:cubicBezTo>
                    <a:pt x="1461" y="2104"/>
                    <a:pt x="1218" y="2302"/>
                    <a:pt x="965" y="2473"/>
                  </a:cubicBezTo>
                  <a:cubicBezTo>
                    <a:pt x="830" y="2563"/>
                    <a:pt x="704" y="2653"/>
                    <a:pt x="569" y="2735"/>
                  </a:cubicBezTo>
                  <a:cubicBezTo>
                    <a:pt x="434" y="2807"/>
                    <a:pt x="298" y="2879"/>
                    <a:pt x="154" y="2942"/>
                  </a:cubicBezTo>
                  <a:cubicBezTo>
                    <a:pt x="145" y="2942"/>
                    <a:pt x="136" y="2951"/>
                    <a:pt x="127" y="2951"/>
                  </a:cubicBezTo>
                  <a:cubicBezTo>
                    <a:pt x="28" y="3005"/>
                    <a:pt x="1" y="3131"/>
                    <a:pt x="64" y="3221"/>
                  </a:cubicBezTo>
                  <a:cubicBezTo>
                    <a:pt x="99" y="3280"/>
                    <a:pt x="162" y="3312"/>
                    <a:pt x="226" y="3312"/>
                  </a:cubicBezTo>
                  <a:cubicBezTo>
                    <a:pt x="260" y="3312"/>
                    <a:pt x="294" y="3303"/>
                    <a:pt x="325" y="3284"/>
                  </a:cubicBezTo>
                  <a:lnTo>
                    <a:pt x="334" y="3284"/>
                  </a:lnTo>
                  <a:cubicBezTo>
                    <a:pt x="614" y="3104"/>
                    <a:pt x="875" y="2906"/>
                    <a:pt x="1128" y="2707"/>
                  </a:cubicBezTo>
                  <a:cubicBezTo>
                    <a:pt x="1389" y="2500"/>
                    <a:pt x="1632" y="2284"/>
                    <a:pt x="1849" y="2031"/>
                  </a:cubicBezTo>
                  <a:cubicBezTo>
                    <a:pt x="2065" y="1788"/>
                    <a:pt x="2263" y="1518"/>
                    <a:pt x="2399" y="1202"/>
                  </a:cubicBezTo>
                  <a:cubicBezTo>
                    <a:pt x="2543" y="896"/>
                    <a:pt x="2615" y="553"/>
                    <a:pt x="2615" y="193"/>
                  </a:cubicBezTo>
                  <a:cubicBezTo>
                    <a:pt x="2615" y="184"/>
                    <a:pt x="2615" y="166"/>
                    <a:pt x="2615" y="157"/>
                  </a:cubicBezTo>
                  <a:cubicBezTo>
                    <a:pt x="2591" y="61"/>
                    <a:pt x="2510" y="0"/>
                    <a:pt x="24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42"/>
            <p:cNvSpPr/>
            <p:nvPr/>
          </p:nvSpPr>
          <p:spPr>
            <a:xfrm>
              <a:off x="7126261" y="3708687"/>
              <a:ext cx="37311" cy="143746"/>
            </a:xfrm>
            <a:custGeom>
              <a:rect b="b" l="l" r="r" t="t"/>
              <a:pathLst>
                <a:path extrusionOk="0" h="2955" w="767">
                  <a:moveTo>
                    <a:pt x="226" y="1"/>
                  </a:moveTo>
                  <a:cubicBezTo>
                    <a:pt x="211" y="1"/>
                    <a:pt x="196" y="3"/>
                    <a:pt x="181" y="6"/>
                  </a:cubicBezTo>
                  <a:cubicBezTo>
                    <a:pt x="73" y="24"/>
                    <a:pt x="0" y="124"/>
                    <a:pt x="27" y="232"/>
                  </a:cubicBezTo>
                  <a:cubicBezTo>
                    <a:pt x="100" y="637"/>
                    <a:pt x="163" y="1052"/>
                    <a:pt x="217" y="1467"/>
                  </a:cubicBezTo>
                  <a:lnTo>
                    <a:pt x="307" y="2089"/>
                  </a:lnTo>
                  <a:cubicBezTo>
                    <a:pt x="325" y="2296"/>
                    <a:pt x="379" y="2494"/>
                    <a:pt x="334" y="2711"/>
                  </a:cubicBezTo>
                  <a:cubicBezTo>
                    <a:pt x="325" y="2756"/>
                    <a:pt x="334" y="2801"/>
                    <a:pt x="352" y="2837"/>
                  </a:cubicBezTo>
                  <a:cubicBezTo>
                    <a:pt x="384" y="2914"/>
                    <a:pt x="458" y="2955"/>
                    <a:pt x="534" y="2955"/>
                  </a:cubicBezTo>
                  <a:cubicBezTo>
                    <a:pt x="564" y="2955"/>
                    <a:pt x="594" y="2949"/>
                    <a:pt x="622" y="2936"/>
                  </a:cubicBezTo>
                  <a:cubicBezTo>
                    <a:pt x="722" y="2891"/>
                    <a:pt x="767" y="2765"/>
                    <a:pt x="722" y="2666"/>
                  </a:cubicBezTo>
                  <a:cubicBezTo>
                    <a:pt x="622" y="2467"/>
                    <a:pt x="622" y="2251"/>
                    <a:pt x="595" y="2053"/>
                  </a:cubicBezTo>
                  <a:lnTo>
                    <a:pt x="523" y="1431"/>
                  </a:lnTo>
                  <a:cubicBezTo>
                    <a:pt x="478" y="1016"/>
                    <a:pt x="433" y="601"/>
                    <a:pt x="406" y="178"/>
                  </a:cubicBezTo>
                  <a:cubicBezTo>
                    <a:pt x="406" y="178"/>
                    <a:pt x="406" y="169"/>
                    <a:pt x="406" y="160"/>
                  </a:cubicBezTo>
                  <a:cubicBezTo>
                    <a:pt x="391" y="67"/>
                    <a:pt x="316" y="1"/>
                    <a:pt x="2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42"/>
            <p:cNvSpPr/>
            <p:nvPr/>
          </p:nvSpPr>
          <p:spPr>
            <a:xfrm>
              <a:off x="7753724" y="3752661"/>
              <a:ext cx="159215" cy="130125"/>
            </a:xfrm>
            <a:custGeom>
              <a:rect b="b" l="l" r="r" t="t"/>
              <a:pathLst>
                <a:path extrusionOk="0" h="2675" w="3273">
                  <a:moveTo>
                    <a:pt x="215" y="1"/>
                  </a:moveTo>
                  <a:cubicBezTo>
                    <a:pt x="203" y="1"/>
                    <a:pt x="192" y="2"/>
                    <a:pt x="181" y="4"/>
                  </a:cubicBezTo>
                  <a:cubicBezTo>
                    <a:pt x="72" y="31"/>
                    <a:pt x="0" y="130"/>
                    <a:pt x="27" y="238"/>
                  </a:cubicBezTo>
                  <a:cubicBezTo>
                    <a:pt x="99" y="581"/>
                    <a:pt x="253" y="905"/>
                    <a:pt x="460" y="1176"/>
                  </a:cubicBezTo>
                  <a:cubicBezTo>
                    <a:pt x="676" y="1446"/>
                    <a:pt x="938" y="1662"/>
                    <a:pt x="1208" y="1843"/>
                  </a:cubicBezTo>
                  <a:cubicBezTo>
                    <a:pt x="1488" y="2023"/>
                    <a:pt x="1776" y="2176"/>
                    <a:pt x="2083" y="2302"/>
                  </a:cubicBezTo>
                  <a:cubicBezTo>
                    <a:pt x="2371" y="2438"/>
                    <a:pt x="2677" y="2564"/>
                    <a:pt x="3002" y="2663"/>
                  </a:cubicBezTo>
                  <a:cubicBezTo>
                    <a:pt x="3011" y="2663"/>
                    <a:pt x="3020" y="2672"/>
                    <a:pt x="3029" y="2672"/>
                  </a:cubicBezTo>
                  <a:cubicBezTo>
                    <a:pt x="3039" y="2674"/>
                    <a:pt x="3049" y="2674"/>
                    <a:pt x="3059" y="2674"/>
                  </a:cubicBezTo>
                  <a:cubicBezTo>
                    <a:pt x="3155" y="2674"/>
                    <a:pt x="3238" y="2599"/>
                    <a:pt x="3254" y="2510"/>
                  </a:cubicBezTo>
                  <a:cubicBezTo>
                    <a:pt x="3272" y="2402"/>
                    <a:pt x="3191" y="2302"/>
                    <a:pt x="3092" y="2284"/>
                  </a:cubicBezTo>
                  <a:cubicBezTo>
                    <a:pt x="2939" y="2266"/>
                    <a:pt x="2786" y="2230"/>
                    <a:pt x="2641" y="2185"/>
                  </a:cubicBezTo>
                  <a:cubicBezTo>
                    <a:pt x="2488" y="2140"/>
                    <a:pt x="2335" y="2086"/>
                    <a:pt x="2191" y="2032"/>
                  </a:cubicBezTo>
                  <a:cubicBezTo>
                    <a:pt x="1902" y="1915"/>
                    <a:pt x="1623" y="1789"/>
                    <a:pt x="1361" y="1608"/>
                  </a:cubicBezTo>
                  <a:cubicBezTo>
                    <a:pt x="1118" y="1437"/>
                    <a:pt x="875" y="1239"/>
                    <a:pt x="712" y="986"/>
                  </a:cubicBezTo>
                  <a:cubicBezTo>
                    <a:pt x="622" y="869"/>
                    <a:pt x="559" y="734"/>
                    <a:pt x="505" y="599"/>
                  </a:cubicBezTo>
                  <a:cubicBezTo>
                    <a:pt x="451" y="464"/>
                    <a:pt x="424" y="319"/>
                    <a:pt x="415" y="175"/>
                  </a:cubicBezTo>
                  <a:lnTo>
                    <a:pt x="406" y="175"/>
                  </a:lnTo>
                  <a:cubicBezTo>
                    <a:pt x="406" y="166"/>
                    <a:pt x="406" y="166"/>
                    <a:pt x="406" y="157"/>
                  </a:cubicBezTo>
                  <a:cubicBezTo>
                    <a:pt x="390" y="61"/>
                    <a:pt x="303" y="1"/>
                    <a:pt x="2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42"/>
            <p:cNvSpPr/>
            <p:nvPr/>
          </p:nvSpPr>
          <p:spPr>
            <a:xfrm>
              <a:off x="7140708" y="3828157"/>
              <a:ext cx="36046" cy="134163"/>
            </a:xfrm>
            <a:custGeom>
              <a:rect b="b" l="l" r="r" t="t"/>
              <a:pathLst>
                <a:path extrusionOk="0" h="2758" w="741">
                  <a:moveTo>
                    <a:pt x="230" y="0"/>
                  </a:moveTo>
                  <a:cubicBezTo>
                    <a:pt x="208" y="0"/>
                    <a:pt x="186" y="4"/>
                    <a:pt x="163" y="11"/>
                  </a:cubicBezTo>
                  <a:cubicBezTo>
                    <a:pt x="64" y="38"/>
                    <a:pt x="1" y="155"/>
                    <a:pt x="37" y="255"/>
                  </a:cubicBezTo>
                  <a:cubicBezTo>
                    <a:pt x="163" y="633"/>
                    <a:pt x="208" y="1021"/>
                    <a:pt x="253" y="1399"/>
                  </a:cubicBezTo>
                  <a:cubicBezTo>
                    <a:pt x="289" y="1787"/>
                    <a:pt x="325" y="2175"/>
                    <a:pt x="325" y="2562"/>
                  </a:cubicBezTo>
                  <a:cubicBezTo>
                    <a:pt x="325" y="2580"/>
                    <a:pt x="325" y="2598"/>
                    <a:pt x="334" y="2607"/>
                  </a:cubicBezTo>
                  <a:cubicBezTo>
                    <a:pt x="357" y="2698"/>
                    <a:pt x="431" y="2758"/>
                    <a:pt x="519" y="2758"/>
                  </a:cubicBezTo>
                  <a:cubicBezTo>
                    <a:pt x="535" y="2758"/>
                    <a:pt x="552" y="2756"/>
                    <a:pt x="569" y="2751"/>
                  </a:cubicBezTo>
                  <a:cubicBezTo>
                    <a:pt x="677" y="2724"/>
                    <a:pt x="740" y="2625"/>
                    <a:pt x="713" y="2517"/>
                  </a:cubicBezTo>
                  <a:cubicBezTo>
                    <a:pt x="623" y="2138"/>
                    <a:pt x="551" y="1760"/>
                    <a:pt x="497" y="1372"/>
                  </a:cubicBezTo>
                  <a:cubicBezTo>
                    <a:pt x="443" y="985"/>
                    <a:pt x="397" y="606"/>
                    <a:pt x="425" y="210"/>
                  </a:cubicBezTo>
                  <a:cubicBezTo>
                    <a:pt x="425" y="182"/>
                    <a:pt x="425" y="155"/>
                    <a:pt x="416" y="137"/>
                  </a:cubicBezTo>
                  <a:cubicBezTo>
                    <a:pt x="387" y="52"/>
                    <a:pt x="313" y="0"/>
                    <a:pt x="2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83" name="Google Shape;1983;p42"/>
          <p:cNvGrpSpPr/>
          <p:nvPr/>
        </p:nvGrpSpPr>
        <p:grpSpPr>
          <a:xfrm>
            <a:off x="1461844" y="2395650"/>
            <a:ext cx="6544049" cy="409927"/>
            <a:chOff x="4345425" y="2175475"/>
            <a:chExt cx="800750" cy="176025"/>
          </a:xfrm>
        </p:grpSpPr>
        <p:sp>
          <p:nvSpPr>
            <p:cNvPr id="1984" name="Google Shape;1984;p42"/>
            <p:cNvSpPr/>
            <p:nvPr/>
          </p:nvSpPr>
          <p:spPr>
            <a:xfrm>
              <a:off x="4351850" y="2175475"/>
              <a:ext cx="763000" cy="156275"/>
            </a:xfrm>
            <a:custGeom>
              <a:rect b="b" l="l" r="r" t="t"/>
              <a:pathLst>
                <a:path extrusionOk="0" h="6251" w="3052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FF9900">
                <a:alpha val="642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42"/>
            <p:cNvSpPr/>
            <p:nvPr/>
          </p:nvSpPr>
          <p:spPr>
            <a:xfrm>
              <a:off x="4345425" y="2195925"/>
              <a:ext cx="800750" cy="155575"/>
            </a:xfrm>
            <a:custGeom>
              <a:rect b="b" l="l" r="r" t="t"/>
              <a:pathLst>
                <a:path extrusionOk="0" h="6223" w="3203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FF9900">
                <a:alpha val="642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86" name="Google Shape;1986;p42"/>
          <p:cNvGrpSpPr/>
          <p:nvPr/>
        </p:nvGrpSpPr>
        <p:grpSpPr>
          <a:xfrm rot="885079">
            <a:off x="7604993" y="215362"/>
            <a:ext cx="841400" cy="534968"/>
            <a:chOff x="5501450" y="2545600"/>
            <a:chExt cx="639525" cy="438000"/>
          </a:xfrm>
        </p:grpSpPr>
        <p:sp>
          <p:nvSpPr>
            <p:cNvPr id="1987" name="Google Shape;1987;p42"/>
            <p:cNvSpPr/>
            <p:nvPr/>
          </p:nvSpPr>
          <p:spPr>
            <a:xfrm>
              <a:off x="5501450" y="2545600"/>
              <a:ext cx="639525" cy="438000"/>
            </a:xfrm>
            <a:custGeom>
              <a:rect b="b" l="l" r="r" t="t"/>
              <a:pathLst>
                <a:path extrusionOk="0" h="17520" w="25581">
                  <a:moveTo>
                    <a:pt x="2054" y="916"/>
                  </a:moveTo>
                  <a:cubicBezTo>
                    <a:pt x="4249" y="1273"/>
                    <a:pt x="6534" y="1376"/>
                    <a:pt x="8837" y="1376"/>
                  </a:cubicBezTo>
                  <a:cubicBezTo>
                    <a:pt x="11993" y="1376"/>
                    <a:pt x="15185" y="1183"/>
                    <a:pt x="18229" y="1183"/>
                  </a:cubicBezTo>
                  <a:cubicBezTo>
                    <a:pt x="18767" y="1183"/>
                    <a:pt x="19366" y="1142"/>
                    <a:pt x="19969" y="1142"/>
                  </a:cubicBezTo>
                  <a:cubicBezTo>
                    <a:pt x="21476" y="1142"/>
                    <a:pt x="23008" y="1398"/>
                    <a:pt x="23668" y="3189"/>
                  </a:cubicBezTo>
                  <a:cubicBezTo>
                    <a:pt x="24139" y="4443"/>
                    <a:pt x="23998" y="6292"/>
                    <a:pt x="24045" y="7625"/>
                  </a:cubicBezTo>
                  <a:cubicBezTo>
                    <a:pt x="24154" y="10242"/>
                    <a:pt x="24076" y="12876"/>
                    <a:pt x="23904" y="15493"/>
                  </a:cubicBezTo>
                  <a:cubicBezTo>
                    <a:pt x="19549" y="16044"/>
                    <a:pt x="15184" y="16308"/>
                    <a:pt x="10802" y="16308"/>
                  </a:cubicBezTo>
                  <a:cubicBezTo>
                    <a:pt x="9570" y="16308"/>
                    <a:pt x="8336" y="16287"/>
                    <a:pt x="7101" y="16246"/>
                  </a:cubicBezTo>
                  <a:cubicBezTo>
                    <a:pt x="5141" y="16167"/>
                    <a:pt x="2398" y="16543"/>
                    <a:pt x="1505" y="14036"/>
                  </a:cubicBezTo>
                  <a:cubicBezTo>
                    <a:pt x="1066" y="12782"/>
                    <a:pt x="1270" y="10916"/>
                    <a:pt x="1207" y="9600"/>
                  </a:cubicBezTo>
                  <a:cubicBezTo>
                    <a:pt x="1160" y="8659"/>
                    <a:pt x="235" y="1700"/>
                    <a:pt x="2054" y="916"/>
                  </a:cubicBezTo>
                  <a:close/>
                  <a:moveTo>
                    <a:pt x="1928" y="0"/>
                  </a:moveTo>
                  <a:cubicBezTo>
                    <a:pt x="478" y="0"/>
                    <a:pt x="29" y="2119"/>
                    <a:pt x="16" y="3518"/>
                  </a:cubicBezTo>
                  <a:cubicBezTo>
                    <a:pt x="0" y="5869"/>
                    <a:pt x="204" y="8252"/>
                    <a:pt x="282" y="10603"/>
                  </a:cubicBezTo>
                  <a:cubicBezTo>
                    <a:pt x="345" y="12139"/>
                    <a:pt x="157" y="14098"/>
                    <a:pt x="1003" y="15462"/>
                  </a:cubicBezTo>
                  <a:cubicBezTo>
                    <a:pt x="2119" y="17247"/>
                    <a:pt x="4806" y="17520"/>
                    <a:pt x="7212" y="17520"/>
                  </a:cubicBezTo>
                  <a:cubicBezTo>
                    <a:pt x="8268" y="17520"/>
                    <a:pt x="9269" y="17467"/>
                    <a:pt x="10061" y="17467"/>
                  </a:cubicBezTo>
                  <a:cubicBezTo>
                    <a:pt x="10126" y="17467"/>
                    <a:pt x="10189" y="17468"/>
                    <a:pt x="10251" y="17468"/>
                  </a:cubicBezTo>
                  <a:cubicBezTo>
                    <a:pt x="10550" y="17471"/>
                    <a:pt x="10848" y="17473"/>
                    <a:pt x="11146" y="17473"/>
                  </a:cubicBezTo>
                  <a:cubicBezTo>
                    <a:pt x="15785" y="17473"/>
                    <a:pt x="20422" y="17132"/>
                    <a:pt x="25016" y="16528"/>
                  </a:cubicBezTo>
                  <a:cubicBezTo>
                    <a:pt x="25581" y="16449"/>
                    <a:pt x="25549" y="15791"/>
                    <a:pt x="25189" y="15509"/>
                  </a:cubicBezTo>
                  <a:cubicBezTo>
                    <a:pt x="25440" y="11857"/>
                    <a:pt x="25534" y="8126"/>
                    <a:pt x="25110" y="4490"/>
                  </a:cubicBezTo>
                  <a:cubicBezTo>
                    <a:pt x="24907" y="2766"/>
                    <a:pt x="24515" y="995"/>
                    <a:pt x="22728" y="305"/>
                  </a:cubicBezTo>
                  <a:cubicBezTo>
                    <a:pt x="22098" y="64"/>
                    <a:pt x="21403" y="15"/>
                    <a:pt x="20716" y="15"/>
                  </a:cubicBezTo>
                  <a:cubicBezTo>
                    <a:pt x="20240" y="15"/>
                    <a:pt x="19769" y="38"/>
                    <a:pt x="19327" y="38"/>
                  </a:cubicBezTo>
                  <a:cubicBezTo>
                    <a:pt x="17132" y="38"/>
                    <a:pt x="14954" y="70"/>
                    <a:pt x="12759" y="70"/>
                  </a:cubicBezTo>
                  <a:cubicBezTo>
                    <a:pt x="12545" y="72"/>
                    <a:pt x="12330" y="73"/>
                    <a:pt x="12115" y="73"/>
                  </a:cubicBezTo>
                  <a:cubicBezTo>
                    <a:pt x="10641" y="73"/>
                    <a:pt x="9140" y="30"/>
                    <a:pt x="7640" y="30"/>
                  </a:cubicBezTo>
                  <a:cubicBezTo>
                    <a:pt x="6052" y="30"/>
                    <a:pt x="4466" y="78"/>
                    <a:pt x="2916" y="274"/>
                  </a:cubicBezTo>
                  <a:cubicBezTo>
                    <a:pt x="2544" y="84"/>
                    <a:pt x="2216" y="0"/>
                    <a:pt x="1928" y="0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42"/>
            <p:cNvSpPr/>
            <p:nvPr/>
          </p:nvSpPr>
          <p:spPr>
            <a:xfrm>
              <a:off x="5714775" y="2654925"/>
              <a:ext cx="280075" cy="257600"/>
            </a:xfrm>
            <a:custGeom>
              <a:rect b="b" l="l" r="r" t="t"/>
              <a:pathLst>
                <a:path extrusionOk="0" h="10304" w="11203">
                  <a:moveTo>
                    <a:pt x="652" y="289"/>
                  </a:moveTo>
                  <a:cubicBezTo>
                    <a:pt x="809" y="415"/>
                    <a:pt x="966" y="540"/>
                    <a:pt x="1138" y="650"/>
                  </a:cubicBezTo>
                  <a:cubicBezTo>
                    <a:pt x="1076" y="697"/>
                    <a:pt x="1044" y="775"/>
                    <a:pt x="1029" y="854"/>
                  </a:cubicBezTo>
                  <a:cubicBezTo>
                    <a:pt x="1029" y="1042"/>
                    <a:pt x="1044" y="1214"/>
                    <a:pt x="1044" y="1387"/>
                  </a:cubicBezTo>
                  <a:cubicBezTo>
                    <a:pt x="919" y="1449"/>
                    <a:pt x="825" y="1543"/>
                    <a:pt x="778" y="1669"/>
                  </a:cubicBezTo>
                  <a:cubicBezTo>
                    <a:pt x="746" y="1214"/>
                    <a:pt x="699" y="760"/>
                    <a:pt x="652" y="305"/>
                  </a:cubicBezTo>
                  <a:cubicBezTo>
                    <a:pt x="652" y="305"/>
                    <a:pt x="652" y="289"/>
                    <a:pt x="652" y="289"/>
                  </a:cubicBezTo>
                  <a:close/>
                  <a:moveTo>
                    <a:pt x="5778" y="4208"/>
                  </a:moveTo>
                  <a:lnTo>
                    <a:pt x="5778" y="4208"/>
                  </a:lnTo>
                  <a:cubicBezTo>
                    <a:pt x="6217" y="4333"/>
                    <a:pt x="6671" y="4443"/>
                    <a:pt x="7126" y="4521"/>
                  </a:cubicBezTo>
                  <a:cubicBezTo>
                    <a:pt x="7142" y="4537"/>
                    <a:pt x="7142" y="4537"/>
                    <a:pt x="7157" y="4553"/>
                  </a:cubicBezTo>
                  <a:cubicBezTo>
                    <a:pt x="6844" y="4725"/>
                    <a:pt x="6530" y="4913"/>
                    <a:pt x="6232" y="5101"/>
                  </a:cubicBezTo>
                  <a:cubicBezTo>
                    <a:pt x="6138" y="4804"/>
                    <a:pt x="5966" y="4490"/>
                    <a:pt x="5778" y="4208"/>
                  </a:cubicBezTo>
                  <a:close/>
                  <a:moveTo>
                    <a:pt x="840" y="2296"/>
                  </a:moveTo>
                  <a:lnTo>
                    <a:pt x="840" y="2296"/>
                  </a:lnTo>
                  <a:cubicBezTo>
                    <a:pt x="919" y="2672"/>
                    <a:pt x="1013" y="3032"/>
                    <a:pt x="1076" y="3393"/>
                  </a:cubicBezTo>
                  <a:cubicBezTo>
                    <a:pt x="1123" y="4694"/>
                    <a:pt x="1201" y="5995"/>
                    <a:pt x="1264" y="7280"/>
                  </a:cubicBezTo>
                  <a:cubicBezTo>
                    <a:pt x="1279" y="7500"/>
                    <a:pt x="1436" y="7641"/>
                    <a:pt x="1609" y="7688"/>
                  </a:cubicBezTo>
                  <a:cubicBezTo>
                    <a:pt x="1624" y="7923"/>
                    <a:pt x="1656" y="8142"/>
                    <a:pt x="1671" y="8377"/>
                  </a:cubicBezTo>
                  <a:cubicBezTo>
                    <a:pt x="1671" y="8503"/>
                    <a:pt x="1734" y="8612"/>
                    <a:pt x="1812" y="8706"/>
                  </a:cubicBezTo>
                  <a:cubicBezTo>
                    <a:pt x="1781" y="8753"/>
                    <a:pt x="1765" y="8801"/>
                    <a:pt x="1734" y="8848"/>
                  </a:cubicBezTo>
                  <a:cubicBezTo>
                    <a:pt x="1718" y="8910"/>
                    <a:pt x="1718" y="8957"/>
                    <a:pt x="1703" y="9004"/>
                  </a:cubicBezTo>
                  <a:cubicBezTo>
                    <a:pt x="1577" y="9130"/>
                    <a:pt x="1436" y="9239"/>
                    <a:pt x="1295" y="9365"/>
                  </a:cubicBezTo>
                  <a:cubicBezTo>
                    <a:pt x="1154" y="7014"/>
                    <a:pt x="1029" y="4647"/>
                    <a:pt x="840" y="2296"/>
                  </a:cubicBezTo>
                  <a:close/>
                  <a:moveTo>
                    <a:pt x="299" y="0"/>
                  </a:moveTo>
                  <a:cubicBezTo>
                    <a:pt x="146" y="0"/>
                    <a:pt x="0" y="102"/>
                    <a:pt x="10" y="305"/>
                  </a:cubicBezTo>
                  <a:cubicBezTo>
                    <a:pt x="88" y="3440"/>
                    <a:pt x="355" y="6575"/>
                    <a:pt x="574" y="9710"/>
                  </a:cubicBezTo>
                  <a:cubicBezTo>
                    <a:pt x="590" y="9866"/>
                    <a:pt x="684" y="9976"/>
                    <a:pt x="793" y="10023"/>
                  </a:cubicBezTo>
                  <a:cubicBezTo>
                    <a:pt x="841" y="10176"/>
                    <a:pt x="985" y="10303"/>
                    <a:pt x="1148" y="10303"/>
                  </a:cubicBezTo>
                  <a:cubicBezTo>
                    <a:pt x="1201" y="10303"/>
                    <a:pt x="1256" y="10289"/>
                    <a:pt x="1311" y="10258"/>
                  </a:cubicBezTo>
                  <a:cubicBezTo>
                    <a:pt x="1718" y="10070"/>
                    <a:pt x="2110" y="9851"/>
                    <a:pt x="2486" y="9647"/>
                  </a:cubicBezTo>
                  <a:cubicBezTo>
                    <a:pt x="2627" y="9631"/>
                    <a:pt x="2753" y="9569"/>
                    <a:pt x="2847" y="9475"/>
                  </a:cubicBezTo>
                  <a:cubicBezTo>
                    <a:pt x="2894" y="9427"/>
                    <a:pt x="2941" y="9396"/>
                    <a:pt x="2988" y="9349"/>
                  </a:cubicBezTo>
                  <a:cubicBezTo>
                    <a:pt x="5417" y="7938"/>
                    <a:pt x="7721" y="6199"/>
                    <a:pt x="10151" y="4819"/>
                  </a:cubicBezTo>
                  <a:cubicBezTo>
                    <a:pt x="10229" y="4757"/>
                    <a:pt x="10292" y="4694"/>
                    <a:pt x="10323" y="4615"/>
                  </a:cubicBezTo>
                  <a:cubicBezTo>
                    <a:pt x="10383" y="4639"/>
                    <a:pt x="10441" y="4649"/>
                    <a:pt x="10497" y="4649"/>
                  </a:cubicBezTo>
                  <a:cubicBezTo>
                    <a:pt x="10925" y="4649"/>
                    <a:pt x="11203" y="4024"/>
                    <a:pt x="10731" y="3816"/>
                  </a:cubicBezTo>
                  <a:cubicBezTo>
                    <a:pt x="9101" y="3032"/>
                    <a:pt x="7439" y="2296"/>
                    <a:pt x="5762" y="1606"/>
                  </a:cubicBezTo>
                  <a:cubicBezTo>
                    <a:pt x="4238" y="987"/>
                    <a:pt x="2525" y="34"/>
                    <a:pt x="860" y="34"/>
                  </a:cubicBezTo>
                  <a:cubicBezTo>
                    <a:pt x="796" y="34"/>
                    <a:pt x="732" y="36"/>
                    <a:pt x="668" y="39"/>
                  </a:cubicBezTo>
                  <a:cubicBezTo>
                    <a:pt x="621" y="39"/>
                    <a:pt x="590" y="70"/>
                    <a:pt x="558" y="117"/>
                  </a:cubicBezTo>
                  <a:cubicBezTo>
                    <a:pt x="492" y="39"/>
                    <a:pt x="394" y="0"/>
                    <a:pt x="299" y="0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89" name="Google Shape;1989;p42"/>
          <p:cNvSpPr txBox="1"/>
          <p:nvPr>
            <p:ph type="title"/>
          </p:nvPr>
        </p:nvSpPr>
        <p:spPr>
          <a:xfrm>
            <a:off x="1239625" y="1555700"/>
            <a:ext cx="6988500" cy="111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solidFill>
                  <a:srgbClr val="52AF8A"/>
                </a:solidFill>
              </a:rPr>
              <a:t>System Requirements</a:t>
            </a:r>
            <a:endParaRPr sz="5600">
              <a:solidFill>
                <a:srgbClr val="52AF8A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3" name="Shape 1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4" name="Google Shape;1994;p43"/>
          <p:cNvGrpSpPr/>
          <p:nvPr/>
        </p:nvGrpSpPr>
        <p:grpSpPr>
          <a:xfrm rot="191005">
            <a:off x="775129" y="3514822"/>
            <a:ext cx="1256977" cy="429871"/>
            <a:chOff x="4319250" y="3137000"/>
            <a:chExt cx="885825" cy="524125"/>
          </a:xfrm>
        </p:grpSpPr>
        <p:sp>
          <p:nvSpPr>
            <p:cNvPr id="1995" name="Google Shape;1995;p43"/>
            <p:cNvSpPr/>
            <p:nvPr/>
          </p:nvSpPr>
          <p:spPr>
            <a:xfrm>
              <a:off x="4334525" y="3137000"/>
              <a:ext cx="816875" cy="145250"/>
            </a:xfrm>
            <a:custGeom>
              <a:rect b="b" l="l" r="r" t="t"/>
              <a:pathLst>
                <a:path extrusionOk="0" h="5810" w="32675">
                  <a:moveTo>
                    <a:pt x="30614" y="1"/>
                  </a:moveTo>
                  <a:cubicBezTo>
                    <a:pt x="30548" y="1"/>
                    <a:pt x="30480" y="4"/>
                    <a:pt x="30410" y="11"/>
                  </a:cubicBezTo>
                  <a:lnTo>
                    <a:pt x="30410" y="11"/>
                  </a:lnTo>
                  <a:lnTo>
                    <a:pt x="30410" y="11"/>
                  </a:lnTo>
                  <a:lnTo>
                    <a:pt x="28330" y="186"/>
                  </a:lnTo>
                  <a:cubicBezTo>
                    <a:pt x="28200" y="197"/>
                    <a:pt x="28078" y="220"/>
                    <a:pt x="27966" y="252"/>
                  </a:cubicBezTo>
                  <a:lnTo>
                    <a:pt x="27966" y="252"/>
                  </a:lnTo>
                  <a:lnTo>
                    <a:pt x="1989" y="2818"/>
                  </a:lnTo>
                  <a:cubicBezTo>
                    <a:pt x="1" y="3012"/>
                    <a:pt x="100" y="5810"/>
                    <a:pt x="2061" y="5810"/>
                  </a:cubicBezTo>
                  <a:cubicBezTo>
                    <a:pt x="2127" y="5810"/>
                    <a:pt x="2195" y="5807"/>
                    <a:pt x="2265" y="5800"/>
                  </a:cubicBezTo>
                  <a:cubicBezTo>
                    <a:pt x="11738" y="4848"/>
                    <a:pt x="21212" y="3920"/>
                    <a:pt x="30686" y="2993"/>
                  </a:cubicBezTo>
                  <a:cubicBezTo>
                    <a:pt x="32674" y="2799"/>
                    <a:pt x="32575" y="1"/>
                    <a:pt x="30614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43"/>
            <p:cNvSpPr/>
            <p:nvPr/>
          </p:nvSpPr>
          <p:spPr>
            <a:xfrm>
              <a:off x="4356675" y="3182825"/>
              <a:ext cx="798275" cy="129275"/>
            </a:xfrm>
            <a:custGeom>
              <a:rect b="b" l="l" r="r" t="t"/>
              <a:pathLst>
                <a:path extrusionOk="0" h="5171" w="31931">
                  <a:moveTo>
                    <a:pt x="29692" y="0"/>
                  </a:moveTo>
                  <a:cubicBezTo>
                    <a:pt x="29262" y="0"/>
                    <a:pt x="28841" y="143"/>
                    <a:pt x="28521" y="458"/>
                  </a:cubicBezTo>
                  <a:lnTo>
                    <a:pt x="28521" y="458"/>
                  </a:lnTo>
                  <a:cubicBezTo>
                    <a:pt x="26855" y="717"/>
                    <a:pt x="25061" y="686"/>
                    <a:pt x="23409" y="834"/>
                  </a:cubicBezTo>
                  <a:cubicBezTo>
                    <a:pt x="20928" y="1035"/>
                    <a:pt x="18447" y="1235"/>
                    <a:pt x="15990" y="1461"/>
                  </a:cubicBezTo>
                  <a:cubicBezTo>
                    <a:pt x="11958" y="1784"/>
                    <a:pt x="7925" y="2108"/>
                    <a:pt x="3893" y="2415"/>
                  </a:cubicBezTo>
                  <a:lnTo>
                    <a:pt x="3893" y="2415"/>
                  </a:lnTo>
                  <a:cubicBezTo>
                    <a:pt x="3677" y="2329"/>
                    <a:pt x="3447" y="2279"/>
                    <a:pt x="3219" y="2279"/>
                  </a:cubicBezTo>
                  <a:cubicBezTo>
                    <a:pt x="3010" y="2279"/>
                    <a:pt x="2803" y="2320"/>
                    <a:pt x="2607" y="2413"/>
                  </a:cubicBezTo>
                  <a:cubicBezTo>
                    <a:pt x="2550" y="2451"/>
                    <a:pt x="2478" y="2489"/>
                    <a:pt x="2414" y="2527"/>
                  </a:cubicBezTo>
                  <a:lnTo>
                    <a:pt x="2414" y="2527"/>
                  </a:lnTo>
                  <a:cubicBezTo>
                    <a:pt x="2253" y="2539"/>
                    <a:pt x="2092" y="2551"/>
                    <a:pt x="1930" y="2564"/>
                  </a:cubicBezTo>
                  <a:cubicBezTo>
                    <a:pt x="0" y="2714"/>
                    <a:pt x="903" y="5170"/>
                    <a:pt x="2482" y="5170"/>
                  </a:cubicBezTo>
                  <a:cubicBezTo>
                    <a:pt x="2634" y="5170"/>
                    <a:pt x="2774" y="5169"/>
                    <a:pt x="2906" y="5164"/>
                  </a:cubicBezTo>
                  <a:lnTo>
                    <a:pt x="2906" y="5164"/>
                  </a:lnTo>
                  <a:cubicBezTo>
                    <a:pt x="2907" y="5166"/>
                    <a:pt x="2907" y="5168"/>
                    <a:pt x="2908" y="5170"/>
                  </a:cubicBezTo>
                  <a:cubicBezTo>
                    <a:pt x="8146" y="4769"/>
                    <a:pt x="13359" y="4343"/>
                    <a:pt x="18597" y="3917"/>
                  </a:cubicBezTo>
                  <a:cubicBezTo>
                    <a:pt x="21078" y="3716"/>
                    <a:pt x="23559" y="3491"/>
                    <a:pt x="26041" y="3290"/>
                  </a:cubicBezTo>
                  <a:cubicBezTo>
                    <a:pt x="27619" y="3165"/>
                    <a:pt x="30351" y="3541"/>
                    <a:pt x="31504" y="2213"/>
                  </a:cubicBezTo>
                  <a:cubicBezTo>
                    <a:pt x="31930" y="1711"/>
                    <a:pt x="31604" y="985"/>
                    <a:pt x="31178" y="609"/>
                  </a:cubicBezTo>
                  <a:cubicBezTo>
                    <a:pt x="31153" y="584"/>
                    <a:pt x="31103" y="533"/>
                    <a:pt x="31053" y="508"/>
                  </a:cubicBezTo>
                  <a:cubicBezTo>
                    <a:pt x="30676" y="184"/>
                    <a:pt x="30178" y="0"/>
                    <a:pt x="29692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43"/>
            <p:cNvSpPr/>
            <p:nvPr/>
          </p:nvSpPr>
          <p:spPr>
            <a:xfrm>
              <a:off x="4345775" y="3233150"/>
              <a:ext cx="859300" cy="100300"/>
            </a:xfrm>
            <a:custGeom>
              <a:rect b="b" l="l" r="r" t="t"/>
              <a:pathLst>
                <a:path extrusionOk="0" h="4012" w="34372">
                  <a:moveTo>
                    <a:pt x="31734" y="0"/>
                  </a:moveTo>
                  <a:cubicBezTo>
                    <a:pt x="31607" y="0"/>
                    <a:pt x="31483" y="8"/>
                    <a:pt x="31364" y="24"/>
                  </a:cubicBezTo>
                  <a:cubicBezTo>
                    <a:pt x="31276" y="34"/>
                    <a:pt x="31188" y="44"/>
                    <a:pt x="31100" y="54"/>
                  </a:cubicBezTo>
                  <a:lnTo>
                    <a:pt x="31100" y="54"/>
                  </a:lnTo>
                  <a:cubicBezTo>
                    <a:pt x="31096" y="52"/>
                    <a:pt x="31092" y="51"/>
                    <a:pt x="31088" y="49"/>
                  </a:cubicBezTo>
                  <a:cubicBezTo>
                    <a:pt x="31067" y="54"/>
                    <a:pt x="31046" y="58"/>
                    <a:pt x="31025" y="63"/>
                  </a:cubicBezTo>
                  <a:lnTo>
                    <a:pt x="31025" y="63"/>
                  </a:lnTo>
                  <a:cubicBezTo>
                    <a:pt x="21187" y="1175"/>
                    <a:pt x="11326" y="2165"/>
                    <a:pt x="1464" y="3032"/>
                  </a:cubicBezTo>
                  <a:cubicBezTo>
                    <a:pt x="1" y="3154"/>
                    <a:pt x="2951" y="4011"/>
                    <a:pt x="3642" y="4011"/>
                  </a:cubicBezTo>
                  <a:cubicBezTo>
                    <a:pt x="3661" y="4011"/>
                    <a:pt x="3679" y="4011"/>
                    <a:pt x="3694" y="4009"/>
                  </a:cubicBezTo>
                  <a:cubicBezTo>
                    <a:pt x="13102" y="3182"/>
                    <a:pt x="22486" y="2243"/>
                    <a:pt x="31870" y="1193"/>
                  </a:cubicBezTo>
                  <a:lnTo>
                    <a:pt x="31870" y="1193"/>
                  </a:lnTo>
                  <a:cubicBezTo>
                    <a:pt x="31983" y="1203"/>
                    <a:pt x="32095" y="1208"/>
                    <a:pt x="32207" y="1208"/>
                  </a:cubicBezTo>
                  <a:cubicBezTo>
                    <a:pt x="32407" y="1208"/>
                    <a:pt x="32604" y="1191"/>
                    <a:pt x="32792" y="1152"/>
                  </a:cubicBezTo>
                  <a:cubicBezTo>
                    <a:pt x="33143" y="1102"/>
                    <a:pt x="33494" y="1027"/>
                    <a:pt x="33845" y="977"/>
                  </a:cubicBezTo>
                  <a:cubicBezTo>
                    <a:pt x="34371" y="876"/>
                    <a:pt x="33920" y="551"/>
                    <a:pt x="33670" y="450"/>
                  </a:cubicBezTo>
                  <a:cubicBezTo>
                    <a:pt x="33104" y="199"/>
                    <a:pt x="32381" y="0"/>
                    <a:pt x="31734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43"/>
            <p:cNvSpPr/>
            <p:nvPr/>
          </p:nvSpPr>
          <p:spPr>
            <a:xfrm>
              <a:off x="4359800" y="3270500"/>
              <a:ext cx="768200" cy="83975"/>
            </a:xfrm>
            <a:custGeom>
              <a:rect b="b" l="l" r="r" t="t"/>
              <a:pathLst>
                <a:path extrusionOk="0" h="3359" w="30728">
                  <a:moveTo>
                    <a:pt x="27647" y="0"/>
                  </a:moveTo>
                  <a:cubicBezTo>
                    <a:pt x="27595" y="0"/>
                    <a:pt x="27544" y="3"/>
                    <a:pt x="27494" y="9"/>
                  </a:cubicBezTo>
                  <a:cubicBezTo>
                    <a:pt x="18372" y="1212"/>
                    <a:pt x="9199" y="1839"/>
                    <a:pt x="1" y="1914"/>
                  </a:cubicBezTo>
                  <a:cubicBezTo>
                    <a:pt x="151" y="1914"/>
                    <a:pt x="1930" y="3016"/>
                    <a:pt x="2532" y="3142"/>
                  </a:cubicBezTo>
                  <a:cubicBezTo>
                    <a:pt x="2783" y="3192"/>
                    <a:pt x="3033" y="3242"/>
                    <a:pt x="3309" y="3317"/>
                  </a:cubicBezTo>
                  <a:cubicBezTo>
                    <a:pt x="3433" y="3345"/>
                    <a:pt x="3533" y="3358"/>
                    <a:pt x="3608" y="3358"/>
                  </a:cubicBezTo>
                  <a:cubicBezTo>
                    <a:pt x="3777" y="3358"/>
                    <a:pt x="3816" y="3292"/>
                    <a:pt x="3714" y="3186"/>
                  </a:cubicBezTo>
                  <a:lnTo>
                    <a:pt x="3714" y="3186"/>
                  </a:lnTo>
                  <a:cubicBezTo>
                    <a:pt x="12659" y="3106"/>
                    <a:pt x="21579" y="2457"/>
                    <a:pt x="30452" y="1287"/>
                  </a:cubicBezTo>
                  <a:cubicBezTo>
                    <a:pt x="30728" y="1262"/>
                    <a:pt x="29550" y="635"/>
                    <a:pt x="29474" y="585"/>
                  </a:cubicBezTo>
                  <a:cubicBezTo>
                    <a:pt x="28990" y="378"/>
                    <a:pt x="28251" y="0"/>
                    <a:pt x="27647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43"/>
            <p:cNvSpPr/>
            <p:nvPr/>
          </p:nvSpPr>
          <p:spPr>
            <a:xfrm>
              <a:off x="4326650" y="3282500"/>
              <a:ext cx="830850" cy="180500"/>
            </a:xfrm>
            <a:custGeom>
              <a:rect b="b" l="l" r="r" t="t"/>
              <a:pathLst>
                <a:path extrusionOk="0" h="7220" w="33234">
                  <a:moveTo>
                    <a:pt x="31326" y="1"/>
                  </a:moveTo>
                  <a:cubicBezTo>
                    <a:pt x="31278" y="1"/>
                    <a:pt x="31228" y="2"/>
                    <a:pt x="31176" y="5"/>
                  </a:cubicBezTo>
                  <a:cubicBezTo>
                    <a:pt x="31034" y="14"/>
                    <a:pt x="30892" y="22"/>
                    <a:pt x="30750" y="30"/>
                  </a:cubicBezTo>
                  <a:lnTo>
                    <a:pt x="30750" y="30"/>
                  </a:lnTo>
                  <a:cubicBezTo>
                    <a:pt x="30750" y="30"/>
                    <a:pt x="30750" y="30"/>
                    <a:pt x="30750" y="30"/>
                  </a:cubicBezTo>
                  <a:lnTo>
                    <a:pt x="30750" y="30"/>
                  </a:lnTo>
                  <a:cubicBezTo>
                    <a:pt x="30750" y="30"/>
                    <a:pt x="30750" y="30"/>
                    <a:pt x="30750" y="30"/>
                  </a:cubicBezTo>
                  <a:lnTo>
                    <a:pt x="30750" y="30"/>
                  </a:lnTo>
                  <a:cubicBezTo>
                    <a:pt x="21994" y="549"/>
                    <a:pt x="13215" y="1092"/>
                    <a:pt x="4459" y="1634"/>
                  </a:cubicBezTo>
                  <a:cubicBezTo>
                    <a:pt x="3043" y="1714"/>
                    <a:pt x="2088" y="3524"/>
                    <a:pt x="2855" y="4184"/>
                  </a:cubicBezTo>
                  <a:lnTo>
                    <a:pt x="2855" y="4184"/>
                  </a:lnTo>
                  <a:cubicBezTo>
                    <a:pt x="2545" y="4258"/>
                    <a:pt x="2237" y="4335"/>
                    <a:pt x="1928" y="4416"/>
                  </a:cubicBezTo>
                  <a:cubicBezTo>
                    <a:pt x="215" y="4850"/>
                    <a:pt x="1" y="7219"/>
                    <a:pt x="1588" y="7219"/>
                  </a:cubicBezTo>
                  <a:cubicBezTo>
                    <a:pt x="1743" y="7219"/>
                    <a:pt x="1914" y="7197"/>
                    <a:pt x="2104" y="7148"/>
                  </a:cubicBezTo>
                  <a:cubicBezTo>
                    <a:pt x="11552" y="4667"/>
                    <a:pt x="21527" y="5544"/>
                    <a:pt x="30926" y="2762"/>
                  </a:cubicBezTo>
                  <a:cubicBezTo>
                    <a:pt x="32270" y="2371"/>
                    <a:pt x="33233" y="1"/>
                    <a:pt x="31326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43"/>
            <p:cNvSpPr/>
            <p:nvPr/>
          </p:nvSpPr>
          <p:spPr>
            <a:xfrm>
              <a:off x="4319250" y="3360925"/>
              <a:ext cx="817050" cy="79000"/>
            </a:xfrm>
            <a:custGeom>
              <a:rect b="b" l="l" r="r" t="t"/>
              <a:pathLst>
                <a:path extrusionOk="0" h="3160" w="32682">
                  <a:moveTo>
                    <a:pt x="29390" y="0"/>
                  </a:moveTo>
                  <a:cubicBezTo>
                    <a:pt x="29382" y="0"/>
                    <a:pt x="29374" y="1"/>
                    <a:pt x="29367" y="1"/>
                  </a:cubicBezTo>
                  <a:cubicBezTo>
                    <a:pt x="20294" y="477"/>
                    <a:pt x="11222" y="953"/>
                    <a:pt x="2149" y="1404"/>
                  </a:cubicBezTo>
                  <a:cubicBezTo>
                    <a:pt x="1" y="1528"/>
                    <a:pt x="2232" y="3160"/>
                    <a:pt x="3425" y="3160"/>
                  </a:cubicBezTo>
                  <a:cubicBezTo>
                    <a:pt x="3442" y="3160"/>
                    <a:pt x="3460" y="3160"/>
                    <a:pt x="3477" y="3159"/>
                  </a:cubicBezTo>
                  <a:cubicBezTo>
                    <a:pt x="11910" y="2716"/>
                    <a:pt x="20343" y="2274"/>
                    <a:pt x="28776" y="1831"/>
                  </a:cubicBezTo>
                  <a:lnTo>
                    <a:pt x="28776" y="1831"/>
                  </a:lnTo>
                  <a:cubicBezTo>
                    <a:pt x="29195" y="1987"/>
                    <a:pt x="29661" y="2088"/>
                    <a:pt x="30045" y="2088"/>
                  </a:cubicBezTo>
                  <a:cubicBezTo>
                    <a:pt x="30263" y="2088"/>
                    <a:pt x="30455" y="2055"/>
                    <a:pt x="30595" y="1981"/>
                  </a:cubicBezTo>
                  <a:cubicBezTo>
                    <a:pt x="30846" y="1856"/>
                    <a:pt x="31096" y="1730"/>
                    <a:pt x="31347" y="1580"/>
                  </a:cubicBezTo>
                  <a:cubicBezTo>
                    <a:pt x="32682" y="863"/>
                    <a:pt x="29947" y="0"/>
                    <a:pt x="29390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43"/>
            <p:cNvSpPr/>
            <p:nvPr/>
          </p:nvSpPr>
          <p:spPr>
            <a:xfrm>
              <a:off x="4359800" y="3368900"/>
              <a:ext cx="757150" cy="121750"/>
            </a:xfrm>
            <a:custGeom>
              <a:rect b="b" l="l" r="r" t="t"/>
              <a:pathLst>
                <a:path extrusionOk="0" h="4870" w="30286">
                  <a:moveTo>
                    <a:pt x="28493" y="1"/>
                  </a:moveTo>
                  <a:cubicBezTo>
                    <a:pt x="28461" y="1"/>
                    <a:pt x="28429" y="3"/>
                    <a:pt x="28397" y="8"/>
                  </a:cubicBezTo>
                  <a:cubicBezTo>
                    <a:pt x="19399" y="1311"/>
                    <a:pt x="10377" y="1737"/>
                    <a:pt x="1279" y="1762"/>
                  </a:cubicBezTo>
                  <a:cubicBezTo>
                    <a:pt x="1" y="1762"/>
                    <a:pt x="1153" y="4870"/>
                    <a:pt x="2281" y="4870"/>
                  </a:cubicBezTo>
                  <a:cubicBezTo>
                    <a:pt x="10690" y="4847"/>
                    <a:pt x="19035" y="4481"/>
                    <a:pt x="27355" y="3377"/>
                  </a:cubicBezTo>
                  <a:lnTo>
                    <a:pt x="27355" y="3377"/>
                  </a:lnTo>
                  <a:cubicBezTo>
                    <a:pt x="27588" y="3629"/>
                    <a:pt x="27849" y="3792"/>
                    <a:pt x="28107" y="3792"/>
                  </a:cubicBezTo>
                  <a:cubicBezTo>
                    <a:pt x="28112" y="3792"/>
                    <a:pt x="28117" y="3792"/>
                    <a:pt x="28121" y="3792"/>
                  </a:cubicBezTo>
                  <a:cubicBezTo>
                    <a:pt x="28948" y="3767"/>
                    <a:pt x="29349" y="3567"/>
                    <a:pt x="29800" y="2890"/>
                  </a:cubicBezTo>
                  <a:cubicBezTo>
                    <a:pt x="30286" y="2186"/>
                    <a:pt x="29478" y="1"/>
                    <a:pt x="28493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43"/>
            <p:cNvSpPr/>
            <p:nvPr/>
          </p:nvSpPr>
          <p:spPr>
            <a:xfrm>
              <a:off x="4369825" y="3442375"/>
              <a:ext cx="758625" cy="151550"/>
            </a:xfrm>
            <a:custGeom>
              <a:rect b="b" l="l" r="r" t="t"/>
              <a:pathLst>
                <a:path extrusionOk="0" h="6062" w="30345">
                  <a:moveTo>
                    <a:pt x="27667" y="0"/>
                  </a:moveTo>
                  <a:cubicBezTo>
                    <a:pt x="27659" y="0"/>
                    <a:pt x="27652" y="1"/>
                    <a:pt x="27645" y="1"/>
                  </a:cubicBezTo>
                  <a:lnTo>
                    <a:pt x="3646" y="1123"/>
                  </a:lnTo>
                  <a:lnTo>
                    <a:pt x="3646" y="1123"/>
                  </a:lnTo>
                  <a:cubicBezTo>
                    <a:pt x="3428" y="965"/>
                    <a:pt x="3215" y="867"/>
                    <a:pt x="3033" y="867"/>
                  </a:cubicBezTo>
                  <a:cubicBezTo>
                    <a:pt x="2999" y="867"/>
                    <a:pt x="2965" y="871"/>
                    <a:pt x="2933" y="878"/>
                  </a:cubicBezTo>
                  <a:cubicBezTo>
                    <a:pt x="2407" y="979"/>
                    <a:pt x="1880" y="1104"/>
                    <a:pt x="1379" y="1229"/>
                  </a:cubicBezTo>
                  <a:cubicBezTo>
                    <a:pt x="778" y="1346"/>
                    <a:pt x="1456" y="2486"/>
                    <a:pt x="2212" y="3219"/>
                  </a:cubicBezTo>
                  <a:lnTo>
                    <a:pt x="2212" y="3219"/>
                  </a:lnTo>
                  <a:cubicBezTo>
                    <a:pt x="2182" y="3219"/>
                    <a:pt x="2151" y="3219"/>
                    <a:pt x="2119" y="3219"/>
                  </a:cubicBezTo>
                  <a:cubicBezTo>
                    <a:pt x="1796" y="3219"/>
                    <a:pt x="1444" y="3229"/>
                    <a:pt x="1311" y="3313"/>
                  </a:cubicBezTo>
                  <a:lnTo>
                    <a:pt x="1311" y="3313"/>
                  </a:lnTo>
                  <a:cubicBezTo>
                    <a:pt x="1155" y="3219"/>
                    <a:pt x="995" y="3149"/>
                    <a:pt x="860" y="3149"/>
                  </a:cubicBezTo>
                  <a:cubicBezTo>
                    <a:pt x="779" y="3149"/>
                    <a:pt x="708" y="3174"/>
                    <a:pt x="652" y="3234"/>
                  </a:cubicBezTo>
                  <a:cubicBezTo>
                    <a:pt x="627" y="3284"/>
                    <a:pt x="577" y="3309"/>
                    <a:pt x="527" y="3360"/>
                  </a:cubicBezTo>
                  <a:cubicBezTo>
                    <a:pt x="1" y="3936"/>
                    <a:pt x="1429" y="5289"/>
                    <a:pt x="1805" y="5590"/>
                  </a:cubicBezTo>
                  <a:cubicBezTo>
                    <a:pt x="2288" y="5941"/>
                    <a:pt x="2862" y="6062"/>
                    <a:pt x="3473" y="6062"/>
                  </a:cubicBezTo>
                  <a:cubicBezTo>
                    <a:pt x="4607" y="6062"/>
                    <a:pt x="5866" y="5645"/>
                    <a:pt x="6893" y="5515"/>
                  </a:cubicBezTo>
                  <a:cubicBezTo>
                    <a:pt x="9449" y="5189"/>
                    <a:pt x="12031" y="4989"/>
                    <a:pt x="14612" y="4863"/>
                  </a:cubicBezTo>
                  <a:cubicBezTo>
                    <a:pt x="19750" y="4613"/>
                    <a:pt x="24838" y="4462"/>
                    <a:pt x="29675" y="2558"/>
                  </a:cubicBezTo>
                  <a:cubicBezTo>
                    <a:pt x="30345" y="2310"/>
                    <a:pt x="28364" y="0"/>
                    <a:pt x="27667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43"/>
            <p:cNvSpPr/>
            <p:nvPr/>
          </p:nvSpPr>
          <p:spPr>
            <a:xfrm>
              <a:off x="4409400" y="3507550"/>
              <a:ext cx="682250" cy="94025"/>
            </a:xfrm>
            <a:custGeom>
              <a:rect b="b" l="l" r="r" t="t"/>
              <a:pathLst>
                <a:path extrusionOk="0" h="3761" w="27290">
                  <a:moveTo>
                    <a:pt x="25285" y="1"/>
                  </a:moveTo>
                  <a:cubicBezTo>
                    <a:pt x="17165" y="251"/>
                    <a:pt x="9044" y="477"/>
                    <a:pt x="949" y="702"/>
                  </a:cubicBezTo>
                  <a:cubicBezTo>
                    <a:pt x="0" y="727"/>
                    <a:pt x="1165" y="3760"/>
                    <a:pt x="2016" y="3760"/>
                  </a:cubicBezTo>
                  <a:cubicBezTo>
                    <a:pt x="2020" y="3760"/>
                    <a:pt x="2023" y="3760"/>
                    <a:pt x="2027" y="3760"/>
                  </a:cubicBezTo>
                  <a:cubicBezTo>
                    <a:pt x="9646" y="3525"/>
                    <a:pt x="17265" y="3312"/>
                    <a:pt x="24863" y="3100"/>
                  </a:cubicBezTo>
                  <a:lnTo>
                    <a:pt x="24863" y="3100"/>
                  </a:lnTo>
                  <a:cubicBezTo>
                    <a:pt x="25030" y="3255"/>
                    <a:pt x="25204" y="3348"/>
                    <a:pt x="25373" y="3348"/>
                  </a:cubicBezTo>
                  <a:cubicBezTo>
                    <a:pt x="25411" y="3348"/>
                    <a:pt x="25448" y="3344"/>
                    <a:pt x="25485" y="3334"/>
                  </a:cubicBezTo>
                  <a:lnTo>
                    <a:pt x="26538" y="3033"/>
                  </a:lnTo>
                  <a:cubicBezTo>
                    <a:pt x="27290" y="2833"/>
                    <a:pt x="26037" y="1"/>
                    <a:pt x="25285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43"/>
            <p:cNvSpPr/>
            <p:nvPr/>
          </p:nvSpPr>
          <p:spPr>
            <a:xfrm>
              <a:off x="4327875" y="3557000"/>
              <a:ext cx="818000" cy="104125"/>
            </a:xfrm>
            <a:custGeom>
              <a:rect b="b" l="l" r="r" t="t"/>
              <a:pathLst>
                <a:path extrusionOk="0" h="4165" w="32720">
                  <a:moveTo>
                    <a:pt x="29952" y="0"/>
                  </a:moveTo>
                  <a:cubicBezTo>
                    <a:pt x="29926" y="0"/>
                    <a:pt x="29900" y="1"/>
                    <a:pt x="29874" y="3"/>
                  </a:cubicBezTo>
                  <a:cubicBezTo>
                    <a:pt x="21416" y="652"/>
                    <a:pt x="12935" y="1193"/>
                    <a:pt x="4454" y="1648"/>
                  </a:cubicBezTo>
                  <a:lnTo>
                    <a:pt x="4454" y="1648"/>
                  </a:lnTo>
                  <a:cubicBezTo>
                    <a:pt x="4095" y="1453"/>
                    <a:pt x="3671" y="1328"/>
                    <a:pt x="3270" y="1328"/>
                  </a:cubicBezTo>
                  <a:cubicBezTo>
                    <a:pt x="3044" y="1328"/>
                    <a:pt x="2826" y="1368"/>
                    <a:pt x="2631" y="1456"/>
                  </a:cubicBezTo>
                  <a:cubicBezTo>
                    <a:pt x="2280" y="1607"/>
                    <a:pt x="1954" y="1757"/>
                    <a:pt x="1603" y="1907"/>
                  </a:cubicBezTo>
                  <a:cubicBezTo>
                    <a:pt x="0" y="2647"/>
                    <a:pt x="1698" y="4164"/>
                    <a:pt x="2804" y="4164"/>
                  </a:cubicBezTo>
                  <a:cubicBezTo>
                    <a:pt x="2822" y="4164"/>
                    <a:pt x="2839" y="4164"/>
                    <a:pt x="2857" y="4163"/>
                  </a:cubicBezTo>
                  <a:cubicBezTo>
                    <a:pt x="11239" y="3728"/>
                    <a:pt x="19621" y="3209"/>
                    <a:pt x="27984" y="2587"/>
                  </a:cubicBezTo>
                  <a:lnTo>
                    <a:pt x="27984" y="2587"/>
                  </a:lnTo>
                  <a:cubicBezTo>
                    <a:pt x="28355" y="2794"/>
                    <a:pt x="28798" y="2928"/>
                    <a:pt x="29213" y="2928"/>
                  </a:cubicBezTo>
                  <a:cubicBezTo>
                    <a:pt x="29429" y="2928"/>
                    <a:pt x="29637" y="2891"/>
                    <a:pt x="29824" y="2810"/>
                  </a:cubicBezTo>
                  <a:cubicBezTo>
                    <a:pt x="30250" y="2634"/>
                    <a:pt x="30701" y="2434"/>
                    <a:pt x="31127" y="2233"/>
                  </a:cubicBezTo>
                  <a:cubicBezTo>
                    <a:pt x="32719" y="1547"/>
                    <a:pt x="31080" y="0"/>
                    <a:pt x="29952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43"/>
            <p:cNvSpPr/>
            <p:nvPr/>
          </p:nvSpPr>
          <p:spPr>
            <a:xfrm>
              <a:off x="4492625" y="3568500"/>
              <a:ext cx="516700" cy="88850"/>
            </a:xfrm>
            <a:custGeom>
              <a:rect b="b" l="l" r="r" t="t"/>
              <a:pathLst>
                <a:path extrusionOk="0" h="3554" w="20668">
                  <a:moveTo>
                    <a:pt x="19918" y="0"/>
                  </a:moveTo>
                  <a:cubicBezTo>
                    <a:pt x="19858" y="0"/>
                    <a:pt x="19794" y="6"/>
                    <a:pt x="19725" y="19"/>
                  </a:cubicBezTo>
                  <a:cubicBezTo>
                    <a:pt x="14111" y="846"/>
                    <a:pt x="8447" y="1297"/>
                    <a:pt x="2758" y="1297"/>
                  </a:cubicBezTo>
                  <a:cubicBezTo>
                    <a:pt x="1956" y="1297"/>
                    <a:pt x="1204" y="1673"/>
                    <a:pt x="678" y="2300"/>
                  </a:cubicBezTo>
                  <a:cubicBezTo>
                    <a:pt x="402" y="2600"/>
                    <a:pt x="1" y="3553"/>
                    <a:pt x="803" y="3553"/>
                  </a:cubicBezTo>
                  <a:cubicBezTo>
                    <a:pt x="967" y="3553"/>
                    <a:pt x="1130" y="3554"/>
                    <a:pt x="1294" y="3554"/>
                  </a:cubicBezTo>
                  <a:cubicBezTo>
                    <a:pt x="7018" y="3554"/>
                    <a:pt x="12719" y="3127"/>
                    <a:pt x="18372" y="2274"/>
                  </a:cubicBezTo>
                  <a:cubicBezTo>
                    <a:pt x="19149" y="2174"/>
                    <a:pt x="19951" y="1673"/>
                    <a:pt x="20352" y="996"/>
                  </a:cubicBezTo>
                  <a:cubicBezTo>
                    <a:pt x="20667" y="478"/>
                    <a:pt x="20456" y="0"/>
                    <a:pt x="19918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06" name="Google Shape;2006;p43"/>
          <p:cNvGrpSpPr/>
          <p:nvPr/>
        </p:nvGrpSpPr>
        <p:grpSpPr>
          <a:xfrm rot="190942">
            <a:off x="3505933" y="1820930"/>
            <a:ext cx="1554185" cy="535067"/>
            <a:chOff x="4319250" y="3137000"/>
            <a:chExt cx="885825" cy="524125"/>
          </a:xfrm>
        </p:grpSpPr>
        <p:sp>
          <p:nvSpPr>
            <p:cNvPr id="2007" name="Google Shape;2007;p43"/>
            <p:cNvSpPr/>
            <p:nvPr/>
          </p:nvSpPr>
          <p:spPr>
            <a:xfrm>
              <a:off x="4334525" y="3137000"/>
              <a:ext cx="816875" cy="145250"/>
            </a:xfrm>
            <a:custGeom>
              <a:rect b="b" l="l" r="r" t="t"/>
              <a:pathLst>
                <a:path extrusionOk="0" h="5810" w="32675">
                  <a:moveTo>
                    <a:pt x="30614" y="1"/>
                  </a:moveTo>
                  <a:cubicBezTo>
                    <a:pt x="30548" y="1"/>
                    <a:pt x="30480" y="4"/>
                    <a:pt x="30410" y="11"/>
                  </a:cubicBezTo>
                  <a:lnTo>
                    <a:pt x="30410" y="11"/>
                  </a:lnTo>
                  <a:lnTo>
                    <a:pt x="30410" y="11"/>
                  </a:lnTo>
                  <a:lnTo>
                    <a:pt x="28330" y="186"/>
                  </a:lnTo>
                  <a:cubicBezTo>
                    <a:pt x="28200" y="197"/>
                    <a:pt x="28078" y="220"/>
                    <a:pt x="27966" y="252"/>
                  </a:cubicBezTo>
                  <a:lnTo>
                    <a:pt x="27966" y="252"/>
                  </a:lnTo>
                  <a:lnTo>
                    <a:pt x="1989" y="2818"/>
                  </a:lnTo>
                  <a:cubicBezTo>
                    <a:pt x="1" y="3012"/>
                    <a:pt x="100" y="5810"/>
                    <a:pt x="2061" y="5810"/>
                  </a:cubicBezTo>
                  <a:cubicBezTo>
                    <a:pt x="2127" y="5810"/>
                    <a:pt x="2195" y="5807"/>
                    <a:pt x="2265" y="5800"/>
                  </a:cubicBezTo>
                  <a:cubicBezTo>
                    <a:pt x="11738" y="4848"/>
                    <a:pt x="21212" y="3920"/>
                    <a:pt x="30686" y="2993"/>
                  </a:cubicBezTo>
                  <a:cubicBezTo>
                    <a:pt x="32674" y="2799"/>
                    <a:pt x="32575" y="1"/>
                    <a:pt x="30614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43"/>
            <p:cNvSpPr/>
            <p:nvPr/>
          </p:nvSpPr>
          <p:spPr>
            <a:xfrm>
              <a:off x="4356675" y="3182825"/>
              <a:ext cx="798275" cy="129275"/>
            </a:xfrm>
            <a:custGeom>
              <a:rect b="b" l="l" r="r" t="t"/>
              <a:pathLst>
                <a:path extrusionOk="0" h="5171" w="31931">
                  <a:moveTo>
                    <a:pt x="29692" y="0"/>
                  </a:moveTo>
                  <a:cubicBezTo>
                    <a:pt x="29262" y="0"/>
                    <a:pt x="28841" y="143"/>
                    <a:pt x="28521" y="458"/>
                  </a:cubicBezTo>
                  <a:lnTo>
                    <a:pt x="28521" y="458"/>
                  </a:lnTo>
                  <a:cubicBezTo>
                    <a:pt x="26855" y="717"/>
                    <a:pt x="25061" y="686"/>
                    <a:pt x="23409" y="834"/>
                  </a:cubicBezTo>
                  <a:cubicBezTo>
                    <a:pt x="20928" y="1035"/>
                    <a:pt x="18447" y="1235"/>
                    <a:pt x="15990" y="1461"/>
                  </a:cubicBezTo>
                  <a:cubicBezTo>
                    <a:pt x="11958" y="1784"/>
                    <a:pt x="7925" y="2108"/>
                    <a:pt x="3893" y="2415"/>
                  </a:cubicBezTo>
                  <a:lnTo>
                    <a:pt x="3893" y="2415"/>
                  </a:lnTo>
                  <a:cubicBezTo>
                    <a:pt x="3677" y="2329"/>
                    <a:pt x="3447" y="2279"/>
                    <a:pt x="3219" y="2279"/>
                  </a:cubicBezTo>
                  <a:cubicBezTo>
                    <a:pt x="3010" y="2279"/>
                    <a:pt x="2803" y="2320"/>
                    <a:pt x="2607" y="2413"/>
                  </a:cubicBezTo>
                  <a:cubicBezTo>
                    <a:pt x="2550" y="2451"/>
                    <a:pt x="2478" y="2489"/>
                    <a:pt x="2414" y="2527"/>
                  </a:cubicBezTo>
                  <a:lnTo>
                    <a:pt x="2414" y="2527"/>
                  </a:lnTo>
                  <a:cubicBezTo>
                    <a:pt x="2253" y="2539"/>
                    <a:pt x="2092" y="2551"/>
                    <a:pt x="1930" y="2564"/>
                  </a:cubicBezTo>
                  <a:cubicBezTo>
                    <a:pt x="0" y="2714"/>
                    <a:pt x="903" y="5170"/>
                    <a:pt x="2482" y="5170"/>
                  </a:cubicBezTo>
                  <a:cubicBezTo>
                    <a:pt x="2634" y="5170"/>
                    <a:pt x="2774" y="5169"/>
                    <a:pt x="2906" y="5164"/>
                  </a:cubicBezTo>
                  <a:lnTo>
                    <a:pt x="2906" y="5164"/>
                  </a:lnTo>
                  <a:cubicBezTo>
                    <a:pt x="2907" y="5166"/>
                    <a:pt x="2907" y="5168"/>
                    <a:pt x="2908" y="5170"/>
                  </a:cubicBezTo>
                  <a:cubicBezTo>
                    <a:pt x="8146" y="4769"/>
                    <a:pt x="13359" y="4343"/>
                    <a:pt x="18597" y="3917"/>
                  </a:cubicBezTo>
                  <a:cubicBezTo>
                    <a:pt x="21078" y="3716"/>
                    <a:pt x="23559" y="3491"/>
                    <a:pt x="26041" y="3290"/>
                  </a:cubicBezTo>
                  <a:cubicBezTo>
                    <a:pt x="27619" y="3165"/>
                    <a:pt x="30351" y="3541"/>
                    <a:pt x="31504" y="2213"/>
                  </a:cubicBezTo>
                  <a:cubicBezTo>
                    <a:pt x="31930" y="1711"/>
                    <a:pt x="31604" y="985"/>
                    <a:pt x="31178" y="609"/>
                  </a:cubicBezTo>
                  <a:cubicBezTo>
                    <a:pt x="31153" y="584"/>
                    <a:pt x="31103" y="533"/>
                    <a:pt x="31053" y="508"/>
                  </a:cubicBezTo>
                  <a:cubicBezTo>
                    <a:pt x="30676" y="184"/>
                    <a:pt x="30178" y="0"/>
                    <a:pt x="29692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43"/>
            <p:cNvSpPr/>
            <p:nvPr/>
          </p:nvSpPr>
          <p:spPr>
            <a:xfrm>
              <a:off x="4345775" y="3233150"/>
              <a:ext cx="859300" cy="100300"/>
            </a:xfrm>
            <a:custGeom>
              <a:rect b="b" l="l" r="r" t="t"/>
              <a:pathLst>
                <a:path extrusionOk="0" h="4012" w="34372">
                  <a:moveTo>
                    <a:pt x="31734" y="0"/>
                  </a:moveTo>
                  <a:cubicBezTo>
                    <a:pt x="31607" y="0"/>
                    <a:pt x="31483" y="8"/>
                    <a:pt x="31364" y="24"/>
                  </a:cubicBezTo>
                  <a:cubicBezTo>
                    <a:pt x="31276" y="34"/>
                    <a:pt x="31188" y="44"/>
                    <a:pt x="31100" y="54"/>
                  </a:cubicBezTo>
                  <a:lnTo>
                    <a:pt x="31100" y="54"/>
                  </a:lnTo>
                  <a:cubicBezTo>
                    <a:pt x="31096" y="52"/>
                    <a:pt x="31092" y="51"/>
                    <a:pt x="31088" y="49"/>
                  </a:cubicBezTo>
                  <a:cubicBezTo>
                    <a:pt x="31067" y="54"/>
                    <a:pt x="31046" y="58"/>
                    <a:pt x="31025" y="63"/>
                  </a:cubicBezTo>
                  <a:lnTo>
                    <a:pt x="31025" y="63"/>
                  </a:lnTo>
                  <a:cubicBezTo>
                    <a:pt x="21187" y="1175"/>
                    <a:pt x="11326" y="2165"/>
                    <a:pt x="1464" y="3032"/>
                  </a:cubicBezTo>
                  <a:cubicBezTo>
                    <a:pt x="1" y="3154"/>
                    <a:pt x="2951" y="4011"/>
                    <a:pt x="3642" y="4011"/>
                  </a:cubicBezTo>
                  <a:cubicBezTo>
                    <a:pt x="3661" y="4011"/>
                    <a:pt x="3679" y="4011"/>
                    <a:pt x="3694" y="4009"/>
                  </a:cubicBezTo>
                  <a:cubicBezTo>
                    <a:pt x="13102" y="3182"/>
                    <a:pt x="22486" y="2243"/>
                    <a:pt x="31870" y="1193"/>
                  </a:cubicBezTo>
                  <a:lnTo>
                    <a:pt x="31870" y="1193"/>
                  </a:lnTo>
                  <a:cubicBezTo>
                    <a:pt x="31983" y="1203"/>
                    <a:pt x="32095" y="1208"/>
                    <a:pt x="32207" y="1208"/>
                  </a:cubicBezTo>
                  <a:cubicBezTo>
                    <a:pt x="32407" y="1208"/>
                    <a:pt x="32604" y="1191"/>
                    <a:pt x="32792" y="1152"/>
                  </a:cubicBezTo>
                  <a:cubicBezTo>
                    <a:pt x="33143" y="1102"/>
                    <a:pt x="33494" y="1027"/>
                    <a:pt x="33845" y="977"/>
                  </a:cubicBezTo>
                  <a:cubicBezTo>
                    <a:pt x="34371" y="876"/>
                    <a:pt x="33920" y="551"/>
                    <a:pt x="33670" y="450"/>
                  </a:cubicBezTo>
                  <a:cubicBezTo>
                    <a:pt x="33104" y="199"/>
                    <a:pt x="32381" y="0"/>
                    <a:pt x="31734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43"/>
            <p:cNvSpPr/>
            <p:nvPr/>
          </p:nvSpPr>
          <p:spPr>
            <a:xfrm>
              <a:off x="4359800" y="3270500"/>
              <a:ext cx="768200" cy="83975"/>
            </a:xfrm>
            <a:custGeom>
              <a:rect b="b" l="l" r="r" t="t"/>
              <a:pathLst>
                <a:path extrusionOk="0" h="3359" w="30728">
                  <a:moveTo>
                    <a:pt x="27647" y="0"/>
                  </a:moveTo>
                  <a:cubicBezTo>
                    <a:pt x="27595" y="0"/>
                    <a:pt x="27544" y="3"/>
                    <a:pt x="27494" y="9"/>
                  </a:cubicBezTo>
                  <a:cubicBezTo>
                    <a:pt x="18372" y="1212"/>
                    <a:pt x="9199" y="1839"/>
                    <a:pt x="1" y="1914"/>
                  </a:cubicBezTo>
                  <a:cubicBezTo>
                    <a:pt x="151" y="1914"/>
                    <a:pt x="1930" y="3016"/>
                    <a:pt x="2532" y="3142"/>
                  </a:cubicBezTo>
                  <a:cubicBezTo>
                    <a:pt x="2783" y="3192"/>
                    <a:pt x="3033" y="3242"/>
                    <a:pt x="3309" y="3317"/>
                  </a:cubicBezTo>
                  <a:cubicBezTo>
                    <a:pt x="3433" y="3345"/>
                    <a:pt x="3533" y="3358"/>
                    <a:pt x="3608" y="3358"/>
                  </a:cubicBezTo>
                  <a:cubicBezTo>
                    <a:pt x="3777" y="3358"/>
                    <a:pt x="3816" y="3292"/>
                    <a:pt x="3714" y="3186"/>
                  </a:cubicBezTo>
                  <a:lnTo>
                    <a:pt x="3714" y="3186"/>
                  </a:lnTo>
                  <a:cubicBezTo>
                    <a:pt x="12659" y="3106"/>
                    <a:pt x="21579" y="2457"/>
                    <a:pt x="30452" y="1287"/>
                  </a:cubicBezTo>
                  <a:cubicBezTo>
                    <a:pt x="30728" y="1262"/>
                    <a:pt x="29550" y="635"/>
                    <a:pt x="29474" y="585"/>
                  </a:cubicBezTo>
                  <a:cubicBezTo>
                    <a:pt x="28990" y="378"/>
                    <a:pt x="28251" y="0"/>
                    <a:pt x="27647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43"/>
            <p:cNvSpPr/>
            <p:nvPr/>
          </p:nvSpPr>
          <p:spPr>
            <a:xfrm>
              <a:off x="4326650" y="3282500"/>
              <a:ext cx="830850" cy="180500"/>
            </a:xfrm>
            <a:custGeom>
              <a:rect b="b" l="l" r="r" t="t"/>
              <a:pathLst>
                <a:path extrusionOk="0" h="7220" w="33234">
                  <a:moveTo>
                    <a:pt x="31326" y="1"/>
                  </a:moveTo>
                  <a:cubicBezTo>
                    <a:pt x="31278" y="1"/>
                    <a:pt x="31228" y="2"/>
                    <a:pt x="31176" y="5"/>
                  </a:cubicBezTo>
                  <a:cubicBezTo>
                    <a:pt x="31034" y="14"/>
                    <a:pt x="30892" y="22"/>
                    <a:pt x="30750" y="30"/>
                  </a:cubicBezTo>
                  <a:lnTo>
                    <a:pt x="30750" y="30"/>
                  </a:lnTo>
                  <a:cubicBezTo>
                    <a:pt x="30750" y="30"/>
                    <a:pt x="30750" y="30"/>
                    <a:pt x="30750" y="30"/>
                  </a:cubicBezTo>
                  <a:lnTo>
                    <a:pt x="30750" y="30"/>
                  </a:lnTo>
                  <a:cubicBezTo>
                    <a:pt x="30750" y="30"/>
                    <a:pt x="30750" y="30"/>
                    <a:pt x="30750" y="30"/>
                  </a:cubicBezTo>
                  <a:lnTo>
                    <a:pt x="30750" y="30"/>
                  </a:lnTo>
                  <a:cubicBezTo>
                    <a:pt x="21994" y="549"/>
                    <a:pt x="13215" y="1092"/>
                    <a:pt x="4459" y="1634"/>
                  </a:cubicBezTo>
                  <a:cubicBezTo>
                    <a:pt x="3043" y="1714"/>
                    <a:pt x="2088" y="3524"/>
                    <a:pt x="2855" y="4184"/>
                  </a:cubicBezTo>
                  <a:lnTo>
                    <a:pt x="2855" y="4184"/>
                  </a:lnTo>
                  <a:cubicBezTo>
                    <a:pt x="2545" y="4258"/>
                    <a:pt x="2237" y="4335"/>
                    <a:pt x="1928" y="4416"/>
                  </a:cubicBezTo>
                  <a:cubicBezTo>
                    <a:pt x="215" y="4850"/>
                    <a:pt x="1" y="7219"/>
                    <a:pt x="1588" y="7219"/>
                  </a:cubicBezTo>
                  <a:cubicBezTo>
                    <a:pt x="1743" y="7219"/>
                    <a:pt x="1914" y="7197"/>
                    <a:pt x="2104" y="7148"/>
                  </a:cubicBezTo>
                  <a:cubicBezTo>
                    <a:pt x="11552" y="4667"/>
                    <a:pt x="21527" y="5544"/>
                    <a:pt x="30926" y="2762"/>
                  </a:cubicBezTo>
                  <a:cubicBezTo>
                    <a:pt x="32270" y="2371"/>
                    <a:pt x="33233" y="1"/>
                    <a:pt x="31326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43"/>
            <p:cNvSpPr/>
            <p:nvPr/>
          </p:nvSpPr>
          <p:spPr>
            <a:xfrm>
              <a:off x="4319250" y="3360925"/>
              <a:ext cx="817050" cy="79000"/>
            </a:xfrm>
            <a:custGeom>
              <a:rect b="b" l="l" r="r" t="t"/>
              <a:pathLst>
                <a:path extrusionOk="0" h="3160" w="32682">
                  <a:moveTo>
                    <a:pt x="29390" y="0"/>
                  </a:moveTo>
                  <a:cubicBezTo>
                    <a:pt x="29382" y="0"/>
                    <a:pt x="29374" y="1"/>
                    <a:pt x="29367" y="1"/>
                  </a:cubicBezTo>
                  <a:cubicBezTo>
                    <a:pt x="20294" y="477"/>
                    <a:pt x="11222" y="953"/>
                    <a:pt x="2149" y="1404"/>
                  </a:cubicBezTo>
                  <a:cubicBezTo>
                    <a:pt x="1" y="1528"/>
                    <a:pt x="2232" y="3160"/>
                    <a:pt x="3425" y="3160"/>
                  </a:cubicBezTo>
                  <a:cubicBezTo>
                    <a:pt x="3442" y="3160"/>
                    <a:pt x="3460" y="3160"/>
                    <a:pt x="3477" y="3159"/>
                  </a:cubicBezTo>
                  <a:cubicBezTo>
                    <a:pt x="11910" y="2716"/>
                    <a:pt x="20343" y="2274"/>
                    <a:pt x="28776" y="1831"/>
                  </a:cubicBezTo>
                  <a:lnTo>
                    <a:pt x="28776" y="1831"/>
                  </a:lnTo>
                  <a:cubicBezTo>
                    <a:pt x="29195" y="1987"/>
                    <a:pt x="29661" y="2088"/>
                    <a:pt x="30045" y="2088"/>
                  </a:cubicBezTo>
                  <a:cubicBezTo>
                    <a:pt x="30263" y="2088"/>
                    <a:pt x="30455" y="2055"/>
                    <a:pt x="30595" y="1981"/>
                  </a:cubicBezTo>
                  <a:cubicBezTo>
                    <a:pt x="30846" y="1856"/>
                    <a:pt x="31096" y="1730"/>
                    <a:pt x="31347" y="1580"/>
                  </a:cubicBezTo>
                  <a:cubicBezTo>
                    <a:pt x="32682" y="863"/>
                    <a:pt x="29947" y="0"/>
                    <a:pt x="29390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43"/>
            <p:cNvSpPr/>
            <p:nvPr/>
          </p:nvSpPr>
          <p:spPr>
            <a:xfrm>
              <a:off x="4359800" y="3368900"/>
              <a:ext cx="757150" cy="121750"/>
            </a:xfrm>
            <a:custGeom>
              <a:rect b="b" l="l" r="r" t="t"/>
              <a:pathLst>
                <a:path extrusionOk="0" h="4870" w="30286">
                  <a:moveTo>
                    <a:pt x="28493" y="1"/>
                  </a:moveTo>
                  <a:cubicBezTo>
                    <a:pt x="28461" y="1"/>
                    <a:pt x="28429" y="3"/>
                    <a:pt x="28397" y="8"/>
                  </a:cubicBezTo>
                  <a:cubicBezTo>
                    <a:pt x="19399" y="1311"/>
                    <a:pt x="10377" y="1737"/>
                    <a:pt x="1279" y="1762"/>
                  </a:cubicBezTo>
                  <a:cubicBezTo>
                    <a:pt x="1" y="1762"/>
                    <a:pt x="1153" y="4870"/>
                    <a:pt x="2281" y="4870"/>
                  </a:cubicBezTo>
                  <a:cubicBezTo>
                    <a:pt x="10690" y="4847"/>
                    <a:pt x="19035" y="4481"/>
                    <a:pt x="27355" y="3377"/>
                  </a:cubicBezTo>
                  <a:lnTo>
                    <a:pt x="27355" y="3377"/>
                  </a:lnTo>
                  <a:cubicBezTo>
                    <a:pt x="27588" y="3629"/>
                    <a:pt x="27849" y="3792"/>
                    <a:pt x="28107" y="3792"/>
                  </a:cubicBezTo>
                  <a:cubicBezTo>
                    <a:pt x="28112" y="3792"/>
                    <a:pt x="28117" y="3792"/>
                    <a:pt x="28121" y="3792"/>
                  </a:cubicBezTo>
                  <a:cubicBezTo>
                    <a:pt x="28948" y="3767"/>
                    <a:pt x="29349" y="3567"/>
                    <a:pt x="29800" y="2890"/>
                  </a:cubicBezTo>
                  <a:cubicBezTo>
                    <a:pt x="30286" y="2186"/>
                    <a:pt x="29478" y="1"/>
                    <a:pt x="28493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43"/>
            <p:cNvSpPr/>
            <p:nvPr/>
          </p:nvSpPr>
          <p:spPr>
            <a:xfrm>
              <a:off x="4369825" y="3442375"/>
              <a:ext cx="758625" cy="151550"/>
            </a:xfrm>
            <a:custGeom>
              <a:rect b="b" l="l" r="r" t="t"/>
              <a:pathLst>
                <a:path extrusionOk="0" h="6062" w="30345">
                  <a:moveTo>
                    <a:pt x="27667" y="0"/>
                  </a:moveTo>
                  <a:cubicBezTo>
                    <a:pt x="27659" y="0"/>
                    <a:pt x="27652" y="1"/>
                    <a:pt x="27645" y="1"/>
                  </a:cubicBezTo>
                  <a:lnTo>
                    <a:pt x="3646" y="1123"/>
                  </a:lnTo>
                  <a:lnTo>
                    <a:pt x="3646" y="1123"/>
                  </a:lnTo>
                  <a:cubicBezTo>
                    <a:pt x="3428" y="965"/>
                    <a:pt x="3215" y="867"/>
                    <a:pt x="3033" y="867"/>
                  </a:cubicBezTo>
                  <a:cubicBezTo>
                    <a:pt x="2999" y="867"/>
                    <a:pt x="2965" y="871"/>
                    <a:pt x="2933" y="878"/>
                  </a:cubicBezTo>
                  <a:cubicBezTo>
                    <a:pt x="2407" y="979"/>
                    <a:pt x="1880" y="1104"/>
                    <a:pt x="1379" y="1229"/>
                  </a:cubicBezTo>
                  <a:cubicBezTo>
                    <a:pt x="778" y="1346"/>
                    <a:pt x="1456" y="2486"/>
                    <a:pt x="2212" y="3219"/>
                  </a:cubicBezTo>
                  <a:lnTo>
                    <a:pt x="2212" y="3219"/>
                  </a:lnTo>
                  <a:cubicBezTo>
                    <a:pt x="2182" y="3219"/>
                    <a:pt x="2151" y="3219"/>
                    <a:pt x="2119" y="3219"/>
                  </a:cubicBezTo>
                  <a:cubicBezTo>
                    <a:pt x="1796" y="3219"/>
                    <a:pt x="1444" y="3229"/>
                    <a:pt x="1311" y="3313"/>
                  </a:cubicBezTo>
                  <a:lnTo>
                    <a:pt x="1311" y="3313"/>
                  </a:lnTo>
                  <a:cubicBezTo>
                    <a:pt x="1155" y="3219"/>
                    <a:pt x="995" y="3149"/>
                    <a:pt x="860" y="3149"/>
                  </a:cubicBezTo>
                  <a:cubicBezTo>
                    <a:pt x="779" y="3149"/>
                    <a:pt x="708" y="3174"/>
                    <a:pt x="652" y="3234"/>
                  </a:cubicBezTo>
                  <a:cubicBezTo>
                    <a:pt x="627" y="3284"/>
                    <a:pt x="577" y="3309"/>
                    <a:pt x="527" y="3360"/>
                  </a:cubicBezTo>
                  <a:cubicBezTo>
                    <a:pt x="1" y="3936"/>
                    <a:pt x="1429" y="5289"/>
                    <a:pt x="1805" y="5590"/>
                  </a:cubicBezTo>
                  <a:cubicBezTo>
                    <a:pt x="2288" y="5941"/>
                    <a:pt x="2862" y="6062"/>
                    <a:pt x="3473" y="6062"/>
                  </a:cubicBezTo>
                  <a:cubicBezTo>
                    <a:pt x="4607" y="6062"/>
                    <a:pt x="5866" y="5645"/>
                    <a:pt x="6893" y="5515"/>
                  </a:cubicBezTo>
                  <a:cubicBezTo>
                    <a:pt x="9449" y="5189"/>
                    <a:pt x="12031" y="4989"/>
                    <a:pt x="14612" y="4863"/>
                  </a:cubicBezTo>
                  <a:cubicBezTo>
                    <a:pt x="19750" y="4613"/>
                    <a:pt x="24838" y="4462"/>
                    <a:pt x="29675" y="2558"/>
                  </a:cubicBezTo>
                  <a:cubicBezTo>
                    <a:pt x="30345" y="2310"/>
                    <a:pt x="28364" y="0"/>
                    <a:pt x="27667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43"/>
            <p:cNvSpPr/>
            <p:nvPr/>
          </p:nvSpPr>
          <p:spPr>
            <a:xfrm>
              <a:off x="4409400" y="3507550"/>
              <a:ext cx="682250" cy="94025"/>
            </a:xfrm>
            <a:custGeom>
              <a:rect b="b" l="l" r="r" t="t"/>
              <a:pathLst>
                <a:path extrusionOk="0" h="3761" w="27290">
                  <a:moveTo>
                    <a:pt x="25285" y="1"/>
                  </a:moveTo>
                  <a:cubicBezTo>
                    <a:pt x="17165" y="251"/>
                    <a:pt x="9044" y="477"/>
                    <a:pt x="949" y="702"/>
                  </a:cubicBezTo>
                  <a:cubicBezTo>
                    <a:pt x="0" y="727"/>
                    <a:pt x="1165" y="3760"/>
                    <a:pt x="2016" y="3760"/>
                  </a:cubicBezTo>
                  <a:cubicBezTo>
                    <a:pt x="2020" y="3760"/>
                    <a:pt x="2023" y="3760"/>
                    <a:pt x="2027" y="3760"/>
                  </a:cubicBezTo>
                  <a:cubicBezTo>
                    <a:pt x="9646" y="3525"/>
                    <a:pt x="17265" y="3312"/>
                    <a:pt x="24863" y="3100"/>
                  </a:cubicBezTo>
                  <a:lnTo>
                    <a:pt x="24863" y="3100"/>
                  </a:lnTo>
                  <a:cubicBezTo>
                    <a:pt x="25030" y="3255"/>
                    <a:pt x="25204" y="3348"/>
                    <a:pt x="25373" y="3348"/>
                  </a:cubicBezTo>
                  <a:cubicBezTo>
                    <a:pt x="25411" y="3348"/>
                    <a:pt x="25448" y="3344"/>
                    <a:pt x="25485" y="3334"/>
                  </a:cubicBezTo>
                  <a:lnTo>
                    <a:pt x="26538" y="3033"/>
                  </a:lnTo>
                  <a:cubicBezTo>
                    <a:pt x="27290" y="2833"/>
                    <a:pt x="26037" y="1"/>
                    <a:pt x="25285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43"/>
            <p:cNvSpPr/>
            <p:nvPr/>
          </p:nvSpPr>
          <p:spPr>
            <a:xfrm>
              <a:off x="4327875" y="3557000"/>
              <a:ext cx="818000" cy="104125"/>
            </a:xfrm>
            <a:custGeom>
              <a:rect b="b" l="l" r="r" t="t"/>
              <a:pathLst>
                <a:path extrusionOk="0" h="4165" w="32720">
                  <a:moveTo>
                    <a:pt x="29952" y="0"/>
                  </a:moveTo>
                  <a:cubicBezTo>
                    <a:pt x="29926" y="0"/>
                    <a:pt x="29900" y="1"/>
                    <a:pt x="29874" y="3"/>
                  </a:cubicBezTo>
                  <a:cubicBezTo>
                    <a:pt x="21416" y="652"/>
                    <a:pt x="12935" y="1193"/>
                    <a:pt x="4454" y="1648"/>
                  </a:cubicBezTo>
                  <a:lnTo>
                    <a:pt x="4454" y="1648"/>
                  </a:lnTo>
                  <a:cubicBezTo>
                    <a:pt x="4095" y="1453"/>
                    <a:pt x="3671" y="1328"/>
                    <a:pt x="3270" y="1328"/>
                  </a:cubicBezTo>
                  <a:cubicBezTo>
                    <a:pt x="3044" y="1328"/>
                    <a:pt x="2826" y="1368"/>
                    <a:pt x="2631" y="1456"/>
                  </a:cubicBezTo>
                  <a:cubicBezTo>
                    <a:pt x="2280" y="1607"/>
                    <a:pt x="1954" y="1757"/>
                    <a:pt x="1603" y="1907"/>
                  </a:cubicBezTo>
                  <a:cubicBezTo>
                    <a:pt x="0" y="2647"/>
                    <a:pt x="1698" y="4164"/>
                    <a:pt x="2804" y="4164"/>
                  </a:cubicBezTo>
                  <a:cubicBezTo>
                    <a:pt x="2822" y="4164"/>
                    <a:pt x="2839" y="4164"/>
                    <a:pt x="2857" y="4163"/>
                  </a:cubicBezTo>
                  <a:cubicBezTo>
                    <a:pt x="11239" y="3728"/>
                    <a:pt x="19621" y="3209"/>
                    <a:pt x="27984" y="2587"/>
                  </a:cubicBezTo>
                  <a:lnTo>
                    <a:pt x="27984" y="2587"/>
                  </a:lnTo>
                  <a:cubicBezTo>
                    <a:pt x="28355" y="2794"/>
                    <a:pt x="28798" y="2928"/>
                    <a:pt x="29213" y="2928"/>
                  </a:cubicBezTo>
                  <a:cubicBezTo>
                    <a:pt x="29429" y="2928"/>
                    <a:pt x="29637" y="2891"/>
                    <a:pt x="29824" y="2810"/>
                  </a:cubicBezTo>
                  <a:cubicBezTo>
                    <a:pt x="30250" y="2634"/>
                    <a:pt x="30701" y="2434"/>
                    <a:pt x="31127" y="2233"/>
                  </a:cubicBezTo>
                  <a:cubicBezTo>
                    <a:pt x="32719" y="1547"/>
                    <a:pt x="31080" y="0"/>
                    <a:pt x="29952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43"/>
            <p:cNvSpPr/>
            <p:nvPr/>
          </p:nvSpPr>
          <p:spPr>
            <a:xfrm>
              <a:off x="4492625" y="3568500"/>
              <a:ext cx="516700" cy="88850"/>
            </a:xfrm>
            <a:custGeom>
              <a:rect b="b" l="l" r="r" t="t"/>
              <a:pathLst>
                <a:path extrusionOk="0" h="3554" w="20668">
                  <a:moveTo>
                    <a:pt x="19918" y="0"/>
                  </a:moveTo>
                  <a:cubicBezTo>
                    <a:pt x="19858" y="0"/>
                    <a:pt x="19794" y="6"/>
                    <a:pt x="19725" y="19"/>
                  </a:cubicBezTo>
                  <a:cubicBezTo>
                    <a:pt x="14111" y="846"/>
                    <a:pt x="8447" y="1297"/>
                    <a:pt x="2758" y="1297"/>
                  </a:cubicBezTo>
                  <a:cubicBezTo>
                    <a:pt x="1956" y="1297"/>
                    <a:pt x="1204" y="1673"/>
                    <a:pt x="678" y="2300"/>
                  </a:cubicBezTo>
                  <a:cubicBezTo>
                    <a:pt x="402" y="2600"/>
                    <a:pt x="1" y="3553"/>
                    <a:pt x="803" y="3553"/>
                  </a:cubicBezTo>
                  <a:cubicBezTo>
                    <a:pt x="967" y="3553"/>
                    <a:pt x="1130" y="3554"/>
                    <a:pt x="1294" y="3554"/>
                  </a:cubicBezTo>
                  <a:cubicBezTo>
                    <a:pt x="7018" y="3554"/>
                    <a:pt x="12719" y="3127"/>
                    <a:pt x="18372" y="2274"/>
                  </a:cubicBezTo>
                  <a:cubicBezTo>
                    <a:pt x="19149" y="2174"/>
                    <a:pt x="19951" y="1673"/>
                    <a:pt x="20352" y="996"/>
                  </a:cubicBezTo>
                  <a:cubicBezTo>
                    <a:pt x="20667" y="478"/>
                    <a:pt x="20456" y="0"/>
                    <a:pt x="19918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18" name="Google Shape;2018;p43"/>
          <p:cNvSpPr txBox="1"/>
          <p:nvPr>
            <p:ph type="title"/>
          </p:nvPr>
        </p:nvSpPr>
        <p:spPr>
          <a:xfrm>
            <a:off x="720000" y="540000"/>
            <a:ext cx="26058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2AF8A"/>
                </a:solidFill>
              </a:rPr>
              <a:t>Developer Side</a:t>
            </a:r>
            <a:endParaRPr>
              <a:solidFill>
                <a:srgbClr val="52AF8A"/>
              </a:solidFill>
            </a:endParaRPr>
          </a:p>
        </p:txBody>
      </p:sp>
      <p:grpSp>
        <p:nvGrpSpPr>
          <p:cNvPr id="2019" name="Google Shape;2019;p43"/>
          <p:cNvGrpSpPr/>
          <p:nvPr/>
        </p:nvGrpSpPr>
        <p:grpSpPr>
          <a:xfrm flipH="1" rot="-122721">
            <a:off x="713582" y="924692"/>
            <a:ext cx="2598087" cy="260190"/>
            <a:chOff x="4345425" y="2175475"/>
            <a:chExt cx="800750" cy="176025"/>
          </a:xfrm>
        </p:grpSpPr>
        <p:sp>
          <p:nvSpPr>
            <p:cNvPr id="2020" name="Google Shape;2020;p43"/>
            <p:cNvSpPr/>
            <p:nvPr/>
          </p:nvSpPr>
          <p:spPr>
            <a:xfrm>
              <a:off x="4351850" y="2175475"/>
              <a:ext cx="763000" cy="156275"/>
            </a:xfrm>
            <a:custGeom>
              <a:rect b="b" l="l" r="r" t="t"/>
              <a:pathLst>
                <a:path extrusionOk="0" h="6251" w="3052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43"/>
            <p:cNvSpPr/>
            <p:nvPr/>
          </p:nvSpPr>
          <p:spPr>
            <a:xfrm>
              <a:off x="4345425" y="2195925"/>
              <a:ext cx="800750" cy="155575"/>
            </a:xfrm>
            <a:custGeom>
              <a:rect b="b" l="l" r="r" t="t"/>
              <a:pathLst>
                <a:path extrusionOk="0" h="6223" w="3203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22" name="Google Shape;2022;p43"/>
          <p:cNvGrpSpPr/>
          <p:nvPr/>
        </p:nvGrpSpPr>
        <p:grpSpPr>
          <a:xfrm rot="834041">
            <a:off x="794933" y="2525811"/>
            <a:ext cx="1058935" cy="585362"/>
            <a:chOff x="4345425" y="2175475"/>
            <a:chExt cx="800750" cy="176025"/>
          </a:xfrm>
        </p:grpSpPr>
        <p:sp>
          <p:nvSpPr>
            <p:cNvPr id="2023" name="Google Shape;2023;p43"/>
            <p:cNvSpPr/>
            <p:nvPr/>
          </p:nvSpPr>
          <p:spPr>
            <a:xfrm>
              <a:off x="4351850" y="2175475"/>
              <a:ext cx="763000" cy="156275"/>
            </a:xfrm>
            <a:custGeom>
              <a:rect b="b" l="l" r="r" t="t"/>
              <a:pathLst>
                <a:path extrusionOk="0" h="6251" w="3052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43"/>
            <p:cNvSpPr/>
            <p:nvPr/>
          </p:nvSpPr>
          <p:spPr>
            <a:xfrm>
              <a:off x="4345425" y="2195925"/>
              <a:ext cx="800750" cy="155575"/>
            </a:xfrm>
            <a:custGeom>
              <a:rect b="b" l="l" r="r" t="t"/>
              <a:pathLst>
                <a:path extrusionOk="0" h="6223" w="3203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25" name="Google Shape;2025;p43"/>
          <p:cNvGrpSpPr/>
          <p:nvPr/>
        </p:nvGrpSpPr>
        <p:grpSpPr>
          <a:xfrm rot="834041">
            <a:off x="794933" y="3075036"/>
            <a:ext cx="1058935" cy="585362"/>
            <a:chOff x="4345425" y="2175475"/>
            <a:chExt cx="800750" cy="176025"/>
          </a:xfrm>
        </p:grpSpPr>
        <p:sp>
          <p:nvSpPr>
            <p:cNvPr id="2026" name="Google Shape;2026;p43"/>
            <p:cNvSpPr/>
            <p:nvPr/>
          </p:nvSpPr>
          <p:spPr>
            <a:xfrm>
              <a:off x="4351850" y="2175475"/>
              <a:ext cx="763000" cy="156275"/>
            </a:xfrm>
            <a:custGeom>
              <a:rect b="b" l="l" r="r" t="t"/>
              <a:pathLst>
                <a:path extrusionOk="0" h="6251" w="3052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43"/>
            <p:cNvSpPr/>
            <p:nvPr/>
          </p:nvSpPr>
          <p:spPr>
            <a:xfrm>
              <a:off x="4345425" y="2195925"/>
              <a:ext cx="800750" cy="155575"/>
            </a:xfrm>
            <a:custGeom>
              <a:rect b="b" l="l" r="r" t="t"/>
              <a:pathLst>
                <a:path extrusionOk="0" h="6223" w="3203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28" name="Google Shape;2028;p43"/>
          <p:cNvGrpSpPr/>
          <p:nvPr/>
        </p:nvGrpSpPr>
        <p:grpSpPr>
          <a:xfrm rot="190942">
            <a:off x="2137458" y="1865455"/>
            <a:ext cx="1554185" cy="535067"/>
            <a:chOff x="4319250" y="3137000"/>
            <a:chExt cx="885825" cy="524125"/>
          </a:xfrm>
        </p:grpSpPr>
        <p:sp>
          <p:nvSpPr>
            <p:cNvPr id="2029" name="Google Shape;2029;p43"/>
            <p:cNvSpPr/>
            <p:nvPr/>
          </p:nvSpPr>
          <p:spPr>
            <a:xfrm>
              <a:off x="4334525" y="3137000"/>
              <a:ext cx="816875" cy="145250"/>
            </a:xfrm>
            <a:custGeom>
              <a:rect b="b" l="l" r="r" t="t"/>
              <a:pathLst>
                <a:path extrusionOk="0" h="5810" w="32675">
                  <a:moveTo>
                    <a:pt x="30614" y="1"/>
                  </a:moveTo>
                  <a:cubicBezTo>
                    <a:pt x="30548" y="1"/>
                    <a:pt x="30480" y="4"/>
                    <a:pt x="30410" y="11"/>
                  </a:cubicBezTo>
                  <a:lnTo>
                    <a:pt x="30410" y="11"/>
                  </a:lnTo>
                  <a:lnTo>
                    <a:pt x="30410" y="11"/>
                  </a:lnTo>
                  <a:lnTo>
                    <a:pt x="28330" y="186"/>
                  </a:lnTo>
                  <a:cubicBezTo>
                    <a:pt x="28200" y="197"/>
                    <a:pt x="28078" y="220"/>
                    <a:pt x="27966" y="252"/>
                  </a:cubicBezTo>
                  <a:lnTo>
                    <a:pt x="27966" y="252"/>
                  </a:lnTo>
                  <a:lnTo>
                    <a:pt x="1989" y="2818"/>
                  </a:lnTo>
                  <a:cubicBezTo>
                    <a:pt x="1" y="3012"/>
                    <a:pt x="100" y="5810"/>
                    <a:pt x="2061" y="5810"/>
                  </a:cubicBezTo>
                  <a:cubicBezTo>
                    <a:pt x="2127" y="5810"/>
                    <a:pt x="2195" y="5807"/>
                    <a:pt x="2265" y="5800"/>
                  </a:cubicBezTo>
                  <a:cubicBezTo>
                    <a:pt x="11738" y="4848"/>
                    <a:pt x="21212" y="3920"/>
                    <a:pt x="30686" y="2993"/>
                  </a:cubicBezTo>
                  <a:cubicBezTo>
                    <a:pt x="32674" y="2799"/>
                    <a:pt x="32575" y="1"/>
                    <a:pt x="30614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43"/>
            <p:cNvSpPr/>
            <p:nvPr/>
          </p:nvSpPr>
          <p:spPr>
            <a:xfrm>
              <a:off x="4356675" y="3182825"/>
              <a:ext cx="798275" cy="129275"/>
            </a:xfrm>
            <a:custGeom>
              <a:rect b="b" l="l" r="r" t="t"/>
              <a:pathLst>
                <a:path extrusionOk="0" h="5171" w="31931">
                  <a:moveTo>
                    <a:pt x="29692" y="0"/>
                  </a:moveTo>
                  <a:cubicBezTo>
                    <a:pt x="29262" y="0"/>
                    <a:pt x="28841" y="143"/>
                    <a:pt x="28521" y="458"/>
                  </a:cubicBezTo>
                  <a:lnTo>
                    <a:pt x="28521" y="458"/>
                  </a:lnTo>
                  <a:cubicBezTo>
                    <a:pt x="26855" y="717"/>
                    <a:pt x="25061" y="686"/>
                    <a:pt x="23409" y="834"/>
                  </a:cubicBezTo>
                  <a:cubicBezTo>
                    <a:pt x="20928" y="1035"/>
                    <a:pt x="18447" y="1235"/>
                    <a:pt x="15990" y="1461"/>
                  </a:cubicBezTo>
                  <a:cubicBezTo>
                    <a:pt x="11958" y="1784"/>
                    <a:pt x="7925" y="2108"/>
                    <a:pt x="3893" y="2415"/>
                  </a:cubicBezTo>
                  <a:lnTo>
                    <a:pt x="3893" y="2415"/>
                  </a:lnTo>
                  <a:cubicBezTo>
                    <a:pt x="3677" y="2329"/>
                    <a:pt x="3447" y="2279"/>
                    <a:pt x="3219" y="2279"/>
                  </a:cubicBezTo>
                  <a:cubicBezTo>
                    <a:pt x="3010" y="2279"/>
                    <a:pt x="2803" y="2320"/>
                    <a:pt x="2607" y="2413"/>
                  </a:cubicBezTo>
                  <a:cubicBezTo>
                    <a:pt x="2550" y="2451"/>
                    <a:pt x="2478" y="2489"/>
                    <a:pt x="2414" y="2527"/>
                  </a:cubicBezTo>
                  <a:lnTo>
                    <a:pt x="2414" y="2527"/>
                  </a:lnTo>
                  <a:cubicBezTo>
                    <a:pt x="2253" y="2539"/>
                    <a:pt x="2092" y="2551"/>
                    <a:pt x="1930" y="2564"/>
                  </a:cubicBezTo>
                  <a:cubicBezTo>
                    <a:pt x="0" y="2714"/>
                    <a:pt x="903" y="5170"/>
                    <a:pt x="2482" y="5170"/>
                  </a:cubicBezTo>
                  <a:cubicBezTo>
                    <a:pt x="2634" y="5170"/>
                    <a:pt x="2774" y="5169"/>
                    <a:pt x="2906" y="5164"/>
                  </a:cubicBezTo>
                  <a:lnTo>
                    <a:pt x="2906" y="5164"/>
                  </a:lnTo>
                  <a:cubicBezTo>
                    <a:pt x="2907" y="5166"/>
                    <a:pt x="2907" y="5168"/>
                    <a:pt x="2908" y="5170"/>
                  </a:cubicBezTo>
                  <a:cubicBezTo>
                    <a:pt x="8146" y="4769"/>
                    <a:pt x="13359" y="4343"/>
                    <a:pt x="18597" y="3917"/>
                  </a:cubicBezTo>
                  <a:cubicBezTo>
                    <a:pt x="21078" y="3716"/>
                    <a:pt x="23559" y="3491"/>
                    <a:pt x="26041" y="3290"/>
                  </a:cubicBezTo>
                  <a:cubicBezTo>
                    <a:pt x="27619" y="3165"/>
                    <a:pt x="30351" y="3541"/>
                    <a:pt x="31504" y="2213"/>
                  </a:cubicBezTo>
                  <a:cubicBezTo>
                    <a:pt x="31930" y="1711"/>
                    <a:pt x="31604" y="985"/>
                    <a:pt x="31178" y="609"/>
                  </a:cubicBezTo>
                  <a:cubicBezTo>
                    <a:pt x="31153" y="584"/>
                    <a:pt x="31103" y="533"/>
                    <a:pt x="31053" y="508"/>
                  </a:cubicBezTo>
                  <a:cubicBezTo>
                    <a:pt x="30676" y="184"/>
                    <a:pt x="30178" y="0"/>
                    <a:pt x="29692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43"/>
            <p:cNvSpPr/>
            <p:nvPr/>
          </p:nvSpPr>
          <p:spPr>
            <a:xfrm>
              <a:off x="4345775" y="3233150"/>
              <a:ext cx="859300" cy="100300"/>
            </a:xfrm>
            <a:custGeom>
              <a:rect b="b" l="l" r="r" t="t"/>
              <a:pathLst>
                <a:path extrusionOk="0" h="4012" w="34372">
                  <a:moveTo>
                    <a:pt x="31734" y="0"/>
                  </a:moveTo>
                  <a:cubicBezTo>
                    <a:pt x="31607" y="0"/>
                    <a:pt x="31483" y="8"/>
                    <a:pt x="31364" y="24"/>
                  </a:cubicBezTo>
                  <a:cubicBezTo>
                    <a:pt x="31276" y="34"/>
                    <a:pt x="31188" y="44"/>
                    <a:pt x="31100" y="54"/>
                  </a:cubicBezTo>
                  <a:lnTo>
                    <a:pt x="31100" y="54"/>
                  </a:lnTo>
                  <a:cubicBezTo>
                    <a:pt x="31096" y="52"/>
                    <a:pt x="31092" y="51"/>
                    <a:pt x="31088" y="49"/>
                  </a:cubicBezTo>
                  <a:cubicBezTo>
                    <a:pt x="31067" y="54"/>
                    <a:pt x="31046" y="58"/>
                    <a:pt x="31025" y="63"/>
                  </a:cubicBezTo>
                  <a:lnTo>
                    <a:pt x="31025" y="63"/>
                  </a:lnTo>
                  <a:cubicBezTo>
                    <a:pt x="21187" y="1175"/>
                    <a:pt x="11326" y="2165"/>
                    <a:pt x="1464" y="3032"/>
                  </a:cubicBezTo>
                  <a:cubicBezTo>
                    <a:pt x="1" y="3154"/>
                    <a:pt x="2951" y="4011"/>
                    <a:pt x="3642" y="4011"/>
                  </a:cubicBezTo>
                  <a:cubicBezTo>
                    <a:pt x="3661" y="4011"/>
                    <a:pt x="3679" y="4011"/>
                    <a:pt x="3694" y="4009"/>
                  </a:cubicBezTo>
                  <a:cubicBezTo>
                    <a:pt x="13102" y="3182"/>
                    <a:pt x="22486" y="2243"/>
                    <a:pt x="31870" y="1193"/>
                  </a:cubicBezTo>
                  <a:lnTo>
                    <a:pt x="31870" y="1193"/>
                  </a:lnTo>
                  <a:cubicBezTo>
                    <a:pt x="31983" y="1203"/>
                    <a:pt x="32095" y="1208"/>
                    <a:pt x="32207" y="1208"/>
                  </a:cubicBezTo>
                  <a:cubicBezTo>
                    <a:pt x="32407" y="1208"/>
                    <a:pt x="32604" y="1191"/>
                    <a:pt x="32792" y="1152"/>
                  </a:cubicBezTo>
                  <a:cubicBezTo>
                    <a:pt x="33143" y="1102"/>
                    <a:pt x="33494" y="1027"/>
                    <a:pt x="33845" y="977"/>
                  </a:cubicBezTo>
                  <a:cubicBezTo>
                    <a:pt x="34371" y="876"/>
                    <a:pt x="33920" y="551"/>
                    <a:pt x="33670" y="450"/>
                  </a:cubicBezTo>
                  <a:cubicBezTo>
                    <a:pt x="33104" y="199"/>
                    <a:pt x="32381" y="0"/>
                    <a:pt x="31734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43"/>
            <p:cNvSpPr/>
            <p:nvPr/>
          </p:nvSpPr>
          <p:spPr>
            <a:xfrm>
              <a:off x="4359800" y="3270500"/>
              <a:ext cx="768200" cy="83975"/>
            </a:xfrm>
            <a:custGeom>
              <a:rect b="b" l="l" r="r" t="t"/>
              <a:pathLst>
                <a:path extrusionOk="0" h="3359" w="30728">
                  <a:moveTo>
                    <a:pt x="27647" y="0"/>
                  </a:moveTo>
                  <a:cubicBezTo>
                    <a:pt x="27595" y="0"/>
                    <a:pt x="27544" y="3"/>
                    <a:pt x="27494" y="9"/>
                  </a:cubicBezTo>
                  <a:cubicBezTo>
                    <a:pt x="18372" y="1212"/>
                    <a:pt x="9199" y="1839"/>
                    <a:pt x="1" y="1914"/>
                  </a:cubicBezTo>
                  <a:cubicBezTo>
                    <a:pt x="151" y="1914"/>
                    <a:pt x="1930" y="3016"/>
                    <a:pt x="2532" y="3142"/>
                  </a:cubicBezTo>
                  <a:cubicBezTo>
                    <a:pt x="2783" y="3192"/>
                    <a:pt x="3033" y="3242"/>
                    <a:pt x="3309" y="3317"/>
                  </a:cubicBezTo>
                  <a:cubicBezTo>
                    <a:pt x="3433" y="3345"/>
                    <a:pt x="3533" y="3358"/>
                    <a:pt x="3608" y="3358"/>
                  </a:cubicBezTo>
                  <a:cubicBezTo>
                    <a:pt x="3777" y="3358"/>
                    <a:pt x="3816" y="3292"/>
                    <a:pt x="3714" y="3186"/>
                  </a:cubicBezTo>
                  <a:lnTo>
                    <a:pt x="3714" y="3186"/>
                  </a:lnTo>
                  <a:cubicBezTo>
                    <a:pt x="12659" y="3106"/>
                    <a:pt x="21579" y="2457"/>
                    <a:pt x="30452" y="1287"/>
                  </a:cubicBezTo>
                  <a:cubicBezTo>
                    <a:pt x="30728" y="1262"/>
                    <a:pt x="29550" y="635"/>
                    <a:pt x="29474" y="585"/>
                  </a:cubicBezTo>
                  <a:cubicBezTo>
                    <a:pt x="28990" y="378"/>
                    <a:pt x="28251" y="0"/>
                    <a:pt x="27647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43"/>
            <p:cNvSpPr/>
            <p:nvPr/>
          </p:nvSpPr>
          <p:spPr>
            <a:xfrm>
              <a:off x="4326650" y="3282500"/>
              <a:ext cx="830850" cy="180500"/>
            </a:xfrm>
            <a:custGeom>
              <a:rect b="b" l="l" r="r" t="t"/>
              <a:pathLst>
                <a:path extrusionOk="0" h="7220" w="33234">
                  <a:moveTo>
                    <a:pt x="31326" y="1"/>
                  </a:moveTo>
                  <a:cubicBezTo>
                    <a:pt x="31278" y="1"/>
                    <a:pt x="31228" y="2"/>
                    <a:pt x="31176" y="5"/>
                  </a:cubicBezTo>
                  <a:cubicBezTo>
                    <a:pt x="31034" y="14"/>
                    <a:pt x="30892" y="22"/>
                    <a:pt x="30750" y="30"/>
                  </a:cubicBezTo>
                  <a:lnTo>
                    <a:pt x="30750" y="30"/>
                  </a:lnTo>
                  <a:cubicBezTo>
                    <a:pt x="30750" y="30"/>
                    <a:pt x="30750" y="30"/>
                    <a:pt x="30750" y="30"/>
                  </a:cubicBezTo>
                  <a:lnTo>
                    <a:pt x="30750" y="30"/>
                  </a:lnTo>
                  <a:cubicBezTo>
                    <a:pt x="30750" y="30"/>
                    <a:pt x="30750" y="30"/>
                    <a:pt x="30750" y="30"/>
                  </a:cubicBezTo>
                  <a:lnTo>
                    <a:pt x="30750" y="30"/>
                  </a:lnTo>
                  <a:cubicBezTo>
                    <a:pt x="21994" y="549"/>
                    <a:pt x="13215" y="1092"/>
                    <a:pt x="4459" y="1634"/>
                  </a:cubicBezTo>
                  <a:cubicBezTo>
                    <a:pt x="3043" y="1714"/>
                    <a:pt x="2088" y="3524"/>
                    <a:pt x="2855" y="4184"/>
                  </a:cubicBezTo>
                  <a:lnTo>
                    <a:pt x="2855" y="4184"/>
                  </a:lnTo>
                  <a:cubicBezTo>
                    <a:pt x="2545" y="4258"/>
                    <a:pt x="2237" y="4335"/>
                    <a:pt x="1928" y="4416"/>
                  </a:cubicBezTo>
                  <a:cubicBezTo>
                    <a:pt x="215" y="4850"/>
                    <a:pt x="1" y="7219"/>
                    <a:pt x="1588" y="7219"/>
                  </a:cubicBezTo>
                  <a:cubicBezTo>
                    <a:pt x="1743" y="7219"/>
                    <a:pt x="1914" y="7197"/>
                    <a:pt x="2104" y="7148"/>
                  </a:cubicBezTo>
                  <a:cubicBezTo>
                    <a:pt x="11552" y="4667"/>
                    <a:pt x="21527" y="5544"/>
                    <a:pt x="30926" y="2762"/>
                  </a:cubicBezTo>
                  <a:cubicBezTo>
                    <a:pt x="32270" y="2371"/>
                    <a:pt x="33233" y="1"/>
                    <a:pt x="31326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43"/>
            <p:cNvSpPr/>
            <p:nvPr/>
          </p:nvSpPr>
          <p:spPr>
            <a:xfrm>
              <a:off x="4319250" y="3360925"/>
              <a:ext cx="817050" cy="79000"/>
            </a:xfrm>
            <a:custGeom>
              <a:rect b="b" l="l" r="r" t="t"/>
              <a:pathLst>
                <a:path extrusionOk="0" h="3160" w="32682">
                  <a:moveTo>
                    <a:pt x="29390" y="0"/>
                  </a:moveTo>
                  <a:cubicBezTo>
                    <a:pt x="29382" y="0"/>
                    <a:pt x="29374" y="1"/>
                    <a:pt x="29367" y="1"/>
                  </a:cubicBezTo>
                  <a:cubicBezTo>
                    <a:pt x="20294" y="477"/>
                    <a:pt x="11222" y="953"/>
                    <a:pt x="2149" y="1404"/>
                  </a:cubicBezTo>
                  <a:cubicBezTo>
                    <a:pt x="1" y="1528"/>
                    <a:pt x="2232" y="3160"/>
                    <a:pt x="3425" y="3160"/>
                  </a:cubicBezTo>
                  <a:cubicBezTo>
                    <a:pt x="3442" y="3160"/>
                    <a:pt x="3460" y="3160"/>
                    <a:pt x="3477" y="3159"/>
                  </a:cubicBezTo>
                  <a:cubicBezTo>
                    <a:pt x="11910" y="2716"/>
                    <a:pt x="20343" y="2274"/>
                    <a:pt x="28776" y="1831"/>
                  </a:cubicBezTo>
                  <a:lnTo>
                    <a:pt x="28776" y="1831"/>
                  </a:lnTo>
                  <a:cubicBezTo>
                    <a:pt x="29195" y="1987"/>
                    <a:pt x="29661" y="2088"/>
                    <a:pt x="30045" y="2088"/>
                  </a:cubicBezTo>
                  <a:cubicBezTo>
                    <a:pt x="30263" y="2088"/>
                    <a:pt x="30455" y="2055"/>
                    <a:pt x="30595" y="1981"/>
                  </a:cubicBezTo>
                  <a:cubicBezTo>
                    <a:pt x="30846" y="1856"/>
                    <a:pt x="31096" y="1730"/>
                    <a:pt x="31347" y="1580"/>
                  </a:cubicBezTo>
                  <a:cubicBezTo>
                    <a:pt x="32682" y="863"/>
                    <a:pt x="29947" y="0"/>
                    <a:pt x="29390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43"/>
            <p:cNvSpPr/>
            <p:nvPr/>
          </p:nvSpPr>
          <p:spPr>
            <a:xfrm>
              <a:off x="4359800" y="3368900"/>
              <a:ext cx="757150" cy="121750"/>
            </a:xfrm>
            <a:custGeom>
              <a:rect b="b" l="l" r="r" t="t"/>
              <a:pathLst>
                <a:path extrusionOk="0" h="4870" w="30286">
                  <a:moveTo>
                    <a:pt x="28493" y="1"/>
                  </a:moveTo>
                  <a:cubicBezTo>
                    <a:pt x="28461" y="1"/>
                    <a:pt x="28429" y="3"/>
                    <a:pt x="28397" y="8"/>
                  </a:cubicBezTo>
                  <a:cubicBezTo>
                    <a:pt x="19399" y="1311"/>
                    <a:pt x="10377" y="1737"/>
                    <a:pt x="1279" y="1762"/>
                  </a:cubicBezTo>
                  <a:cubicBezTo>
                    <a:pt x="1" y="1762"/>
                    <a:pt x="1153" y="4870"/>
                    <a:pt x="2281" y="4870"/>
                  </a:cubicBezTo>
                  <a:cubicBezTo>
                    <a:pt x="10690" y="4847"/>
                    <a:pt x="19035" y="4481"/>
                    <a:pt x="27355" y="3377"/>
                  </a:cubicBezTo>
                  <a:lnTo>
                    <a:pt x="27355" y="3377"/>
                  </a:lnTo>
                  <a:cubicBezTo>
                    <a:pt x="27588" y="3629"/>
                    <a:pt x="27849" y="3792"/>
                    <a:pt x="28107" y="3792"/>
                  </a:cubicBezTo>
                  <a:cubicBezTo>
                    <a:pt x="28112" y="3792"/>
                    <a:pt x="28117" y="3792"/>
                    <a:pt x="28121" y="3792"/>
                  </a:cubicBezTo>
                  <a:cubicBezTo>
                    <a:pt x="28948" y="3767"/>
                    <a:pt x="29349" y="3567"/>
                    <a:pt x="29800" y="2890"/>
                  </a:cubicBezTo>
                  <a:cubicBezTo>
                    <a:pt x="30286" y="2186"/>
                    <a:pt x="29478" y="1"/>
                    <a:pt x="28493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43"/>
            <p:cNvSpPr/>
            <p:nvPr/>
          </p:nvSpPr>
          <p:spPr>
            <a:xfrm>
              <a:off x="4369825" y="3442375"/>
              <a:ext cx="758625" cy="151550"/>
            </a:xfrm>
            <a:custGeom>
              <a:rect b="b" l="l" r="r" t="t"/>
              <a:pathLst>
                <a:path extrusionOk="0" h="6062" w="30345">
                  <a:moveTo>
                    <a:pt x="27667" y="0"/>
                  </a:moveTo>
                  <a:cubicBezTo>
                    <a:pt x="27659" y="0"/>
                    <a:pt x="27652" y="1"/>
                    <a:pt x="27645" y="1"/>
                  </a:cubicBezTo>
                  <a:lnTo>
                    <a:pt x="3646" y="1123"/>
                  </a:lnTo>
                  <a:lnTo>
                    <a:pt x="3646" y="1123"/>
                  </a:lnTo>
                  <a:cubicBezTo>
                    <a:pt x="3428" y="965"/>
                    <a:pt x="3215" y="867"/>
                    <a:pt x="3033" y="867"/>
                  </a:cubicBezTo>
                  <a:cubicBezTo>
                    <a:pt x="2999" y="867"/>
                    <a:pt x="2965" y="871"/>
                    <a:pt x="2933" y="878"/>
                  </a:cubicBezTo>
                  <a:cubicBezTo>
                    <a:pt x="2407" y="979"/>
                    <a:pt x="1880" y="1104"/>
                    <a:pt x="1379" y="1229"/>
                  </a:cubicBezTo>
                  <a:cubicBezTo>
                    <a:pt x="778" y="1346"/>
                    <a:pt x="1456" y="2486"/>
                    <a:pt x="2212" y="3219"/>
                  </a:cubicBezTo>
                  <a:lnTo>
                    <a:pt x="2212" y="3219"/>
                  </a:lnTo>
                  <a:cubicBezTo>
                    <a:pt x="2182" y="3219"/>
                    <a:pt x="2151" y="3219"/>
                    <a:pt x="2119" y="3219"/>
                  </a:cubicBezTo>
                  <a:cubicBezTo>
                    <a:pt x="1796" y="3219"/>
                    <a:pt x="1444" y="3229"/>
                    <a:pt x="1311" y="3313"/>
                  </a:cubicBezTo>
                  <a:lnTo>
                    <a:pt x="1311" y="3313"/>
                  </a:lnTo>
                  <a:cubicBezTo>
                    <a:pt x="1155" y="3219"/>
                    <a:pt x="995" y="3149"/>
                    <a:pt x="860" y="3149"/>
                  </a:cubicBezTo>
                  <a:cubicBezTo>
                    <a:pt x="779" y="3149"/>
                    <a:pt x="708" y="3174"/>
                    <a:pt x="652" y="3234"/>
                  </a:cubicBezTo>
                  <a:cubicBezTo>
                    <a:pt x="627" y="3284"/>
                    <a:pt x="577" y="3309"/>
                    <a:pt x="527" y="3360"/>
                  </a:cubicBezTo>
                  <a:cubicBezTo>
                    <a:pt x="1" y="3936"/>
                    <a:pt x="1429" y="5289"/>
                    <a:pt x="1805" y="5590"/>
                  </a:cubicBezTo>
                  <a:cubicBezTo>
                    <a:pt x="2288" y="5941"/>
                    <a:pt x="2862" y="6062"/>
                    <a:pt x="3473" y="6062"/>
                  </a:cubicBezTo>
                  <a:cubicBezTo>
                    <a:pt x="4607" y="6062"/>
                    <a:pt x="5866" y="5645"/>
                    <a:pt x="6893" y="5515"/>
                  </a:cubicBezTo>
                  <a:cubicBezTo>
                    <a:pt x="9449" y="5189"/>
                    <a:pt x="12031" y="4989"/>
                    <a:pt x="14612" y="4863"/>
                  </a:cubicBezTo>
                  <a:cubicBezTo>
                    <a:pt x="19750" y="4613"/>
                    <a:pt x="24838" y="4462"/>
                    <a:pt x="29675" y="2558"/>
                  </a:cubicBezTo>
                  <a:cubicBezTo>
                    <a:pt x="30345" y="2310"/>
                    <a:pt x="28364" y="0"/>
                    <a:pt x="27667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43"/>
            <p:cNvSpPr/>
            <p:nvPr/>
          </p:nvSpPr>
          <p:spPr>
            <a:xfrm>
              <a:off x="4409400" y="3507550"/>
              <a:ext cx="682250" cy="94025"/>
            </a:xfrm>
            <a:custGeom>
              <a:rect b="b" l="l" r="r" t="t"/>
              <a:pathLst>
                <a:path extrusionOk="0" h="3761" w="27290">
                  <a:moveTo>
                    <a:pt x="25285" y="1"/>
                  </a:moveTo>
                  <a:cubicBezTo>
                    <a:pt x="17165" y="251"/>
                    <a:pt x="9044" y="477"/>
                    <a:pt x="949" y="702"/>
                  </a:cubicBezTo>
                  <a:cubicBezTo>
                    <a:pt x="0" y="727"/>
                    <a:pt x="1165" y="3760"/>
                    <a:pt x="2016" y="3760"/>
                  </a:cubicBezTo>
                  <a:cubicBezTo>
                    <a:pt x="2020" y="3760"/>
                    <a:pt x="2023" y="3760"/>
                    <a:pt x="2027" y="3760"/>
                  </a:cubicBezTo>
                  <a:cubicBezTo>
                    <a:pt x="9646" y="3525"/>
                    <a:pt x="17265" y="3312"/>
                    <a:pt x="24863" y="3100"/>
                  </a:cubicBezTo>
                  <a:lnTo>
                    <a:pt x="24863" y="3100"/>
                  </a:lnTo>
                  <a:cubicBezTo>
                    <a:pt x="25030" y="3255"/>
                    <a:pt x="25204" y="3348"/>
                    <a:pt x="25373" y="3348"/>
                  </a:cubicBezTo>
                  <a:cubicBezTo>
                    <a:pt x="25411" y="3348"/>
                    <a:pt x="25448" y="3344"/>
                    <a:pt x="25485" y="3334"/>
                  </a:cubicBezTo>
                  <a:lnTo>
                    <a:pt x="26538" y="3033"/>
                  </a:lnTo>
                  <a:cubicBezTo>
                    <a:pt x="27290" y="2833"/>
                    <a:pt x="26037" y="1"/>
                    <a:pt x="25285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43"/>
            <p:cNvSpPr/>
            <p:nvPr/>
          </p:nvSpPr>
          <p:spPr>
            <a:xfrm>
              <a:off x="4327875" y="3557000"/>
              <a:ext cx="818000" cy="104125"/>
            </a:xfrm>
            <a:custGeom>
              <a:rect b="b" l="l" r="r" t="t"/>
              <a:pathLst>
                <a:path extrusionOk="0" h="4165" w="32720">
                  <a:moveTo>
                    <a:pt x="29952" y="0"/>
                  </a:moveTo>
                  <a:cubicBezTo>
                    <a:pt x="29926" y="0"/>
                    <a:pt x="29900" y="1"/>
                    <a:pt x="29874" y="3"/>
                  </a:cubicBezTo>
                  <a:cubicBezTo>
                    <a:pt x="21416" y="652"/>
                    <a:pt x="12935" y="1193"/>
                    <a:pt x="4454" y="1648"/>
                  </a:cubicBezTo>
                  <a:lnTo>
                    <a:pt x="4454" y="1648"/>
                  </a:lnTo>
                  <a:cubicBezTo>
                    <a:pt x="4095" y="1453"/>
                    <a:pt x="3671" y="1328"/>
                    <a:pt x="3270" y="1328"/>
                  </a:cubicBezTo>
                  <a:cubicBezTo>
                    <a:pt x="3044" y="1328"/>
                    <a:pt x="2826" y="1368"/>
                    <a:pt x="2631" y="1456"/>
                  </a:cubicBezTo>
                  <a:cubicBezTo>
                    <a:pt x="2280" y="1607"/>
                    <a:pt x="1954" y="1757"/>
                    <a:pt x="1603" y="1907"/>
                  </a:cubicBezTo>
                  <a:cubicBezTo>
                    <a:pt x="0" y="2647"/>
                    <a:pt x="1698" y="4164"/>
                    <a:pt x="2804" y="4164"/>
                  </a:cubicBezTo>
                  <a:cubicBezTo>
                    <a:pt x="2822" y="4164"/>
                    <a:pt x="2839" y="4164"/>
                    <a:pt x="2857" y="4163"/>
                  </a:cubicBezTo>
                  <a:cubicBezTo>
                    <a:pt x="11239" y="3728"/>
                    <a:pt x="19621" y="3209"/>
                    <a:pt x="27984" y="2587"/>
                  </a:cubicBezTo>
                  <a:lnTo>
                    <a:pt x="27984" y="2587"/>
                  </a:lnTo>
                  <a:cubicBezTo>
                    <a:pt x="28355" y="2794"/>
                    <a:pt x="28798" y="2928"/>
                    <a:pt x="29213" y="2928"/>
                  </a:cubicBezTo>
                  <a:cubicBezTo>
                    <a:pt x="29429" y="2928"/>
                    <a:pt x="29637" y="2891"/>
                    <a:pt x="29824" y="2810"/>
                  </a:cubicBezTo>
                  <a:cubicBezTo>
                    <a:pt x="30250" y="2634"/>
                    <a:pt x="30701" y="2434"/>
                    <a:pt x="31127" y="2233"/>
                  </a:cubicBezTo>
                  <a:cubicBezTo>
                    <a:pt x="32719" y="1547"/>
                    <a:pt x="31080" y="0"/>
                    <a:pt x="29952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43"/>
            <p:cNvSpPr/>
            <p:nvPr/>
          </p:nvSpPr>
          <p:spPr>
            <a:xfrm>
              <a:off x="4492625" y="3568500"/>
              <a:ext cx="516700" cy="88850"/>
            </a:xfrm>
            <a:custGeom>
              <a:rect b="b" l="l" r="r" t="t"/>
              <a:pathLst>
                <a:path extrusionOk="0" h="3554" w="20668">
                  <a:moveTo>
                    <a:pt x="19918" y="0"/>
                  </a:moveTo>
                  <a:cubicBezTo>
                    <a:pt x="19858" y="0"/>
                    <a:pt x="19794" y="6"/>
                    <a:pt x="19725" y="19"/>
                  </a:cubicBezTo>
                  <a:cubicBezTo>
                    <a:pt x="14111" y="846"/>
                    <a:pt x="8447" y="1297"/>
                    <a:pt x="2758" y="1297"/>
                  </a:cubicBezTo>
                  <a:cubicBezTo>
                    <a:pt x="1956" y="1297"/>
                    <a:pt x="1204" y="1673"/>
                    <a:pt x="678" y="2300"/>
                  </a:cubicBezTo>
                  <a:cubicBezTo>
                    <a:pt x="402" y="2600"/>
                    <a:pt x="1" y="3553"/>
                    <a:pt x="803" y="3553"/>
                  </a:cubicBezTo>
                  <a:cubicBezTo>
                    <a:pt x="967" y="3553"/>
                    <a:pt x="1130" y="3554"/>
                    <a:pt x="1294" y="3554"/>
                  </a:cubicBezTo>
                  <a:cubicBezTo>
                    <a:pt x="7018" y="3554"/>
                    <a:pt x="12719" y="3127"/>
                    <a:pt x="18372" y="2274"/>
                  </a:cubicBezTo>
                  <a:cubicBezTo>
                    <a:pt x="19149" y="2174"/>
                    <a:pt x="19951" y="1673"/>
                    <a:pt x="20352" y="996"/>
                  </a:cubicBezTo>
                  <a:cubicBezTo>
                    <a:pt x="20667" y="478"/>
                    <a:pt x="20456" y="0"/>
                    <a:pt x="19918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aphicFrame>
        <p:nvGraphicFramePr>
          <p:cNvPr id="2040" name="Google Shape;2040;p43"/>
          <p:cNvGraphicFramePr/>
          <p:nvPr/>
        </p:nvGraphicFramePr>
        <p:xfrm>
          <a:off x="526574" y="177819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{02B4EC27-D147-49FF-B96D-6BA148ABB8B5}</a:tableStyleId>
              </a:tblPr>
              <a:tblGrid>
                <a:gridCol w="1602700"/>
                <a:gridCol w="1232775"/>
                <a:gridCol w="1453000"/>
              </a:tblGrid>
              <a:tr h="567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52AF8A"/>
                          </a:solidFill>
                          <a:latin typeface="Itim"/>
                          <a:ea typeface="Itim"/>
                          <a:cs typeface="Itim"/>
                          <a:sym typeface="Itim"/>
                        </a:rPr>
                        <a:t>Type</a:t>
                      </a:r>
                      <a:endParaRPr b="1" sz="1600">
                        <a:solidFill>
                          <a:srgbClr val="52AF8A"/>
                        </a:solidFill>
                        <a:latin typeface="Itim"/>
                        <a:ea typeface="Itim"/>
                        <a:cs typeface="Itim"/>
                        <a:sym typeface="Iti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52AF8A"/>
                          </a:solidFill>
                          <a:latin typeface="Itim"/>
                          <a:ea typeface="Itim"/>
                          <a:cs typeface="Itim"/>
                          <a:sym typeface="Itim"/>
                        </a:rPr>
                        <a:t>Quantity</a:t>
                      </a:r>
                      <a:endParaRPr b="1" sz="1600">
                        <a:solidFill>
                          <a:srgbClr val="52AF8A"/>
                        </a:solidFill>
                        <a:latin typeface="Itim"/>
                        <a:ea typeface="Itim"/>
                        <a:cs typeface="Itim"/>
                        <a:sym typeface="Iti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7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52AF8A"/>
                          </a:solidFill>
                          <a:latin typeface="Itim"/>
                          <a:ea typeface="Itim"/>
                          <a:cs typeface="Itim"/>
                          <a:sym typeface="Itim"/>
                        </a:rPr>
                        <a:t>Memory</a:t>
                      </a:r>
                      <a:endParaRPr b="1" sz="1600">
                        <a:solidFill>
                          <a:srgbClr val="52AF8A"/>
                        </a:solidFill>
                        <a:latin typeface="Itim"/>
                        <a:ea typeface="Itim"/>
                        <a:cs typeface="Itim"/>
                        <a:sym typeface="Iti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Itim"/>
                          <a:ea typeface="Itim"/>
                          <a:cs typeface="Itim"/>
                          <a:sym typeface="Itim"/>
                        </a:rPr>
                        <a:t>RAM</a:t>
                      </a:r>
                      <a:endParaRPr sz="1600">
                        <a:solidFill>
                          <a:schemeClr val="dk2"/>
                        </a:solidFill>
                        <a:latin typeface="Itim"/>
                        <a:ea typeface="Itim"/>
                        <a:cs typeface="Itim"/>
                        <a:sym typeface="Iti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Itim"/>
                          <a:ea typeface="Itim"/>
                          <a:cs typeface="Itim"/>
                          <a:sym typeface="Itim"/>
                        </a:rPr>
                        <a:t>Min - 4 GB</a:t>
                      </a:r>
                      <a:endParaRPr sz="1600">
                        <a:solidFill>
                          <a:schemeClr val="dk2"/>
                        </a:solidFill>
                        <a:latin typeface="Itim"/>
                        <a:ea typeface="Itim"/>
                        <a:cs typeface="Itim"/>
                        <a:sym typeface="Iti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7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52AF8A"/>
                          </a:solidFill>
                          <a:latin typeface="Itim"/>
                          <a:ea typeface="Itim"/>
                          <a:cs typeface="Itim"/>
                          <a:sym typeface="Itim"/>
                        </a:rPr>
                        <a:t>Storage</a:t>
                      </a:r>
                      <a:endParaRPr b="1" sz="1600">
                        <a:solidFill>
                          <a:srgbClr val="52AF8A"/>
                        </a:solidFill>
                        <a:latin typeface="Itim"/>
                        <a:ea typeface="Itim"/>
                        <a:cs typeface="Itim"/>
                        <a:sym typeface="Iti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Itim"/>
                          <a:ea typeface="Itim"/>
                          <a:cs typeface="Itim"/>
                          <a:sym typeface="Itim"/>
                        </a:rPr>
                        <a:t>SSD</a:t>
                      </a:r>
                      <a:endParaRPr sz="1600">
                        <a:solidFill>
                          <a:schemeClr val="dk2"/>
                        </a:solidFill>
                        <a:latin typeface="Itim"/>
                        <a:ea typeface="Itim"/>
                        <a:cs typeface="Itim"/>
                        <a:sym typeface="Iti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Itim"/>
                          <a:ea typeface="Itim"/>
                          <a:cs typeface="Itim"/>
                          <a:sym typeface="Itim"/>
                        </a:rPr>
                        <a:t>100GB</a:t>
                      </a:r>
                      <a:endParaRPr sz="1600">
                        <a:solidFill>
                          <a:schemeClr val="dk2"/>
                        </a:solidFill>
                        <a:latin typeface="Itim"/>
                        <a:ea typeface="Itim"/>
                        <a:cs typeface="Itim"/>
                        <a:sym typeface="Iti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7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52AF8A"/>
                          </a:solidFill>
                          <a:latin typeface="Itim"/>
                          <a:ea typeface="Itim"/>
                          <a:cs typeface="Itim"/>
                          <a:sym typeface="Itim"/>
                        </a:rPr>
                        <a:t>CPU</a:t>
                      </a:r>
                      <a:endParaRPr b="1" sz="1600">
                        <a:solidFill>
                          <a:srgbClr val="52AF8A"/>
                        </a:solidFill>
                        <a:latin typeface="Itim"/>
                        <a:ea typeface="Itim"/>
                        <a:cs typeface="Itim"/>
                        <a:sym typeface="Iti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Itim"/>
                          <a:ea typeface="Itim"/>
                          <a:cs typeface="Itim"/>
                          <a:sym typeface="Itim"/>
                        </a:rPr>
                        <a:t>I5-11th Gen</a:t>
                      </a:r>
                      <a:endParaRPr sz="1600">
                        <a:solidFill>
                          <a:schemeClr val="dk2"/>
                        </a:solidFill>
                        <a:latin typeface="Itim"/>
                        <a:ea typeface="Itim"/>
                        <a:cs typeface="Itim"/>
                        <a:sym typeface="Iti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Itim"/>
                          <a:ea typeface="Itim"/>
                          <a:cs typeface="Itim"/>
                          <a:sym typeface="Itim"/>
                        </a:rPr>
                        <a:t>-</a:t>
                      </a:r>
                      <a:endParaRPr sz="1600">
                        <a:solidFill>
                          <a:schemeClr val="dk2"/>
                        </a:solidFill>
                        <a:latin typeface="Itim"/>
                        <a:ea typeface="Itim"/>
                        <a:cs typeface="Itim"/>
                        <a:sym typeface="Iti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2041" name="Google Shape;2041;p43"/>
          <p:cNvGrpSpPr/>
          <p:nvPr/>
        </p:nvGrpSpPr>
        <p:grpSpPr>
          <a:xfrm rot="-314">
            <a:off x="8260238" y="4540837"/>
            <a:ext cx="711774" cy="404292"/>
            <a:chOff x="-516100" y="1709250"/>
            <a:chExt cx="649725" cy="287875"/>
          </a:xfrm>
        </p:grpSpPr>
        <p:sp>
          <p:nvSpPr>
            <p:cNvPr id="2042" name="Google Shape;2042;p43"/>
            <p:cNvSpPr/>
            <p:nvPr/>
          </p:nvSpPr>
          <p:spPr>
            <a:xfrm>
              <a:off x="-516100" y="1816650"/>
              <a:ext cx="649725" cy="57275"/>
            </a:xfrm>
            <a:custGeom>
              <a:rect b="b" l="l" r="r" t="t"/>
              <a:pathLst>
                <a:path extrusionOk="0" h="2291" w="25989">
                  <a:moveTo>
                    <a:pt x="25062" y="101"/>
                  </a:moveTo>
                  <a:cubicBezTo>
                    <a:pt x="25080" y="137"/>
                    <a:pt x="25093" y="176"/>
                    <a:pt x="25108" y="215"/>
                  </a:cubicBezTo>
                  <a:cubicBezTo>
                    <a:pt x="25182" y="468"/>
                    <a:pt x="25133" y="728"/>
                    <a:pt x="24997" y="985"/>
                  </a:cubicBezTo>
                  <a:cubicBezTo>
                    <a:pt x="24943" y="1146"/>
                    <a:pt x="24837" y="1296"/>
                    <a:pt x="24698" y="1413"/>
                  </a:cubicBezTo>
                  <a:cubicBezTo>
                    <a:pt x="24605" y="1524"/>
                    <a:pt x="24502" y="1631"/>
                    <a:pt x="24387" y="1738"/>
                  </a:cubicBezTo>
                  <a:cubicBezTo>
                    <a:pt x="25246" y="1659"/>
                    <a:pt x="25988" y="279"/>
                    <a:pt x="25062" y="101"/>
                  </a:cubicBezTo>
                  <a:close/>
                  <a:moveTo>
                    <a:pt x="18622" y="1"/>
                  </a:moveTo>
                  <a:cubicBezTo>
                    <a:pt x="12995" y="9"/>
                    <a:pt x="7375" y="215"/>
                    <a:pt x="1763" y="629"/>
                  </a:cubicBezTo>
                  <a:cubicBezTo>
                    <a:pt x="864" y="693"/>
                    <a:pt x="1" y="2290"/>
                    <a:pt x="1085" y="2290"/>
                  </a:cubicBezTo>
                  <a:cubicBezTo>
                    <a:pt x="1113" y="2290"/>
                    <a:pt x="1142" y="2287"/>
                    <a:pt x="1174" y="2287"/>
                  </a:cubicBezTo>
                  <a:cubicBezTo>
                    <a:pt x="1263" y="2280"/>
                    <a:pt x="1349" y="2273"/>
                    <a:pt x="1434" y="2265"/>
                  </a:cubicBezTo>
                  <a:cubicBezTo>
                    <a:pt x="932" y="1987"/>
                    <a:pt x="661" y="1549"/>
                    <a:pt x="1481" y="1446"/>
                  </a:cubicBezTo>
                  <a:cubicBezTo>
                    <a:pt x="5332" y="960"/>
                    <a:pt x="9194" y="718"/>
                    <a:pt x="13059" y="718"/>
                  </a:cubicBezTo>
                  <a:cubicBezTo>
                    <a:pt x="15188" y="718"/>
                    <a:pt x="17320" y="789"/>
                    <a:pt x="19449" y="935"/>
                  </a:cubicBezTo>
                  <a:cubicBezTo>
                    <a:pt x="19460" y="900"/>
                    <a:pt x="19466" y="864"/>
                    <a:pt x="19478" y="825"/>
                  </a:cubicBezTo>
                  <a:cubicBezTo>
                    <a:pt x="19182" y="561"/>
                    <a:pt x="18897" y="287"/>
                    <a:pt x="18622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43"/>
            <p:cNvSpPr/>
            <p:nvPr/>
          </p:nvSpPr>
          <p:spPr>
            <a:xfrm>
              <a:off x="-139975" y="1709250"/>
              <a:ext cx="250425" cy="287875"/>
            </a:xfrm>
            <a:custGeom>
              <a:rect b="b" l="l" r="r" t="t"/>
              <a:pathLst>
                <a:path extrusionOk="0" h="11515" w="10017">
                  <a:moveTo>
                    <a:pt x="2290" y="1"/>
                  </a:moveTo>
                  <a:cubicBezTo>
                    <a:pt x="1644" y="1"/>
                    <a:pt x="899" y="617"/>
                    <a:pt x="1273" y="1252"/>
                  </a:cubicBezTo>
                  <a:cubicBezTo>
                    <a:pt x="1926" y="2368"/>
                    <a:pt x="2696" y="3385"/>
                    <a:pt x="3577" y="4297"/>
                  </a:cubicBezTo>
                  <a:lnTo>
                    <a:pt x="3758" y="4297"/>
                  </a:lnTo>
                  <a:cubicBezTo>
                    <a:pt x="3990" y="4297"/>
                    <a:pt x="4222" y="4297"/>
                    <a:pt x="4454" y="4301"/>
                  </a:cubicBezTo>
                  <a:cubicBezTo>
                    <a:pt x="4275" y="3260"/>
                    <a:pt x="3348" y="2401"/>
                    <a:pt x="2507" y="1708"/>
                  </a:cubicBezTo>
                  <a:cubicBezTo>
                    <a:pt x="2468" y="1677"/>
                    <a:pt x="2428" y="1644"/>
                    <a:pt x="2389" y="1609"/>
                  </a:cubicBezTo>
                  <a:cubicBezTo>
                    <a:pt x="1790" y="1117"/>
                    <a:pt x="2154" y="895"/>
                    <a:pt x="2671" y="895"/>
                  </a:cubicBezTo>
                  <a:cubicBezTo>
                    <a:pt x="3021" y="895"/>
                    <a:pt x="3441" y="999"/>
                    <a:pt x="3680" y="1191"/>
                  </a:cubicBezTo>
                  <a:cubicBezTo>
                    <a:pt x="3727" y="1231"/>
                    <a:pt x="3776" y="1270"/>
                    <a:pt x="3826" y="1313"/>
                  </a:cubicBezTo>
                  <a:cubicBezTo>
                    <a:pt x="5007" y="2279"/>
                    <a:pt x="6184" y="3245"/>
                    <a:pt x="7364" y="4216"/>
                  </a:cubicBezTo>
                  <a:cubicBezTo>
                    <a:pt x="7517" y="4226"/>
                    <a:pt x="7688" y="4269"/>
                    <a:pt x="7852" y="4333"/>
                  </a:cubicBezTo>
                  <a:cubicBezTo>
                    <a:pt x="8511" y="4347"/>
                    <a:pt x="9174" y="4361"/>
                    <a:pt x="9834" y="4379"/>
                  </a:cubicBezTo>
                  <a:cubicBezTo>
                    <a:pt x="9902" y="4379"/>
                    <a:pt x="9963" y="4387"/>
                    <a:pt x="10017" y="4397"/>
                  </a:cubicBezTo>
                  <a:cubicBezTo>
                    <a:pt x="9863" y="4076"/>
                    <a:pt x="9542" y="3948"/>
                    <a:pt x="9204" y="3948"/>
                  </a:cubicBezTo>
                  <a:cubicBezTo>
                    <a:pt x="9093" y="3948"/>
                    <a:pt x="8979" y="3962"/>
                    <a:pt x="8868" y="3987"/>
                  </a:cubicBezTo>
                  <a:cubicBezTo>
                    <a:pt x="6818" y="2697"/>
                    <a:pt x="4771" y="1405"/>
                    <a:pt x="2721" y="115"/>
                  </a:cubicBezTo>
                  <a:cubicBezTo>
                    <a:pt x="2593" y="36"/>
                    <a:pt x="2443" y="1"/>
                    <a:pt x="2290" y="1"/>
                  </a:cubicBezTo>
                  <a:close/>
                  <a:moveTo>
                    <a:pt x="7681" y="6002"/>
                  </a:moveTo>
                  <a:cubicBezTo>
                    <a:pt x="6511" y="6875"/>
                    <a:pt x="5388" y="7802"/>
                    <a:pt x="4311" y="8783"/>
                  </a:cubicBezTo>
                  <a:cubicBezTo>
                    <a:pt x="3776" y="9318"/>
                    <a:pt x="3231" y="9803"/>
                    <a:pt x="2810" y="10216"/>
                  </a:cubicBezTo>
                  <a:cubicBezTo>
                    <a:pt x="2718" y="10305"/>
                    <a:pt x="2578" y="10348"/>
                    <a:pt x="2418" y="10348"/>
                  </a:cubicBezTo>
                  <a:cubicBezTo>
                    <a:pt x="1983" y="10348"/>
                    <a:pt x="1395" y="10052"/>
                    <a:pt x="1156" y="9721"/>
                  </a:cubicBezTo>
                  <a:cubicBezTo>
                    <a:pt x="959" y="9942"/>
                    <a:pt x="766" y="10170"/>
                    <a:pt x="574" y="10394"/>
                  </a:cubicBezTo>
                  <a:cubicBezTo>
                    <a:pt x="1" y="11079"/>
                    <a:pt x="695" y="11515"/>
                    <a:pt x="1370" y="11515"/>
                  </a:cubicBezTo>
                  <a:cubicBezTo>
                    <a:pt x="1619" y="11515"/>
                    <a:pt x="1862" y="11457"/>
                    <a:pt x="2043" y="11329"/>
                  </a:cubicBezTo>
                  <a:cubicBezTo>
                    <a:pt x="3798" y="10074"/>
                    <a:pt x="5577" y="8844"/>
                    <a:pt x="7299" y="7546"/>
                  </a:cubicBezTo>
                  <a:cubicBezTo>
                    <a:pt x="7716" y="7232"/>
                    <a:pt x="8665" y="6672"/>
                    <a:pt x="9342" y="6034"/>
                  </a:cubicBezTo>
                  <a:cubicBezTo>
                    <a:pt x="9317" y="6034"/>
                    <a:pt x="9293" y="6038"/>
                    <a:pt x="9268" y="6038"/>
                  </a:cubicBezTo>
                  <a:lnTo>
                    <a:pt x="9250" y="6038"/>
                  </a:lnTo>
                  <a:cubicBezTo>
                    <a:pt x="8725" y="6023"/>
                    <a:pt x="8205" y="6013"/>
                    <a:pt x="7681" y="6002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43"/>
            <p:cNvSpPr/>
            <p:nvPr/>
          </p:nvSpPr>
          <p:spPr>
            <a:xfrm>
              <a:off x="-50575" y="1816650"/>
              <a:ext cx="164050" cy="43550"/>
            </a:xfrm>
            <a:custGeom>
              <a:rect b="b" l="l" r="r" t="t"/>
              <a:pathLst>
                <a:path extrusionOk="0" h="1742" w="6562">
                  <a:moveTo>
                    <a:pt x="1" y="1"/>
                  </a:moveTo>
                  <a:cubicBezTo>
                    <a:pt x="276" y="287"/>
                    <a:pt x="561" y="561"/>
                    <a:pt x="857" y="825"/>
                  </a:cubicBezTo>
                  <a:cubicBezTo>
                    <a:pt x="917" y="540"/>
                    <a:pt x="921" y="265"/>
                    <a:pt x="878" y="5"/>
                  </a:cubicBezTo>
                  <a:cubicBezTo>
                    <a:pt x="646" y="1"/>
                    <a:pt x="414" y="1"/>
                    <a:pt x="182" y="1"/>
                  </a:cubicBezTo>
                  <a:close/>
                  <a:moveTo>
                    <a:pt x="4276" y="37"/>
                  </a:moveTo>
                  <a:lnTo>
                    <a:pt x="4276" y="37"/>
                  </a:lnTo>
                  <a:cubicBezTo>
                    <a:pt x="4861" y="272"/>
                    <a:pt x="5389" y="775"/>
                    <a:pt x="5004" y="1046"/>
                  </a:cubicBezTo>
                  <a:cubicBezTo>
                    <a:pt x="4700" y="1263"/>
                    <a:pt x="4400" y="1481"/>
                    <a:pt x="4105" y="1706"/>
                  </a:cubicBezTo>
                  <a:cubicBezTo>
                    <a:pt x="4629" y="1717"/>
                    <a:pt x="5149" y="1727"/>
                    <a:pt x="5674" y="1742"/>
                  </a:cubicBezTo>
                  <a:lnTo>
                    <a:pt x="5692" y="1742"/>
                  </a:lnTo>
                  <a:cubicBezTo>
                    <a:pt x="5717" y="1742"/>
                    <a:pt x="5741" y="1738"/>
                    <a:pt x="5766" y="1738"/>
                  </a:cubicBezTo>
                  <a:cubicBezTo>
                    <a:pt x="5881" y="1631"/>
                    <a:pt x="5984" y="1524"/>
                    <a:pt x="6077" y="1413"/>
                  </a:cubicBezTo>
                  <a:cubicBezTo>
                    <a:pt x="6216" y="1296"/>
                    <a:pt x="6322" y="1146"/>
                    <a:pt x="6376" y="985"/>
                  </a:cubicBezTo>
                  <a:cubicBezTo>
                    <a:pt x="6512" y="728"/>
                    <a:pt x="6561" y="468"/>
                    <a:pt x="6487" y="215"/>
                  </a:cubicBezTo>
                  <a:cubicBezTo>
                    <a:pt x="6472" y="176"/>
                    <a:pt x="6459" y="137"/>
                    <a:pt x="6441" y="101"/>
                  </a:cubicBezTo>
                  <a:cubicBezTo>
                    <a:pt x="6387" y="91"/>
                    <a:pt x="6326" y="83"/>
                    <a:pt x="6258" y="83"/>
                  </a:cubicBezTo>
                  <a:cubicBezTo>
                    <a:pt x="5598" y="65"/>
                    <a:pt x="4935" y="51"/>
                    <a:pt x="4276" y="37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43"/>
            <p:cNvSpPr/>
            <p:nvPr/>
          </p:nvSpPr>
          <p:spPr>
            <a:xfrm>
              <a:off x="-115125" y="1866325"/>
              <a:ext cx="83850" cy="85950"/>
            </a:xfrm>
            <a:custGeom>
              <a:rect b="b" l="l" r="r" t="t"/>
              <a:pathLst>
                <a:path extrusionOk="0" h="3438" w="3354">
                  <a:moveTo>
                    <a:pt x="2893" y="0"/>
                  </a:moveTo>
                  <a:cubicBezTo>
                    <a:pt x="2515" y="568"/>
                    <a:pt x="2015" y="1109"/>
                    <a:pt x="1502" y="1616"/>
                  </a:cubicBezTo>
                  <a:cubicBezTo>
                    <a:pt x="1049" y="2033"/>
                    <a:pt x="603" y="2461"/>
                    <a:pt x="165" y="2896"/>
                  </a:cubicBezTo>
                  <a:cubicBezTo>
                    <a:pt x="1" y="3060"/>
                    <a:pt x="29" y="3252"/>
                    <a:pt x="162" y="3438"/>
                  </a:cubicBezTo>
                  <a:cubicBezTo>
                    <a:pt x="1181" y="2261"/>
                    <a:pt x="2247" y="1127"/>
                    <a:pt x="3353" y="33"/>
                  </a:cubicBezTo>
                  <a:cubicBezTo>
                    <a:pt x="3200" y="22"/>
                    <a:pt x="3046" y="11"/>
                    <a:pt x="2893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43"/>
            <p:cNvSpPr/>
            <p:nvPr/>
          </p:nvSpPr>
          <p:spPr>
            <a:xfrm>
              <a:off x="-29900" y="1837275"/>
              <a:ext cx="77575" cy="5800"/>
            </a:xfrm>
            <a:custGeom>
              <a:rect b="b" l="l" r="r" t="t"/>
              <a:pathLst>
                <a:path extrusionOk="0" h="232" w="3103">
                  <a:moveTo>
                    <a:pt x="30" y="0"/>
                  </a:moveTo>
                  <a:cubicBezTo>
                    <a:pt x="18" y="39"/>
                    <a:pt x="12" y="75"/>
                    <a:pt x="1" y="110"/>
                  </a:cubicBezTo>
                  <a:cubicBezTo>
                    <a:pt x="54" y="114"/>
                    <a:pt x="112" y="117"/>
                    <a:pt x="165" y="125"/>
                  </a:cubicBezTo>
                  <a:cubicBezTo>
                    <a:pt x="119" y="82"/>
                    <a:pt x="72" y="43"/>
                    <a:pt x="30" y="0"/>
                  </a:cubicBezTo>
                  <a:close/>
                  <a:moveTo>
                    <a:pt x="2921" y="15"/>
                  </a:moveTo>
                  <a:lnTo>
                    <a:pt x="2921" y="15"/>
                  </a:lnTo>
                  <a:cubicBezTo>
                    <a:pt x="2957" y="86"/>
                    <a:pt x="2974" y="157"/>
                    <a:pt x="2982" y="232"/>
                  </a:cubicBezTo>
                  <a:cubicBezTo>
                    <a:pt x="3021" y="199"/>
                    <a:pt x="3060" y="164"/>
                    <a:pt x="3103" y="128"/>
                  </a:cubicBezTo>
                  <a:cubicBezTo>
                    <a:pt x="3043" y="92"/>
                    <a:pt x="2982" y="53"/>
                    <a:pt x="2921" y="15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43"/>
            <p:cNvSpPr/>
            <p:nvPr/>
          </p:nvSpPr>
          <p:spPr>
            <a:xfrm>
              <a:off x="-111100" y="1731625"/>
              <a:ext cx="167450" cy="236350"/>
            </a:xfrm>
            <a:custGeom>
              <a:rect b="b" l="l" r="r" t="t"/>
              <a:pathLst>
                <a:path extrusionOk="0" h="9454" w="6698">
                  <a:moveTo>
                    <a:pt x="1516" y="0"/>
                  </a:moveTo>
                  <a:cubicBezTo>
                    <a:pt x="999" y="0"/>
                    <a:pt x="635" y="222"/>
                    <a:pt x="1234" y="714"/>
                  </a:cubicBezTo>
                  <a:cubicBezTo>
                    <a:pt x="1273" y="749"/>
                    <a:pt x="1313" y="782"/>
                    <a:pt x="1352" y="813"/>
                  </a:cubicBezTo>
                  <a:cubicBezTo>
                    <a:pt x="2193" y="1506"/>
                    <a:pt x="3120" y="2365"/>
                    <a:pt x="3299" y="3406"/>
                  </a:cubicBezTo>
                  <a:cubicBezTo>
                    <a:pt x="4429" y="3410"/>
                    <a:pt x="5563" y="3420"/>
                    <a:pt x="6697" y="3438"/>
                  </a:cubicBezTo>
                  <a:cubicBezTo>
                    <a:pt x="6533" y="3374"/>
                    <a:pt x="6362" y="3331"/>
                    <a:pt x="6209" y="3321"/>
                  </a:cubicBezTo>
                  <a:cubicBezTo>
                    <a:pt x="5029" y="2350"/>
                    <a:pt x="3852" y="1384"/>
                    <a:pt x="2671" y="418"/>
                  </a:cubicBezTo>
                  <a:cubicBezTo>
                    <a:pt x="2621" y="375"/>
                    <a:pt x="2572" y="336"/>
                    <a:pt x="2525" y="296"/>
                  </a:cubicBezTo>
                  <a:cubicBezTo>
                    <a:pt x="2286" y="104"/>
                    <a:pt x="1866" y="0"/>
                    <a:pt x="1516" y="0"/>
                  </a:cubicBezTo>
                  <a:close/>
                  <a:moveTo>
                    <a:pt x="4425" y="5075"/>
                  </a:moveTo>
                  <a:cubicBezTo>
                    <a:pt x="4333" y="5278"/>
                    <a:pt x="4055" y="5446"/>
                    <a:pt x="3620" y="5446"/>
                  </a:cubicBezTo>
                  <a:cubicBezTo>
                    <a:pt x="3577" y="5446"/>
                    <a:pt x="3531" y="5442"/>
                    <a:pt x="3484" y="5439"/>
                  </a:cubicBezTo>
                  <a:cubicBezTo>
                    <a:pt x="3388" y="5431"/>
                    <a:pt x="3291" y="5428"/>
                    <a:pt x="3192" y="5421"/>
                  </a:cubicBezTo>
                  <a:cubicBezTo>
                    <a:pt x="2086" y="6515"/>
                    <a:pt x="1020" y="7649"/>
                    <a:pt x="1" y="8826"/>
                  </a:cubicBezTo>
                  <a:cubicBezTo>
                    <a:pt x="240" y="9157"/>
                    <a:pt x="828" y="9453"/>
                    <a:pt x="1263" y="9453"/>
                  </a:cubicBezTo>
                  <a:cubicBezTo>
                    <a:pt x="1423" y="9453"/>
                    <a:pt x="1563" y="9410"/>
                    <a:pt x="1655" y="9321"/>
                  </a:cubicBezTo>
                  <a:cubicBezTo>
                    <a:pt x="2076" y="8908"/>
                    <a:pt x="2621" y="8423"/>
                    <a:pt x="3156" y="7888"/>
                  </a:cubicBezTo>
                  <a:cubicBezTo>
                    <a:pt x="4233" y="6907"/>
                    <a:pt x="5356" y="5980"/>
                    <a:pt x="6526" y="5107"/>
                  </a:cubicBezTo>
                  <a:cubicBezTo>
                    <a:pt x="5827" y="5092"/>
                    <a:pt x="5124" y="5082"/>
                    <a:pt x="4425" y="5075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43"/>
            <p:cNvSpPr/>
            <p:nvPr/>
          </p:nvSpPr>
          <p:spPr>
            <a:xfrm>
              <a:off x="-29175" y="1816775"/>
              <a:ext cx="113325" cy="42525"/>
            </a:xfrm>
            <a:custGeom>
              <a:rect b="b" l="l" r="r" t="t"/>
              <a:pathLst>
                <a:path extrusionOk="0" h="1701" w="4533">
                  <a:moveTo>
                    <a:pt x="2892" y="835"/>
                  </a:moveTo>
                  <a:lnTo>
                    <a:pt x="2892" y="835"/>
                  </a:lnTo>
                  <a:cubicBezTo>
                    <a:pt x="2953" y="873"/>
                    <a:pt x="3014" y="912"/>
                    <a:pt x="3074" y="948"/>
                  </a:cubicBezTo>
                  <a:cubicBezTo>
                    <a:pt x="3031" y="984"/>
                    <a:pt x="2992" y="1019"/>
                    <a:pt x="2953" y="1052"/>
                  </a:cubicBezTo>
                  <a:cubicBezTo>
                    <a:pt x="2945" y="977"/>
                    <a:pt x="2928" y="906"/>
                    <a:pt x="2892" y="835"/>
                  </a:cubicBezTo>
                  <a:close/>
                  <a:moveTo>
                    <a:pt x="22" y="0"/>
                  </a:moveTo>
                  <a:lnTo>
                    <a:pt x="22" y="0"/>
                  </a:lnTo>
                  <a:cubicBezTo>
                    <a:pt x="65" y="260"/>
                    <a:pt x="61" y="535"/>
                    <a:pt x="1" y="820"/>
                  </a:cubicBezTo>
                  <a:cubicBezTo>
                    <a:pt x="43" y="863"/>
                    <a:pt x="90" y="902"/>
                    <a:pt x="136" y="945"/>
                  </a:cubicBezTo>
                  <a:cubicBezTo>
                    <a:pt x="207" y="948"/>
                    <a:pt x="275" y="952"/>
                    <a:pt x="343" y="959"/>
                  </a:cubicBezTo>
                  <a:cubicBezTo>
                    <a:pt x="1038" y="1009"/>
                    <a:pt x="1284" y="1376"/>
                    <a:pt x="1148" y="1669"/>
                  </a:cubicBezTo>
                  <a:cubicBezTo>
                    <a:pt x="1847" y="1676"/>
                    <a:pt x="2550" y="1686"/>
                    <a:pt x="3249" y="1701"/>
                  </a:cubicBezTo>
                  <a:cubicBezTo>
                    <a:pt x="3544" y="1476"/>
                    <a:pt x="3844" y="1258"/>
                    <a:pt x="4148" y="1041"/>
                  </a:cubicBezTo>
                  <a:cubicBezTo>
                    <a:pt x="4533" y="770"/>
                    <a:pt x="4005" y="267"/>
                    <a:pt x="3420" y="32"/>
                  </a:cubicBezTo>
                  <a:cubicBezTo>
                    <a:pt x="2286" y="14"/>
                    <a:pt x="1152" y="4"/>
                    <a:pt x="22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43"/>
            <p:cNvSpPr/>
            <p:nvPr/>
          </p:nvSpPr>
          <p:spPr>
            <a:xfrm>
              <a:off x="-480250" y="1858125"/>
              <a:ext cx="442450" cy="21250"/>
            </a:xfrm>
            <a:custGeom>
              <a:rect b="b" l="l" r="r" t="t"/>
              <a:pathLst>
                <a:path extrusionOk="0" h="850" w="17698">
                  <a:moveTo>
                    <a:pt x="16785" y="0"/>
                  </a:moveTo>
                  <a:cubicBezTo>
                    <a:pt x="11186" y="0"/>
                    <a:pt x="5589" y="203"/>
                    <a:pt x="0" y="606"/>
                  </a:cubicBezTo>
                  <a:cubicBezTo>
                    <a:pt x="254" y="746"/>
                    <a:pt x="561" y="849"/>
                    <a:pt x="821" y="849"/>
                  </a:cubicBezTo>
                  <a:cubicBezTo>
                    <a:pt x="860" y="849"/>
                    <a:pt x="895" y="845"/>
                    <a:pt x="931" y="842"/>
                  </a:cubicBezTo>
                  <a:cubicBezTo>
                    <a:pt x="4579" y="382"/>
                    <a:pt x="8245" y="150"/>
                    <a:pt x="11914" y="150"/>
                  </a:cubicBezTo>
                  <a:cubicBezTo>
                    <a:pt x="13775" y="150"/>
                    <a:pt x="15636" y="211"/>
                    <a:pt x="17498" y="328"/>
                  </a:cubicBezTo>
                  <a:cubicBezTo>
                    <a:pt x="17570" y="221"/>
                    <a:pt x="17637" y="114"/>
                    <a:pt x="17698" y="4"/>
                  </a:cubicBezTo>
                  <a:cubicBezTo>
                    <a:pt x="17394" y="4"/>
                    <a:pt x="17088" y="0"/>
                    <a:pt x="1678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43"/>
            <p:cNvSpPr/>
            <p:nvPr/>
          </p:nvSpPr>
          <p:spPr>
            <a:xfrm>
              <a:off x="-499600" y="1834600"/>
              <a:ext cx="469725" cy="38700"/>
            </a:xfrm>
            <a:custGeom>
              <a:rect b="b" l="l" r="r" t="t"/>
              <a:pathLst>
                <a:path extrusionOk="0" h="1548" w="18789">
                  <a:moveTo>
                    <a:pt x="12399" y="0"/>
                  </a:moveTo>
                  <a:cubicBezTo>
                    <a:pt x="8534" y="0"/>
                    <a:pt x="4672" y="242"/>
                    <a:pt x="821" y="728"/>
                  </a:cubicBezTo>
                  <a:cubicBezTo>
                    <a:pt x="1" y="831"/>
                    <a:pt x="272" y="1269"/>
                    <a:pt x="774" y="1547"/>
                  </a:cubicBezTo>
                  <a:cubicBezTo>
                    <a:pt x="6363" y="1144"/>
                    <a:pt x="11960" y="941"/>
                    <a:pt x="17559" y="941"/>
                  </a:cubicBezTo>
                  <a:cubicBezTo>
                    <a:pt x="17862" y="941"/>
                    <a:pt x="18168" y="945"/>
                    <a:pt x="18472" y="945"/>
                  </a:cubicBezTo>
                  <a:cubicBezTo>
                    <a:pt x="18539" y="828"/>
                    <a:pt x="18600" y="710"/>
                    <a:pt x="18653" y="588"/>
                  </a:cubicBezTo>
                  <a:cubicBezTo>
                    <a:pt x="18711" y="464"/>
                    <a:pt x="18753" y="339"/>
                    <a:pt x="18789" y="217"/>
                  </a:cubicBezTo>
                  <a:cubicBezTo>
                    <a:pt x="16660" y="71"/>
                    <a:pt x="14528" y="0"/>
                    <a:pt x="12399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43"/>
            <p:cNvSpPr/>
            <p:nvPr/>
          </p:nvSpPr>
          <p:spPr>
            <a:xfrm>
              <a:off x="-42825" y="1858200"/>
              <a:ext cx="20550" cy="8950"/>
            </a:xfrm>
            <a:custGeom>
              <a:rect b="b" l="l" r="r" t="t"/>
              <a:pathLst>
                <a:path extrusionOk="0" h="358" w="822">
                  <a:moveTo>
                    <a:pt x="201" y="1"/>
                  </a:moveTo>
                  <a:cubicBezTo>
                    <a:pt x="140" y="111"/>
                    <a:pt x="73" y="218"/>
                    <a:pt x="1" y="325"/>
                  </a:cubicBezTo>
                  <a:cubicBezTo>
                    <a:pt x="154" y="336"/>
                    <a:pt x="308" y="347"/>
                    <a:pt x="461" y="358"/>
                  </a:cubicBezTo>
                  <a:cubicBezTo>
                    <a:pt x="582" y="240"/>
                    <a:pt x="700" y="122"/>
                    <a:pt x="821" y="4"/>
                  </a:cubicBezTo>
                  <a:cubicBezTo>
                    <a:pt x="614" y="1"/>
                    <a:pt x="407" y="1"/>
                    <a:pt x="201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43"/>
            <p:cNvSpPr/>
            <p:nvPr/>
          </p:nvSpPr>
          <p:spPr>
            <a:xfrm>
              <a:off x="-37825" y="1840025"/>
              <a:ext cx="23825" cy="18300"/>
            </a:xfrm>
            <a:custGeom>
              <a:rect b="b" l="l" r="r" t="t"/>
              <a:pathLst>
                <a:path extrusionOk="0" h="732" w="953">
                  <a:moveTo>
                    <a:pt x="318" y="0"/>
                  </a:moveTo>
                  <a:cubicBezTo>
                    <a:pt x="282" y="122"/>
                    <a:pt x="240" y="247"/>
                    <a:pt x="182" y="371"/>
                  </a:cubicBezTo>
                  <a:cubicBezTo>
                    <a:pt x="129" y="493"/>
                    <a:pt x="68" y="611"/>
                    <a:pt x="1" y="728"/>
                  </a:cubicBezTo>
                  <a:cubicBezTo>
                    <a:pt x="207" y="728"/>
                    <a:pt x="414" y="728"/>
                    <a:pt x="621" y="731"/>
                  </a:cubicBezTo>
                  <a:cubicBezTo>
                    <a:pt x="732" y="624"/>
                    <a:pt x="842" y="517"/>
                    <a:pt x="953" y="410"/>
                  </a:cubicBezTo>
                  <a:cubicBezTo>
                    <a:pt x="792" y="279"/>
                    <a:pt x="635" y="147"/>
                    <a:pt x="482" y="15"/>
                  </a:cubicBezTo>
                  <a:cubicBezTo>
                    <a:pt x="429" y="7"/>
                    <a:pt x="371" y="4"/>
                    <a:pt x="31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43"/>
            <p:cNvSpPr/>
            <p:nvPr/>
          </p:nvSpPr>
          <p:spPr>
            <a:xfrm>
              <a:off x="-31300" y="1858300"/>
              <a:ext cx="30850" cy="9475"/>
            </a:xfrm>
            <a:custGeom>
              <a:rect b="b" l="l" r="r" t="t"/>
              <a:pathLst>
                <a:path extrusionOk="0" h="379" w="1234">
                  <a:moveTo>
                    <a:pt x="360" y="0"/>
                  </a:moveTo>
                  <a:cubicBezTo>
                    <a:pt x="239" y="118"/>
                    <a:pt x="121" y="236"/>
                    <a:pt x="0" y="354"/>
                  </a:cubicBezTo>
                  <a:cubicBezTo>
                    <a:pt x="99" y="361"/>
                    <a:pt x="196" y="364"/>
                    <a:pt x="292" y="372"/>
                  </a:cubicBezTo>
                  <a:cubicBezTo>
                    <a:pt x="339" y="375"/>
                    <a:pt x="385" y="379"/>
                    <a:pt x="428" y="379"/>
                  </a:cubicBezTo>
                  <a:cubicBezTo>
                    <a:pt x="863" y="379"/>
                    <a:pt x="1141" y="211"/>
                    <a:pt x="1233" y="8"/>
                  </a:cubicBezTo>
                  <a:cubicBezTo>
                    <a:pt x="941" y="4"/>
                    <a:pt x="652" y="0"/>
                    <a:pt x="360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43"/>
            <p:cNvSpPr/>
            <p:nvPr/>
          </p:nvSpPr>
          <p:spPr>
            <a:xfrm>
              <a:off x="-25800" y="1840400"/>
              <a:ext cx="28750" cy="18125"/>
            </a:xfrm>
            <a:custGeom>
              <a:rect b="b" l="l" r="r" t="t"/>
              <a:pathLst>
                <a:path extrusionOk="0" h="725" w="1150">
                  <a:moveTo>
                    <a:pt x="1" y="0"/>
                  </a:moveTo>
                  <a:lnTo>
                    <a:pt x="1" y="0"/>
                  </a:lnTo>
                  <a:cubicBezTo>
                    <a:pt x="154" y="132"/>
                    <a:pt x="311" y="264"/>
                    <a:pt x="472" y="395"/>
                  </a:cubicBezTo>
                  <a:cubicBezTo>
                    <a:pt x="361" y="502"/>
                    <a:pt x="251" y="609"/>
                    <a:pt x="140" y="716"/>
                  </a:cubicBezTo>
                  <a:cubicBezTo>
                    <a:pt x="432" y="716"/>
                    <a:pt x="721" y="720"/>
                    <a:pt x="1013" y="724"/>
                  </a:cubicBezTo>
                  <a:cubicBezTo>
                    <a:pt x="1149" y="431"/>
                    <a:pt x="903" y="64"/>
                    <a:pt x="208" y="14"/>
                  </a:cubicBezTo>
                  <a:cubicBezTo>
                    <a:pt x="140" y="7"/>
                    <a:pt x="72" y="3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55" name="Google Shape;2055;p43"/>
          <p:cNvSpPr txBox="1"/>
          <p:nvPr>
            <p:ph type="title"/>
          </p:nvPr>
        </p:nvSpPr>
        <p:spPr>
          <a:xfrm>
            <a:off x="557000" y="1841850"/>
            <a:ext cx="1534800" cy="39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2AF8A"/>
                </a:solidFill>
              </a:rPr>
              <a:t>Hardwares</a:t>
            </a:r>
            <a:endParaRPr sz="2400">
              <a:solidFill>
                <a:srgbClr val="52AF8A"/>
              </a:solidFill>
            </a:endParaRPr>
          </a:p>
        </p:txBody>
      </p:sp>
      <p:grpSp>
        <p:nvGrpSpPr>
          <p:cNvPr id="2056" name="Google Shape;2056;p43"/>
          <p:cNvGrpSpPr/>
          <p:nvPr/>
        </p:nvGrpSpPr>
        <p:grpSpPr>
          <a:xfrm>
            <a:off x="4938683" y="854254"/>
            <a:ext cx="4205283" cy="3612981"/>
            <a:chOff x="3578510" y="1419647"/>
            <a:chExt cx="4021500" cy="3062887"/>
          </a:xfrm>
        </p:grpSpPr>
        <p:sp>
          <p:nvSpPr>
            <p:cNvPr id="2057" name="Google Shape;2057;p43"/>
            <p:cNvSpPr/>
            <p:nvPr/>
          </p:nvSpPr>
          <p:spPr>
            <a:xfrm>
              <a:off x="3716658" y="1548119"/>
              <a:ext cx="3748500" cy="22857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43"/>
            <p:cNvSpPr/>
            <p:nvPr/>
          </p:nvSpPr>
          <p:spPr>
            <a:xfrm>
              <a:off x="3578510" y="1419647"/>
              <a:ext cx="4021500" cy="2544300"/>
            </a:xfrm>
            <a:prstGeom prst="roundRect">
              <a:avLst>
                <a:gd fmla="val 3857" name="adj"/>
              </a:avLst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43"/>
            <p:cNvSpPr/>
            <p:nvPr/>
          </p:nvSpPr>
          <p:spPr>
            <a:xfrm>
              <a:off x="4900908" y="3963886"/>
              <a:ext cx="1373274" cy="518648"/>
            </a:xfrm>
            <a:custGeom>
              <a:rect b="b" l="l" r="r" t="t"/>
              <a:pathLst>
                <a:path extrusionOk="0" h="24926" w="65999">
                  <a:moveTo>
                    <a:pt x="13372" y="0"/>
                  </a:moveTo>
                  <a:cubicBezTo>
                    <a:pt x="13051" y="1881"/>
                    <a:pt x="12653" y="8225"/>
                    <a:pt x="11445" y="11283"/>
                  </a:cubicBezTo>
                  <a:cubicBezTo>
                    <a:pt x="10237" y="14341"/>
                    <a:pt x="7883" y="16511"/>
                    <a:pt x="6125" y="18346"/>
                  </a:cubicBezTo>
                  <a:cubicBezTo>
                    <a:pt x="4367" y="20181"/>
                    <a:pt x="1875" y="21297"/>
                    <a:pt x="896" y="22291"/>
                  </a:cubicBezTo>
                  <a:cubicBezTo>
                    <a:pt x="-82" y="23285"/>
                    <a:pt x="-174" y="23896"/>
                    <a:pt x="254" y="24309"/>
                  </a:cubicBezTo>
                  <a:cubicBezTo>
                    <a:pt x="682" y="24722"/>
                    <a:pt x="805" y="24692"/>
                    <a:pt x="3465" y="24768"/>
                  </a:cubicBezTo>
                  <a:cubicBezTo>
                    <a:pt x="6125" y="24845"/>
                    <a:pt x="10925" y="24768"/>
                    <a:pt x="16215" y="24768"/>
                  </a:cubicBezTo>
                  <a:cubicBezTo>
                    <a:pt x="21505" y="24768"/>
                    <a:pt x="28630" y="24768"/>
                    <a:pt x="35204" y="24768"/>
                  </a:cubicBezTo>
                  <a:cubicBezTo>
                    <a:pt x="41778" y="24768"/>
                    <a:pt x="50783" y="24768"/>
                    <a:pt x="55660" y="24768"/>
                  </a:cubicBezTo>
                  <a:cubicBezTo>
                    <a:pt x="60537" y="24768"/>
                    <a:pt x="62754" y="25104"/>
                    <a:pt x="64466" y="24768"/>
                  </a:cubicBezTo>
                  <a:cubicBezTo>
                    <a:pt x="66178" y="24432"/>
                    <a:pt x="66056" y="23346"/>
                    <a:pt x="65934" y="22750"/>
                  </a:cubicBezTo>
                  <a:cubicBezTo>
                    <a:pt x="65812" y="22154"/>
                    <a:pt x="65353" y="22765"/>
                    <a:pt x="63732" y="21190"/>
                  </a:cubicBezTo>
                  <a:cubicBezTo>
                    <a:pt x="62111" y="19615"/>
                    <a:pt x="57999" y="16512"/>
                    <a:pt x="56210" y="13301"/>
                  </a:cubicBezTo>
                  <a:cubicBezTo>
                    <a:pt x="54421" y="10091"/>
                    <a:pt x="53505" y="4083"/>
                    <a:pt x="53000" y="1927"/>
                  </a:cubicBezTo>
                  <a:cubicBezTo>
                    <a:pt x="52496" y="-229"/>
                    <a:pt x="53153" y="627"/>
                    <a:pt x="53183" y="367"/>
                  </a:cubicBez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sp>
        <p:cxnSp>
          <p:nvCxnSpPr>
            <p:cNvPr id="2060" name="Google Shape;2060;p43"/>
            <p:cNvCxnSpPr/>
            <p:nvPr/>
          </p:nvCxnSpPr>
          <p:spPr>
            <a:xfrm>
              <a:off x="4915750" y="4433452"/>
              <a:ext cx="13533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061" name="Google Shape;2061;p43"/>
          <p:cNvSpPr txBox="1"/>
          <p:nvPr/>
        </p:nvSpPr>
        <p:spPr>
          <a:xfrm>
            <a:off x="5113100" y="954224"/>
            <a:ext cx="3858900" cy="27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52AF8A"/>
                </a:solidFill>
                <a:latin typeface="Itim"/>
                <a:ea typeface="Itim"/>
                <a:cs typeface="Itim"/>
                <a:sym typeface="Itim"/>
              </a:rPr>
              <a:t>Operating System</a:t>
            </a:r>
            <a:r>
              <a:rPr lang="en" sz="1500">
                <a:solidFill>
                  <a:srgbClr val="52AF8A"/>
                </a:solidFill>
                <a:latin typeface="Itim"/>
                <a:ea typeface="Itim"/>
                <a:cs typeface="Itim"/>
                <a:sym typeface="Itim"/>
              </a:rPr>
              <a:t> :</a:t>
            </a:r>
            <a:r>
              <a:rPr lang="en" sz="15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rPr>
              <a:t> Windows 10 </a:t>
            </a:r>
            <a:endParaRPr sz="1500">
              <a:solidFill>
                <a:schemeClr val="dk2"/>
              </a:solidFill>
              <a:latin typeface="Itim"/>
              <a:ea typeface="Itim"/>
              <a:cs typeface="Itim"/>
              <a:sym typeface="Iti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52AF8A"/>
                </a:solidFill>
                <a:latin typeface="Itim"/>
                <a:ea typeface="Itim"/>
                <a:cs typeface="Itim"/>
                <a:sym typeface="Itim"/>
              </a:rPr>
              <a:t>Web Browser</a:t>
            </a:r>
            <a:r>
              <a:rPr lang="en" sz="1500">
                <a:solidFill>
                  <a:srgbClr val="52AF8A"/>
                </a:solidFill>
                <a:latin typeface="Itim"/>
                <a:ea typeface="Itim"/>
                <a:cs typeface="Itim"/>
                <a:sym typeface="Itim"/>
              </a:rPr>
              <a:t>:</a:t>
            </a:r>
            <a:r>
              <a:rPr lang="en" sz="15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rPr>
              <a:t> Chrome </a:t>
            </a:r>
            <a:r>
              <a:rPr lang="en" sz="15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rPr>
              <a:t>102.0.5005.115</a:t>
            </a:r>
            <a:endParaRPr sz="1500">
              <a:solidFill>
                <a:schemeClr val="dk2"/>
              </a:solidFill>
              <a:latin typeface="Itim"/>
              <a:ea typeface="Itim"/>
              <a:cs typeface="Itim"/>
              <a:sym typeface="Iti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52AF8A"/>
                </a:solidFill>
                <a:latin typeface="Itim"/>
                <a:ea typeface="Itim"/>
                <a:cs typeface="Itim"/>
                <a:sym typeface="Itim"/>
              </a:rPr>
              <a:t>Front End</a:t>
            </a:r>
            <a:r>
              <a:rPr lang="en" sz="1500">
                <a:solidFill>
                  <a:srgbClr val="52AF8A"/>
                </a:solidFill>
                <a:latin typeface="Itim"/>
                <a:ea typeface="Itim"/>
                <a:cs typeface="Itim"/>
                <a:sym typeface="Itim"/>
              </a:rPr>
              <a:t>:</a:t>
            </a:r>
            <a:r>
              <a:rPr lang="en" sz="15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rPr>
              <a:t> HTML5, Tailwind CSS 3.0.24</a:t>
            </a:r>
            <a:endParaRPr sz="1500">
              <a:solidFill>
                <a:schemeClr val="dk2"/>
              </a:solidFill>
              <a:latin typeface="Itim"/>
              <a:ea typeface="Itim"/>
              <a:cs typeface="Itim"/>
              <a:sym typeface="Iti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rPr>
              <a:t>Vue. js 3.2.33, Heroicons 1.0.6</a:t>
            </a:r>
            <a:endParaRPr sz="1500">
              <a:solidFill>
                <a:schemeClr val="dk2"/>
              </a:solidFill>
              <a:latin typeface="Itim"/>
              <a:ea typeface="Itim"/>
              <a:cs typeface="Itim"/>
              <a:sym typeface="Iti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rPr>
              <a:t>Axios 0.27.2, Vue-router 4.0.14</a:t>
            </a:r>
            <a:endParaRPr sz="1500">
              <a:solidFill>
                <a:schemeClr val="dk2"/>
              </a:solidFill>
              <a:latin typeface="Itim"/>
              <a:ea typeface="Itim"/>
              <a:cs typeface="Itim"/>
              <a:sym typeface="Iti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52AF8A"/>
                </a:solidFill>
                <a:latin typeface="Itim"/>
                <a:ea typeface="Itim"/>
                <a:cs typeface="Itim"/>
                <a:sym typeface="Itim"/>
              </a:rPr>
              <a:t>Back End:</a:t>
            </a:r>
            <a:endParaRPr b="1" sz="1500">
              <a:solidFill>
                <a:srgbClr val="52AF8A"/>
              </a:solidFill>
              <a:latin typeface="Itim"/>
              <a:ea typeface="Itim"/>
              <a:cs typeface="Itim"/>
              <a:sym typeface="Iti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rPr>
              <a:t>Python 3.10.4 , Django 4.0.3, Database:- MySQl 8,Celery,Redis 7.0 , Docker 19.03</a:t>
            </a:r>
            <a:endParaRPr sz="1300">
              <a:solidFill>
                <a:schemeClr val="dk2"/>
              </a:solidFill>
              <a:latin typeface="Itim"/>
              <a:ea typeface="Itim"/>
              <a:cs typeface="Itim"/>
              <a:sym typeface="Itim"/>
            </a:endParaRPr>
          </a:p>
        </p:txBody>
      </p:sp>
      <p:pic>
        <p:nvPicPr>
          <p:cNvPr id="2062" name="Google Shape;206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8952" y="4333075"/>
            <a:ext cx="379725" cy="37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3" name="Google Shape;2063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10369" y="4350832"/>
            <a:ext cx="379725" cy="3278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4" name="Google Shape;2064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87696" y="4281436"/>
            <a:ext cx="379725" cy="3797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5" name="Google Shape;2065;p4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75144" y="4275193"/>
            <a:ext cx="495525" cy="4955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6" name="Google Shape;2066;p4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492275" y="4333113"/>
            <a:ext cx="379725" cy="379725"/>
          </a:xfrm>
          <a:prstGeom prst="rect">
            <a:avLst/>
          </a:prstGeom>
          <a:noFill/>
          <a:ln>
            <a:noFill/>
          </a:ln>
        </p:spPr>
      </p:pic>
      <p:sp>
        <p:nvSpPr>
          <p:cNvPr id="2067" name="Google Shape;2067;p43"/>
          <p:cNvSpPr txBox="1"/>
          <p:nvPr>
            <p:ph type="title"/>
          </p:nvPr>
        </p:nvSpPr>
        <p:spPr>
          <a:xfrm>
            <a:off x="5017300" y="540000"/>
            <a:ext cx="1534800" cy="39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52AF8A"/>
                </a:solidFill>
              </a:rPr>
              <a:t>Softwares</a:t>
            </a:r>
            <a:endParaRPr sz="2200">
              <a:solidFill>
                <a:srgbClr val="52AF8A"/>
              </a:solidFill>
            </a:endParaRPr>
          </a:p>
        </p:txBody>
      </p:sp>
      <p:pic>
        <p:nvPicPr>
          <p:cNvPr id="2068" name="Google Shape;2068;p4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128675" y="4331660"/>
            <a:ext cx="379725" cy="37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9" name="Google Shape;2069;p4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72072" y="4235172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0" name="Google Shape;2070;p4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698400" y="4357147"/>
            <a:ext cx="404333" cy="404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4" name="Shape 2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5" name="Google Shape;2075;p44"/>
          <p:cNvGrpSpPr/>
          <p:nvPr/>
        </p:nvGrpSpPr>
        <p:grpSpPr>
          <a:xfrm flipH="1">
            <a:off x="443947" y="1051657"/>
            <a:ext cx="3253287" cy="176025"/>
            <a:chOff x="4345425" y="2175475"/>
            <a:chExt cx="800750" cy="176025"/>
          </a:xfrm>
        </p:grpSpPr>
        <p:sp>
          <p:nvSpPr>
            <p:cNvPr id="2076" name="Google Shape;2076;p44"/>
            <p:cNvSpPr/>
            <p:nvPr/>
          </p:nvSpPr>
          <p:spPr>
            <a:xfrm>
              <a:off x="4351850" y="2175475"/>
              <a:ext cx="763000" cy="156275"/>
            </a:xfrm>
            <a:custGeom>
              <a:rect b="b" l="l" r="r" t="t"/>
              <a:pathLst>
                <a:path extrusionOk="0" h="6251" w="3052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44"/>
            <p:cNvSpPr/>
            <p:nvPr/>
          </p:nvSpPr>
          <p:spPr>
            <a:xfrm>
              <a:off x="4345425" y="2195925"/>
              <a:ext cx="800750" cy="155575"/>
            </a:xfrm>
            <a:custGeom>
              <a:rect b="b" l="l" r="r" t="t"/>
              <a:pathLst>
                <a:path extrusionOk="0" h="6223" w="3203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78" name="Google Shape;2078;p44"/>
          <p:cNvSpPr txBox="1"/>
          <p:nvPr>
            <p:ph type="title"/>
          </p:nvPr>
        </p:nvSpPr>
        <p:spPr>
          <a:xfrm>
            <a:off x="718075" y="563938"/>
            <a:ext cx="3378600" cy="101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52AF8A"/>
                </a:solidFill>
              </a:rPr>
              <a:t>Client Side</a:t>
            </a:r>
            <a:endParaRPr sz="3500">
              <a:solidFill>
                <a:srgbClr val="52AF8A"/>
              </a:solidFill>
            </a:endParaRPr>
          </a:p>
        </p:txBody>
      </p:sp>
      <p:grpSp>
        <p:nvGrpSpPr>
          <p:cNvPr id="2079" name="Google Shape;2079;p44"/>
          <p:cNvGrpSpPr/>
          <p:nvPr/>
        </p:nvGrpSpPr>
        <p:grpSpPr>
          <a:xfrm rot="7496198">
            <a:off x="-740736" y="4482939"/>
            <a:ext cx="1376338" cy="908446"/>
            <a:chOff x="5248525" y="821375"/>
            <a:chExt cx="1082824" cy="694544"/>
          </a:xfrm>
        </p:grpSpPr>
        <p:sp>
          <p:nvSpPr>
            <p:cNvPr id="2080" name="Google Shape;2080;p44"/>
            <p:cNvSpPr/>
            <p:nvPr/>
          </p:nvSpPr>
          <p:spPr>
            <a:xfrm>
              <a:off x="5386964" y="1033865"/>
              <a:ext cx="843217" cy="475585"/>
            </a:xfrm>
            <a:custGeom>
              <a:rect b="b" l="l" r="r" t="t"/>
              <a:pathLst>
                <a:path extrusionOk="0" h="14027" w="24870">
                  <a:moveTo>
                    <a:pt x="2110" y="1"/>
                  </a:moveTo>
                  <a:lnTo>
                    <a:pt x="172" y="5463"/>
                  </a:lnTo>
                  <a:lnTo>
                    <a:pt x="0" y="5941"/>
                  </a:lnTo>
                  <a:lnTo>
                    <a:pt x="22760" y="14026"/>
                  </a:lnTo>
                  <a:lnTo>
                    <a:pt x="22995" y="13368"/>
                  </a:lnTo>
                  <a:lnTo>
                    <a:pt x="24870" y="8086"/>
                  </a:lnTo>
                  <a:lnTo>
                    <a:pt x="21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44"/>
            <p:cNvSpPr/>
            <p:nvPr/>
          </p:nvSpPr>
          <p:spPr>
            <a:xfrm>
              <a:off x="5455115" y="824528"/>
              <a:ext cx="851795" cy="486876"/>
            </a:xfrm>
            <a:custGeom>
              <a:rect b="b" l="l" r="r" t="t"/>
              <a:pathLst>
                <a:path extrusionOk="0" h="14360" w="25123">
                  <a:moveTo>
                    <a:pt x="2209" y="0"/>
                  </a:moveTo>
                  <a:lnTo>
                    <a:pt x="0" y="6220"/>
                  </a:lnTo>
                  <a:lnTo>
                    <a:pt x="22914" y="14359"/>
                  </a:lnTo>
                  <a:lnTo>
                    <a:pt x="25122" y="8140"/>
                  </a:lnTo>
                  <a:lnTo>
                    <a:pt x="2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44"/>
            <p:cNvSpPr/>
            <p:nvPr/>
          </p:nvSpPr>
          <p:spPr>
            <a:xfrm>
              <a:off x="5343564" y="832157"/>
              <a:ext cx="980431" cy="665352"/>
            </a:xfrm>
            <a:custGeom>
              <a:rect b="b" l="l" r="r" t="t"/>
              <a:pathLst>
                <a:path extrusionOk="0" h="19624" w="28917">
                  <a:moveTo>
                    <a:pt x="3858" y="0"/>
                  </a:moveTo>
                  <a:lnTo>
                    <a:pt x="0" y="10853"/>
                  </a:lnTo>
                  <a:cubicBezTo>
                    <a:pt x="36" y="10889"/>
                    <a:pt x="72" y="10916"/>
                    <a:pt x="118" y="10934"/>
                  </a:cubicBezTo>
                  <a:lnTo>
                    <a:pt x="1452" y="11412"/>
                  </a:lnTo>
                  <a:lnTo>
                    <a:pt x="3390" y="5950"/>
                  </a:lnTo>
                  <a:lnTo>
                    <a:pt x="5328" y="496"/>
                  </a:lnTo>
                  <a:lnTo>
                    <a:pt x="3994" y="27"/>
                  </a:lnTo>
                  <a:cubicBezTo>
                    <a:pt x="3948" y="18"/>
                    <a:pt x="3903" y="9"/>
                    <a:pt x="3858" y="0"/>
                  </a:cubicBezTo>
                  <a:close/>
                  <a:moveTo>
                    <a:pt x="28061" y="8681"/>
                  </a:moveTo>
                  <a:lnTo>
                    <a:pt x="26150" y="14035"/>
                  </a:lnTo>
                  <a:lnTo>
                    <a:pt x="24275" y="19317"/>
                  </a:lnTo>
                  <a:lnTo>
                    <a:pt x="25140" y="19624"/>
                  </a:lnTo>
                  <a:lnTo>
                    <a:pt x="28917" y="8978"/>
                  </a:lnTo>
                  <a:lnTo>
                    <a:pt x="28061" y="8681"/>
                  </a:lnTo>
                  <a:close/>
                </a:path>
              </a:pathLst>
            </a:custGeom>
            <a:solidFill>
              <a:srgbClr val="AFAC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44"/>
            <p:cNvSpPr/>
            <p:nvPr/>
          </p:nvSpPr>
          <p:spPr>
            <a:xfrm>
              <a:off x="5248525" y="830292"/>
              <a:ext cx="225875" cy="369870"/>
            </a:xfrm>
            <a:custGeom>
              <a:rect b="b" l="l" r="r" t="t"/>
              <a:pathLst>
                <a:path extrusionOk="0" h="10909" w="6662">
                  <a:moveTo>
                    <a:pt x="5792" y="0"/>
                  </a:moveTo>
                  <a:cubicBezTo>
                    <a:pt x="3890" y="0"/>
                    <a:pt x="2470" y="856"/>
                    <a:pt x="1550" y="2561"/>
                  </a:cubicBezTo>
                  <a:cubicBezTo>
                    <a:pt x="1019" y="3553"/>
                    <a:pt x="640" y="4607"/>
                    <a:pt x="424" y="5743"/>
                  </a:cubicBezTo>
                  <a:cubicBezTo>
                    <a:pt x="0" y="7934"/>
                    <a:pt x="802" y="9655"/>
                    <a:pt x="2803" y="10908"/>
                  </a:cubicBezTo>
                  <a:lnTo>
                    <a:pt x="6661" y="55"/>
                  </a:lnTo>
                  <a:cubicBezTo>
                    <a:pt x="6361" y="18"/>
                    <a:pt x="6071" y="0"/>
                    <a:pt x="579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44"/>
            <p:cNvSpPr/>
            <p:nvPr/>
          </p:nvSpPr>
          <p:spPr>
            <a:xfrm>
              <a:off x="5250356" y="821375"/>
              <a:ext cx="1080993" cy="694544"/>
            </a:xfrm>
            <a:custGeom>
              <a:rect b="b" l="l" r="r" t="t"/>
              <a:pathLst>
                <a:path extrusionOk="0" h="20485" w="31883">
                  <a:moveTo>
                    <a:pt x="30903" y="9238"/>
                  </a:moveTo>
                  <a:lnTo>
                    <a:pt x="31425" y="9422"/>
                  </a:lnTo>
                  <a:lnTo>
                    <a:pt x="31425" y="9422"/>
                  </a:lnTo>
                  <a:cubicBezTo>
                    <a:pt x="31154" y="10260"/>
                    <a:pt x="30869" y="11089"/>
                    <a:pt x="30584" y="11910"/>
                  </a:cubicBezTo>
                  <a:cubicBezTo>
                    <a:pt x="30287" y="12803"/>
                    <a:pt x="29971" y="13686"/>
                    <a:pt x="29656" y="14578"/>
                  </a:cubicBezTo>
                  <a:lnTo>
                    <a:pt x="28700" y="17238"/>
                  </a:lnTo>
                  <a:cubicBezTo>
                    <a:pt x="28398" y="18060"/>
                    <a:pt x="28088" y="18875"/>
                    <a:pt x="27770" y="19697"/>
                  </a:cubicBezTo>
                  <a:lnTo>
                    <a:pt x="27770" y="19697"/>
                  </a:lnTo>
                  <a:lnTo>
                    <a:pt x="27262" y="19517"/>
                  </a:lnTo>
                  <a:lnTo>
                    <a:pt x="27262" y="19517"/>
                  </a:lnTo>
                  <a:cubicBezTo>
                    <a:pt x="27552" y="18623"/>
                    <a:pt x="27856" y="17736"/>
                    <a:pt x="28160" y="16841"/>
                  </a:cubicBezTo>
                  <a:cubicBezTo>
                    <a:pt x="28493" y="15894"/>
                    <a:pt x="28818" y="14948"/>
                    <a:pt x="29160" y="14002"/>
                  </a:cubicBezTo>
                  <a:cubicBezTo>
                    <a:pt x="29503" y="13055"/>
                    <a:pt x="29836" y="12109"/>
                    <a:pt x="30179" y="11171"/>
                  </a:cubicBezTo>
                  <a:cubicBezTo>
                    <a:pt x="30419" y="10523"/>
                    <a:pt x="30660" y="9880"/>
                    <a:pt x="30903" y="9238"/>
                  </a:cubicBezTo>
                  <a:close/>
                  <a:moveTo>
                    <a:pt x="5751" y="373"/>
                  </a:moveTo>
                  <a:cubicBezTo>
                    <a:pt x="6073" y="381"/>
                    <a:pt x="6404" y="417"/>
                    <a:pt x="6717" y="470"/>
                  </a:cubicBezTo>
                  <a:lnTo>
                    <a:pt x="6717" y="470"/>
                  </a:lnTo>
                  <a:cubicBezTo>
                    <a:pt x="6935" y="557"/>
                    <a:pt x="7145" y="636"/>
                    <a:pt x="7355" y="724"/>
                  </a:cubicBezTo>
                  <a:cubicBezTo>
                    <a:pt x="7581" y="814"/>
                    <a:pt x="7797" y="904"/>
                    <a:pt x="8013" y="994"/>
                  </a:cubicBezTo>
                  <a:cubicBezTo>
                    <a:pt x="8013" y="994"/>
                    <a:pt x="8013" y="1003"/>
                    <a:pt x="8013" y="1003"/>
                  </a:cubicBezTo>
                  <a:cubicBezTo>
                    <a:pt x="8033" y="1009"/>
                    <a:pt x="8052" y="1011"/>
                    <a:pt x="8071" y="1011"/>
                  </a:cubicBezTo>
                  <a:cubicBezTo>
                    <a:pt x="8152" y="1011"/>
                    <a:pt x="8228" y="966"/>
                    <a:pt x="8257" y="886"/>
                  </a:cubicBezTo>
                  <a:lnTo>
                    <a:pt x="8257" y="877"/>
                  </a:lnTo>
                  <a:lnTo>
                    <a:pt x="8414" y="444"/>
                  </a:lnTo>
                  <a:lnTo>
                    <a:pt x="8414" y="444"/>
                  </a:lnTo>
                  <a:cubicBezTo>
                    <a:pt x="10263" y="1072"/>
                    <a:pt x="12104" y="1701"/>
                    <a:pt x="13945" y="2347"/>
                  </a:cubicBezTo>
                  <a:cubicBezTo>
                    <a:pt x="15847" y="3005"/>
                    <a:pt x="17749" y="3672"/>
                    <a:pt x="19641" y="4339"/>
                  </a:cubicBezTo>
                  <a:lnTo>
                    <a:pt x="22490" y="5348"/>
                  </a:lnTo>
                  <a:lnTo>
                    <a:pt x="25329" y="6367"/>
                  </a:lnTo>
                  <a:cubicBezTo>
                    <a:pt x="27160" y="7029"/>
                    <a:pt x="28991" y="7701"/>
                    <a:pt x="30814" y="8396"/>
                  </a:cubicBezTo>
                  <a:lnTo>
                    <a:pt x="30814" y="8396"/>
                  </a:lnTo>
                  <a:cubicBezTo>
                    <a:pt x="30764" y="8551"/>
                    <a:pt x="30714" y="8705"/>
                    <a:pt x="30664" y="8859"/>
                  </a:cubicBezTo>
                  <a:lnTo>
                    <a:pt x="30664" y="8859"/>
                  </a:lnTo>
                  <a:cubicBezTo>
                    <a:pt x="30645" y="8878"/>
                    <a:pt x="30630" y="8901"/>
                    <a:pt x="30620" y="8927"/>
                  </a:cubicBezTo>
                  <a:cubicBezTo>
                    <a:pt x="30610" y="8958"/>
                    <a:pt x="30607" y="8990"/>
                    <a:pt x="30611" y="9019"/>
                  </a:cubicBezTo>
                  <a:lnTo>
                    <a:pt x="30611" y="9019"/>
                  </a:lnTo>
                  <a:cubicBezTo>
                    <a:pt x="30384" y="9706"/>
                    <a:pt x="30151" y="10391"/>
                    <a:pt x="29917" y="11072"/>
                  </a:cubicBezTo>
                  <a:cubicBezTo>
                    <a:pt x="29602" y="12027"/>
                    <a:pt x="29259" y="12974"/>
                    <a:pt x="28926" y="13920"/>
                  </a:cubicBezTo>
                  <a:cubicBezTo>
                    <a:pt x="28592" y="14867"/>
                    <a:pt x="28250" y="15804"/>
                    <a:pt x="27907" y="16751"/>
                  </a:cubicBezTo>
                  <a:cubicBezTo>
                    <a:pt x="27557" y="17694"/>
                    <a:pt x="27216" y="18628"/>
                    <a:pt x="26847" y="19562"/>
                  </a:cubicBezTo>
                  <a:lnTo>
                    <a:pt x="26847" y="19562"/>
                  </a:lnTo>
                  <a:cubicBezTo>
                    <a:pt x="26846" y="19565"/>
                    <a:pt x="26845" y="19569"/>
                    <a:pt x="26844" y="19572"/>
                  </a:cubicBezTo>
                  <a:lnTo>
                    <a:pt x="26841" y="19578"/>
                  </a:lnTo>
                  <a:lnTo>
                    <a:pt x="26841" y="19578"/>
                  </a:lnTo>
                  <a:cubicBezTo>
                    <a:pt x="26840" y="19580"/>
                    <a:pt x="26838" y="19581"/>
                    <a:pt x="26835" y="19581"/>
                  </a:cubicBezTo>
                  <a:cubicBezTo>
                    <a:pt x="26832" y="19592"/>
                    <a:pt x="26830" y="19603"/>
                    <a:pt x="26829" y="19614"/>
                  </a:cubicBezTo>
                  <a:lnTo>
                    <a:pt x="26829" y="19614"/>
                  </a:lnTo>
                  <a:lnTo>
                    <a:pt x="26673" y="20051"/>
                  </a:lnTo>
                  <a:lnTo>
                    <a:pt x="26673" y="20051"/>
                  </a:lnTo>
                  <a:cubicBezTo>
                    <a:pt x="24831" y="19414"/>
                    <a:pt x="22989" y="18785"/>
                    <a:pt x="21147" y="18148"/>
                  </a:cubicBezTo>
                  <a:lnTo>
                    <a:pt x="15450" y="16147"/>
                  </a:lnTo>
                  <a:lnTo>
                    <a:pt x="9753" y="14137"/>
                  </a:lnTo>
                  <a:cubicBezTo>
                    <a:pt x="7921" y="13474"/>
                    <a:pt x="6090" y="12811"/>
                    <a:pt x="4274" y="12091"/>
                  </a:cubicBezTo>
                  <a:lnTo>
                    <a:pt x="4274" y="12091"/>
                  </a:lnTo>
                  <a:lnTo>
                    <a:pt x="4381" y="11793"/>
                  </a:lnTo>
                  <a:cubicBezTo>
                    <a:pt x="4417" y="11694"/>
                    <a:pt x="4363" y="11586"/>
                    <a:pt x="4264" y="11550"/>
                  </a:cubicBezTo>
                  <a:cubicBezTo>
                    <a:pt x="3813" y="11397"/>
                    <a:pt x="3371" y="11252"/>
                    <a:pt x="2921" y="11099"/>
                  </a:cubicBezTo>
                  <a:lnTo>
                    <a:pt x="2921" y="11099"/>
                  </a:lnTo>
                  <a:lnTo>
                    <a:pt x="2957" y="11108"/>
                  </a:lnTo>
                  <a:cubicBezTo>
                    <a:pt x="2398" y="10784"/>
                    <a:pt x="1884" y="10378"/>
                    <a:pt x="1460" y="9891"/>
                  </a:cubicBezTo>
                  <a:cubicBezTo>
                    <a:pt x="1046" y="9404"/>
                    <a:pt x="739" y="8828"/>
                    <a:pt x="595" y="8215"/>
                  </a:cubicBezTo>
                  <a:cubicBezTo>
                    <a:pt x="442" y="7602"/>
                    <a:pt x="451" y="6962"/>
                    <a:pt x="550" y="6331"/>
                  </a:cubicBezTo>
                  <a:cubicBezTo>
                    <a:pt x="604" y="6015"/>
                    <a:pt x="685" y="5700"/>
                    <a:pt x="766" y="5393"/>
                  </a:cubicBezTo>
                  <a:cubicBezTo>
                    <a:pt x="856" y="5078"/>
                    <a:pt x="956" y="4771"/>
                    <a:pt x="1055" y="4465"/>
                  </a:cubicBezTo>
                  <a:cubicBezTo>
                    <a:pt x="1514" y="3266"/>
                    <a:pt x="2010" y="2022"/>
                    <a:pt x="3029" y="1211"/>
                  </a:cubicBezTo>
                  <a:cubicBezTo>
                    <a:pt x="3534" y="814"/>
                    <a:pt x="4147" y="562"/>
                    <a:pt x="4787" y="454"/>
                  </a:cubicBezTo>
                  <a:cubicBezTo>
                    <a:pt x="5102" y="391"/>
                    <a:pt x="5426" y="373"/>
                    <a:pt x="5751" y="373"/>
                  </a:cubicBezTo>
                  <a:close/>
                  <a:moveTo>
                    <a:pt x="8302" y="1"/>
                  </a:moveTo>
                  <a:cubicBezTo>
                    <a:pt x="8223" y="1"/>
                    <a:pt x="8150" y="51"/>
                    <a:pt x="8122" y="129"/>
                  </a:cubicBezTo>
                  <a:lnTo>
                    <a:pt x="8113" y="129"/>
                  </a:lnTo>
                  <a:lnTo>
                    <a:pt x="7956" y="581"/>
                  </a:lnTo>
                  <a:lnTo>
                    <a:pt x="7956" y="581"/>
                  </a:lnTo>
                  <a:cubicBezTo>
                    <a:pt x="7792" y="532"/>
                    <a:pt x="7628" y="479"/>
                    <a:pt x="7464" y="427"/>
                  </a:cubicBezTo>
                  <a:cubicBezTo>
                    <a:pt x="7238" y="363"/>
                    <a:pt x="7013" y="291"/>
                    <a:pt x="6788" y="219"/>
                  </a:cubicBezTo>
                  <a:lnTo>
                    <a:pt x="6779" y="219"/>
                  </a:lnTo>
                  <a:cubicBezTo>
                    <a:pt x="6779" y="210"/>
                    <a:pt x="6770" y="210"/>
                    <a:pt x="6761" y="210"/>
                  </a:cubicBezTo>
                  <a:cubicBezTo>
                    <a:pt x="6451" y="177"/>
                    <a:pt x="6140" y="157"/>
                    <a:pt x="5828" y="157"/>
                  </a:cubicBezTo>
                  <a:cubicBezTo>
                    <a:pt x="5468" y="157"/>
                    <a:pt x="5108" y="183"/>
                    <a:pt x="4750" y="246"/>
                  </a:cubicBezTo>
                  <a:cubicBezTo>
                    <a:pt x="4083" y="363"/>
                    <a:pt x="3434" y="616"/>
                    <a:pt x="2876" y="994"/>
                  </a:cubicBezTo>
                  <a:cubicBezTo>
                    <a:pt x="2299" y="1373"/>
                    <a:pt x="1821" y="1887"/>
                    <a:pt x="1442" y="2464"/>
                  </a:cubicBezTo>
                  <a:cubicBezTo>
                    <a:pt x="1253" y="2752"/>
                    <a:pt x="1100" y="3050"/>
                    <a:pt x="956" y="3347"/>
                  </a:cubicBezTo>
                  <a:cubicBezTo>
                    <a:pt x="802" y="3654"/>
                    <a:pt x="676" y="3969"/>
                    <a:pt x="568" y="4294"/>
                  </a:cubicBezTo>
                  <a:cubicBezTo>
                    <a:pt x="343" y="4934"/>
                    <a:pt x="171" y="5583"/>
                    <a:pt x="81" y="6268"/>
                  </a:cubicBezTo>
                  <a:cubicBezTo>
                    <a:pt x="0" y="6944"/>
                    <a:pt x="27" y="7647"/>
                    <a:pt x="225" y="8314"/>
                  </a:cubicBezTo>
                  <a:cubicBezTo>
                    <a:pt x="406" y="8981"/>
                    <a:pt x="766" y="9594"/>
                    <a:pt x="1208" y="10108"/>
                  </a:cubicBezTo>
                  <a:cubicBezTo>
                    <a:pt x="1659" y="10630"/>
                    <a:pt x="2209" y="11045"/>
                    <a:pt x="2776" y="11397"/>
                  </a:cubicBezTo>
                  <a:cubicBezTo>
                    <a:pt x="2785" y="11406"/>
                    <a:pt x="2794" y="11415"/>
                    <a:pt x="2803" y="11415"/>
                  </a:cubicBezTo>
                  <a:lnTo>
                    <a:pt x="2812" y="11415"/>
                  </a:lnTo>
                  <a:cubicBezTo>
                    <a:pt x="3194" y="11555"/>
                    <a:pt x="3575" y="11695"/>
                    <a:pt x="3957" y="11841"/>
                  </a:cubicBezTo>
                  <a:lnTo>
                    <a:pt x="3957" y="11841"/>
                  </a:lnTo>
                  <a:lnTo>
                    <a:pt x="3849" y="12136"/>
                  </a:lnTo>
                  <a:lnTo>
                    <a:pt x="3840" y="12154"/>
                  </a:lnTo>
                  <a:cubicBezTo>
                    <a:pt x="3813" y="12253"/>
                    <a:pt x="3867" y="12361"/>
                    <a:pt x="3966" y="12388"/>
                  </a:cubicBezTo>
                  <a:cubicBezTo>
                    <a:pt x="5886" y="12992"/>
                    <a:pt x="7788" y="13650"/>
                    <a:pt x="9690" y="14317"/>
                  </a:cubicBezTo>
                  <a:lnTo>
                    <a:pt x="15378" y="16345"/>
                  </a:lnTo>
                  <a:lnTo>
                    <a:pt x="21057" y="18400"/>
                  </a:lnTo>
                  <a:cubicBezTo>
                    <a:pt x="22950" y="19076"/>
                    <a:pt x="24833" y="19779"/>
                    <a:pt x="26726" y="20473"/>
                  </a:cubicBezTo>
                  <a:cubicBezTo>
                    <a:pt x="26747" y="20481"/>
                    <a:pt x="26769" y="20485"/>
                    <a:pt x="26791" y="20485"/>
                  </a:cubicBezTo>
                  <a:cubicBezTo>
                    <a:pt x="26871" y="20485"/>
                    <a:pt x="26950" y="20435"/>
                    <a:pt x="26979" y="20356"/>
                  </a:cubicBezTo>
                  <a:lnTo>
                    <a:pt x="27142" y="19880"/>
                  </a:lnTo>
                  <a:lnTo>
                    <a:pt x="27142" y="19880"/>
                  </a:lnTo>
                  <a:lnTo>
                    <a:pt x="27817" y="20122"/>
                  </a:lnTo>
                  <a:lnTo>
                    <a:pt x="27835" y="20131"/>
                  </a:lnTo>
                  <a:cubicBezTo>
                    <a:pt x="27852" y="20136"/>
                    <a:pt x="27869" y="20138"/>
                    <a:pt x="27886" y="20138"/>
                  </a:cubicBezTo>
                  <a:cubicBezTo>
                    <a:pt x="27967" y="20138"/>
                    <a:pt x="28040" y="20087"/>
                    <a:pt x="28069" y="20005"/>
                  </a:cubicBezTo>
                  <a:cubicBezTo>
                    <a:pt x="28358" y="19112"/>
                    <a:pt x="28655" y="18220"/>
                    <a:pt x="28962" y="17328"/>
                  </a:cubicBezTo>
                  <a:lnTo>
                    <a:pt x="29890" y="14660"/>
                  </a:lnTo>
                  <a:cubicBezTo>
                    <a:pt x="30215" y="13776"/>
                    <a:pt x="30530" y="12893"/>
                    <a:pt x="30855" y="12009"/>
                  </a:cubicBezTo>
                  <a:cubicBezTo>
                    <a:pt x="31179" y="11126"/>
                    <a:pt x="31504" y="10243"/>
                    <a:pt x="31846" y="9368"/>
                  </a:cubicBezTo>
                  <a:cubicBezTo>
                    <a:pt x="31846" y="9368"/>
                    <a:pt x="31846" y="9359"/>
                    <a:pt x="31846" y="9359"/>
                  </a:cubicBezTo>
                  <a:cubicBezTo>
                    <a:pt x="31882" y="9260"/>
                    <a:pt x="31837" y="9152"/>
                    <a:pt x="31738" y="9116"/>
                  </a:cubicBezTo>
                  <a:lnTo>
                    <a:pt x="31729" y="9116"/>
                  </a:lnTo>
                  <a:lnTo>
                    <a:pt x="31043" y="8870"/>
                  </a:lnTo>
                  <a:lnTo>
                    <a:pt x="31043" y="8870"/>
                  </a:lnTo>
                  <a:cubicBezTo>
                    <a:pt x="31109" y="8697"/>
                    <a:pt x="31176" y="8523"/>
                    <a:pt x="31242" y="8350"/>
                  </a:cubicBezTo>
                  <a:cubicBezTo>
                    <a:pt x="31242" y="8350"/>
                    <a:pt x="31242" y="8341"/>
                    <a:pt x="31242" y="8341"/>
                  </a:cubicBezTo>
                  <a:cubicBezTo>
                    <a:pt x="31278" y="8242"/>
                    <a:pt x="31224" y="8133"/>
                    <a:pt x="31125" y="8097"/>
                  </a:cubicBezTo>
                  <a:cubicBezTo>
                    <a:pt x="29214" y="7466"/>
                    <a:pt x="27303" y="6817"/>
                    <a:pt x="25410" y="6150"/>
                  </a:cubicBezTo>
                  <a:lnTo>
                    <a:pt x="22562" y="5150"/>
                  </a:lnTo>
                  <a:lnTo>
                    <a:pt x="19714" y="4131"/>
                  </a:lnTo>
                  <a:cubicBezTo>
                    <a:pt x="17821" y="3455"/>
                    <a:pt x="15928" y="2779"/>
                    <a:pt x="14035" y="2085"/>
                  </a:cubicBezTo>
                  <a:cubicBezTo>
                    <a:pt x="12142" y="1409"/>
                    <a:pt x="10258" y="706"/>
                    <a:pt x="8365" y="12"/>
                  </a:cubicBezTo>
                  <a:cubicBezTo>
                    <a:pt x="8344" y="4"/>
                    <a:pt x="8323" y="1"/>
                    <a:pt x="83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44"/>
            <p:cNvSpPr/>
            <p:nvPr/>
          </p:nvSpPr>
          <p:spPr>
            <a:xfrm>
              <a:off x="5385438" y="842193"/>
              <a:ext cx="146402" cy="383398"/>
            </a:xfrm>
            <a:custGeom>
              <a:rect b="b" l="l" r="r" t="t"/>
              <a:pathLst>
                <a:path extrusionOk="0" h="11308" w="4318">
                  <a:moveTo>
                    <a:pt x="4098" y="1"/>
                  </a:moveTo>
                  <a:cubicBezTo>
                    <a:pt x="4017" y="1"/>
                    <a:pt x="3941" y="57"/>
                    <a:pt x="3912" y="137"/>
                  </a:cubicBezTo>
                  <a:cubicBezTo>
                    <a:pt x="3624" y="1057"/>
                    <a:pt x="3299" y="1967"/>
                    <a:pt x="2984" y="2877"/>
                  </a:cubicBezTo>
                  <a:lnTo>
                    <a:pt x="2001" y="5609"/>
                  </a:lnTo>
                  <a:lnTo>
                    <a:pt x="1028" y="8331"/>
                  </a:lnTo>
                  <a:cubicBezTo>
                    <a:pt x="703" y="9241"/>
                    <a:pt x="361" y="10143"/>
                    <a:pt x="36" y="11053"/>
                  </a:cubicBezTo>
                  <a:cubicBezTo>
                    <a:pt x="0" y="11152"/>
                    <a:pt x="54" y="11269"/>
                    <a:pt x="154" y="11296"/>
                  </a:cubicBezTo>
                  <a:cubicBezTo>
                    <a:pt x="174" y="11304"/>
                    <a:pt x="196" y="11308"/>
                    <a:pt x="217" y="11308"/>
                  </a:cubicBezTo>
                  <a:cubicBezTo>
                    <a:pt x="295" y="11308"/>
                    <a:pt x="368" y="11257"/>
                    <a:pt x="397" y="11179"/>
                  </a:cubicBezTo>
                  <a:cubicBezTo>
                    <a:pt x="712" y="10269"/>
                    <a:pt x="1028" y="9358"/>
                    <a:pt x="1343" y="8448"/>
                  </a:cubicBezTo>
                  <a:lnTo>
                    <a:pt x="2308" y="5717"/>
                  </a:lnTo>
                  <a:lnTo>
                    <a:pt x="3272" y="2985"/>
                  </a:lnTo>
                  <a:cubicBezTo>
                    <a:pt x="3597" y="2075"/>
                    <a:pt x="3921" y="1165"/>
                    <a:pt x="4273" y="263"/>
                  </a:cubicBezTo>
                  <a:cubicBezTo>
                    <a:pt x="4282" y="263"/>
                    <a:pt x="4282" y="254"/>
                    <a:pt x="4282" y="254"/>
                  </a:cubicBezTo>
                  <a:cubicBezTo>
                    <a:pt x="4318" y="155"/>
                    <a:pt x="4255" y="47"/>
                    <a:pt x="4156" y="11"/>
                  </a:cubicBezTo>
                  <a:cubicBezTo>
                    <a:pt x="4136" y="4"/>
                    <a:pt x="4117" y="1"/>
                    <a:pt x="40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86" name="Google Shape;2086;p44"/>
          <p:cNvGrpSpPr/>
          <p:nvPr/>
        </p:nvGrpSpPr>
        <p:grpSpPr>
          <a:xfrm>
            <a:off x="5253349" y="1089819"/>
            <a:ext cx="3665999" cy="3165187"/>
            <a:chOff x="3578510" y="1419647"/>
            <a:chExt cx="4021500" cy="3062887"/>
          </a:xfrm>
        </p:grpSpPr>
        <p:sp>
          <p:nvSpPr>
            <p:cNvPr id="2087" name="Google Shape;2087;p44"/>
            <p:cNvSpPr/>
            <p:nvPr/>
          </p:nvSpPr>
          <p:spPr>
            <a:xfrm>
              <a:off x="3716658" y="1548119"/>
              <a:ext cx="3748500" cy="22857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44"/>
            <p:cNvSpPr/>
            <p:nvPr/>
          </p:nvSpPr>
          <p:spPr>
            <a:xfrm>
              <a:off x="3578510" y="1419647"/>
              <a:ext cx="4021500" cy="2544300"/>
            </a:xfrm>
            <a:prstGeom prst="roundRect">
              <a:avLst>
                <a:gd fmla="val 3857" name="adj"/>
              </a:avLst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44"/>
            <p:cNvSpPr/>
            <p:nvPr/>
          </p:nvSpPr>
          <p:spPr>
            <a:xfrm>
              <a:off x="4900908" y="3963886"/>
              <a:ext cx="1373274" cy="518648"/>
            </a:xfrm>
            <a:custGeom>
              <a:rect b="b" l="l" r="r" t="t"/>
              <a:pathLst>
                <a:path extrusionOk="0" h="24926" w="65999">
                  <a:moveTo>
                    <a:pt x="13372" y="0"/>
                  </a:moveTo>
                  <a:cubicBezTo>
                    <a:pt x="13051" y="1881"/>
                    <a:pt x="12653" y="8225"/>
                    <a:pt x="11445" y="11283"/>
                  </a:cubicBezTo>
                  <a:cubicBezTo>
                    <a:pt x="10237" y="14341"/>
                    <a:pt x="7883" y="16511"/>
                    <a:pt x="6125" y="18346"/>
                  </a:cubicBezTo>
                  <a:cubicBezTo>
                    <a:pt x="4367" y="20181"/>
                    <a:pt x="1875" y="21297"/>
                    <a:pt x="896" y="22291"/>
                  </a:cubicBezTo>
                  <a:cubicBezTo>
                    <a:pt x="-82" y="23285"/>
                    <a:pt x="-174" y="23896"/>
                    <a:pt x="254" y="24309"/>
                  </a:cubicBezTo>
                  <a:cubicBezTo>
                    <a:pt x="682" y="24722"/>
                    <a:pt x="805" y="24692"/>
                    <a:pt x="3465" y="24768"/>
                  </a:cubicBezTo>
                  <a:cubicBezTo>
                    <a:pt x="6125" y="24845"/>
                    <a:pt x="10925" y="24768"/>
                    <a:pt x="16215" y="24768"/>
                  </a:cubicBezTo>
                  <a:cubicBezTo>
                    <a:pt x="21505" y="24768"/>
                    <a:pt x="28630" y="24768"/>
                    <a:pt x="35204" y="24768"/>
                  </a:cubicBezTo>
                  <a:cubicBezTo>
                    <a:pt x="41778" y="24768"/>
                    <a:pt x="50783" y="24768"/>
                    <a:pt x="55660" y="24768"/>
                  </a:cubicBezTo>
                  <a:cubicBezTo>
                    <a:pt x="60537" y="24768"/>
                    <a:pt x="62754" y="25104"/>
                    <a:pt x="64466" y="24768"/>
                  </a:cubicBezTo>
                  <a:cubicBezTo>
                    <a:pt x="66178" y="24432"/>
                    <a:pt x="66056" y="23346"/>
                    <a:pt x="65934" y="22750"/>
                  </a:cubicBezTo>
                  <a:cubicBezTo>
                    <a:pt x="65812" y="22154"/>
                    <a:pt x="65353" y="22765"/>
                    <a:pt x="63732" y="21190"/>
                  </a:cubicBezTo>
                  <a:cubicBezTo>
                    <a:pt x="62111" y="19615"/>
                    <a:pt x="57999" y="16512"/>
                    <a:pt x="56210" y="13301"/>
                  </a:cubicBezTo>
                  <a:cubicBezTo>
                    <a:pt x="54421" y="10091"/>
                    <a:pt x="53505" y="4083"/>
                    <a:pt x="53000" y="1927"/>
                  </a:cubicBezTo>
                  <a:cubicBezTo>
                    <a:pt x="52496" y="-229"/>
                    <a:pt x="53153" y="627"/>
                    <a:pt x="53183" y="367"/>
                  </a:cubicBez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sp>
        <p:cxnSp>
          <p:nvCxnSpPr>
            <p:cNvPr id="2090" name="Google Shape;2090;p44"/>
            <p:cNvCxnSpPr/>
            <p:nvPr/>
          </p:nvCxnSpPr>
          <p:spPr>
            <a:xfrm>
              <a:off x="4915750" y="4433452"/>
              <a:ext cx="13533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091" name="Google Shape;2091;p44"/>
          <p:cNvSpPr txBox="1"/>
          <p:nvPr/>
        </p:nvSpPr>
        <p:spPr>
          <a:xfrm>
            <a:off x="162325" y="1580950"/>
            <a:ext cx="3934500" cy="28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rPr>
              <a:t>Web Browser</a:t>
            </a:r>
            <a:r>
              <a:rPr lang="en" sz="25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rPr>
              <a:t>: </a:t>
            </a:r>
            <a:endParaRPr sz="2500">
              <a:solidFill>
                <a:schemeClr val="dk2"/>
              </a:solidFill>
              <a:latin typeface="Itim"/>
              <a:ea typeface="Itim"/>
              <a:cs typeface="Itim"/>
              <a:sym typeface="It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2"/>
              </a:solidFill>
              <a:latin typeface="Itim"/>
              <a:ea typeface="Itim"/>
              <a:cs typeface="Itim"/>
              <a:sym typeface="It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52AF8A"/>
                </a:solidFill>
                <a:latin typeface="Itim"/>
                <a:ea typeface="Itim"/>
                <a:cs typeface="Itim"/>
                <a:sym typeface="Itim"/>
              </a:rPr>
              <a:t>Chrome</a:t>
            </a:r>
            <a:r>
              <a:rPr lang="en" sz="25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rPr>
              <a:t> </a:t>
            </a:r>
            <a:endParaRPr sz="2500">
              <a:solidFill>
                <a:schemeClr val="dk2"/>
              </a:solidFill>
              <a:latin typeface="Itim"/>
              <a:ea typeface="Itim"/>
              <a:cs typeface="Itim"/>
              <a:sym typeface="It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rPr>
              <a:t>Version: </a:t>
            </a:r>
            <a:r>
              <a:rPr lang="en" sz="25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rPr>
              <a:t>102.0.5005.115</a:t>
            </a:r>
            <a:endParaRPr sz="2500">
              <a:solidFill>
                <a:schemeClr val="dk2"/>
              </a:solidFill>
              <a:latin typeface="Itim"/>
              <a:ea typeface="Itim"/>
              <a:cs typeface="Itim"/>
              <a:sym typeface="Itim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2"/>
              </a:solidFill>
              <a:latin typeface="Itim"/>
              <a:ea typeface="Itim"/>
              <a:cs typeface="Itim"/>
              <a:sym typeface="It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52AF8A"/>
                </a:solidFill>
                <a:latin typeface="Itim"/>
                <a:ea typeface="Itim"/>
                <a:cs typeface="Itim"/>
                <a:sym typeface="Itim"/>
              </a:rPr>
              <a:t>Microsoft Edge</a:t>
            </a:r>
            <a:r>
              <a:rPr lang="en" sz="25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rPr>
              <a:t> </a:t>
            </a:r>
            <a:endParaRPr sz="2500">
              <a:solidFill>
                <a:schemeClr val="dk2"/>
              </a:solidFill>
              <a:latin typeface="Itim"/>
              <a:ea typeface="Itim"/>
              <a:cs typeface="Itim"/>
              <a:sym typeface="It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rPr>
              <a:t>Version: 102.0.1245.39</a:t>
            </a:r>
            <a:endParaRPr sz="2500">
              <a:solidFill>
                <a:schemeClr val="dk2"/>
              </a:solidFill>
              <a:latin typeface="Itim"/>
              <a:ea typeface="Itim"/>
              <a:cs typeface="Itim"/>
              <a:sym typeface="Itim"/>
            </a:endParaRPr>
          </a:p>
        </p:txBody>
      </p:sp>
      <p:grpSp>
        <p:nvGrpSpPr>
          <p:cNvPr id="2092" name="Google Shape;2092;p44"/>
          <p:cNvGrpSpPr/>
          <p:nvPr/>
        </p:nvGrpSpPr>
        <p:grpSpPr>
          <a:xfrm rot="1726150">
            <a:off x="7945444" y="4467644"/>
            <a:ext cx="1917016" cy="939034"/>
            <a:chOff x="4697000" y="3525875"/>
            <a:chExt cx="1131500" cy="555150"/>
          </a:xfrm>
        </p:grpSpPr>
        <p:sp>
          <p:nvSpPr>
            <p:cNvPr id="2093" name="Google Shape;2093;p44"/>
            <p:cNvSpPr/>
            <p:nvPr/>
          </p:nvSpPr>
          <p:spPr>
            <a:xfrm>
              <a:off x="4780825" y="3534300"/>
              <a:ext cx="393725" cy="234375"/>
            </a:xfrm>
            <a:custGeom>
              <a:rect b="b" l="l" r="r" t="t"/>
              <a:pathLst>
                <a:path extrusionOk="0" h="9375" w="15749">
                  <a:moveTo>
                    <a:pt x="9397" y="3441"/>
                  </a:moveTo>
                  <a:cubicBezTo>
                    <a:pt x="9426" y="3441"/>
                    <a:pt x="9456" y="3446"/>
                    <a:pt x="9484" y="3453"/>
                  </a:cubicBezTo>
                  <a:cubicBezTo>
                    <a:pt x="9511" y="3453"/>
                    <a:pt x="9538" y="3462"/>
                    <a:pt x="9565" y="3471"/>
                  </a:cubicBezTo>
                  <a:cubicBezTo>
                    <a:pt x="9781" y="3561"/>
                    <a:pt x="9862" y="3705"/>
                    <a:pt x="9808" y="3930"/>
                  </a:cubicBezTo>
                  <a:cubicBezTo>
                    <a:pt x="9765" y="4109"/>
                    <a:pt x="9683" y="4191"/>
                    <a:pt x="9539" y="4191"/>
                  </a:cubicBezTo>
                  <a:cubicBezTo>
                    <a:pt x="9501" y="4191"/>
                    <a:pt x="9459" y="4185"/>
                    <a:pt x="9412" y="4174"/>
                  </a:cubicBezTo>
                  <a:cubicBezTo>
                    <a:pt x="9267" y="4147"/>
                    <a:pt x="9186" y="4066"/>
                    <a:pt x="9168" y="3939"/>
                  </a:cubicBezTo>
                  <a:cubicBezTo>
                    <a:pt x="9159" y="3795"/>
                    <a:pt x="9159" y="3714"/>
                    <a:pt x="9159" y="3705"/>
                  </a:cubicBezTo>
                  <a:cubicBezTo>
                    <a:pt x="9207" y="3492"/>
                    <a:pt x="9303" y="3441"/>
                    <a:pt x="9397" y="3441"/>
                  </a:cubicBezTo>
                  <a:close/>
                  <a:moveTo>
                    <a:pt x="8451" y="3776"/>
                  </a:moveTo>
                  <a:cubicBezTo>
                    <a:pt x="8510" y="3776"/>
                    <a:pt x="8562" y="3781"/>
                    <a:pt x="8609" y="3786"/>
                  </a:cubicBezTo>
                  <a:cubicBezTo>
                    <a:pt x="8717" y="3813"/>
                    <a:pt x="8844" y="3885"/>
                    <a:pt x="8781" y="4147"/>
                  </a:cubicBezTo>
                  <a:cubicBezTo>
                    <a:pt x="8763" y="4183"/>
                    <a:pt x="8582" y="4336"/>
                    <a:pt x="7095" y="4733"/>
                  </a:cubicBezTo>
                  <a:cubicBezTo>
                    <a:pt x="6230" y="4952"/>
                    <a:pt x="5579" y="5062"/>
                    <a:pt x="5151" y="5062"/>
                  </a:cubicBezTo>
                  <a:cubicBezTo>
                    <a:pt x="5017" y="5062"/>
                    <a:pt x="4905" y="5052"/>
                    <a:pt x="4814" y="5030"/>
                  </a:cubicBezTo>
                  <a:cubicBezTo>
                    <a:pt x="4445" y="4949"/>
                    <a:pt x="4436" y="4769"/>
                    <a:pt x="4472" y="4616"/>
                  </a:cubicBezTo>
                  <a:cubicBezTo>
                    <a:pt x="4517" y="4435"/>
                    <a:pt x="4697" y="4336"/>
                    <a:pt x="5031" y="4300"/>
                  </a:cubicBezTo>
                  <a:cubicBezTo>
                    <a:pt x="5851" y="4237"/>
                    <a:pt x="6500" y="4156"/>
                    <a:pt x="6942" y="4066"/>
                  </a:cubicBezTo>
                  <a:cubicBezTo>
                    <a:pt x="7257" y="4003"/>
                    <a:pt x="7726" y="3903"/>
                    <a:pt x="8312" y="3786"/>
                  </a:cubicBezTo>
                  <a:cubicBezTo>
                    <a:pt x="8361" y="3779"/>
                    <a:pt x="8408" y="3776"/>
                    <a:pt x="8451" y="3776"/>
                  </a:cubicBezTo>
                  <a:close/>
                  <a:moveTo>
                    <a:pt x="587" y="3687"/>
                  </a:moveTo>
                  <a:lnTo>
                    <a:pt x="1" y="6238"/>
                  </a:lnTo>
                  <a:lnTo>
                    <a:pt x="1416" y="6563"/>
                  </a:lnTo>
                  <a:lnTo>
                    <a:pt x="2002" y="4012"/>
                  </a:lnTo>
                  <a:lnTo>
                    <a:pt x="587" y="3687"/>
                  </a:lnTo>
                  <a:close/>
                  <a:moveTo>
                    <a:pt x="13116" y="1235"/>
                  </a:moveTo>
                  <a:lnTo>
                    <a:pt x="12972" y="1289"/>
                  </a:lnTo>
                  <a:cubicBezTo>
                    <a:pt x="12008" y="1668"/>
                    <a:pt x="10556" y="2110"/>
                    <a:pt x="8654" y="2623"/>
                  </a:cubicBezTo>
                  <a:cubicBezTo>
                    <a:pt x="5806" y="3399"/>
                    <a:pt x="3922" y="3795"/>
                    <a:pt x="3075" y="3795"/>
                  </a:cubicBezTo>
                  <a:lnTo>
                    <a:pt x="3012" y="3795"/>
                  </a:lnTo>
                  <a:lnTo>
                    <a:pt x="2327" y="6770"/>
                  </a:lnTo>
                  <a:lnTo>
                    <a:pt x="11368" y="8843"/>
                  </a:lnTo>
                  <a:lnTo>
                    <a:pt x="13116" y="1235"/>
                  </a:lnTo>
                  <a:close/>
                  <a:moveTo>
                    <a:pt x="14288" y="0"/>
                  </a:moveTo>
                  <a:lnTo>
                    <a:pt x="12215" y="9041"/>
                  </a:lnTo>
                  <a:lnTo>
                    <a:pt x="13675" y="9375"/>
                  </a:lnTo>
                  <a:lnTo>
                    <a:pt x="15748" y="334"/>
                  </a:lnTo>
                  <a:lnTo>
                    <a:pt x="14288" y="0"/>
                  </a:lnTo>
                  <a:close/>
                </a:path>
              </a:pathLst>
            </a:custGeom>
            <a:solidFill>
              <a:srgbClr val="3C3E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44"/>
            <p:cNvSpPr/>
            <p:nvPr/>
          </p:nvSpPr>
          <p:spPr>
            <a:xfrm>
              <a:off x="4772275" y="3553675"/>
              <a:ext cx="363275" cy="417375"/>
            </a:xfrm>
            <a:custGeom>
              <a:rect b="b" l="l" r="r" t="t"/>
              <a:pathLst>
                <a:path extrusionOk="0" h="16695" w="14531">
                  <a:moveTo>
                    <a:pt x="14531" y="1"/>
                  </a:moveTo>
                  <a:cubicBezTo>
                    <a:pt x="14279" y="172"/>
                    <a:pt x="13891" y="370"/>
                    <a:pt x="13350" y="587"/>
                  </a:cubicBezTo>
                  <a:lnTo>
                    <a:pt x="11646" y="7978"/>
                  </a:lnTo>
                  <a:lnTo>
                    <a:pt x="2759" y="5941"/>
                  </a:lnTo>
                  <a:lnTo>
                    <a:pt x="3318" y="3534"/>
                  </a:lnTo>
                  <a:lnTo>
                    <a:pt x="2254" y="3291"/>
                  </a:lnTo>
                  <a:lnTo>
                    <a:pt x="1704" y="5697"/>
                  </a:lnTo>
                  <a:lnTo>
                    <a:pt x="433" y="5400"/>
                  </a:lnTo>
                  <a:lnTo>
                    <a:pt x="109" y="6842"/>
                  </a:lnTo>
                  <a:lnTo>
                    <a:pt x="0" y="7311"/>
                  </a:lnTo>
                  <a:lnTo>
                    <a:pt x="2326" y="7852"/>
                  </a:lnTo>
                  <a:lnTo>
                    <a:pt x="2236" y="8248"/>
                  </a:lnTo>
                  <a:cubicBezTo>
                    <a:pt x="2984" y="8501"/>
                    <a:pt x="4507" y="9645"/>
                    <a:pt x="6797" y="11683"/>
                  </a:cubicBezTo>
                  <a:cubicBezTo>
                    <a:pt x="9014" y="13648"/>
                    <a:pt x="10384" y="15027"/>
                    <a:pt x="10907" y="15811"/>
                  </a:cubicBezTo>
                  <a:lnTo>
                    <a:pt x="10772" y="16397"/>
                  </a:lnTo>
                  <a:lnTo>
                    <a:pt x="12079" y="16694"/>
                  </a:lnTo>
                  <a:lnTo>
                    <a:pt x="13954" y="8510"/>
                  </a:lnTo>
                  <a:lnTo>
                    <a:pt x="12656" y="8203"/>
                  </a:lnTo>
                  <a:lnTo>
                    <a:pt x="14531" y="1"/>
                  </a:lnTo>
                  <a:close/>
                </a:path>
              </a:pathLst>
            </a:custGeom>
            <a:solidFill>
              <a:srgbClr val="3033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44"/>
            <p:cNvSpPr/>
            <p:nvPr/>
          </p:nvSpPr>
          <p:spPr>
            <a:xfrm>
              <a:off x="4702650" y="3626025"/>
              <a:ext cx="70775" cy="58375"/>
            </a:xfrm>
            <a:custGeom>
              <a:rect b="b" l="l" r="r" t="t"/>
              <a:pathLst>
                <a:path extrusionOk="0" h="2335" w="2831">
                  <a:moveTo>
                    <a:pt x="0" y="0"/>
                  </a:moveTo>
                  <a:lnTo>
                    <a:pt x="198" y="1118"/>
                  </a:lnTo>
                  <a:lnTo>
                    <a:pt x="325" y="1848"/>
                  </a:lnTo>
                  <a:lnTo>
                    <a:pt x="2443" y="2335"/>
                  </a:lnTo>
                  <a:lnTo>
                    <a:pt x="2831" y="6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6" name="Google Shape;2096;p44"/>
            <p:cNvSpPr/>
            <p:nvPr/>
          </p:nvSpPr>
          <p:spPr>
            <a:xfrm>
              <a:off x="4710750" y="3642250"/>
              <a:ext cx="82050" cy="82500"/>
            </a:xfrm>
            <a:custGeom>
              <a:rect b="b" l="l" r="r" t="t"/>
              <a:pathLst>
                <a:path extrusionOk="0" h="3300" w="3282">
                  <a:moveTo>
                    <a:pt x="2507" y="0"/>
                  </a:moveTo>
                  <a:lnTo>
                    <a:pt x="2119" y="1686"/>
                  </a:lnTo>
                  <a:lnTo>
                    <a:pt x="1" y="1199"/>
                  </a:lnTo>
                  <a:lnTo>
                    <a:pt x="298" y="2776"/>
                  </a:lnTo>
                  <a:lnTo>
                    <a:pt x="2570" y="3299"/>
                  </a:lnTo>
                  <a:lnTo>
                    <a:pt x="2894" y="1857"/>
                  </a:lnTo>
                  <a:lnTo>
                    <a:pt x="3282" y="180"/>
                  </a:lnTo>
                  <a:lnTo>
                    <a:pt x="25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" name="Google Shape;2097;p44"/>
            <p:cNvSpPr/>
            <p:nvPr/>
          </p:nvSpPr>
          <p:spPr>
            <a:xfrm>
              <a:off x="4889225" y="3618300"/>
              <a:ext cx="140200" cy="44575"/>
            </a:xfrm>
            <a:custGeom>
              <a:rect b="b" l="l" r="r" t="t"/>
              <a:pathLst>
                <a:path extrusionOk="0" h="1783" w="5608">
                  <a:moveTo>
                    <a:pt x="5066" y="0"/>
                  </a:moveTo>
                  <a:cubicBezTo>
                    <a:pt x="4904" y="0"/>
                    <a:pt x="4798" y="107"/>
                    <a:pt x="4751" y="327"/>
                  </a:cubicBezTo>
                  <a:cubicBezTo>
                    <a:pt x="4751" y="336"/>
                    <a:pt x="4751" y="426"/>
                    <a:pt x="4751" y="579"/>
                  </a:cubicBezTo>
                  <a:cubicBezTo>
                    <a:pt x="4778" y="751"/>
                    <a:pt x="4886" y="850"/>
                    <a:pt x="5057" y="895"/>
                  </a:cubicBezTo>
                  <a:cubicBezTo>
                    <a:pt x="5106" y="907"/>
                    <a:pt x="5152" y="913"/>
                    <a:pt x="5194" y="913"/>
                  </a:cubicBezTo>
                  <a:cubicBezTo>
                    <a:pt x="5379" y="913"/>
                    <a:pt x="5500" y="801"/>
                    <a:pt x="5544" y="588"/>
                  </a:cubicBezTo>
                  <a:cubicBezTo>
                    <a:pt x="5607" y="318"/>
                    <a:pt x="5508" y="138"/>
                    <a:pt x="5256" y="39"/>
                  </a:cubicBezTo>
                  <a:cubicBezTo>
                    <a:pt x="5186" y="13"/>
                    <a:pt x="5123" y="0"/>
                    <a:pt x="5066" y="0"/>
                  </a:cubicBezTo>
                  <a:close/>
                  <a:moveTo>
                    <a:pt x="4110" y="337"/>
                  </a:moveTo>
                  <a:cubicBezTo>
                    <a:pt x="4066" y="337"/>
                    <a:pt x="4018" y="340"/>
                    <a:pt x="3967" y="345"/>
                  </a:cubicBezTo>
                  <a:cubicBezTo>
                    <a:pt x="3372" y="471"/>
                    <a:pt x="2912" y="561"/>
                    <a:pt x="2588" y="625"/>
                  </a:cubicBezTo>
                  <a:cubicBezTo>
                    <a:pt x="2146" y="724"/>
                    <a:pt x="1506" y="805"/>
                    <a:pt x="686" y="868"/>
                  </a:cubicBezTo>
                  <a:cubicBezTo>
                    <a:pt x="316" y="904"/>
                    <a:pt x="109" y="1021"/>
                    <a:pt x="64" y="1237"/>
                  </a:cubicBezTo>
                  <a:cubicBezTo>
                    <a:pt x="1" y="1508"/>
                    <a:pt x="136" y="1670"/>
                    <a:pt x="460" y="1751"/>
                  </a:cubicBezTo>
                  <a:cubicBezTo>
                    <a:pt x="551" y="1772"/>
                    <a:pt x="662" y="1782"/>
                    <a:pt x="792" y="1782"/>
                  </a:cubicBezTo>
                  <a:cubicBezTo>
                    <a:pt x="1230" y="1782"/>
                    <a:pt x="1890" y="1667"/>
                    <a:pt x="2786" y="1445"/>
                  </a:cubicBezTo>
                  <a:cubicBezTo>
                    <a:pt x="3913" y="1147"/>
                    <a:pt x="4490" y="931"/>
                    <a:pt x="4517" y="805"/>
                  </a:cubicBezTo>
                  <a:cubicBezTo>
                    <a:pt x="4589" y="493"/>
                    <a:pt x="4455" y="337"/>
                    <a:pt x="4110" y="337"/>
                  </a:cubicBezTo>
                  <a:close/>
                </a:path>
              </a:pathLst>
            </a:custGeom>
            <a:solidFill>
              <a:srgbClr val="4547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p44"/>
            <p:cNvSpPr/>
            <p:nvPr/>
          </p:nvSpPr>
          <p:spPr>
            <a:xfrm>
              <a:off x="5118850" y="3528450"/>
              <a:ext cx="709650" cy="395050"/>
            </a:xfrm>
            <a:custGeom>
              <a:rect b="b" l="l" r="r" t="t"/>
              <a:pathLst>
                <a:path extrusionOk="0" h="15802" w="28386">
                  <a:moveTo>
                    <a:pt x="4413" y="2577"/>
                  </a:moveTo>
                  <a:cubicBezTo>
                    <a:pt x="4514" y="2577"/>
                    <a:pt x="4667" y="2596"/>
                    <a:pt x="4895" y="2650"/>
                  </a:cubicBezTo>
                  <a:cubicBezTo>
                    <a:pt x="4986" y="2668"/>
                    <a:pt x="5085" y="2695"/>
                    <a:pt x="5193" y="2722"/>
                  </a:cubicBezTo>
                  <a:cubicBezTo>
                    <a:pt x="5833" y="2912"/>
                    <a:pt x="7771" y="3497"/>
                    <a:pt x="10944" y="4462"/>
                  </a:cubicBezTo>
                  <a:cubicBezTo>
                    <a:pt x="13432" y="5219"/>
                    <a:pt x="15865" y="5922"/>
                    <a:pt x="18164" y="6553"/>
                  </a:cubicBezTo>
                  <a:cubicBezTo>
                    <a:pt x="19137" y="6878"/>
                    <a:pt x="19579" y="7283"/>
                    <a:pt x="19471" y="7752"/>
                  </a:cubicBezTo>
                  <a:cubicBezTo>
                    <a:pt x="19426" y="7923"/>
                    <a:pt x="19327" y="8067"/>
                    <a:pt x="19155" y="8185"/>
                  </a:cubicBezTo>
                  <a:cubicBezTo>
                    <a:pt x="19012" y="8280"/>
                    <a:pt x="18869" y="8324"/>
                    <a:pt x="18725" y="8324"/>
                  </a:cubicBezTo>
                  <a:cubicBezTo>
                    <a:pt x="18679" y="8324"/>
                    <a:pt x="18633" y="8320"/>
                    <a:pt x="18588" y="8311"/>
                  </a:cubicBezTo>
                  <a:cubicBezTo>
                    <a:pt x="13179" y="6652"/>
                    <a:pt x="10241" y="5769"/>
                    <a:pt x="9862" y="5670"/>
                  </a:cubicBezTo>
                  <a:cubicBezTo>
                    <a:pt x="6752" y="4777"/>
                    <a:pt x="4922" y="4219"/>
                    <a:pt x="4436" y="4002"/>
                  </a:cubicBezTo>
                  <a:cubicBezTo>
                    <a:pt x="4030" y="3822"/>
                    <a:pt x="3868" y="3552"/>
                    <a:pt x="3958" y="3173"/>
                  </a:cubicBezTo>
                  <a:cubicBezTo>
                    <a:pt x="4030" y="2848"/>
                    <a:pt x="4138" y="2659"/>
                    <a:pt x="4273" y="2596"/>
                  </a:cubicBezTo>
                  <a:cubicBezTo>
                    <a:pt x="4302" y="2585"/>
                    <a:pt x="4346" y="2577"/>
                    <a:pt x="4413" y="2577"/>
                  </a:cubicBezTo>
                  <a:close/>
                  <a:moveTo>
                    <a:pt x="2200" y="0"/>
                  </a:moveTo>
                  <a:lnTo>
                    <a:pt x="1" y="9573"/>
                  </a:lnTo>
                  <a:lnTo>
                    <a:pt x="27133" y="15801"/>
                  </a:lnTo>
                  <a:lnTo>
                    <a:pt x="27151" y="15729"/>
                  </a:lnTo>
                  <a:cubicBezTo>
                    <a:pt x="27619" y="13755"/>
                    <a:pt x="27971" y="11718"/>
                    <a:pt x="28196" y="9699"/>
                  </a:cubicBezTo>
                  <a:cubicBezTo>
                    <a:pt x="28386" y="8825"/>
                    <a:pt x="27926" y="8248"/>
                    <a:pt x="26853" y="7977"/>
                  </a:cubicBezTo>
                  <a:cubicBezTo>
                    <a:pt x="18768" y="5048"/>
                    <a:pt x="10493" y="2371"/>
                    <a:pt x="2272" y="27"/>
                  </a:cubicBezTo>
                  <a:lnTo>
                    <a:pt x="22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9" name="Google Shape;2099;p44"/>
            <p:cNvSpPr/>
            <p:nvPr/>
          </p:nvSpPr>
          <p:spPr>
            <a:xfrm>
              <a:off x="5213500" y="3590975"/>
              <a:ext cx="396875" cy="147475"/>
            </a:xfrm>
            <a:custGeom>
              <a:rect b="b" l="l" r="r" t="t"/>
              <a:pathLst>
                <a:path extrusionOk="0" h="5899" w="15875">
                  <a:moveTo>
                    <a:pt x="630" y="1"/>
                  </a:moveTo>
                  <a:cubicBezTo>
                    <a:pt x="562" y="1"/>
                    <a:pt x="505" y="8"/>
                    <a:pt x="460" y="23"/>
                  </a:cubicBezTo>
                  <a:cubicBezTo>
                    <a:pt x="298" y="95"/>
                    <a:pt x="181" y="302"/>
                    <a:pt x="100" y="663"/>
                  </a:cubicBezTo>
                  <a:cubicBezTo>
                    <a:pt x="1" y="1078"/>
                    <a:pt x="172" y="1384"/>
                    <a:pt x="623" y="1573"/>
                  </a:cubicBezTo>
                  <a:cubicBezTo>
                    <a:pt x="1118" y="1799"/>
                    <a:pt x="2921" y="2349"/>
                    <a:pt x="6049" y="3241"/>
                  </a:cubicBezTo>
                  <a:cubicBezTo>
                    <a:pt x="6437" y="3340"/>
                    <a:pt x="9348" y="4223"/>
                    <a:pt x="14784" y="5882"/>
                  </a:cubicBezTo>
                  <a:cubicBezTo>
                    <a:pt x="14838" y="5893"/>
                    <a:pt x="14891" y="5899"/>
                    <a:pt x="14944" y="5899"/>
                  </a:cubicBezTo>
                  <a:cubicBezTo>
                    <a:pt x="15103" y="5899"/>
                    <a:pt x="15257" y="5848"/>
                    <a:pt x="15405" y="5747"/>
                  </a:cubicBezTo>
                  <a:cubicBezTo>
                    <a:pt x="15595" y="5621"/>
                    <a:pt x="15712" y="5458"/>
                    <a:pt x="15757" y="5269"/>
                  </a:cubicBezTo>
                  <a:cubicBezTo>
                    <a:pt x="15874" y="4755"/>
                    <a:pt x="15424" y="4323"/>
                    <a:pt x="14405" y="3980"/>
                  </a:cubicBezTo>
                  <a:cubicBezTo>
                    <a:pt x="12088" y="3349"/>
                    <a:pt x="9682" y="2646"/>
                    <a:pt x="7176" y="1889"/>
                  </a:cubicBezTo>
                  <a:cubicBezTo>
                    <a:pt x="3976" y="915"/>
                    <a:pt x="2065" y="329"/>
                    <a:pt x="1425" y="149"/>
                  </a:cubicBezTo>
                  <a:cubicBezTo>
                    <a:pt x="1073" y="51"/>
                    <a:pt x="810" y="1"/>
                    <a:pt x="6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0" name="Google Shape;2100;p44"/>
            <p:cNvSpPr/>
            <p:nvPr/>
          </p:nvSpPr>
          <p:spPr>
            <a:xfrm>
              <a:off x="5070850" y="3766400"/>
              <a:ext cx="724975" cy="311175"/>
            </a:xfrm>
            <a:custGeom>
              <a:rect b="b" l="l" r="r" t="t"/>
              <a:pathLst>
                <a:path extrusionOk="0" h="12447" w="28999">
                  <a:moveTo>
                    <a:pt x="2011" y="1"/>
                  </a:moveTo>
                  <a:lnTo>
                    <a:pt x="136" y="8185"/>
                  </a:lnTo>
                  <a:lnTo>
                    <a:pt x="1" y="8753"/>
                  </a:lnTo>
                  <a:cubicBezTo>
                    <a:pt x="8672" y="10592"/>
                    <a:pt x="17172" y="11818"/>
                    <a:pt x="25501" y="12413"/>
                  </a:cubicBezTo>
                  <a:cubicBezTo>
                    <a:pt x="25660" y="12435"/>
                    <a:pt x="25809" y="12446"/>
                    <a:pt x="25949" y="12446"/>
                  </a:cubicBezTo>
                  <a:cubicBezTo>
                    <a:pt x="26720" y="12446"/>
                    <a:pt x="27220" y="12112"/>
                    <a:pt x="27448" y="11448"/>
                  </a:cubicBezTo>
                  <a:cubicBezTo>
                    <a:pt x="28061" y="9718"/>
                    <a:pt x="28575" y="7969"/>
                    <a:pt x="28999" y="6193"/>
                  </a:cubicBezTo>
                  <a:lnTo>
                    <a:pt x="20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1" name="Google Shape;2101;p44"/>
            <p:cNvSpPr/>
            <p:nvPr/>
          </p:nvSpPr>
          <p:spPr>
            <a:xfrm>
              <a:off x="4697000" y="3525875"/>
              <a:ext cx="1131500" cy="555150"/>
            </a:xfrm>
            <a:custGeom>
              <a:rect b="b" l="l" r="r" t="t"/>
              <a:pathLst>
                <a:path extrusionOk="0" h="22206" w="45260">
                  <a:moveTo>
                    <a:pt x="19277" y="430"/>
                  </a:moveTo>
                  <a:cubicBezTo>
                    <a:pt x="20268" y="625"/>
                    <a:pt x="21223" y="951"/>
                    <a:pt x="22193" y="1230"/>
                  </a:cubicBezTo>
                  <a:cubicBezTo>
                    <a:pt x="23221" y="1545"/>
                    <a:pt x="24248" y="1852"/>
                    <a:pt x="25276" y="2185"/>
                  </a:cubicBezTo>
                  <a:cubicBezTo>
                    <a:pt x="27331" y="2834"/>
                    <a:pt x="29377" y="3501"/>
                    <a:pt x="31414" y="4177"/>
                  </a:cubicBezTo>
                  <a:cubicBezTo>
                    <a:pt x="33460" y="4844"/>
                    <a:pt x="35489" y="5565"/>
                    <a:pt x="37544" y="6205"/>
                  </a:cubicBezTo>
                  <a:cubicBezTo>
                    <a:pt x="39599" y="6836"/>
                    <a:pt x="41627" y="7567"/>
                    <a:pt x="43637" y="8315"/>
                  </a:cubicBezTo>
                  <a:lnTo>
                    <a:pt x="43655" y="8324"/>
                  </a:lnTo>
                  <a:cubicBezTo>
                    <a:pt x="44016" y="8423"/>
                    <a:pt x="44367" y="8567"/>
                    <a:pt x="44602" y="8810"/>
                  </a:cubicBezTo>
                  <a:cubicBezTo>
                    <a:pt x="44710" y="8937"/>
                    <a:pt x="44782" y="9081"/>
                    <a:pt x="44818" y="9234"/>
                  </a:cubicBezTo>
                  <a:cubicBezTo>
                    <a:pt x="44845" y="9396"/>
                    <a:pt x="44836" y="9568"/>
                    <a:pt x="44800" y="9739"/>
                  </a:cubicBezTo>
                  <a:cubicBezTo>
                    <a:pt x="44791" y="9748"/>
                    <a:pt x="44791" y="9748"/>
                    <a:pt x="44791" y="9757"/>
                  </a:cubicBezTo>
                  <a:cubicBezTo>
                    <a:pt x="44728" y="10262"/>
                    <a:pt x="44665" y="10766"/>
                    <a:pt x="44593" y="11271"/>
                  </a:cubicBezTo>
                  <a:lnTo>
                    <a:pt x="44358" y="12777"/>
                  </a:lnTo>
                  <a:cubicBezTo>
                    <a:pt x="44268" y="13281"/>
                    <a:pt x="44196" y="13777"/>
                    <a:pt x="44097" y="14282"/>
                  </a:cubicBezTo>
                  <a:cubicBezTo>
                    <a:pt x="44016" y="14778"/>
                    <a:pt x="43908" y="15282"/>
                    <a:pt x="43799" y="15778"/>
                  </a:cubicBezTo>
                  <a:cubicBezTo>
                    <a:pt x="43637" y="16454"/>
                    <a:pt x="43457" y="17130"/>
                    <a:pt x="43259" y="17797"/>
                  </a:cubicBezTo>
                  <a:cubicBezTo>
                    <a:pt x="43051" y="18473"/>
                    <a:pt x="42853" y="19140"/>
                    <a:pt x="42646" y="19807"/>
                  </a:cubicBezTo>
                  <a:cubicBezTo>
                    <a:pt x="42546" y="20141"/>
                    <a:pt x="42438" y="20474"/>
                    <a:pt x="42321" y="20808"/>
                  </a:cubicBezTo>
                  <a:cubicBezTo>
                    <a:pt x="42294" y="20889"/>
                    <a:pt x="42267" y="20970"/>
                    <a:pt x="42240" y="21051"/>
                  </a:cubicBezTo>
                  <a:cubicBezTo>
                    <a:pt x="42213" y="21123"/>
                    <a:pt x="42177" y="21196"/>
                    <a:pt x="42141" y="21268"/>
                  </a:cubicBezTo>
                  <a:cubicBezTo>
                    <a:pt x="42069" y="21412"/>
                    <a:pt x="41970" y="21529"/>
                    <a:pt x="41852" y="21628"/>
                  </a:cubicBezTo>
                  <a:cubicBezTo>
                    <a:pt x="41618" y="21827"/>
                    <a:pt x="41294" y="21917"/>
                    <a:pt x="40969" y="21935"/>
                  </a:cubicBezTo>
                  <a:cubicBezTo>
                    <a:pt x="40798" y="21935"/>
                    <a:pt x="40636" y="21926"/>
                    <a:pt x="40455" y="21908"/>
                  </a:cubicBezTo>
                  <a:lnTo>
                    <a:pt x="39932" y="21872"/>
                  </a:lnTo>
                  <a:cubicBezTo>
                    <a:pt x="38526" y="21799"/>
                    <a:pt x="37138" y="21673"/>
                    <a:pt x="35741" y="21538"/>
                  </a:cubicBezTo>
                  <a:cubicBezTo>
                    <a:pt x="34344" y="21385"/>
                    <a:pt x="32947" y="21241"/>
                    <a:pt x="31559" y="21051"/>
                  </a:cubicBezTo>
                  <a:cubicBezTo>
                    <a:pt x="30864" y="20961"/>
                    <a:pt x="30170" y="20853"/>
                    <a:pt x="29485" y="20754"/>
                  </a:cubicBezTo>
                  <a:cubicBezTo>
                    <a:pt x="28791" y="20646"/>
                    <a:pt x="28097" y="20547"/>
                    <a:pt x="27403" y="20438"/>
                  </a:cubicBezTo>
                  <a:cubicBezTo>
                    <a:pt x="26015" y="20222"/>
                    <a:pt x="24636" y="19988"/>
                    <a:pt x="23257" y="19753"/>
                  </a:cubicBezTo>
                  <a:cubicBezTo>
                    <a:pt x="20562" y="19287"/>
                    <a:pt x="17868" y="18768"/>
                    <a:pt x="15191" y="18224"/>
                  </a:cubicBezTo>
                  <a:lnTo>
                    <a:pt x="15191" y="18224"/>
                  </a:lnTo>
                  <a:lnTo>
                    <a:pt x="15279" y="17851"/>
                  </a:lnTo>
                  <a:cubicBezTo>
                    <a:pt x="15297" y="17743"/>
                    <a:pt x="15234" y="17644"/>
                    <a:pt x="15135" y="17617"/>
                  </a:cubicBezTo>
                  <a:lnTo>
                    <a:pt x="14017" y="17362"/>
                  </a:lnTo>
                  <a:lnTo>
                    <a:pt x="14017" y="17362"/>
                  </a:lnTo>
                  <a:lnTo>
                    <a:pt x="14108" y="16968"/>
                  </a:lnTo>
                  <a:lnTo>
                    <a:pt x="14108" y="16959"/>
                  </a:lnTo>
                  <a:cubicBezTo>
                    <a:pt x="14117" y="16905"/>
                    <a:pt x="14108" y="16860"/>
                    <a:pt x="14081" y="16815"/>
                  </a:cubicBezTo>
                  <a:cubicBezTo>
                    <a:pt x="13774" y="16409"/>
                    <a:pt x="13441" y="16058"/>
                    <a:pt x="13098" y="15706"/>
                  </a:cubicBezTo>
                  <a:cubicBezTo>
                    <a:pt x="12756" y="15364"/>
                    <a:pt x="12413" y="15030"/>
                    <a:pt x="12061" y="14697"/>
                  </a:cubicBezTo>
                  <a:cubicBezTo>
                    <a:pt x="11349" y="14039"/>
                    <a:pt x="10628" y="13399"/>
                    <a:pt x="9907" y="12759"/>
                  </a:cubicBezTo>
                  <a:cubicBezTo>
                    <a:pt x="9177" y="12119"/>
                    <a:pt x="8447" y="11497"/>
                    <a:pt x="7708" y="10866"/>
                  </a:cubicBezTo>
                  <a:cubicBezTo>
                    <a:pt x="7338" y="10559"/>
                    <a:pt x="6969" y="10244"/>
                    <a:pt x="6581" y="9946"/>
                  </a:cubicBezTo>
                  <a:cubicBezTo>
                    <a:pt x="6392" y="9802"/>
                    <a:pt x="6184" y="9658"/>
                    <a:pt x="5977" y="9532"/>
                  </a:cubicBezTo>
                  <a:cubicBezTo>
                    <a:pt x="5818" y="9428"/>
                    <a:pt x="5653" y="9329"/>
                    <a:pt x="5471" y="9244"/>
                  </a:cubicBezTo>
                  <a:lnTo>
                    <a:pt x="5471" y="9244"/>
                  </a:lnTo>
                  <a:cubicBezTo>
                    <a:pt x="5490" y="9164"/>
                    <a:pt x="5510" y="9082"/>
                    <a:pt x="5526" y="9000"/>
                  </a:cubicBezTo>
                  <a:lnTo>
                    <a:pt x="5535" y="8955"/>
                  </a:lnTo>
                  <a:cubicBezTo>
                    <a:pt x="5535" y="8946"/>
                    <a:pt x="5535" y="8937"/>
                    <a:pt x="5535" y="8928"/>
                  </a:cubicBezTo>
                  <a:cubicBezTo>
                    <a:pt x="5535" y="8838"/>
                    <a:pt x="5463" y="8774"/>
                    <a:pt x="5382" y="8774"/>
                  </a:cubicBezTo>
                  <a:cubicBezTo>
                    <a:pt x="5175" y="8774"/>
                    <a:pt x="4976" y="8747"/>
                    <a:pt x="4778" y="8720"/>
                  </a:cubicBezTo>
                  <a:cubicBezTo>
                    <a:pt x="4580" y="8693"/>
                    <a:pt x="4382" y="8657"/>
                    <a:pt x="4192" y="8612"/>
                  </a:cubicBezTo>
                  <a:cubicBezTo>
                    <a:pt x="3994" y="8567"/>
                    <a:pt x="3805" y="8513"/>
                    <a:pt x="3615" y="8450"/>
                  </a:cubicBezTo>
                  <a:cubicBezTo>
                    <a:pt x="3488" y="8413"/>
                    <a:pt x="3360" y="8369"/>
                    <a:pt x="3236" y="8316"/>
                  </a:cubicBezTo>
                  <a:lnTo>
                    <a:pt x="3236" y="8316"/>
                  </a:lnTo>
                  <a:lnTo>
                    <a:pt x="3309" y="7999"/>
                  </a:lnTo>
                  <a:lnTo>
                    <a:pt x="3318" y="7963"/>
                  </a:lnTo>
                  <a:cubicBezTo>
                    <a:pt x="3318" y="7954"/>
                    <a:pt x="3318" y="7945"/>
                    <a:pt x="3318" y="7936"/>
                  </a:cubicBezTo>
                  <a:cubicBezTo>
                    <a:pt x="3318" y="7846"/>
                    <a:pt x="3255" y="7765"/>
                    <a:pt x="3165" y="7765"/>
                  </a:cubicBezTo>
                  <a:cubicBezTo>
                    <a:pt x="2966" y="7756"/>
                    <a:pt x="2768" y="7729"/>
                    <a:pt x="2579" y="7702"/>
                  </a:cubicBezTo>
                  <a:cubicBezTo>
                    <a:pt x="2390" y="7666"/>
                    <a:pt x="2200" y="7630"/>
                    <a:pt x="2011" y="7585"/>
                  </a:cubicBezTo>
                  <a:cubicBezTo>
                    <a:pt x="1680" y="7506"/>
                    <a:pt x="1350" y="7420"/>
                    <a:pt x="1031" y="7298"/>
                  </a:cubicBezTo>
                  <a:lnTo>
                    <a:pt x="1031" y="7298"/>
                  </a:lnTo>
                  <a:cubicBezTo>
                    <a:pt x="992" y="6753"/>
                    <a:pt x="915" y="6209"/>
                    <a:pt x="821" y="5665"/>
                  </a:cubicBezTo>
                  <a:cubicBezTo>
                    <a:pt x="746" y="5190"/>
                    <a:pt x="677" y="4708"/>
                    <a:pt x="519" y="4242"/>
                  </a:cubicBezTo>
                  <a:lnTo>
                    <a:pt x="519" y="4242"/>
                  </a:lnTo>
                  <a:cubicBezTo>
                    <a:pt x="712" y="4272"/>
                    <a:pt x="903" y="4309"/>
                    <a:pt x="1092" y="4349"/>
                  </a:cubicBezTo>
                  <a:cubicBezTo>
                    <a:pt x="1398" y="4403"/>
                    <a:pt x="1695" y="4475"/>
                    <a:pt x="1993" y="4547"/>
                  </a:cubicBezTo>
                  <a:cubicBezTo>
                    <a:pt x="2597" y="4691"/>
                    <a:pt x="3201" y="4844"/>
                    <a:pt x="3787" y="5025"/>
                  </a:cubicBezTo>
                  <a:lnTo>
                    <a:pt x="3805" y="5025"/>
                  </a:lnTo>
                  <a:cubicBezTo>
                    <a:pt x="3820" y="5029"/>
                    <a:pt x="3836" y="5031"/>
                    <a:pt x="3851" y="5031"/>
                  </a:cubicBezTo>
                  <a:cubicBezTo>
                    <a:pt x="3931" y="5031"/>
                    <a:pt x="3998" y="4973"/>
                    <a:pt x="4021" y="4889"/>
                  </a:cubicBezTo>
                  <a:lnTo>
                    <a:pt x="4021" y="4880"/>
                  </a:lnTo>
                  <a:lnTo>
                    <a:pt x="4148" y="4317"/>
                  </a:lnTo>
                  <a:lnTo>
                    <a:pt x="4148" y="4317"/>
                  </a:lnTo>
                  <a:cubicBezTo>
                    <a:pt x="4481" y="4347"/>
                    <a:pt x="4813" y="4416"/>
                    <a:pt x="5139" y="4484"/>
                  </a:cubicBezTo>
                  <a:cubicBezTo>
                    <a:pt x="5526" y="4583"/>
                    <a:pt x="5905" y="4682"/>
                    <a:pt x="6284" y="4835"/>
                  </a:cubicBezTo>
                  <a:cubicBezTo>
                    <a:pt x="6293" y="4844"/>
                    <a:pt x="6302" y="4844"/>
                    <a:pt x="6311" y="4844"/>
                  </a:cubicBezTo>
                  <a:cubicBezTo>
                    <a:pt x="6322" y="4847"/>
                    <a:pt x="6334" y="4848"/>
                    <a:pt x="6345" y="4848"/>
                  </a:cubicBezTo>
                  <a:cubicBezTo>
                    <a:pt x="6421" y="4848"/>
                    <a:pt x="6485" y="4797"/>
                    <a:pt x="6509" y="4718"/>
                  </a:cubicBezTo>
                  <a:lnTo>
                    <a:pt x="6509" y="4691"/>
                  </a:lnTo>
                  <a:lnTo>
                    <a:pt x="6584" y="4392"/>
                  </a:lnTo>
                  <a:lnTo>
                    <a:pt x="6584" y="4392"/>
                  </a:lnTo>
                  <a:cubicBezTo>
                    <a:pt x="7031" y="4355"/>
                    <a:pt x="7460" y="4267"/>
                    <a:pt x="7888" y="4186"/>
                  </a:cubicBezTo>
                  <a:cubicBezTo>
                    <a:pt x="8366" y="4087"/>
                    <a:pt x="8834" y="3970"/>
                    <a:pt x="9303" y="3862"/>
                  </a:cubicBezTo>
                  <a:cubicBezTo>
                    <a:pt x="9781" y="3745"/>
                    <a:pt x="10250" y="3627"/>
                    <a:pt x="10718" y="3501"/>
                  </a:cubicBezTo>
                  <a:lnTo>
                    <a:pt x="12116" y="3132"/>
                  </a:lnTo>
                  <a:cubicBezTo>
                    <a:pt x="13053" y="2888"/>
                    <a:pt x="13981" y="2627"/>
                    <a:pt x="14919" y="2348"/>
                  </a:cubicBezTo>
                  <a:cubicBezTo>
                    <a:pt x="15379" y="2203"/>
                    <a:pt x="15838" y="2050"/>
                    <a:pt x="16298" y="1888"/>
                  </a:cubicBezTo>
                  <a:cubicBezTo>
                    <a:pt x="16758" y="1717"/>
                    <a:pt x="17217" y="1545"/>
                    <a:pt x="17659" y="1275"/>
                  </a:cubicBezTo>
                  <a:cubicBezTo>
                    <a:pt x="17695" y="1248"/>
                    <a:pt x="17722" y="1212"/>
                    <a:pt x="17731" y="1167"/>
                  </a:cubicBezTo>
                  <a:lnTo>
                    <a:pt x="17731" y="1158"/>
                  </a:lnTo>
                  <a:lnTo>
                    <a:pt x="17858" y="621"/>
                  </a:lnTo>
                  <a:lnTo>
                    <a:pt x="17858" y="621"/>
                  </a:lnTo>
                  <a:cubicBezTo>
                    <a:pt x="18019" y="634"/>
                    <a:pt x="18172" y="666"/>
                    <a:pt x="18326" y="698"/>
                  </a:cubicBezTo>
                  <a:cubicBezTo>
                    <a:pt x="18542" y="761"/>
                    <a:pt x="18759" y="824"/>
                    <a:pt x="18966" y="923"/>
                  </a:cubicBezTo>
                  <a:cubicBezTo>
                    <a:pt x="18975" y="923"/>
                    <a:pt x="18984" y="932"/>
                    <a:pt x="19002" y="932"/>
                  </a:cubicBezTo>
                  <a:cubicBezTo>
                    <a:pt x="19013" y="935"/>
                    <a:pt x="19023" y="936"/>
                    <a:pt x="19034" y="936"/>
                  </a:cubicBezTo>
                  <a:cubicBezTo>
                    <a:pt x="19103" y="936"/>
                    <a:pt x="19168" y="886"/>
                    <a:pt x="19191" y="815"/>
                  </a:cubicBezTo>
                  <a:lnTo>
                    <a:pt x="19200" y="779"/>
                  </a:lnTo>
                  <a:lnTo>
                    <a:pt x="19277" y="430"/>
                  </a:lnTo>
                  <a:close/>
                  <a:moveTo>
                    <a:pt x="19118" y="0"/>
                  </a:moveTo>
                  <a:cubicBezTo>
                    <a:pt x="19034" y="0"/>
                    <a:pt x="18964" y="53"/>
                    <a:pt x="18948" y="139"/>
                  </a:cubicBezTo>
                  <a:lnTo>
                    <a:pt x="18939" y="157"/>
                  </a:lnTo>
                  <a:lnTo>
                    <a:pt x="18855" y="537"/>
                  </a:lnTo>
                  <a:lnTo>
                    <a:pt x="18855" y="537"/>
                  </a:lnTo>
                  <a:cubicBezTo>
                    <a:pt x="18695" y="524"/>
                    <a:pt x="18535" y="496"/>
                    <a:pt x="18380" y="464"/>
                  </a:cubicBezTo>
                  <a:cubicBezTo>
                    <a:pt x="18164" y="410"/>
                    <a:pt x="17948" y="355"/>
                    <a:pt x="17749" y="238"/>
                  </a:cubicBezTo>
                  <a:cubicBezTo>
                    <a:pt x="17731" y="238"/>
                    <a:pt x="17722" y="229"/>
                    <a:pt x="17704" y="229"/>
                  </a:cubicBezTo>
                  <a:cubicBezTo>
                    <a:pt x="17692" y="227"/>
                    <a:pt x="17680" y="225"/>
                    <a:pt x="17669" y="225"/>
                  </a:cubicBezTo>
                  <a:cubicBezTo>
                    <a:pt x="17601" y="225"/>
                    <a:pt x="17539" y="269"/>
                    <a:pt x="17524" y="346"/>
                  </a:cubicBezTo>
                  <a:lnTo>
                    <a:pt x="17515" y="391"/>
                  </a:lnTo>
                  <a:lnTo>
                    <a:pt x="17379" y="989"/>
                  </a:lnTo>
                  <a:lnTo>
                    <a:pt x="17379" y="989"/>
                  </a:lnTo>
                  <a:cubicBezTo>
                    <a:pt x="17029" y="1231"/>
                    <a:pt x="16601" y="1419"/>
                    <a:pt x="16181" y="1590"/>
                  </a:cubicBezTo>
                  <a:cubicBezTo>
                    <a:pt x="15739" y="1771"/>
                    <a:pt x="15288" y="1924"/>
                    <a:pt x="14829" y="2077"/>
                  </a:cubicBezTo>
                  <a:cubicBezTo>
                    <a:pt x="13918" y="2384"/>
                    <a:pt x="12990" y="2645"/>
                    <a:pt x="12052" y="2897"/>
                  </a:cubicBezTo>
                  <a:cubicBezTo>
                    <a:pt x="11593" y="3024"/>
                    <a:pt x="11124" y="3159"/>
                    <a:pt x="10655" y="3276"/>
                  </a:cubicBezTo>
                  <a:cubicBezTo>
                    <a:pt x="10187" y="3393"/>
                    <a:pt x="9718" y="3510"/>
                    <a:pt x="9249" y="3618"/>
                  </a:cubicBezTo>
                  <a:cubicBezTo>
                    <a:pt x="8780" y="3727"/>
                    <a:pt x="8303" y="3808"/>
                    <a:pt x="7834" y="3889"/>
                  </a:cubicBezTo>
                  <a:cubicBezTo>
                    <a:pt x="7600" y="3934"/>
                    <a:pt x="7356" y="3961"/>
                    <a:pt x="7122" y="3988"/>
                  </a:cubicBezTo>
                  <a:cubicBezTo>
                    <a:pt x="6953" y="4008"/>
                    <a:pt x="6784" y="4022"/>
                    <a:pt x="6618" y="4022"/>
                  </a:cubicBezTo>
                  <a:cubicBezTo>
                    <a:pt x="6554" y="4022"/>
                    <a:pt x="6491" y="4020"/>
                    <a:pt x="6428" y="4015"/>
                  </a:cubicBezTo>
                  <a:cubicBezTo>
                    <a:pt x="6338" y="4015"/>
                    <a:pt x="6256" y="4069"/>
                    <a:pt x="6238" y="4159"/>
                  </a:cubicBezTo>
                  <a:lnTo>
                    <a:pt x="6238" y="4168"/>
                  </a:lnTo>
                  <a:lnTo>
                    <a:pt x="6176" y="4441"/>
                  </a:lnTo>
                  <a:lnTo>
                    <a:pt x="6176" y="4441"/>
                  </a:lnTo>
                  <a:cubicBezTo>
                    <a:pt x="5842" y="4407"/>
                    <a:pt x="5510" y="4345"/>
                    <a:pt x="5184" y="4276"/>
                  </a:cubicBezTo>
                  <a:cubicBezTo>
                    <a:pt x="4796" y="4186"/>
                    <a:pt x="4418" y="4078"/>
                    <a:pt x="4039" y="3925"/>
                  </a:cubicBezTo>
                  <a:cubicBezTo>
                    <a:pt x="4030" y="3925"/>
                    <a:pt x="4021" y="3916"/>
                    <a:pt x="4012" y="3916"/>
                  </a:cubicBezTo>
                  <a:cubicBezTo>
                    <a:pt x="4000" y="3914"/>
                    <a:pt x="3989" y="3912"/>
                    <a:pt x="3978" y="3912"/>
                  </a:cubicBezTo>
                  <a:cubicBezTo>
                    <a:pt x="3902" y="3912"/>
                    <a:pt x="3837" y="3964"/>
                    <a:pt x="3814" y="4042"/>
                  </a:cubicBezTo>
                  <a:lnTo>
                    <a:pt x="3805" y="4069"/>
                  </a:lnTo>
                  <a:lnTo>
                    <a:pt x="3683" y="4611"/>
                  </a:lnTo>
                  <a:lnTo>
                    <a:pt x="3683" y="4611"/>
                  </a:lnTo>
                  <a:cubicBezTo>
                    <a:pt x="3136" y="4513"/>
                    <a:pt x="2596" y="4406"/>
                    <a:pt x="2056" y="4285"/>
                  </a:cubicBezTo>
                  <a:cubicBezTo>
                    <a:pt x="1759" y="4222"/>
                    <a:pt x="1452" y="4159"/>
                    <a:pt x="1155" y="4078"/>
                  </a:cubicBezTo>
                  <a:cubicBezTo>
                    <a:pt x="857" y="3997"/>
                    <a:pt x="560" y="3916"/>
                    <a:pt x="262" y="3817"/>
                  </a:cubicBezTo>
                  <a:cubicBezTo>
                    <a:pt x="253" y="3808"/>
                    <a:pt x="235" y="3808"/>
                    <a:pt x="217" y="3808"/>
                  </a:cubicBezTo>
                  <a:cubicBezTo>
                    <a:pt x="212" y="3807"/>
                    <a:pt x="206" y="3807"/>
                    <a:pt x="200" y="3807"/>
                  </a:cubicBezTo>
                  <a:cubicBezTo>
                    <a:pt x="109" y="3807"/>
                    <a:pt x="37" y="3876"/>
                    <a:pt x="37" y="3970"/>
                  </a:cubicBezTo>
                  <a:lnTo>
                    <a:pt x="28" y="4042"/>
                  </a:lnTo>
                  <a:cubicBezTo>
                    <a:pt x="1" y="4637"/>
                    <a:pt x="127" y="5205"/>
                    <a:pt x="235" y="5773"/>
                  </a:cubicBezTo>
                  <a:cubicBezTo>
                    <a:pt x="352" y="6341"/>
                    <a:pt x="488" y="6909"/>
                    <a:pt x="659" y="7467"/>
                  </a:cubicBezTo>
                  <a:lnTo>
                    <a:pt x="677" y="7521"/>
                  </a:lnTo>
                  <a:cubicBezTo>
                    <a:pt x="686" y="7576"/>
                    <a:pt x="740" y="7621"/>
                    <a:pt x="803" y="7621"/>
                  </a:cubicBezTo>
                  <a:cubicBezTo>
                    <a:pt x="1200" y="7648"/>
                    <a:pt x="1578" y="7720"/>
                    <a:pt x="1957" y="7801"/>
                  </a:cubicBezTo>
                  <a:cubicBezTo>
                    <a:pt x="2146" y="7846"/>
                    <a:pt x="2335" y="7891"/>
                    <a:pt x="2525" y="7945"/>
                  </a:cubicBezTo>
                  <a:cubicBezTo>
                    <a:pt x="2646" y="7981"/>
                    <a:pt x="2771" y="8022"/>
                    <a:pt x="2894" y="8069"/>
                  </a:cubicBezTo>
                  <a:lnTo>
                    <a:pt x="2894" y="8069"/>
                  </a:lnTo>
                  <a:lnTo>
                    <a:pt x="2822" y="8387"/>
                  </a:lnTo>
                  <a:lnTo>
                    <a:pt x="2813" y="8423"/>
                  </a:lnTo>
                  <a:cubicBezTo>
                    <a:pt x="2804" y="8432"/>
                    <a:pt x="2804" y="8441"/>
                    <a:pt x="2804" y="8450"/>
                  </a:cubicBezTo>
                  <a:cubicBezTo>
                    <a:pt x="2804" y="8540"/>
                    <a:pt x="2876" y="8612"/>
                    <a:pt x="2966" y="8612"/>
                  </a:cubicBezTo>
                  <a:cubicBezTo>
                    <a:pt x="3174" y="8612"/>
                    <a:pt x="3372" y="8639"/>
                    <a:pt x="3570" y="8666"/>
                  </a:cubicBezTo>
                  <a:cubicBezTo>
                    <a:pt x="3760" y="8693"/>
                    <a:pt x="3958" y="8729"/>
                    <a:pt x="4156" y="8774"/>
                  </a:cubicBezTo>
                  <a:cubicBezTo>
                    <a:pt x="4346" y="8819"/>
                    <a:pt x="4535" y="8874"/>
                    <a:pt x="4733" y="8928"/>
                  </a:cubicBezTo>
                  <a:cubicBezTo>
                    <a:pt x="4859" y="8970"/>
                    <a:pt x="4986" y="9016"/>
                    <a:pt x="5109" y="9069"/>
                  </a:cubicBezTo>
                  <a:lnTo>
                    <a:pt x="5109" y="9069"/>
                  </a:lnTo>
                  <a:cubicBezTo>
                    <a:pt x="5091" y="9149"/>
                    <a:pt x="5074" y="9232"/>
                    <a:pt x="5058" y="9315"/>
                  </a:cubicBezTo>
                  <a:cubicBezTo>
                    <a:pt x="5031" y="9414"/>
                    <a:pt x="5085" y="9514"/>
                    <a:pt x="5184" y="9541"/>
                  </a:cubicBezTo>
                  <a:cubicBezTo>
                    <a:pt x="5382" y="9604"/>
                    <a:pt x="5598" y="9712"/>
                    <a:pt x="5797" y="9829"/>
                  </a:cubicBezTo>
                  <a:cubicBezTo>
                    <a:pt x="6004" y="9937"/>
                    <a:pt x="6211" y="10063"/>
                    <a:pt x="6410" y="10199"/>
                  </a:cubicBezTo>
                  <a:cubicBezTo>
                    <a:pt x="6806" y="10460"/>
                    <a:pt x="7194" y="10739"/>
                    <a:pt x="7582" y="11028"/>
                  </a:cubicBezTo>
                  <a:cubicBezTo>
                    <a:pt x="8348" y="11614"/>
                    <a:pt x="9069" y="12254"/>
                    <a:pt x="9790" y="12894"/>
                  </a:cubicBezTo>
                  <a:cubicBezTo>
                    <a:pt x="10502" y="13534"/>
                    <a:pt x="11214" y="14192"/>
                    <a:pt x="11890" y="14868"/>
                  </a:cubicBezTo>
                  <a:cubicBezTo>
                    <a:pt x="12233" y="15210"/>
                    <a:pt x="12566" y="15553"/>
                    <a:pt x="12882" y="15913"/>
                  </a:cubicBezTo>
                  <a:cubicBezTo>
                    <a:pt x="13178" y="16252"/>
                    <a:pt x="13474" y="16590"/>
                    <a:pt x="13710" y="16958"/>
                  </a:cubicBezTo>
                  <a:lnTo>
                    <a:pt x="13710" y="16958"/>
                  </a:lnTo>
                  <a:lnTo>
                    <a:pt x="13594" y="17464"/>
                  </a:lnTo>
                  <a:cubicBezTo>
                    <a:pt x="13567" y="17572"/>
                    <a:pt x="13639" y="17671"/>
                    <a:pt x="13738" y="17698"/>
                  </a:cubicBezTo>
                  <a:lnTo>
                    <a:pt x="14855" y="17952"/>
                  </a:lnTo>
                  <a:lnTo>
                    <a:pt x="14855" y="17952"/>
                  </a:lnTo>
                  <a:lnTo>
                    <a:pt x="14766" y="18329"/>
                  </a:lnTo>
                  <a:lnTo>
                    <a:pt x="14766" y="18338"/>
                  </a:lnTo>
                  <a:cubicBezTo>
                    <a:pt x="14748" y="18437"/>
                    <a:pt x="14811" y="18545"/>
                    <a:pt x="14919" y="18563"/>
                  </a:cubicBezTo>
                  <a:cubicBezTo>
                    <a:pt x="17659" y="19167"/>
                    <a:pt x="20417" y="19690"/>
                    <a:pt x="23194" y="20150"/>
                  </a:cubicBezTo>
                  <a:cubicBezTo>
                    <a:pt x="23879" y="20258"/>
                    <a:pt x="24573" y="20375"/>
                    <a:pt x="25267" y="20474"/>
                  </a:cubicBezTo>
                  <a:cubicBezTo>
                    <a:pt x="25961" y="20583"/>
                    <a:pt x="26655" y="20682"/>
                    <a:pt x="27358" y="20772"/>
                  </a:cubicBezTo>
                  <a:cubicBezTo>
                    <a:pt x="28746" y="20961"/>
                    <a:pt x="30143" y="21132"/>
                    <a:pt x="31531" y="21286"/>
                  </a:cubicBezTo>
                  <a:cubicBezTo>
                    <a:pt x="34326" y="21601"/>
                    <a:pt x="37120" y="21863"/>
                    <a:pt x="39905" y="22115"/>
                  </a:cubicBezTo>
                  <a:lnTo>
                    <a:pt x="40428" y="22160"/>
                  </a:lnTo>
                  <a:cubicBezTo>
                    <a:pt x="40608" y="22187"/>
                    <a:pt x="40789" y="22205"/>
                    <a:pt x="40969" y="22205"/>
                  </a:cubicBezTo>
                  <a:cubicBezTo>
                    <a:pt x="41339" y="22196"/>
                    <a:pt x="41735" y="22115"/>
                    <a:pt x="42051" y="21872"/>
                  </a:cubicBezTo>
                  <a:cubicBezTo>
                    <a:pt x="42204" y="21745"/>
                    <a:pt x="42330" y="21592"/>
                    <a:pt x="42429" y="21421"/>
                  </a:cubicBezTo>
                  <a:cubicBezTo>
                    <a:pt x="42474" y="21340"/>
                    <a:pt x="42510" y="21250"/>
                    <a:pt x="42546" y="21159"/>
                  </a:cubicBezTo>
                  <a:cubicBezTo>
                    <a:pt x="42583" y="21078"/>
                    <a:pt x="42610" y="20997"/>
                    <a:pt x="42637" y="20916"/>
                  </a:cubicBezTo>
                  <a:cubicBezTo>
                    <a:pt x="42754" y="20583"/>
                    <a:pt x="42871" y="20249"/>
                    <a:pt x="42988" y="19916"/>
                  </a:cubicBezTo>
                  <a:cubicBezTo>
                    <a:pt x="43214" y="19249"/>
                    <a:pt x="43421" y="18582"/>
                    <a:pt x="43601" y="17896"/>
                  </a:cubicBezTo>
                  <a:cubicBezTo>
                    <a:pt x="43772" y="17220"/>
                    <a:pt x="43944" y="16535"/>
                    <a:pt x="44106" y="15850"/>
                  </a:cubicBezTo>
                  <a:cubicBezTo>
                    <a:pt x="44232" y="15355"/>
                    <a:pt x="44340" y="14850"/>
                    <a:pt x="44457" y="14354"/>
                  </a:cubicBezTo>
                  <a:cubicBezTo>
                    <a:pt x="44575" y="13858"/>
                    <a:pt x="44683" y="13353"/>
                    <a:pt x="44773" y="12849"/>
                  </a:cubicBezTo>
                  <a:cubicBezTo>
                    <a:pt x="44872" y="12344"/>
                    <a:pt x="44944" y="11839"/>
                    <a:pt x="45016" y="11334"/>
                  </a:cubicBezTo>
                  <a:cubicBezTo>
                    <a:pt x="45088" y="10821"/>
                    <a:pt x="45152" y="10316"/>
                    <a:pt x="45206" y="9802"/>
                  </a:cubicBezTo>
                  <a:lnTo>
                    <a:pt x="45206" y="9802"/>
                  </a:lnTo>
                  <a:lnTo>
                    <a:pt x="45197" y="9829"/>
                  </a:lnTo>
                  <a:cubicBezTo>
                    <a:pt x="45242" y="9613"/>
                    <a:pt x="45260" y="9387"/>
                    <a:pt x="45206" y="9153"/>
                  </a:cubicBezTo>
                  <a:cubicBezTo>
                    <a:pt x="45161" y="8928"/>
                    <a:pt x="45034" y="8711"/>
                    <a:pt x="44881" y="8549"/>
                  </a:cubicBezTo>
                  <a:cubicBezTo>
                    <a:pt x="44719" y="8387"/>
                    <a:pt x="44530" y="8270"/>
                    <a:pt x="44331" y="8179"/>
                  </a:cubicBezTo>
                  <a:cubicBezTo>
                    <a:pt x="44142" y="8089"/>
                    <a:pt x="43944" y="8026"/>
                    <a:pt x="43745" y="7981"/>
                  </a:cubicBezTo>
                  <a:lnTo>
                    <a:pt x="43763" y="7981"/>
                  </a:lnTo>
                  <a:cubicBezTo>
                    <a:pt x="41726" y="7278"/>
                    <a:pt x="39689" y="6566"/>
                    <a:pt x="37679" y="5809"/>
                  </a:cubicBezTo>
                  <a:cubicBezTo>
                    <a:pt x="35660" y="5052"/>
                    <a:pt x="33605" y="4412"/>
                    <a:pt x="31550" y="3754"/>
                  </a:cubicBezTo>
                  <a:cubicBezTo>
                    <a:pt x="29494" y="3105"/>
                    <a:pt x="27439" y="2483"/>
                    <a:pt x="25366" y="1879"/>
                  </a:cubicBezTo>
                  <a:lnTo>
                    <a:pt x="22265" y="977"/>
                  </a:lnTo>
                  <a:lnTo>
                    <a:pt x="20715" y="527"/>
                  </a:lnTo>
                  <a:cubicBezTo>
                    <a:pt x="20201" y="382"/>
                    <a:pt x="19687" y="220"/>
                    <a:pt x="19182" y="13"/>
                  </a:cubicBezTo>
                  <a:cubicBezTo>
                    <a:pt x="19173" y="13"/>
                    <a:pt x="19164" y="13"/>
                    <a:pt x="19155" y="4"/>
                  </a:cubicBezTo>
                  <a:cubicBezTo>
                    <a:pt x="19143" y="2"/>
                    <a:pt x="19130" y="0"/>
                    <a:pt x="191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2" name="Google Shape;2102;p44"/>
            <p:cNvSpPr/>
            <p:nvPr/>
          </p:nvSpPr>
          <p:spPr>
            <a:xfrm>
              <a:off x="5068825" y="3761150"/>
              <a:ext cx="57725" cy="214775"/>
            </a:xfrm>
            <a:custGeom>
              <a:rect b="b" l="l" r="r" t="t"/>
              <a:pathLst>
                <a:path extrusionOk="0" h="8591" w="2309">
                  <a:moveTo>
                    <a:pt x="2095" y="1"/>
                  </a:moveTo>
                  <a:cubicBezTo>
                    <a:pt x="2000" y="1"/>
                    <a:pt x="1919" y="69"/>
                    <a:pt x="1903" y="166"/>
                  </a:cubicBezTo>
                  <a:cubicBezTo>
                    <a:pt x="1795" y="860"/>
                    <a:pt x="1623" y="1536"/>
                    <a:pt x="1470" y="2221"/>
                  </a:cubicBezTo>
                  <a:lnTo>
                    <a:pt x="992" y="4267"/>
                  </a:lnTo>
                  <a:cubicBezTo>
                    <a:pt x="677" y="5628"/>
                    <a:pt x="352" y="6989"/>
                    <a:pt x="28" y="8350"/>
                  </a:cubicBezTo>
                  <a:cubicBezTo>
                    <a:pt x="28" y="8350"/>
                    <a:pt x="28" y="8359"/>
                    <a:pt x="28" y="8359"/>
                  </a:cubicBezTo>
                  <a:cubicBezTo>
                    <a:pt x="1" y="8458"/>
                    <a:pt x="73" y="8567"/>
                    <a:pt x="172" y="8585"/>
                  </a:cubicBezTo>
                  <a:cubicBezTo>
                    <a:pt x="189" y="8589"/>
                    <a:pt x="206" y="8591"/>
                    <a:pt x="222" y="8591"/>
                  </a:cubicBezTo>
                  <a:cubicBezTo>
                    <a:pt x="309" y="8591"/>
                    <a:pt x="384" y="8532"/>
                    <a:pt x="406" y="8440"/>
                  </a:cubicBezTo>
                  <a:cubicBezTo>
                    <a:pt x="704" y="7070"/>
                    <a:pt x="1010" y="5709"/>
                    <a:pt x="1317" y="4339"/>
                  </a:cubicBezTo>
                  <a:lnTo>
                    <a:pt x="1786" y="2293"/>
                  </a:lnTo>
                  <a:cubicBezTo>
                    <a:pt x="1939" y="1608"/>
                    <a:pt x="2083" y="923"/>
                    <a:pt x="2281" y="247"/>
                  </a:cubicBezTo>
                  <a:cubicBezTo>
                    <a:pt x="2290" y="247"/>
                    <a:pt x="2290" y="238"/>
                    <a:pt x="2290" y="229"/>
                  </a:cubicBezTo>
                  <a:cubicBezTo>
                    <a:pt x="2308" y="121"/>
                    <a:pt x="2236" y="21"/>
                    <a:pt x="2128" y="3"/>
                  </a:cubicBezTo>
                  <a:cubicBezTo>
                    <a:pt x="2117" y="2"/>
                    <a:pt x="2106" y="1"/>
                    <a:pt x="20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3" name="Google Shape;2103;p44"/>
            <p:cNvSpPr/>
            <p:nvPr/>
          </p:nvSpPr>
          <p:spPr>
            <a:xfrm>
              <a:off x="4825225" y="3697850"/>
              <a:ext cx="21000" cy="56475"/>
            </a:xfrm>
            <a:custGeom>
              <a:rect b="b" l="l" r="r" t="t"/>
              <a:pathLst>
                <a:path extrusionOk="0" h="2259" w="840">
                  <a:moveTo>
                    <a:pt x="640" y="0"/>
                  </a:moveTo>
                  <a:cubicBezTo>
                    <a:pt x="562" y="0"/>
                    <a:pt x="487" y="50"/>
                    <a:pt x="451" y="129"/>
                  </a:cubicBezTo>
                  <a:cubicBezTo>
                    <a:pt x="334" y="435"/>
                    <a:pt x="262" y="751"/>
                    <a:pt x="190" y="1075"/>
                  </a:cubicBezTo>
                  <a:cubicBezTo>
                    <a:pt x="118" y="1391"/>
                    <a:pt x="55" y="1715"/>
                    <a:pt x="19" y="2040"/>
                  </a:cubicBezTo>
                  <a:cubicBezTo>
                    <a:pt x="1" y="2130"/>
                    <a:pt x="55" y="2220"/>
                    <a:pt x="145" y="2247"/>
                  </a:cubicBezTo>
                  <a:cubicBezTo>
                    <a:pt x="168" y="2254"/>
                    <a:pt x="190" y="2258"/>
                    <a:pt x="212" y="2258"/>
                  </a:cubicBezTo>
                  <a:cubicBezTo>
                    <a:pt x="295" y="2258"/>
                    <a:pt x="369" y="2206"/>
                    <a:pt x="397" y="2121"/>
                  </a:cubicBezTo>
                  <a:cubicBezTo>
                    <a:pt x="497" y="1814"/>
                    <a:pt x="587" y="1499"/>
                    <a:pt x="659" y="1183"/>
                  </a:cubicBezTo>
                  <a:cubicBezTo>
                    <a:pt x="740" y="859"/>
                    <a:pt x="803" y="543"/>
                    <a:pt x="830" y="210"/>
                  </a:cubicBezTo>
                  <a:cubicBezTo>
                    <a:pt x="839" y="129"/>
                    <a:pt x="794" y="48"/>
                    <a:pt x="704" y="12"/>
                  </a:cubicBezTo>
                  <a:cubicBezTo>
                    <a:pt x="683" y="4"/>
                    <a:pt x="662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4" name="Google Shape;2104;p44"/>
            <p:cNvSpPr/>
            <p:nvPr/>
          </p:nvSpPr>
          <p:spPr>
            <a:xfrm>
              <a:off x="5115925" y="3539325"/>
              <a:ext cx="61550" cy="232125"/>
            </a:xfrm>
            <a:custGeom>
              <a:rect b="b" l="l" r="r" t="t"/>
              <a:pathLst>
                <a:path extrusionOk="0" h="9285" w="2462">
                  <a:moveTo>
                    <a:pt x="2244" y="0"/>
                  </a:moveTo>
                  <a:cubicBezTo>
                    <a:pt x="2159" y="0"/>
                    <a:pt x="2080" y="60"/>
                    <a:pt x="2065" y="151"/>
                  </a:cubicBezTo>
                  <a:lnTo>
                    <a:pt x="1046" y="4595"/>
                  </a:lnTo>
                  <a:lnTo>
                    <a:pt x="542" y="6821"/>
                  </a:lnTo>
                  <a:lnTo>
                    <a:pt x="289" y="7930"/>
                  </a:lnTo>
                  <a:cubicBezTo>
                    <a:pt x="199" y="8300"/>
                    <a:pt x="127" y="8669"/>
                    <a:pt x="19" y="9039"/>
                  </a:cubicBezTo>
                  <a:cubicBezTo>
                    <a:pt x="19" y="9048"/>
                    <a:pt x="19" y="9048"/>
                    <a:pt x="19" y="9057"/>
                  </a:cubicBezTo>
                  <a:cubicBezTo>
                    <a:pt x="1" y="9165"/>
                    <a:pt x="73" y="9264"/>
                    <a:pt x="172" y="9282"/>
                  </a:cubicBezTo>
                  <a:cubicBezTo>
                    <a:pt x="183" y="9284"/>
                    <a:pt x="194" y="9285"/>
                    <a:pt x="205" y="9285"/>
                  </a:cubicBezTo>
                  <a:cubicBezTo>
                    <a:pt x="300" y="9285"/>
                    <a:pt x="381" y="9217"/>
                    <a:pt x="397" y="9120"/>
                  </a:cubicBezTo>
                  <a:cubicBezTo>
                    <a:pt x="469" y="8750"/>
                    <a:pt x="560" y="8381"/>
                    <a:pt x="641" y="8011"/>
                  </a:cubicBezTo>
                  <a:lnTo>
                    <a:pt x="902" y="6902"/>
                  </a:lnTo>
                  <a:lnTo>
                    <a:pt x="1416" y="4676"/>
                  </a:lnTo>
                  <a:lnTo>
                    <a:pt x="2443" y="241"/>
                  </a:lnTo>
                  <a:lnTo>
                    <a:pt x="2443" y="232"/>
                  </a:lnTo>
                  <a:cubicBezTo>
                    <a:pt x="2461" y="133"/>
                    <a:pt x="2398" y="25"/>
                    <a:pt x="2290" y="7"/>
                  </a:cubicBezTo>
                  <a:cubicBezTo>
                    <a:pt x="2275" y="3"/>
                    <a:pt x="2259" y="0"/>
                    <a:pt x="22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5" name="Google Shape;2105;p44"/>
            <p:cNvSpPr/>
            <p:nvPr/>
          </p:nvSpPr>
          <p:spPr>
            <a:xfrm>
              <a:off x="5039525" y="3548650"/>
              <a:ext cx="101450" cy="405350"/>
            </a:xfrm>
            <a:custGeom>
              <a:rect b="b" l="l" r="r" t="t"/>
              <a:pathLst>
                <a:path extrusionOk="0" h="16214" w="4058">
                  <a:moveTo>
                    <a:pt x="3853" y="1"/>
                  </a:moveTo>
                  <a:cubicBezTo>
                    <a:pt x="3758" y="1"/>
                    <a:pt x="3676" y="68"/>
                    <a:pt x="3652" y="157"/>
                  </a:cubicBezTo>
                  <a:cubicBezTo>
                    <a:pt x="3390" y="1482"/>
                    <a:pt x="3111" y="2807"/>
                    <a:pt x="2822" y="4132"/>
                  </a:cubicBezTo>
                  <a:cubicBezTo>
                    <a:pt x="2543" y="5448"/>
                    <a:pt x="2236" y="6764"/>
                    <a:pt x="1948" y="8089"/>
                  </a:cubicBezTo>
                  <a:cubicBezTo>
                    <a:pt x="1641" y="9405"/>
                    <a:pt x="1335" y="10721"/>
                    <a:pt x="1020" y="12037"/>
                  </a:cubicBezTo>
                  <a:lnTo>
                    <a:pt x="533" y="14002"/>
                  </a:lnTo>
                  <a:cubicBezTo>
                    <a:pt x="371" y="14660"/>
                    <a:pt x="199" y="15318"/>
                    <a:pt x="28" y="15967"/>
                  </a:cubicBezTo>
                  <a:cubicBezTo>
                    <a:pt x="28" y="15976"/>
                    <a:pt x="28" y="15976"/>
                    <a:pt x="28" y="15985"/>
                  </a:cubicBezTo>
                  <a:cubicBezTo>
                    <a:pt x="1" y="16084"/>
                    <a:pt x="73" y="16192"/>
                    <a:pt x="181" y="16210"/>
                  </a:cubicBezTo>
                  <a:cubicBezTo>
                    <a:pt x="192" y="16212"/>
                    <a:pt x="202" y="16213"/>
                    <a:pt x="212" y="16213"/>
                  </a:cubicBezTo>
                  <a:cubicBezTo>
                    <a:pt x="302" y="16213"/>
                    <a:pt x="390" y="16146"/>
                    <a:pt x="407" y="16057"/>
                  </a:cubicBezTo>
                  <a:cubicBezTo>
                    <a:pt x="533" y="15390"/>
                    <a:pt x="668" y="14732"/>
                    <a:pt x="803" y="14065"/>
                  </a:cubicBezTo>
                  <a:lnTo>
                    <a:pt x="1227" y="12082"/>
                  </a:lnTo>
                  <a:cubicBezTo>
                    <a:pt x="1524" y="10766"/>
                    <a:pt x="1813" y="9441"/>
                    <a:pt x="2119" y="8125"/>
                  </a:cubicBezTo>
                  <a:cubicBezTo>
                    <a:pt x="2426" y="6809"/>
                    <a:pt x="2723" y="5493"/>
                    <a:pt x="3048" y="4177"/>
                  </a:cubicBezTo>
                  <a:cubicBezTo>
                    <a:pt x="3372" y="2870"/>
                    <a:pt x="3688" y="1554"/>
                    <a:pt x="4030" y="247"/>
                  </a:cubicBezTo>
                  <a:cubicBezTo>
                    <a:pt x="4039" y="238"/>
                    <a:pt x="4039" y="238"/>
                    <a:pt x="4039" y="238"/>
                  </a:cubicBezTo>
                  <a:cubicBezTo>
                    <a:pt x="4057" y="129"/>
                    <a:pt x="3985" y="30"/>
                    <a:pt x="3886" y="3"/>
                  </a:cubicBezTo>
                  <a:cubicBezTo>
                    <a:pt x="3875" y="1"/>
                    <a:pt x="3864" y="1"/>
                    <a:pt x="38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6" name="Google Shape;2106;p44"/>
            <p:cNvSpPr/>
            <p:nvPr/>
          </p:nvSpPr>
          <p:spPr>
            <a:xfrm>
              <a:off x="4836050" y="3636975"/>
              <a:ext cx="24350" cy="70875"/>
            </a:xfrm>
            <a:custGeom>
              <a:rect b="b" l="l" r="r" t="t"/>
              <a:pathLst>
                <a:path extrusionOk="0" h="2835" w="974">
                  <a:moveTo>
                    <a:pt x="763" y="1"/>
                  </a:moveTo>
                  <a:cubicBezTo>
                    <a:pt x="675" y="1"/>
                    <a:pt x="593" y="68"/>
                    <a:pt x="577" y="157"/>
                  </a:cubicBezTo>
                  <a:cubicBezTo>
                    <a:pt x="541" y="364"/>
                    <a:pt x="505" y="563"/>
                    <a:pt x="460" y="770"/>
                  </a:cubicBezTo>
                  <a:cubicBezTo>
                    <a:pt x="424" y="968"/>
                    <a:pt x="379" y="1167"/>
                    <a:pt x="334" y="1374"/>
                  </a:cubicBezTo>
                  <a:cubicBezTo>
                    <a:pt x="244" y="1770"/>
                    <a:pt x="181" y="2176"/>
                    <a:pt x="18" y="2564"/>
                  </a:cubicBezTo>
                  <a:cubicBezTo>
                    <a:pt x="9" y="2582"/>
                    <a:pt x="9" y="2600"/>
                    <a:pt x="9" y="2627"/>
                  </a:cubicBezTo>
                  <a:cubicBezTo>
                    <a:pt x="0" y="2735"/>
                    <a:pt x="82" y="2825"/>
                    <a:pt x="190" y="2834"/>
                  </a:cubicBezTo>
                  <a:cubicBezTo>
                    <a:pt x="195" y="2835"/>
                    <a:pt x="200" y="2835"/>
                    <a:pt x="205" y="2835"/>
                  </a:cubicBezTo>
                  <a:cubicBezTo>
                    <a:pt x="307" y="2835"/>
                    <a:pt x="397" y="2748"/>
                    <a:pt x="397" y="2645"/>
                  </a:cubicBezTo>
                  <a:cubicBezTo>
                    <a:pt x="424" y="2230"/>
                    <a:pt x="541" y="1843"/>
                    <a:pt x="631" y="1437"/>
                  </a:cubicBezTo>
                  <a:cubicBezTo>
                    <a:pt x="685" y="1239"/>
                    <a:pt x="740" y="1040"/>
                    <a:pt x="785" y="842"/>
                  </a:cubicBezTo>
                  <a:cubicBezTo>
                    <a:pt x="839" y="644"/>
                    <a:pt x="893" y="445"/>
                    <a:pt x="947" y="247"/>
                  </a:cubicBezTo>
                  <a:cubicBezTo>
                    <a:pt x="956" y="238"/>
                    <a:pt x="956" y="229"/>
                    <a:pt x="956" y="229"/>
                  </a:cubicBezTo>
                  <a:cubicBezTo>
                    <a:pt x="974" y="121"/>
                    <a:pt x="902" y="22"/>
                    <a:pt x="794" y="4"/>
                  </a:cubicBezTo>
                  <a:cubicBezTo>
                    <a:pt x="783" y="2"/>
                    <a:pt x="773" y="1"/>
                    <a:pt x="7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7" name="Google Shape;2107;p44"/>
            <p:cNvSpPr/>
            <p:nvPr/>
          </p:nvSpPr>
          <p:spPr>
            <a:xfrm>
              <a:off x="4769575" y="3641500"/>
              <a:ext cx="28650" cy="88500"/>
            </a:xfrm>
            <a:custGeom>
              <a:rect b="b" l="l" r="r" t="t"/>
              <a:pathLst>
                <a:path extrusionOk="0" h="3540" w="1146">
                  <a:moveTo>
                    <a:pt x="932" y="0"/>
                  </a:moveTo>
                  <a:cubicBezTo>
                    <a:pt x="837" y="0"/>
                    <a:pt x="756" y="68"/>
                    <a:pt x="739" y="165"/>
                  </a:cubicBezTo>
                  <a:cubicBezTo>
                    <a:pt x="703" y="427"/>
                    <a:pt x="649" y="688"/>
                    <a:pt x="604" y="949"/>
                  </a:cubicBezTo>
                  <a:cubicBezTo>
                    <a:pt x="550" y="1211"/>
                    <a:pt x="487" y="1472"/>
                    <a:pt x="433" y="1734"/>
                  </a:cubicBezTo>
                  <a:cubicBezTo>
                    <a:pt x="370" y="1995"/>
                    <a:pt x="307" y="2256"/>
                    <a:pt x="244" y="2518"/>
                  </a:cubicBezTo>
                  <a:cubicBezTo>
                    <a:pt x="172" y="2770"/>
                    <a:pt x="108" y="3032"/>
                    <a:pt x="27" y="3284"/>
                  </a:cubicBezTo>
                  <a:cubicBezTo>
                    <a:pt x="18" y="3293"/>
                    <a:pt x="18" y="3302"/>
                    <a:pt x="18" y="3311"/>
                  </a:cubicBezTo>
                  <a:cubicBezTo>
                    <a:pt x="0" y="3419"/>
                    <a:pt x="72" y="3518"/>
                    <a:pt x="181" y="3536"/>
                  </a:cubicBezTo>
                  <a:cubicBezTo>
                    <a:pt x="192" y="3538"/>
                    <a:pt x="203" y="3539"/>
                    <a:pt x="214" y="3539"/>
                  </a:cubicBezTo>
                  <a:cubicBezTo>
                    <a:pt x="308" y="3539"/>
                    <a:pt x="390" y="3471"/>
                    <a:pt x="406" y="3374"/>
                  </a:cubicBezTo>
                  <a:cubicBezTo>
                    <a:pt x="442" y="3104"/>
                    <a:pt x="496" y="2842"/>
                    <a:pt x="541" y="2581"/>
                  </a:cubicBezTo>
                  <a:cubicBezTo>
                    <a:pt x="595" y="2320"/>
                    <a:pt x="658" y="2058"/>
                    <a:pt x="712" y="1797"/>
                  </a:cubicBezTo>
                  <a:cubicBezTo>
                    <a:pt x="775" y="1544"/>
                    <a:pt x="839" y="1283"/>
                    <a:pt x="902" y="1022"/>
                  </a:cubicBezTo>
                  <a:cubicBezTo>
                    <a:pt x="974" y="769"/>
                    <a:pt x="1037" y="508"/>
                    <a:pt x="1118" y="255"/>
                  </a:cubicBezTo>
                  <a:cubicBezTo>
                    <a:pt x="1118" y="246"/>
                    <a:pt x="1127" y="228"/>
                    <a:pt x="1127" y="219"/>
                  </a:cubicBezTo>
                  <a:cubicBezTo>
                    <a:pt x="1145" y="111"/>
                    <a:pt x="1073" y="12"/>
                    <a:pt x="965" y="3"/>
                  </a:cubicBezTo>
                  <a:cubicBezTo>
                    <a:pt x="954" y="1"/>
                    <a:pt x="943" y="0"/>
                    <a:pt x="9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108" name="Google Shape;210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2225" y="1822747"/>
            <a:ext cx="1092500" cy="109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9" name="Google Shape;2109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84075" y="1796538"/>
            <a:ext cx="1144925" cy="114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3" name="Shape 2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4" name="Google Shape;2114;p45"/>
          <p:cNvSpPr txBox="1"/>
          <p:nvPr>
            <p:ph type="title"/>
          </p:nvPr>
        </p:nvSpPr>
        <p:spPr>
          <a:xfrm>
            <a:off x="1569675" y="503925"/>
            <a:ext cx="3519300" cy="1679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9F77"/>
                </a:solidFill>
              </a:rPr>
              <a:t>Modules</a:t>
            </a:r>
            <a:endParaRPr>
              <a:solidFill>
                <a:srgbClr val="3C9F77"/>
              </a:solidFill>
            </a:endParaRPr>
          </a:p>
        </p:txBody>
      </p:sp>
      <p:grpSp>
        <p:nvGrpSpPr>
          <p:cNvPr id="2115" name="Google Shape;2115;p45"/>
          <p:cNvGrpSpPr/>
          <p:nvPr/>
        </p:nvGrpSpPr>
        <p:grpSpPr>
          <a:xfrm>
            <a:off x="7551203" y="4187411"/>
            <a:ext cx="1745583" cy="230173"/>
            <a:chOff x="1394800" y="3522000"/>
            <a:chExt cx="1048650" cy="138275"/>
          </a:xfrm>
        </p:grpSpPr>
        <p:sp>
          <p:nvSpPr>
            <p:cNvPr id="2116" name="Google Shape;2116;p45"/>
            <p:cNvSpPr/>
            <p:nvPr/>
          </p:nvSpPr>
          <p:spPr>
            <a:xfrm>
              <a:off x="1394800" y="3522000"/>
              <a:ext cx="1048650" cy="125000"/>
            </a:xfrm>
            <a:custGeom>
              <a:rect b="b" l="l" r="r" t="t"/>
              <a:pathLst>
                <a:path extrusionOk="0" h="5000" w="41946">
                  <a:moveTo>
                    <a:pt x="39862" y="375"/>
                  </a:moveTo>
                  <a:cubicBezTo>
                    <a:pt x="39752" y="375"/>
                    <a:pt x="39641" y="393"/>
                    <a:pt x="39545" y="429"/>
                  </a:cubicBezTo>
                  <a:cubicBezTo>
                    <a:pt x="38422" y="860"/>
                    <a:pt x="37231" y="1220"/>
                    <a:pt x="36143" y="1737"/>
                  </a:cubicBezTo>
                  <a:cubicBezTo>
                    <a:pt x="35848" y="1880"/>
                    <a:pt x="35723" y="1951"/>
                    <a:pt x="35630" y="1951"/>
                  </a:cubicBezTo>
                  <a:cubicBezTo>
                    <a:pt x="35516" y="1951"/>
                    <a:pt x="35452" y="1837"/>
                    <a:pt x="35173" y="1598"/>
                  </a:cubicBezTo>
                  <a:cubicBezTo>
                    <a:pt x="34984" y="1431"/>
                    <a:pt x="34785" y="1277"/>
                    <a:pt x="34571" y="1141"/>
                  </a:cubicBezTo>
                  <a:lnTo>
                    <a:pt x="34571" y="1141"/>
                  </a:lnTo>
                  <a:cubicBezTo>
                    <a:pt x="34760" y="1337"/>
                    <a:pt x="34920" y="1576"/>
                    <a:pt x="35020" y="1741"/>
                  </a:cubicBezTo>
                  <a:cubicBezTo>
                    <a:pt x="35131" y="1926"/>
                    <a:pt x="35491" y="2693"/>
                    <a:pt x="35038" y="2721"/>
                  </a:cubicBezTo>
                  <a:cubicBezTo>
                    <a:pt x="34856" y="2736"/>
                    <a:pt x="34678" y="2739"/>
                    <a:pt x="34500" y="2739"/>
                  </a:cubicBezTo>
                  <a:cubicBezTo>
                    <a:pt x="34336" y="2739"/>
                    <a:pt x="34171" y="2736"/>
                    <a:pt x="34008" y="2725"/>
                  </a:cubicBezTo>
                  <a:lnTo>
                    <a:pt x="34008" y="2725"/>
                  </a:lnTo>
                  <a:cubicBezTo>
                    <a:pt x="34282" y="3003"/>
                    <a:pt x="34556" y="3274"/>
                    <a:pt x="34974" y="3420"/>
                  </a:cubicBezTo>
                  <a:cubicBezTo>
                    <a:pt x="35244" y="3516"/>
                    <a:pt x="35509" y="3559"/>
                    <a:pt x="35766" y="3559"/>
                  </a:cubicBezTo>
                  <a:cubicBezTo>
                    <a:pt x="36322" y="3559"/>
                    <a:pt x="36853" y="3370"/>
                    <a:pt x="37410" y="3164"/>
                  </a:cubicBezTo>
                  <a:cubicBezTo>
                    <a:pt x="38547" y="2736"/>
                    <a:pt x="39677" y="2290"/>
                    <a:pt x="40811" y="1851"/>
                  </a:cubicBezTo>
                  <a:cubicBezTo>
                    <a:pt x="41945" y="1416"/>
                    <a:pt x="40747" y="375"/>
                    <a:pt x="39862" y="375"/>
                  </a:cubicBezTo>
                  <a:close/>
                  <a:moveTo>
                    <a:pt x="1498" y="1719"/>
                  </a:moveTo>
                  <a:cubicBezTo>
                    <a:pt x="1242" y="1894"/>
                    <a:pt x="996" y="2076"/>
                    <a:pt x="761" y="2265"/>
                  </a:cubicBezTo>
                  <a:cubicBezTo>
                    <a:pt x="1" y="2874"/>
                    <a:pt x="1103" y="3669"/>
                    <a:pt x="1926" y="3669"/>
                  </a:cubicBezTo>
                  <a:cubicBezTo>
                    <a:pt x="2130" y="3669"/>
                    <a:pt x="2311" y="3623"/>
                    <a:pt x="2451" y="3513"/>
                  </a:cubicBezTo>
                  <a:cubicBezTo>
                    <a:pt x="2618" y="3381"/>
                    <a:pt x="2793" y="3242"/>
                    <a:pt x="2975" y="3106"/>
                  </a:cubicBezTo>
                  <a:cubicBezTo>
                    <a:pt x="2436" y="3031"/>
                    <a:pt x="1502" y="2211"/>
                    <a:pt x="1498" y="1719"/>
                  </a:cubicBezTo>
                  <a:close/>
                  <a:moveTo>
                    <a:pt x="6376" y="1"/>
                  </a:moveTo>
                  <a:cubicBezTo>
                    <a:pt x="5271" y="1"/>
                    <a:pt x="4137" y="310"/>
                    <a:pt x="3064" y="814"/>
                  </a:cubicBezTo>
                  <a:cubicBezTo>
                    <a:pt x="3998" y="475"/>
                    <a:pt x="4989" y="264"/>
                    <a:pt x="5977" y="264"/>
                  </a:cubicBezTo>
                  <a:cubicBezTo>
                    <a:pt x="6366" y="264"/>
                    <a:pt x="6755" y="297"/>
                    <a:pt x="7136" y="368"/>
                  </a:cubicBezTo>
                  <a:cubicBezTo>
                    <a:pt x="7849" y="500"/>
                    <a:pt x="8519" y="789"/>
                    <a:pt x="9090" y="1242"/>
                  </a:cubicBezTo>
                  <a:cubicBezTo>
                    <a:pt x="9771" y="1780"/>
                    <a:pt x="10310" y="2889"/>
                    <a:pt x="11236" y="3003"/>
                  </a:cubicBezTo>
                  <a:cubicBezTo>
                    <a:pt x="11843" y="3082"/>
                    <a:pt x="13137" y="4686"/>
                    <a:pt x="12449" y="4686"/>
                  </a:cubicBezTo>
                  <a:cubicBezTo>
                    <a:pt x="12428" y="4686"/>
                    <a:pt x="12403" y="4686"/>
                    <a:pt x="12378" y="4683"/>
                  </a:cubicBezTo>
                  <a:cubicBezTo>
                    <a:pt x="10777" y="4479"/>
                    <a:pt x="10120" y="3574"/>
                    <a:pt x="9033" y="2557"/>
                  </a:cubicBezTo>
                  <a:cubicBezTo>
                    <a:pt x="8787" y="2329"/>
                    <a:pt x="8501" y="2168"/>
                    <a:pt x="8191" y="2061"/>
                  </a:cubicBezTo>
                  <a:lnTo>
                    <a:pt x="8191" y="2061"/>
                  </a:lnTo>
                  <a:cubicBezTo>
                    <a:pt x="8366" y="2204"/>
                    <a:pt x="8534" y="2372"/>
                    <a:pt x="8698" y="2571"/>
                  </a:cubicBezTo>
                  <a:cubicBezTo>
                    <a:pt x="9742" y="3855"/>
                    <a:pt x="10719" y="4903"/>
                    <a:pt x="12481" y="4903"/>
                  </a:cubicBezTo>
                  <a:cubicBezTo>
                    <a:pt x="12528" y="4903"/>
                    <a:pt x="12574" y="4903"/>
                    <a:pt x="12620" y="4900"/>
                  </a:cubicBezTo>
                  <a:cubicBezTo>
                    <a:pt x="14603" y="4843"/>
                    <a:pt x="15879" y="3509"/>
                    <a:pt x="17384" y="2415"/>
                  </a:cubicBezTo>
                  <a:cubicBezTo>
                    <a:pt x="17687" y="2193"/>
                    <a:pt x="17983" y="2001"/>
                    <a:pt x="18268" y="1862"/>
                  </a:cubicBezTo>
                  <a:lnTo>
                    <a:pt x="18268" y="1862"/>
                  </a:lnTo>
                  <a:cubicBezTo>
                    <a:pt x="18140" y="1880"/>
                    <a:pt x="17997" y="1923"/>
                    <a:pt x="17826" y="2001"/>
                  </a:cubicBezTo>
                  <a:cubicBezTo>
                    <a:pt x="17259" y="2261"/>
                    <a:pt x="16703" y="2860"/>
                    <a:pt x="16157" y="3188"/>
                  </a:cubicBezTo>
                  <a:cubicBezTo>
                    <a:pt x="15630" y="3502"/>
                    <a:pt x="15081" y="3763"/>
                    <a:pt x="14521" y="4008"/>
                  </a:cubicBezTo>
                  <a:cubicBezTo>
                    <a:pt x="14381" y="4069"/>
                    <a:pt x="14125" y="4158"/>
                    <a:pt x="13914" y="4158"/>
                  </a:cubicBezTo>
                  <a:cubicBezTo>
                    <a:pt x="13740" y="4158"/>
                    <a:pt x="13593" y="4097"/>
                    <a:pt x="13565" y="3908"/>
                  </a:cubicBezTo>
                  <a:cubicBezTo>
                    <a:pt x="13501" y="3506"/>
                    <a:pt x="14389" y="3103"/>
                    <a:pt x="14663" y="2985"/>
                  </a:cubicBezTo>
                  <a:cubicBezTo>
                    <a:pt x="16246" y="2293"/>
                    <a:pt x="17441" y="703"/>
                    <a:pt x="19241" y="493"/>
                  </a:cubicBezTo>
                  <a:cubicBezTo>
                    <a:pt x="19366" y="478"/>
                    <a:pt x="19495" y="468"/>
                    <a:pt x="19623" y="468"/>
                  </a:cubicBezTo>
                  <a:cubicBezTo>
                    <a:pt x="20097" y="468"/>
                    <a:pt x="20582" y="585"/>
                    <a:pt x="20936" y="921"/>
                  </a:cubicBezTo>
                  <a:cubicBezTo>
                    <a:pt x="21221" y="1195"/>
                    <a:pt x="21278" y="1566"/>
                    <a:pt x="21535" y="1859"/>
                  </a:cubicBezTo>
                  <a:cubicBezTo>
                    <a:pt x="21848" y="2211"/>
                    <a:pt x="22233" y="2346"/>
                    <a:pt x="22672" y="2504"/>
                  </a:cubicBezTo>
                  <a:cubicBezTo>
                    <a:pt x="23003" y="2621"/>
                    <a:pt x="22255" y="3313"/>
                    <a:pt x="21563" y="3620"/>
                  </a:cubicBezTo>
                  <a:cubicBezTo>
                    <a:pt x="21749" y="3773"/>
                    <a:pt x="21945" y="3919"/>
                    <a:pt x="22159" y="4055"/>
                  </a:cubicBezTo>
                  <a:cubicBezTo>
                    <a:pt x="23121" y="4661"/>
                    <a:pt x="24266" y="4986"/>
                    <a:pt x="25407" y="4999"/>
                  </a:cubicBezTo>
                  <a:cubicBezTo>
                    <a:pt x="24968" y="4464"/>
                    <a:pt x="24783" y="3694"/>
                    <a:pt x="25393" y="3541"/>
                  </a:cubicBezTo>
                  <a:cubicBezTo>
                    <a:pt x="26395" y="3288"/>
                    <a:pt x="27272" y="2835"/>
                    <a:pt x="28034" y="2137"/>
                  </a:cubicBezTo>
                  <a:cubicBezTo>
                    <a:pt x="28666" y="1555"/>
                    <a:pt x="29183" y="960"/>
                    <a:pt x="30024" y="689"/>
                  </a:cubicBezTo>
                  <a:cubicBezTo>
                    <a:pt x="30085" y="671"/>
                    <a:pt x="30146" y="664"/>
                    <a:pt x="30206" y="664"/>
                  </a:cubicBezTo>
                  <a:cubicBezTo>
                    <a:pt x="30723" y="664"/>
                    <a:pt x="31291" y="1302"/>
                    <a:pt x="31433" y="1865"/>
                  </a:cubicBezTo>
                  <a:cubicBezTo>
                    <a:pt x="31647" y="1812"/>
                    <a:pt x="31864" y="1787"/>
                    <a:pt x="32082" y="1787"/>
                  </a:cubicBezTo>
                  <a:lnTo>
                    <a:pt x="32193" y="1787"/>
                  </a:lnTo>
                  <a:cubicBezTo>
                    <a:pt x="32175" y="1762"/>
                    <a:pt x="32160" y="1737"/>
                    <a:pt x="32142" y="1712"/>
                  </a:cubicBezTo>
                  <a:cubicBezTo>
                    <a:pt x="32071" y="1591"/>
                    <a:pt x="31697" y="725"/>
                    <a:pt x="32078" y="725"/>
                  </a:cubicBezTo>
                  <a:cubicBezTo>
                    <a:pt x="32093" y="725"/>
                    <a:pt x="32111" y="725"/>
                    <a:pt x="32125" y="728"/>
                  </a:cubicBezTo>
                  <a:cubicBezTo>
                    <a:pt x="32545" y="792"/>
                    <a:pt x="32963" y="824"/>
                    <a:pt x="33380" y="824"/>
                  </a:cubicBezTo>
                  <a:cubicBezTo>
                    <a:pt x="33559" y="824"/>
                    <a:pt x="33740" y="817"/>
                    <a:pt x="33918" y="806"/>
                  </a:cubicBezTo>
                  <a:lnTo>
                    <a:pt x="33947" y="806"/>
                  </a:lnTo>
                  <a:cubicBezTo>
                    <a:pt x="33195" y="457"/>
                    <a:pt x="32356" y="271"/>
                    <a:pt x="31522" y="271"/>
                  </a:cubicBezTo>
                  <a:cubicBezTo>
                    <a:pt x="30919" y="271"/>
                    <a:pt x="30320" y="368"/>
                    <a:pt x="29754" y="575"/>
                  </a:cubicBezTo>
                  <a:cubicBezTo>
                    <a:pt x="27928" y="1242"/>
                    <a:pt x="27186" y="3406"/>
                    <a:pt x="25090" y="3491"/>
                  </a:cubicBezTo>
                  <a:cubicBezTo>
                    <a:pt x="25044" y="3495"/>
                    <a:pt x="24996" y="3495"/>
                    <a:pt x="24950" y="3495"/>
                  </a:cubicBezTo>
                  <a:cubicBezTo>
                    <a:pt x="22857" y="3495"/>
                    <a:pt x="22544" y="1462"/>
                    <a:pt x="20967" y="542"/>
                  </a:cubicBezTo>
                  <a:cubicBezTo>
                    <a:pt x="20340" y="175"/>
                    <a:pt x="19641" y="11"/>
                    <a:pt x="18938" y="11"/>
                  </a:cubicBezTo>
                  <a:cubicBezTo>
                    <a:pt x="18072" y="11"/>
                    <a:pt x="17202" y="257"/>
                    <a:pt x="16446" y="671"/>
                  </a:cubicBezTo>
                  <a:cubicBezTo>
                    <a:pt x="15515" y="1177"/>
                    <a:pt x="14781" y="1966"/>
                    <a:pt x="13918" y="2568"/>
                  </a:cubicBezTo>
                  <a:cubicBezTo>
                    <a:pt x="13369" y="2950"/>
                    <a:pt x="12941" y="3224"/>
                    <a:pt x="12352" y="3224"/>
                  </a:cubicBezTo>
                  <a:cubicBezTo>
                    <a:pt x="12210" y="3224"/>
                    <a:pt x="12057" y="3210"/>
                    <a:pt x="11889" y="3174"/>
                  </a:cubicBezTo>
                  <a:cubicBezTo>
                    <a:pt x="11090" y="3003"/>
                    <a:pt x="11012" y="2667"/>
                    <a:pt x="10534" y="2061"/>
                  </a:cubicBezTo>
                  <a:cubicBezTo>
                    <a:pt x="9365" y="589"/>
                    <a:pt x="7899" y="1"/>
                    <a:pt x="6376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7" name="Google Shape;2117;p45"/>
            <p:cNvSpPr/>
            <p:nvPr/>
          </p:nvSpPr>
          <p:spPr>
            <a:xfrm>
              <a:off x="1432150" y="3542325"/>
              <a:ext cx="167450" cy="57425"/>
            </a:xfrm>
            <a:custGeom>
              <a:rect b="b" l="l" r="r" t="t"/>
              <a:pathLst>
                <a:path extrusionOk="0" h="2297" w="6698">
                  <a:moveTo>
                    <a:pt x="1570" y="1"/>
                  </a:moveTo>
                  <a:lnTo>
                    <a:pt x="1570" y="1"/>
                  </a:lnTo>
                  <a:cubicBezTo>
                    <a:pt x="1278" y="108"/>
                    <a:pt x="989" y="228"/>
                    <a:pt x="707" y="361"/>
                  </a:cubicBezTo>
                  <a:cubicBezTo>
                    <a:pt x="682" y="368"/>
                    <a:pt x="657" y="378"/>
                    <a:pt x="636" y="393"/>
                  </a:cubicBezTo>
                  <a:cubicBezTo>
                    <a:pt x="482" y="468"/>
                    <a:pt x="329" y="542"/>
                    <a:pt x="176" y="625"/>
                  </a:cubicBezTo>
                  <a:cubicBezTo>
                    <a:pt x="54" y="689"/>
                    <a:pt x="1" y="789"/>
                    <a:pt x="4" y="906"/>
                  </a:cubicBezTo>
                  <a:cubicBezTo>
                    <a:pt x="500" y="564"/>
                    <a:pt x="1028" y="257"/>
                    <a:pt x="1570" y="1"/>
                  </a:cubicBezTo>
                  <a:close/>
                  <a:moveTo>
                    <a:pt x="5093" y="685"/>
                  </a:moveTo>
                  <a:cubicBezTo>
                    <a:pt x="3862" y="685"/>
                    <a:pt x="2557" y="1480"/>
                    <a:pt x="1481" y="2293"/>
                  </a:cubicBezTo>
                  <a:cubicBezTo>
                    <a:pt x="1505" y="2297"/>
                    <a:pt x="1530" y="2297"/>
                    <a:pt x="1556" y="2297"/>
                  </a:cubicBezTo>
                  <a:cubicBezTo>
                    <a:pt x="1588" y="2297"/>
                    <a:pt x="1616" y="2293"/>
                    <a:pt x="1645" y="2286"/>
                  </a:cubicBezTo>
                  <a:cubicBezTo>
                    <a:pt x="1984" y="2204"/>
                    <a:pt x="2009" y="2186"/>
                    <a:pt x="2254" y="1983"/>
                  </a:cubicBezTo>
                  <a:cubicBezTo>
                    <a:pt x="3232" y="1530"/>
                    <a:pt x="4497" y="1092"/>
                    <a:pt x="5631" y="1092"/>
                  </a:cubicBezTo>
                  <a:cubicBezTo>
                    <a:pt x="6006" y="1092"/>
                    <a:pt x="6365" y="1138"/>
                    <a:pt x="6697" y="1248"/>
                  </a:cubicBezTo>
                  <a:cubicBezTo>
                    <a:pt x="6199" y="849"/>
                    <a:pt x="5653" y="685"/>
                    <a:pt x="5093" y="685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8" name="Google Shape;2118;p45"/>
            <p:cNvSpPr/>
            <p:nvPr/>
          </p:nvSpPr>
          <p:spPr>
            <a:xfrm>
              <a:off x="1432250" y="3528600"/>
              <a:ext cx="291000" cy="110575"/>
            </a:xfrm>
            <a:custGeom>
              <a:rect b="b" l="l" r="r" t="t"/>
              <a:pathLst>
                <a:path extrusionOk="0" h="4423" w="11640">
                  <a:moveTo>
                    <a:pt x="4479" y="0"/>
                  </a:moveTo>
                  <a:cubicBezTo>
                    <a:pt x="3491" y="0"/>
                    <a:pt x="2500" y="211"/>
                    <a:pt x="1566" y="550"/>
                  </a:cubicBezTo>
                  <a:cubicBezTo>
                    <a:pt x="1024" y="806"/>
                    <a:pt x="496" y="1113"/>
                    <a:pt x="0" y="1455"/>
                  </a:cubicBezTo>
                  <a:cubicBezTo>
                    <a:pt x="4" y="1947"/>
                    <a:pt x="938" y="2767"/>
                    <a:pt x="1477" y="2842"/>
                  </a:cubicBezTo>
                  <a:cubicBezTo>
                    <a:pt x="2553" y="2029"/>
                    <a:pt x="3858" y="1234"/>
                    <a:pt x="5089" y="1234"/>
                  </a:cubicBezTo>
                  <a:cubicBezTo>
                    <a:pt x="5649" y="1234"/>
                    <a:pt x="6195" y="1398"/>
                    <a:pt x="6693" y="1797"/>
                  </a:cubicBezTo>
                  <a:cubicBezTo>
                    <a:pt x="7003" y="1904"/>
                    <a:pt x="7289" y="2065"/>
                    <a:pt x="7535" y="2293"/>
                  </a:cubicBezTo>
                  <a:cubicBezTo>
                    <a:pt x="8622" y="3310"/>
                    <a:pt x="9279" y="4215"/>
                    <a:pt x="10880" y="4419"/>
                  </a:cubicBezTo>
                  <a:cubicBezTo>
                    <a:pt x="10905" y="4422"/>
                    <a:pt x="10930" y="4422"/>
                    <a:pt x="10951" y="4422"/>
                  </a:cubicBezTo>
                  <a:cubicBezTo>
                    <a:pt x="11639" y="4422"/>
                    <a:pt x="10345" y="2818"/>
                    <a:pt x="9738" y="2739"/>
                  </a:cubicBezTo>
                  <a:cubicBezTo>
                    <a:pt x="8812" y="2625"/>
                    <a:pt x="8273" y="1516"/>
                    <a:pt x="7592" y="978"/>
                  </a:cubicBezTo>
                  <a:cubicBezTo>
                    <a:pt x="7021" y="525"/>
                    <a:pt x="6351" y="236"/>
                    <a:pt x="5638" y="104"/>
                  </a:cubicBezTo>
                  <a:cubicBezTo>
                    <a:pt x="5257" y="33"/>
                    <a:pt x="4868" y="0"/>
                    <a:pt x="4479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9" name="Google Shape;2119;p45"/>
            <p:cNvSpPr/>
            <p:nvPr/>
          </p:nvSpPr>
          <p:spPr>
            <a:xfrm>
              <a:off x="1851500" y="3562750"/>
              <a:ext cx="82400" cy="53425"/>
            </a:xfrm>
            <a:custGeom>
              <a:rect b="b" l="l" r="r" t="t"/>
              <a:pathLst>
                <a:path extrusionOk="0" h="2137" w="3296">
                  <a:moveTo>
                    <a:pt x="881" y="0"/>
                  </a:moveTo>
                  <a:cubicBezTo>
                    <a:pt x="596" y="0"/>
                    <a:pt x="300" y="86"/>
                    <a:pt x="0" y="232"/>
                  </a:cubicBezTo>
                  <a:cubicBezTo>
                    <a:pt x="36" y="229"/>
                    <a:pt x="68" y="224"/>
                    <a:pt x="104" y="224"/>
                  </a:cubicBezTo>
                  <a:cubicBezTo>
                    <a:pt x="667" y="224"/>
                    <a:pt x="817" y="852"/>
                    <a:pt x="1259" y="1369"/>
                  </a:cubicBezTo>
                  <a:cubicBezTo>
                    <a:pt x="1594" y="1758"/>
                    <a:pt x="2097" y="1940"/>
                    <a:pt x="2564" y="2107"/>
                  </a:cubicBezTo>
                  <a:cubicBezTo>
                    <a:pt x="2614" y="2125"/>
                    <a:pt x="2671" y="2136"/>
                    <a:pt x="2735" y="2136"/>
                  </a:cubicBezTo>
                  <a:cubicBezTo>
                    <a:pt x="2899" y="2136"/>
                    <a:pt x="3096" y="2079"/>
                    <a:pt x="3295" y="1990"/>
                  </a:cubicBezTo>
                  <a:cubicBezTo>
                    <a:pt x="2920" y="1669"/>
                    <a:pt x="2599" y="1302"/>
                    <a:pt x="2293" y="881"/>
                  </a:cubicBezTo>
                  <a:cubicBezTo>
                    <a:pt x="1833" y="250"/>
                    <a:pt x="1366" y="0"/>
                    <a:pt x="881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0" name="Google Shape;2120;p45"/>
            <p:cNvSpPr/>
            <p:nvPr/>
          </p:nvSpPr>
          <p:spPr>
            <a:xfrm>
              <a:off x="1732300" y="3533675"/>
              <a:ext cx="237600" cy="92300"/>
            </a:xfrm>
            <a:custGeom>
              <a:rect b="b" l="l" r="r" t="t"/>
              <a:pathLst>
                <a:path extrusionOk="0" h="3692" w="9504">
                  <a:moveTo>
                    <a:pt x="6123" y="1"/>
                  </a:moveTo>
                  <a:cubicBezTo>
                    <a:pt x="5995" y="1"/>
                    <a:pt x="5866" y="11"/>
                    <a:pt x="5741" y="26"/>
                  </a:cubicBezTo>
                  <a:cubicBezTo>
                    <a:pt x="3941" y="236"/>
                    <a:pt x="2746" y="1826"/>
                    <a:pt x="1163" y="2518"/>
                  </a:cubicBezTo>
                  <a:cubicBezTo>
                    <a:pt x="889" y="2636"/>
                    <a:pt x="1" y="3039"/>
                    <a:pt x="65" y="3441"/>
                  </a:cubicBezTo>
                  <a:cubicBezTo>
                    <a:pt x="93" y="3630"/>
                    <a:pt x="240" y="3691"/>
                    <a:pt x="414" y="3691"/>
                  </a:cubicBezTo>
                  <a:cubicBezTo>
                    <a:pt x="625" y="3691"/>
                    <a:pt x="881" y="3602"/>
                    <a:pt x="1021" y="3541"/>
                  </a:cubicBezTo>
                  <a:cubicBezTo>
                    <a:pt x="1581" y="3296"/>
                    <a:pt x="2130" y="3035"/>
                    <a:pt x="2657" y="2721"/>
                  </a:cubicBezTo>
                  <a:cubicBezTo>
                    <a:pt x="3203" y="2393"/>
                    <a:pt x="3759" y="1794"/>
                    <a:pt x="4326" y="1534"/>
                  </a:cubicBezTo>
                  <a:cubicBezTo>
                    <a:pt x="4497" y="1456"/>
                    <a:pt x="4640" y="1413"/>
                    <a:pt x="4768" y="1395"/>
                  </a:cubicBezTo>
                  <a:cubicBezTo>
                    <a:pt x="5068" y="1249"/>
                    <a:pt x="5364" y="1163"/>
                    <a:pt x="5649" y="1163"/>
                  </a:cubicBezTo>
                  <a:cubicBezTo>
                    <a:pt x="6134" y="1163"/>
                    <a:pt x="6601" y="1413"/>
                    <a:pt x="7061" y="2044"/>
                  </a:cubicBezTo>
                  <a:cubicBezTo>
                    <a:pt x="7367" y="2465"/>
                    <a:pt x="7688" y="2832"/>
                    <a:pt x="8063" y="3153"/>
                  </a:cubicBezTo>
                  <a:cubicBezTo>
                    <a:pt x="8755" y="2846"/>
                    <a:pt x="9503" y="2154"/>
                    <a:pt x="9172" y="2037"/>
                  </a:cubicBezTo>
                  <a:cubicBezTo>
                    <a:pt x="8733" y="1879"/>
                    <a:pt x="8348" y="1744"/>
                    <a:pt x="8035" y="1392"/>
                  </a:cubicBezTo>
                  <a:cubicBezTo>
                    <a:pt x="7778" y="1099"/>
                    <a:pt x="7721" y="728"/>
                    <a:pt x="7436" y="454"/>
                  </a:cubicBezTo>
                  <a:cubicBezTo>
                    <a:pt x="7082" y="118"/>
                    <a:pt x="6597" y="1"/>
                    <a:pt x="6123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1" name="Google Shape;2121;p45"/>
            <p:cNvSpPr/>
            <p:nvPr/>
          </p:nvSpPr>
          <p:spPr>
            <a:xfrm>
              <a:off x="2029975" y="3568625"/>
              <a:ext cx="152875" cy="91650"/>
            </a:xfrm>
            <a:custGeom>
              <a:rect b="b" l="l" r="r" t="t"/>
              <a:pathLst>
                <a:path extrusionOk="0" h="3666" w="6115">
                  <a:moveTo>
                    <a:pt x="6026" y="0"/>
                  </a:moveTo>
                  <a:lnTo>
                    <a:pt x="6026" y="0"/>
                  </a:lnTo>
                  <a:cubicBezTo>
                    <a:pt x="5730" y="79"/>
                    <a:pt x="5441" y="203"/>
                    <a:pt x="5185" y="374"/>
                  </a:cubicBezTo>
                  <a:cubicBezTo>
                    <a:pt x="4329" y="942"/>
                    <a:pt x="3812" y="1880"/>
                    <a:pt x="2920" y="2415"/>
                  </a:cubicBezTo>
                  <a:cubicBezTo>
                    <a:pt x="2346" y="2757"/>
                    <a:pt x="1701" y="2956"/>
                    <a:pt x="1049" y="3060"/>
                  </a:cubicBezTo>
                  <a:cubicBezTo>
                    <a:pt x="731" y="3110"/>
                    <a:pt x="410" y="3134"/>
                    <a:pt x="89" y="3134"/>
                  </a:cubicBezTo>
                  <a:lnTo>
                    <a:pt x="0" y="3134"/>
                  </a:lnTo>
                  <a:cubicBezTo>
                    <a:pt x="249" y="3438"/>
                    <a:pt x="581" y="3666"/>
                    <a:pt x="895" y="3666"/>
                  </a:cubicBezTo>
                  <a:cubicBezTo>
                    <a:pt x="945" y="3666"/>
                    <a:pt x="995" y="3659"/>
                    <a:pt x="1041" y="3648"/>
                  </a:cubicBezTo>
                  <a:cubicBezTo>
                    <a:pt x="1954" y="3417"/>
                    <a:pt x="2835" y="3027"/>
                    <a:pt x="3583" y="2454"/>
                  </a:cubicBezTo>
                  <a:cubicBezTo>
                    <a:pt x="4283" y="1919"/>
                    <a:pt x="4814" y="1074"/>
                    <a:pt x="5677" y="795"/>
                  </a:cubicBezTo>
                  <a:cubicBezTo>
                    <a:pt x="6037" y="678"/>
                    <a:pt x="6115" y="357"/>
                    <a:pt x="6026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2" name="Google Shape;2122;p45"/>
            <p:cNvSpPr/>
            <p:nvPr/>
          </p:nvSpPr>
          <p:spPr>
            <a:xfrm>
              <a:off x="2014350" y="3538575"/>
              <a:ext cx="166275" cy="108425"/>
            </a:xfrm>
            <a:custGeom>
              <a:rect b="b" l="l" r="r" t="t"/>
              <a:pathLst>
                <a:path extrusionOk="0" h="4337" w="6651">
                  <a:moveTo>
                    <a:pt x="5424" y="1"/>
                  </a:moveTo>
                  <a:cubicBezTo>
                    <a:pt x="5364" y="1"/>
                    <a:pt x="5303" y="8"/>
                    <a:pt x="5242" y="26"/>
                  </a:cubicBezTo>
                  <a:cubicBezTo>
                    <a:pt x="4401" y="297"/>
                    <a:pt x="3884" y="892"/>
                    <a:pt x="3252" y="1474"/>
                  </a:cubicBezTo>
                  <a:cubicBezTo>
                    <a:pt x="2490" y="2172"/>
                    <a:pt x="1613" y="2625"/>
                    <a:pt x="611" y="2878"/>
                  </a:cubicBezTo>
                  <a:cubicBezTo>
                    <a:pt x="1" y="3031"/>
                    <a:pt x="186" y="3801"/>
                    <a:pt x="625" y="4336"/>
                  </a:cubicBezTo>
                  <a:lnTo>
                    <a:pt x="714" y="4336"/>
                  </a:lnTo>
                  <a:cubicBezTo>
                    <a:pt x="1035" y="4336"/>
                    <a:pt x="1356" y="4312"/>
                    <a:pt x="1674" y="4262"/>
                  </a:cubicBezTo>
                  <a:cubicBezTo>
                    <a:pt x="2326" y="4158"/>
                    <a:pt x="2971" y="3959"/>
                    <a:pt x="3545" y="3617"/>
                  </a:cubicBezTo>
                  <a:cubicBezTo>
                    <a:pt x="4437" y="3082"/>
                    <a:pt x="4954" y="2144"/>
                    <a:pt x="5810" y="1576"/>
                  </a:cubicBezTo>
                  <a:cubicBezTo>
                    <a:pt x="6066" y="1405"/>
                    <a:pt x="6355" y="1281"/>
                    <a:pt x="6651" y="1202"/>
                  </a:cubicBezTo>
                  <a:cubicBezTo>
                    <a:pt x="6509" y="639"/>
                    <a:pt x="5941" y="1"/>
                    <a:pt x="5424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3" name="Google Shape;2123;p45"/>
            <p:cNvSpPr/>
            <p:nvPr/>
          </p:nvSpPr>
          <p:spPr>
            <a:xfrm>
              <a:off x="2199600" y="3542125"/>
              <a:ext cx="59475" cy="48000"/>
            </a:xfrm>
            <a:custGeom>
              <a:rect b="b" l="l" r="r" t="t"/>
              <a:pathLst>
                <a:path extrusionOk="0" h="1920" w="2379">
                  <a:moveTo>
                    <a:pt x="1755" y="1"/>
                  </a:moveTo>
                  <a:cubicBezTo>
                    <a:pt x="1897" y="65"/>
                    <a:pt x="2033" y="137"/>
                    <a:pt x="2168" y="212"/>
                  </a:cubicBezTo>
                  <a:cubicBezTo>
                    <a:pt x="2239" y="251"/>
                    <a:pt x="2308" y="294"/>
                    <a:pt x="2379" y="336"/>
                  </a:cubicBezTo>
                  <a:cubicBezTo>
                    <a:pt x="2193" y="147"/>
                    <a:pt x="1979" y="1"/>
                    <a:pt x="1759" y="1"/>
                  </a:cubicBezTo>
                  <a:close/>
                  <a:moveTo>
                    <a:pt x="1" y="982"/>
                  </a:moveTo>
                  <a:cubicBezTo>
                    <a:pt x="243" y="1367"/>
                    <a:pt x="589" y="1770"/>
                    <a:pt x="1052" y="1838"/>
                  </a:cubicBezTo>
                  <a:cubicBezTo>
                    <a:pt x="1306" y="1877"/>
                    <a:pt x="1559" y="1905"/>
                    <a:pt x="1816" y="1920"/>
                  </a:cubicBezTo>
                  <a:cubicBezTo>
                    <a:pt x="1640" y="1745"/>
                    <a:pt x="1466" y="1567"/>
                    <a:pt x="1252" y="1413"/>
                  </a:cubicBezTo>
                  <a:cubicBezTo>
                    <a:pt x="878" y="1139"/>
                    <a:pt x="442" y="1003"/>
                    <a:pt x="1" y="982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4" name="Google Shape;2124;p45"/>
            <p:cNvSpPr/>
            <p:nvPr/>
          </p:nvSpPr>
          <p:spPr>
            <a:xfrm>
              <a:off x="2187225" y="3540100"/>
              <a:ext cx="94850" cy="50400"/>
            </a:xfrm>
            <a:custGeom>
              <a:rect b="b" l="l" r="r" t="t"/>
              <a:pathLst>
                <a:path extrusionOk="0" h="2016" w="3794">
                  <a:moveTo>
                    <a:pt x="381" y="1"/>
                  </a:moveTo>
                  <a:cubicBezTo>
                    <a:pt x="0" y="1"/>
                    <a:pt x="374" y="867"/>
                    <a:pt x="445" y="988"/>
                  </a:cubicBezTo>
                  <a:cubicBezTo>
                    <a:pt x="463" y="1013"/>
                    <a:pt x="478" y="1038"/>
                    <a:pt x="496" y="1063"/>
                  </a:cubicBezTo>
                  <a:cubicBezTo>
                    <a:pt x="937" y="1084"/>
                    <a:pt x="1373" y="1220"/>
                    <a:pt x="1747" y="1494"/>
                  </a:cubicBezTo>
                  <a:cubicBezTo>
                    <a:pt x="1961" y="1648"/>
                    <a:pt x="2135" y="1826"/>
                    <a:pt x="2311" y="2001"/>
                  </a:cubicBezTo>
                  <a:cubicBezTo>
                    <a:pt x="2474" y="2012"/>
                    <a:pt x="2639" y="2015"/>
                    <a:pt x="2803" y="2015"/>
                  </a:cubicBezTo>
                  <a:cubicBezTo>
                    <a:pt x="2981" y="2015"/>
                    <a:pt x="3159" y="2012"/>
                    <a:pt x="3341" y="1997"/>
                  </a:cubicBezTo>
                  <a:cubicBezTo>
                    <a:pt x="3794" y="1969"/>
                    <a:pt x="3434" y="1202"/>
                    <a:pt x="3323" y="1017"/>
                  </a:cubicBezTo>
                  <a:cubicBezTo>
                    <a:pt x="3223" y="852"/>
                    <a:pt x="3063" y="613"/>
                    <a:pt x="2874" y="417"/>
                  </a:cubicBezTo>
                  <a:cubicBezTo>
                    <a:pt x="2803" y="375"/>
                    <a:pt x="2734" y="332"/>
                    <a:pt x="2663" y="293"/>
                  </a:cubicBezTo>
                  <a:cubicBezTo>
                    <a:pt x="2528" y="218"/>
                    <a:pt x="2392" y="146"/>
                    <a:pt x="2250" y="82"/>
                  </a:cubicBezTo>
                  <a:lnTo>
                    <a:pt x="2221" y="82"/>
                  </a:lnTo>
                  <a:cubicBezTo>
                    <a:pt x="2043" y="93"/>
                    <a:pt x="1862" y="100"/>
                    <a:pt x="1683" y="100"/>
                  </a:cubicBezTo>
                  <a:cubicBezTo>
                    <a:pt x="1266" y="100"/>
                    <a:pt x="848" y="68"/>
                    <a:pt x="428" y="4"/>
                  </a:cubicBezTo>
                  <a:cubicBezTo>
                    <a:pt x="414" y="1"/>
                    <a:pt x="396" y="1"/>
                    <a:pt x="381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25" name="Google Shape;2125;p45"/>
          <p:cNvGrpSpPr/>
          <p:nvPr/>
        </p:nvGrpSpPr>
        <p:grpSpPr>
          <a:xfrm>
            <a:off x="884103" y="529587"/>
            <a:ext cx="806657" cy="421744"/>
            <a:chOff x="1822875" y="1377000"/>
            <a:chExt cx="548075" cy="286550"/>
          </a:xfrm>
        </p:grpSpPr>
        <p:sp>
          <p:nvSpPr>
            <p:cNvPr id="2126" name="Google Shape;2126;p45"/>
            <p:cNvSpPr/>
            <p:nvPr/>
          </p:nvSpPr>
          <p:spPr>
            <a:xfrm>
              <a:off x="1822875" y="1402500"/>
              <a:ext cx="163425" cy="251950"/>
            </a:xfrm>
            <a:custGeom>
              <a:rect b="b" l="l" r="r" t="t"/>
              <a:pathLst>
                <a:path extrusionOk="0" h="10078" w="6537">
                  <a:moveTo>
                    <a:pt x="849" y="1"/>
                  </a:moveTo>
                  <a:cubicBezTo>
                    <a:pt x="528" y="1"/>
                    <a:pt x="193" y="83"/>
                    <a:pt x="100" y="361"/>
                  </a:cubicBezTo>
                  <a:cubicBezTo>
                    <a:pt x="86" y="404"/>
                    <a:pt x="72" y="443"/>
                    <a:pt x="58" y="486"/>
                  </a:cubicBezTo>
                  <a:cubicBezTo>
                    <a:pt x="0" y="657"/>
                    <a:pt x="189" y="853"/>
                    <a:pt x="300" y="945"/>
                  </a:cubicBezTo>
                  <a:lnTo>
                    <a:pt x="300" y="949"/>
                  </a:lnTo>
                  <a:cubicBezTo>
                    <a:pt x="553" y="628"/>
                    <a:pt x="1445" y="589"/>
                    <a:pt x="1784" y="585"/>
                  </a:cubicBezTo>
                  <a:lnTo>
                    <a:pt x="1819" y="585"/>
                  </a:lnTo>
                  <a:cubicBezTo>
                    <a:pt x="2019" y="585"/>
                    <a:pt x="2215" y="593"/>
                    <a:pt x="2408" y="611"/>
                  </a:cubicBezTo>
                  <a:cubicBezTo>
                    <a:pt x="2247" y="322"/>
                    <a:pt x="1705" y="165"/>
                    <a:pt x="1466" y="97"/>
                  </a:cubicBezTo>
                  <a:cubicBezTo>
                    <a:pt x="1423" y="86"/>
                    <a:pt x="1381" y="76"/>
                    <a:pt x="1338" y="61"/>
                  </a:cubicBezTo>
                  <a:cubicBezTo>
                    <a:pt x="1213" y="29"/>
                    <a:pt x="1035" y="1"/>
                    <a:pt x="849" y="1"/>
                  </a:cubicBezTo>
                  <a:close/>
                  <a:moveTo>
                    <a:pt x="1160" y="1456"/>
                  </a:moveTo>
                  <a:cubicBezTo>
                    <a:pt x="1310" y="1538"/>
                    <a:pt x="1455" y="1612"/>
                    <a:pt x="1562" y="1684"/>
                  </a:cubicBezTo>
                  <a:cubicBezTo>
                    <a:pt x="2358" y="2190"/>
                    <a:pt x="3556" y="2668"/>
                    <a:pt x="4187" y="3360"/>
                  </a:cubicBezTo>
                  <a:cubicBezTo>
                    <a:pt x="4804" y="4037"/>
                    <a:pt x="4308" y="4405"/>
                    <a:pt x="3862" y="4989"/>
                  </a:cubicBezTo>
                  <a:cubicBezTo>
                    <a:pt x="3517" y="5446"/>
                    <a:pt x="3171" y="5899"/>
                    <a:pt x="2824" y="6351"/>
                  </a:cubicBezTo>
                  <a:cubicBezTo>
                    <a:pt x="2133" y="7260"/>
                    <a:pt x="1441" y="8170"/>
                    <a:pt x="749" y="9075"/>
                  </a:cubicBezTo>
                  <a:cubicBezTo>
                    <a:pt x="375" y="9571"/>
                    <a:pt x="1423" y="10078"/>
                    <a:pt x="2190" y="10078"/>
                  </a:cubicBezTo>
                  <a:cubicBezTo>
                    <a:pt x="2472" y="10078"/>
                    <a:pt x="2714" y="10010"/>
                    <a:pt x="2835" y="9849"/>
                  </a:cubicBezTo>
                  <a:cubicBezTo>
                    <a:pt x="3759" y="8641"/>
                    <a:pt x="4679" y="7428"/>
                    <a:pt x="5602" y="6220"/>
                  </a:cubicBezTo>
                  <a:cubicBezTo>
                    <a:pt x="5838" y="5909"/>
                    <a:pt x="6237" y="5520"/>
                    <a:pt x="6537" y="5107"/>
                  </a:cubicBezTo>
                  <a:lnTo>
                    <a:pt x="6537" y="5107"/>
                  </a:lnTo>
                  <a:cubicBezTo>
                    <a:pt x="6351" y="5278"/>
                    <a:pt x="6166" y="5435"/>
                    <a:pt x="6012" y="5585"/>
                  </a:cubicBezTo>
                  <a:cubicBezTo>
                    <a:pt x="4939" y="6636"/>
                    <a:pt x="4044" y="7828"/>
                    <a:pt x="3263" y="9111"/>
                  </a:cubicBezTo>
                  <a:cubicBezTo>
                    <a:pt x="3078" y="9414"/>
                    <a:pt x="2365" y="9546"/>
                    <a:pt x="1797" y="9546"/>
                  </a:cubicBezTo>
                  <a:cubicBezTo>
                    <a:pt x="1334" y="9546"/>
                    <a:pt x="967" y="9461"/>
                    <a:pt x="1060" y="9307"/>
                  </a:cubicBezTo>
                  <a:cubicBezTo>
                    <a:pt x="2040" y="7692"/>
                    <a:pt x="3217" y="6391"/>
                    <a:pt x="4536" y="5061"/>
                  </a:cubicBezTo>
                  <a:cubicBezTo>
                    <a:pt x="5546" y="4037"/>
                    <a:pt x="4832" y="3460"/>
                    <a:pt x="3912" y="2764"/>
                  </a:cubicBezTo>
                  <a:cubicBezTo>
                    <a:pt x="3081" y="2133"/>
                    <a:pt x="2197" y="1569"/>
                    <a:pt x="1160" y="14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7" name="Google Shape;2127;p45"/>
            <p:cNvSpPr/>
            <p:nvPr/>
          </p:nvSpPr>
          <p:spPr>
            <a:xfrm>
              <a:off x="1824750" y="1417750"/>
              <a:ext cx="188550" cy="112450"/>
            </a:xfrm>
            <a:custGeom>
              <a:rect b="b" l="l" r="r" t="t"/>
              <a:pathLst>
                <a:path extrusionOk="0" h="4498" w="7542">
                  <a:moveTo>
                    <a:pt x="225" y="339"/>
                  </a:moveTo>
                  <a:cubicBezTo>
                    <a:pt x="215" y="353"/>
                    <a:pt x="203" y="371"/>
                    <a:pt x="193" y="389"/>
                  </a:cubicBezTo>
                  <a:cubicBezTo>
                    <a:pt x="1" y="750"/>
                    <a:pt x="286" y="824"/>
                    <a:pt x="674" y="824"/>
                  </a:cubicBezTo>
                  <a:lnTo>
                    <a:pt x="707" y="824"/>
                  </a:lnTo>
                  <a:cubicBezTo>
                    <a:pt x="835" y="824"/>
                    <a:pt x="960" y="831"/>
                    <a:pt x="1085" y="846"/>
                  </a:cubicBezTo>
                  <a:cubicBezTo>
                    <a:pt x="945" y="767"/>
                    <a:pt x="796" y="685"/>
                    <a:pt x="660" y="592"/>
                  </a:cubicBezTo>
                  <a:cubicBezTo>
                    <a:pt x="521" y="546"/>
                    <a:pt x="404" y="489"/>
                    <a:pt x="321" y="421"/>
                  </a:cubicBezTo>
                  <a:cubicBezTo>
                    <a:pt x="289" y="393"/>
                    <a:pt x="257" y="365"/>
                    <a:pt x="225" y="339"/>
                  </a:cubicBezTo>
                  <a:close/>
                  <a:moveTo>
                    <a:pt x="2333" y="1"/>
                  </a:moveTo>
                  <a:lnTo>
                    <a:pt x="2333" y="1"/>
                  </a:lnTo>
                  <a:cubicBezTo>
                    <a:pt x="2347" y="26"/>
                    <a:pt x="2357" y="54"/>
                    <a:pt x="2364" y="82"/>
                  </a:cubicBezTo>
                  <a:cubicBezTo>
                    <a:pt x="3395" y="739"/>
                    <a:pt x="4426" y="1395"/>
                    <a:pt x="5449" y="2055"/>
                  </a:cubicBezTo>
                  <a:cubicBezTo>
                    <a:pt x="5937" y="2368"/>
                    <a:pt x="6814" y="2786"/>
                    <a:pt x="6865" y="3467"/>
                  </a:cubicBezTo>
                  <a:cubicBezTo>
                    <a:pt x="6886" y="3805"/>
                    <a:pt x="6707" y="4158"/>
                    <a:pt x="6462" y="4497"/>
                  </a:cubicBezTo>
                  <a:cubicBezTo>
                    <a:pt x="7003" y="3997"/>
                    <a:pt x="7542" y="3403"/>
                    <a:pt x="7189" y="2685"/>
                  </a:cubicBezTo>
                  <a:cubicBezTo>
                    <a:pt x="6797" y="1894"/>
                    <a:pt x="5556" y="1209"/>
                    <a:pt x="4821" y="788"/>
                  </a:cubicBezTo>
                  <a:cubicBezTo>
                    <a:pt x="4023" y="329"/>
                    <a:pt x="3210" y="75"/>
                    <a:pt x="23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8" name="Google Shape;2128;p45"/>
            <p:cNvSpPr/>
            <p:nvPr/>
          </p:nvSpPr>
          <p:spPr>
            <a:xfrm>
              <a:off x="1830350" y="1417125"/>
              <a:ext cx="166575" cy="224050"/>
            </a:xfrm>
            <a:custGeom>
              <a:rect b="b" l="l" r="r" t="t"/>
              <a:pathLst>
                <a:path extrusionOk="0" h="8962" w="6663">
                  <a:moveTo>
                    <a:pt x="1485" y="0"/>
                  </a:moveTo>
                  <a:cubicBezTo>
                    <a:pt x="1146" y="4"/>
                    <a:pt x="254" y="43"/>
                    <a:pt x="1" y="364"/>
                  </a:cubicBezTo>
                  <a:cubicBezTo>
                    <a:pt x="33" y="390"/>
                    <a:pt x="65" y="418"/>
                    <a:pt x="97" y="446"/>
                  </a:cubicBezTo>
                  <a:cubicBezTo>
                    <a:pt x="180" y="514"/>
                    <a:pt x="297" y="571"/>
                    <a:pt x="436" y="617"/>
                  </a:cubicBezTo>
                  <a:cubicBezTo>
                    <a:pt x="572" y="710"/>
                    <a:pt x="721" y="792"/>
                    <a:pt x="861" y="871"/>
                  </a:cubicBezTo>
                  <a:cubicBezTo>
                    <a:pt x="1898" y="984"/>
                    <a:pt x="2782" y="1548"/>
                    <a:pt x="3613" y="2179"/>
                  </a:cubicBezTo>
                  <a:cubicBezTo>
                    <a:pt x="4533" y="2875"/>
                    <a:pt x="5247" y="3452"/>
                    <a:pt x="4237" y="4476"/>
                  </a:cubicBezTo>
                  <a:cubicBezTo>
                    <a:pt x="2918" y="5806"/>
                    <a:pt x="1741" y="7107"/>
                    <a:pt x="761" y="8722"/>
                  </a:cubicBezTo>
                  <a:cubicBezTo>
                    <a:pt x="668" y="8876"/>
                    <a:pt x="1035" y="8961"/>
                    <a:pt x="1498" y="8961"/>
                  </a:cubicBezTo>
                  <a:cubicBezTo>
                    <a:pt x="2066" y="8961"/>
                    <a:pt x="2779" y="8829"/>
                    <a:pt x="2964" y="8526"/>
                  </a:cubicBezTo>
                  <a:cubicBezTo>
                    <a:pt x="3745" y="7243"/>
                    <a:pt x="4640" y="6051"/>
                    <a:pt x="5713" y="5000"/>
                  </a:cubicBezTo>
                  <a:cubicBezTo>
                    <a:pt x="5867" y="4850"/>
                    <a:pt x="6052" y="4693"/>
                    <a:pt x="6238" y="4522"/>
                  </a:cubicBezTo>
                  <a:cubicBezTo>
                    <a:pt x="6483" y="4183"/>
                    <a:pt x="6662" y="3830"/>
                    <a:pt x="6641" y="3492"/>
                  </a:cubicBezTo>
                  <a:cubicBezTo>
                    <a:pt x="6590" y="2811"/>
                    <a:pt x="5713" y="2393"/>
                    <a:pt x="5225" y="2080"/>
                  </a:cubicBezTo>
                  <a:cubicBezTo>
                    <a:pt x="4202" y="1420"/>
                    <a:pt x="3171" y="764"/>
                    <a:pt x="2140" y="107"/>
                  </a:cubicBezTo>
                  <a:cubicBezTo>
                    <a:pt x="2133" y="79"/>
                    <a:pt x="2123" y="51"/>
                    <a:pt x="2109" y="26"/>
                  </a:cubicBezTo>
                  <a:cubicBezTo>
                    <a:pt x="1916" y="8"/>
                    <a:pt x="1720" y="0"/>
                    <a:pt x="15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9" name="Google Shape;2129;p45"/>
            <p:cNvSpPr/>
            <p:nvPr/>
          </p:nvSpPr>
          <p:spPr>
            <a:xfrm>
              <a:off x="1983600" y="1387975"/>
              <a:ext cx="118150" cy="230725"/>
            </a:xfrm>
            <a:custGeom>
              <a:rect b="b" l="l" r="r" t="t"/>
              <a:pathLst>
                <a:path extrusionOk="0" h="9229" w="4726">
                  <a:moveTo>
                    <a:pt x="425" y="1"/>
                  </a:moveTo>
                  <a:cubicBezTo>
                    <a:pt x="236" y="1"/>
                    <a:pt x="315" y="336"/>
                    <a:pt x="489" y="700"/>
                  </a:cubicBezTo>
                  <a:cubicBezTo>
                    <a:pt x="521" y="478"/>
                    <a:pt x="610" y="282"/>
                    <a:pt x="738" y="144"/>
                  </a:cubicBezTo>
                  <a:cubicBezTo>
                    <a:pt x="596" y="43"/>
                    <a:pt x="493" y="1"/>
                    <a:pt x="425" y="1"/>
                  </a:cubicBezTo>
                  <a:close/>
                  <a:moveTo>
                    <a:pt x="3781" y="4408"/>
                  </a:moveTo>
                  <a:cubicBezTo>
                    <a:pt x="3246" y="4961"/>
                    <a:pt x="2433" y="5588"/>
                    <a:pt x="2236" y="5787"/>
                  </a:cubicBezTo>
                  <a:cubicBezTo>
                    <a:pt x="1534" y="6505"/>
                    <a:pt x="863" y="7247"/>
                    <a:pt x="211" y="8006"/>
                  </a:cubicBezTo>
                  <a:cubicBezTo>
                    <a:pt x="1" y="8248"/>
                    <a:pt x="304" y="8797"/>
                    <a:pt x="685" y="9229"/>
                  </a:cubicBezTo>
                  <a:cubicBezTo>
                    <a:pt x="721" y="9172"/>
                    <a:pt x="764" y="9118"/>
                    <a:pt x="814" y="9065"/>
                  </a:cubicBezTo>
                  <a:cubicBezTo>
                    <a:pt x="1556" y="8316"/>
                    <a:pt x="2297" y="7567"/>
                    <a:pt x="3042" y="6814"/>
                  </a:cubicBezTo>
                  <a:cubicBezTo>
                    <a:pt x="3438" y="6416"/>
                    <a:pt x="4329" y="5792"/>
                    <a:pt x="4726" y="5231"/>
                  </a:cubicBezTo>
                  <a:cubicBezTo>
                    <a:pt x="4469" y="4946"/>
                    <a:pt x="4115" y="4668"/>
                    <a:pt x="3781" y="440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0" name="Google Shape;2130;p45"/>
            <p:cNvSpPr/>
            <p:nvPr/>
          </p:nvSpPr>
          <p:spPr>
            <a:xfrm>
              <a:off x="1989850" y="1386450"/>
              <a:ext cx="169475" cy="277100"/>
            </a:xfrm>
            <a:custGeom>
              <a:rect b="b" l="l" r="r" t="t"/>
              <a:pathLst>
                <a:path extrusionOk="0" h="11084" w="6779">
                  <a:moveTo>
                    <a:pt x="239" y="761"/>
                  </a:moveTo>
                  <a:lnTo>
                    <a:pt x="239" y="761"/>
                  </a:lnTo>
                  <a:cubicBezTo>
                    <a:pt x="186" y="1142"/>
                    <a:pt x="300" y="1591"/>
                    <a:pt x="660" y="1923"/>
                  </a:cubicBezTo>
                  <a:cubicBezTo>
                    <a:pt x="1377" y="2575"/>
                    <a:pt x="2090" y="3231"/>
                    <a:pt x="2803" y="3884"/>
                  </a:cubicBezTo>
                  <a:cubicBezTo>
                    <a:pt x="2992" y="4059"/>
                    <a:pt x="3256" y="4255"/>
                    <a:pt x="3531" y="4469"/>
                  </a:cubicBezTo>
                  <a:cubicBezTo>
                    <a:pt x="3698" y="4301"/>
                    <a:pt x="3837" y="4137"/>
                    <a:pt x="3926" y="3998"/>
                  </a:cubicBezTo>
                  <a:cubicBezTo>
                    <a:pt x="2927" y="3171"/>
                    <a:pt x="1854" y="2415"/>
                    <a:pt x="842" y="1620"/>
                  </a:cubicBezTo>
                  <a:cubicBezTo>
                    <a:pt x="653" y="1470"/>
                    <a:pt x="403" y="1103"/>
                    <a:pt x="239" y="761"/>
                  </a:cubicBezTo>
                  <a:close/>
                  <a:moveTo>
                    <a:pt x="945" y="1"/>
                  </a:moveTo>
                  <a:cubicBezTo>
                    <a:pt x="767" y="1"/>
                    <a:pt x="610" y="76"/>
                    <a:pt x="488" y="205"/>
                  </a:cubicBezTo>
                  <a:cubicBezTo>
                    <a:pt x="536" y="233"/>
                    <a:pt x="582" y="269"/>
                    <a:pt x="635" y="311"/>
                  </a:cubicBezTo>
                  <a:cubicBezTo>
                    <a:pt x="1737" y="1174"/>
                    <a:pt x="2860" y="2023"/>
                    <a:pt x="3944" y="2907"/>
                  </a:cubicBezTo>
                  <a:cubicBezTo>
                    <a:pt x="4568" y="3417"/>
                    <a:pt x="5413" y="4056"/>
                    <a:pt x="5570" y="4915"/>
                  </a:cubicBezTo>
                  <a:cubicBezTo>
                    <a:pt x="5738" y="5817"/>
                    <a:pt x="4700" y="6373"/>
                    <a:pt x="4126" y="6929"/>
                  </a:cubicBezTo>
                  <a:cubicBezTo>
                    <a:pt x="3167" y="7860"/>
                    <a:pt x="2261" y="8837"/>
                    <a:pt x="1391" y="9849"/>
                  </a:cubicBezTo>
                  <a:cubicBezTo>
                    <a:pt x="1362" y="9882"/>
                    <a:pt x="1327" y="9896"/>
                    <a:pt x="1280" y="9896"/>
                  </a:cubicBezTo>
                  <a:cubicBezTo>
                    <a:pt x="1081" y="9896"/>
                    <a:pt x="735" y="9628"/>
                    <a:pt x="435" y="9290"/>
                  </a:cubicBezTo>
                  <a:lnTo>
                    <a:pt x="435" y="9290"/>
                  </a:lnTo>
                  <a:cubicBezTo>
                    <a:pt x="1" y="10007"/>
                    <a:pt x="792" y="11083"/>
                    <a:pt x="1530" y="11083"/>
                  </a:cubicBezTo>
                  <a:cubicBezTo>
                    <a:pt x="1719" y="11083"/>
                    <a:pt x="1905" y="11016"/>
                    <a:pt x="2065" y="10851"/>
                  </a:cubicBezTo>
                  <a:cubicBezTo>
                    <a:pt x="3056" y="9853"/>
                    <a:pt x="4044" y="8851"/>
                    <a:pt x="5035" y="7853"/>
                  </a:cubicBezTo>
                  <a:cubicBezTo>
                    <a:pt x="5670" y="7207"/>
                    <a:pt x="6778" y="6465"/>
                    <a:pt x="6643" y="5432"/>
                  </a:cubicBezTo>
                  <a:cubicBezTo>
                    <a:pt x="6522" y="4533"/>
                    <a:pt x="5509" y="3891"/>
                    <a:pt x="4903" y="3335"/>
                  </a:cubicBezTo>
                  <a:cubicBezTo>
                    <a:pt x="3801" y="2326"/>
                    <a:pt x="2696" y="1317"/>
                    <a:pt x="1594" y="304"/>
                  </a:cubicBezTo>
                  <a:cubicBezTo>
                    <a:pt x="1359" y="90"/>
                    <a:pt x="1138" y="1"/>
                    <a:pt x="9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1" name="Google Shape;2131;p45"/>
            <p:cNvSpPr/>
            <p:nvPr/>
          </p:nvSpPr>
          <p:spPr>
            <a:xfrm>
              <a:off x="1995825" y="1391550"/>
              <a:ext cx="137475" cy="242325"/>
            </a:xfrm>
            <a:custGeom>
              <a:rect b="b" l="l" r="r" t="t"/>
              <a:pathLst>
                <a:path extrusionOk="0" h="9693" w="5499">
                  <a:moveTo>
                    <a:pt x="249" y="1"/>
                  </a:moveTo>
                  <a:cubicBezTo>
                    <a:pt x="121" y="139"/>
                    <a:pt x="32" y="335"/>
                    <a:pt x="0" y="557"/>
                  </a:cubicBezTo>
                  <a:cubicBezTo>
                    <a:pt x="164" y="899"/>
                    <a:pt x="414" y="1266"/>
                    <a:pt x="603" y="1416"/>
                  </a:cubicBezTo>
                  <a:cubicBezTo>
                    <a:pt x="1615" y="2211"/>
                    <a:pt x="2688" y="2967"/>
                    <a:pt x="3687" y="3794"/>
                  </a:cubicBezTo>
                  <a:cubicBezTo>
                    <a:pt x="3598" y="3933"/>
                    <a:pt x="3459" y="4097"/>
                    <a:pt x="3292" y="4265"/>
                  </a:cubicBezTo>
                  <a:cubicBezTo>
                    <a:pt x="3626" y="4525"/>
                    <a:pt x="3980" y="4803"/>
                    <a:pt x="4237" y="5088"/>
                  </a:cubicBezTo>
                  <a:cubicBezTo>
                    <a:pt x="3840" y="5649"/>
                    <a:pt x="2949" y="6273"/>
                    <a:pt x="2553" y="6671"/>
                  </a:cubicBezTo>
                  <a:cubicBezTo>
                    <a:pt x="1808" y="7424"/>
                    <a:pt x="1067" y="8173"/>
                    <a:pt x="325" y="8922"/>
                  </a:cubicBezTo>
                  <a:cubicBezTo>
                    <a:pt x="275" y="8975"/>
                    <a:pt x="232" y="9029"/>
                    <a:pt x="196" y="9086"/>
                  </a:cubicBezTo>
                  <a:cubicBezTo>
                    <a:pt x="496" y="9424"/>
                    <a:pt x="842" y="9692"/>
                    <a:pt x="1041" y="9692"/>
                  </a:cubicBezTo>
                  <a:cubicBezTo>
                    <a:pt x="1088" y="9692"/>
                    <a:pt x="1123" y="9678"/>
                    <a:pt x="1152" y="9645"/>
                  </a:cubicBezTo>
                  <a:cubicBezTo>
                    <a:pt x="2022" y="8633"/>
                    <a:pt x="2928" y="7656"/>
                    <a:pt x="3887" y="6725"/>
                  </a:cubicBezTo>
                  <a:cubicBezTo>
                    <a:pt x="4461" y="6169"/>
                    <a:pt x="5499" y="5613"/>
                    <a:pt x="5331" y="4711"/>
                  </a:cubicBezTo>
                  <a:cubicBezTo>
                    <a:pt x="5174" y="3852"/>
                    <a:pt x="4329" y="3213"/>
                    <a:pt x="3705" y="2703"/>
                  </a:cubicBezTo>
                  <a:cubicBezTo>
                    <a:pt x="2621" y="1819"/>
                    <a:pt x="1498" y="970"/>
                    <a:pt x="396" y="107"/>
                  </a:cubicBezTo>
                  <a:cubicBezTo>
                    <a:pt x="343" y="65"/>
                    <a:pt x="297" y="29"/>
                    <a:pt x="2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2" name="Google Shape;2132;p45"/>
            <p:cNvSpPr/>
            <p:nvPr/>
          </p:nvSpPr>
          <p:spPr>
            <a:xfrm>
              <a:off x="2127325" y="1397150"/>
              <a:ext cx="167675" cy="219250"/>
            </a:xfrm>
            <a:custGeom>
              <a:rect b="b" l="l" r="r" t="t"/>
              <a:pathLst>
                <a:path extrusionOk="0" h="8770" w="6707">
                  <a:moveTo>
                    <a:pt x="374" y="1"/>
                  </a:moveTo>
                  <a:cubicBezTo>
                    <a:pt x="292" y="12"/>
                    <a:pt x="214" y="26"/>
                    <a:pt x="132" y="47"/>
                  </a:cubicBezTo>
                  <a:cubicBezTo>
                    <a:pt x="107" y="68"/>
                    <a:pt x="86" y="90"/>
                    <a:pt x="60" y="111"/>
                  </a:cubicBezTo>
                  <a:cubicBezTo>
                    <a:pt x="0" y="389"/>
                    <a:pt x="50" y="435"/>
                    <a:pt x="217" y="661"/>
                  </a:cubicBezTo>
                  <a:cubicBezTo>
                    <a:pt x="520" y="1070"/>
                    <a:pt x="1337" y="1409"/>
                    <a:pt x="1921" y="1409"/>
                  </a:cubicBezTo>
                  <a:cubicBezTo>
                    <a:pt x="2015" y="1409"/>
                    <a:pt x="2100" y="1403"/>
                    <a:pt x="2178" y="1385"/>
                  </a:cubicBezTo>
                  <a:cubicBezTo>
                    <a:pt x="2225" y="1373"/>
                    <a:pt x="2275" y="1363"/>
                    <a:pt x="2321" y="1352"/>
                  </a:cubicBezTo>
                  <a:cubicBezTo>
                    <a:pt x="2456" y="1320"/>
                    <a:pt x="2424" y="1231"/>
                    <a:pt x="2328" y="1124"/>
                  </a:cubicBezTo>
                  <a:lnTo>
                    <a:pt x="2328" y="1124"/>
                  </a:lnTo>
                  <a:cubicBezTo>
                    <a:pt x="3676" y="1598"/>
                    <a:pt x="5006" y="2251"/>
                    <a:pt x="6318" y="2857"/>
                  </a:cubicBezTo>
                  <a:cubicBezTo>
                    <a:pt x="4863" y="3666"/>
                    <a:pt x="3583" y="4686"/>
                    <a:pt x="2489" y="5906"/>
                  </a:cubicBezTo>
                  <a:cubicBezTo>
                    <a:pt x="3843" y="4768"/>
                    <a:pt x="5245" y="3702"/>
                    <a:pt x="6707" y="2708"/>
                  </a:cubicBezTo>
                  <a:cubicBezTo>
                    <a:pt x="4892" y="1873"/>
                    <a:pt x="3027" y="1153"/>
                    <a:pt x="1123" y="529"/>
                  </a:cubicBezTo>
                  <a:cubicBezTo>
                    <a:pt x="802" y="425"/>
                    <a:pt x="538" y="218"/>
                    <a:pt x="374" y="1"/>
                  </a:cubicBezTo>
                  <a:close/>
                  <a:moveTo>
                    <a:pt x="1761" y="6786"/>
                  </a:moveTo>
                  <a:cubicBezTo>
                    <a:pt x="1519" y="7104"/>
                    <a:pt x="1284" y="7436"/>
                    <a:pt x="1062" y="7774"/>
                  </a:cubicBezTo>
                  <a:cubicBezTo>
                    <a:pt x="905" y="8024"/>
                    <a:pt x="2214" y="8769"/>
                    <a:pt x="2867" y="8769"/>
                  </a:cubicBezTo>
                  <a:cubicBezTo>
                    <a:pt x="3009" y="8769"/>
                    <a:pt x="3124" y="8733"/>
                    <a:pt x="3177" y="8644"/>
                  </a:cubicBezTo>
                  <a:cubicBezTo>
                    <a:pt x="3455" y="8216"/>
                    <a:pt x="3751" y="7806"/>
                    <a:pt x="4068" y="7414"/>
                  </a:cubicBezTo>
                  <a:lnTo>
                    <a:pt x="4068" y="7414"/>
                  </a:lnTo>
                  <a:cubicBezTo>
                    <a:pt x="3932" y="7528"/>
                    <a:pt x="3801" y="7642"/>
                    <a:pt x="3669" y="7757"/>
                  </a:cubicBezTo>
                  <a:cubicBezTo>
                    <a:pt x="3583" y="7831"/>
                    <a:pt x="3462" y="7864"/>
                    <a:pt x="3326" y="7864"/>
                  </a:cubicBezTo>
                  <a:cubicBezTo>
                    <a:pt x="2749" y="7864"/>
                    <a:pt x="1857" y="7275"/>
                    <a:pt x="1761" y="678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3" name="Google Shape;2133;p45"/>
            <p:cNvSpPr/>
            <p:nvPr/>
          </p:nvSpPr>
          <p:spPr>
            <a:xfrm>
              <a:off x="2129450" y="1377000"/>
              <a:ext cx="241500" cy="205525"/>
            </a:xfrm>
            <a:custGeom>
              <a:rect b="b" l="l" r="r" t="t"/>
              <a:pathLst>
                <a:path extrusionOk="0" h="8221" w="9660">
                  <a:moveTo>
                    <a:pt x="2404" y="6712"/>
                  </a:moveTo>
                  <a:lnTo>
                    <a:pt x="2404" y="6712"/>
                  </a:lnTo>
                  <a:cubicBezTo>
                    <a:pt x="2204" y="6883"/>
                    <a:pt x="2004" y="7051"/>
                    <a:pt x="1808" y="7225"/>
                  </a:cubicBezTo>
                  <a:cubicBezTo>
                    <a:pt x="1687" y="7329"/>
                    <a:pt x="1651" y="7457"/>
                    <a:pt x="1676" y="7592"/>
                  </a:cubicBezTo>
                  <a:cubicBezTo>
                    <a:pt x="1908" y="7289"/>
                    <a:pt x="2150" y="6993"/>
                    <a:pt x="2404" y="6712"/>
                  </a:cubicBezTo>
                  <a:close/>
                  <a:moveTo>
                    <a:pt x="518" y="1"/>
                  </a:moveTo>
                  <a:cubicBezTo>
                    <a:pt x="7" y="1"/>
                    <a:pt x="1" y="422"/>
                    <a:pt x="289" y="807"/>
                  </a:cubicBezTo>
                  <a:cubicBezTo>
                    <a:pt x="381" y="792"/>
                    <a:pt x="475" y="789"/>
                    <a:pt x="567" y="789"/>
                  </a:cubicBezTo>
                  <a:cubicBezTo>
                    <a:pt x="1416" y="789"/>
                    <a:pt x="2243" y="1274"/>
                    <a:pt x="3017" y="1605"/>
                  </a:cubicBezTo>
                  <a:cubicBezTo>
                    <a:pt x="4600" y="2280"/>
                    <a:pt x="6184" y="2957"/>
                    <a:pt x="7767" y="3634"/>
                  </a:cubicBezTo>
                  <a:cubicBezTo>
                    <a:pt x="7827" y="3663"/>
                    <a:pt x="9015" y="4237"/>
                    <a:pt x="8626" y="4437"/>
                  </a:cubicBezTo>
                  <a:cubicBezTo>
                    <a:pt x="6800" y="5378"/>
                    <a:pt x="5246" y="6644"/>
                    <a:pt x="3983" y="8220"/>
                  </a:cubicBezTo>
                  <a:cubicBezTo>
                    <a:pt x="5623" y="6822"/>
                    <a:pt x="7346" y="5535"/>
                    <a:pt x="9150" y="4351"/>
                  </a:cubicBezTo>
                  <a:cubicBezTo>
                    <a:pt x="9660" y="4016"/>
                    <a:pt x="8786" y="3321"/>
                    <a:pt x="8533" y="3196"/>
                  </a:cubicBezTo>
                  <a:cubicBezTo>
                    <a:pt x="6105" y="1983"/>
                    <a:pt x="3616" y="942"/>
                    <a:pt x="1038" y="97"/>
                  </a:cubicBezTo>
                  <a:cubicBezTo>
                    <a:pt x="824" y="30"/>
                    <a:pt x="653" y="1"/>
                    <a:pt x="5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4" name="Google Shape;2134;p45"/>
            <p:cNvSpPr/>
            <p:nvPr/>
          </p:nvSpPr>
          <p:spPr>
            <a:xfrm>
              <a:off x="2136675" y="1396700"/>
              <a:ext cx="218150" cy="197050"/>
            </a:xfrm>
            <a:custGeom>
              <a:rect b="b" l="l" r="r" t="t"/>
              <a:pathLst>
                <a:path extrusionOk="0" h="7882" w="8726">
                  <a:moveTo>
                    <a:pt x="278" y="1"/>
                  </a:moveTo>
                  <a:cubicBezTo>
                    <a:pt x="186" y="1"/>
                    <a:pt x="92" y="4"/>
                    <a:pt x="0" y="19"/>
                  </a:cubicBezTo>
                  <a:cubicBezTo>
                    <a:pt x="164" y="236"/>
                    <a:pt x="428" y="443"/>
                    <a:pt x="749" y="547"/>
                  </a:cubicBezTo>
                  <a:cubicBezTo>
                    <a:pt x="2653" y="1171"/>
                    <a:pt x="4518" y="1891"/>
                    <a:pt x="6333" y="2726"/>
                  </a:cubicBezTo>
                  <a:cubicBezTo>
                    <a:pt x="4871" y="3720"/>
                    <a:pt x="3469" y="4786"/>
                    <a:pt x="2115" y="5924"/>
                  </a:cubicBezTo>
                  <a:cubicBezTo>
                    <a:pt x="1861" y="6205"/>
                    <a:pt x="1619" y="6501"/>
                    <a:pt x="1387" y="6804"/>
                  </a:cubicBezTo>
                  <a:cubicBezTo>
                    <a:pt x="1483" y="7293"/>
                    <a:pt x="2375" y="7882"/>
                    <a:pt x="2952" y="7882"/>
                  </a:cubicBezTo>
                  <a:cubicBezTo>
                    <a:pt x="3088" y="7882"/>
                    <a:pt x="3209" y="7849"/>
                    <a:pt x="3295" y="7775"/>
                  </a:cubicBezTo>
                  <a:cubicBezTo>
                    <a:pt x="3427" y="7660"/>
                    <a:pt x="3558" y="7546"/>
                    <a:pt x="3694" y="7432"/>
                  </a:cubicBezTo>
                  <a:cubicBezTo>
                    <a:pt x="4957" y="5856"/>
                    <a:pt x="6511" y="4590"/>
                    <a:pt x="8337" y="3649"/>
                  </a:cubicBezTo>
                  <a:cubicBezTo>
                    <a:pt x="8726" y="3449"/>
                    <a:pt x="7538" y="2875"/>
                    <a:pt x="7478" y="2846"/>
                  </a:cubicBezTo>
                  <a:cubicBezTo>
                    <a:pt x="5895" y="2169"/>
                    <a:pt x="4311" y="1492"/>
                    <a:pt x="2728" y="817"/>
                  </a:cubicBezTo>
                  <a:cubicBezTo>
                    <a:pt x="1954" y="486"/>
                    <a:pt x="1127" y="1"/>
                    <a:pt x="2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35" name="Google Shape;2135;p45"/>
          <p:cNvGrpSpPr/>
          <p:nvPr/>
        </p:nvGrpSpPr>
        <p:grpSpPr>
          <a:xfrm rot="7345490">
            <a:off x="-788506" y="4255759"/>
            <a:ext cx="2316631" cy="1136613"/>
            <a:chOff x="4697000" y="3525875"/>
            <a:chExt cx="1131500" cy="555150"/>
          </a:xfrm>
        </p:grpSpPr>
        <p:sp>
          <p:nvSpPr>
            <p:cNvPr id="2136" name="Google Shape;2136;p45"/>
            <p:cNvSpPr/>
            <p:nvPr/>
          </p:nvSpPr>
          <p:spPr>
            <a:xfrm>
              <a:off x="4780825" y="3534300"/>
              <a:ext cx="393725" cy="234375"/>
            </a:xfrm>
            <a:custGeom>
              <a:rect b="b" l="l" r="r" t="t"/>
              <a:pathLst>
                <a:path extrusionOk="0" h="9375" w="15749">
                  <a:moveTo>
                    <a:pt x="9397" y="3441"/>
                  </a:moveTo>
                  <a:cubicBezTo>
                    <a:pt x="9426" y="3441"/>
                    <a:pt x="9456" y="3446"/>
                    <a:pt x="9484" y="3453"/>
                  </a:cubicBezTo>
                  <a:cubicBezTo>
                    <a:pt x="9511" y="3453"/>
                    <a:pt x="9538" y="3462"/>
                    <a:pt x="9565" y="3471"/>
                  </a:cubicBezTo>
                  <a:cubicBezTo>
                    <a:pt x="9781" y="3561"/>
                    <a:pt x="9862" y="3705"/>
                    <a:pt x="9808" y="3930"/>
                  </a:cubicBezTo>
                  <a:cubicBezTo>
                    <a:pt x="9765" y="4109"/>
                    <a:pt x="9683" y="4191"/>
                    <a:pt x="9539" y="4191"/>
                  </a:cubicBezTo>
                  <a:cubicBezTo>
                    <a:pt x="9501" y="4191"/>
                    <a:pt x="9459" y="4185"/>
                    <a:pt x="9412" y="4174"/>
                  </a:cubicBezTo>
                  <a:cubicBezTo>
                    <a:pt x="9267" y="4147"/>
                    <a:pt x="9186" y="4066"/>
                    <a:pt x="9168" y="3939"/>
                  </a:cubicBezTo>
                  <a:cubicBezTo>
                    <a:pt x="9159" y="3795"/>
                    <a:pt x="9159" y="3714"/>
                    <a:pt x="9159" y="3705"/>
                  </a:cubicBezTo>
                  <a:cubicBezTo>
                    <a:pt x="9207" y="3492"/>
                    <a:pt x="9303" y="3441"/>
                    <a:pt x="9397" y="3441"/>
                  </a:cubicBezTo>
                  <a:close/>
                  <a:moveTo>
                    <a:pt x="8451" y="3776"/>
                  </a:moveTo>
                  <a:cubicBezTo>
                    <a:pt x="8510" y="3776"/>
                    <a:pt x="8562" y="3781"/>
                    <a:pt x="8609" y="3786"/>
                  </a:cubicBezTo>
                  <a:cubicBezTo>
                    <a:pt x="8717" y="3813"/>
                    <a:pt x="8844" y="3885"/>
                    <a:pt x="8781" y="4147"/>
                  </a:cubicBezTo>
                  <a:cubicBezTo>
                    <a:pt x="8763" y="4183"/>
                    <a:pt x="8582" y="4336"/>
                    <a:pt x="7095" y="4733"/>
                  </a:cubicBezTo>
                  <a:cubicBezTo>
                    <a:pt x="6230" y="4952"/>
                    <a:pt x="5579" y="5062"/>
                    <a:pt x="5151" y="5062"/>
                  </a:cubicBezTo>
                  <a:cubicBezTo>
                    <a:pt x="5017" y="5062"/>
                    <a:pt x="4905" y="5052"/>
                    <a:pt x="4814" y="5030"/>
                  </a:cubicBezTo>
                  <a:cubicBezTo>
                    <a:pt x="4445" y="4949"/>
                    <a:pt x="4436" y="4769"/>
                    <a:pt x="4472" y="4616"/>
                  </a:cubicBezTo>
                  <a:cubicBezTo>
                    <a:pt x="4517" y="4435"/>
                    <a:pt x="4697" y="4336"/>
                    <a:pt x="5031" y="4300"/>
                  </a:cubicBezTo>
                  <a:cubicBezTo>
                    <a:pt x="5851" y="4237"/>
                    <a:pt x="6500" y="4156"/>
                    <a:pt x="6942" y="4066"/>
                  </a:cubicBezTo>
                  <a:cubicBezTo>
                    <a:pt x="7257" y="4003"/>
                    <a:pt x="7726" y="3903"/>
                    <a:pt x="8312" y="3786"/>
                  </a:cubicBezTo>
                  <a:cubicBezTo>
                    <a:pt x="8361" y="3779"/>
                    <a:pt x="8408" y="3776"/>
                    <a:pt x="8451" y="3776"/>
                  </a:cubicBezTo>
                  <a:close/>
                  <a:moveTo>
                    <a:pt x="587" y="3687"/>
                  </a:moveTo>
                  <a:lnTo>
                    <a:pt x="1" y="6238"/>
                  </a:lnTo>
                  <a:lnTo>
                    <a:pt x="1416" y="6563"/>
                  </a:lnTo>
                  <a:lnTo>
                    <a:pt x="2002" y="4012"/>
                  </a:lnTo>
                  <a:lnTo>
                    <a:pt x="587" y="3687"/>
                  </a:lnTo>
                  <a:close/>
                  <a:moveTo>
                    <a:pt x="13116" y="1235"/>
                  </a:moveTo>
                  <a:lnTo>
                    <a:pt x="12972" y="1289"/>
                  </a:lnTo>
                  <a:cubicBezTo>
                    <a:pt x="12008" y="1668"/>
                    <a:pt x="10556" y="2110"/>
                    <a:pt x="8654" y="2623"/>
                  </a:cubicBezTo>
                  <a:cubicBezTo>
                    <a:pt x="5806" y="3399"/>
                    <a:pt x="3922" y="3795"/>
                    <a:pt x="3075" y="3795"/>
                  </a:cubicBezTo>
                  <a:lnTo>
                    <a:pt x="3012" y="3795"/>
                  </a:lnTo>
                  <a:lnTo>
                    <a:pt x="2327" y="6770"/>
                  </a:lnTo>
                  <a:lnTo>
                    <a:pt x="11368" y="8843"/>
                  </a:lnTo>
                  <a:lnTo>
                    <a:pt x="13116" y="1235"/>
                  </a:lnTo>
                  <a:close/>
                  <a:moveTo>
                    <a:pt x="14288" y="0"/>
                  </a:moveTo>
                  <a:lnTo>
                    <a:pt x="12215" y="9041"/>
                  </a:lnTo>
                  <a:lnTo>
                    <a:pt x="13675" y="9375"/>
                  </a:lnTo>
                  <a:lnTo>
                    <a:pt x="15748" y="334"/>
                  </a:lnTo>
                  <a:lnTo>
                    <a:pt x="14288" y="0"/>
                  </a:lnTo>
                  <a:close/>
                </a:path>
              </a:pathLst>
            </a:custGeom>
            <a:solidFill>
              <a:srgbClr val="3C3E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7" name="Google Shape;2137;p45"/>
            <p:cNvSpPr/>
            <p:nvPr/>
          </p:nvSpPr>
          <p:spPr>
            <a:xfrm>
              <a:off x="4772275" y="3553675"/>
              <a:ext cx="363275" cy="417375"/>
            </a:xfrm>
            <a:custGeom>
              <a:rect b="b" l="l" r="r" t="t"/>
              <a:pathLst>
                <a:path extrusionOk="0" h="16695" w="14531">
                  <a:moveTo>
                    <a:pt x="14531" y="1"/>
                  </a:moveTo>
                  <a:cubicBezTo>
                    <a:pt x="14279" y="172"/>
                    <a:pt x="13891" y="370"/>
                    <a:pt x="13350" y="587"/>
                  </a:cubicBezTo>
                  <a:lnTo>
                    <a:pt x="11646" y="7978"/>
                  </a:lnTo>
                  <a:lnTo>
                    <a:pt x="2759" y="5941"/>
                  </a:lnTo>
                  <a:lnTo>
                    <a:pt x="3318" y="3534"/>
                  </a:lnTo>
                  <a:lnTo>
                    <a:pt x="2254" y="3291"/>
                  </a:lnTo>
                  <a:lnTo>
                    <a:pt x="1704" y="5697"/>
                  </a:lnTo>
                  <a:lnTo>
                    <a:pt x="433" y="5400"/>
                  </a:lnTo>
                  <a:lnTo>
                    <a:pt x="109" y="6842"/>
                  </a:lnTo>
                  <a:lnTo>
                    <a:pt x="0" y="7311"/>
                  </a:lnTo>
                  <a:lnTo>
                    <a:pt x="2326" y="7852"/>
                  </a:lnTo>
                  <a:lnTo>
                    <a:pt x="2236" y="8248"/>
                  </a:lnTo>
                  <a:cubicBezTo>
                    <a:pt x="2984" y="8501"/>
                    <a:pt x="4507" y="9645"/>
                    <a:pt x="6797" y="11683"/>
                  </a:cubicBezTo>
                  <a:cubicBezTo>
                    <a:pt x="9014" y="13648"/>
                    <a:pt x="10384" y="15027"/>
                    <a:pt x="10907" y="15811"/>
                  </a:cubicBezTo>
                  <a:lnTo>
                    <a:pt x="10772" y="16397"/>
                  </a:lnTo>
                  <a:lnTo>
                    <a:pt x="12079" y="16694"/>
                  </a:lnTo>
                  <a:lnTo>
                    <a:pt x="13954" y="8510"/>
                  </a:lnTo>
                  <a:lnTo>
                    <a:pt x="12656" y="8203"/>
                  </a:lnTo>
                  <a:lnTo>
                    <a:pt x="14531" y="1"/>
                  </a:lnTo>
                  <a:close/>
                </a:path>
              </a:pathLst>
            </a:custGeom>
            <a:solidFill>
              <a:srgbClr val="3033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8" name="Google Shape;2138;p45"/>
            <p:cNvSpPr/>
            <p:nvPr/>
          </p:nvSpPr>
          <p:spPr>
            <a:xfrm>
              <a:off x="4702650" y="3626025"/>
              <a:ext cx="70775" cy="58375"/>
            </a:xfrm>
            <a:custGeom>
              <a:rect b="b" l="l" r="r" t="t"/>
              <a:pathLst>
                <a:path extrusionOk="0" h="2335" w="2831">
                  <a:moveTo>
                    <a:pt x="0" y="0"/>
                  </a:moveTo>
                  <a:lnTo>
                    <a:pt x="198" y="1118"/>
                  </a:lnTo>
                  <a:lnTo>
                    <a:pt x="325" y="1848"/>
                  </a:lnTo>
                  <a:lnTo>
                    <a:pt x="2443" y="2335"/>
                  </a:lnTo>
                  <a:lnTo>
                    <a:pt x="2831" y="6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9" name="Google Shape;2139;p45"/>
            <p:cNvSpPr/>
            <p:nvPr/>
          </p:nvSpPr>
          <p:spPr>
            <a:xfrm>
              <a:off x="4710750" y="3642250"/>
              <a:ext cx="82050" cy="82500"/>
            </a:xfrm>
            <a:custGeom>
              <a:rect b="b" l="l" r="r" t="t"/>
              <a:pathLst>
                <a:path extrusionOk="0" h="3300" w="3282">
                  <a:moveTo>
                    <a:pt x="2507" y="0"/>
                  </a:moveTo>
                  <a:lnTo>
                    <a:pt x="2119" y="1686"/>
                  </a:lnTo>
                  <a:lnTo>
                    <a:pt x="1" y="1199"/>
                  </a:lnTo>
                  <a:lnTo>
                    <a:pt x="298" y="2776"/>
                  </a:lnTo>
                  <a:lnTo>
                    <a:pt x="2570" y="3299"/>
                  </a:lnTo>
                  <a:lnTo>
                    <a:pt x="2894" y="1857"/>
                  </a:lnTo>
                  <a:lnTo>
                    <a:pt x="3282" y="180"/>
                  </a:lnTo>
                  <a:lnTo>
                    <a:pt x="25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0" name="Google Shape;2140;p45"/>
            <p:cNvSpPr/>
            <p:nvPr/>
          </p:nvSpPr>
          <p:spPr>
            <a:xfrm>
              <a:off x="4889225" y="3618300"/>
              <a:ext cx="140200" cy="44575"/>
            </a:xfrm>
            <a:custGeom>
              <a:rect b="b" l="l" r="r" t="t"/>
              <a:pathLst>
                <a:path extrusionOk="0" h="1783" w="5608">
                  <a:moveTo>
                    <a:pt x="5066" y="0"/>
                  </a:moveTo>
                  <a:cubicBezTo>
                    <a:pt x="4904" y="0"/>
                    <a:pt x="4798" y="107"/>
                    <a:pt x="4751" y="327"/>
                  </a:cubicBezTo>
                  <a:cubicBezTo>
                    <a:pt x="4751" y="336"/>
                    <a:pt x="4751" y="426"/>
                    <a:pt x="4751" y="579"/>
                  </a:cubicBezTo>
                  <a:cubicBezTo>
                    <a:pt x="4778" y="751"/>
                    <a:pt x="4886" y="850"/>
                    <a:pt x="5057" y="895"/>
                  </a:cubicBezTo>
                  <a:cubicBezTo>
                    <a:pt x="5106" y="907"/>
                    <a:pt x="5152" y="913"/>
                    <a:pt x="5194" y="913"/>
                  </a:cubicBezTo>
                  <a:cubicBezTo>
                    <a:pt x="5379" y="913"/>
                    <a:pt x="5500" y="801"/>
                    <a:pt x="5544" y="588"/>
                  </a:cubicBezTo>
                  <a:cubicBezTo>
                    <a:pt x="5607" y="318"/>
                    <a:pt x="5508" y="138"/>
                    <a:pt x="5256" y="39"/>
                  </a:cubicBezTo>
                  <a:cubicBezTo>
                    <a:pt x="5186" y="13"/>
                    <a:pt x="5123" y="0"/>
                    <a:pt x="5066" y="0"/>
                  </a:cubicBezTo>
                  <a:close/>
                  <a:moveTo>
                    <a:pt x="4110" y="337"/>
                  </a:moveTo>
                  <a:cubicBezTo>
                    <a:pt x="4066" y="337"/>
                    <a:pt x="4018" y="340"/>
                    <a:pt x="3967" y="345"/>
                  </a:cubicBezTo>
                  <a:cubicBezTo>
                    <a:pt x="3372" y="471"/>
                    <a:pt x="2912" y="561"/>
                    <a:pt x="2588" y="625"/>
                  </a:cubicBezTo>
                  <a:cubicBezTo>
                    <a:pt x="2146" y="724"/>
                    <a:pt x="1506" y="805"/>
                    <a:pt x="686" y="868"/>
                  </a:cubicBezTo>
                  <a:cubicBezTo>
                    <a:pt x="316" y="904"/>
                    <a:pt x="109" y="1021"/>
                    <a:pt x="64" y="1237"/>
                  </a:cubicBezTo>
                  <a:cubicBezTo>
                    <a:pt x="1" y="1508"/>
                    <a:pt x="136" y="1670"/>
                    <a:pt x="460" y="1751"/>
                  </a:cubicBezTo>
                  <a:cubicBezTo>
                    <a:pt x="551" y="1772"/>
                    <a:pt x="662" y="1782"/>
                    <a:pt x="792" y="1782"/>
                  </a:cubicBezTo>
                  <a:cubicBezTo>
                    <a:pt x="1230" y="1782"/>
                    <a:pt x="1890" y="1667"/>
                    <a:pt x="2786" y="1445"/>
                  </a:cubicBezTo>
                  <a:cubicBezTo>
                    <a:pt x="3913" y="1147"/>
                    <a:pt x="4490" y="931"/>
                    <a:pt x="4517" y="805"/>
                  </a:cubicBezTo>
                  <a:cubicBezTo>
                    <a:pt x="4589" y="493"/>
                    <a:pt x="4455" y="337"/>
                    <a:pt x="4110" y="337"/>
                  </a:cubicBezTo>
                  <a:close/>
                </a:path>
              </a:pathLst>
            </a:custGeom>
            <a:solidFill>
              <a:srgbClr val="4547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1" name="Google Shape;2141;p45"/>
            <p:cNvSpPr/>
            <p:nvPr/>
          </p:nvSpPr>
          <p:spPr>
            <a:xfrm>
              <a:off x="5118850" y="3528450"/>
              <a:ext cx="709650" cy="395050"/>
            </a:xfrm>
            <a:custGeom>
              <a:rect b="b" l="l" r="r" t="t"/>
              <a:pathLst>
                <a:path extrusionOk="0" h="15802" w="28386">
                  <a:moveTo>
                    <a:pt x="4413" y="2577"/>
                  </a:moveTo>
                  <a:cubicBezTo>
                    <a:pt x="4514" y="2577"/>
                    <a:pt x="4667" y="2596"/>
                    <a:pt x="4895" y="2650"/>
                  </a:cubicBezTo>
                  <a:cubicBezTo>
                    <a:pt x="4986" y="2668"/>
                    <a:pt x="5085" y="2695"/>
                    <a:pt x="5193" y="2722"/>
                  </a:cubicBezTo>
                  <a:cubicBezTo>
                    <a:pt x="5833" y="2912"/>
                    <a:pt x="7771" y="3497"/>
                    <a:pt x="10944" y="4462"/>
                  </a:cubicBezTo>
                  <a:cubicBezTo>
                    <a:pt x="13432" y="5219"/>
                    <a:pt x="15865" y="5922"/>
                    <a:pt x="18164" y="6553"/>
                  </a:cubicBezTo>
                  <a:cubicBezTo>
                    <a:pt x="19137" y="6878"/>
                    <a:pt x="19579" y="7283"/>
                    <a:pt x="19471" y="7752"/>
                  </a:cubicBezTo>
                  <a:cubicBezTo>
                    <a:pt x="19426" y="7923"/>
                    <a:pt x="19327" y="8067"/>
                    <a:pt x="19155" y="8185"/>
                  </a:cubicBezTo>
                  <a:cubicBezTo>
                    <a:pt x="19012" y="8280"/>
                    <a:pt x="18869" y="8324"/>
                    <a:pt x="18725" y="8324"/>
                  </a:cubicBezTo>
                  <a:cubicBezTo>
                    <a:pt x="18679" y="8324"/>
                    <a:pt x="18633" y="8320"/>
                    <a:pt x="18588" y="8311"/>
                  </a:cubicBezTo>
                  <a:cubicBezTo>
                    <a:pt x="13179" y="6652"/>
                    <a:pt x="10241" y="5769"/>
                    <a:pt x="9862" y="5670"/>
                  </a:cubicBezTo>
                  <a:cubicBezTo>
                    <a:pt x="6752" y="4777"/>
                    <a:pt x="4922" y="4219"/>
                    <a:pt x="4436" y="4002"/>
                  </a:cubicBezTo>
                  <a:cubicBezTo>
                    <a:pt x="4030" y="3822"/>
                    <a:pt x="3868" y="3552"/>
                    <a:pt x="3958" y="3173"/>
                  </a:cubicBezTo>
                  <a:cubicBezTo>
                    <a:pt x="4030" y="2848"/>
                    <a:pt x="4138" y="2659"/>
                    <a:pt x="4273" y="2596"/>
                  </a:cubicBezTo>
                  <a:cubicBezTo>
                    <a:pt x="4302" y="2585"/>
                    <a:pt x="4346" y="2577"/>
                    <a:pt x="4413" y="2577"/>
                  </a:cubicBezTo>
                  <a:close/>
                  <a:moveTo>
                    <a:pt x="2200" y="0"/>
                  </a:moveTo>
                  <a:lnTo>
                    <a:pt x="1" y="9573"/>
                  </a:lnTo>
                  <a:lnTo>
                    <a:pt x="27133" y="15801"/>
                  </a:lnTo>
                  <a:lnTo>
                    <a:pt x="27151" y="15729"/>
                  </a:lnTo>
                  <a:cubicBezTo>
                    <a:pt x="27619" y="13755"/>
                    <a:pt x="27971" y="11718"/>
                    <a:pt x="28196" y="9699"/>
                  </a:cubicBezTo>
                  <a:cubicBezTo>
                    <a:pt x="28386" y="8825"/>
                    <a:pt x="27926" y="8248"/>
                    <a:pt x="26853" y="7977"/>
                  </a:cubicBezTo>
                  <a:cubicBezTo>
                    <a:pt x="18768" y="5048"/>
                    <a:pt x="10493" y="2371"/>
                    <a:pt x="2272" y="27"/>
                  </a:cubicBezTo>
                  <a:lnTo>
                    <a:pt x="22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2" name="Google Shape;2142;p45"/>
            <p:cNvSpPr/>
            <p:nvPr/>
          </p:nvSpPr>
          <p:spPr>
            <a:xfrm>
              <a:off x="5213500" y="3590975"/>
              <a:ext cx="396875" cy="147475"/>
            </a:xfrm>
            <a:custGeom>
              <a:rect b="b" l="l" r="r" t="t"/>
              <a:pathLst>
                <a:path extrusionOk="0" h="5899" w="15875">
                  <a:moveTo>
                    <a:pt x="630" y="1"/>
                  </a:moveTo>
                  <a:cubicBezTo>
                    <a:pt x="562" y="1"/>
                    <a:pt x="505" y="8"/>
                    <a:pt x="460" y="23"/>
                  </a:cubicBezTo>
                  <a:cubicBezTo>
                    <a:pt x="298" y="95"/>
                    <a:pt x="181" y="302"/>
                    <a:pt x="100" y="663"/>
                  </a:cubicBezTo>
                  <a:cubicBezTo>
                    <a:pt x="1" y="1078"/>
                    <a:pt x="172" y="1384"/>
                    <a:pt x="623" y="1573"/>
                  </a:cubicBezTo>
                  <a:cubicBezTo>
                    <a:pt x="1118" y="1799"/>
                    <a:pt x="2921" y="2349"/>
                    <a:pt x="6049" y="3241"/>
                  </a:cubicBezTo>
                  <a:cubicBezTo>
                    <a:pt x="6437" y="3340"/>
                    <a:pt x="9348" y="4223"/>
                    <a:pt x="14784" y="5882"/>
                  </a:cubicBezTo>
                  <a:cubicBezTo>
                    <a:pt x="14838" y="5893"/>
                    <a:pt x="14891" y="5899"/>
                    <a:pt x="14944" y="5899"/>
                  </a:cubicBezTo>
                  <a:cubicBezTo>
                    <a:pt x="15103" y="5899"/>
                    <a:pt x="15257" y="5848"/>
                    <a:pt x="15405" y="5747"/>
                  </a:cubicBezTo>
                  <a:cubicBezTo>
                    <a:pt x="15595" y="5621"/>
                    <a:pt x="15712" y="5458"/>
                    <a:pt x="15757" y="5269"/>
                  </a:cubicBezTo>
                  <a:cubicBezTo>
                    <a:pt x="15874" y="4755"/>
                    <a:pt x="15424" y="4323"/>
                    <a:pt x="14405" y="3980"/>
                  </a:cubicBezTo>
                  <a:cubicBezTo>
                    <a:pt x="12088" y="3349"/>
                    <a:pt x="9682" y="2646"/>
                    <a:pt x="7176" y="1889"/>
                  </a:cubicBezTo>
                  <a:cubicBezTo>
                    <a:pt x="3976" y="915"/>
                    <a:pt x="2065" y="329"/>
                    <a:pt x="1425" y="149"/>
                  </a:cubicBezTo>
                  <a:cubicBezTo>
                    <a:pt x="1073" y="51"/>
                    <a:pt x="810" y="1"/>
                    <a:pt x="6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3" name="Google Shape;2143;p45"/>
            <p:cNvSpPr/>
            <p:nvPr/>
          </p:nvSpPr>
          <p:spPr>
            <a:xfrm>
              <a:off x="5070850" y="3766400"/>
              <a:ext cx="724975" cy="311175"/>
            </a:xfrm>
            <a:custGeom>
              <a:rect b="b" l="l" r="r" t="t"/>
              <a:pathLst>
                <a:path extrusionOk="0" h="12447" w="28999">
                  <a:moveTo>
                    <a:pt x="2011" y="1"/>
                  </a:moveTo>
                  <a:lnTo>
                    <a:pt x="136" y="8185"/>
                  </a:lnTo>
                  <a:lnTo>
                    <a:pt x="1" y="8753"/>
                  </a:lnTo>
                  <a:cubicBezTo>
                    <a:pt x="8672" y="10592"/>
                    <a:pt x="17172" y="11818"/>
                    <a:pt x="25501" y="12413"/>
                  </a:cubicBezTo>
                  <a:cubicBezTo>
                    <a:pt x="25660" y="12435"/>
                    <a:pt x="25809" y="12446"/>
                    <a:pt x="25949" y="12446"/>
                  </a:cubicBezTo>
                  <a:cubicBezTo>
                    <a:pt x="26720" y="12446"/>
                    <a:pt x="27220" y="12112"/>
                    <a:pt x="27448" y="11448"/>
                  </a:cubicBezTo>
                  <a:cubicBezTo>
                    <a:pt x="28061" y="9718"/>
                    <a:pt x="28575" y="7969"/>
                    <a:pt x="28999" y="6193"/>
                  </a:cubicBezTo>
                  <a:lnTo>
                    <a:pt x="20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4" name="Google Shape;2144;p45"/>
            <p:cNvSpPr/>
            <p:nvPr/>
          </p:nvSpPr>
          <p:spPr>
            <a:xfrm>
              <a:off x="4697000" y="3525875"/>
              <a:ext cx="1131500" cy="555150"/>
            </a:xfrm>
            <a:custGeom>
              <a:rect b="b" l="l" r="r" t="t"/>
              <a:pathLst>
                <a:path extrusionOk="0" h="22206" w="45260">
                  <a:moveTo>
                    <a:pt x="19277" y="430"/>
                  </a:moveTo>
                  <a:cubicBezTo>
                    <a:pt x="20268" y="625"/>
                    <a:pt x="21223" y="951"/>
                    <a:pt x="22193" y="1230"/>
                  </a:cubicBezTo>
                  <a:cubicBezTo>
                    <a:pt x="23221" y="1545"/>
                    <a:pt x="24248" y="1852"/>
                    <a:pt x="25276" y="2185"/>
                  </a:cubicBezTo>
                  <a:cubicBezTo>
                    <a:pt x="27331" y="2834"/>
                    <a:pt x="29377" y="3501"/>
                    <a:pt x="31414" y="4177"/>
                  </a:cubicBezTo>
                  <a:cubicBezTo>
                    <a:pt x="33460" y="4844"/>
                    <a:pt x="35489" y="5565"/>
                    <a:pt x="37544" y="6205"/>
                  </a:cubicBezTo>
                  <a:cubicBezTo>
                    <a:pt x="39599" y="6836"/>
                    <a:pt x="41627" y="7567"/>
                    <a:pt x="43637" y="8315"/>
                  </a:cubicBezTo>
                  <a:lnTo>
                    <a:pt x="43655" y="8324"/>
                  </a:lnTo>
                  <a:cubicBezTo>
                    <a:pt x="44016" y="8423"/>
                    <a:pt x="44367" y="8567"/>
                    <a:pt x="44602" y="8810"/>
                  </a:cubicBezTo>
                  <a:cubicBezTo>
                    <a:pt x="44710" y="8937"/>
                    <a:pt x="44782" y="9081"/>
                    <a:pt x="44818" y="9234"/>
                  </a:cubicBezTo>
                  <a:cubicBezTo>
                    <a:pt x="44845" y="9396"/>
                    <a:pt x="44836" y="9568"/>
                    <a:pt x="44800" y="9739"/>
                  </a:cubicBezTo>
                  <a:cubicBezTo>
                    <a:pt x="44791" y="9748"/>
                    <a:pt x="44791" y="9748"/>
                    <a:pt x="44791" y="9757"/>
                  </a:cubicBezTo>
                  <a:cubicBezTo>
                    <a:pt x="44728" y="10262"/>
                    <a:pt x="44665" y="10766"/>
                    <a:pt x="44593" y="11271"/>
                  </a:cubicBezTo>
                  <a:lnTo>
                    <a:pt x="44358" y="12777"/>
                  </a:lnTo>
                  <a:cubicBezTo>
                    <a:pt x="44268" y="13281"/>
                    <a:pt x="44196" y="13777"/>
                    <a:pt x="44097" y="14282"/>
                  </a:cubicBezTo>
                  <a:cubicBezTo>
                    <a:pt x="44016" y="14778"/>
                    <a:pt x="43908" y="15282"/>
                    <a:pt x="43799" y="15778"/>
                  </a:cubicBezTo>
                  <a:cubicBezTo>
                    <a:pt x="43637" y="16454"/>
                    <a:pt x="43457" y="17130"/>
                    <a:pt x="43259" y="17797"/>
                  </a:cubicBezTo>
                  <a:cubicBezTo>
                    <a:pt x="43051" y="18473"/>
                    <a:pt x="42853" y="19140"/>
                    <a:pt x="42646" y="19807"/>
                  </a:cubicBezTo>
                  <a:cubicBezTo>
                    <a:pt x="42546" y="20141"/>
                    <a:pt x="42438" y="20474"/>
                    <a:pt x="42321" y="20808"/>
                  </a:cubicBezTo>
                  <a:cubicBezTo>
                    <a:pt x="42294" y="20889"/>
                    <a:pt x="42267" y="20970"/>
                    <a:pt x="42240" y="21051"/>
                  </a:cubicBezTo>
                  <a:cubicBezTo>
                    <a:pt x="42213" y="21123"/>
                    <a:pt x="42177" y="21196"/>
                    <a:pt x="42141" y="21268"/>
                  </a:cubicBezTo>
                  <a:cubicBezTo>
                    <a:pt x="42069" y="21412"/>
                    <a:pt x="41970" y="21529"/>
                    <a:pt x="41852" y="21628"/>
                  </a:cubicBezTo>
                  <a:cubicBezTo>
                    <a:pt x="41618" y="21827"/>
                    <a:pt x="41294" y="21917"/>
                    <a:pt x="40969" y="21935"/>
                  </a:cubicBezTo>
                  <a:cubicBezTo>
                    <a:pt x="40798" y="21935"/>
                    <a:pt x="40636" y="21926"/>
                    <a:pt x="40455" y="21908"/>
                  </a:cubicBezTo>
                  <a:lnTo>
                    <a:pt x="39932" y="21872"/>
                  </a:lnTo>
                  <a:cubicBezTo>
                    <a:pt x="38526" y="21799"/>
                    <a:pt x="37138" y="21673"/>
                    <a:pt x="35741" y="21538"/>
                  </a:cubicBezTo>
                  <a:cubicBezTo>
                    <a:pt x="34344" y="21385"/>
                    <a:pt x="32947" y="21241"/>
                    <a:pt x="31559" y="21051"/>
                  </a:cubicBezTo>
                  <a:cubicBezTo>
                    <a:pt x="30864" y="20961"/>
                    <a:pt x="30170" y="20853"/>
                    <a:pt x="29485" y="20754"/>
                  </a:cubicBezTo>
                  <a:cubicBezTo>
                    <a:pt x="28791" y="20646"/>
                    <a:pt x="28097" y="20547"/>
                    <a:pt x="27403" y="20438"/>
                  </a:cubicBezTo>
                  <a:cubicBezTo>
                    <a:pt x="26015" y="20222"/>
                    <a:pt x="24636" y="19988"/>
                    <a:pt x="23257" y="19753"/>
                  </a:cubicBezTo>
                  <a:cubicBezTo>
                    <a:pt x="20562" y="19287"/>
                    <a:pt x="17868" y="18768"/>
                    <a:pt x="15191" y="18224"/>
                  </a:cubicBezTo>
                  <a:lnTo>
                    <a:pt x="15191" y="18224"/>
                  </a:lnTo>
                  <a:lnTo>
                    <a:pt x="15279" y="17851"/>
                  </a:lnTo>
                  <a:cubicBezTo>
                    <a:pt x="15297" y="17743"/>
                    <a:pt x="15234" y="17644"/>
                    <a:pt x="15135" y="17617"/>
                  </a:cubicBezTo>
                  <a:lnTo>
                    <a:pt x="14017" y="17362"/>
                  </a:lnTo>
                  <a:lnTo>
                    <a:pt x="14017" y="17362"/>
                  </a:lnTo>
                  <a:lnTo>
                    <a:pt x="14108" y="16968"/>
                  </a:lnTo>
                  <a:lnTo>
                    <a:pt x="14108" y="16959"/>
                  </a:lnTo>
                  <a:cubicBezTo>
                    <a:pt x="14117" y="16905"/>
                    <a:pt x="14108" y="16860"/>
                    <a:pt x="14081" y="16815"/>
                  </a:cubicBezTo>
                  <a:cubicBezTo>
                    <a:pt x="13774" y="16409"/>
                    <a:pt x="13441" y="16058"/>
                    <a:pt x="13098" y="15706"/>
                  </a:cubicBezTo>
                  <a:cubicBezTo>
                    <a:pt x="12756" y="15364"/>
                    <a:pt x="12413" y="15030"/>
                    <a:pt x="12061" y="14697"/>
                  </a:cubicBezTo>
                  <a:cubicBezTo>
                    <a:pt x="11349" y="14039"/>
                    <a:pt x="10628" y="13399"/>
                    <a:pt x="9907" y="12759"/>
                  </a:cubicBezTo>
                  <a:cubicBezTo>
                    <a:pt x="9177" y="12119"/>
                    <a:pt x="8447" y="11497"/>
                    <a:pt x="7708" y="10866"/>
                  </a:cubicBezTo>
                  <a:cubicBezTo>
                    <a:pt x="7338" y="10559"/>
                    <a:pt x="6969" y="10244"/>
                    <a:pt x="6581" y="9946"/>
                  </a:cubicBezTo>
                  <a:cubicBezTo>
                    <a:pt x="6392" y="9802"/>
                    <a:pt x="6184" y="9658"/>
                    <a:pt x="5977" y="9532"/>
                  </a:cubicBezTo>
                  <a:cubicBezTo>
                    <a:pt x="5818" y="9428"/>
                    <a:pt x="5653" y="9329"/>
                    <a:pt x="5471" y="9244"/>
                  </a:cubicBezTo>
                  <a:lnTo>
                    <a:pt x="5471" y="9244"/>
                  </a:lnTo>
                  <a:cubicBezTo>
                    <a:pt x="5490" y="9164"/>
                    <a:pt x="5510" y="9082"/>
                    <a:pt x="5526" y="9000"/>
                  </a:cubicBezTo>
                  <a:lnTo>
                    <a:pt x="5535" y="8955"/>
                  </a:lnTo>
                  <a:cubicBezTo>
                    <a:pt x="5535" y="8946"/>
                    <a:pt x="5535" y="8937"/>
                    <a:pt x="5535" y="8928"/>
                  </a:cubicBezTo>
                  <a:cubicBezTo>
                    <a:pt x="5535" y="8838"/>
                    <a:pt x="5463" y="8774"/>
                    <a:pt x="5382" y="8774"/>
                  </a:cubicBezTo>
                  <a:cubicBezTo>
                    <a:pt x="5175" y="8774"/>
                    <a:pt x="4976" y="8747"/>
                    <a:pt x="4778" y="8720"/>
                  </a:cubicBezTo>
                  <a:cubicBezTo>
                    <a:pt x="4580" y="8693"/>
                    <a:pt x="4382" y="8657"/>
                    <a:pt x="4192" y="8612"/>
                  </a:cubicBezTo>
                  <a:cubicBezTo>
                    <a:pt x="3994" y="8567"/>
                    <a:pt x="3805" y="8513"/>
                    <a:pt x="3615" y="8450"/>
                  </a:cubicBezTo>
                  <a:cubicBezTo>
                    <a:pt x="3488" y="8413"/>
                    <a:pt x="3360" y="8369"/>
                    <a:pt x="3236" y="8316"/>
                  </a:cubicBezTo>
                  <a:lnTo>
                    <a:pt x="3236" y="8316"/>
                  </a:lnTo>
                  <a:lnTo>
                    <a:pt x="3309" y="7999"/>
                  </a:lnTo>
                  <a:lnTo>
                    <a:pt x="3318" y="7963"/>
                  </a:lnTo>
                  <a:cubicBezTo>
                    <a:pt x="3318" y="7954"/>
                    <a:pt x="3318" y="7945"/>
                    <a:pt x="3318" y="7936"/>
                  </a:cubicBezTo>
                  <a:cubicBezTo>
                    <a:pt x="3318" y="7846"/>
                    <a:pt x="3255" y="7765"/>
                    <a:pt x="3165" y="7765"/>
                  </a:cubicBezTo>
                  <a:cubicBezTo>
                    <a:pt x="2966" y="7756"/>
                    <a:pt x="2768" y="7729"/>
                    <a:pt x="2579" y="7702"/>
                  </a:cubicBezTo>
                  <a:cubicBezTo>
                    <a:pt x="2390" y="7666"/>
                    <a:pt x="2200" y="7630"/>
                    <a:pt x="2011" y="7585"/>
                  </a:cubicBezTo>
                  <a:cubicBezTo>
                    <a:pt x="1680" y="7506"/>
                    <a:pt x="1350" y="7420"/>
                    <a:pt x="1031" y="7298"/>
                  </a:cubicBezTo>
                  <a:lnTo>
                    <a:pt x="1031" y="7298"/>
                  </a:lnTo>
                  <a:cubicBezTo>
                    <a:pt x="992" y="6753"/>
                    <a:pt x="915" y="6209"/>
                    <a:pt x="821" y="5665"/>
                  </a:cubicBezTo>
                  <a:cubicBezTo>
                    <a:pt x="746" y="5190"/>
                    <a:pt x="677" y="4708"/>
                    <a:pt x="519" y="4242"/>
                  </a:cubicBezTo>
                  <a:lnTo>
                    <a:pt x="519" y="4242"/>
                  </a:lnTo>
                  <a:cubicBezTo>
                    <a:pt x="712" y="4272"/>
                    <a:pt x="903" y="4309"/>
                    <a:pt x="1092" y="4349"/>
                  </a:cubicBezTo>
                  <a:cubicBezTo>
                    <a:pt x="1398" y="4403"/>
                    <a:pt x="1695" y="4475"/>
                    <a:pt x="1993" y="4547"/>
                  </a:cubicBezTo>
                  <a:cubicBezTo>
                    <a:pt x="2597" y="4691"/>
                    <a:pt x="3201" y="4844"/>
                    <a:pt x="3787" y="5025"/>
                  </a:cubicBezTo>
                  <a:lnTo>
                    <a:pt x="3805" y="5025"/>
                  </a:lnTo>
                  <a:cubicBezTo>
                    <a:pt x="3820" y="5029"/>
                    <a:pt x="3836" y="5031"/>
                    <a:pt x="3851" y="5031"/>
                  </a:cubicBezTo>
                  <a:cubicBezTo>
                    <a:pt x="3931" y="5031"/>
                    <a:pt x="3998" y="4973"/>
                    <a:pt x="4021" y="4889"/>
                  </a:cubicBezTo>
                  <a:lnTo>
                    <a:pt x="4021" y="4880"/>
                  </a:lnTo>
                  <a:lnTo>
                    <a:pt x="4148" y="4317"/>
                  </a:lnTo>
                  <a:lnTo>
                    <a:pt x="4148" y="4317"/>
                  </a:lnTo>
                  <a:cubicBezTo>
                    <a:pt x="4481" y="4347"/>
                    <a:pt x="4813" y="4416"/>
                    <a:pt x="5139" y="4484"/>
                  </a:cubicBezTo>
                  <a:cubicBezTo>
                    <a:pt x="5526" y="4583"/>
                    <a:pt x="5905" y="4682"/>
                    <a:pt x="6284" y="4835"/>
                  </a:cubicBezTo>
                  <a:cubicBezTo>
                    <a:pt x="6293" y="4844"/>
                    <a:pt x="6302" y="4844"/>
                    <a:pt x="6311" y="4844"/>
                  </a:cubicBezTo>
                  <a:cubicBezTo>
                    <a:pt x="6322" y="4847"/>
                    <a:pt x="6334" y="4848"/>
                    <a:pt x="6345" y="4848"/>
                  </a:cubicBezTo>
                  <a:cubicBezTo>
                    <a:pt x="6421" y="4848"/>
                    <a:pt x="6485" y="4797"/>
                    <a:pt x="6509" y="4718"/>
                  </a:cubicBezTo>
                  <a:lnTo>
                    <a:pt x="6509" y="4691"/>
                  </a:lnTo>
                  <a:lnTo>
                    <a:pt x="6584" y="4392"/>
                  </a:lnTo>
                  <a:lnTo>
                    <a:pt x="6584" y="4392"/>
                  </a:lnTo>
                  <a:cubicBezTo>
                    <a:pt x="7031" y="4355"/>
                    <a:pt x="7460" y="4267"/>
                    <a:pt x="7888" y="4186"/>
                  </a:cubicBezTo>
                  <a:cubicBezTo>
                    <a:pt x="8366" y="4087"/>
                    <a:pt x="8834" y="3970"/>
                    <a:pt x="9303" y="3862"/>
                  </a:cubicBezTo>
                  <a:cubicBezTo>
                    <a:pt x="9781" y="3745"/>
                    <a:pt x="10250" y="3627"/>
                    <a:pt x="10718" y="3501"/>
                  </a:cubicBezTo>
                  <a:lnTo>
                    <a:pt x="12116" y="3132"/>
                  </a:lnTo>
                  <a:cubicBezTo>
                    <a:pt x="13053" y="2888"/>
                    <a:pt x="13981" y="2627"/>
                    <a:pt x="14919" y="2348"/>
                  </a:cubicBezTo>
                  <a:cubicBezTo>
                    <a:pt x="15379" y="2203"/>
                    <a:pt x="15838" y="2050"/>
                    <a:pt x="16298" y="1888"/>
                  </a:cubicBezTo>
                  <a:cubicBezTo>
                    <a:pt x="16758" y="1717"/>
                    <a:pt x="17217" y="1545"/>
                    <a:pt x="17659" y="1275"/>
                  </a:cubicBezTo>
                  <a:cubicBezTo>
                    <a:pt x="17695" y="1248"/>
                    <a:pt x="17722" y="1212"/>
                    <a:pt x="17731" y="1167"/>
                  </a:cubicBezTo>
                  <a:lnTo>
                    <a:pt x="17731" y="1158"/>
                  </a:lnTo>
                  <a:lnTo>
                    <a:pt x="17858" y="621"/>
                  </a:lnTo>
                  <a:lnTo>
                    <a:pt x="17858" y="621"/>
                  </a:lnTo>
                  <a:cubicBezTo>
                    <a:pt x="18019" y="634"/>
                    <a:pt x="18172" y="666"/>
                    <a:pt x="18326" y="698"/>
                  </a:cubicBezTo>
                  <a:cubicBezTo>
                    <a:pt x="18542" y="761"/>
                    <a:pt x="18759" y="824"/>
                    <a:pt x="18966" y="923"/>
                  </a:cubicBezTo>
                  <a:cubicBezTo>
                    <a:pt x="18975" y="923"/>
                    <a:pt x="18984" y="932"/>
                    <a:pt x="19002" y="932"/>
                  </a:cubicBezTo>
                  <a:cubicBezTo>
                    <a:pt x="19013" y="935"/>
                    <a:pt x="19023" y="936"/>
                    <a:pt x="19034" y="936"/>
                  </a:cubicBezTo>
                  <a:cubicBezTo>
                    <a:pt x="19103" y="936"/>
                    <a:pt x="19168" y="886"/>
                    <a:pt x="19191" y="815"/>
                  </a:cubicBezTo>
                  <a:lnTo>
                    <a:pt x="19200" y="779"/>
                  </a:lnTo>
                  <a:lnTo>
                    <a:pt x="19277" y="430"/>
                  </a:lnTo>
                  <a:close/>
                  <a:moveTo>
                    <a:pt x="19118" y="0"/>
                  </a:moveTo>
                  <a:cubicBezTo>
                    <a:pt x="19034" y="0"/>
                    <a:pt x="18964" y="53"/>
                    <a:pt x="18948" y="139"/>
                  </a:cubicBezTo>
                  <a:lnTo>
                    <a:pt x="18939" y="157"/>
                  </a:lnTo>
                  <a:lnTo>
                    <a:pt x="18855" y="537"/>
                  </a:lnTo>
                  <a:lnTo>
                    <a:pt x="18855" y="537"/>
                  </a:lnTo>
                  <a:cubicBezTo>
                    <a:pt x="18695" y="524"/>
                    <a:pt x="18535" y="496"/>
                    <a:pt x="18380" y="464"/>
                  </a:cubicBezTo>
                  <a:cubicBezTo>
                    <a:pt x="18164" y="410"/>
                    <a:pt x="17948" y="355"/>
                    <a:pt x="17749" y="238"/>
                  </a:cubicBezTo>
                  <a:cubicBezTo>
                    <a:pt x="17731" y="238"/>
                    <a:pt x="17722" y="229"/>
                    <a:pt x="17704" y="229"/>
                  </a:cubicBezTo>
                  <a:cubicBezTo>
                    <a:pt x="17692" y="227"/>
                    <a:pt x="17680" y="225"/>
                    <a:pt x="17669" y="225"/>
                  </a:cubicBezTo>
                  <a:cubicBezTo>
                    <a:pt x="17601" y="225"/>
                    <a:pt x="17539" y="269"/>
                    <a:pt x="17524" y="346"/>
                  </a:cubicBezTo>
                  <a:lnTo>
                    <a:pt x="17515" y="391"/>
                  </a:lnTo>
                  <a:lnTo>
                    <a:pt x="17379" y="989"/>
                  </a:lnTo>
                  <a:lnTo>
                    <a:pt x="17379" y="989"/>
                  </a:lnTo>
                  <a:cubicBezTo>
                    <a:pt x="17029" y="1231"/>
                    <a:pt x="16601" y="1419"/>
                    <a:pt x="16181" y="1590"/>
                  </a:cubicBezTo>
                  <a:cubicBezTo>
                    <a:pt x="15739" y="1771"/>
                    <a:pt x="15288" y="1924"/>
                    <a:pt x="14829" y="2077"/>
                  </a:cubicBezTo>
                  <a:cubicBezTo>
                    <a:pt x="13918" y="2384"/>
                    <a:pt x="12990" y="2645"/>
                    <a:pt x="12052" y="2897"/>
                  </a:cubicBezTo>
                  <a:cubicBezTo>
                    <a:pt x="11593" y="3024"/>
                    <a:pt x="11124" y="3159"/>
                    <a:pt x="10655" y="3276"/>
                  </a:cubicBezTo>
                  <a:cubicBezTo>
                    <a:pt x="10187" y="3393"/>
                    <a:pt x="9718" y="3510"/>
                    <a:pt x="9249" y="3618"/>
                  </a:cubicBezTo>
                  <a:cubicBezTo>
                    <a:pt x="8780" y="3727"/>
                    <a:pt x="8303" y="3808"/>
                    <a:pt x="7834" y="3889"/>
                  </a:cubicBezTo>
                  <a:cubicBezTo>
                    <a:pt x="7600" y="3934"/>
                    <a:pt x="7356" y="3961"/>
                    <a:pt x="7122" y="3988"/>
                  </a:cubicBezTo>
                  <a:cubicBezTo>
                    <a:pt x="6953" y="4008"/>
                    <a:pt x="6784" y="4022"/>
                    <a:pt x="6618" y="4022"/>
                  </a:cubicBezTo>
                  <a:cubicBezTo>
                    <a:pt x="6554" y="4022"/>
                    <a:pt x="6491" y="4020"/>
                    <a:pt x="6428" y="4015"/>
                  </a:cubicBezTo>
                  <a:cubicBezTo>
                    <a:pt x="6338" y="4015"/>
                    <a:pt x="6256" y="4069"/>
                    <a:pt x="6238" y="4159"/>
                  </a:cubicBezTo>
                  <a:lnTo>
                    <a:pt x="6238" y="4168"/>
                  </a:lnTo>
                  <a:lnTo>
                    <a:pt x="6176" y="4441"/>
                  </a:lnTo>
                  <a:lnTo>
                    <a:pt x="6176" y="4441"/>
                  </a:lnTo>
                  <a:cubicBezTo>
                    <a:pt x="5842" y="4407"/>
                    <a:pt x="5510" y="4345"/>
                    <a:pt x="5184" y="4276"/>
                  </a:cubicBezTo>
                  <a:cubicBezTo>
                    <a:pt x="4796" y="4186"/>
                    <a:pt x="4418" y="4078"/>
                    <a:pt x="4039" y="3925"/>
                  </a:cubicBezTo>
                  <a:cubicBezTo>
                    <a:pt x="4030" y="3925"/>
                    <a:pt x="4021" y="3916"/>
                    <a:pt x="4012" y="3916"/>
                  </a:cubicBezTo>
                  <a:cubicBezTo>
                    <a:pt x="4000" y="3914"/>
                    <a:pt x="3989" y="3912"/>
                    <a:pt x="3978" y="3912"/>
                  </a:cubicBezTo>
                  <a:cubicBezTo>
                    <a:pt x="3902" y="3912"/>
                    <a:pt x="3837" y="3964"/>
                    <a:pt x="3814" y="4042"/>
                  </a:cubicBezTo>
                  <a:lnTo>
                    <a:pt x="3805" y="4069"/>
                  </a:lnTo>
                  <a:lnTo>
                    <a:pt x="3683" y="4611"/>
                  </a:lnTo>
                  <a:lnTo>
                    <a:pt x="3683" y="4611"/>
                  </a:lnTo>
                  <a:cubicBezTo>
                    <a:pt x="3136" y="4513"/>
                    <a:pt x="2596" y="4406"/>
                    <a:pt x="2056" y="4285"/>
                  </a:cubicBezTo>
                  <a:cubicBezTo>
                    <a:pt x="1759" y="4222"/>
                    <a:pt x="1452" y="4159"/>
                    <a:pt x="1155" y="4078"/>
                  </a:cubicBezTo>
                  <a:cubicBezTo>
                    <a:pt x="857" y="3997"/>
                    <a:pt x="560" y="3916"/>
                    <a:pt x="262" y="3817"/>
                  </a:cubicBezTo>
                  <a:cubicBezTo>
                    <a:pt x="253" y="3808"/>
                    <a:pt x="235" y="3808"/>
                    <a:pt x="217" y="3808"/>
                  </a:cubicBezTo>
                  <a:cubicBezTo>
                    <a:pt x="212" y="3807"/>
                    <a:pt x="206" y="3807"/>
                    <a:pt x="200" y="3807"/>
                  </a:cubicBezTo>
                  <a:cubicBezTo>
                    <a:pt x="109" y="3807"/>
                    <a:pt x="37" y="3876"/>
                    <a:pt x="37" y="3970"/>
                  </a:cubicBezTo>
                  <a:lnTo>
                    <a:pt x="28" y="4042"/>
                  </a:lnTo>
                  <a:cubicBezTo>
                    <a:pt x="1" y="4637"/>
                    <a:pt x="127" y="5205"/>
                    <a:pt x="235" y="5773"/>
                  </a:cubicBezTo>
                  <a:cubicBezTo>
                    <a:pt x="352" y="6341"/>
                    <a:pt x="488" y="6909"/>
                    <a:pt x="659" y="7467"/>
                  </a:cubicBezTo>
                  <a:lnTo>
                    <a:pt x="677" y="7521"/>
                  </a:lnTo>
                  <a:cubicBezTo>
                    <a:pt x="686" y="7576"/>
                    <a:pt x="740" y="7621"/>
                    <a:pt x="803" y="7621"/>
                  </a:cubicBezTo>
                  <a:cubicBezTo>
                    <a:pt x="1200" y="7648"/>
                    <a:pt x="1578" y="7720"/>
                    <a:pt x="1957" y="7801"/>
                  </a:cubicBezTo>
                  <a:cubicBezTo>
                    <a:pt x="2146" y="7846"/>
                    <a:pt x="2335" y="7891"/>
                    <a:pt x="2525" y="7945"/>
                  </a:cubicBezTo>
                  <a:cubicBezTo>
                    <a:pt x="2646" y="7981"/>
                    <a:pt x="2771" y="8022"/>
                    <a:pt x="2894" y="8069"/>
                  </a:cubicBezTo>
                  <a:lnTo>
                    <a:pt x="2894" y="8069"/>
                  </a:lnTo>
                  <a:lnTo>
                    <a:pt x="2822" y="8387"/>
                  </a:lnTo>
                  <a:lnTo>
                    <a:pt x="2813" y="8423"/>
                  </a:lnTo>
                  <a:cubicBezTo>
                    <a:pt x="2804" y="8432"/>
                    <a:pt x="2804" y="8441"/>
                    <a:pt x="2804" y="8450"/>
                  </a:cubicBezTo>
                  <a:cubicBezTo>
                    <a:pt x="2804" y="8540"/>
                    <a:pt x="2876" y="8612"/>
                    <a:pt x="2966" y="8612"/>
                  </a:cubicBezTo>
                  <a:cubicBezTo>
                    <a:pt x="3174" y="8612"/>
                    <a:pt x="3372" y="8639"/>
                    <a:pt x="3570" y="8666"/>
                  </a:cubicBezTo>
                  <a:cubicBezTo>
                    <a:pt x="3760" y="8693"/>
                    <a:pt x="3958" y="8729"/>
                    <a:pt x="4156" y="8774"/>
                  </a:cubicBezTo>
                  <a:cubicBezTo>
                    <a:pt x="4346" y="8819"/>
                    <a:pt x="4535" y="8874"/>
                    <a:pt x="4733" y="8928"/>
                  </a:cubicBezTo>
                  <a:cubicBezTo>
                    <a:pt x="4859" y="8970"/>
                    <a:pt x="4986" y="9016"/>
                    <a:pt x="5109" y="9069"/>
                  </a:cubicBezTo>
                  <a:lnTo>
                    <a:pt x="5109" y="9069"/>
                  </a:lnTo>
                  <a:cubicBezTo>
                    <a:pt x="5091" y="9149"/>
                    <a:pt x="5074" y="9232"/>
                    <a:pt x="5058" y="9315"/>
                  </a:cubicBezTo>
                  <a:cubicBezTo>
                    <a:pt x="5031" y="9414"/>
                    <a:pt x="5085" y="9514"/>
                    <a:pt x="5184" y="9541"/>
                  </a:cubicBezTo>
                  <a:cubicBezTo>
                    <a:pt x="5382" y="9604"/>
                    <a:pt x="5598" y="9712"/>
                    <a:pt x="5797" y="9829"/>
                  </a:cubicBezTo>
                  <a:cubicBezTo>
                    <a:pt x="6004" y="9937"/>
                    <a:pt x="6211" y="10063"/>
                    <a:pt x="6410" y="10199"/>
                  </a:cubicBezTo>
                  <a:cubicBezTo>
                    <a:pt x="6806" y="10460"/>
                    <a:pt x="7194" y="10739"/>
                    <a:pt x="7582" y="11028"/>
                  </a:cubicBezTo>
                  <a:cubicBezTo>
                    <a:pt x="8348" y="11614"/>
                    <a:pt x="9069" y="12254"/>
                    <a:pt x="9790" y="12894"/>
                  </a:cubicBezTo>
                  <a:cubicBezTo>
                    <a:pt x="10502" y="13534"/>
                    <a:pt x="11214" y="14192"/>
                    <a:pt x="11890" y="14868"/>
                  </a:cubicBezTo>
                  <a:cubicBezTo>
                    <a:pt x="12233" y="15210"/>
                    <a:pt x="12566" y="15553"/>
                    <a:pt x="12882" y="15913"/>
                  </a:cubicBezTo>
                  <a:cubicBezTo>
                    <a:pt x="13178" y="16252"/>
                    <a:pt x="13474" y="16590"/>
                    <a:pt x="13710" y="16958"/>
                  </a:cubicBezTo>
                  <a:lnTo>
                    <a:pt x="13710" y="16958"/>
                  </a:lnTo>
                  <a:lnTo>
                    <a:pt x="13594" y="17464"/>
                  </a:lnTo>
                  <a:cubicBezTo>
                    <a:pt x="13567" y="17572"/>
                    <a:pt x="13639" y="17671"/>
                    <a:pt x="13738" y="17698"/>
                  </a:cubicBezTo>
                  <a:lnTo>
                    <a:pt x="14855" y="17952"/>
                  </a:lnTo>
                  <a:lnTo>
                    <a:pt x="14855" y="17952"/>
                  </a:lnTo>
                  <a:lnTo>
                    <a:pt x="14766" y="18329"/>
                  </a:lnTo>
                  <a:lnTo>
                    <a:pt x="14766" y="18338"/>
                  </a:lnTo>
                  <a:cubicBezTo>
                    <a:pt x="14748" y="18437"/>
                    <a:pt x="14811" y="18545"/>
                    <a:pt x="14919" y="18563"/>
                  </a:cubicBezTo>
                  <a:cubicBezTo>
                    <a:pt x="17659" y="19167"/>
                    <a:pt x="20417" y="19690"/>
                    <a:pt x="23194" y="20150"/>
                  </a:cubicBezTo>
                  <a:cubicBezTo>
                    <a:pt x="23879" y="20258"/>
                    <a:pt x="24573" y="20375"/>
                    <a:pt x="25267" y="20474"/>
                  </a:cubicBezTo>
                  <a:cubicBezTo>
                    <a:pt x="25961" y="20583"/>
                    <a:pt x="26655" y="20682"/>
                    <a:pt x="27358" y="20772"/>
                  </a:cubicBezTo>
                  <a:cubicBezTo>
                    <a:pt x="28746" y="20961"/>
                    <a:pt x="30143" y="21132"/>
                    <a:pt x="31531" y="21286"/>
                  </a:cubicBezTo>
                  <a:cubicBezTo>
                    <a:pt x="34326" y="21601"/>
                    <a:pt x="37120" y="21863"/>
                    <a:pt x="39905" y="22115"/>
                  </a:cubicBezTo>
                  <a:lnTo>
                    <a:pt x="40428" y="22160"/>
                  </a:lnTo>
                  <a:cubicBezTo>
                    <a:pt x="40608" y="22187"/>
                    <a:pt x="40789" y="22205"/>
                    <a:pt x="40969" y="22205"/>
                  </a:cubicBezTo>
                  <a:cubicBezTo>
                    <a:pt x="41339" y="22196"/>
                    <a:pt x="41735" y="22115"/>
                    <a:pt x="42051" y="21872"/>
                  </a:cubicBezTo>
                  <a:cubicBezTo>
                    <a:pt x="42204" y="21745"/>
                    <a:pt x="42330" y="21592"/>
                    <a:pt x="42429" y="21421"/>
                  </a:cubicBezTo>
                  <a:cubicBezTo>
                    <a:pt x="42474" y="21340"/>
                    <a:pt x="42510" y="21250"/>
                    <a:pt x="42546" y="21159"/>
                  </a:cubicBezTo>
                  <a:cubicBezTo>
                    <a:pt x="42583" y="21078"/>
                    <a:pt x="42610" y="20997"/>
                    <a:pt x="42637" y="20916"/>
                  </a:cubicBezTo>
                  <a:cubicBezTo>
                    <a:pt x="42754" y="20583"/>
                    <a:pt x="42871" y="20249"/>
                    <a:pt x="42988" y="19916"/>
                  </a:cubicBezTo>
                  <a:cubicBezTo>
                    <a:pt x="43214" y="19249"/>
                    <a:pt x="43421" y="18582"/>
                    <a:pt x="43601" y="17896"/>
                  </a:cubicBezTo>
                  <a:cubicBezTo>
                    <a:pt x="43772" y="17220"/>
                    <a:pt x="43944" y="16535"/>
                    <a:pt x="44106" y="15850"/>
                  </a:cubicBezTo>
                  <a:cubicBezTo>
                    <a:pt x="44232" y="15355"/>
                    <a:pt x="44340" y="14850"/>
                    <a:pt x="44457" y="14354"/>
                  </a:cubicBezTo>
                  <a:cubicBezTo>
                    <a:pt x="44575" y="13858"/>
                    <a:pt x="44683" y="13353"/>
                    <a:pt x="44773" y="12849"/>
                  </a:cubicBezTo>
                  <a:cubicBezTo>
                    <a:pt x="44872" y="12344"/>
                    <a:pt x="44944" y="11839"/>
                    <a:pt x="45016" y="11334"/>
                  </a:cubicBezTo>
                  <a:cubicBezTo>
                    <a:pt x="45088" y="10821"/>
                    <a:pt x="45152" y="10316"/>
                    <a:pt x="45206" y="9802"/>
                  </a:cubicBezTo>
                  <a:lnTo>
                    <a:pt x="45206" y="9802"/>
                  </a:lnTo>
                  <a:lnTo>
                    <a:pt x="45197" y="9829"/>
                  </a:lnTo>
                  <a:cubicBezTo>
                    <a:pt x="45242" y="9613"/>
                    <a:pt x="45260" y="9387"/>
                    <a:pt x="45206" y="9153"/>
                  </a:cubicBezTo>
                  <a:cubicBezTo>
                    <a:pt x="45161" y="8928"/>
                    <a:pt x="45034" y="8711"/>
                    <a:pt x="44881" y="8549"/>
                  </a:cubicBezTo>
                  <a:cubicBezTo>
                    <a:pt x="44719" y="8387"/>
                    <a:pt x="44530" y="8270"/>
                    <a:pt x="44331" y="8179"/>
                  </a:cubicBezTo>
                  <a:cubicBezTo>
                    <a:pt x="44142" y="8089"/>
                    <a:pt x="43944" y="8026"/>
                    <a:pt x="43745" y="7981"/>
                  </a:cubicBezTo>
                  <a:lnTo>
                    <a:pt x="43763" y="7981"/>
                  </a:lnTo>
                  <a:cubicBezTo>
                    <a:pt x="41726" y="7278"/>
                    <a:pt x="39689" y="6566"/>
                    <a:pt x="37679" y="5809"/>
                  </a:cubicBezTo>
                  <a:cubicBezTo>
                    <a:pt x="35660" y="5052"/>
                    <a:pt x="33605" y="4412"/>
                    <a:pt x="31550" y="3754"/>
                  </a:cubicBezTo>
                  <a:cubicBezTo>
                    <a:pt x="29494" y="3105"/>
                    <a:pt x="27439" y="2483"/>
                    <a:pt x="25366" y="1879"/>
                  </a:cubicBezTo>
                  <a:lnTo>
                    <a:pt x="22265" y="977"/>
                  </a:lnTo>
                  <a:lnTo>
                    <a:pt x="20715" y="527"/>
                  </a:lnTo>
                  <a:cubicBezTo>
                    <a:pt x="20201" y="382"/>
                    <a:pt x="19687" y="220"/>
                    <a:pt x="19182" y="13"/>
                  </a:cubicBezTo>
                  <a:cubicBezTo>
                    <a:pt x="19173" y="13"/>
                    <a:pt x="19164" y="13"/>
                    <a:pt x="19155" y="4"/>
                  </a:cubicBezTo>
                  <a:cubicBezTo>
                    <a:pt x="19143" y="2"/>
                    <a:pt x="19130" y="0"/>
                    <a:pt x="191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5" name="Google Shape;2145;p45"/>
            <p:cNvSpPr/>
            <p:nvPr/>
          </p:nvSpPr>
          <p:spPr>
            <a:xfrm>
              <a:off x="5068825" y="3761150"/>
              <a:ext cx="57725" cy="214775"/>
            </a:xfrm>
            <a:custGeom>
              <a:rect b="b" l="l" r="r" t="t"/>
              <a:pathLst>
                <a:path extrusionOk="0" h="8591" w="2309">
                  <a:moveTo>
                    <a:pt x="2095" y="1"/>
                  </a:moveTo>
                  <a:cubicBezTo>
                    <a:pt x="2000" y="1"/>
                    <a:pt x="1919" y="69"/>
                    <a:pt x="1903" y="166"/>
                  </a:cubicBezTo>
                  <a:cubicBezTo>
                    <a:pt x="1795" y="860"/>
                    <a:pt x="1623" y="1536"/>
                    <a:pt x="1470" y="2221"/>
                  </a:cubicBezTo>
                  <a:lnTo>
                    <a:pt x="992" y="4267"/>
                  </a:lnTo>
                  <a:cubicBezTo>
                    <a:pt x="677" y="5628"/>
                    <a:pt x="352" y="6989"/>
                    <a:pt x="28" y="8350"/>
                  </a:cubicBezTo>
                  <a:cubicBezTo>
                    <a:pt x="28" y="8350"/>
                    <a:pt x="28" y="8359"/>
                    <a:pt x="28" y="8359"/>
                  </a:cubicBezTo>
                  <a:cubicBezTo>
                    <a:pt x="1" y="8458"/>
                    <a:pt x="73" y="8567"/>
                    <a:pt x="172" y="8585"/>
                  </a:cubicBezTo>
                  <a:cubicBezTo>
                    <a:pt x="189" y="8589"/>
                    <a:pt x="206" y="8591"/>
                    <a:pt x="222" y="8591"/>
                  </a:cubicBezTo>
                  <a:cubicBezTo>
                    <a:pt x="309" y="8591"/>
                    <a:pt x="384" y="8532"/>
                    <a:pt x="406" y="8440"/>
                  </a:cubicBezTo>
                  <a:cubicBezTo>
                    <a:pt x="704" y="7070"/>
                    <a:pt x="1010" y="5709"/>
                    <a:pt x="1317" y="4339"/>
                  </a:cubicBezTo>
                  <a:lnTo>
                    <a:pt x="1786" y="2293"/>
                  </a:lnTo>
                  <a:cubicBezTo>
                    <a:pt x="1939" y="1608"/>
                    <a:pt x="2083" y="923"/>
                    <a:pt x="2281" y="247"/>
                  </a:cubicBezTo>
                  <a:cubicBezTo>
                    <a:pt x="2290" y="247"/>
                    <a:pt x="2290" y="238"/>
                    <a:pt x="2290" y="229"/>
                  </a:cubicBezTo>
                  <a:cubicBezTo>
                    <a:pt x="2308" y="121"/>
                    <a:pt x="2236" y="21"/>
                    <a:pt x="2128" y="3"/>
                  </a:cubicBezTo>
                  <a:cubicBezTo>
                    <a:pt x="2117" y="2"/>
                    <a:pt x="2106" y="1"/>
                    <a:pt x="20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6" name="Google Shape;2146;p45"/>
            <p:cNvSpPr/>
            <p:nvPr/>
          </p:nvSpPr>
          <p:spPr>
            <a:xfrm>
              <a:off x="4825225" y="3697850"/>
              <a:ext cx="21000" cy="56475"/>
            </a:xfrm>
            <a:custGeom>
              <a:rect b="b" l="l" r="r" t="t"/>
              <a:pathLst>
                <a:path extrusionOk="0" h="2259" w="840">
                  <a:moveTo>
                    <a:pt x="640" y="0"/>
                  </a:moveTo>
                  <a:cubicBezTo>
                    <a:pt x="562" y="0"/>
                    <a:pt x="487" y="50"/>
                    <a:pt x="451" y="129"/>
                  </a:cubicBezTo>
                  <a:cubicBezTo>
                    <a:pt x="334" y="435"/>
                    <a:pt x="262" y="751"/>
                    <a:pt x="190" y="1075"/>
                  </a:cubicBezTo>
                  <a:cubicBezTo>
                    <a:pt x="118" y="1391"/>
                    <a:pt x="55" y="1715"/>
                    <a:pt x="19" y="2040"/>
                  </a:cubicBezTo>
                  <a:cubicBezTo>
                    <a:pt x="1" y="2130"/>
                    <a:pt x="55" y="2220"/>
                    <a:pt x="145" y="2247"/>
                  </a:cubicBezTo>
                  <a:cubicBezTo>
                    <a:pt x="168" y="2254"/>
                    <a:pt x="190" y="2258"/>
                    <a:pt x="212" y="2258"/>
                  </a:cubicBezTo>
                  <a:cubicBezTo>
                    <a:pt x="295" y="2258"/>
                    <a:pt x="369" y="2206"/>
                    <a:pt x="397" y="2121"/>
                  </a:cubicBezTo>
                  <a:cubicBezTo>
                    <a:pt x="497" y="1814"/>
                    <a:pt x="587" y="1499"/>
                    <a:pt x="659" y="1183"/>
                  </a:cubicBezTo>
                  <a:cubicBezTo>
                    <a:pt x="740" y="859"/>
                    <a:pt x="803" y="543"/>
                    <a:pt x="830" y="210"/>
                  </a:cubicBezTo>
                  <a:cubicBezTo>
                    <a:pt x="839" y="129"/>
                    <a:pt x="794" y="48"/>
                    <a:pt x="704" y="12"/>
                  </a:cubicBezTo>
                  <a:cubicBezTo>
                    <a:pt x="683" y="4"/>
                    <a:pt x="662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7" name="Google Shape;2147;p45"/>
            <p:cNvSpPr/>
            <p:nvPr/>
          </p:nvSpPr>
          <p:spPr>
            <a:xfrm>
              <a:off x="5115925" y="3539325"/>
              <a:ext cx="61550" cy="232125"/>
            </a:xfrm>
            <a:custGeom>
              <a:rect b="b" l="l" r="r" t="t"/>
              <a:pathLst>
                <a:path extrusionOk="0" h="9285" w="2462">
                  <a:moveTo>
                    <a:pt x="2244" y="0"/>
                  </a:moveTo>
                  <a:cubicBezTo>
                    <a:pt x="2159" y="0"/>
                    <a:pt x="2080" y="60"/>
                    <a:pt x="2065" y="151"/>
                  </a:cubicBezTo>
                  <a:lnTo>
                    <a:pt x="1046" y="4595"/>
                  </a:lnTo>
                  <a:lnTo>
                    <a:pt x="542" y="6821"/>
                  </a:lnTo>
                  <a:lnTo>
                    <a:pt x="289" y="7930"/>
                  </a:lnTo>
                  <a:cubicBezTo>
                    <a:pt x="199" y="8300"/>
                    <a:pt x="127" y="8669"/>
                    <a:pt x="19" y="9039"/>
                  </a:cubicBezTo>
                  <a:cubicBezTo>
                    <a:pt x="19" y="9048"/>
                    <a:pt x="19" y="9048"/>
                    <a:pt x="19" y="9057"/>
                  </a:cubicBezTo>
                  <a:cubicBezTo>
                    <a:pt x="1" y="9165"/>
                    <a:pt x="73" y="9264"/>
                    <a:pt x="172" y="9282"/>
                  </a:cubicBezTo>
                  <a:cubicBezTo>
                    <a:pt x="183" y="9284"/>
                    <a:pt x="194" y="9285"/>
                    <a:pt x="205" y="9285"/>
                  </a:cubicBezTo>
                  <a:cubicBezTo>
                    <a:pt x="300" y="9285"/>
                    <a:pt x="381" y="9217"/>
                    <a:pt x="397" y="9120"/>
                  </a:cubicBezTo>
                  <a:cubicBezTo>
                    <a:pt x="469" y="8750"/>
                    <a:pt x="560" y="8381"/>
                    <a:pt x="641" y="8011"/>
                  </a:cubicBezTo>
                  <a:lnTo>
                    <a:pt x="902" y="6902"/>
                  </a:lnTo>
                  <a:lnTo>
                    <a:pt x="1416" y="4676"/>
                  </a:lnTo>
                  <a:lnTo>
                    <a:pt x="2443" y="241"/>
                  </a:lnTo>
                  <a:lnTo>
                    <a:pt x="2443" y="232"/>
                  </a:lnTo>
                  <a:cubicBezTo>
                    <a:pt x="2461" y="133"/>
                    <a:pt x="2398" y="25"/>
                    <a:pt x="2290" y="7"/>
                  </a:cubicBezTo>
                  <a:cubicBezTo>
                    <a:pt x="2275" y="3"/>
                    <a:pt x="2259" y="0"/>
                    <a:pt x="22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8" name="Google Shape;2148;p45"/>
            <p:cNvSpPr/>
            <p:nvPr/>
          </p:nvSpPr>
          <p:spPr>
            <a:xfrm>
              <a:off x="5039525" y="3548650"/>
              <a:ext cx="101450" cy="405350"/>
            </a:xfrm>
            <a:custGeom>
              <a:rect b="b" l="l" r="r" t="t"/>
              <a:pathLst>
                <a:path extrusionOk="0" h="16214" w="4058">
                  <a:moveTo>
                    <a:pt x="3853" y="1"/>
                  </a:moveTo>
                  <a:cubicBezTo>
                    <a:pt x="3758" y="1"/>
                    <a:pt x="3676" y="68"/>
                    <a:pt x="3652" y="157"/>
                  </a:cubicBezTo>
                  <a:cubicBezTo>
                    <a:pt x="3390" y="1482"/>
                    <a:pt x="3111" y="2807"/>
                    <a:pt x="2822" y="4132"/>
                  </a:cubicBezTo>
                  <a:cubicBezTo>
                    <a:pt x="2543" y="5448"/>
                    <a:pt x="2236" y="6764"/>
                    <a:pt x="1948" y="8089"/>
                  </a:cubicBezTo>
                  <a:cubicBezTo>
                    <a:pt x="1641" y="9405"/>
                    <a:pt x="1335" y="10721"/>
                    <a:pt x="1020" y="12037"/>
                  </a:cubicBezTo>
                  <a:lnTo>
                    <a:pt x="533" y="14002"/>
                  </a:lnTo>
                  <a:cubicBezTo>
                    <a:pt x="371" y="14660"/>
                    <a:pt x="199" y="15318"/>
                    <a:pt x="28" y="15967"/>
                  </a:cubicBezTo>
                  <a:cubicBezTo>
                    <a:pt x="28" y="15976"/>
                    <a:pt x="28" y="15976"/>
                    <a:pt x="28" y="15985"/>
                  </a:cubicBezTo>
                  <a:cubicBezTo>
                    <a:pt x="1" y="16084"/>
                    <a:pt x="73" y="16192"/>
                    <a:pt x="181" y="16210"/>
                  </a:cubicBezTo>
                  <a:cubicBezTo>
                    <a:pt x="192" y="16212"/>
                    <a:pt x="202" y="16213"/>
                    <a:pt x="212" y="16213"/>
                  </a:cubicBezTo>
                  <a:cubicBezTo>
                    <a:pt x="302" y="16213"/>
                    <a:pt x="390" y="16146"/>
                    <a:pt x="407" y="16057"/>
                  </a:cubicBezTo>
                  <a:cubicBezTo>
                    <a:pt x="533" y="15390"/>
                    <a:pt x="668" y="14732"/>
                    <a:pt x="803" y="14065"/>
                  </a:cubicBezTo>
                  <a:lnTo>
                    <a:pt x="1227" y="12082"/>
                  </a:lnTo>
                  <a:cubicBezTo>
                    <a:pt x="1524" y="10766"/>
                    <a:pt x="1813" y="9441"/>
                    <a:pt x="2119" y="8125"/>
                  </a:cubicBezTo>
                  <a:cubicBezTo>
                    <a:pt x="2426" y="6809"/>
                    <a:pt x="2723" y="5493"/>
                    <a:pt x="3048" y="4177"/>
                  </a:cubicBezTo>
                  <a:cubicBezTo>
                    <a:pt x="3372" y="2870"/>
                    <a:pt x="3688" y="1554"/>
                    <a:pt x="4030" y="247"/>
                  </a:cubicBezTo>
                  <a:cubicBezTo>
                    <a:pt x="4039" y="238"/>
                    <a:pt x="4039" y="238"/>
                    <a:pt x="4039" y="238"/>
                  </a:cubicBezTo>
                  <a:cubicBezTo>
                    <a:pt x="4057" y="129"/>
                    <a:pt x="3985" y="30"/>
                    <a:pt x="3886" y="3"/>
                  </a:cubicBezTo>
                  <a:cubicBezTo>
                    <a:pt x="3875" y="1"/>
                    <a:pt x="3864" y="1"/>
                    <a:pt x="38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9" name="Google Shape;2149;p45"/>
            <p:cNvSpPr/>
            <p:nvPr/>
          </p:nvSpPr>
          <p:spPr>
            <a:xfrm>
              <a:off x="4836050" y="3636975"/>
              <a:ext cx="24350" cy="70875"/>
            </a:xfrm>
            <a:custGeom>
              <a:rect b="b" l="l" r="r" t="t"/>
              <a:pathLst>
                <a:path extrusionOk="0" h="2835" w="974">
                  <a:moveTo>
                    <a:pt x="763" y="1"/>
                  </a:moveTo>
                  <a:cubicBezTo>
                    <a:pt x="675" y="1"/>
                    <a:pt x="593" y="68"/>
                    <a:pt x="577" y="157"/>
                  </a:cubicBezTo>
                  <a:cubicBezTo>
                    <a:pt x="541" y="364"/>
                    <a:pt x="505" y="563"/>
                    <a:pt x="460" y="770"/>
                  </a:cubicBezTo>
                  <a:cubicBezTo>
                    <a:pt x="424" y="968"/>
                    <a:pt x="379" y="1167"/>
                    <a:pt x="334" y="1374"/>
                  </a:cubicBezTo>
                  <a:cubicBezTo>
                    <a:pt x="244" y="1770"/>
                    <a:pt x="181" y="2176"/>
                    <a:pt x="18" y="2564"/>
                  </a:cubicBezTo>
                  <a:cubicBezTo>
                    <a:pt x="9" y="2582"/>
                    <a:pt x="9" y="2600"/>
                    <a:pt x="9" y="2627"/>
                  </a:cubicBezTo>
                  <a:cubicBezTo>
                    <a:pt x="0" y="2735"/>
                    <a:pt x="82" y="2825"/>
                    <a:pt x="190" y="2834"/>
                  </a:cubicBezTo>
                  <a:cubicBezTo>
                    <a:pt x="195" y="2835"/>
                    <a:pt x="200" y="2835"/>
                    <a:pt x="205" y="2835"/>
                  </a:cubicBezTo>
                  <a:cubicBezTo>
                    <a:pt x="307" y="2835"/>
                    <a:pt x="397" y="2748"/>
                    <a:pt x="397" y="2645"/>
                  </a:cubicBezTo>
                  <a:cubicBezTo>
                    <a:pt x="424" y="2230"/>
                    <a:pt x="541" y="1843"/>
                    <a:pt x="631" y="1437"/>
                  </a:cubicBezTo>
                  <a:cubicBezTo>
                    <a:pt x="685" y="1239"/>
                    <a:pt x="740" y="1040"/>
                    <a:pt x="785" y="842"/>
                  </a:cubicBezTo>
                  <a:cubicBezTo>
                    <a:pt x="839" y="644"/>
                    <a:pt x="893" y="445"/>
                    <a:pt x="947" y="247"/>
                  </a:cubicBezTo>
                  <a:cubicBezTo>
                    <a:pt x="956" y="238"/>
                    <a:pt x="956" y="229"/>
                    <a:pt x="956" y="229"/>
                  </a:cubicBezTo>
                  <a:cubicBezTo>
                    <a:pt x="974" y="121"/>
                    <a:pt x="902" y="22"/>
                    <a:pt x="794" y="4"/>
                  </a:cubicBezTo>
                  <a:cubicBezTo>
                    <a:pt x="783" y="2"/>
                    <a:pt x="773" y="1"/>
                    <a:pt x="7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0" name="Google Shape;2150;p45"/>
            <p:cNvSpPr/>
            <p:nvPr/>
          </p:nvSpPr>
          <p:spPr>
            <a:xfrm>
              <a:off x="4769575" y="3641500"/>
              <a:ext cx="28650" cy="88500"/>
            </a:xfrm>
            <a:custGeom>
              <a:rect b="b" l="l" r="r" t="t"/>
              <a:pathLst>
                <a:path extrusionOk="0" h="3540" w="1146">
                  <a:moveTo>
                    <a:pt x="932" y="0"/>
                  </a:moveTo>
                  <a:cubicBezTo>
                    <a:pt x="837" y="0"/>
                    <a:pt x="756" y="68"/>
                    <a:pt x="739" y="165"/>
                  </a:cubicBezTo>
                  <a:cubicBezTo>
                    <a:pt x="703" y="427"/>
                    <a:pt x="649" y="688"/>
                    <a:pt x="604" y="949"/>
                  </a:cubicBezTo>
                  <a:cubicBezTo>
                    <a:pt x="550" y="1211"/>
                    <a:pt x="487" y="1472"/>
                    <a:pt x="433" y="1734"/>
                  </a:cubicBezTo>
                  <a:cubicBezTo>
                    <a:pt x="370" y="1995"/>
                    <a:pt x="307" y="2256"/>
                    <a:pt x="244" y="2518"/>
                  </a:cubicBezTo>
                  <a:cubicBezTo>
                    <a:pt x="172" y="2770"/>
                    <a:pt x="108" y="3032"/>
                    <a:pt x="27" y="3284"/>
                  </a:cubicBezTo>
                  <a:cubicBezTo>
                    <a:pt x="18" y="3293"/>
                    <a:pt x="18" y="3302"/>
                    <a:pt x="18" y="3311"/>
                  </a:cubicBezTo>
                  <a:cubicBezTo>
                    <a:pt x="0" y="3419"/>
                    <a:pt x="72" y="3518"/>
                    <a:pt x="181" y="3536"/>
                  </a:cubicBezTo>
                  <a:cubicBezTo>
                    <a:pt x="192" y="3538"/>
                    <a:pt x="203" y="3539"/>
                    <a:pt x="214" y="3539"/>
                  </a:cubicBezTo>
                  <a:cubicBezTo>
                    <a:pt x="308" y="3539"/>
                    <a:pt x="390" y="3471"/>
                    <a:pt x="406" y="3374"/>
                  </a:cubicBezTo>
                  <a:cubicBezTo>
                    <a:pt x="442" y="3104"/>
                    <a:pt x="496" y="2842"/>
                    <a:pt x="541" y="2581"/>
                  </a:cubicBezTo>
                  <a:cubicBezTo>
                    <a:pt x="595" y="2320"/>
                    <a:pt x="658" y="2058"/>
                    <a:pt x="712" y="1797"/>
                  </a:cubicBezTo>
                  <a:cubicBezTo>
                    <a:pt x="775" y="1544"/>
                    <a:pt x="839" y="1283"/>
                    <a:pt x="902" y="1022"/>
                  </a:cubicBezTo>
                  <a:cubicBezTo>
                    <a:pt x="974" y="769"/>
                    <a:pt x="1037" y="508"/>
                    <a:pt x="1118" y="255"/>
                  </a:cubicBezTo>
                  <a:cubicBezTo>
                    <a:pt x="1118" y="246"/>
                    <a:pt x="1127" y="228"/>
                    <a:pt x="1127" y="219"/>
                  </a:cubicBezTo>
                  <a:cubicBezTo>
                    <a:pt x="1145" y="111"/>
                    <a:pt x="1073" y="12"/>
                    <a:pt x="965" y="3"/>
                  </a:cubicBezTo>
                  <a:cubicBezTo>
                    <a:pt x="954" y="1"/>
                    <a:pt x="943" y="0"/>
                    <a:pt x="9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51" name="Google Shape;2151;p45"/>
          <p:cNvSpPr txBox="1"/>
          <p:nvPr/>
        </p:nvSpPr>
        <p:spPr>
          <a:xfrm>
            <a:off x="1544550" y="1631000"/>
            <a:ext cx="49674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1C1C1B"/>
              </a:buClr>
              <a:buSzPts val="3000"/>
              <a:buFont typeface="Itim"/>
              <a:buChar char="❏"/>
            </a:pPr>
            <a:r>
              <a:rPr lang="en" sz="30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rPr>
              <a:t>Admin</a:t>
            </a:r>
            <a:endParaRPr sz="3000">
              <a:solidFill>
                <a:schemeClr val="dk2"/>
              </a:solidFill>
              <a:latin typeface="Itim"/>
              <a:ea typeface="Itim"/>
              <a:cs typeface="Itim"/>
              <a:sym typeface="Itim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3000"/>
              <a:buFont typeface="Itim"/>
              <a:buChar char="❏"/>
            </a:pPr>
            <a:r>
              <a:rPr lang="en" sz="30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rPr>
              <a:t>Owner</a:t>
            </a:r>
            <a:endParaRPr sz="3000">
              <a:solidFill>
                <a:schemeClr val="dk2"/>
              </a:solidFill>
              <a:latin typeface="Itim"/>
              <a:ea typeface="Itim"/>
              <a:cs typeface="Itim"/>
              <a:sym typeface="Itim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3000"/>
              <a:buFont typeface="Itim"/>
              <a:buChar char="❏"/>
            </a:pPr>
            <a:r>
              <a:rPr lang="en" sz="30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rPr>
              <a:t>DBA</a:t>
            </a:r>
            <a:endParaRPr sz="3000">
              <a:solidFill>
                <a:schemeClr val="dk2"/>
              </a:solidFill>
              <a:latin typeface="Itim"/>
              <a:ea typeface="Itim"/>
              <a:cs typeface="Itim"/>
              <a:sym typeface="Itim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1C1C1B"/>
              </a:buClr>
              <a:buSzPts val="3000"/>
              <a:buFont typeface="Itim"/>
              <a:buChar char="❏"/>
            </a:pPr>
            <a:r>
              <a:rPr lang="en" sz="30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rPr>
              <a:t>Teacher</a:t>
            </a:r>
            <a:endParaRPr sz="3000">
              <a:solidFill>
                <a:schemeClr val="dk2"/>
              </a:solidFill>
              <a:latin typeface="Itim"/>
              <a:ea typeface="Itim"/>
              <a:cs typeface="Itim"/>
              <a:sym typeface="Itim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1C1C1B"/>
              </a:buClr>
              <a:buSzPts val="3000"/>
              <a:buFont typeface="Itim"/>
              <a:buChar char="❏"/>
            </a:pPr>
            <a:r>
              <a:rPr lang="en" sz="30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rPr>
              <a:t>Student</a:t>
            </a:r>
            <a:endParaRPr sz="3000">
              <a:solidFill>
                <a:schemeClr val="dk2"/>
              </a:solidFill>
              <a:latin typeface="Itim"/>
              <a:ea typeface="Itim"/>
              <a:cs typeface="Itim"/>
              <a:sym typeface="Itim"/>
            </a:endParaRPr>
          </a:p>
        </p:txBody>
      </p:sp>
      <p:pic>
        <p:nvPicPr>
          <p:cNvPr id="2152" name="Google Shape;2152;p45"/>
          <p:cNvPicPr preferRelativeResize="0"/>
          <p:nvPr/>
        </p:nvPicPr>
        <p:blipFill rotWithShape="1">
          <a:blip r:embed="rId3">
            <a:alphaModFix/>
          </a:blip>
          <a:srcRect b="12246" l="15550" r="15364" t="12389"/>
          <a:stretch/>
        </p:blipFill>
        <p:spPr>
          <a:xfrm>
            <a:off x="4829025" y="1332750"/>
            <a:ext cx="2994010" cy="24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5" name="Google Shape;815;p28"/>
          <p:cNvGrpSpPr/>
          <p:nvPr/>
        </p:nvGrpSpPr>
        <p:grpSpPr>
          <a:xfrm>
            <a:off x="2224558" y="452047"/>
            <a:ext cx="4945272" cy="237546"/>
            <a:chOff x="4345425" y="2175475"/>
            <a:chExt cx="800750" cy="176025"/>
          </a:xfrm>
        </p:grpSpPr>
        <p:sp>
          <p:nvSpPr>
            <p:cNvPr id="816" name="Google Shape;816;p28"/>
            <p:cNvSpPr/>
            <p:nvPr/>
          </p:nvSpPr>
          <p:spPr>
            <a:xfrm>
              <a:off x="4351850" y="2175475"/>
              <a:ext cx="763000" cy="156275"/>
            </a:xfrm>
            <a:custGeom>
              <a:rect b="b" l="l" r="r" t="t"/>
              <a:pathLst>
                <a:path extrusionOk="0" h="6251" w="3052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CAFFCA">
                <a:alpha val="44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28"/>
            <p:cNvSpPr/>
            <p:nvPr/>
          </p:nvSpPr>
          <p:spPr>
            <a:xfrm>
              <a:off x="4345425" y="2195925"/>
              <a:ext cx="800750" cy="155575"/>
            </a:xfrm>
            <a:custGeom>
              <a:rect b="b" l="l" r="r" t="t"/>
              <a:pathLst>
                <a:path extrusionOk="0" h="6223" w="3203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CAFFCA">
                <a:alpha val="44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8" name="Google Shape;818;p28"/>
          <p:cNvGrpSpPr/>
          <p:nvPr/>
        </p:nvGrpSpPr>
        <p:grpSpPr>
          <a:xfrm rot="2405773">
            <a:off x="7512156" y="109465"/>
            <a:ext cx="1937907" cy="693554"/>
            <a:chOff x="4038775" y="3369325"/>
            <a:chExt cx="1789725" cy="711700"/>
          </a:xfrm>
        </p:grpSpPr>
        <p:sp>
          <p:nvSpPr>
            <p:cNvPr id="819" name="Google Shape;819;p28"/>
            <p:cNvSpPr/>
            <p:nvPr/>
          </p:nvSpPr>
          <p:spPr>
            <a:xfrm>
              <a:off x="4059950" y="3603700"/>
              <a:ext cx="523950" cy="276175"/>
            </a:xfrm>
            <a:custGeom>
              <a:rect b="b" l="l" r="r" t="t"/>
              <a:pathLst>
                <a:path extrusionOk="0" h="11047" w="20958">
                  <a:moveTo>
                    <a:pt x="19281" y="1"/>
                  </a:moveTo>
                  <a:lnTo>
                    <a:pt x="0" y="3534"/>
                  </a:lnTo>
                  <a:cubicBezTo>
                    <a:pt x="334" y="5373"/>
                    <a:pt x="794" y="7176"/>
                    <a:pt x="1389" y="8942"/>
                  </a:cubicBezTo>
                  <a:cubicBezTo>
                    <a:pt x="1695" y="9898"/>
                    <a:pt x="2344" y="10484"/>
                    <a:pt x="3345" y="10691"/>
                  </a:cubicBezTo>
                  <a:cubicBezTo>
                    <a:pt x="4481" y="10928"/>
                    <a:pt x="5812" y="11047"/>
                    <a:pt x="7335" y="11047"/>
                  </a:cubicBezTo>
                  <a:cubicBezTo>
                    <a:pt x="10850" y="11047"/>
                    <a:pt x="15393" y="10416"/>
                    <a:pt x="20958" y="9159"/>
                  </a:cubicBezTo>
                  <a:lnTo>
                    <a:pt x="19281" y="1"/>
                  </a:lnTo>
                  <a:close/>
                </a:path>
              </a:pathLst>
            </a:custGeom>
            <a:solidFill>
              <a:srgbClr val="3033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28"/>
            <p:cNvSpPr/>
            <p:nvPr/>
          </p:nvSpPr>
          <p:spPr>
            <a:xfrm>
              <a:off x="4043050" y="3372050"/>
              <a:ext cx="501200" cy="322275"/>
            </a:xfrm>
            <a:custGeom>
              <a:rect b="b" l="l" r="r" t="t"/>
              <a:pathLst>
                <a:path extrusionOk="0" h="12891" w="20048">
                  <a:moveTo>
                    <a:pt x="16729" y="1088"/>
                  </a:moveTo>
                  <a:cubicBezTo>
                    <a:pt x="17056" y="1088"/>
                    <a:pt x="17120" y="1244"/>
                    <a:pt x="17145" y="1362"/>
                  </a:cubicBezTo>
                  <a:cubicBezTo>
                    <a:pt x="17172" y="1506"/>
                    <a:pt x="17154" y="1677"/>
                    <a:pt x="16802" y="1740"/>
                  </a:cubicBezTo>
                  <a:cubicBezTo>
                    <a:pt x="16759" y="1748"/>
                    <a:pt x="16717" y="1752"/>
                    <a:pt x="16678" y="1752"/>
                  </a:cubicBezTo>
                  <a:cubicBezTo>
                    <a:pt x="16549" y="1752"/>
                    <a:pt x="16448" y="1708"/>
                    <a:pt x="16379" y="1632"/>
                  </a:cubicBezTo>
                  <a:lnTo>
                    <a:pt x="16289" y="1461"/>
                  </a:lnTo>
                  <a:cubicBezTo>
                    <a:pt x="16253" y="1253"/>
                    <a:pt x="16334" y="1145"/>
                    <a:pt x="16550" y="1109"/>
                  </a:cubicBezTo>
                  <a:cubicBezTo>
                    <a:pt x="16577" y="1100"/>
                    <a:pt x="16613" y="1100"/>
                    <a:pt x="16649" y="1091"/>
                  </a:cubicBezTo>
                  <a:cubicBezTo>
                    <a:pt x="16677" y="1089"/>
                    <a:pt x="16704" y="1088"/>
                    <a:pt x="16729" y="1088"/>
                  </a:cubicBezTo>
                  <a:close/>
                  <a:moveTo>
                    <a:pt x="5761" y="3632"/>
                  </a:moveTo>
                  <a:cubicBezTo>
                    <a:pt x="6046" y="3632"/>
                    <a:pt x="6104" y="3792"/>
                    <a:pt x="6130" y="3912"/>
                  </a:cubicBezTo>
                  <a:cubicBezTo>
                    <a:pt x="6148" y="3985"/>
                    <a:pt x="6130" y="4066"/>
                    <a:pt x="6094" y="4147"/>
                  </a:cubicBezTo>
                  <a:cubicBezTo>
                    <a:pt x="6049" y="4237"/>
                    <a:pt x="5968" y="4300"/>
                    <a:pt x="5850" y="4318"/>
                  </a:cubicBezTo>
                  <a:cubicBezTo>
                    <a:pt x="5811" y="4325"/>
                    <a:pt x="5775" y="4329"/>
                    <a:pt x="5742" y="4329"/>
                  </a:cubicBezTo>
                  <a:cubicBezTo>
                    <a:pt x="5558" y="4329"/>
                    <a:pt x="5456" y="4224"/>
                    <a:pt x="5418" y="4003"/>
                  </a:cubicBezTo>
                  <a:cubicBezTo>
                    <a:pt x="5364" y="3723"/>
                    <a:pt x="5490" y="3660"/>
                    <a:pt x="5607" y="3642"/>
                  </a:cubicBezTo>
                  <a:cubicBezTo>
                    <a:pt x="5634" y="3633"/>
                    <a:pt x="5670" y="3633"/>
                    <a:pt x="5715" y="3633"/>
                  </a:cubicBezTo>
                  <a:cubicBezTo>
                    <a:pt x="5731" y="3632"/>
                    <a:pt x="5747" y="3632"/>
                    <a:pt x="5761" y="3632"/>
                  </a:cubicBezTo>
                  <a:close/>
                  <a:moveTo>
                    <a:pt x="4640" y="4196"/>
                  </a:moveTo>
                  <a:cubicBezTo>
                    <a:pt x="4834" y="4196"/>
                    <a:pt x="4880" y="4293"/>
                    <a:pt x="4895" y="4390"/>
                  </a:cubicBezTo>
                  <a:cubicBezTo>
                    <a:pt x="4922" y="4507"/>
                    <a:pt x="4823" y="4715"/>
                    <a:pt x="4264" y="5066"/>
                  </a:cubicBezTo>
                  <a:cubicBezTo>
                    <a:pt x="3813" y="5355"/>
                    <a:pt x="3372" y="5544"/>
                    <a:pt x="2957" y="5616"/>
                  </a:cubicBezTo>
                  <a:cubicBezTo>
                    <a:pt x="2891" y="5627"/>
                    <a:pt x="2818" y="5637"/>
                    <a:pt x="2750" y="5637"/>
                  </a:cubicBezTo>
                  <a:cubicBezTo>
                    <a:pt x="2652" y="5637"/>
                    <a:pt x="2563" y="5617"/>
                    <a:pt x="2515" y="5553"/>
                  </a:cubicBezTo>
                  <a:cubicBezTo>
                    <a:pt x="2506" y="5544"/>
                    <a:pt x="2479" y="5508"/>
                    <a:pt x="2452" y="5373"/>
                  </a:cubicBezTo>
                  <a:cubicBezTo>
                    <a:pt x="2452" y="5346"/>
                    <a:pt x="2515" y="5174"/>
                    <a:pt x="3651" y="4561"/>
                  </a:cubicBezTo>
                  <a:cubicBezTo>
                    <a:pt x="4003" y="4363"/>
                    <a:pt x="4291" y="4246"/>
                    <a:pt x="4498" y="4210"/>
                  </a:cubicBezTo>
                  <a:cubicBezTo>
                    <a:pt x="4553" y="4201"/>
                    <a:pt x="4600" y="4196"/>
                    <a:pt x="4640" y="4196"/>
                  </a:cubicBezTo>
                  <a:close/>
                  <a:moveTo>
                    <a:pt x="18335" y="0"/>
                  </a:moveTo>
                  <a:lnTo>
                    <a:pt x="18263" y="9"/>
                  </a:lnTo>
                  <a:cubicBezTo>
                    <a:pt x="16802" y="217"/>
                    <a:pt x="15414" y="442"/>
                    <a:pt x="14116" y="676"/>
                  </a:cubicBezTo>
                  <a:cubicBezTo>
                    <a:pt x="8104" y="1776"/>
                    <a:pt x="3732" y="3263"/>
                    <a:pt x="1109" y="5093"/>
                  </a:cubicBezTo>
                  <a:cubicBezTo>
                    <a:pt x="370" y="5634"/>
                    <a:pt x="0" y="6409"/>
                    <a:pt x="18" y="7383"/>
                  </a:cubicBezTo>
                  <a:cubicBezTo>
                    <a:pt x="91" y="9086"/>
                    <a:pt x="262" y="10772"/>
                    <a:pt x="532" y="12413"/>
                  </a:cubicBezTo>
                  <a:cubicBezTo>
                    <a:pt x="559" y="12548"/>
                    <a:pt x="586" y="12674"/>
                    <a:pt x="604" y="12809"/>
                  </a:cubicBezTo>
                  <a:lnTo>
                    <a:pt x="613" y="12890"/>
                  </a:lnTo>
                  <a:lnTo>
                    <a:pt x="20047" y="9330"/>
                  </a:lnTo>
                  <a:lnTo>
                    <a:pt x="18335" y="0"/>
                  </a:lnTo>
                  <a:close/>
                </a:path>
              </a:pathLst>
            </a:custGeom>
            <a:solidFill>
              <a:srgbClr val="3C3E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28"/>
            <p:cNvSpPr/>
            <p:nvPr/>
          </p:nvSpPr>
          <p:spPr>
            <a:xfrm>
              <a:off x="4101875" y="3397400"/>
              <a:ext cx="372750" cy="117625"/>
            </a:xfrm>
            <a:custGeom>
              <a:rect b="b" l="l" r="r" t="t"/>
              <a:pathLst>
                <a:path extrusionOk="0" h="4705" w="14910">
                  <a:moveTo>
                    <a:pt x="14392" y="1"/>
                  </a:moveTo>
                  <a:cubicBezTo>
                    <a:pt x="14361" y="1"/>
                    <a:pt x="14329" y="2"/>
                    <a:pt x="14296" y="5"/>
                  </a:cubicBezTo>
                  <a:cubicBezTo>
                    <a:pt x="13954" y="23"/>
                    <a:pt x="13809" y="176"/>
                    <a:pt x="13863" y="456"/>
                  </a:cubicBezTo>
                  <a:lnTo>
                    <a:pt x="13963" y="654"/>
                  </a:lnTo>
                  <a:cubicBezTo>
                    <a:pt x="14053" y="758"/>
                    <a:pt x="14169" y="814"/>
                    <a:pt x="14316" y="814"/>
                  </a:cubicBezTo>
                  <a:cubicBezTo>
                    <a:pt x="14361" y="814"/>
                    <a:pt x="14408" y="809"/>
                    <a:pt x="14458" y="798"/>
                  </a:cubicBezTo>
                  <a:cubicBezTo>
                    <a:pt x="14774" y="744"/>
                    <a:pt x="14909" y="582"/>
                    <a:pt x="14864" y="329"/>
                  </a:cubicBezTo>
                  <a:cubicBezTo>
                    <a:pt x="14823" y="110"/>
                    <a:pt x="14666" y="1"/>
                    <a:pt x="14392" y="1"/>
                  </a:cubicBezTo>
                  <a:close/>
                  <a:moveTo>
                    <a:pt x="3386" y="2537"/>
                  </a:moveTo>
                  <a:cubicBezTo>
                    <a:pt x="3375" y="2537"/>
                    <a:pt x="3364" y="2538"/>
                    <a:pt x="3353" y="2538"/>
                  </a:cubicBezTo>
                  <a:cubicBezTo>
                    <a:pt x="3056" y="2538"/>
                    <a:pt x="2930" y="2700"/>
                    <a:pt x="2993" y="2998"/>
                  </a:cubicBezTo>
                  <a:cubicBezTo>
                    <a:pt x="3039" y="3258"/>
                    <a:pt x="3169" y="3388"/>
                    <a:pt x="3390" y="3388"/>
                  </a:cubicBezTo>
                  <a:cubicBezTo>
                    <a:pt x="3429" y="3388"/>
                    <a:pt x="3471" y="3384"/>
                    <a:pt x="3516" y="3376"/>
                  </a:cubicBezTo>
                  <a:cubicBezTo>
                    <a:pt x="3651" y="3349"/>
                    <a:pt x="3750" y="3286"/>
                    <a:pt x="3804" y="3169"/>
                  </a:cubicBezTo>
                  <a:cubicBezTo>
                    <a:pt x="3858" y="3070"/>
                    <a:pt x="3867" y="2971"/>
                    <a:pt x="3858" y="2880"/>
                  </a:cubicBezTo>
                  <a:cubicBezTo>
                    <a:pt x="3815" y="2646"/>
                    <a:pt x="3655" y="2537"/>
                    <a:pt x="3386" y="2537"/>
                  </a:cubicBezTo>
                  <a:close/>
                  <a:moveTo>
                    <a:pt x="2290" y="3104"/>
                  </a:moveTo>
                  <a:cubicBezTo>
                    <a:pt x="2061" y="3104"/>
                    <a:pt x="1719" y="3229"/>
                    <a:pt x="1262" y="3475"/>
                  </a:cubicBezTo>
                  <a:cubicBezTo>
                    <a:pt x="415" y="3935"/>
                    <a:pt x="0" y="4232"/>
                    <a:pt x="27" y="4377"/>
                  </a:cubicBezTo>
                  <a:cubicBezTo>
                    <a:pt x="45" y="4485"/>
                    <a:pt x="72" y="4566"/>
                    <a:pt x="108" y="4593"/>
                  </a:cubicBezTo>
                  <a:cubicBezTo>
                    <a:pt x="164" y="4668"/>
                    <a:pt x="264" y="4704"/>
                    <a:pt x="404" y="4704"/>
                  </a:cubicBezTo>
                  <a:cubicBezTo>
                    <a:pt x="466" y="4704"/>
                    <a:pt x="536" y="4697"/>
                    <a:pt x="613" y="4683"/>
                  </a:cubicBezTo>
                  <a:cubicBezTo>
                    <a:pt x="1046" y="4602"/>
                    <a:pt x="1487" y="4413"/>
                    <a:pt x="1947" y="4115"/>
                  </a:cubicBezTo>
                  <a:cubicBezTo>
                    <a:pt x="2434" y="3818"/>
                    <a:pt x="2659" y="3565"/>
                    <a:pt x="2623" y="3367"/>
                  </a:cubicBezTo>
                  <a:cubicBezTo>
                    <a:pt x="2590" y="3191"/>
                    <a:pt x="2479" y="3104"/>
                    <a:pt x="2290" y="3104"/>
                  </a:cubicBezTo>
                  <a:close/>
                </a:path>
              </a:pathLst>
            </a:custGeom>
            <a:solidFill>
              <a:srgbClr val="4547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28"/>
            <p:cNvSpPr/>
            <p:nvPr/>
          </p:nvSpPr>
          <p:spPr>
            <a:xfrm>
              <a:off x="4038775" y="3369325"/>
              <a:ext cx="550325" cy="519150"/>
            </a:xfrm>
            <a:custGeom>
              <a:rect b="b" l="l" r="r" t="t"/>
              <a:pathLst>
                <a:path extrusionOk="0" h="20766" w="22013">
                  <a:moveTo>
                    <a:pt x="18293" y="414"/>
                  </a:moveTo>
                  <a:cubicBezTo>
                    <a:pt x="18449" y="1112"/>
                    <a:pt x="18591" y="1809"/>
                    <a:pt x="18740" y="2507"/>
                  </a:cubicBezTo>
                  <a:lnTo>
                    <a:pt x="19200" y="4797"/>
                  </a:lnTo>
                  <a:cubicBezTo>
                    <a:pt x="19506" y="6320"/>
                    <a:pt x="19795" y="7843"/>
                    <a:pt x="20065" y="9376"/>
                  </a:cubicBezTo>
                  <a:cubicBezTo>
                    <a:pt x="20345" y="10908"/>
                    <a:pt x="20624" y="12431"/>
                    <a:pt x="20876" y="13964"/>
                  </a:cubicBezTo>
                  <a:lnTo>
                    <a:pt x="21255" y="16262"/>
                  </a:lnTo>
                  <a:cubicBezTo>
                    <a:pt x="21362" y="16971"/>
                    <a:pt x="21477" y="17673"/>
                    <a:pt x="21585" y="18374"/>
                  </a:cubicBezTo>
                  <a:lnTo>
                    <a:pt x="21585" y="18374"/>
                  </a:lnTo>
                  <a:cubicBezTo>
                    <a:pt x="20571" y="18546"/>
                    <a:pt x="19557" y="18733"/>
                    <a:pt x="18551" y="18903"/>
                  </a:cubicBezTo>
                  <a:cubicBezTo>
                    <a:pt x="18010" y="18994"/>
                    <a:pt x="17478" y="19093"/>
                    <a:pt x="16937" y="19183"/>
                  </a:cubicBezTo>
                  <a:lnTo>
                    <a:pt x="16135" y="19309"/>
                  </a:lnTo>
                  <a:lnTo>
                    <a:pt x="15333" y="19435"/>
                  </a:lnTo>
                  <a:cubicBezTo>
                    <a:pt x="14801" y="19525"/>
                    <a:pt x="14260" y="19588"/>
                    <a:pt x="13728" y="19670"/>
                  </a:cubicBezTo>
                  <a:lnTo>
                    <a:pt x="12917" y="19769"/>
                  </a:lnTo>
                  <a:cubicBezTo>
                    <a:pt x="12647" y="19796"/>
                    <a:pt x="12385" y="19832"/>
                    <a:pt x="12115" y="19850"/>
                  </a:cubicBezTo>
                  <a:cubicBezTo>
                    <a:pt x="11033" y="19967"/>
                    <a:pt x="9961" y="20030"/>
                    <a:pt x="8879" y="20066"/>
                  </a:cubicBezTo>
                  <a:cubicBezTo>
                    <a:pt x="8626" y="20073"/>
                    <a:pt x="8372" y="20076"/>
                    <a:pt x="8118" y="20076"/>
                  </a:cubicBezTo>
                  <a:cubicBezTo>
                    <a:pt x="7297" y="20076"/>
                    <a:pt x="6473" y="20041"/>
                    <a:pt x="5661" y="19958"/>
                  </a:cubicBezTo>
                  <a:cubicBezTo>
                    <a:pt x="5400" y="19922"/>
                    <a:pt x="5129" y="19895"/>
                    <a:pt x="4868" y="19850"/>
                  </a:cubicBezTo>
                  <a:lnTo>
                    <a:pt x="4480" y="19778"/>
                  </a:lnTo>
                  <a:lnTo>
                    <a:pt x="4282" y="19742"/>
                  </a:lnTo>
                  <a:cubicBezTo>
                    <a:pt x="4219" y="19733"/>
                    <a:pt x="4165" y="19715"/>
                    <a:pt x="4102" y="19706"/>
                  </a:cubicBezTo>
                  <a:cubicBezTo>
                    <a:pt x="3624" y="19579"/>
                    <a:pt x="3209" y="19336"/>
                    <a:pt x="2921" y="18957"/>
                  </a:cubicBezTo>
                  <a:cubicBezTo>
                    <a:pt x="2776" y="18777"/>
                    <a:pt x="2668" y="18561"/>
                    <a:pt x="2578" y="18326"/>
                  </a:cubicBezTo>
                  <a:cubicBezTo>
                    <a:pt x="2542" y="18218"/>
                    <a:pt x="2497" y="18083"/>
                    <a:pt x="2452" y="17957"/>
                  </a:cubicBezTo>
                  <a:lnTo>
                    <a:pt x="2326" y="17569"/>
                  </a:lnTo>
                  <a:cubicBezTo>
                    <a:pt x="2164" y="17056"/>
                    <a:pt x="2010" y="16533"/>
                    <a:pt x="1866" y="16019"/>
                  </a:cubicBezTo>
                  <a:cubicBezTo>
                    <a:pt x="1578" y="14973"/>
                    <a:pt x="1343" y="13919"/>
                    <a:pt x="1145" y="12855"/>
                  </a:cubicBezTo>
                  <a:cubicBezTo>
                    <a:pt x="947" y="11800"/>
                    <a:pt x="802" y="10728"/>
                    <a:pt x="694" y="9664"/>
                  </a:cubicBezTo>
                  <a:cubicBezTo>
                    <a:pt x="649" y="9123"/>
                    <a:pt x="604" y="8591"/>
                    <a:pt x="568" y="8051"/>
                  </a:cubicBezTo>
                  <a:lnTo>
                    <a:pt x="550" y="7645"/>
                  </a:lnTo>
                  <a:cubicBezTo>
                    <a:pt x="541" y="7510"/>
                    <a:pt x="541" y="7393"/>
                    <a:pt x="550" y="7266"/>
                  </a:cubicBezTo>
                  <a:cubicBezTo>
                    <a:pt x="559" y="7023"/>
                    <a:pt x="595" y="6771"/>
                    <a:pt x="676" y="6545"/>
                  </a:cubicBezTo>
                  <a:cubicBezTo>
                    <a:pt x="829" y="6086"/>
                    <a:pt x="1145" y="5698"/>
                    <a:pt x="1569" y="5419"/>
                  </a:cubicBezTo>
                  <a:cubicBezTo>
                    <a:pt x="2001" y="5121"/>
                    <a:pt x="2461" y="4851"/>
                    <a:pt x="2930" y="4598"/>
                  </a:cubicBezTo>
                  <a:cubicBezTo>
                    <a:pt x="3867" y="4094"/>
                    <a:pt x="4859" y="3661"/>
                    <a:pt x="5868" y="3291"/>
                  </a:cubicBezTo>
                  <a:cubicBezTo>
                    <a:pt x="7878" y="2543"/>
                    <a:pt x="9970" y="1984"/>
                    <a:pt x="12079" y="1525"/>
                  </a:cubicBezTo>
                  <a:cubicBezTo>
                    <a:pt x="14139" y="1077"/>
                    <a:pt x="16208" y="716"/>
                    <a:pt x="18293" y="414"/>
                  </a:cubicBezTo>
                  <a:close/>
                  <a:moveTo>
                    <a:pt x="18441" y="0"/>
                  </a:moveTo>
                  <a:cubicBezTo>
                    <a:pt x="18436" y="0"/>
                    <a:pt x="18430" y="1"/>
                    <a:pt x="18425" y="1"/>
                  </a:cubicBezTo>
                  <a:lnTo>
                    <a:pt x="18416" y="1"/>
                  </a:lnTo>
                  <a:cubicBezTo>
                    <a:pt x="16261" y="299"/>
                    <a:pt x="14116" y="650"/>
                    <a:pt x="11989" y="1101"/>
                  </a:cubicBezTo>
                  <a:cubicBezTo>
                    <a:pt x="9861" y="1543"/>
                    <a:pt x="7752" y="2092"/>
                    <a:pt x="5697" y="2832"/>
                  </a:cubicBezTo>
                  <a:cubicBezTo>
                    <a:pt x="4669" y="3201"/>
                    <a:pt x="3660" y="3634"/>
                    <a:pt x="2686" y="4148"/>
                  </a:cubicBezTo>
                  <a:cubicBezTo>
                    <a:pt x="2200" y="4400"/>
                    <a:pt x="1731" y="4679"/>
                    <a:pt x="1262" y="4995"/>
                  </a:cubicBezTo>
                  <a:cubicBezTo>
                    <a:pt x="784" y="5301"/>
                    <a:pt x="361" y="5797"/>
                    <a:pt x="171" y="6374"/>
                  </a:cubicBezTo>
                  <a:cubicBezTo>
                    <a:pt x="72" y="6653"/>
                    <a:pt x="18" y="6951"/>
                    <a:pt x="9" y="7239"/>
                  </a:cubicBezTo>
                  <a:cubicBezTo>
                    <a:pt x="0" y="7393"/>
                    <a:pt x="0" y="7537"/>
                    <a:pt x="9" y="7672"/>
                  </a:cubicBezTo>
                  <a:lnTo>
                    <a:pt x="27" y="8078"/>
                  </a:lnTo>
                  <a:cubicBezTo>
                    <a:pt x="54" y="8628"/>
                    <a:pt x="90" y="9168"/>
                    <a:pt x="135" y="9709"/>
                  </a:cubicBezTo>
                  <a:cubicBezTo>
                    <a:pt x="244" y="10800"/>
                    <a:pt x="379" y="11882"/>
                    <a:pt x="568" y="12963"/>
                  </a:cubicBezTo>
                  <a:cubicBezTo>
                    <a:pt x="757" y="14036"/>
                    <a:pt x="992" y="15118"/>
                    <a:pt x="1271" y="16172"/>
                  </a:cubicBezTo>
                  <a:cubicBezTo>
                    <a:pt x="1406" y="16704"/>
                    <a:pt x="1560" y="17236"/>
                    <a:pt x="1722" y="17759"/>
                  </a:cubicBezTo>
                  <a:lnTo>
                    <a:pt x="1848" y="18155"/>
                  </a:lnTo>
                  <a:cubicBezTo>
                    <a:pt x="1893" y="18281"/>
                    <a:pt x="1929" y="18408"/>
                    <a:pt x="1983" y="18552"/>
                  </a:cubicBezTo>
                  <a:cubicBezTo>
                    <a:pt x="2082" y="18831"/>
                    <a:pt x="2218" y="19111"/>
                    <a:pt x="2407" y="19354"/>
                  </a:cubicBezTo>
                  <a:cubicBezTo>
                    <a:pt x="2776" y="19859"/>
                    <a:pt x="3353" y="20192"/>
                    <a:pt x="3930" y="20346"/>
                  </a:cubicBezTo>
                  <a:cubicBezTo>
                    <a:pt x="4002" y="20364"/>
                    <a:pt x="4074" y="20382"/>
                    <a:pt x="4147" y="20400"/>
                  </a:cubicBezTo>
                  <a:lnTo>
                    <a:pt x="4354" y="20436"/>
                  </a:lnTo>
                  <a:lnTo>
                    <a:pt x="4760" y="20508"/>
                  </a:lnTo>
                  <a:cubicBezTo>
                    <a:pt x="5039" y="20562"/>
                    <a:pt x="5309" y="20589"/>
                    <a:pt x="5589" y="20625"/>
                  </a:cubicBezTo>
                  <a:cubicBezTo>
                    <a:pt x="6490" y="20728"/>
                    <a:pt x="7397" y="20765"/>
                    <a:pt x="8301" y="20765"/>
                  </a:cubicBezTo>
                  <a:cubicBezTo>
                    <a:pt x="8500" y="20765"/>
                    <a:pt x="8698" y="20763"/>
                    <a:pt x="8897" y="20760"/>
                  </a:cubicBezTo>
                  <a:cubicBezTo>
                    <a:pt x="9997" y="20742"/>
                    <a:pt x="11096" y="20670"/>
                    <a:pt x="12187" y="20544"/>
                  </a:cubicBezTo>
                  <a:cubicBezTo>
                    <a:pt x="12457" y="20526"/>
                    <a:pt x="12728" y="20490"/>
                    <a:pt x="12998" y="20454"/>
                  </a:cubicBezTo>
                  <a:lnTo>
                    <a:pt x="13819" y="20355"/>
                  </a:lnTo>
                  <a:cubicBezTo>
                    <a:pt x="14359" y="20273"/>
                    <a:pt x="14900" y="20210"/>
                    <a:pt x="15441" y="20120"/>
                  </a:cubicBezTo>
                  <a:cubicBezTo>
                    <a:pt x="16523" y="19949"/>
                    <a:pt x="17595" y="19742"/>
                    <a:pt x="18668" y="19516"/>
                  </a:cubicBezTo>
                  <a:cubicBezTo>
                    <a:pt x="19200" y="19399"/>
                    <a:pt x="19732" y="19264"/>
                    <a:pt x="20263" y="19147"/>
                  </a:cubicBezTo>
                  <a:cubicBezTo>
                    <a:pt x="20795" y="19012"/>
                    <a:pt x="21318" y="18876"/>
                    <a:pt x="21850" y="18723"/>
                  </a:cubicBezTo>
                  <a:lnTo>
                    <a:pt x="21859" y="18723"/>
                  </a:lnTo>
                  <a:cubicBezTo>
                    <a:pt x="21958" y="18696"/>
                    <a:pt x="22012" y="18597"/>
                    <a:pt x="21994" y="18498"/>
                  </a:cubicBezTo>
                  <a:cubicBezTo>
                    <a:pt x="21823" y="17741"/>
                    <a:pt x="21670" y="16983"/>
                    <a:pt x="21507" y="16217"/>
                  </a:cubicBezTo>
                  <a:lnTo>
                    <a:pt x="21057" y="13937"/>
                  </a:lnTo>
                  <a:cubicBezTo>
                    <a:pt x="20750" y="12413"/>
                    <a:pt x="20462" y="10881"/>
                    <a:pt x="20173" y="9358"/>
                  </a:cubicBezTo>
                  <a:cubicBezTo>
                    <a:pt x="19894" y="7825"/>
                    <a:pt x="19623" y="6302"/>
                    <a:pt x="19362" y="4770"/>
                  </a:cubicBezTo>
                  <a:lnTo>
                    <a:pt x="18983" y="2471"/>
                  </a:lnTo>
                  <a:cubicBezTo>
                    <a:pt x="18866" y="1696"/>
                    <a:pt x="18740" y="930"/>
                    <a:pt x="18632" y="163"/>
                  </a:cubicBezTo>
                  <a:cubicBezTo>
                    <a:pt x="18623" y="70"/>
                    <a:pt x="18535" y="0"/>
                    <a:pt x="184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28"/>
            <p:cNvSpPr/>
            <p:nvPr/>
          </p:nvSpPr>
          <p:spPr>
            <a:xfrm>
              <a:off x="4780825" y="3534300"/>
              <a:ext cx="393725" cy="234375"/>
            </a:xfrm>
            <a:custGeom>
              <a:rect b="b" l="l" r="r" t="t"/>
              <a:pathLst>
                <a:path extrusionOk="0" h="9375" w="15749">
                  <a:moveTo>
                    <a:pt x="9397" y="3441"/>
                  </a:moveTo>
                  <a:cubicBezTo>
                    <a:pt x="9426" y="3441"/>
                    <a:pt x="9456" y="3446"/>
                    <a:pt x="9484" y="3453"/>
                  </a:cubicBezTo>
                  <a:cubicBezTo>
                    <a:pt x="9511" y="3453"/>
                    <a:pt x="9538" y="3462"/>
                    <a:pt x="9565" y="3471"/>
                  </a:cubicBezTo>
                  <a:cubicBezTo>
                    <a:pt x="9781" y="3561"/>
                    <a:pt x="9862" y="3705"/>
                    <a:pt x="9808" y="3930"/>
                  </a:cubicBezTo>
                  <a:cubicBezTo>
                    <a:pt x="9765" y="4109"/>
                    <a:pt x="9683" y="4191"/>
                    <a:pt x="9539" y="4191"/>
                  </a:cubicBezTo>
                  <a:cubicBezTo>
                    <a:pt x="9501" y="4191"/>
                    <a:pt x="9459" y="4185"/>
                    <a:pt x="9412" y="4174"/>
                  </a:cubicBezTo>
                  <a:cubicBezTo>
                    <a:pt x="9267" y="4147"/>
                    <a:pt x="9186" y="4066"/>
                    <a:pt x="9168" y="3939"/>
                  </a:cubicBezTo>
                  <a:cubicBezTo>
                    <a:pt x="9159" y="3795"/>
                    <a:pt x="9159" y="3714"/>
                    <a:pt x="9159" y="3705"/>
                  </a:cubicBezTo>
                  <a:cubicBezTo>
                    <a:pt x="9207" y="3492"/>
                    <a:pt x="9303" y="3441"/>
                    <a:pt x="9397" y="3441"/>
                  </a:cubicBezTo>
                  <a:close/>
                  <a:moveTo>
                    <a:pt x="8451" y="3776"/>
                  </a:moveTo>
                  <a:cubicBezTo>
                    <a:pt x="8510" y="3776"/>
                    <a:pt x="8562" y="3781"/>
                    <a:pt x="8609" y="3786"/>
                  </a:cubicBezTo>
                  <a:cubicBezTo>
                    <a:pt x="8717" y="3813"/>
                    <a:pt x="8844" y="3885"/>
                    <a:pt x="8781" y="4147"/>
                  </a:cubicBezTo>
                  <a:cubicBezTo>
                    <a:pt x="8763" y="4183"/>
                    <a:pt x="8582" y="4336"/>
                    <a:pt x="7095" y="4733"/>
                  </a:cubicBezTo>
                  <a:cubicBezTo>
                    <a:pt x="6230" y="4952"/>
                    <a:pt x="5579" y="5062"/>
                    <a:pt x="5151" y="5062"/>
                  </a:cubicBezTo>
                  <a:cubicBezTo>
                    <a:pt x="5017" y="5062"/>
                    <a:pt x="4905" y="5052"/>
                    <a:pt x="4814" y="5030"/>
                  </a:cubicBezTo>
                  <a:cubicBezTo>
                    <a:pt x="4445" y="4949"/>
                    <a:pt x="4436" y="4769"/>
                    <a:pt x="4472" y="4616"/>
                  </a:cubicBezTo>
                  <a:cubicBezTo>
                    <a:pt x="4517" y="4435"/>
                    <a:pt x="4697" y="4336"/>
                    <a:pt x="5031" y="4300"/>
                  </a:cubicBezTo>
                  <a:cubicBezTo>
                    <a:pt x="5851" y="4237"/>
                    <a:pt x="6500" y="4156"/>
                    <a:pt x="6942" y="4066"/>
                  </a:cubicBezTo>
                  <a:cubicBezTo>
                    <a:pt x="7257" y="4003"/>
                    <a:pt x="7726" y="3903"/>
                    <a:pt x="8312" y="3786"/>
                  </a:cubicBezTo>
                  <a:cubicBezTo>
                    <a:pt x="8361" y="3779"/>
                    <a:pt x="8408" y="3776"/>
                    <a:pt x="8451" y="3776"/>
                  </a:cubicBezTo>
                  <a:close/>
                  <a:moveTo>
                    <a:pt x="587" y="3687"/>
                  </a:moveTo>
                  <a:lnTo>
                    <a:pt x="1" y="6238"/>
                  </a:lnTo>
                  <a:lnTo>
                    <a:pt x="1416" y="6563"/>
                  </a:lnTo>
                  <a:lnTo>
                    <a:pt x="2002" y="4012"/>
                  </a:lnTo>
                  <a:lnTo>
                    <a:pt x="587" y="3687"/>
                  </a:lnTo>
                  <a:close/>
                  <a:moveTo>
                    <a:pt x="13116" y="1235"/>
                  </a:moveTo>
                  <a:lnTo>
                    <a:pt x="12972" y="1289"/>
                  </a:lnTo>
                  <a:cubicBezTo>
                    <a:pt x="12008" y="1668"/>
                    <a:pt x="10556" y="2110"/>
                    <a:pt x="8654" y="2623"/>
                  </a:cubicBezTo>
                  <a:cubicBezTo>
                    <a:pt x="5806" y="3399"/>
                    <a:pt x="3922" y="3795"/>
                    <a:pt x="3075" y="3795"/>
                  </a:cubicBezTo>
                  <a:lnTo>
                    <a:pt x="3012" y="3795"/>
                  </a:lnTo>
                  <a:lnTo>
                    <a:pt x="2327" y="6770"/>
                  </a:lnTo>
                  <a:lnTo>
                    <a:pt x="11368" y="8843"/>
                  </a:lnTo>
                  <a:lnTo>
                    <a:pt x="13116" y="1235"/>
                  </a:lnTo>
                  <a:close/>
                  <a:moveTo>
                    <a:pt x="14288" y="0"/>
                  </a:moveTo>
                  <a:lnTo>
                    <a:pt x="12215" y="9041"/>
                  </a:lnTo>
                  <a:lnTo>
                    <a:pt x="13675" y="9375"/>
                  </a:lnTo>
                  <a:lnTo>
                    <a:pt x="15748" y="334"/>
                  </a:lnTo>
                  <a:lnTo>
                    <a:pt x="14288" y="0"/>
                  </a:lnTo>
                  <a:close/>
                </a:path>
              </a:pathLst>
            </a:custGeom>
            <a:solidFill>
              <a:srgbClr val="3C3E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28"/>
            <p:cNvSpPr/>
            <p:nvPr/>
          </p:nvSpPr>
          <p:spPr>
            <a:xfrm>
              <a:off x="4772275" y="3553675"/>
              <a:ext cx="363275" cy="417375"/>
            </a:xfrm>
            <a:custGeom>
              <a:rect b="b" l="l" r="r" t="t"/>
              <a:pathLst>
                <a:path extrusionOk="0" h="16695" w="14531">
                  <a:moveTo>
                    <a:pt x="14531" y="1"/>
                  </a:moveTo>
                  <a:cubicBezTo>
                    <a:pt x="14279" y="172"/>
                    <a:pt x="13891" y="370"/>
                    <a:pt x="13350" y="587"/>
                  </a:cubicBezTo>
                  <a:lnTo>
                    <a:pt x="11646" y="7978"/>
                  </a:lnTo>
                  <a:lnTo>
                    <a:pt x="2759" y="5941"/>
                  </a:lnTo>
                  <a:lnTo>
                    <a:pt x="3318" y="3534"/>
                  </a:lnTo>
                  <a:lnTo>
                    <a:pt x="2254" y="3291"/>
                  </a:lnTo>
                  <a:lnTo>
                    <a:pt x="1704" y="5697"/>
                  </a:lnTo>
                  <a:lnTo>
                    <a:pt x="433" y="5400"/>
                  </a:lnTo>
                  <a:lnTo>
                    <a:pt x="109" y="6842"/>
                  </a:lnTo>
                  <a:lnTo>
                    <a:pt x="0" y="7311"/>
                  </a:lnTo>
                  <a:lnTo>
                    <a:pt x="2326" y="7852"/>
                  </a:lnTo>
                  <a:lnTo>
                    <a:pt x="2236" y="8248"/>
                  </a:lnTo>
                  <a:cubicBezTo>
                    <a:pt x="2984" y="8501"/>
                    <a:pt x="4507" y="9645"/>
                    <a:pt x="6797" y="11683"/>
                  </a:cubicBezTo>
                  <a:cubicBezTo>
                    <a:pt x="9014" y="13648"/>
                    <a:pt x="10384" y="15027"/>
                    <a:pt x="10907" y="15811"/>
                  </a:cubicBezTo>
                  <a:lnTo>
                    <a:pt x="10772" y="16397"/>
                  </a:lnTo>
                  <a:lnTo>
                    <a:pt x="12079" y="16694"/>
                  </a:lnTo>
                  <a:lnTo>
                    <a:pt x="13954" y="8510"/>
                  </a:lnTo>
                  <a:lnTo>
                    <a:pt x="12656" y="8203"/>
                  </a:lnTo>
                  <a:lnTo>
                    <a:pt x="14531" y="1"/>
                  </a:lnTo>
                  <a:close/>
                </a:path>
              </a:pathLst>
            </a:custGeom>
            <a:solidFill>
              <a:srgbClr val="3033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28"/>
            <p:cNvSpPr/>
            <p:nvPr/>
          </p:nvSpPr>
          <p:spPr>
            <a:xfrm>
              <a:off x="4702650" y="3626025"/>
              <a:ext cx="70775" cy="58375"/>
            </a:xfrm>
            <a:custGeom>
              <a:rect b="b" l="l" r="r" t="t"/>
              <a:pathLst>
                <a:path extrusionOk="0" h="2335" w="2831">
                  <a:moveTo>
                    <a:pt x="0" y="0"/>
                  </a:moveTo>
                  <a:lnTo>
                    <a:pt x="198" y="1118"/>
                  </a:lnTo>
                  <a:lnTo>
                    <a:pt x="325" y="1848"/>
                  </a:lnTo>
                  <a:lnTo>
                    <a:pt x="2443" y="2335"/>
                  </a:lnTo>
                  <a:lnTo>
                    <a:pt x="2831" y="6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28"/>
            <p:cNvSpPr/>
            <p:nvPr/>
          </p:nvSpPr>
          <p:spPr>
            <a:xfrm>
              <a:off x="4710750" y="3642250"/>
              <a:ext cx="82050" cy="82500"/>
            </a:xfrm>
            <a:custGeom>
              <a:rect b="b" l="l" r="r" t="t"/>
              <a:pathLst>
                <a:path extrusionOk="0" h="3300" w="3282">
                  <a:moveTo>
                    <a:pt x="2507" y="0"/>
                  </a:moveTo>
                  <a:lnTo>
                    <a:pt x="2119" y="1686"/>
                  </a:lnTo>
                  <a:lnTo>
                    <a:pt x="1" y="1199"/>
                  </a:lnTo>
                  <a:lnTo>
                    <a:pt x="298" y="2776"/>
                  </a:lnTo>
                  <a:lnTo>
                    <a:pt x="2570" y="3299"/>
                  </a:lnTo>
                  <a:lnTo>
                    <a:pt x="2894" y="1857"/>
                  </a:lnTo>
                  <a:lnTo>
                    <a:pt x="3282" y="180"/>
                  </a:lnTo>
                  <a:lnTo>
                    <a:pt x="25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28"/>
            <p:cNvSpPr/>
            <p:nvPr/>
          </p:nvSpPr>
          <p:spPr>
            <a:xfrm>
              <a:off x="4889225" y="3618300"/>
              <a:ext cx="140200" cy="44575"/>
            </a:xfrm>
            <a:custGeom>
              <a:rect b="b" l="l" r="r" t="t"/>
              <a:pathLst>
                <a:path extrusionOk="0" h="1783" w="5608">
                  <a:moveTo>
                    <a:pt x="5066" y="0"/>
                  </a:moveTo>
                  <a:cubicBezTo>
                    <a:pt x="4904" y="0"/>
                    <a:pt x="4798" y="107"/>
                    <a:pt x="4751" y="327"/>
                  </a:cubicBezTo>
                  <a:cubicBezTo>
                    <a:pt x="4751" y="336"/>
                    <a:pt x="4751" y="426"/>
                    <a:pt x="4751" y="579"/>
                  </a:cubicBezTo>
                  <a:cubicBezTo>
                    <a:pt x="4778" y="751"/>
                    <a:pt x="4886" y="850"/>
                    <a:pt x="5057" y="895"/>
                  </a:cubicBezTo>
                  <a:cubicBezTo>
                    <a:pt x="5106" y="907"/>
                    <a:pt x="5152" y="913"/>
                    <a:pt x="5194" y="913"/>
                  </a:cubicBezTo>
                  <a:cubicBezTo>
                    <a:pt x="5379" y="913"/>
                    <a:pt x="5500" y="801"/>
                    <a:pt x="5544" y="588"/>
                  </a:cubicBezTo>
                  <a:cubicBezTo>
                    <a:pt x="5607" y="318"/>
                    <a:pt x="5508" y="138"/>
                    <a:pt x="5256" y="39"/>
                  </a:cubicBezTo>
                  <a:cubicBezTo>
                    <a:pt x="5186" y="13"/>
                    <a:pt x="5123" y="0"/>
                    <a:pt x="5066" y="0"/>
                  </a:cubicBezTo>
                  <a:close/>
                  <a:moveTo>
                    <a:pt x="4110" y="337"/>
                  </a:moveTo>
                  <a:cubicBezTo>
                    <a:pt x="4066" y="337"/>
                    <a:pt x="4018" y="340"/>
                    <a:pt x="3967" y="345"/>
                  </a:cubicBezTo>
                  <a:cubicBezTo>
                    <a:pt x="3372" y="471"/>
                    <a:pt x="2912" y="561"/>
                    <a:pt x="2588" y="625"/>
                  </a:cubicBezTo>
                  <a:cubicBezTo>
                    <a:pt x="2146" y="724"/>
                    <a:pt x="1506" y="805"/>
                    <a:pt x="686" y="868"/>
                  </a:cubicBezTo>
                  <a:cubicBezTo>
                    <a:pt x="316" y="904"/>
                    <a:pt x="109" y="1021"/>
                    <a:pt x="64" y="1237"/>
                  </a:cubicBezTo>
                  <a:cubicBezTo>
                    <a:pt x="1" y="1508"/>
                    <a:pt x="136" y="1670"/>
                    <a:pt x="460" y="1751"/>
                  </a:cubicBezTo>
                  <a:cubicBezTo>
                    <a:pt x="551" y="1772"/>
                    <a:pt x="662" y="1782"/>
                    <a:pt x="792" y="1782"/>
                  </a:cubicBezTo>
                  <a:cubicBezTo>
                    <a:pt x="1230" y="1782"/>
                    <a:pt x="1890" y="1667"/>
                    <a:pt x="2786" y="1445"/>
                  </a:cubicBezTo>
                  <a:cubicBezTo>
                    <a:pt x="3913" y="1147"/>
                    <a:pt x="4490" y="931"/>
                    <a:pt x="4517" y="805"/>
                  </a:cubicBezTo>
                  <a:cubicBezTo>
                    <a:pt x="4589" y="493"/>
                    <a:pt x="4455" y="337"/>
                    <a:pt x="4110" y="337"/>
                  </a:cubicBezTo>
                  <a:close/>
                </a:path>
              </a:pathLst>
            </a:custGeom>
            <a:solidFill>
              <a:srgbClr val="4547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28"/>
            <p:cNvSpPr/>
            <p:nvPr/>
          </p:nvSpPr>
          <p:spPr>
            <a:xfrm>
              <a:off x="5118850" y="3528450"/>
              <a:ext cx="709650" cy="395050"/>
            </a:xfrm>
            <a:custGeom>
              <a:rect b="b" l="l" r="r" t="t"/>
              <a:pathLst>
                <a:path extrusionOk="0" h="15802" w="28386">
                  <a:moveTo>
                    <a:pt x="4413" y="2577"/>
                  </a:moveTo>
                  <a:cubicBezTo>
                    <a:pt x="4514" y="2577"/>
                    <a:pt x="4667" y="2596"/>
                    <a:pt x="4895" y="2650"/>
                  </a:cubicBezTo>
                  <a:cubicBezTo>
                    <a:pt x="4986" y="2668"/>
                    <a:pt x="5085" y="2695"/>
                    <a:pt x="5193" y="2722"/>
                  </a:cubicBezTo>
                  <a:cubicBezTo>
                    <a:pt x="5833" y="2912"/>
                    <a:pt x="7771" y="3497"/>
                    <a:pt x="10944" y="4462"/>
                  </a:cubicBezTo>
                  <a:cubicBezTo>
                    <a:pt x="13432" y="5219"/>
                    <a:pt x="15865" y="5922"/>
                    <a:pt x="18164" y="6553"/>
                  </a:cubicBezTo>
                  <a:cubicBezTo>
                    <a:pt x="19137" y="6878"/>
                    <a:pt x="19579" y="7283"/>
                    <a:pt x="19471" y="7752"/>
                  </a:cubicBezTo>
                  <a:cubicBezTo>
                    <a:pt x="19426" y="7923"/>
                    <a:pt x="19327" y="8067"/>
                    <a:pt x="19155" y="8185"/>
                  </a:cubicBezTo>
                  <a:cubicBezTo>
                    <a:pt x="19012" y="8280"/>
                    <a:pt x="18869" y="8324"/>
                    <a:pt x="18725" y="8324"/>
                  </a:cubicBezTo>
                  <a:cubicBezTo>
                    <a:pt x="18679" y="8324"/>
                    <a:pt x="18633" y="8320"/>
                    <a:pt x="18588" y="8311"/>
                  </a:cubicBezTo>
                  <a:cubicBezTo>
                    <a:pt x="13179" y="6652"/>
                    <a:pt x="10241" y="5769"/>
                    <a:pt x="9862" y="5670"/>
                  </a:cubicBezTo>
                  <a:cubicBezTo>
                    <a:pt x="6752" y="4777"/>
                    <a:pt x="4922" y="4219"/>
                    <a:pt x="4436" y="4002"/>
                  </a:cubicBezTo>
                  <a:cubicBezTo>
                    <a:pt x="4030" y="3822"/>
                    <a:pt x="3868" y="3552"/>
                    <a:pt x="3958" y="3173"/>
                  </a:cubicBezTo>
                  <a:cubicBezTo>
                    <a:pt x="4030" y="2848"/>
                    <a:pt x="4138" y="2659"/>
                    <a:pt x="4273" y="2596"/>
                  </a:cubicBezTo>
                  <a:cubicBezTo>
                    <a:pt x="4302" y="2585"/>
                    <a:pt x="4346" y="2577"/>
                    <a:pt x="4413" y="2577"/>
                  </a:cubicBezTo>
                  <a:close/>
                  <a:moveTo>
                    <a:pt x="2200" y="0"/>
                  </a:moveTo>
                  <a:lnTo>
                    <a:pt x="1" y="9573"/>
                  </a:lnTo>
                  <a:lnTo>
                    <a:pt x="27133" y="15801"/>
                  </a:lnTo>
                  <a:lnTo>
                    <a:pt x="27151" y="15729"/>
                  </a:lnTo>
                  <a:cubicBezTo>
                    <a:pt x="27619" y="13755"/>
                    <a:pt x="27971" y="11718"/>
                    <a:pt x="28196" y="9699"/>
                  </a:cubicBezTo>
                  <a:cubicBezTo>
                    <a:pt x="28386" y="8825"/>
                    <a:pt x="27926" y="8248"/>
                    <a:pt x="26853" y="7977"/>
                  </a:cubicBezTo>
                  <a:cubicBezTo>
                    <a:pt x="18768" y="5048"/>
                    <a:pt x="10493" y="2371"/>
                    <a:pt x="2272" y="27"/>
                  </a:cubicBezTo>
                  <a:lnTo>
                    <a:pt x="22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28"/>
            <p:cNvSpPr/>
            <p:nvPr/>
          </p:nvSpPr>
          <p:spPr>
            <a:xfrm>
              <a:off x="5213500" y="3590975"/>
              <a:ext cx="396875" cy="147475"/>
            </a:xfrm>
            <a:custGeom>
              <a:rect b="b" l="l" r="r" t="t"/>
              <a:pathLst>
                <a:path extrusionOk="0" h="5899" w="15875">
                  <a:moveTo>
                    <a:pt x="630" y="1"/>
                  </a:moveTo>
                  <a:cubicBezTo>
                    <a:pt x="562" y="1"/>
                    <a:pt x="505" y="8"/>
                    <a:pt x="460" y="23"/>
                  </a:cubicBezTo>
                  <a:cubicBezTo>
                    <a:pt x="298" y="95"/>
                    <a:pt x="181" y="302"/>
                    <a:pt x="100" y="663"/>
                  </a:cubicBezTo>
                  <a:cubicBezTo>
                    <a:pt x="1" y="1078"/>
                    <a:pt x="172" y="1384"/>
                    <a:pt x="623" y="1573"/>
                  </a:cubicBezTo>
                  <a:cubicBezTo>
                    <a:pt x="1118" y="1799"/>
                    <a:pt x="2921" y="2349"/>
                    <a:pt x="6049" y="3241"/>
                  </a:cubicBezTo>
                  <a:cubicBezTo>
                    <a:pt x="6437" y="3340"/>
                    <a:pt x="9348" y="4223"/>
                    <a:pt x="14784" y="5882"/>
                  </a:cubicBezTo>
                  <a:cubicBezTo>
                    <a:pt x="14838" y="5893"/>
                    <a:pt x="14891" y="5899"/>
                    <a:pt x="14944" y="5899"/>
                  </a:cubicBezTo>
                  <a:cubicBezTo>
                    <a:pt x="15103" y="5899"/>
                    <a:pt x="15257" y="5848"/>
                    <a:pt x="15405" y="5747"/>
                  </a:cubicBezTo>
                  <a:cubicBezTo>
                    <a:pt x="15595" y="5621"/>
                    <a:pt x="15712" y="5458"/>
                    <a:pt x="15757" y="5269"/>
                  </a:cubicBezTo>
                  <a:cubicBezTo>
                    <a:pt x="15874" y="4755"/>
                    <a:pt x="15424" y="4323"/>
                    <a:pt x="14405" y="3980"/>
                  </a:cubicBezTo>
                  <a:cubicBezTo>
                    <a:pt x="12088" y="3349"/>
                    <a:pt x="9682" y="2646"/>
                    <a:pt x="7176" y="1889"/>
                  </a:cubicBezTo>
                  <a:cubicBezTo>
                    <a:pt x="3976" y="915"/>
                    <a:pt x="2065" y="329"/>
                    <a:pt x="1425" y="149"/>
                  </a:cubicBezTo>
                  <a:cubicBezTo>
                    <a:pt x="1073" y="51"/>
                    <a:pt x="810" y="1"/>
                    <a:pt x="6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28"/>
            <p:cNvSpPr/>
            <p:nvPr/>
          </p:nvSpPr>
          <p:spPr>
            <a:xfrm>
              <a:off x="5070850" y="3766400"/>
              <a:ext cx="724975" cy="311175"/>
            </a:xfrm>
            <a:custGeom>
              <a:rect b="b" l="l" r="r" t="t"/>
              <a:pathLst>
                <a:path extrusionOk="0" h="12447" w="28999">
                  <a:moveTo>
                    <a:pt x="2011" y="1"/>
                  </a:moveTo>
                  <a:lnTo>
                    <a:pt x="136" y="8185"/>
                  </a:lnTo>
                  <a:lnTo>
                    <a:pt x="1" y="8753"/>
                  </a:lnTo>
                  <a:cubicBezTo>
                    <a:pt x="8672" y="10592"/>
                    <a:pt x="17172" y="11818"/>
                    <a:pt x="25501" y="12413"/>
                  </a:cubicBezTo>
                  <a:cubicBezTo>
                    <a:pt x="25660" y="12435"/>
                    <a:pt x="25809" y="12446"/>
                    <a:pt x="25949" y="12446"/>
                  </a:cubicBezTo>
                  <a:cubicBezTo>
                    <a:pt x="26720" y="12446"/>
                    <a:pt x="27220" y="12112"/>
                    <a:pt x="27448" y="11448"/>
                  </a:cubicBezTo>
                  <a:cubicBezTo>
                    <a:pt x="28061" y="9718"/>
                    <a:pt x="28575" y="7969"/>
                    <a:pt x="28999" y="6193"/>
                  </a:cubicBezTo>
                  <a:lnTo>
                    <a:pt x="20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28"/>
            <p:cNvSpPr/>
            <p:nvPr/>
          </p:nvSpPr>
          <p:spPr>
            <a:xfrm>
              <a:off x="4697000" y="3525875"/>
              <a:ext cx="1131500" cy="555150"/>
            </a:xfrm>
            <a:custGeom>
              <a:rect b="b" l="l" r="r" t="t"/>
              <a:pathLst>
                <a:path extrusionOk="0" h="22206" w="45260">
                  <a:moveTo>
                    <a:pt x="19277" y="430"/>
                  </a:moveTo>
                  <a:cubicBezTo>
                    <a:pt x="20268" y="625"/>
                    <a:pt x="21223" y="951"/>
                    <a:pt x="22193" y="1230"/>
                  </a:cubicBezTo>
                  <a:cubicBezTo>
                    <a:pt x="23221" y="1545"/>
                    <a:pt x="24248" y="1852"/>
                    <a:pt x="25276" y="2185"/>
                  </a:cubicBezTo>
                  <a:cubicBezTo>
                    <a:pt x="27331" y="2834"/>
                    <a:pt x="29377" y="3501"/>
                    <a:pt x="31414" y="4177"/>
                  </a:cubicBezTo>
                  <a:cubicBezTo>
                    <a:pt x="33460" y="4844"/>
                    <a:pt x="35489" y="5565"/>
                    <a:pt x="37544" y="6205"/>
                  </a:cubicBezTo>
                  <a:cubicBezTo>
                    <a:pt x="39599" y="6836"/>
                    <a:pt x="41627" y="7567"/>
                    <a:pt x="43637" y="8315"/>
                  </a:cubicBezTo>
                  <a:lnTo>
                    <a:pt x="43655" y="8324"/>
                  </a:lnTo>
                  <a:cubicBezTo>
                    <a:pt x="44016" y="8423"/>
                    <a:pt x="44367" y="8567"/>
                    <a:pt x="44602" y="8810"/>
                  </a:cubicBezTo>
                  <a:cubicBezTo>
                    <a:pt x="44710" y="8937"/>
                    <a:pt x="44782" y="9081"/>
                    <a:pt x="44818" y="9234"/>
                  </a:cubicBezTo>
                  <a:cubicBezTo>
                    <a:pt x="44845" y="9396"/>
                    <a:pt x="44836" y="9568"/>
                    <a:pt x="44800" y="9739"/>
                  </a:cubicBezTo>
                  <a:cubicBezTo>
                    <a:pt x="44791" y="9748"/>
                    <a:pt x="44791" y="9748"/>
                    <a:pt x="44791" y="9757"/>
                  </a:cubicBezTo>
                  <a:cubicBezTo>
                    <a:pt x="44728" y="10262"/>
                    <a:pt x="44665" y="10766"/>
                    <a:pt x="44593" y="11271"/>
                  </a:cubicBezTo>
                  <a:lnTo>
                    <a:pt x="44358" y="12777"/>
                  </a:lnTo>
                  <a:cubicBezTo>
                    <a:pt x="44268" y="13281"/>
                    <a:pt x="44196" y="13777"/>
                    <a:pt x="44097" y="14282"/>
                  </a:cubicBezTo>
                  <a:cubicBezTo>
                    <a:pt x="44016" y="14778"/>
                    <a:pt x="43908" y="15282"/>
                    <a:pt x="43799" y="15778"/>
                  </a:cubicBezTo>
                  <a:cubicBezTo>
                    <a:pt x="43637" y="16454"/>
                    <a:pt x="43457" y="17130"/>
                    <a:pt x="43259" y="17797"/>
                  </a:cubicBezTo>
                  <a:cubicBezTo>
                    <a:pt x="43051" y="18473"/>
                    <a:pt x="42853" y="19140"/>
                    <a:pt x="42646" y="19807"/>
                  </a:cubicBezTo>
                  <a:cubicBezTo>
                    <a:pt x="42546" y="20141"/>
                    <a:pt x="42438" y="20474"/>
                    <a:pt x="42321" y="20808"/>
                  </a:cubicBezTo>
                  <a:cubicBezTo>
                    <a:pt x="42294" y="20889"/>
                    <a:pt x="42267" y="20970"/>
                    <a:pt x="42240" y="21051"/>
                  </a:cubicBezTo>
                  <a:cubicBezTo>
                    <a:pt x="42213" y="21123"/>
                    <a:pt x="42177" y="21196"/>
                    <a:pt x="42141" y="21268"/>
                  </a:cubicBezTo>
                  <a:cubicBezTo>
                    <a:pt x="42069" y="21412"/>
                    <a:pt x="41970" y="21529"/>
                    <a:pt x="41852" y="21628"/>
                  </a:cubicBezTo>
                  <a:cubicBezTo>
                    <a:pt x="41618" y="21827"/>
                    <a:pt x="41294" y="21917"/>
                    <a:pt x="40969" y="21935"/>
                  </a:cubicBezTo>
                  <a:cubicBezTo>
                    <a:pt x="40798" y="21935"/>
                    <a:pt x="40636" y="21926"/>
                    <a:pt x="40455" y="21908"/>
                  </a:cubicBezTo>
                  <a:lnTo>
                    <a:pt x="39932" y="21872"/>
                  </a:lnTo>
                  <a:cubicBezTo>
                    <a:pt x="38526" y="21799"/>
                    <a:pt x="37138" y="21673"/>
                    <a:pt x="35741" y="21538"/>
                  </a:cubicBezTo>
                  <a:cubicBezTo>
                    <a:pt x="34344" y="21385"/>
                    <a:pt x="32947" y="21241"/>
                    <a:pt x="31559" y="21051"/>
                  </a:cubicBezTo>
                  <a:cubicBezTo>
                    <a:pt x="30864" y="20961"/>
                    <a:pt x="30170" y="20853"/>
                    <a:pt x="29485" y="20754"/>
                  </a:cubicBezTo>
                  <a:cubicBezTo>
                    <a:pt x="28791" y="20646"/>
                    <a:pt x="28097" y="20547"/>
                    <a:pt x="27403" y="20438"/>
                  </a:cubicBezTo>
                  <a:cubicBezTo>
                    <a:pt x="26015" y="20222"/>
                    <a:pt x="24636" y="19988"/>
                    <a:pt x="23257" y="19753"/>
                  </a:cubicBezTo>
                  <a:cubicBezTo>
                    <a:pt x="20562" y="19287"/>
                    <a:pt x="17868" y="18768"/>
                    <a:pt x="15191" y="18224"/>
                  </a:cubicBezTo>
                  <a:lnTo>
                    <a:pt x="15191" y="18224"/>
                  </a:lnTo>
                  <a:lnTo>
                    <a:pt x="15279" y="17851"/>
                  </a:lnTo>
                  <a:cubicBezTo>
                    <a:pt x="15297" y="17743"/>
                    <a:pt x="15234" y="17644"/>
                    <a:pt x="15135" y="17617"/>
                  </a:cubicBezTo>
                  <a:lnTo>
                    <a:pt x="14017" y="17362"/>
                  </a:lnTo>
                  <a:lnTo>
                    <a:pt x="14017" y="17362"/>
                  </a:lnTo>
                  <a:lnTo>
                    <a:pt x="14108" y="16968"/>
                  </a:lnTo>
                  <a:lnTo>
                    <a:pt x="14108" y="16959"/>
                  </a:lnTo>
                  <a:cubicBezTo>
                    <a:pt x="14117" y="16905"/>
                    <a:pt x="14108" y="16860"/>
                    <a:pt x="14081" y="16815"/>
                  </a:cubicBezTo>
                  <a:cubicBezTo>
                    <a:pt x="13774" y="16409"/>
                    <a:pt x="13441" y="16058"/>
                    <a:pt x="13098" y="15706"/>
                  </a:cubicBezTo>
                  <a:cubicBezTo>
                    <a:pt x="12756" y="15364"/>
                    <a:pt x="12413" y="15030"/>
                    <a:pt x="12061" y="14697"/>
                  </a:cubicBezTo>
                  <a:cubicBezTo>
                    <a:pt x="11349" y="14039"/>
                    <a:pt x="10628" y="13399"/>
                    <a:pt x="9907" y="12759"/>
                  </a:cubicBezTo>
                  <a:cubicBezTo>
                    <a:pt x="9177" y="12119"/>
                    <a:pt x="8447" y="11497"/>
                    <a:pt x="7708" y="10866"/>
                  </a:cubicBezTo>
                  <a:cubicBezTo>
                    <a:pt x="7338" y="10559"/>
                    <a:pt x="6969" y="10244"/>
                    <a:pt x="6581" y="9946"/>
                  </a:cubicBezTo>
                  <a:cubicBezTo>
                    <a:pt x="6392" y="9802"/>
                    <a:pt x="6184" y="9658"/>
                    <a:pt x="5977" y="9532"/>
                  </a:cubicBezTo>
                  <a:cubicBezTo>
                    <a:pt x="5818" y="9428"/>
                    <a:pt x="5653" y="9329"/>
                    <a:pt x="5471" y="9244"/>
                  </a:cubicBezTo>
                  <a:lnTo>
                    <a:pt x="5471" y="9244"/>
                  </a:lnTo>
                  <a:cubicBezTo>
                    <a:pt x="5490" y="9164"/>
                    <a:pt x="5510" y="9082"/>
                    <a:pt x="5526" y="9000"/>
                  </a:cubicBezTo>
                  <a:lnTo>
                    <a:pt x="5535" y="8955"/>
                  </a:lnTo>
                  <a:cubicBezTo>
                    <a:pt x="5535" y="8946"/>
                    <a:pt x="5535" y="8937"/>
                    <a:pt x="5535" y="8928"/>
                  </a:cubicBezTo>
                  <a:cubicBezTo>
                    <a:pt x="5535" y="8838"/>
                    <a:pt x="5463" y="8774"/>
                    <a:pt x="5382" y="8774"/>
                  </a:cubicBezTo>
                  <a:cubicBezTo>
                    <a:pt x="5175" y="8774"/>
                    <a:pt x="4976" y="8747"/>
                    <a:pt x="4778" y="8720"/>
                  </a:cubicBezTo>
                  <a:cubicBezTo>
                    <a:pt x="4580" y="8693"/>
                    <a:pt x="4382" y="8657"/>
                    <a:pt x="4192" y="8612"/>
                  </a:cubicBezTo>
                  <a:cubicBezTo>
                    <a:pt x="3994" y="8567"/>
                    <a:pt x="3805" y="8513"/>
                    <a:pt x="3615" y="8450"/>
                  </a:cubicBezTo>
                  <a:cubicBezTo>
                    <a:pt x="3488" y="8413"/>
                    <a:pt x="3360" y="8369"/>
                    <a:pt x="3236" y="8316"/>
                  </a:cubicBezTo>
                  <a:lnTo>
                    <a:pt x="3236" y="8316"/>
                  </a:lnTo>
                  <a:lnTo>
                    <a:pt x="3309" y="7999"/>
                  </a:lnTo>
                  <a:lnTo>
                    <a:pt x="3318" y="7963"/>
                  </a:lnTo>
                  <a:cubicBezTo>
                    <a:pt x="3318" y="7954"/>
                    <a:pt x="3318" y="7945"/>
                    <a:pt x="3318" y="7936"/>
                  </a:cubicBezTo>
                  <a:cubicBezTo>
                    <a:pt x="3318" y="7846"/>
                    <a:pt x="3255" y="7765"/>
                    <a:pt x="3165" y="7765"/>
                  </a:cubicBezTo>
                  <a:cubicBezTo>
                    <a:pt x="2966" y="7756"/>
                    <a:pt x="2768" y="7729"/>
                    <a:pt x="2579" y="7702"/>
                  </a:cubicBezTo>
                  <a:cubicBezTo>
                    <a:pt x="2390" y="7666"/>
                    <a:pt x="2200" y="7630"/>
                    <a:pt x="2011" y="7585"/>
                  </a:cubicBezTo>
                  <a:cubicBezTo>
                    <a:pt x="1680" y="7506"/>
                    <a:pt x="1350" y="7420"/>
                    <a:pt x="1031" y="7298"/>
                  </a:cubicBezTo>
                  <a:lnTo>
                    <a:pt x="1031" y="7298"/>
                  </a:lnTo>
                  <a:cubicBezTo>
                    <a:pt x="992" y="6753"/>
                    <a:pt x="915" y="6209"/>
                    <a:pt x="821" y="5665"/>
                  </a:cubicBezTo>
                  <a:cubicBezTo>
                    <a:pt x="746" y="5190"/>
                    <a:pt x="677" y="4708"/>
                    <a:pt x="519" y="4242"/>
                  </a:cubicBezTo>
                  <a:lnTo>
                    <a:pt x="519" y="4242"/>
                  </a:lnTo>
                  <a:cubicBezTo>
                    <a:pt x="712" y="4272"/>
                    <a:pt x="903" y="4309"/>
                    <a:pt x="1092" y="4349"/>
                  </a:cubicBezTo>
                  <a:cubicBezTo>
                    <a:pt x="1398" y="4403"/>
                    <a:pt x="1695" y="4475"/>
                    <a:pt x="1993" y="4547"/>
                  </a:cubicBezTo>
                  <a:cubicBezTo>
                    <a:pt x="2597" y="4691"/>
                    <a:pt x="3201" y="4844"/>
                    <a:pt x="3787" y="5025"/>
                  </a:cubicBezTo>
                  <a:lnTo>
                    <a:pt x="3805" y="5025"/>
                  </a:lnTo>
                  <a:cubicBezTo>
                    <a:pt x="3820" y="5029"/>
                    <a:pt x="3836" y="5031"/>
                    <a:pt x="3851" y="5031"/>
                  </a:cubicBezTo>
                  <a:cubicBezTo>
                    <a:pt x="3931" y="5031"/>
                    <a:pt x="3998" y="4973"/>
                    <a:pt x="4021" y="4889"/>
                  </a:cubicBezTo>
                  <a:lnTo>
                    <a:pt x="4021" y="4880"/>
                  </a:lnTo>
                  <a:lnTo>
                    <a:pt x="4148" y="4317"/>
                  </a:lnTo>
                  <a:lnTo>
                    <a:pt x="4148" y="4317"/>
                  </a:lnTo>
                  <a:cubicBezTo>
                    <a:pt x="4481" y="4347"/>
                    <a:pt x="4813" y="4416"/>
                    <a:pt x="5139" y="4484"/>
                  </a:cubicBezTo>
                  <a:cubicBezTo>
                    <a:pt x="5526" y="4583"/>
                    <a:pt x="5905" y="4682"/>
                    <a:pt x="6284" y="4835"/>
                  </a:cubicBezTo>
                  <a:cubicBezTo>
                    <a:pt x="6293" y="4844"/>
                    <a:pt x="6302" y="4844"/>
                    <a:pt x="6311" y="4844"/>
                  </a:cubicBezTo>
                  <a:cubicBezTo>
                    <a:pt x="6322" y="4847"/>
                    <a:pt x="6334" y="4848"/>
                    <a:pt x="6345" y="4848"/>
                  </a:cubicBezTo>
                  <a:cubicBezTo>
                    <a:pt x="6421" y="4848"/>
                    <a:pt x="6485" y="4797"/>
                    <a:pt x="6509" y="4718"/>
                  </a:cubicBezTo>
                  <a:lnTo>
                    <a:pt x="6509" y="4691"/>
                  </a:lnTo>
                  <a:lnTo>
                    <a:pt x="6584" y="4392"/>
                  </a:lnTo>
                  <a:lnTo>
                    <a:pt x="6584" y="4392"/>
                  </a:lnTo>
                  <a:cubicBezTo>
                    <a:pt x="7031" y="4355"/>
                    <a:pt x="7460" y="4267"/>
                    <a:pt x="7888" y="4186"/>
                  </a:cubicBezTo>
                  <a:cubicBezTo>
                    <a:pt x="8366" y="4087"/>
                    <a:pt x="8834" y="3970"/>
                    <a:pt x="9303" y="3862"/>
                  </a:cubicBezTo>
                  <a:cubicBezTo>
                    <a:pt x="9781" y="3745"/>
                    <a:pt x="10250" y="3627"/>
                    <a:pt x="10718" y="3501"/>
                  </a:cubicBezTo>
                  <a:lnTo>
                    <a:pt x="12116" y="3132"/>
                  </a:lnTo>
                  <a:cubicBezTo>
                    <a:pt x="13053" y="2888"/>
                    <a:pt x="13981" y="2627"/>
                    <a:pt x="14919" y="2348"/>
                  </a:cubicBezTo>
                  <a:cubicBezTo>
                    <a:pt x="15379" y="2203"/>
                    <a:pt x="15838" y="2050"/>
                    <a:pt x="16298" y="1888"/>
                  </a:cubicBezTo>
                  <a:cubicBezTo>
                    <a:pt x="16758" y="1717"/>
                    <a:pt x="17217" y="1545"/>
                    <a:pt x="17659" y="1275"/>
                  </a:cubicBezTo>
                  <a:cubicBezTo>
                    <a:pt x="17695" y="1248"/>
                    <a:pt x="17722" y="1212"/>
                    <a:pt x="17731" y="1167"/>
                  </a:cubicBezTo>
                  <a:lnTo>
                    <a:pt x="17731" y="1158"/>
                  </a:lnTo>
                  <a:lnTo>
                    <a:pt x="17858" y="621"/>
                  </a:lnTo>
                  <a:lnTo>
                    <a:pt x="17858" y="621"/>
                  </a:lnTo>
                  <a:cubicBezTo>
                    <a:pt x="18019" y="634"/>
                    <a:pt x="18172" y="666"/>
                    <a:pt x="18326" y="698"/>
                  </a:cubicBezTo>
                  <a:cubicBezTo>
                    <a:pt x="18542" y="761"/>
                    <a:pt x="18759" y="824"/>
                    <a:pt x="18966" y="923"/>
                  </a:cubicBezTo>
                  <a:cubicBezTo>
                    <a:pt x="18975" y="923"/>
                    <a:pt x="18984" y="932"/>
                    <a:pt x="19002" y="932"/>
                  </a:cubicBezTo>
                  <a:cubicBezTo>
                    <a:pt x="19013" y="935"/>
                    <a:pt x="19023" y="936"/>
                    <a:pt x="19034" y="936"/>
                  </a:cubicBezTo>
                  <a:cubicBezTo>
                    <a:pt x="19103" y="936"/>
                    <a:pt x="19168" y="886"/>
                    <a:pt x="19191" y="815"/>
                  </a:cubicBezTo>
                  <a:lnTo>
                    <a:pt x="19200" y="779"/>
                  </a:lnTo>
                  <a:lnTo>
                    <a:pt x="19277" y="430"/>
                  </a:lnTo>
                  <a:close/>
                  <a:moveTo>
                    <a:pt x="19118" y="0"/>
                  </a:moveTo>
                  <a:cubicBezTo>
                    <a:pt x="19034" y="0"/>
                    <a:pt x="18964" y="53"/>
                    <a:pt x="18948" y="139"/>
                  </a:cubicBezTo>
                  <a:lnTo>
                    <a:pt x="18939" y="157"/>
                  </a:lnTo>
                  <a:lnTo>
                    <a:pt x="18855" y="537"/>
                  </a:lnTo>
                  <a:lnTo>
                    <a:pt x="18855" y="537"/>
                  </a:lnTo>
                  <a:cubicBezTo>
                    <a:pt x="18695" y="524"/>
                    <a:pt x="18535" y="496"/>
                    <a:pt x="18380" y="464"/>
                  </a:cubicBezTo>
                  <a:cubicBezTo>
                    <a:pt x="18164" y="410"/>
                    <a:pt x="17948" y="355"/>
                    <a:pt x="17749" y="238"/>
                  </a:cubicBezTo>
                  <a:cubicBezTo>
                    <a:pt x="17731" y="238"/>
                    <a:pt x="17722" y="229"/>
                    <a:pt x="17704" y="229"/>
                  </a:cubicBezTo>
                  <a:cubicBezTo>
                    <a:pt x="17692" y="227"/>
                    <a:pt x="17680" y="225"/>
                    <a:pt x="17669" y="225"/>
                  </a:cubicBezTo>
                  <a:cubicBezTo>
                    <a:pt x="17601" y="225"/>
                    <a:pt x="17539" y="269"/>
                    <a:pt x="17524" y="346"/>
                  </a:cubicBezTo>
                  <a:lnTo>
                    <a:pt x="17515" y="391"/>
                  </a:lnTo>
                  <a:lnTo>
                    <a:pt x="17379" y="989"/>
                  </a:lnTo>
                  <a:lnTo>
                    <a:pt x="17379" y="989"/>
                  </a:lnTo>
                  <a:cubicBezTo>
                    <a:pt x="17029" y="1231"/>
                    <a:pt x="16601" y="1419"/>
                    <a:pt x="16181" y="1590"/>
                  </a:cubicBezTo>
                  <a:cubicBezTo>
                    <a:pt x="15739" y="1771"/>
                    <a:pt x="15288" y="1924"/>
                    <a:pt x="14829" y="2077"/>
                  </a:cubicBezTo>
                  <a:cubicBezTo>
                    <a:pt x="13918" y="2384"/>
                    <a:pt x="12990" y="2645"/>
                    <a:pt x="12052" y="2897"/>
                  </a:cubicBezTo>
                  <a:cubicBezTo>
                    <a:pt x="11593" y="3024"/>
                    <a:pt x="11124" y="3159"/>
                    <a:pt x="10655" y="3276"/>
                  </a:cubicBezTo>
                  <a:cubicBezTo>
                    <a:pt x="10187" y="3393"/>
                    <a:pt x="9718" y="3510"/>
                    <a:pt x="9249" y="3618"/>
                  </a:cubicBezTo>
                  <a:cubicBezTo>
                    <a:pt x="8780" y="3727"/>
                    <a:pt x="8303" y="3808"/>
                    <a:pt x="7834" y="3889"/>
                  </a:cubicBezTo>
                  <a:cubicBezTo>
                    <a:pt x="7600" y="3934"/>
                    <a:pt x="7356" y="3961"/>
                    <a:pt x="7122" y="3988"/>
                  </a:cubicBezTo>
                  <a:cubicBezTo>
                    <a:pt x="6953" y="4008"/>
                    <a:pt x="6784" y="4022"/>
                    <a:pt x="6618" y="4022"/>
                  </a:cubicBezTo>
                  <a:cubicBezTo>
                    <a:pt x="6554" y="4022"/>
                    <a:pt x="6491" y="4020"/>
                    <a:pt x="6428" y="4015"/>
                  </a:cubicBezTo>
                  <a:cubicBezTo>
                    <a:pt x="6338" y="4015"/>
                    <a:pt x="6256" y="4069"/>
                    <a:pt x="6238" y="4159"/>
                  </a:cubicBezTo>
                  <a:lnTo>
                    <a:pt x="6238" y="4168"/>
                  </a:lnTo>
                  <a:lnTo>
                    <a:pt x="6176" y="4441"/>
                  </a:lnTo>
                  <a:lnTo>
                    <a:pt x="6176" y="4441"/>
                  </a:lnTo>
                  <a:cubicBezTo>
                    <a:pt x="5842" y="4407"/>
                    <a:pt x="5510" y="4345"/>
                    <a:pt x="5184" y="4276"/>
                  </a:cubicBezTo>
                  <a:cubicBezTo>
                    <a:pt x="4796" y="4186"/>
                    <a:pt x="4418" y="4078"/>
                    <a:pt x="4039" y="3925"/>
                  </a:cubicBezTo>
                  <a:cubicBezTo>
                    <a:pt x="4030" y="3925"/>
                    <a:pt x="4021" y="3916"/>
                    <a:pt x="4012" y="3916"/>
                  </a:cubicBezTo>
                  <a:cubicBezTo>
                    <a:pt x="4000" y="3914"/>
                    <a:pt x="3989" y="3912"/>
                    <a:pt x="3978" y="3912"/>
                  </a:cubicBezTo>
                  <a:cubicBezTo>
                    <a:pt x="3902" y="3912"/>
                    <a:pt x="3837" y="3964"/>
                    <a:pt x="3814" y="4042"/>
                  </a:cubicBezTo>
                  <a:lnTo>
                    <a:pt x="3805" y="4069"/>
                  </a:lnTo>
                  <a:lnTo>
                    <a:pt x="3683" y="4611"/>
                  </a:lnTo>
                  <a:lnTo>
                    <a:pt x="3683" y="4611"/>
                  </a:lnTo>
                  <a:cubicBezTo>
                    <a:pt x="3136" y="4513"/>
                    <a:pt x="2596" y="4406"/>
                    <a:pt x="2056" y="4285"/>
                  </a:cubicBezTo>
                  <a:cubicBezTo>
                    <a:pt x="1759" y="4222"/>
                    <a:pt x="1452" y="4159"/>
                    <a:pt x="1155" y="4078"/>
                  </a:cubicBezTo>
                  <a:cubicBezTo>
                    <a:pt x="857" y="3997"/>
                    <a:pt x="560" y="3916"/>
                    <a:pt x="262" y="3817"/>
                  </a:cubicBezTo>
                  <a:cubicBezTo>
                    <a:pt x="253" y="3808"/>
                    <a:pt x="235" y="3808"/>
                    <a:pt x="217" y="3808"/>
                  </a:cubicBezTo>
                  <a:cubicBezTo>
                    <a:pt x="212" y="3807"/>
                    <a:pt x="206" y="3807"/>
                    <a:pt x="200" y="3807"/>
                  </a:cubicBezTo>
                  <a:cubicBezTo>
                    <a:pt x="109" y="3807"/>
                    <a:pt x="37" y="3876"/>
                    <a:pt x="37" y="3970"/>
                  </a:cubicBezTo>
                  <a:lnTo>
                    <a:pt x="28" y="4042"/>
                  </a:lnTo>
                  <a:cubicBezTo>
                    <a:pt x="1" y="4637"/>
                    <a:pt x="127" y="5205"/>
                    <a:pt x="235" y="5773"/>
                  </a:cubicBezTo>
                  <a:cubicBezTo>
                    <a:pt x="352" y="6341"/>
                    <a:pt x="488" y="6909"/>
                    <a:pt x="659" y="7467"/>
                  </a:cubicBezTo>
                  <a:lnTo>
                    <a:pt x="677" y="7521"/>
                  </a:lnTo>
                  <a:cubicBezTo>
                    <a:pt x="686" y="7576"/>
                    <a:pt x="740" y="7621"/>
                    <a:pt x="803" y="7621"/>
                  </a:cubicBezTo>
                  <a:cubicBezTo>
                    <a:pt x="1200" y="7648"/>
                    <a:pt x="1578" y="7720"/>
                    <a:pt x="1957" y="7801"/>
                  </a:cubicBezTo>
                  <a:cubicBezTo>
                    <a:pt x="2146" y="7846"/>
                    <a:pt x="2335" y="7891"/>
                    <a:pt x="2525" y="7945"/>
                  </a:cubicBezTo>
                  <a:cubicBezTo>
                    <a:pt x="2646" y="7981"/>
                    <a:pt x="2771" y="8022"/>
                    <a:pt x="2894" y="8069"/>
                  </a:cubicBezTo>
                  <a:lnTo>
                    <a:pt x="2894" y="8069"/>
                  </a:lnTo>
                  <a:lnTo>
                    <a:pt x="2822" y="8387"/>
                  </a:lnTo>
                  <a:lnTo>
                    <a:pt x="2813" y="8423"/>
                  </a:lnTo>
                  <a:cubicBezTo>
                    <a:pt x="2804" y="8432"/>
                    <a:pt x="2804" y="8441"/>
                    <a:pt x="2804" y="8450"/>
                  </a:cubicBezTo>
                  <a:cubicBezTo>
                    <a:pt x="2804" y="8540"/>
                    <a:pt x="2876" y="8612"/>
                    <a:pt x="2966" y="8612"/>
                  </a:cubicBezTo>
                  <a:cubicBezTo>
                    <a:pt x="3174" y="8612"/>
                    <a:pt x="3372" y="8639"/>
                    <a:pt x="3570" y="8666"/>
                  </a:cubicBezTo>
                  <a:cubicBezTo>
                    <a:pt x="3760" y="8693"/>
                    <a:pt x="3958" y="8729"/>
                    <a:pt x="4156" y="8774"/>
                  </a:cubicBezTo>
                  <a:cubicBezTo>
                    <a:pt x="4346" y="8819"/>
                    <a:pt x="4535" y="8874"/>
                    <a:pt x="4733" y="8928"/>
                  </a:cubicBezTo>
                  <a:cubicBezTo>
                    <a:pt x="4859" y="8970"/>
                    <a:pt x="4986" y="9016"/>
                    <a:pt x="5109" y="9069"/>
                  </a:cubicBezTo>
                  <a:lnTo>
                    <a:pt x="5109" y="9069"/>
                  </a:lnTo>
                  <a:cubicBezTo>
                    <a:pt x="5091" y="9149"/>
                    <a:pt x="5074" y="9232"/>
                    <a:pt x="5058" y="9315"/>
                  </a:cubicBezTo>
                  <a:cubicBezTo>
                    <a:pt x="5031" y="9414"/>
                    <a:pt x="5085" y="9514"/>
                    <a:pt x="5184" y="9541"/>
                  </a:cubicBezTo>
                  <a:cubicBezTo>
                    <a:pt x="5382" y="9604"/>
                    <a:pt x="5598" y="9712"/>
                    <a:pt x="5797" y="9829"/>
                  </a:cubicBezTo>
                  <a:cubicBezTo>
                    <a:pt x="6004" y="9937"/>
                    <a:pt x="6211" y="10063"/>
                    <a:pt x="6410" y="10199"/>
                  </a:cubicBezTo>
                  <a:cubicBezTo>
                    <a:pt x="6806" y="10460"/>
                    <a:pt x="7194" y="10739"/>
                    <a:pt x="7582" y="11028"/>
                  </a:cubicBezTo>
                  <a:cubicBezTo>
                    <a:pt x="8348" y="11614"/>
                    <a:pt x="9069" y="12254"/>
                    <a:pt x="9790" y="12894"/>
                  </a:cubicBezTo>
                  <a:cubicBezTo>
                    <a:pt x="10502" y="13534"/>
                    <a:pt x="11214" y="14192"/>
                    <a:pt x="11890" y="14868"/>
                  </a:cubicBezTo>
                  <a:cubicBezTo>
                    <a:pt x="12233" y="15210"/>
                    <a:pt x="12566" y="15553"/>
                    <a:pt x="12882" y="15913"/>
                  </a:cubicBezTo>
                  <a:cubicBezTo>
                    <a:pt x="13178" y="16252"/>
                    <a:pt x="13474" y="16590"/>
                    <a:pt x="13710" y="16958"/>
                  </a:cubicBezTo>
                  <a:lnTo>
                    <a:pt x="13710" y="16958"/>
                  </a:lnTo>
                  <a:lnTo>
                    <a:pt x="13594" y="17464"/>
                  </a:lnTo>
                  <a:cubicBezTo>
                    <a:pt x="13567" y="17572"/>
                    <a:pt x="13639" y="17671"/>
                    <a:pt x="13738" y="17698"/>
                  </a:cubicBezTo>
                  <a:lnTo>
                    <a:pt x="14855" y="17952"/>
                  </a:lnTo>
                  <a:lnTo>
                    <a:pt x="14855" y="17952"/>
                  </a:lnTo>
                  <a:lnTo>
                    <a:pt x="14766" y="18329"/>
                  </a:lnTo>
                  <a:lnTo>
                    <a:pt x="14766" y="18338"/>
                  </a:lnTo>
                  <a:cubicBezTo>
                    <a:pt x="14748" y="18437"/>
                    <a:pt x="14811" y="18545"/>
                    <a:pt x="14919" y="18563"/>
                  </a:cubicBezTo>
                  <a:cubicBezTo>
                    <a:pt x="17659" y="19167"/>
                    <a:pt x="20417" y="19690"/>
                    <a:pt x="23194" y="20150"/>
                  </a:cubicBezTo>
                  <a:cubicBezTo>
                    <a:pt x="23879" y="20258"/>
                    <a:pt x="24573" y="20375"/>
                    <a:pt x="25267" y="20474"/>
                  </a:cubicBezTo>
                  <a:cubicBezTo>
                    <a:pt x="25961" y="20583"/>
                    <a:pt x="26655" y="20682"/>
                    <a:pt x="27358" y="20772"/>
                  </a:cubicBezTo>
                  <a:cubicBezTo>
                    <a:pt x="28746" y="20961"/>
                    <a:pt x="30143" y="21132"/>
                    <a:pt x="31531" y="21286"/>
                  </a:cubicBezTo>
                  <a:cubicBezTo>
                    <a:pt x="34326" y="21601"/>
                    <a:pt x="37120" y="21863"/>
                    <a:pt x="39905" y="22115"/>
                  </a:cubicBezTo>
                  <a:lnTo>
                    <a:pt x="40428" y="22160"/>
                  </a:lnTo>
                  <a:cubicBezTo>
                    <a:pt x="40608" y="22187"/>
                    <a:pt x="40789" y="22205"/>
                    <a:pt x="40969" y="22205"/>
                  </a:cubicBezTo>
                  <a:cubicBezTo>
                    <a:pt x="41339" y="22196"/>
                    <a:pt x="41735" y="22115"/>
                    <a:pt x="42051" y="21872"/>
                  </a:cubicBezTo>
                  <a:cubicBezTo>
                    <a:pt x="42204" y="21745"/>
                    <a:pt x="42330" y="21592"/>
                    <a:pt x="42429" y="21421"/>
                  </a:cubicBezTo>
                  <a:cubicBezTo>
                    <a:pt x="42474" y="21340"/>
                    <a:pt x="42510" y="21250"/>
                    <a:pt x="42546" y="21159"/>
                  </a:cubicBezTo>
                  <a:cubicBezTo>
                    <a:pt x="42583" y="21078"/>
                    <a:pt x="42610" y="20997"/>
                    <a:pt x="42637" y="20916"/>
                  </a:cubicBezTo>
                  <a:cubicBezTo>
                    <a:pt x="42754" y="20583"/>
                    <a:pt x="42871" y="20249"/>
                    <a:pt x="42988" y="19916"/>
                  </a:cubicBezTo>
                  <a:cubicBezTo>
                    <a:pt x="43214" y="19249"/>
                    <a:pt x="43421" y="18582"/>
                    <a:pt x="43601" y="17896"/>
                  </a:cubicBezTo>
                  <a:cubicBezTo>
                    <a:pt x="43772" y="17220"/>
                    <a:pt x="43944" y="16535"/>
                    <a:pt x="44106" y="15850"/>
                  </a:cubicBezTo>
                  <a:cubicBezTo>
                    <a:pt x="44232" y="15355"/>
                    <a:pt x="44340" y="14850"/>
                    <a:pt x="44457" y="14354"/>
                  </a:cubicBezTo>
                  <a:cubicBezTo>
                    <a:pt x="44575" y="13858"/>
                    <a:pt x="44683" y="13353"/>
                    <a:pt x="44773" y="12849"/>
                  </a:cubicBezTo>
                  <a:cubicBezTo>
                    <a:pt x="44872" y="12344"/>
                    <a:pt x="44944" y="11839"/>
                    <a:pt x="45016" y="11334"/>
                  </a:cubicBezTo>
                  <a:cubicBezTo>
                    <a:pt x="45088" y="10821"/>
                    <a:pt x="45152" y="10316"/>
                    <a:pt x="45206" y="9802"/>
                  </a:cubicBezTo>
                  <a:lnTo>
                    <a:pt x="45206" y="9802"/>
                  </a:lnTo>
                  <a:lnTo>
                    <a:pt x="45197" y="9829"/>
                  </a:lnTo>
                  <a:cubicBezTo>
                    <a:pt x="45242" y="9613"/>
                    <a:pt x="45260" y="9387"/>
                    <a:pt x="45206" y="9153"/>
                  </a:cubicBezTo>
                  <a:cubicBezTo>
                    <a:pt x="45161" y="8928"/>
                    <a:pt x="45034" y="8711"/>
                    <a:pt x="44881" y="8549"/>
                  </a:cubicBezTo>
                  <a:cubicBezTo>
                    <a:pt x="44719" y="8387"/>
                    <a:pt x="44530" y="8270"/>
                    <a:pt x="44331" y="8179"/>
                  </a:cubicBezTo>
                  <a:cubicBezTo>
                    <a:pt x="44142" y="8089"/>
                    <a:pt x="43944" y="8026"/>
                    <a:pt x="43745" y="7981"/>
                  </a:cubicBezTo>
                  <a:lnTo>
                    <a:pt x="43763" y="7981"/>
                  </a:lnTo>
                  <a:cubicBezTo>
                    <a:pt x="41726" y="7278"/>
                    <a:pt x="39689" y="6566"/>
                    <a:pt x="37679" y="5809"/>
                  </a:cubicBezTo>
                  <a:cubicBezTo>
                    <a:pt x="35660" y="5052"/>
                    <a:pt x="33605" y="4412"/>
                    <a:pt x="31550" y="3754"/>
                  </a:cubicBezTo>
                  <a:cubicBezTo>
                    <a:pt x="29494" y="3105"/>
                    <a:pt x="27439" y="2483"/>
                    <a:pt x="25366" y="1879"/>
                  </a:cubicBezTo>
                  <a:lnTo>
                    <a:pt x="22265" y="977"/>
                  </a:lnTo>
                  <a:lnTo>
                    <a:pt x="20715" y="527"/>
                  </a:lnTo>
                  <a:cubicBezTo>
                    <a:pt x="20201" y="382"/>
                    <a:pt x="19687" y="220"/>
                    <a:pt x="19182" y="13"/>
                  </a:cubicBezTo>
                  <a:cubicBezTo>
                    <a:pt x="19173" y="13"/>
                    <a:pt x="19164" y="13"/>
                    <a:pt x="19155" y="4"/>
                  </a:cubicBezTo>
                  <a:cubicBezTo>
                    <a:pt x="19143" y="2"/>
                    <a:pt x="19130" y="0"/>
                    <a:pt x="191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28"/>
            <p:cNvSpPr/>
            <p:nvPr/>
          </p:nvSpPr>
          <p:spPr>
            <a:xfrm>
              <a:off x="5068825" y="3761150"/>
              <a:ext cx="57725" cy="214775"/>
            </a:xfrm>
            <a:custGeom>
              <a:rect b="b" l="l" r="r" t="t"/>
              <a:pathLst>
                <a:path extrusionOk="0" h="8591" w="2309">
                  <a:moveTo>
                    <a:pt x="2095" y="1"/>
                  </a:moveTo>
                  <a:cubicBezTo>
                    <a:pt x="2000" y="1"/>
                    <a:pt x="1919" y="69"/>
                    <a:pt x="1903" y="166"/>
                  </a:cubicBezTo>
                  <a:cubicBezTo>
                    <a:pt x="1795" y="860"/>
                    <a:pt x="1623" y="1536"/>
                    <a:pt x="1470" y="2221"/>
                  </a:cubicBezTo>
                  <a:lnTo>
                    <a:pt x="992" y="4267"/>
                  </a:lnTo>
                  <a:cubicBezTo>
                    <a:pt x="677" y="5628"/>
                    <a:pt x="352" y="6989"/>
                    <a:pt x="28" y="8350"/>
                  </a:cubicBezTo>
                  <a:cubicBezTo>
                    <a:pt x="28" y="8350"/>
                    <a:pt x="28" y="8359"/>
                    <a:pt x="28" y="8359"/>
                  </a:cubicBezTo>
                  <a:cubicBezTo>
                    <a:pt x="1" y="8458"/>
                    <a:pt x="73" y="8567"/>
                    <a:pt x="172" y="8585"/>
                  </a:cubicBezTo>
                  <a:cubicBezTo>
                    <a:pt x="189" y="8589"/>
                    <a:pt x="206" y="8591"/>
                    <a:pt x="222" y="8591"/>
                  </a:cubicBezTo>
                  <a:cubicBezTo>
                    <a:pt x="309" y="8591"/>
                    <a:pt x="384" y="8532"/>
                    <a:pt x="406" y="8440"/>
                  </a:cubicBezTo>
                  <a:cubicBezTo>
                    <a:pt x="704" y="7070"/>
                    <a:pt x="1010" y="5709"/>
                    <a:pt x="1317" y="4339"/>
                  </a:cubicBezTo>
                  <a:lnTo>
                    <a:pt x="1786" y="2293"/>
                  </a:lnTo>
                  <a:cubicBezTo>
                    <a:pt x="1939" y="1608"/>
                    <a:pt x="2083" y="923"/>
                    <a:pt x="2281" y="247"/>
                  </a:cubicBezTo>
                  <a:cubicBezTo>
                    <a:pt x="2290" y="247"/>
                    <a:pt x="2290" y="238"/>
                    <a:pt x="2290" y="229"/>
                  </a:cubicBezTo>
                  <a:cubicBezTo>
                    <a:pt x="2308" y="121"/>
                    <a:pt x="2236" y="21"/>
                    <a:pt x="2128" y="3"/>
                  </a:cubicBezTo>
                  <a:cubicBezTo>
                    <a:pt x="2117" y="2"/>
                    <a:pt x="2106" y="1"/>
                    <a:pt x="20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28"/>
            <p:cNvSpPr/>
            <p:nvPr/>
          </p:nvSpPr>
          <p:spPr>
            <a:xfrm>
              <a:off x="4825225" y="3697850"/>
              <a:ext cx="21000" cy="56475"/>
            </a:xfrm>
            <a:custGeom>
              <a:rect b="b" l="l" r="r" t="t"/>
              <a:pathLst>
                <a:path extrusionOk="0" h="2259" w="840">
                  <a:moveTo>
                    <a:pt x="640" y="0"/>
                  </a:moveTo>
                  <a:cubicBezTo>
                    <a:pt x="562" y="0"/>
                    <a:pt x="487" y="50"/>
                    <a:pt x="451" y="129"/>
                  </a:cubicBezTo>
                  <a:cubicBezTo>
                    <a:pt x="334" y="435"/>
                    <a:pt x="262" y="751"/>
                    <a:pt x="190" y="1075"/>
                  </a:cubicBezTo>
                  <a:cubicBezTo>
                    <a:pt x="118" y="1391"/>
                    <a:pt x="55" y="1715"/>
                    <a:pt x="19" y="2040"/>
                  </a:cubicBezTo>
                  <a:cubicBezTo>
                    <a:pt x="1" y="2130"/>
                    <a:pt x="55" y="2220"/>
                    <a:pt x="145" y="2247"/>
                  </a:cubicBezTo>
                  <a:cubicBezTo>
                    <a:pt x="168" y="2254"/>
                    <a:pt x="190" y="2258"/>
                    <a:pt x="212" y="2258"/>
                  </a:cubicBezTo>
                  <a:cubicBezTo>
                    <a:pt x="295" y="2258"/>
                    <a:pt x="369" y="2206"/>
                    <a:pt x="397" y="2121"/>
                  </a:cubicBezTo>
                  <a:cubicBezTo>
                    <a:pt x="497" y="1814"/>
                    <a:pt x="587" y="1499"/>
                    <a:pt x="659" y="1183"/>
                  </a:cubicBezTo>
                  <a:cubicBezTo>
                    <a:pt x="740" y="859"/>
                    <a:pt x="803" y="543"/>
                    <a:pt x="830" y="210"/>
                  </a:cubicBezTo>
                  <a:cubicBezTo>
                    <a:pt x="839" y="129"/>
                    <a:pt x="794" y="48"/>
                    <a:pt x="704" y="12"/>
                  </a:cubicBezTo>
                  <a:cubicBezTo>
                    <a:pt x="683" y="4"/>
                    <a:pt x="662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28"/>
            <p:cNvSpPr/>
            <p:nvPr/>
          </p:nvSpPr>
          <p:spPr>
            <a:xfrm>
              <a:off x="5115925" y="3539325"/>
              <a:ext cx="61550" cy="232125"/>
            </a:xfrm>
            <a:custGeom>
              <a:rect b="b" l="l" r="r" t="t"/>
              <a:pathLst>
                <a:path extrusionOk="0" h="9285" w="2462">
                  <a:moveTo>
                    <a:pt x="2244" y="0"/>
                  </a:moveTo>
                  <a:cubicBezTo>
                    <a:pt x="2159" y="0"/>
                    <a:pt x="2080" y="60"/>
                    <a:pt x="2065" y="151"/>
                  </a:cubicBezTo>
                  <a:lnTo>
                    <a:pt x="1046" y="4595"/>
                  </a:lnTo>
                  <a:lnTo>
                    <a:pt x="542" y="6821"/>
                  </a:lnTo>
                  <a:lnTo>
                    <a:pt x="289" y="7930"/>
                  </a:lnTo>
                  <a:cubicBezTo>
                    <a:pt x="199" y="8300"/>
                    <a:pt x="127" y="8669"/>
                    <a:pt x="19" y="9039"/>
                  </a:cubicBezTo>
                  <a:cubicBezTo>
                    <a:pt x="19" y="9048"/>
                    <a:pt x="19" y="9048"/>
                    <a:pt x="19" y="9057"/>
                  </a:cubicBezTo>
                  <a:cubicBezTo>
                    <a:pt x="1" y="9165"/>
                    <a:pt x="73" y="9264"/>
                    <a:pt x="172" y="9282"/>
                  </a:cubicBezTo>
                  <a:cubicBezTo>
                    <a:pt x="183" y="9284"/>
                    <a:pt x="194" y="9285"/>
                    <a:pt x="205" y="9285"/>
                  </a:cubicBezTo>
                  <a:cubicBezTo>
                    <a:pt x="300" y="9285"/>
                    <a:pt x="381" y="9217"/>
                    <a:pt x="397" y="9120"/>
                  </a:cubicBezTo>
                  <a:cubicBezTo>
                    <a:pt x="469" y="8750"/>
                    <a:pt x="560" y="8381"/>
                    <a:pt x="641" y="8011"/>
                  </a:cubicBezTo>
                  <a:lnTo>
                    <a:pt x="902" y="6902"/>
                  </a:lnTo>
                  <a:lnTo>
                    <a:pt x="1416" y="4676"/>
                  </a:lnTo>
                  <a:lnTo>
                    <a:pt x="2443" y="241"/>
                  </a:lnTo>
                  <a:lnTo>
                    <a:pt x="2443" y="232"/>
                  </a:lnTo>
                  <a:cubicBezTo>
                    <a:pt x="2461" y="133"/>
                    <a:pt x="2398" y="25"/>
                    <a:pt x="2290" y="7"/>
                  </a:cubicBezTo>
                  <a:cubicBezTo>
                    <a:pt x="2275" y="3"/>
                    <a:pt x="2259" y="0"/>
                    <a:pt x="22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28"/>
            <p:cNvSpPr/>
            <p:nvPr/>
          </p:nvSpPr>
          <p:spPr>
            <a:xfrm>
              <a:off x="5039525" y="3548650"/>
              <a:ext cx="101450" cy="405350"/>
            </a:xfrm>
            <a:custGeom>
              <a:rect b="b" l="l" r="r" t="t"/>
              <a:pathLst>
                <a:path extrusionOk="0" h="16214" w="4058">
                  <a:moveTo>
                    <a:pt x="3853" y="1"/>
                  </a:moveTo>
                  <a:cubicBezTo>
                    <a:pt x="3758" y="1"/>
                    <a:pt x="3676" y="68"/>
                    <a:pt x="3652" y="157"/>
                  </a:cubicBezTo>
                  <a:cubicBezTo>
                    <a:pt x="3390" y="1482"/>
                    <a:pt x="3111" y="2807"/>
                    <a:pt x="2822" y="4132"/>
                  </a:cubicBezTo>
                  <a:cubicBezTo>
                    <a:pt x="2543" y="5448"/>
                    <a:pt x="2236" y="6764"/>
                    <a:pt x="1948" y="8089"/>
                  </a:cubicBezTo>
                  <a:cubicBezTo>
                    <a:pt x="1641" y="9405"/>
                    <a:pt x="1335" y="10721"/>
                    <a:pt x="1020" y="12037"/>
                  </a:cubicBezTo>
                  <a:lnTo>
                    <a:pt x="533" y="14002"/>
                  </a:lnTo>
                  <a:cubicBezTo>
                    <a:pt x="371" y="14660"/>
                    <a:pt x="199" y="15318"/>
                    <a:pt x="28" y="15967"/>
                  </a:cubicBezTo>
                  <a:cubicBezTo>
                    <a:pt x="28" y="15976"/>
                    <a:pt x="28" y="15976"/>
                    <a:pt x="28" y="15985"/>
                  </a:cubicBezTo>
                  <a:cubicBezTo>
                    <a:pt x="1" y="16084"/>
                    <a:pt x="73" y="16192"/>
                    <a:pt x="181" y="16210"/>
                  </a:cubicBezTo>
                  <a:cubicBezTo>
                    <a:pt x="192" y="16212"/>
                    <a:pt x="202" y="16213"/>
                    <a:pt x="212" y="16213"/>
                  </a:cubicBezTo>
                  <a:cubicBezTo>
                    <a:pt x="302" y="16213"/>
                    <a:pt x="390" y="16146"/>
                    <a:pt x="407" y="16057"/>
                  </a:cubicBezTo>
                  <a:cubicBezTo>
                    <a:pt x="533" y="15390"/>
                    <a:pt x="668" y="14732"/>
                    <a:pt x="803" y="14065"/>
                  </a:cubicBezTo>
                  <a:lnTo>
                    <a:pt x="1227" y="12082"/>
                  </a:lnTo>
                  <a:cubicBezTo>
                    <a:pt x="1524" y="10766"/>
                    <a:pt x="1813" y="9441"/>
                    <a:pt x="2119" y="8125"/>
                  </a:cubicBezTo>
                  <a:cubicBezTo>
                    <a:pt x="2426" y="6809"/>
                    <a:pt x="2723" y="5493"/>
                    <a:pt x="3048" y="4177"/>
                  </a:cubicBezTo>
                  <a:cubicBezTo>
                    <a:pt x="3372" y="2870"/>
                    <a:pt x="3688" y="1554"/>
                    <a:pt x="4030" y="247"/>
                  </a:cubicBezTo>
                  <a:cubicBezTo>
                    <a:pt x="4039" y="238"/>
                    <a:pt x="4039" y="238"/>
                    <a:pt x="4039" y="238"/>
                  </a:cubicBezTo>
                  <a:cubicBezTo>
                    <a:pt x="4057" y="129"/>
                    <a:pt x="3985" y="30"/>
                    <a:pt x="3886" y="3"/>
                  </a:cubicBezTo>
                  <a:cubicBezTo>
                    <a:pt x="3875" y="1"/>
                    <a:pt x="3864" y="1"/>
                    <a:pt x="38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28"/>
            <p:cNvSpPr/>
            <p:nvPr/>
          </p:nvSpPr>
          <p:spPr>
            <a:xfrm>
              <a:off x="4836050" y="3636975"/>
              <a:ext cx="24350" cy="70875"/>
            </a:xfrm>
            <a:custGeom>
              <a:rect b="b" l="l" r="r" t="t"/>
              <a:pathLst>
                <a:path extrusionOk="0" h="2835" w="974">
                  <a:moveTo>
                    <a:pt x="763" y="1"/>
                  </a:moveTo>
                  <a:cubicBezTo>
                    <a:pt x="675" y="1"/>
                    <a:pt x="593" y="68"/>
                    <a:pt x="577" y="157"/>
                  </a:cubicBezTo>
                  <a:cubicBezTo>
                    <a:pt x="541" y="364"/>
                    <a:pt x="505" y="563"/>
                    <a:pt x="460" y="770"/>
                  </a:cubicBezTo>
                  <a:cubicBezTo>
                    <a:pt x="424" y="968"/>
                    <a:pt x="379" y="1167"/>
                    <a:pt x="334" y="1374"/>
                  </a:cubicBezTo>
                  <a:cubicBezTo>
                    <a:pt x="244" y="1770"/>
                    <a:pt x="181" y="2176"/>
                    <a:pt x="18" y="2564"/>
                  </a:cubicBezTo>
                  <a:cubicBezTo>
                    <a:pt x="9" y="2582"/>
                    <a:pt x="9" y="2600"/>
                    <a:pt x="9" y="2627"/>
                  </a:cubicBezTo>
                  <a:cubicBezTo>
                    <a:pt x="0" y="2735"/>
                    <a:pt x="82" y="2825"/>
                    <a:pt x="190" y="2834"/>
                  </a:cubicBezTo>
                  <a:cubicBezTo>
                    <a:pt x="195" y="2835"/>
                    <a:pt x="200" y="2835"/>
                    <a:pt x="205" y="2835"/>
                  </a:cubicBezTo>
                  <a:cubicBezTo>
                    <a:pt x="307" y="2835"/>
                    <a:pt x="397" y="2748"/>
                    <a:pt x="397" y="2645"/>
                  </a:cubicBezTo>
                  <a:cubicBezTo>
                    <a:pt x="424" y="2230"/>
                    <a:pt x="541" y="1843"/>
                    <a:pt x="631" y="1437"/>
                  </a:cubicBezTo>
                  <a:cubicBezTo>
                    <a:pt x="685" y="1239"/>
                    <a:pt x="740" y="1040"/>
                    <a:pt x="785" y="842"/>
                  </a:cubicBezTo>
                  <a:cubicBezTo>
                    <a:pt x="839" y="644"/>
                    <a:pt x="893" y="445"/>
                    <a:pt x="947" y="247"/>
                  </a:cubicBezTo>
                  <a:cubicBezTo>
                    <a:pt x="956" y="238"/>
                    <a:pt x="956" y="229"/>
                    <a:pt x="956" y="229"/>
                  </a:cubicBezTo>
                  <a:cubicBezTo>
                    <a:pt x="974" y="121"/>
                    <a:pt x="902" y="22"/>
                    <a:pt x="794" y="4"/>
                  </a:cubicBezTo>
                  <a:cubicBezTo>
                    <a:pt x="783" y="2"/>
                    <a:pt x="773" y="1"/>
                    <a:pt x="7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28"/>
            <p:cNvSpPr/>
            <p:nvPr/>
          </p:nvSpPr>
          <p:spPr>
            <a:xfrm>
              <a:off x="4769575" y="3641500"/>
              <a:ext cx="28650" cy="88500"/>
            </a:xfrm>
            <a:custGeom>
              <a:rect b="b" l="l" r="r" t="t"/>
              <a:pathLst>
                <a:path extrusionOk="0" h="3540" w="1146">
                  <a:moveTo>
                    <a:pt x="932" y="0"/>
                  </a:moveTo>
                  <a:cubicBezTo>
                    <a:pt x="837" y="0"/>
                    <a:pt x="756" y="68"/>
                    <a:pt x="739" y="165"/>
                  </a:cubicBezTo>
                  <a:cubicBezTo>
                    <a:pt x="703" y="427"/>
                    <a:pt x="649" y="688"/>
                    <a:pt x="604" y="949"/>
                  </a:cubicBezTo>
                  <a:cubicBezTo>
                    <a:pt x="550" y="1211"/>
                    <a:pt x="487" y="1472"/>
                    <a:pt x="433" y="1734"/>
                  </a:cubicBezTo>
                  <a:cubicBezTo>
                    <a:pt x="370" y="1995"/>
                    <a:pt x="307" y="2256"/>
                    <a:pt x="244" y="2518"/>
                  </a:cubicBezTo>
                  <a:cubicBezTo>
                    <a:pt x="172" y="2770"/>
                    <a:pt x="108" y="3032"/>
                    <a:pt x="27" y="3284"/>
                  </a:cubicBezTo>
                  <a:cubicBezTo>
                    <a:pt x="18" y="3293"/>
                    <a:pt x="18" y="3302"/>
                    <a:pt x="18" y="3311"/>
                  </a:cubicBezTo>
                  <a:cubicBezTo>
                    <a:pt x="0" y="3419"/>
                    <a:pt x="72" y="3518"/>
                    <a:pt x="181" y="3536"/>
                  </a:cubicBezTo>
                  <a:cubicBezTo>
                    <a:pt x="192" y="3538"/>
                    <a:pt x="203" y="3539"/>
                    <a:pt x="214" y="3539"/>
                  </a:cubicBezTo>
                  <a:cubicBezTo>
                    <a:pt x="308" y="3539"/>
                    <a:pt x="390" y="3471"/>
                    <a:pt x="406" y="3374"/>
                  </a:cubicBezTo>
                  <a:cubicBezTo>
                    <a:pt x="442" y="3104"/>
                    <a:pt x="496" y="2842"/>
                    <a:pt x="541" y="2581"/>
                  </a:cubicBezTo>
                  <a:cubicBezTo>
                    <a:pt x="595" y="2320"/>
                    <a:pt x="658" y="2058"/>
                    <a:pt x="712" y="1797"/>
                  </a:cubicBezTo>
                  <a:cubicBezTo>
                    <a:pt x="775" y="1544"/>
                    <a:pt x="839" y="1283"/>
                    <a:pt x="902" y="1022"/>
                  </a:cubicBezTo>
                  <a:cubicBezTo>
                    <a:pt x="974" y="769"/>
                    <a:pt x="1037" y="508"/>
                    <a:pt x="1118" y="255"/>
                  </a:cubicBezTo>
                  <a:cubicBezTo>
                    <a:pt x="1118" y="246"/>
                    <a:pt x="1127" y="228"/>
                    <a:pt x="1127" y="219"/>
                  </a:cubicBezTo>
                  <a:cubicBezTo>
                    <a:pt x="1145" y="111"/>
                    <a:pt x="1073" y="12"/>
                    <a:pt x="965" y="3"/>
                  </a:cubicBezTo>
                  <a:cubicBezTo>
                    <a:pt x="954" y="1"/>
                    <a:pt x="943" y="0"/>
                    <a:pt x="9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838" name="Google Shape;838;p28"/>
          <p:cNvPicPr preferRelativeResize="0"/>
          <p:nvPr/>
        </p:nvPicPr>
        <p:blipFill rotWithShape="1">
          <a:blip r:embed="rId3">
            <a:alphaModFix/>
          </a:blip>
          <a:srcRect b="16887" l="0" r="0" t="15967"/>
          <a:stretch/>
        </p:blipFill>
        <p:spPr>
          <a:xfrm>
            <a:off x="3901584" y="883650"/>
            <a:ext cx="1340866" cy="1160075"/>
          </a:xfrm>
          <a:prstGeom prst="rect">
            <a:avLst/>
          </a:prstGeom>
          <a:noFill/>
          <a:ln cap="rnd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39" name="Google Shape;839;p28"/>
          <p:cNvSpPr txBox="1"/>
          <p:nvPr/>
        </p:nvSpPr>
        <p:spPr>
          <a:xfrm>
            <a:off x="25" y="2763425"/>
            <a:ext cx="91440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C1C1B"/>
                </a:solidFill>
                <a:latin typeface="Itim"/>
                <a:ea typeface="Itim"/>
                <a:cs typeface="Itim"/>
                <a:sym typeface="Itim"/>
              </a:rPr>
              <a:t>Under the </a:t>
            </a:r>
            <a:r>
              <a:rPr lang="en" sz="1800">
                <a:solidFill>
                  <a:srgbClr val="1C1C1B"/>
                </a:solidFill>
                <a:latin typeface="Itim"/>
                <a:ea typeface="Itim"/>
                <a:cs typeface="Itim"/>
                <a:sym typeface="Itim"/>
              </a:rPr>
              <a:t>guidance</a:t>
            </a:r>
            <a:r>
              <a:rPr lang="en" sz="1800">
                <a:solidFill>
                  <a:srgbClr val="1C1C1B"/>
                </a:solidFill>
                <a:latin typeface="Itim"/>
                <a:ea typeface="Itim"/>
                <a:cs typeface="Itim"/>
                <a:sym typeface="Itim"/>
              </a:rPr>
              <a:t> of</a:t>
            </a:r>
            <a:r>
              <a:rPr b="1" lang="en" sz="1800">
                <a:solidFill>
                  <a:srgbClr val="F55D4B"/>
                </a:solidFill>
                <a:latin typeface="Itim"/>
                <a:ea typeface="Itim"/>
                <a:cs typeface="Itim"/>
                <a:sym typeface="Itim"/>
              </a:rPr>
              <a:t> </a:t>
            </a:r>
            <a:endParaRPr b="1" sz="1800">
              <a:solidFill>
                <a:srgbClr val="F55D4B"/>
              </a:solidFill>
              <a:latin typeface="Itim"/>
              <a:ea typeface="Itim"/>
              <a:cs typeface="Itim"/>
              <a:sym typeface="Iti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55D4B"/>
                </a:solidFill>
                <a:latin typeface="Itim"/>
                <a:ea typeface="Itim"/>
                <a:cs typeface="Itim"/>
                <a:sym typeface="Itim"/>
              </a:rPr>
              <a:t>Dr. Shiladitya Chowdhury</a:t>
            </a:r>
            <a:endParaRPr b="1" sz="1800">
              <a:solidFill>
                <a:srgbClr val="F55D4B"/>
              </a:solidFill>
              <a:latin typeface="Itim"/>
              <a:ea typeface="Itim"/>
              <a:cs typeface="Itim"/>
              <a:sym typeface="Iti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C1C1B"/>
                </a:solidFill>
                <a:latin typeface="Itim"/>
                <a:ea typeface="Itim"/>
                <a:cs typeface="Itim"/>
                <a:sym typeface="Itim"/>
              </a:rPr>
              <a:t>Assistant Professor,</a:t>
            </a:r>
            <a:endParaRPr sz="1800">
              <a:solidFill>
                <a:srgbClr val="1C1C1B"/>
              </a:solidFill>
              <a:latin typeface="Itim"/>
              <a:ea typeface="Itim"/>
              <a:cs typeface="Itim"/>
              <a:sym typeface="Iti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C1C1B"/>
                </a:solidFill>
                <a:latin typeface="Itim"/>
                <a:ea typeface="Itim"/>
                <a:cs typeface="Itim"/>
                <a:sym typeface="Itim"/>
              </a:rPr>
              <a:t>Dept. of MCA,</a:t>
            </a:r>
            <a:endParaRPr sz="1800">
              <a:solidFill>
                <a:srgbClr val="1C1C1B"/>
              </a:solidFill>
              <a:latin typeface="Itim"/>
              <a:ea typeface="Itim"/>
              <a:cs typeface="Itim"/>
              <a:sym typeface="Iti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C1C1B"/>
                </a:solidFill>
                <a:latin typeface="Itim"/>
                <a:ea typeface="Itim"/>
                <a:cs typeface="Itim"/>
                <a:sym typeface="Itim"/>
              </a:rPr>
              <a:t>Techno Main Salt Lake</a:t>
            </a:r>
            <a:endParaRPr sz="1800">
              <a:solidFill>
                <a:srgbClr val="1C1C1B"/>
              </a:solidFill>
              <a:latin typeface="Itim"/>
              <a:ea typeface="Itim"/>
              <a:cs typeface="Itim"/>
              <a:sym typeface="Itim"/>
            </a:endParaRPr>
          </a:p>
        </p:txBody>
      </p:sp>
      <p:sp>
        <p:nvSpPr>
          <p:cNvPr id="840" name="Google Shape;840;p28"/>
          <p:cNvSpPr txBox="1"/>
          <p:nvPr/>
        </p:nvSpPr>
        <p:spPr>
          <a:xfrm>
            <a:off x="0" y="165400"/>
            <a:ext cx="9144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52AF8A"/>
                </a:solidFill>
                <a:latin typeface="Itim"/>
                <a:ea typeface="Itim"/>
                <a:cs typeface="Itim"/>
                <a:sym typeface="Itim"/>
              </a:rPr>
              <a:t>Master of Computer Application (2020-2022)</a:t>
            </a:r>
            <a:endParaRPr b="1" sz="1700">
              <a:solidFill>
                <a:srgbClr val="52AF8A"/>
              </a:solidFill>
              <a:latin typeface="Itim"/>
              <a:ea typeface="Itim"/>
              <a:cs typeface="Itim"/>
              <a:sym typeface="Itim"/>
            </a:endParaRPr>
          </a:p>
        </p:txBody>
      </p:sp>
      <p:sp>
        <p:nvSpPr>
          <p:cNvPr id="841" name="Google Shape;841;p28"/>
          <p:cNvSpPr txBox="1"/>
          <p:nvPr/>
        </p:nvSpPr>
        <p:spPr>
          <a:xfrm>
            <a:off x="0" y="2237775"/>
            <a:ext cx="9144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52AF8A"/>
                </a:solidFill>
                <a:latin typeface="Itim"/>
                <a:ea typeface="Itim"/>
                <a:cs typeface="Itim"/>
                <a:sym typeface="Itim"/>
              </a:rPr>
              <a:t>MAJOR PROJECT FOR SEMESTER 4</a:t>
            </a:r>
            <a:endParaRPr b="1" sz="1700">
              <a:solidFill>
                <a:srgbClr val="52AF8A"/>
              </a:solidFill>
              <a:latin typeface="Itim"/>
              <a:ea typeface="Itim"/>
              <a:cs typeface="Itim"/>
              <a:sym typeface="Itim"/>
            </a:endParaRPr>
          </a:p>
        </p:txBody>
      </p:sp>
      <p:grpSp>
        <p:nvGrpSpPr>
          <p:cNvPr id="842" name="Google Shape;842;p28"/>
          <p:cNvGrpSpPr/>
          <p:nvPr/>
        </p:nvGrpSpPr>
        <p:grpSpPr>
          <a:xfrm rot="7597280">
            <a:off x="6983385" y="3717954"/>
            <a:ext cx="2636416" cy="512937"/>
            <a:chOff x="7051300" y="3461525"/>
            <a:chExt cx="2305989" cy="512912"/>
          </a:xfrm>
        </p:grpSpPr>
        <p:sp>
          <p:nvSpPr>
            <p:cNvPr id="843" name="Google Shape;843;p28"/>
            <p:cNvSpPr/>
            <p:nvPr/>
          </p:nvSpPr>
          <p:spPr>
            <a:xfrm>
              <a:off x="7075817" y="3564700"/>
              <a:ext cx="2271819" cy="396457"/>
            </a:xfrm>
            <a:custGeom>
              <a:rect b="b" l="l" r="r" t="t"/>
              <a:pathLst>
                <a:path extrusionOk="0" h="8150" w="46702">
                  <a:moveTo>
                    <a:pt x="46666" y="1"/>
                  </a:moveTo>
                  <a:lnTo>
                    <a:pt x="41068" y="704"/>
                  </a:lnTo>
                  <a:lnTo>
                    <a:pt x="39932" y="848"/>
                  </a:lnTo>
                  <a:lnTo>
                    <a:pt x="40221" y="3156"/>
                  </a:lnTo>
                  <a:lnTo>
                    <a:pt x="41357" y="3011"/>
                  </a:lnTo>
                  <a:lnTo>
                    <a:pt x="41303" y="2606"/>
                  </a:lnTo>
                  <a:lnTo>
                    <a:pt x="46702" y="271"/>
                  </a:lnTo>
                  <a:lnTo>
                    <a:pt x="46666" y="1"/>
                  </a:lnTo>
                  <a:close/>
                  <a:moveTo>
                    <a:pt x="1560" y="5644"/>
                  </a:moveTo>
                  <a:lnTo>
                    <a:pt x="1" y="5842"/>
                  </a:lnTo>
                  <a:lnTo>
                    <a:pt x="298" y="8149"/>
                  </a:lnTo>
                  <a:lnTo>
                    <a:pt x="1858" y="7960"/>
                  </a:lnTo>
                  <a:lnTo>
                    <a:pt x="1560" y="564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28"/>
            <p:cNvSpPr/>
            <p:nvPr/>
          </p:nvSpPr>
          <p:spPr>
            <a:xfrm>
              <a:off x="7056554" y="3473929"/>
              <a:ext cx="2293709" cy="379334"/>
            </a:xfrm>
            <a:custGeom>
              <a:rect b="b" l="l" r="r" t="t"/>
              <a:pathLst>
                <a:path extrusionOk="0" h="7798" w="47152">
                  <a:moveTo>
                    <a:pt x="43312" y="1515"/>
                  </a:moveTo>
                  <a:cubicBezTo>
                    <a:pt x="43664" y="1533"/>
                    <a:pt x="43682" y="1687"/>
                    <a:pt x="43691" y="1741"/>
                  </a:cubicBezTo>
                  <a:cubicBezTo>
                    <a:pt x="43700" y="1858"/>
                    <a:pt x="43682" y="1993"/>
                    <a:pt x="43393" y="2029"/>
                  </a:cubicBezTo>
                  <a:cubicBezTo>
                    <a:pt x="43361" y="2033"/>
                    <a:pt x="43331" y="2035"/>
                    <a:pt x="43305" y="2035"/>
                  </a:cubicBezTo>
                  <a:cubicBezTo>
                    <a:pt x="43091" y="2035"/>
                    <a:pt x="43041" y="1916"/>
                    <a:pt x="43033" y="1804"/>
                  </a:cubicBezTo>
                  <a:cubicBezTo>
                    <a:pt x="43006" y="1623"/>
                    <a:pt x="43069" y="1542"/>
                    <a:pt x="43231" y="1515"/>
                  </a:cubicBezTo>
                  <a:close/>
                  <a:moveTo>
                    <a:pt x="42113" y="1308"/>
                  </a:moveTo>
                  <a:cubicBezTo>
                    <a:pt x="42366" y="1335"/>
                    <a:pt x="42501" y="1479"/>
                    <a:pt x="42537" y="1750"/>
                  </a:cubicBezTo>
                  <a:cubicBezTo>
                    <a:pt x="42546" y="1858"/>
                    <a:pt x="42528" y="1966"/>
                    <a:pt x="42474" y="2065"/>
                  </a:cubicBezTo>
                  <a:cubicBezTo>
                    <a:pt x="42420" y="2164"/>
                    <a:pt x="42348" y="2218"/>
                    <a:pt x="42239" y="2236"/>
                  </a:cubicBezTo>
                  <a:cubicBezTo>
                    <a:pt x="42209" y="2239"/>
                    <a:pt x="42181" y="2241"/>
                    <a:pt x="42154" y="2241"/>
                  </a:cubicBezTo>
                  <a:cubicBezTo>
                    <a:pt x="42019" y="2241"/>
                    <a:pt x="41924" y="2203"/>
                    <a:pt x="41879" y="2128"/>
                  </a:cubicBezTo>
                  <a:cubicBezTo>
                    <a:pt x="41861" y="2092"/>
                    <a:pt x="41843" y="2029"/>
                    <a:pt x="41825" y="1858"/>
                  </a:cubicBezTo>
                  <a:cubicBezTo>
                    <a:pt x="41762" y="1353"/>
                    <a:pt x="41969" y="1326"/>
                    <a:pt x="42041" y="1317"/>
                  </a:cubicBezTo>
                  <a:cubicBezTo>
                    <a:pt x="42059" y="1308"/>
                    <a:pt x="42086" y="1308"/>
                    <a:pt x="42113" y="1308"/>
                  </a:cubicBezTo>
                  <a:close/>
                  <a:moveTo>
                    <a:pt x="41221" y="1"/>
                  </a:moveTo>
                  <a:lnTo>
                    <a:pt x="39932" y="163"/>
                  </a:lnTo>
                  <a:lnTo>
                    <a:pt x="40256" y="2795"/>
                  </a:lnTo>
                  <a:lnTo>
                    <a:pt x="47152" y="1930"/>
                  </a:lnTo>
                  <a:lnTo>
                    <a:pt x="47080" y="1335"/>
                  </a:lnTo>
                  <a:lnTo>
                    <a:pt x="41275" y="425"/>
                  </a:lnTo>
                  <a:lnTo>
                    <a:pt x="41221" y="1"/>
                  </a:lnTo>
                  <a:close/>
                  <a:moveTo>
                    <a:pt x="1713" y="4941"/>
                  </a:moveTo>
                  <a:lnTo>
                    <a:pt x="0" y="5157"/>
                  </a:lnTo>
                  <a:lnTo>
                    <a:pt x="334" y="7798"/>
                  </a:lnTo>
                  <a:lnTo>
                    <a:pt x="2046" y="7582"/>
                  </a:lnTo>
                  <a:lnTo>
                    <a:pt x="1713" y="494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28"/>
            <p:cNvSpPr/>
            <p:nvPr/>
          </p:nvSpPr>
          <p:spPr>
            <a:xfrm>
              <a:off x="9084585" y="3533956"/>
              <a:ext cx="102106" cy="52683"/>
            </a:xfrm>
            <a:custGeom>
              <a:rect b="b" l="l" r="r" t="t"/>
              <a:pathLst>
                <a:path extrusionOk="0" h="1083" w="2099">
                  <a:moveTo>
                    <a:pt x="1621" y="200"/>
                  </a:moveTo>
                  <a:cubicBezTo>
                    <a:pt x="1351" y="200"/>
                    <a:pt x="1233" y="326"/>
                    <a:pt x="1261" y="579"/>
                  </a:cubicBezTo>
                  <a:cubicBezTo>
                    <a:pt x="1284" y="782"/>
                    <a:pt x="1402" y="883"/>
                    <a:pt x="1609" y="883"/>
                  </a:cubicBezTo>
                  <a:cubicBezTo>
                    <a:pt x="1641" y="883"/>
                    <a:pt x="1675" y="881"/>
                    <a:pt x="1711" y="876"/>
                  </a:cubicBezTo>
                  <a:cubicBezTo>
                    <a:pt x="1982" y="840"/>
                    <a:pt x="2099" y="714"/>
                    <a:pt x="2072" y="498"/>
                  </a:cubicBezTo>
                  <a:cubicBezTo>
                    <a:pt x="2054" y="317"/>
                    <a:pt x="1900" y="218"/>
                    <a:pt x="1621" y="200"/>
                  </a:cubicBezTo>
                  <a:close/>
                  <a:moveTo>
                    <a:pt x="397" y="1"/>
                  </a:moveTo>
                  <a:cubicBezTo>
                    <a:pt x="115" y="1"/>
                    <a:pt x="1" y="217"/>
                    <a:pt x="53" y="633"/>
                  </a:cubicBezTo>
                  <a:cubicBezTo>
                    <a:pt x="71" y="777"/>
                    <a:pt x="89" y="867"/>
                    <a:pt x="116" y="921"/>
                  </a:cubicBezTo>
                  <a:cubicBezTo>
                    <a:pt x="182" y="1032"/>
                    <a:pt x="290" y="1082"/>
                    <a:pt x="446" y="1082"/>
                  </a:cubicBezTo>
                  <a:cubicBezTo>
                    <a:pt x="481" y="1082"/>
                    <a:pt x="518" y="1079"/>
                    <a:pt x="557" y="1075"/>
                  </a:cubicBezTo>
                  <a:cubicBezTo>
                    <a:pt x="693" y="1066"/>
                    <a:pt x="783" y="993"/>
                    <a:pt x="846" y="867"/>
                  </a:cubicBezTo>
                  <a:cubicBezTo>
                    <a:pt x="909" y="750"/>
                    <a:pt x="936" y="633"/>
                    <a:pt x="918" y="507"/>
                  </a:cubicBezTo>
                  <a:cubicBezTo>
                    <a:pt x="882" y="200"/>
                    <a:pt x="720" y="29"/>
                    <a:pt x="431" y="2"/>
                  </a:cubicBezTo>
                  <a:cubicBezTo>
                    <a:pt x="419" y="1"/>
                    <a:pt x="408" y="1"/>
                    <a:pt x="3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28"/>
            <p:cNvSpPr/>
            <p:nvPr/>
          </p:nvSpPr>
          <p:spPr>
            <a:xfrm>
              <a:off x="7151702" y="3605512"/>
              <a:ext cx="1882416" cy="359584"/>
            </a:xfrm>
            <a:custGeom>
              <a:rect b="b" l="l" r="r" t="t"/>
              <a:pathLst>
                <a:path extrusionOk="0" h="7392" w="38697">
                  <a:moveTo>
                    <a:pt x="38372" y="0"/>
                  </a:moveTo>
                  <a:lnTo>
                    <a:pt x="25555" y="1614"/>
                  </a:lnTo>
                  <a:cubicBezTo>
                    <a:pt x="25645" y="2506"/>
                    <a:pt x="25104" y="3353"/>
                    <a:pt x="23932" y="4156"/>
                  </a:cubicBezTo>
                  <a:cubicBezTo>
                    <a:pt x="23752" y="4282"/>
                    <a:pt x="23563" y="4399"/>
                    <a:pt x="23373" y="4507"/>
                  </a:cubicBezTo>
                  <a:lnTo>
                    <a:pt x="38697" y="2587"/>
                  </a:lnTo>
                  <a:lnTo>
                    <a:pt x="38661" y="2317"/>
                  </a:lnTo>
                  <a:lnTo>
                    <a:pt x="38372" y="0"/>
                  </a:lnTo>
                  <a:close/>
                  <a:moveTo>
                    <a:pt x="12593" y="3236"/>
                  </a:moveTo>
                  <a:lnTo>
                    <a:pt x="0" y="4805"/>
                  </a:lnTo>
                  <a:lnTo>
                    <a:pt x="298" y="7121"/>
                  </a:lnTo>
                  <a:lnTo>
                    <a:pt x="325" y="7392"/>
                  </a:lnTo>
                  <a:lnTo>
                    <a:pt x="15423" y="5499"/>
                  </a:lnTo>
                  <a:cubicBezTo>
                    <a:pt x="15207" y="5445"/>
                    <a:pt x="14999" y="5381"/>
                    <a:pt x="14792" y="5300"/>
                  </a:cubicBezTo>
                  <a:cubicBezTo>
                    <a:pt x="13458" y="4814"/>
                    <a:pt x="12728" y="4129"/>
                    <a:pt x="12593" y="323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28"/>
            <p:cNvSpPr/>
            <p:nvPr/>
          </p:nvSpPr>
          <p:spPr>
            <a:xfrm>
              <a:off x="7764232" y="3683976"/>
              <a:ext cx="634963" cy="189034"/>
            </a:xfrm>
            <a:custGeom>
              <a:rect b="b" l="l" r="r" t="t"/>
              <a:pathLst>
                <a:path extrusionOk="0" h="3886" w="13053">
                  <a:moveTo>
                    <a:pt x="12963" y="1"/>
                  </a:moveTo>
                  <a:lnTo>
                    <a:pt x="1" y="1623"/>
                  </a:lnTo>
                  <a:cubicBezTo>
                    <a:pt x="136" y="2516"/>
                    <a:pt x="866" y="3201"/>
                    <a:pt x="2200" y="3687"/>
                  </a:cubicBezTo>
                  <a:cubicBezTo>
                    <a:pt x="2407" y="3768"/>
                    <a:pt x="2615" y="3832"/>
                    <a:pt x="2831" y="3886"/>
                  </a:cubicBezTo>
                  <a:lnTo>
                    <a:pt x="10781" y="2894"/>
                  </a:lnTo>
                  <a:cubicBezTo>
                    <a:pt x="10971" y="2786"/>
                    <a:pt x="11160" y="2669"/>
                    <a:pt x="11340" y="2543"/>
                  </a:cubicBezTo>
                  <a:cubicBezTo>
                    <a:pt x="12512" y="1740"/>
                    <a:pt x="13053" y="893"/>
                    <a:pt x="12963" y="1"/>
                  </a:cubicBezTo>
                  <a:close/>
                </a:path>
              </a:pathLst>
            </a:custGeom>
            <a:solidFill>
              <a:srgbClr val="C2BC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28"/>
            <p:cNvSpPr/>
            <p:nvPr/>
          </p:nvSpPr>
          <p:spPr>
            <a:xfrm>
              <a:off x="7758540" y="3565575"/>
              <a:ext cx="636277" cy="197401"/>
            </a:xfrm>
            <a:custGeom>
              <a:rect b="b" l="l" r="r" t="t"/>
              <a:pathLst>
                <a:path extrusionOk="0" h="4058" w="13080">
                  <a:moveTo>
                    <a:pt x="9997" y="1"/>
                  </a:moveTo>
                  <a:lnTo>
                    <a:pt x="2506" y="938"/>
                  </a:lnTo>
                  <a:cubicBezTo>
                    <a:pt x="2227" y="1092"/>
                    <a:pt x="1966" y="1245"/>
                    <a:pt x="1722" y="1407"/>
                  </a:cubicBezTo>
                  <a:cubicBezTo>
                    <a:pt x="532" y="2218"/>
                    <a:pt x="0" y="3093"/>
                    <a:pt x="118" y="4012"/>
                  </a:cubicBezTo>
                  <a:cubicBezTo>
                    <a:pt x="118" y="4030"/>
                    <a:pt x="118" y="4039"/>
                    <a:pt x="118" y="4057"/>
                  </a:cubicBezTo>
                  <a:lnTo>
                    <a:pt x="13080" y="2435"/>
                  </a:lnTo>
                  <a:cubicBezTo>
                    <a:pt x="13071" y="2417"/>
                    <a:pt x="13071" y="2408"/>
                    <a:pt x="13071" y="2390"/>
                  </a:cubicBezTo>
                  <a:cubicBezTo>
                    <a:pt x="12953" y="1470"/>
                    <a:pt x="12223" y="758"/>
                    <a:pt x="10871" y="262"/>
                  </a:cubicBezTo>
                  <a:cubicBezTo>
                    <a:pt x="10583" y="172"/>
                    <a:pt x="10294" y="82"/>
                    <a:pt x="99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28"/>
            <p:cNvSpPr/>
            <p:nvPr/>
          </p:nvSpPr>
          <p:spPr>
            <a:xfrm>
              <a:off x="7130639" y="3466487"/>
              <a:ext cx="1892096" cy="377145"/>
            </a:xfrm>
            <a:custGeom>
              <a:rect b="b" l="l" r="r" t="t"/>
              <a:pathLst>
                <a:path extrusionOk="0" h="7753" w="38896">
                  <a:moveTo>
                    <a:pt x="38526" y="1"/>
                  </a:moveTo>
                  <a:lnTo>
                    <a:pt x="22896" y="1957"/>
                  </a:lnTo>
                  <a:lnTo>
                    <a:pt x="22878" y="2110"/>
                  </a:lnTo>
                  <a:cubicBezTo>
                    <a:pt x="23175" y="2191"/>
                    <a:pt x="23464" y="2281"/>
                    <a:pt x="23752" y="2371"/>
                  </a:cubicBezTo>
                  <a:cubicBezTo>
                    <a:pt x="25068" y="2858"/>
                    <a:pt x="25789" y="3552"/>
                    <a:pt x="25907" y="4481"/>
                  </a:cubicBezTo>
                  <a:lnTo>
                    <a:pt x="25916" y="4553"/>
                  </a:lnTo>
                  <a:lnTo>
                    <a:pt x="38896" y="2930"/>
                  </a:lnTo>
                  <a:lnTo>
                    <a:pt x="38526" y="1"/>
                  </a:lnTo>
                  <a:close/>
                  <a:moveTo>
                    <a:pt x="15405" y="2903"/>
                  </a:moveTo>
                  <a:lnTo>
                    <a:pt x="1" y="4823"/>
                  </a:lnTo>
                  <a:lnTo>
                    <a:pt x="370" y="7753"/>
                  </a:lnTo>
                  <a:lnTo>
                    <a:pt x="13035" y="6166"/>
                  </a:lnTo>
                  <a:lnTo>
                    <a:pt x="13107" y="6121"/>
                  </a:lnTo>
                  <a:lnTo>
                    <a:pt x="13098" y="6040"/>
                  </a:lnTo>
                  <a:cubicBezTo>
                    <a:pt x="12990" y="5157"/>
                    <a:pt x="13521" y="4300"/>
                    <a:pt x="14675" y="3507"/>
                  </a:cubicBezTo>
                  <a:cubicBezTo>
                    <a:pt x="14910" y="3354"/>
                    <a:pt x="15171" y="3192"/>
                    <a:pt x="15450" y="3047"/>
                  </a:cubicBezTo>
                  <a:lnTo>
                    <a:pt x="15405" y="29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28"/>
            <p:cNvSpPr/>
            <p:nvPr/>
          </p:nvSpPr>
          <p:spPr>
            <a:xfrm>
              <a:off x="8992842" y="3474999"/>
              <a:ext cx="35997" cy="141362"/>
            </a:xfrm>
            <a:custGeom>
              <a:rect b="b" l="l" r="r" t="t"/>
              <a:pathLst>
                <a:path extrusionOk="0" h="2906" w="740">
                  <a:moveTo>
                    <a:pt x="218" y="0"/>
                  </a:moveTo>
                  <a:cubicBezTo>
                    <a:pt x="203" y="0"/>
                    <a:pt x="187" y="2"/>
                    <a:pt x="172" y="6"/>
                  </a:cubicBezTo>
                  <a:cubicBezTo>
                    <a:pt x="73" y="24"/>
                    <a:pt x="1" y="123"/>
                    <a:pt x="19" y="231"/>
                  </a:cubicBezTo>
                  <a:cubicBezTo>
                    <a:pt x="91" y="637"/>
                    <a:pt x="163" y="1052"/>
                    <a:pt x="217" y="1466"/>
                  </a:cubicBezTo>
                  <a:cubicBezTo>
                    <a:pt x="271" y="1881"/>
                    <a:pt x="334" y="2296"/>
                    <a:pt x="334" y="2710"/>
                  </a:cubicBezTo>
                  <a:cubicBezTo>
                    <a:pt x="334" y="2728"/>
                    <a:pt x="334" y="2746"/>
                    <a:pt x="334" y="2764"/>
                  </a:cubicBezTo>
                  <a:cubicBezTo>
                    <a:pt x="357" y="2848"/>
                    <a:pt x="437" y="2906"/>
                    <a:pt x="527" y="2906"/>
                  </a:cubicBezTo>
                  <a:cubicBezTo>
                    <a:pt x="543" y="2906"/>
                    <a:pt x="561" y="2904"/>
                    <a:pt x="578" y="2899"/>
                  </a:cubicBezTo>
                  <a:cubicBezTo>
                    <a:pt x="677" y="2872"/>
                    <a:pt x="740" y="2764"/>
                    <a:pt x="713" y="2665"/>
                  </a:cubicBezTo>
                  <a:cubicBezTo>
                    <a:pt x="614" y="2259"/>
                    <a:pt x="569" y="1845"/>
                    <a:pt x="523" y="1430"/>
                  </a:cubicBezTo>
                  <a:cubicBezTo>
                    <a:pt x="469" y="1016"/>
                    <a:pt x="433" y="601"/>
                    <a:pt x="406" y="177"/>
                  </a:cubicBezTo>
                  <a:cubicBezTo>
                    <a:pt x="406" y="168"/>
                    <a:pt x="406" y="168"/>
                    <a:pt x="397" y="159"/>
                  </a:cubicBezTo>
                  <a:cubicBezTo>
                    <a:pt x="382" y="67"/>
                    <a:pt x="307" y="0"/>
                    <a:pt x="2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28"/>
            <p:cNvSpPr/>
            <p:nvPr/>
          </p:nvSpPr>
          <p:spPr>
            <a:xfrm>
              <a:off x="8234282" y="3461525"/>
              <a:ext cx="850704" cy="234469"/>
            </a:xfrm>
            <a:custGeom>
              <a:rect b="b" l="l" r="r" t="t"/>
              <a:pathLst>
                <a:path extrusionOk="0" h="4820" w="17488">
                  <a:moveTo>
                    <a:pt x="15781" y="1"/>
                  </a:moveTo>
                  <a:cubicBezTo>
                    <a:pt x="15770" y="1"/>
                    <a:pt x="15759" y="2"/>
                    <a:pt x="15748" y="4"/>
                  </a:cubicBezTo>
                  <a:lnTo>
                    <a:pt x="190" y="1951"/>
                  </a:lnTo>
                  <a:cubicBezTo>
                    <a:pt x="118" y="1960"/>
                    <a:pt x="55" y="2005"/>
                    <a:pt x="28" y="2086"/>
                  </a:cubicBezTo>
                  <a:cubicBezTo>
                    <a:pt x="1" y="2185"/>
                    <a:pt x="55" y="2293"/>
                    <a:pt x="163" y="2329"/>
                  </a:cubicBezTo>
                  <a:cubicBezTo>
                    <a:pt x="334" y="2356"/>
                    <a:pt x="505" y="2401"/>
                    <a:pt x="668" y="2437"/>
                  </a:cubicBezTo>
                  <a:cubicBezTo>
                    <a:pt x="839" y="2473"/>
                    <a:pt x="1010" y="2509"/>
                    <a:pt x="1172" y="2564"/>
                  </a:cubicBezTo>
                  <a:cubicBezTo>
                    <a:pt x="1488" y="2672"/>
                    <a:pt x="1812" y="2807"/>
                    <a:pt x="2101" y="2987"/>
                  </a:cubicBezTo>
                  <a:cubicBezTo>
                    <a:pt x="2245" y="3077"/>
                    <a:pt x="2380" y="3176"/>
                    <a:pt x="2506" y="3294"/>
                  </a:cubicBezTo>
                  <a:cubicBezTo>
                    <a:pt x="2642" y="3393"/>
                    <a:pt x="2750" y="3528"/>
                    <a:pt x="2849" y="3663"/>
                  </a:cubicBezTo>
                  <a:cubicBezTo>
                    <a:pt x="3038" y="3934"/>
                    <a:pt x="3137" y="4267"/>
                    <a:pt x="3101" y="4592"/>
                  </a:cubicBezTo>
                  <a:cubicBezTo>
                    <a:pt x="3101" y="4628"/>
                    <a:pt x="3101" y="4655"/>
                    <a:pt x="3110" y="4682"/>
                  </a:cubicBezTo>
                  <a:cubicBezTo>
                    <a:pt x="3139" y="4767"/>
                    <a:pt x="3218" y="4819"/>
                    <a:pt x="3304" y="4819"/>
                  </a:cubicBezTo>
                  <a:cubicBezTo>
                    <a:pt x="3326" y="4819"/>
                    <a:pt x="3349" y="4816"/>
                    <a:pt x="3372" y="4808"/>
                  </a:cubicBezTo>
                  <a:cubicBezTo>
                    <a:pt x="3471" y="4772"/>
                    <a:pt x="3525" y="4655"/>
                    <a:pt x="3489" y="4547"/>
                  </a:cubicBezTo>
                  <a:cubicBezTo>
                    <a:pt x="3426" y="4366"/>
                    <a:pt x="3372" y="4186"/>
                    <a:pt x="3282" y="4024"/>
                  </a:cubicBezTo>
                  <a:cubicBezTo>
                    <a:pt x="3201" y="3853"/>
                    <a:pt x="3101" y="3699"/>
                    <a:pt x="2984" y="3555"/>
                  </a:cubicBezTo>
                  <a:cubicBezTo>
                    <a:pt x="2768" y="3276"/>
                    <a:pt x="2497" y="3032"/>
                    <a:pt x="2200" y="2834"/>
                  </a:cubicBezTo>
                  <a:cubicBezTo>
                    <a:pt x="1903" y="2645"/>
                    <a:pt x="1578" y="2482"/>
                    <a:pt x="1254" y="2338"/>
                  </a:cubicBezTo>
                  <a:cubicBezTo>
                    <a:pt x="1170" y="2301"/>
                    <a:pt x="1086" y="2267"/>
                    <a:pt x="1002" y="2233"/>
                  </a:cubicBezTo>
                  <a:lnTo>
                    <a:pt x="1002" y="2233"/>
                  </a:lnTo>
                  <a:lnTo>
                    <a:pt x="15600" y="406"/>
                  </a:lnTo>
                  <a:lnTo>
                    <a:pt x="15600" y="406"/>
                  </a:lnTo>
                  <a:lnTo>
                    <a:pt x="15613" y="508"/>
                  </a:lnTo>
                  <a:lnTo>
                    <a:pt x="15667" y="617"/>
                  </a:lnTo>
                  <a:cubicBezTo>
                    <a:pt x="15686" y="660"/>
                    <a:pt x="15726" y="687"/>
                    <a:pt x="15770" y="687"/>
                  </a:cubicBezTo>
                  <a:cubicBezTo>
                    <a:pt x="15790" y="687"/>
                    <a:pt x="15810" y="682"/>
                    <a:pt x="15829" y="671"/>
                  </a:cubicBezTo>
                  <a:cubicBezTo>
                    <a:pt x="16009" y="589"/>
                    <a:pt x="16199" y="553"/>
                    <a:pt x="16388" y="526"/>
                  </a:cubicBezTo>
                  <a:cubicBezTo>
                    <a:pt x="16483" y="517"/>
                    <a:pt x="16577" y="511"/>
                    <a:pt x="16673" y="511"/>
                  </a:cubicBezTo>
                  <a:cubicBezTo>
                    <a:pt x="16710" y="511"/>
                    <a:pt x="16747" y="512"/>
                    <a:pt x="16784" y="514"/>
                  </a:cubicBezTo>
                  <a:lnTo>
                    <a:pt x="16784" y="514"/>
                  </a:lnTo>
                  <a:cubicBezTo>
                    <a:pt x="16865" y="872"/>
                    <a:pt x="16927" y="1235"/>
                    <a:pt x="16983" y="1599"/>
                  </a:cubicBezTo>
                  <a:cubicBezTo>
                    <a:pt x="17037" y="2005"/>
                    <a:pt x="17109" y="2419"/>
                    <a:pt x="17064" y="2843"/>
                  </a:cubicBezTo>
                  <a:cubicBezTo>
                    <a:pt x="17055" y="2879"/>
                    <a:pt x="17064" y="2906"/>
                    <a:pt x="17073" y="2933"/>
                  </a:cubicBezTo>
                  <a:cubicBezTo>
                    <a:pt x="17100" y="3015"/>
                    <a:pt x="17175" y="3066"/>
                    <a:pt x="17252" y="3066"/>
                  </a:cubicBezTo>
                  <a:cubicBezTo>
                    <a:pt x="17277" y="3066"/>
                    <a:pt x="17301" y="3061"/>
                    <a:pt x="17325" y="3050"/>
                  </a:cubicBezTo>
                  <a:cubicBezTo>
                    <a:pt x="17433" y="3014"/>
                    <a:pt x="17488" y="2897"/>
                    <a:pt x="17442" y="2798"/>
                  </a:cubicBezTo>
                  <a:cubicBezTo>
                    <a:pt x="17298" y="2392"/>
                    <a:pt x="17262" y="1978"/>
                    <a:pt x="17217" y="1563"/>
                  </a:cubicBezTo>
                  <a:cubicBezTo>
                    <a:pt x="17172" y="1148"/>
                    <a:pt x="17145" y="734"/>
                    <a:pt x="17136" y="319"/>
                  </a:cubicBezTo>
                  <a:cubicBezTo>
                    <a:pt x="17136" y="220"/>
                    <a:pt x="17055" y="148"/>
                    <a:pt x="16965" y="148"/>
                  </a:cubicBezTo>
                  <a:lnTo>
                    <a:pt x="16920" y="148"/>
                  </a:lnTo>
                  <a:cubicBezTo>
                    <a:pt x="16739" y="229"/>
                    <a:pt x="16550" y="265"/>
                    <a:pt x="16361" y="292"/>
                  </a:cubicBezTo>
                  <a:cubicBezTo>
                    <a:pt x="16260" y="307"/>
                    <a:pt x="16158" y="316"/>
                    <a:pt x="16056" y="316"/>
                  </a:cubicBezTo>
                  <a:cubicBezTo>
                    <a:pt x="16031" y="316"/>
                    <a:pt x="16007" y="315"/>
                    <a:pt x="15983" y="314"/>
                  </a:cubicBezTo>
                  <a:lnTo>
                    <a:pt x="15983" y="314"/>
                  </a:lnTo>
                  <a:lnTo>
                    <a:pt x="15964" y="166"/>
                  </a:lnTo>
                  <a:cubicBezTo>
                    <a:pt x="15948" y="69"/>
                    <a:pt x="15874" y="1"/>
                    <a:pt x="157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28"/>
            <p:cNvSpPr/>
            <p:nvPr/>
          </p:nvSpPr>
          <p:spPr>
            <a:xfrm>
              <a:off x="9007776" y="3586979"/>
              <a:ext cx="90772" cy="141168"/>
            </a:xfrm>
            <a:custGeom>
              <a:rect b="b" l="l" r="r" t="t"/>
              <a:pathLst>
                <a:path extrusionOk="0" h="2902" w="1866">
                  <a:moveTo>
                    <a:pt x="1344" y="0"/>
                  </a:moveTo>
                  <a:cubicBezTo>
                    <a:pt x="1323" y="0"/>
                    <a:pt x="1301" y="4"/>
                    <a:pt x="1280" y="12"/>
                  </a:cubicBezTo>
                  <a:cubicBezTo>
                    <a:pt x="1172" y="48"/>
                    <a:pt x="1118" y="165"/>
                    <a:pt x="1163" y="264"/>
                  </a:cubicBezTo>
                  <a:cubicBezTo>
                    <a:pt x="1298" y="643"/>
                    <a:pt x="1334" y="1030"/>
                    <a:pt x="1379" y="1409"/>
                  </a:cubicBezTo>
                  <a:cubicBezTo>
                    <a:pt x="1397" y="1607"/>
                    <a:pt x="1415" y="1796"/>
                    <a:pt x="1424" y="1995"/>
                  </a:cubicBezTo>
                  <a:cubicBezTo>
                    <a:pt x="1438" y="2136"/>
                    <a:pt x="1446" y="2283"/>
                    <a:pt x="1450" y="2430"/>
                  </a:cubicBezTo>
                  <a:lnTo>
                    <a:pt x="1450" y="2430"/>
                  </a:lnTo>
                  <a:cubicBezTo>
                    <a:pt x="1414" y="2442"/>
                    <a:pt x="1379" y="2453"/>
                    <a:pt x="1343" y="2463"/>
                  </a:cubicBezTo>
                  <a:cubicBezTo>
                    <a:pt x="1244" y="2481"/>
                    <a:pt x="1154" y="2499"/>
                    <a:pt x="1055" y="2508"/>
                  </a:cubicBezTo>
                  <a:cubicBezTo>
                    <a:pt x="960" y="2517"/>
                    <a:pt x="865" y="2524"/>
                    <a:pt x="770" y="2524"/>
                  </a:cubicBezTo>
                  <a:cubicBezTo>
                    <a:pt x="738" y="2524"/>
                    <a:pt x="705" y="2523"/>
                    <a:pt x="673" y="2522"/>
                  </a:cubicBezTo>
                  <a:lnTo>
                    <a:pt x="673" y="2522"/>
                  </a:lnTo>
                  <a:cubicBezTo>
                    <a:pt x="626" y="2191"/>
                    <a:pt x="579" y="1854"/>
                    <a:pt x="532" y="1517"/>
                  </a:cubicBezTo>
                  <a:cubicBezTo>
                    <a:pt x="478" y="1138"/>
                    <a:pt x="433" y="751"/>
                    <a:pt x="406" y="363"/>
                  </a:cubicBezTo>
                  <a:cubicBezTo>
                    <a:pt x="406" y="354"/>
                    <a:pt x="406" y="345"/>
                    <a:pt x="406" y="345"/>
                  </a:cubicBezTo>
                  <a:cubicBezTo>
                    <a:pt x="390" y="248"/>
                    <a:pt x="308" y="180"/>
                    <a:pt x="214" y="180"/>
                  </a:cubicBezTo>
                  <a:cubicBezTo>
                    <a:pt x="203" y="180"/>
                    <a:pt x="192" y="181"/>
                    <a:pt x="180" y="183"/>
                  </a:cubicBezTo>
                  <a:cubicBezTo>
                    <a:pt x="72" y="201"/>
                    <a:pt x="0" y="300"/>
                    <a:pt x="27" y="408"/>
                  </a:cubicBezTo>
                  <a:cubicBezTo>
                    <a:pt x="90" y="796"/>
                    <a:pt x="144" y="1174"/>
                    <a:pt x="189" y="1562"/>
                  </a:cubicBezTo>
                  <a:cubicBezTo>
                    <a:pt x="234" y="1950"/>
                    <a:pt x="280" y="2337"/>
                    <a:pt x="316" y="2716"/>
                  </a:cubicBezTo>
                  <a:lnTo>
                    <a:pt x="316" y="2770"/>
                  </a:lnTo>
                  <a:cubicBezTo>
                    <a:pt x="316" y="2779"/>
                    <a:pt x="325" y="2797"/>
                    <a:pt x="334" y="2815"/>
                  </a:cubicBezTo>
                  <a:cubicBezTo>
                    <a:pt x="353" y="2868"/>
                    <a:pt x="407" y="2901"/>
                    <a:pt x="466" y="2901"/>
                  </a:cubicBezTo>
                  <a:cubicBezTo>
                    <a:pt x="488" y="2901"/>
                    <a:pt x="510" y="2897"/>
                    <a:pt x="532" y="2887"/>
                  </a:cubicBezTo>
                  <a:cubicBezTo>
                    <a:pt x="712" y="2806"/>
                    <a:pt x="902" y="2770"/>
                    <a:pt x="1091" y="2734"/>
                  </a:cubicBezTo>
                  <a:cubicBezTo>
                    <a:pt x="1181" y="2725"/>
                    <a:pt x="1280" y="2716"/>
                    <a:pt x="1370" y="2716"/>
                  </a:cubicBezTo>
                  <a:cubicBezTo>
                    <a:pt x="1469" y="2716"/>
                    <a:pt x="1569" y="2725"/>
                    <a:pt x="1668" y="2743"/>
                  </a:cubicBezTo>
                  <a:cubicBezTo>
                    <a:pt x="1677" y="2747"/>
                    <a:pt x="1688" y="2750"/>
                    <a:pt x="1700" y="2750"/>
                  </a:cubicBezTo>
                  <a:cubicBezTo>
                    <a:pt x="1713" y="2750"/>
                    <a:pt x="1726" y="2747"/>
                    <a:pt x="1740" y="2743"/>
                  </a:cubicBezTo>
                  <a:cubicBezTo>
                    <a:pt x="1812" y="2725"/>
                    <a:pt x="1866" y="2644"/>
                    <a:pt x="1839" y="2563"/>
                  </a:cubicBezTo>
                  <a:lnTo>
                    <a:pt x="1830" y="2526"/>
                  </a:lnTo>
                  <a:cubicBezTo>
                    <a:pt x="1785" y="2337"/>
                    <a:pt x="1749" y="2148"/>
                    <a:pt x="1713" y="1959"/>
                  </a:cubicBezTo>
                  <a:cubicBezTo>
                    <a:pt x="1677" y="1769"/>
                    <a:pt x="1641" y="1580"/>
                    <a:pt x="1614" y="1382"/>
                  </a:cubicBezTo>
                  <a:cubicBezTo>
                    <a:pt x="1560" y="1003"/>
                    <a:pt x="1505" y="616"/>
                    <a:pt x="1541" y="219"/>
                  </a:cubicBezTo>
                  <a:cubicBezTo>
                    <a:pt x="1551" y="192"/>
                    <a:pt x="1541" y="156"/>
                    <a:pt x="1532" y="129"/>
                  </a:cubicBezTo>
                  <a:cubicBezTo>
                    <a:pt x="1504" y="51"/>
                    <a:pt x="1425" y="0"/>
                    <a:pt x="13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28"/>
            <p:cNvSpPr/>
            <p:nvPr/>
          </p:nvSpPr>
          <p:spPr>
            <a:xfrm>
              <a:off x="9050291" y="3487988"/>
              <a:ext cx="305685" cy="86102"/>
            </a:xfrm>
            <a:custGeom>
              <a:rect b="b" l="l" r="r" t="t"/>
              <a:pathLst>
                <a:path extrusionOk="0" h="1770" w="6284">
                  <a:moveTo>
                    <a:pt x="208" y="0"/>
                  </a:moveTo>
                  <a:cubicBezTo>
                    <a:pt x="100" y="0"/>
                    <a:pt x="9" y="82"/>
                    <a:pt x="0" y="190"/>
                  </a:cubicBezTo>
                  <a:cubicBezTo>
                    <a:pt x="0" y="298"/>
                    <a:pt x="82" y="388"/>
                    <a:pt x="190" y="388"/>
                  </a:cubicBezTo>
                  <a:cubicBezTo>
                    <a:pt x="1172" y="442"/>
                    <a:pt x="2137" y="613"/>
                    <a:pt x="3101" y="767"/>
                  </a:cubicBezTo>
                  <a:cubicBezTo>
                    <a:pt x="3588" y="848"/>
                    <a:pt x="4066" y="938"/>
                    <a:pt x="4552" y="1019"/>
                  </a:cubicBezTo>
                  <a:cubicBezTo>
                    <a:pt x="4982" y="1100"/>
                    <a:pt x="5412" y="1189"/>
                    <a:pt x="5849" y="1278"/>
                  </a:cubicBezTo>
                  <a:lnTo>
                    <a:pt x="5849" y="1278"/>
                  </a:lnTo>
                  <a:lnTo>
                    <a:pt x="5887" y="1605"/>
                  </a:lnTo>
                  <a:cubicBezTo>
                    <a:pt x="5903" y="1695"/>
                    <a:pt x="5978" y="1770"/>
                    <a:pt x="6073" y="1770"/>
                  </a:cubicBezTo>
                  <a:cubicBezTo>
                    <a:pt x="6083" y="1770"/>
                    <a:pt x="6093" y="1769"/>
                    <a:pt x="6103" y="1767"/>
                  </a:cubicBezTo>
                  <a:cubicBezTo>
                    <a:pt x="6211" y="1758"/>
                    <a:pt x="6283" y="1659"/>
                    <a:pt x="6274" y="1551"/>
                  </a:cubicBezTo>
                  <a:lnTo>
                    <a:pt x="6211" y="1091"/>
                  </a:lnTo>
                  <a:lnTo>
                    <a:pt x="6211" y="1082"/>
                  </a:lnTo>
                  <a:cubicBezTo>
                    <a:pt x="6202" y="1001"/>
                    <a:pt x="6139" y="929"/>
                    <a:pt x="6049" y="920"/>
                  </a:cubicBezTo>
                  <a:cubicBezTo>
                    <a:pt x="5562" y="875"/>
                    <a:pt x="5075" y="812"/>
                    <a:pt x="4589" y="749"/>
                  </a:cubicBezTo>
                  <a:cubicBezTo>
                    <a:pt x="4111" y="685"/>
                    <a:pt x="3624" y="622"/>
                    <a:pt x="3137" y="550"/>
                  </a:cubicBezTo>
                  <a:cubicBezTo>
                    <a:pt x="2173" y="397"/>
                    <a:pt x="1199" y="262"/>
                    <a:pt x="244" y="9"/>
                  </a:cubicBezTo>
                  <a:cubicBezTo>
                    <a:pt x="235" y="0"/>
                    <a:pt x="217" y="0"/>
                    <a:pt x="2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28"/>
            <p:cNvSpPr/>
            <p:nvPr/>
          </p:nvSpPr>
          <p:spPr>
            <a:xfrm>
              <a:off x="9073980" y="3552587"/>
              <a:ext cx="283308" cy="148610"/>
            </a:xfrm>
            <a:custGeom>
              <a:rect b="b" l="l" r="r" t="t"/>
              <a:pathLst>
                <a:path extrusionOk="0" h="3055" w="5824">
                  <a:moveTo>
                    <a:pt x="5588" y="1"/>
                  </a:moveTo>
                  <a:cubicBezTo>
                    <a:pt x="5570" y="1"/>
                    <a:pt x="5553" y="3"/>
                    <a:pt x="5535" y="6"/>
                  </a:cubicBezTo>
                  <a:cubicBezTo>
                    <a:pt x="5418" y="34"/>
                    <a:pt x="5336" y="160"/>
                    <a:pt x="5373" y="277"/>
                  </a:cubicBezTo>
                  <a:lnTo>
                    <a:pt x="5406" y="415"/>
                  </a:lnTo>
                  <a:lnTo>
                    <a:pt x="5406" y="415"/>
                  </a:lnTo>
                  <a:cubicBezTo>
                    <a:pt x="5013" y="613"/>
                    <a:pt x="4620" y="805"/>
                    <a:pt x="4228" y="989"/>
                  </a:cubicBezTo>
                  <a:cubicBezTo>
                    <a:pt x="3786" y="1196"/>
                    <a:pt x="3335" y="1395"/>
                    <a:pt x="2885" y="1584"/>
                  </a:cubicBezTo>
                  <a:cubicBezTo>
                    <a:pt x="2434" y="1773"/>
                    <a:pt x="1983" y="1972"/>
                    <a:pt x="1524" y="2152"/>
                  </a:cubicBezTo>
                  <a:cubicBezTo>
                    <a:pt x="1073" y="2332"/>
                    <a:pt x="613" y="2512"/>
                    <a:pt x="153" y="2675"/>
                  </a:cubicBezTo>
                  <a:cubicBezTo>
                    <a:pt x="144" y="2684"/>
                    <a:pt x="135" y="2684"/>
                    <a:pt x="126" y="2684"/>
                  </a:cubicBezTo>
                  <a:cubicBezTo>
                    <a:pt x="36" y="2738"/>
                    <a:pt x="0" y="2855"/>
                    <a:pt x="45" y="2945"/>
                  </a:cubicBezTo>
                  <a:cubicBezTo>
                    <a:pt x="77" y="3016"/>
                    <a:pt x="146" y="3054"/>
                    <a:pt x="219" y="3054"/>
                  </a:cubicBezTo>
                  <a:cubicBezTo>
                    <a:pt x="248" y="3054"/>
                    <a:pt x="278" y="3048"/>
                    <a:pt x="307" y="3035"/>
                  </a:cubicBezTo>
                  <a:cubicBezTo>
                    <a:pt x="748" y="2810"/>
                    <a:pt x="1190" y="2602"/>
                    <a:pt x="1632" y="2395"/>
                  </a:cubicBezTo>
                  <a:cubicBezTo>
                    <a:pt x="2073" y="2188"/>
                    <a:pt x="2524" y="1990"/>
                    <a:pt x="2975" y="1791"/>
                  </a:cubicBezTo>
                  <a:cubicBezTo>
                    <a:pt x="3416" y="1593"/>
                    <a:pt x="3876" y="1404"/>
                    <a:pt x="4327" y="1214"/>
                  </a:cubicBezTo>
                  <a:cubicBezTo>
                    <a:pt x="4778" y="1034"/>
                    <a:pt x="5237" y="854"/>
                    <a:pt x="5706" y="701"/>
                  </a:cubicBezTo>
                  <a:cubicBezTo>
                    <a:pt x="5769" y="674"/>
                    <a:pt x="5823" y="610"/>
                    <a:pt x="5823" y="529"/>
                  </a:cubicBezTo>
                  <a:lnTo>
                    <a:pt x="5823" y="493"/>
                  </a:lnTo>
                  <a:lnTo>
                    <a:pt x="5814" y="223"/>
                  </a:lnTo>
                  <a:cubicBezTo>
                    <a:pt x="5814" y="205"/>
                    <a:pt x="5814" y="187"/>
                    <a:pt x="5805" y="169"/>
                  </a:cubicBezTo>
                  <a:cubicBezTo>
                    <a:pt x="5782" y="68"/>
                    <a:pt x="5692" y="1"/>
                    <a:pt x="55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28"/>
            <p:cNvSpPr/>
            <p:nvPr/>
          </p:nvSpPr>
          <p:spPr>
            <a:xfrm>
              <a:off x="7051300" y="3556236"/>
              <a:ext cx="1992937" cy="418201"/>
            </a:xfrm>
            <a:custGeom>
              <a:rect b="b" l="l" r="r" t="t"/>
              <a:pathLst>
                <a:path extrusionOk="0" h="8597" w="40969">
                  <a:moveTo>
                    <a:pt x="24542" y="1"/>
                  </a:moveTo>
                  <a:cubicBezTo>
                    <a:pt x="24531" y="1"/>
                    <a:pt x="24520" y="2"/>
                    <a:pt x="24509" y="4"/>
                  </a:cubicBezTo>
                  <a:lnTo>
                    <a:pt x="18812" y="761"/>
                  </a:lnTo>
                  <a:lnTo>
                    <a:pt x="15964" y="1130"/>
                  </a:lnTo>
                  <a:lnTo>
                    <a:pt x="13115" y="1491"/>
                  </a:lnTo>
                  <a:cubicBezTo>
                    <a:pt x="11213" y="1734"/>
                    <a:pt x="9311" y="1978"/>
                    <a:pt x="7409" y="2203"/>
                  </a:cubicBezTo>
                  <a:cubicBezTo>
                    <a:pt x="5508" y="2437"/>
                    <a:pt x="3606" y="2654"/>
                    <a:pt x="1695" y="2861"/>
                  </a:cubicBezTo>
                  <a:cubicBezTo>
                    <a:pt x="1586" y="2870"/>
                    <a:pt x="1514" y="2969"/>
                    <a:pt x="1532" y="3068"/>
                  </a:cubicBezTo>
                  <a:lnTo>
                    <a:pt x="1532" y="3077"/>
                  </a:lnTo>
                  <a:lnTo>
                    <a:pt x="1544" y="3172"/>
                  </a:lnTo>
                  <a:lnTo>
                    <a:pt x="1544" y="3172"/>
                  </a:lnTo>
                  <a:lnTo>
                    <a:pt x="171" y="3339"/>
                  </a:lnTo>
                  <a:cubicBezTo>
                    <a:pt x="72" y="3357"/>
                    <a:pt x="0" y="3438"/>
                    <a:pt x="9" y="3537"/>
                  </a:cubicBezTo>
                  <a:lnTo>
                    <a:pt x="9" y="3555"/>
                  </a:lnTo>
                  <a:cubicBezTo>
                    <a:pt x="36" y="4366"/>
                    <a:pt x="117" y="5169"/>
                    <a:pt x="216" y="5962"/>
                  </a:cubicBezTo>
                  <a:cubicBezTo>
                    <a:pt x="316" y="6764"/>
                    <a:pt x="433" y="7557"/>
                    <a:pt x="604" y="8350"/>
                  </a:cubicBezTo>
                  <a:lnTo>
                    <a:pt x="613" y="8368"/>
                  </a:lnTo>
                  <a:cubicBezTo>
                    <a:pt x="630" y="8461"/>
                    <a:pt x="710" y="8523"/>
                    <a:pt x="802" y="8523"/>
                  </a:cubicBezTo>
                  <a:cubicBezTo>
                    <a:pt x="808" y="8523"/>
                    <a:pt x="814" y="8522"/>
                    <a:pt x="820" y="8522"/>
                  </a:cubicBezTo>
                  <a:lnTo>
                    <a:pt x="2189" y="8348"/>
                  </a:lnTo>
                  <a:lnTo>
                    <a:pt x="2189" y="8348"/>
                  </a:lnTo>
                  <a:lnTo>
                    <a:pt x="2199" y="8423"/>
                  </a:lnTo>
                  <a:lnTo>
                    <a:pt x="2199" y="8432"/>
                  </a:lnTo>
                  <a:lnTo>
                    <a:pt x="2199" y="8441"/>
                  </a:lnTo>
                  <a:cubicBezTo>
                    <a:pt x="2216" y="8529"/>
                    <a:pt x="2297" y="8597"/>
                    <a:pt x="2385" y="8597"/>
                  </a:cubicBezTo>
                  <a:cubicBezTo>
                    <a:pt x="2395" y="8597"/>
                    <a:pt x="2405" y="8596"/>
                    <a:pt x="2416" y="8594"/>
                  </a:cubicBezTo>
                  <a:cubicBezTo>
                    <a:pt x="5598" y="8089"/>
                    <a:pt x="8798" y="7701"/>
                    <a:pt x="11998" y="7305"/>
                  </a:cubicBezTo>
                  <a:lnTo>
                    <a:pt x="21588" y="6124"/>
                  </a:lnTo>
                  <a:lnTo>
                    <a:pt x="31188" y="4943"/>
                  </a:lnTo>
                  <a:lnTo>
                    <a:pt x="40779" y="3789"/>
                  </a:lnTo>
                  <a:lnTo>
                    <a:pt x="40788" y="3789"/>
                  </a:lnTo>
                  <a:cubicBezTo>
                    <a:pt x="40887" y="3780"/>
                    <a:pt x="40968" y="3681"/>
                    <a:pt x="40950" y="3573"/>
                  </a:cubicBezTo>
                  <a:lnTo>
                    <a:pt x="40914" y="3303"/>
                  </a:lnTo>
                  <a:cubicBezTo>
                    <a:pt x="40906" y="3201"/>
                    <a:pt x="40817" y="3131"/>
                    <a:pt x="40716" y="3131"/>
                  </a:cubicBezTo>
                  <a:cubicBezTo>
                    <a:pt x="40710" y="3131"/>
                    <a:pt x="40704" y="3131"/>
                    <a:pt x="40698" y="3131"/>
                  </a:cubicBezTo>
                  <a:cubicBezTo>
                    <a:pt x="40599" y="3149"/>
                    <a:pt x="40518" y="3249"/>
                    <a:pt x="40536" y="3348"/>
                  </a:cubicBezTo>
                  <a:lnTo>
                    <a:pt x="40544" y="3427"/>
                  </a:lnTo>
                  <a:lnTo>
                    <a:pt x="40544" y="3427"/>
                  </a:lnTo>
                  <a:lnTo>
                    <a:pt x="31152" y="4655"/>
                  </a:lnTo>
                  <a:lnTo>
                    <a:pt x="21561" y="5872"/>
                  </a:lnTo>
                  <a:lnTo>
                    <a:pt x="11971" y="7098"/>
                  </a:lnTo>
                  <a:cubicBezTo>
                    <a:pt x="8834" y="7495"/>
                    <a:pt x="5706" y="7893"/>
                    <a:pt x="2562" y="8188"/>
                  </a:cubicBezTo>
                  <a:lnTo>
                    <a:pt x="2562" y="8188"/>
                  </a:lnTo>
                  <a:lnTo>
                    <a:pt x="2551" y="8107"/>
                  </a:lnTo>
                  <a:cubicBezTo>
                    <a:pt x="2534" y="8005"/>
                    <a:pt x="2453" y="7935"/>
                    <a:pt x="2353" y="7935"/>
                  </a:cubicBezTo>
                  <a:cubicBezTo>
                    <a:pt x="2347" y="7935"/>
                    <a:pt x="2341" y="7935"/>
                    <a:pt x="2335" y="7936"/>
                  </a:cubicBezTo>
                  <a:lnTo>
                    <a:pt x="984" y="8108"/>
                  </a:lnTo>
                  <a:lnTo>
                    <a:pt x="984" y="8108"/>
                  </a:lnTo>
                  <a:cubicBezTo>
                    <a:pt x="950" y="7364"/>
                    <a:pt x="866" y="6627"/>
                    <a:pt x="775" y="5899"/>
                  </a:cubicBezTo>
                  <a:cubicBezTo>
                    <a:pt x="684" y="5161"/>
                    <a:pt x="578" y="4430"/>
                    <a:pt x="428" y="3701"/>
                  </a:cubicBezTo>
                  <a:lnTo>
                    <a:pt x="428" y="3701"/>
                  </a:lnTo>
                  <a:lnTo>
                    <a:pt x="1785" y="3528"/>
                  </a:lnTo>
                  <a:cubicBezTo>
                    <a:pt x="1884" y="3519"/>
                    <a:pt x="1965" y="3420"/>
                    <a:pt x="1947" y="3312"/>
                  </a:cubicBezTo>
                  <a:lnTo>
                    <a:pt x="1935" y="3213"/>
                  </a:lnTo>
                  <a:lnTo>
                    <a:pt x="1935" y="3213"/>
                  </a:lnTo>
                  <a:cubicBezTo>
                    <a:pt x="3766" y="2952"/>
                    <a:pt x="5606" y="2700"/>
                    <a:pt x="7437" y="2464"/>
                  </a:cubicBezTo>
                  <a:cubicBezTo>
                    <a:pt x="9338" y="2221"/>
                    <a:pt x="11240" y="1987"/>
                    <a:pt x="13142" y="1752"/>
                  </a:cubicBezTo>
                  <a:lnTo>
                    <a:pt x="16000" y="1401"/>
                  </a:lnTo>
                  <a:lnTo>
                    <a:pt x="18848" y="1058"/>
                  </a:lnTo>
                  <a:lnTo>
                    <a:pt x="24554" y="382"/>
                  </a:lnTo>
                  <a:lnTo>
                    <a:pt x="24563" y="382"/>
                  </a:lnTo>
                  <a:cubicBezTo>
                    <a:pt x="24671" y="373"/>
                    <a:pt x="24743" y="274"/>
                    <a:pt x="24725" y="166"/>
                  </a:cubicBezTo>
                  <a:cubicBezTo>
                    <a:pt x="24717" y="69"/>
                    <a:pt x="24637" y="1"/>
                    <a:pt x="245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28"/>
            <p:cNvSpPr/>
            <p:nvPr/>
          </p:nvSpPr>
          <p:spPr>
            <a:xfrm>
              <a:off x="7753724" y="3601377"/>
              <a:ext cx="138152" cy="171960"/>
            </a:xfrm>
            <a:custGeom>
              <a:rect b="b" l="l" r="r" t="t"/>
              <a:pathLst>
                <a:path extrusionOk="0" h="3535" w="2840">
                  <a:moveTo>
                    <a:pt x="2624" y="1"/>
                  </a:moveTo>
                  <a:cubicBezTo>
                    <a:pt x="2587" y="1"/>
                    <a:pt x="2549" y="11"/>
                    <a:pt x="2515" y="31"/>
                  </a:cubicBezTo>
                  <a:lnTo>
                    <a:pt x="2065" y="329"/>
                  </a:lnTo>
                  <a:cubicBezTo>
                    <a:pt x="1920" y="428"/>
                    <a:pt x="1767" y="509"/>
                    <a:pt x="1623" y="626"/>
                  </a:cubicBezTo>
                  <a:cubicBezTo>
                    <a:pt x="1343" y="842"/>
                    <a:pt x="1064" y="1068"/>
                    <a:pt x="821" y="1338"/>
                  </a:cubicBezTo>
                  <a:cubicBezTo>
                    <a:pt x="577" y="1599"/>
                    <a:pt x="370" y="1897"/>
                    <a:pt x="217" y="2239"/>
                  </a:cubicBezTo>
                  <a:cubicBezTo>
                    <a:pt x="63" y="2582"/>
                    <a:pt x="0" y="2961"/>
                    <a:pt x="27" y="3339"/>
                  </a:cubicBezTo>
                  <a:lnTo>
                    <a:pt x="27" y="3348"/>
                  </a:lnTo>
                  <a:cubicBezTo>
                    <a:pt x="27" y="3357"/>
                    <a:pt x="27" y="3375"/>
                    <a:pt x="27" y="3384"/>
                  </a:cubicBezTo>
                  <a:cubicBezTo>
                    <a:pt x="51" y="3469"/>
                    <a:pt x="133" y="3534"/>
                    <a:pt x="224" y="3534"/>
                  </a:cubicBezTo>
                  <a:cubicBezTo>
                    <a:pt x="240" y="3534"/>
                    <a:pt x="255" y="3532"/>
                    <a:pt x="271" y="3528"/>
                  </a:cubicBezTo>
                  <a:cubicBezTo>
                    <a:pt x="370" y="3501"/>
                    <a:pt x="433" y="3393"/>
                    <a:pt x="415" y="3294"/>
                  </a:cubicBezTo>
                  <a:cubicBezTo>
                    <a:pt x="334" y="2979"/>
                    <a:pt x="361" y="2654"/>
                    <a:pt x="478" y="2348"/>
                  </a:cubicBezTo>
                  <a:cubicBezTo>
                    <a:pt x="595" y="2041"/>
                    <a:pt x="794" y="1762"/>
                    <a:pt x="1019" y="1518"/>
                  </a:cubicBezTo>
                  <a:cubicBezTo>
                    <a:pt x="1253" y="1275"/>
                    <a:pt x="1524" y="1059"/>
                    <a:pt x="1803" y="878"/>
                  </a:cubicBezTo>
                  <a:lnTo>
                    <a:pt x="1911" y="806"/>
                  </a:lnTo>
                  <a:lnTo>
                    <a:pt x="2019" y="743"/>
                  </a:lnTo>
                  <a:cubicBezTo>
                    <a:pt x="2092" y="698"/>
                    <a:pt x="2173" y="653"/>
                    <a:pt x="2245" y="617"/>
                  </a:cubicBezTo>
                  <a:cubicBezTo>
                    <a:pt x="2398" y="536"/>
                    <a:pt x="2542" y="455"/>
                    <a:pt x="2695" y="374"/>
                  </a:cubicBezTo>
                  <a:lnTo>
                    <a:pt x="2714" y="365"/>
                  </a:lnTo>
                  <a:cubicBezTo>
                    <a:pt x="2714" y="365"/>
                    <a:pt x="2723" y="365"/>
                    <a:pt x="2732" y="356"/>
                  </a:cubicBezTo>
                  <a:cubicBezTo>
                    <a:pt x="2822" y="301"/>
                    <a:pt x="2840" y="175"/>
                    <a:pt x="2786" y="85"/>
                  </a:cubicBezTo>
                  <a:cubicBezTo>
                    <a:pt x="2746" y="29"/>
                    <a:pt x="2686" y="1"/>
                    <a:pt x="26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28"/>
            <p:cNvSpPr/>
            <p:nvPr/>
          </p:nvSpPr>
          <p:spPr>
            <a:xfrm>
              <a:off x="8276797" y="3673322"/>
              <a:ext cx="127207" cy="161161"/>
            </a:xfrm>
            <a:custGeom>
              <a:rect b="b" l="l" r="r" t="t"/>
              <a:pathLst>
                <a:path extrusionOk="0" h="3313" w="2615">
                  <a:moveTo>
                    <a:pt x="2417" y="0"/>
                  </a:moveTo>
                  <a:cubicBezTo>
                    <a:pt x="2405" y="0"/>
                    <a:pt x="2393" y="1"/>
                    <a:pt x="2381" y="3"/>
                  </a:cubicBezTo>
                  <a:cubicBezTo>
                    <a:pt x="2272" y="30"/>
                    <a:pt x="2209" y="129"/>
                    <a:pt x="2227" y="238"/>
                  </a:cubicBezTo>
                  <a:cubicBezTo>
                    <a:pt x="2254" y="382"/>
                    <a:pt x="2272" y="526"/>
                    <a:pt x="2254" y="670"/>
                  </a:cubicBezTo>
                  <a:cubicBezTo>
                    <a:pt x="2245" y="815"/>
                    <a:pt x="2218" y="968"/>
                    <a:pt x="2155" y="1103"/>
                  </a:cubicBezTo>
                  <a:cubicBezTo>
                    <a:pt x="2056" y="1382"/>
                    <a:pt x="1876" y="1644"/>
                    <a:pt x="1668" y="1869"/>
                  </a:cubicBezTo>
                  <a:cubicBezTo>
                    <a:pt x="1461" y="2104"/>
                    <a:pt x="1218" y="2302"/>
                    <a:pt x="965" y="2473"/>
                  </a:cubicBezTo>
                  <a:cubicBezTo>
                    <a:pt x="830" y="2563"/>
                    <a:pt x="704" y="2653"/>
                    <a:pt x="569" y="2735"/>
                  </a:cubicBezTo>
                  <a:cubicBezTo>
                    <a:pt x="434" y="2807"/>
                    <a:pt x="298" y="2879"/>
                    <a:pt x="154" y="2942"/>
                  </a:cubicBezTo>
                  <a:cubicBezTo>
                    <a:pt x="145" y="2942"/>
                    <a:pt x="136" y="2951"/>
                    <a:pt x="127" y="2951"/>
                  </a:cubicBezTo>
                  <a:cubicBezTo>
                    <a:pt x="28" y="3005"/>
                    <a:pt x="1" y="3131"/>
                    <a:pt x="64" y="3221"/>
                  </a:cubicBezTo>
                  <a:cubicBezTo>
                    <a:pt x="99" y="3280"/>
                    <a:pt x="162" y="3312"/>
                    <a:pt x="226" y="3312"/>
                  </a:cubicBezTo>
                  <a:cubicBezTo>
                    <a:pt x="260" y="3312"/>
                    <a:pt x="294" y="3303"/>
                    <a:pt x="325" y="3284"/>
                  </a:cubicBezTo>
                  <a:lnTo>
                    <a:pt x="334" y="3284"/>
                  </a:lnTo>
                  <a:cubicBezTo>
                    <a:pt x="614" y="3104"/>
                    <a:pt x="875" y="2906"/>
                    <a:pt x="1128" y="2707"/>
                  </a:cubicBezTo>
                  <a:cubicBezTo>
                    <a:pt x="1389" y="2500"/>
                    <a:pt x="1632" y="2284"/>
                    <a:pt x="1849" y="2031"/>
                  </a:cubicBezTo>
                  <a:cubicBezTo>
                    <a:pt x="2065" y="1788"/>
                    <a:pt x="2263" y="1518"/>
                    <a:pt x="2399" y="1202"/>
                  </a:cubicBezTo>
                  <a:cubicBezTo>
                    <a:pt x="2543" y="896"/>
                    <a:pt x="2615" y="553"/>
                    <a:pt x="2615" y="193"/>
                  </a:cubicBezTo>
                  <a:cubicBezTo>
                    <a:pt x="2615" y="184"/>
                    <a:pt x="2615" y="166"/>
                    <a:pt x="2615" y="157"/>
                  </a:cubicBezTo>
                  <a:cubicBezTo>
                    <a:pt x="2591" y="61"/>
                    <a:pt x="2510" y="0"/>
                    <a:pt x="24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28"/>
            <p:cNvSpPr/>
            <p:nvPr/>
          </p:nvSpPr>
          <p:spPr>
            <a:xfrm>
              <a:off x="7126261" y="3708687"/>
              <a:ext cx="37311" cy="143746"/>
            </a:xfrm>
            <a:custGeom>
              <a:rect b="b" l="l" r="r" t="t"/>
              <a:pathLst>
                <a:path extrusionOk="0" h="2955" w="767">
                  <a:moveTo>
                    <a:pt x="226" y="1"/>
                  </a:moveTo>
                  <a:cubicBezTo>
                    <a:pt x="211" y="1"/>
                    <a:pt x="196" y="3"/>
                    <a:pt x="181" y="6"/>
                  </a:cubicBezTo>
                  <a:cubicBezTo>
                    <a:pt x="73" y="24"/>
                    <a:pt x="0" y="124"/>
                    <a:pt x="27" y="232"/>
                  </a:cubicBezTo>
                  <a:cubicBezTo>
                    <a:pt x="100" y="637"/>
                    <a:pt x="163" y="1052"/>
                    <a:pt x="217" y="1467"/>
                  </a:cubicBezTo>
                  <a:lnTo>
                    <a:pt x="307" y="2089"/>
                  </a:lnTo>
                  <a:cubicBezTo>
                    <a:pt x="325" y="2296"/>
                    <a:pt x="379" y="2494"/>
                    <a:pt x="334" y="2711"/>
                  </a:cubicBezTo>
                  <a:cubicBezTo>
                    <a:pt x="325" y="2756"/>
                    <a:pt x="334" y="2801"/>
                    <a:pt x="352" y="2837"/>
                  </a:cubicBezTo>
                  <a:cubicBezTo>
                    <a:pt x="384" y="2914"/>
                    <a:pt x="458" y="2955"/>
                    <a:pt x="534" y="2955"/>
                  </a:cubicBezTo>
                  <a:cubicBezTo>
                    <a:pt x="564" y="2955"/>
                    <a:pt x="594" y="2949"/>
                    <a:pt x="622" y="2936"/>
                  </a:cubicBezTo>
                  <a:cubicBezTo>
                    <a:pt x="722" y="2891"/>
                    <a:pt x="767" y="2765"/>
                    <a:pt x="722" y="2666"/>
                  </a:cubicBezTo>
                  <a:cubicBezTo>
                    <a:pt x="622" y="2467"/>
                    <a:pt x="622" y="2251"/>
                    <a:pt x="595" y="2053"/>
                  </a:cubicBezTo>
                  <a:lnTo>
                    <a:pt x="523" y="1431"/>
                  </a:lnTo>
                  <a:cubicBezTo>
                    <a:pt x="478" y="1016"/>
                    <a:pt x="433" y="601"/>
                    <a:pt x="406" y="178"/>
                  </a:cubicBezTo>
                  <a:cubicBezTo>
                    <a:pt x="406" y="178"/>
                    <a:pt x="406" y="169"/>
                    <a:pt x="406" y="160"/>
                  </a:cubicBezTo>
                  <a:cubicBezTo>
                    <a:pt x="391" y="67"/>
                    <a:pt x="316" y="1"/>
                    <a:pt x="2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28"/>
            <p:cNvSpPr/>
            <p:nvPr/>
          </p:nvSpPr>
          <p:spPr>
            <a:xfrm>
              <a:off x="7753724" y="3752661"/>
              <a:ext cx="159215" cy="130125"/>
            </a:xfrm>
            <a:custGeom>
              <a:rect b="b" l="l" r="r" t="t"/>
              <a:pathLst>
                <a:path extrusionOk="0" h="2675" w="3273">
                  <a:moveTo>
                    <a:pt x="215" y="1"/>
                  </a:moveTo>
                  <a:cubicBezTo>
                    <a:pt x="203" y="1"/>
                    <a:pt x="192" y="2"/>
                    <a:pt x="181" y="4"/>
                  </a:cubicBezTo>
                  <a:cubicBezTo>
                    <a:pt x="72" y="31"/>
                    <a:pt x="0" y="130"/>
                    <a:pt x="27" y="238"/>
                  </a:cubicBezTo>
                  <a:cubicBezTo>
                    <a:pt x="99" y="581"/>
                    <a:pt x="253" y="905"/>
                    <a:pt x="460" y="1176"/>
                  </a:cubicBezTo>
                  <a:cubicBezTo>
                    <a:pt x="676" y="1446"/>
                    <a:pt x="938" y="1662"/>
                    <a:pt x="1208" y="1843"/>
                  </a:cubicBezTo>
                  <a:cubicBezTo>
                    <a:pt x="1488" y="2023"/>
                    <a:pt x="1776" y="2176"/>
                    <a:pt x="2083" y="2302"/>
                  </a:cubicBezTo>
                  <a:cubicBezTo>
                    <a:pt x="2371" y="2438"/>
                    <a:pt x="2677" y="2564"/>
                    <a:pt x="3002" y="2663"/>
                  </a:cubicBezTo>
                  <a:cubicBezTo>
                    <a:pt x="3011" y="2663"/>
                    <a:pt x="3020" y="2672"/>
                    <a:pt x="3029" y="2672"/>
                  </a:cubicBezTo>
                  <a:cubicBezTo>
                    <a:pt x="3039" y="2674"/>
                    <a:pt x="3049" y="2674"/>
                    <a:pt x="3059" y="2674"/>
                  </a:cubicBezTo>
                  <a:cubicBezTo>
                    <a:pt x="3155" y="2674"/>
                    <a:pt x="3238" y="2599"/>
                    <a:pt x="3254" y="2510"/>
                  </a:cubicBezTo>
                  <a:cubicBezTo>
                    <a:pt x="3272" y="2402"/>
                    <a:pt x="3191" y="2302"/>
                    <a:pt x="3092" y="2284"/>
                  </a:cubicBezTo>
                  <a:cubicBezTo>
                    <a:pt x="2939" y="2266"/>
                    <a:pt x="2786" y="2230"/>
                    <a:pt x="2641" y="2185"/>
                  </a:cubicBezTo>
                  <a:cubicBezTo>
                    <a:pt x="2488" y="2140"/>
                    <a:pt x="2335" y="2086"/>
                    <a:pt x="2191" y="2032"/>
                  </a:cubicBezTo>
                  <a:cubicBezTo>
                    <a:pt x="1902" y="1915"/>
                    <a:pt x="1623" y="1789"/>
                    <a:pt x="1361" y="1608"/>
                  </a:cubicBezTo>
                  <a:cubicBezTo>
                    <a:pt x="1118" y="1437"/>
                    <a:pt x="875" y="1239"/>
                    <a:pt x="712" y="986"/>
                  </a:cubicBezTo>
                  <a:cubicBezTo>
                    <a:pt x="622" y="869"/>
                    <a:pt x="559" y="734"/>
                    <a:pt x="505" y="599"/>
                  </a:cubicBezTo>
                  <a:cubicBezTo>
                    <a:pt x="451" y="464"/>
                    <a:pt x="424" y="319"/>
                    <a:pt x="415" y="175"/>
                  </a:cubicBezTo>
                  <a:lnTo>
                    <a:pt x="406" y="175"/>
                  </a:lnTo>
                  <a:cubicBezTo>
                    <a:pt x="406" y="166"/>
                    <a:pt x="406" y="166"/>
                    <a:pt x="406" y="157"/>
                  </a:cubicBezTo>
                  <a:cubicBezTo>
                    <a:pt x="390" y="61"/>
                    <a:pt x="303" y="1"/>
                    <a:pt x="2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28"/>
            <p:cNvSpPr/>
            <p:nvPr/>
          </p:nvSpPr>
          <p:spPr>
            <a:xfrm>
              <a:off x="7140708" y="3828157"/>
              <a:ext cx="36046" cy="134163"/>
            </a:xfrm>
            <a:custGeom>
              <a:rect b="b" l="l" r="r" t="t"/>
              <a:pathLst>
                <a:path extrusionOk="0" h="2758" w="741">
                  <a:moveTo>
                    <a:pt x="230" y="0"/>
                  </a:moveTo>
                  <a:cubicBezTo>
                    <a:pt x="208" y="0"/>
                    <a:pt x="186" y="4"/>
                    <a:pt x="163" y="11"/>
                  </a:cubicBezTo>
                  <a:cubicBezTo>
                    <a:pt x="64" y="38"/>
                    <a:pt x="1" y="155"/>
                    <a:pt x="37" y="255"/>
                  </a:cubicBezTo>
                  <a:cubicBezTo>
                    <a:pt x="163" y="633"/>
                    <a:pt x="208" y="1021"/>
                    <a:pt x="253" y="1399"/>
                  </a:cubicBezTo>
                  <a:cubicBezTo>
                    <a:pt x="289" y="1787"/>
                    <a:pt x="325" y="2175"/>
                    <a:pt x="325" y="2562"/>
                  </a:cubicBezTo>
                  <a:cubicBezTo>
                    <a:pt x="325" y="2580"/>
                    <a:pt x="325" y="2598"/>
                    <a:pt x="334" y="2607"/>
                  </a:cubicBezTo>
                  <a:cubicBezTo>
                    <a:pt x="357" y="2698"/>
                    <a:pt x="431" y="2758"/>
                    <a:pt x="519" y="2758"/>
                  </a:cubicBezTo>
                  <a:cubicBezTo>
                    <a:pt x="535" y="2758"/>
                    <a:pt x="552" y="2756"/>
                    <a:pt x="569" y="2751"/>
                  </a:cubicBezTo>
                  <a:cubicBezTo>
                    <a:pt x="677" y="2724"/>
                    <a:pt x="740" y="2625"/>
                    <a:pt x="713" y="2517"/>
                  </a:cubicBezTo>
                  <a:cubicBezTo>
                    <a:pt x="623" y="2138"/>
                    <a:pt x="551" y="1760"/>
                    <a:pt x="497" y="1372"/>
                  </a:cubicBezTo>
                  <a:cubicBezTo>
                    <a:pt x="443" y="985"/>
                    <a:pt x="397" y="606"/>
                    <a:pt x="425" y="210"/>
                  </a:cubicBezTo>
                  <a:cubicBezTo>
                    <a:pt x="425" y="182"/>
                    <a:pt x="425" y="155"/>
                    <a:pt x="416" y="137"/>
                  </a:cubicBezTo>
                  <a:cubicBezTo>
                    <a:pt x="387" y="52"/>
                    <a:pt x="313" y="0"/>
                    <a:pt x="2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56" name="Shape 2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7" name="Google Shape;2157;p46"/>
          <p:cNvGrpSpPr/>
          <p:nvPr/>
        </p:nvGrpSpPr>
        <p:grpSpPr>
          <a:xfrm>
            <a:off x="3468509" y="2866550"/>
            <a:ext cx="2268525" cy="176025"/>
            <a:chOff x="4345425" y="2175475"/>
            <a:chExt cx="800750" cy="176025"/>
          </a:xfrm>
        </p:grpSpPr>
        <p:sp>
          <p:nvSpPr>
            <p:cNvPr id="2158" name="Google Shape;2158;p46"/>
            <p:cNvSpPr/>
            <p:nvPr/>
          </p:nvSpPr>
          <p:spPr>
            <a:xfrm>
              <a:off x="4351850" y="2175475"/>
              <a:ext cx="763000" cy="156275"/>
            </a:xfrm>
            <a:custGeom>
              <a:rect b="b" l="l" r="r" t="t"/>
              <a:pathLst>
                <a:path extrusionOk="0" h="6251" w="3052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9" name="Google Shape;2159;p46"/>
            <p:cNvSpPr/>
            <p:nvPr/>
          </p:nvSpPr>
          <p:spPr>
            <a:xfrm>
              <a:off x="4345425" y="2195925"/>
              <a:ext cx="800750" cy="155575"/>
            </a:xfrm>
            <a:custGeom>
              <a:rect b="b" l="l" r="r" t="t"/>
              <a:pathLst>
                <a:path extrusionOk="0" h="6223" w="3203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60" name="Google Shape;2160;p46"/>
          <p:cNvGrpSpPr/>
          <p:nvPr/>
        </p:nvGrpSpPr>
        <p:grpSpPr>
          <a:xfrm rot="27899">
            <a:off x="3741783" y="2214449"/>
            <a:ext cx="1401118" cy="154585"/>
            <a:chOff x="4345425" y="2175475"/>
            <a:chExt cx="800750" cy="176025"/>
          </a:xfrm>
        </p:grpSpPr>
        <p:sp>
          <p:nvSpPr>
            <p:cNvPr id="2161" name="Google Shape;2161;p46"/>
            <p:cNvSpPr/>
            <p:nvPr/>
          </p:nvSpPr>
          <p:spPr>
            <a:xfrm>
              <a:off x="4351850" y="2175475"/>
              <a:ext cx="763000" cy="156275"/>
            </a:xfrm>
            <a:custGeom>
              <a:rect b="b" l="l" r="r" t="t"/>
              <a:pathLst>
                <a:path extrusionOk="0" h="6251" w="3052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9900"/>
                </a:solidFill>
              </a:endParaRPr>
            </a:p>
          </p:txBody>
        </p:sp>
        <p:sp>
          <p:nvSpPr>
            <p:cNvPr id="2162" name="Google Shape;2162;p46"/>
            <p:cNvSpPr/>
            <p:nvPr/>
          </p:nvSpPr>
          <p:spPr>
            <a:xfrm>
              <a:off x="4345425" y="2195925"/>
              <a:ext cx="800750" cy="155575"/>
            </a:xfrm>
            <a:custGeom>
              <a:rect b="b" l="l" r="r" t="t"/>
              <a:pathLst>
                <a:path extrusionOk="0" h="6223" w="3203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9900"/>
                </a:solidFill>
              </a:endParaRPr>
            </a:p>
          </p:txBody>
        </p:sp>
      </p:grpSp>
      <p:sp>
        <p:nvSpPr>
          <p:cNvPr id="2163" name="Google Shape;2163;p46"/>
          <p:cNvSpPr txBox="1"/>
          <p:nvPr>
            <p:ph type="title"/>
          </p:nvPr>
        </p:nvSpPr>
        <p:spPr>
          <a:xfrm>
            <a:off x="2344825" y="1694650"/>
            <a:ext cx="4364400" cy="161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>
                <a:solidFill>
                  <a:srgbClr val="3C9F77"/>
                </a:solidFill>
              </a:rPr>
              <a:t>Owner</a:t>
            </a:r>
            <a:endParaRPr sz="4300">
              <a:solidFill>
                <a:srgbClr val="3C9F77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>
                <a:solidFill>
                  <a:srgbClr val="3C9F77"/>
                </a:solidFill>
              </a:rPr>
              <a:t>Module</a:t>
            </a:r>
            <a:endParaRPr sz="4300">
              <a:solidFill>
                <a:srgbClr val="3C9F77"/>
              </a:solidFill>
            </a:endParaRPr>
          </a:p>
        </p:txBody>
      </p:sp>
      <p:sp>
        <p:nvSpPr>
          <p:cNvPr id="2164" name="Google Shape;2164;p46"/>
          <p:cNvSpPr/>
          <p:nvPr/>
        </p:nvSpPr>
        <p:spPr>
          <a:xfrm>
            <a:off x="7335175" y="3492600"/>
            <a:ext cx="1030054" cy="1376819"/>
          </a:xfrm>
          <a:custGeom>
            <a:rect b="b" l="l" r="r" t="t"/>
            <a:pathLst>
              <a:path extrusionOk="0" h="27015" w="20211">
                <a:moveTo>
                  <a:pt x="13024" y="5921"/>
                </a:moveTo>
                <a:cubicBezTo>
                  <a:pt x="13039" y="5921"/>
                  <a:pt x="13053" y="5921"/>
                  <a:pt x="13068" y="5921"/>
                </a:cubicBezTo>
                <a:cubicBezTo>
                  <a:pt x="13228" y="5925"/>
                  <a:pt x="13275" y="5932"/>
                  <a:pt x="13449" y="5978"/>
                </a:cubicBezTo>
                <a:cubicBezTo>
                  <a:pt x="13621" y="6025"/>
                  <a:pt x="13692" y="6054"/>
                  <a:pt x="13820" y="6121"/>
                </a:cubicBezTo>
                <a:cubicBezTo>
                  <a:pt x="14120" y="6275"/>
                  <a:pt x="14305" y="6421"/>
                  <a:pt x="14533" y="6660"/>
                </a:cubicBezTo>
                <a:cubicBezTo>
                  <a:pt x="14934" y="7077"/>
                  <a:pt x="15239" y="7599"/>
                  <a:pt x="15440" y="8166"/>
                </a:cubicBezTo>
                <a:lnTo>
                  <a:pt x="15440" y="8166"/>
                </a:lnTo>
                <a:cubicBezTo>
                  <a:pt x="15083" y="8248"/>
                  <a:pt x="14722" y="8292"/>
                  <a:pt x="14368" y="8292"/>
                </a:cubicBezTo>
                <a:cubicBezTo>
                  <a:pt x="14140" y="8292"/>
                  <a:pt x="13915" y="8274"/>
                  <a:pt x="13695" y="8236"/>
                </a:cubicBezTo>
                <a:cubicBezTo>
                  <a:pt x="12724" y="8067"/>
                  <a:pt x="11922" y="7510"/>
                  <a:pt x="11491" y="6614"/>
                </a:cubicBezTo>
                <a:lnTo>
                  <a:pt x="11491" y="6614"/>
                </a:lnTo>
                <a:cubicBezTo>
                  <a:pt x="11716" y="6403"/>
                  <a:pt x="11958" y="6226"/>
                  <a:pt x="12244" y="6092"/>
                </a:cubicBezTo>
                <a:cubicBezTo>
                  <a:pt x="12481" y="5981"/>
                  <a:pt x="12754" y="5921"/>
                  <a:pt x="13024" y="5921"/>
                </a:cubicBezTo>
                <a:close/>
                <a:moveTo>
                  <a:pt x="8395" y="11475"/>
                </a:moveTo>
                <a:cubicBezTo>
                  <a:pt x="9299" y="11475"/>
                  <a:pt x="10220" y="12193"/>
                  <a:pt x="10793" y="12796"/>
                </a:cubicBezTo>
                <a:cubicBezTo>
                  <a:pt x="11173" y="13194"/>
                  <a:pt x="11637" y="13806"/>
                  <a:pt x="11795" y="14426"/>
                </a:cubicBezTo>
                <a:lnTo>
                  <a:pt x="11795" y="14426"/>
                </a:lnTo>
                <a:cubicBezTo>
                  <a:pt x="11609" y="14465"/>
                  <a:pt x="11433" y="14481"/>
                  <a:pt x="11241" y="14481"/>
                </a:cubicBezTo>
                <a:cubicBezTo>
                  <a:pt x="11116" y="14481"/>
                  <a:pt x="10985" y="14474"/>
                  <a:pt x="10839" y="14462"/>
                </a:cubicBezTo>
                <a:cubicBezTo>
                  <a:pt x="10369" y="14415"/>
                  <a:pt x="9901" y="14315"/>
                  <a:pt x="9445" y="14187"/>
                </a:cubicBezTo>
                <a:cubicBezTo>
                  <a:pt x="8654" y="13965"/>
                  <a:pt x="7622" y="13627"/>
                  <a:pt x="7109" y="12960"/>
                </a:cubicBezTo>
                <a:cubicBezTo>
                  <a:pt x="7017" y="12843"/>
                  <a:pt x="6964" y="12743"/>
                  <a:pt x="6942" y="12593"/>
                </a:cubicBezTo>
                <a:lnTo>
                  <a:pt x="6942" y="12593"/>
                </a:lnTo>
                <a:cubicBezTo>
                  <a:pt x="6943" y="12597"/>
                  <a:pt x="6943" y="12599"/>
                  <a:pt x="6944" y="12599"/>
                </a:cubicBezTo>
                <a:cubicBezTo>
                  <a:pt x="6949" y="12599"/>
                  <a:pt x="6951" y="12474"/>
                  <a:pt x="6947" y="12474"/>
                </a:cubicBezTo>
                <a:lnTo>
                  <a:pt x="6947" y="12474"/>
                </a:lnTo>
                <a:cubicBezTo>
                  <a:pt x="6947" y="12474"/>
                  <a:pt x="6946" y="12476"/>
                  <a:pt x="6946" y="12479"/>
                </a:cubicBezTo>
                <a:cubicBezTo>
                  <a:pt x="6964" y="12379"/>
                  <a:pt x="6974" y="12354"/>
                  <a:pt x="7013" y="12283"/>
                </a:cubicBezTo>
                <a:cubicBezTo>
                  <a:pt x="7216" y="11923"/>
                  <a:pt x="7634" y="11609"/>
                  <a:pt x="8033" y="11516"/>
                </a:cubicBezTo>
                <a:cubicBezTo>
                  <a:pt x="8153" y="11488"/>
                  <a:pt x="8274" y="11475"/>
                  <a:pt x="8395" y="11475"/>
                </a:cubicBezTo>
                <a:close/>
                <a:moveTo>
                  <a:pt x="3729" y="17061"/>
                </a:moveTo>
                <a:cubicBezTo>
                  <a:pt x="3729" y="17061"/>
                  <a:pt x="3729" y="17062"/>
                  <a:pt x="3729" y="17064"/>
                </a:cubicBezTo>
                <a:lnTo>
                  <a:pt x="3729" y="17064"/>
                </a:lnTo>
                <a:cubicBezTo>
                  <a:pt x="3729" y="17063"/>
                  <a:pt x="3729" y="17062"/>
                  <a:pt x="3729" y="17061"/>
                </a:cubicBezTo>
                <a:cubicBezTo>
                  <a:pt x="3729" y="17061"/>
                  <a:pt x="3729" y="17061"/>
                  <a:pt x="3729" y="17061"/>
                </a:cubicBezTo>
                <a:close/>
                <a:moveTo>
                  <a:pt x="4657" y="16619"/>
                </a:moveTo>
                <a:cubicBezTo>
                  <a:pt x="5017" y="16619"/>
                  <a:pt x="5390" y="16704"/>
                  <a:pt x="5726" y="16808"/>
                </a:cubicBezTo>
                <a:cubicBezTo>
                  <a:pt x="6315" y="16990"/>
                  <a:pt x="6980" y="17291"/>
                  <a:pt x="7494" y="17724"/>
                </a:cubicBezTo>
                <a:lnTo>
                  <a:pt x="7494" y="17724"/>
                </a:lnTo>
                <a:cubicBezTo>
                  <a:pt x="7022" y="17823"/>
                  <a:pt x="6544" y="17881"/>
                  <a:pt x="6061" y="17881"/>
                </a:cubicBezTo>
                <a:cubicBezTo>
                  <a:pt x="5926" y="17881"/>
                  <a:pt x="5790" y="17877"/>
                  <a:pt x="5654" y="17867"/>
                </a:cubicBezTo>
                <a:cubicBezTo>
                  <a:pt x="5119" y="17828"/>
                  <a:pt x="4535" y="17739"/>
                  <a:pt x="4071" y="17453"/>
                </a:cubicBezTo>
                <a:cubicBezTo>
                  <a:pt x="3943" y="17375"/>
                  <a:pt x="3840" y="17278"/>
                  <a:pt x="3779" y="17182"/>
                </a:cubicBezTo>
                <a:cubicBezTo>
                  <a:pt x="3731" y="17107"/>
                  <a:pt x="3742" y="17153"/>
                  <a:pt x="3731" y="17074"/>
                </a:cubicBezTo>
                <a:lnTo>
                  <a:pt x="3731" y="17074"/>
                </a:lnTo>
                <a:cubicBezTo>
                  <a:pt x="3731" y="17072"/>
                  <a:pt x="3730" y="17064"/>
                  <a:pt x="3729" y="17039"/>
                </a:cubicBezTo>
                <a:cubicBezTo>
                  <a:pt x="3728" y="17032"/>
                  <a:pt x="3728" y="17026"/>
                  <a:pt x="3728" y="17021"/>
                </a:cubicBezTo>
                <a:lnTo>
                  <a:pt x="3728" y="17021"/>
                </a:lnTo>
                <a:cubicBezTo>
                  <a:pt x="3729" y="17018"/>
                  <a:pt x="3731" y="17011"/>
                  <a:pt x="3733" y="17000"/>
                </a:cubicBezTo>
                <a:cubicBezTo>
                  <a:pt x="3743" y="16939"/>
                  <a:pt x="3807" y="16861"/>
                  <a:pt x="3850" y="16829"/>
                </a:cubicBezTo>
                <a:cubicBezTo>
                  <a:pt x="3990" y="16725"/>
                  <a:pt x="4086" y="16697"/>
                  <a:pt x="4264" y="16658"/>
                </a:cubicBezTo>
                <a:cubicBezTo>
                  <a:pt x="4391" y="16631"/>
                  <a:pt x="4523" y="16619"/>
                  <a:pt x="4657" y="16619"/>
                </a:cubicBezTo>
                <a:close/>
                <a:moveTo>
                  <a:pt x="17258" y="0"/>
                </a:moveTo>
                <a:cubicBezTo>
                  <a:pt x="17012" y="0"/>
                  <a:pt x="16846" y="399"/>
                  <a:pt x="17111" y="590"/>
                </a:cubicBezTo>
                <a:cubicBezTo>
                  <a:pt x="18099" y="1314"/>
                  <a:pt x="19051" y="2277"/>
                  <a:pt x="19315" y="3515"/>
                </a:cubicBezTo>
                <a:cubicBezTo>
                  <a:pt x="19508" y="4420"/>
                  <a:pt x="19229" y="5322"/>
                  <a:pt x="18691" y="6071"/>
                </a:cubicBezTo>
                <a:cubicBezTo>
                  <a:pt x="18072" y="6930"/>
                  <a:pt x="17093" y="7624"/>
                  <a:pt x="16029" y="7996"/>
                </a:cubicBezTo>
                <a:lnTo>
                  <a:pt x="16029" y="7996"/>
                </a:lnTo>
                <a:cubicBezTo>
                  <a:pt x="15927" y="7703"/>
                  <a:pt x="15800" y="7419"/>
                  <a:pt x="15650" y="7148"/>
                </a:cubicBezTo>
                <a:cubicBezTo>
                  <a:pt x="15289" y="6499"/>
                  <a:pt x="14761" y="5886"/>
                  <a:pt x="14080" y="5562"/>
                </a:cubicBezTo>
                <a:cubicBezTo>
                  <a:pt x="13734" y="5394"/>
                  <a:pt x="13371" y="5311"/>
                  <a:pt x="13008" y="5311"/>
                </a:cubicBezTo>
                <a:cubicBezTo>
                  <a:pt x="12645" y="5311"/>
                  <a:pt x="12281" y="5394"/>
                  <a:pt x="11934" y="5557"/>
                </a:cubicBezTo>
                <a:cubicBezTo>
                  <a:pt x="11545" y="5740"/>
                  <a:pt x="11203" y="6014"/>
                  <a:pt x="10904" y="6321"/>
                </a:cubicBezTo>
                <a:cubicBezTo>
                  <a:pt x="10832" y="6392"/>
                  <a:pt x="10782" y="6524"/>
                  <a:pt x="10825" y="6620"/>
                </a:cubicBezTo>
                <a:cubicBezTo>
                  <a:pt x="11249" y="7647"/>
                  <a:pt x="12037" y="8421"/>
                  <a:pt x="13111" y="8735"/>
                </a:cubicBezTo>
                <a:cubicBezTo>
                  <a:pt x="13505" y="8850"/>
                  <a:pt x="13914" y="8902"/>
                  <a:pt x="14326" y="8902"/>
                </a:cubicBezTo>
                <a:cubicBezTo>
                  <a:pt x="14756" y="8902"/>
                  <a:pt x="15188" y="8845"/>
                  <a:pt x="15608" y="8745"/>
                </a:cubicBezTo>
                <a:lnTo>
                  <a:pt x="15608" y="8745"/>
                </a:lnTo>
                <a:cubicBezTo>
                  <a:pt x="15753" y="9390"/>
                  <a:pt x="15773" y="10065"/>
                  <a:pt x="15660" y="10692"/>
                </a:cubicBezTo>
                <a:cubicBezTo>
                  <a:pt x="15517" y="11498"/>
                  <a:pt x="15164" y="12254"/>
                  <a:pt x="14612" y="12861"/>
                </a:cubicBezTo>
                <a:cubicBezTo>
                  <a:pt x="14005" y="13520"/>
                  <a:pt x="13218" y="13971"/>
                  <a:pt x="12374" y="14260"/>
                </a:cubicBezTo>
                <a:lnTo>
                  <a:pt x="12374" y="14260"/>
                </a:lnTo>
                <a:cubicBezTo>
                  <a:pt x="12336" y="14118"/>
                  <a:pt x="12287" y="13980"/>
                  <a:pt x="12233" y="13852"/>
                </a:cubicBezTo>
                <a:cubicBezTo>
                  <a:pt x="11745" y="12678"/>
                  <a:pt x="10708" y="11648"/>
                  <a:pt x="9541" y="11146"/>
                </a:cubicBezTo>
                <a:cubicBezTo>
                  <a:pt x="9164" y="10980"/>
                  <a:pt x="8752" y="10865"/>
                  <a:pt x="8340" y="10865"/>
                </a:cubicBezTo>
                <a:cubicBezTo>
                  <a:pt x="8175" y="10865"/>
                  <a:pt x="8010" y="10884"/>
                  <a:pt x="7848" y="10924"/>
                </a:cubicBezTo>
                <a:cubicBezTo>
                  <a:pt x="7331" y="11052"/>
                  <a:pt x="6814" y="11445"/>
                  <a:pt x="6524" y="11894"/>
                </a:cubicBezTo>
                <a:cubicBezTo>
                  <a:pt x="5968" y="12757"/>
                  <a:pt x="6696" y="13567"/>
                  <a:pt x="7416" y="14013"/>
                </a:cubicBezTo>
                <a:cubicBezTo>
                  <a:pt x="8340" y="14579"/>
                  <a:pt x="9452" y="14897"/>
                  <a:pt x="10518" y="15043"/>
                </a:cubicBezTo>
                <a:cubicBezTo>
                  <a:pt x="10774" y="15076"/>
                  <a:pt x="11035" y="15103"/>
                  <a:pt x="11295" y="15103"/>
                </a:cubicBezTo>
                <a:cubicBezTo>
                  <a:pt x="11476" y="15103"/>
                  <a:pt x="11657" y="15090"/>
                  <a:pt x="11834" y="15057"/>
                </a:cubicBezTo>
                <a:lnTo>
                  <a:pt x="11834" y="15057"/>
                </a:lnTo>
                <a:cubicBezTo>
                  <a:pt x="11812" y="15199"/>
                  <a:pt x="11764" y="15338"/>
                  <a:pt x="11687" y="15471"/>
                </a:cubicBezTo>
                <a:cubicBezTo>
                  <a:pt x="11427" y="15917"/>
                  <a:pt x="10999" y="16251"/>
                  <a:pt x="10568" y="16523"/>
                </a:cubicBezTo>
                <a:cubicBezTo>
                  <a:pt x="10044" y="16854"/>
                  <a:pt x="9477" y="17110"/>
                  <a:pt x="8896" y="17318"/>
                </a:cubicBezTo>
                <a:cubicBezTo>
                  <a:pt x="8666" y="17400"/>
                  <a:pt x="8433" y="17477"/>
                  <a:pt x="8198" y="17546"/>
                </a:cubicBezTo>
                <a:lnTo>
                  <a:pt x="8198" y="17546"/>
                </a:lnTo>
                <a:cubicBezTo>
                  <a:pt x="7839" y="17180"/>
                  <a:pt x="7389" y="16886"/>
                  <a:pt x="6956" y="16654"/>
                </a:cubicBezTo>
                <a:cubicBezTo>
                  <a:pt x="6329" y="16319"/>
                  <a:pt x="5633" y="16080"/>
                  <a:pt x="4920" y="16016"/>
                </a:cubicBezTo>
                <a:cubicBezTo>
                  <a:pt x="4830" y="16008"/>
                  <a:pt x="4737" y="16004"/>
                  <a:pt x="4643" y="16004"/>
                </a:cubicBezTo>
                <a:cubicBezTo>
                  <a:pt x="4271" y="16004"/>
                  <a:pt x="3883" y="16074"/>
                  <a:pt x="3572" y="16273"/>
                </a:cubicBezTo>
                <a:cubicBezTo>
                  <a:pt x="3255" y="16476"/>
                  <a:pt x="3052" y="16819"/>
                  <a:pt x="3130" y="17204"/>
                </a:cubicBezTo>
                <a:cubicBezTo>
                  <a:pt x="3208" y="17599"/>
                  <a:pt x="3558" y="17892"/>
                  <a:pt x="3900" y="18066"/>
                </a:cubicBezTo>
                <a:cubicBezTo>
                  <a:pt x="4530" y="18388"/>
                  <a:pt x="5253" y="18510"/>
                  <a:pt x="5977" y="18510"/>
                </a:cubicBezTo>
                <a:cubicBezTo>
                  <a:pt x="6498" y="18510"/>
                  <a:pt x="7020" y="18447"/>
                  <a:pt x="7509" y="18348"/>
                </a:cubicBezTo>
                <a:cubicBezTo>
                  <a:pt x="7666" y="18316"/>
                  <a:pt x="7823" y="18282"/>
                  <a:pt x="7982" y="18244"/>
                </a:cubicBezTo>
                <a:lnTo>
                  <a:pt x="7982" y="18244"/>
                </a:lnTo>
                <a:cubicBezTo>
                  <a:pt x="8050" y="18339"/>
                  <a:pt x="8110" y="18439"/>
                  <a:pt x="8162" y="18544"/>
                </a:cubicBezTo>
                <a:cubicBezTo>
                  <a:pt x="8450" y="19129"/>
                  <a:pt x="8272" y="19793"/>
                  <a:pt x="7915" y="20380"/>
                </a:cubicBezTo>
                <a:cubicBezTo>
                  <a:pt x="7441" y="21169"/>
                  <a:pt x="6732" y="21810"/>
                  <a:pt x="6029" y="22395"/>
                </a:cubicBezTo>
                <a:cubicBezTo>
                  <a:pt x="4471" y="23686"/>
                  <a:pt x="2720" y="24702"/>
                  <a:pt x="1069" y="25865"/>
                </a:cubicBezTo>
                <a:cubicBezTo>
                  <a:pt x="784" y="26065"/>
                  <a:pt x="506" y="26272"/>
                  <a:pt x="238" y="26499"/>
                </a:cubicBezTo>
                <a:cubicBezTo>
                  <a:pt x="0" y="26701"/>
                  <a:pt x="221" y="27014"/>
                  <a:pt x="473" y="27014"/>
                </a:cubicBezTo>
                <a:cubicBezTo>
                  <a:pt x="541" y="27014"/>
                  <a:pt x="612" y="26991"/>
                  <a:pt x="677" y="26935"/>
                </a:cubicBezTo>
                <a:cubicBezTo>
                  <a:pt x="1308" y="26392"/>
                  <a:pt x="2103" y="25908"/>
                  <a:pt x="2830" y="25426"/>
                </a:cubicBezTo>
                <a:cubicBezTo>
                  <a:pt x="3804" y="24784"/>
                  <a:pt x="4774" y="24142"/>
                  <a:pt x="5701" y="23440"/>
                </a:cubicBezTo>
                <a:cubicBezTo>
                  <a:pt x="6578" y="22770"/>
                  <a:pt x="7441" y="22053"/>
                  <a:pt x="8119" y="21175"/>
                </a:cubicBezTo>
                <a:cubicBezTo>
                  <a:pt x="8636" y="20499"/>
                  <a:pt x="9049" y="19671"/>
                  <a:pt x="8889" y="18797"/>
                </a:cubicBezTo>
                <a:cubicBezTo>
                  <a:pt x="8842" y="18535"/>
                  <a:pt x="8746" y="18294"/>
                  <a:pt x="8613" y="18074"/>
                </a:cubicBezTo>
                <a:lnTo>
                  <a:pt x="8613" y="18074"/>
                </a:lnTo>
                <a:cubicBezTo>
                  <a:pt x="9548" y="17794"/>
                  <a:pt x="10464" y="17389"/>
                  <a:pt x="11231" y="16819"/>
                </a:cubicBezTo>
                <a:cubicBezTo>
                  <a:pt x="11702" y="16469"/>
                  <a:pt x="12141" y="16045"/>
                  <a:pt x="12362" y="15489"/>
                </a:cubicBezTo>
                <a:cubicBezTo>
                  <a:pt x="12437" y="15300"/>
                  <a:pt x="12468" y="15097"/>
                  <a:pt x="12467" y="14892"/>
                </a:cubicBezTo>
                <a:lnTo>
                  <a:pt x="12467" y="14892"/>
                </a:lnTo>
                <a:cubicBezTo>
                  <a:pt x="12861" y="14763"/>
                  <a:pt x="13246" y="14591"/>
                  <a:pt x="13603" y="14401"/>
                </a:cubicBezTo>
                <a:cubicBezTo>
                  <a:pt x="14516" y="13916"/>
                  <a:pt x="15300" y="13182"/>
                  <a:pt x="15778" y="12262"/>
                </a:cubicBezTo>
                <a:cubicBezTo>
                  <a:pt x="16362" y="11134"/>
                  <a:pt x="16485" y="9804"/>
                  <a:pt x="16197" y="8573"/>
                </a:cubicBezTo>
                <a:lnTo>
                  <a:pt x="16197" y="8573"/>
                </a:lnTo>
                <a:cubicBezTo>
                  <a:pt x="16217" y="8566"/>
                  <a:pt x="16236" y="8560"/>
                  <a:pt x="16256" y="8553"/>
                </a:cubicBezTo>
                <a:cubicBezTo>
                  <a:pt x="18206" y="7851"/>
                  <a:pt x="20210" y="6049"/>
                  <a:pt x="19978" y="3789"/>
                </a:cubicBezTo>
                <a:cubicBezTo>
                  <a:pt x="19817" y="2192"/>
                  <a:pt x="18666" y="965"/>
                  <a:pt x="17421" y="59"/>
                </a:cubicBezTo>
                <a:cubicBezTo>
                  <a:pt x="17365" y="18"/>
                  <a:pt x="17310" y="0"/>
                  <a:pt x="17258" y="0"/>
                </a:cubicBezTo>
                <a:close/>
              </a:path>
            </a:pathLst>
          </a:custGeom>
          <a:solidFill>
            <a:srgbClr val="212B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5" name="Google Shape;2165;p46"/>
          <p:cNvSpPr/>
          <p:nvPr/>
        </p:nvSpPr>
        <p:spPr>
          <a:xfrm rot="10179779">
            <a:off x="672787" y="1017182"/>
            <a:ext cx="1030047" cy="1376811"/>
          </a:xfrm>
          <a:custGeom>
            <a:rect b="b" l="l" r="r" t="t"/>
            <a:pathLst>
              <a:path extrusionOk="0" h="27015" w="20211">
                <a:moveTo>
                  <a:pt x="13024" y="5921"/>
                </a:moveTo>
                <a:cubicBezTo>
                  <a:pt x="13039" y="5921"/>
                  <a:pt x="13053" y="5921"/>
                  <a:pt x="13068" y="5921"/>
                </a:cubicBezTo>
                <a:cubicBezTo>
                  <a:pt x="13228" y="5925"/>
                  <a:pt x="13275" y="5932"/>
                  <a:pt x="13449" y="5978"/>
                </a:cubicBezTo>
                <a:cubicBezTo>
                  <a:pt x="13621" y="6025"/>
                  <a:pt x="13692" y="6054"/>
                  <a:pt x="13820" y="6121"/>
                </a:cubicBezTo>
                <a:cubicBezTo>
                  <a:pt x="14120" y="6275"/>
                  <a:pt x="14305" y="6421"/>
                  <a:pt x="14533" y="6660"/>
                </a:cubicBezTo>
                <a:cubicBezTo>
                  <a:pt x="14934" y="7077"/>
                  <a:pt x="15239" y="7599"/>
                  <a:pt x="15440" y="8166"/>
                </a:cubicBezTo>
                <a:lnTo>
                  <a:pt x="15440" y="8166"/>
                </a:lnTo>
                <a:cubicBezTo>
                  <a:pt x="15083" y="8248"/>
                  <a:pt x="14722" y="8292"/>
                  <a:pt x="14368" y="8292"/>
                </a:cubicBezTo>
                <a:cubicBezTo>
                  <a:pt x="14140" y="8292"/>
                  <a:pt x="13915" y="8274"/>
                  <a:pt x="13695" y="8236"/>
                </a:cubicBezTo>
                <a:cubicBezTo>
                  <a:pt x="12724" y="8067"/>
                  <a:pt x="11922" y="7510"/>
                  <a:pt x="11491" y="6614"/>
                </a:cubicBezTo>
                <a:lnTo>
                  <a:pt x="11491" y="6614"/>
                </a:lnTo>
                <a:cubicBezTo>
                  <a:pt x="11716" y="6403"/>
                  <a:pt x="11958" y="6226"/>
                  <a:pt x="12244" y="6092"/>
                </a:cubicBezTo>
                <a:cubicBezTo>
                  <a:pt x="12481" y="5981"/>
                  <a:pt x="12754" y="5921"/>
                  <a:pt x="13024" y="5921"/>
                </a:cubicBezTo>
                <a:close/>
                <a:moveTo>
                  <a:pt x="8395" y="11475"/>
                </a:moveTo>
                <a:cubicBezTo>
                  <a:pt x="9299" y="11475"/>
                  <a:pt x="10220" y="12193"/>
                  <a:pt x="10793" y="12796"/>
                </a:cubicBezTo>
                <a:cubicBezTo>
                  <a:pt x="11173" y="13194"/>
                  <a:pt x="11637" y="13806"/>
                  <a:pt x="11795" y="14426"/>
                </a:cubicBezTo>
                <a:lnTo>
                  <a:pt x="11795" y="14426"/>
                </a:lnTo>
                <a:cubicBezTo>
                  <a:pt x="11609" y="14465"/>
                  <a:pt x="11433" y="14481"/>
                  <a:pt x="11241" y="14481"/>
                </a:cubicBezTo>
                <a:cubicBezTo>
                  <a:pt x="11116" y="14481"/>
                  <a:pt x="10985" y="14474"/>
                  <a:pt x="10839" y="14462"/>
                </a:cubicBezTo>
                <a:cubicBezTo>
                  <a:pt x="10369" y="14415"/>
                  <a:pt x="9901" y="14315"/>
                  <a:pt x="9445" y="14187"/>
                </a:cubicBezTo>
                <a:cubicBezTo>
                  <a:pt x="8654" y="13965"/>
                  <a:pt x="7622" y="13627"/>
                  <a:pt x="7109" y="12960"/>
                </a:cubicBezTo>
                <a:cubicBezTo>
                  <a:pt x="7017" y="12843"/>
                  <a:pt x="6964" y="12743"/>
                  <a:pt x="6942" y="12593"/>
                </a:cubicBezTo>
                <a:lnTo>
                  <a:pt x="6942" y="12593"/>
                </a:lnTo>
                <a:cubicBezTo>
                  <a:pt x="6943" y="12597"/>
                  <a:pt x="6943" y="12599"/>
                  <a:pt x="6944" y="12599"/>
                </a:cubicBezTo>
                <a:cubicBezTo>
                  <a:pt x="6949" y="12599"/>
                  <a:pt x="6951" y="12474"/>
                  <a:pt x="6947" y="12474"/>
                </a:cubicBezTo>
                <a:lnTo>
                  <a:pt x="6947" y="12474"/>
                </a:lnTo>
                <a:cubicBezTo>
                  <a:pt x="6947" y="12474"/>
                  <a:pt x="6946" y="12476"/>
                  <a:pt x="6946" y="12479"/>
                </a:cubicBezTo>
                <a:cubicBezTo>
                  <a:pt x="6964" y="12379"/>
                  <a:pt x="6974" y="12354"/>
                  <a:pt x="7013" y="12283"/>
                </a:cubicBezTo>
                <a:cubicBezTo>
                  <a:pt x="7216" y="11923"/>
                  <a:pt x="7634" y="11609"/>
                  <a:pt x="8033" y="11516"/>
                </a:cubicBezTo>
                <a:cubicBezTo>
                  <a:pt x="8153" y="11488"/>
                  <a:pt x="8274" y="11475"/>
                  <a:pt x="8395" y="11475"/>
                </a:cubicBezTo>
                <a:close/>
                <a:moveTo>
                  <a:pt x="3729" y="17061"/>
                </a:moveTo>
                <a:cubicBezTo>
                  <a:pt x="3729" y="17061"/>
                  <a:pt x="3729" y="17062"/>
                  <a:pt x="3729" y="17064"/>
                </a:cubicBezTo>
                <a:lnTo>
                  <a:pt x="3729" y="17064"/>
                </a:lnTo>
                <a:cubicBezTo>
                  <a:pt x="3729" y="17063"/>
                  <a:pt x="3729" y="17062"/>
                  <a:pt x="3729" y="17061"/>
                </a:cubicBezTo>
                <a:cubicBezTo>
                  <a:pt x="3729" y="17061"/>
                  <a:pt x="3729" y="17061"/>
                  <a:pt x="3729" y="17061"/>
                </a:cubicBezTo>
                <a:close/>
                <a:moveTo>
                  <a:pt x="4657" y="16619"/>
                </a:moveTo>
                <a:cubicBezTo>
                  <a:pt x="5017" y="16619"/>
                  <a:pt x="5390" y="16704"/>
                  <a:pt x="5726" y="16808"/>
                </a:cubicBezTo>
                <a:cubicBezTo>
                  <a:pt x="6315" y="16990"/>
                  <a:pt x="6980" y="17291"/>
                  <a:pt x="7494" y="17724"/>
                </a:cubicBezTo>
                <a:lnTo>
                  <a:pt x="7494" y="17724"/>
                </a:lnTo>
                <a:cubicBezTo>
                  <a:pt x="7022" y="17823"/>
                  <a:pt x="6544" y="17881"/>
                  <a:pt x="6061" y="17881"/>
                </a:cubicBezTo>
                <a:cubicBezTo>
                  <a:pt x="5926" y="17881"/>
                  <a:pt x="5790" y="17877"/>
                  <a:pt x="5654" y="17867"/>
                </a:cubicBezTo>
                <a:cubicBezTo>
                  <a:pt x="5119" y="17828"/>
                  <a:pt x="4535" y="17739"/>
                  <a:pt x="4071" y="17453"/>
                </a:cubicBezTo>
                <a:cubicBezTo>
                  <a:pt x="3943" y="17375"/>
                  <a:pt x="3840" y="17278"/>
                  <a:pt x="3779" y="17182"/>
                </a:cubicBezTo>
                <a:cubicBezTo>
                  <a:pt x="3731" y="17107"/>
                  <a:pt x="3742" y="17153"/>
                  <a:pt x="3731" y="17074"/>
                </a:cubicBezTo>
                <a:lnTo>
                  <a:pt x="3731" y="17074"/>
                </a:lnTo>
                <a:cubicBezTo>
                  <a:pt x="3731" y="17072"/>
                  <a:pt x="3730" y="17064"/>
                  <a:pt x="3729" y="17039"/>
                </a:cubicBezTo>
                <a:cubicBezTo>
                  <a:pt x="3728" y="17032"/>
                  <a:pt x="3728" y="17026"/>
                  <a:pt x="3728" y="17021"/>
                </a:cubicBezTo>
                <a:lnTo>
                  <a:pt x="3728" y="17021"/>
                </a:lnTo>
                <a:cubicBezTo>
                  <a:pt x="3729" y="17018"/>
                  <a:pt x="3731" y="17011"/>
                  <a:pt x="3733" y="17000"/>
                </a:cubicBezTo>
                <a:cubicBezTo>
                  <a:pt x="3743" y="16939"/>
                  <a:pt x="3807" y="16861"/>
                  <a:pt x="3850" y="16829"/>
                </a:cubicBezTo>
                <a:cubicBezTo>
                  <a:pt x="3990" y="16725"/>
                  <a:pt x="4086" y="16697"/>
                  <a:pt x="4264" y="16658"/>
                </a:cubicBezTo>
                <a:cubicBezTo>
                  <a:pt x="4391" y="16631"/>
                  <a:pt x="4523" y="16619"/>
                  <a:pt x="4657" y="16619"/>
                </a:cubicBezTo>
                <a:close/>
                <a:moveTo>
                  <a:pt x="17258" y="0"/>
                </a:moveTo>
                <a:cubicBezTo>
                  <a:pt x="17012" y="0"/>
                  <a:pt x="16846" y="399"/>
                  <a:pt x="17111" y="590"/>
                </a:cubicBezTo>
                <a:cubicBezTo>
                  <a:pt x="18099" y="1314"/>
                  <a:pt x="19051" y="2277"/>
                  <a:pt x="19315" y="3515"/>
                </a:cubicBezTo>
                <a:cubicBezTo>
                  <a:pt x="19508" y="4420"/>
                  <a:pt x="19229" y="5322"/>
                  <a:pt x="18691" y="6071"/>
                </a:cubicBezTo>
                <a:cubicBezTo>
                  <a:pt x="18072" y="6930"/>
                  <a:pt x="17093" y="7624"/>
                  <a:pt x="16029" y="7996"/>
                </a:cubicBezTo>
                <a:lnTo>
                  <a:pt x="16029" y="7996"/>
                </a:lnTo>
                <a:cubicBezTo>
                  <a:pt x="15927" y="7703"/>
                  <a:pt x="15800" y="7419"/>
                  <a:pt x="15650" y="7148"/>
                </a:cubicBezTo>
                <a:cubicBezTo>
                  <a:pt x="15289" y="6499"/>
                  <a:pt x="14761" y="5886"/>
                  <a:pt x="14080" y="5562"/>
                </a:cubicBezTo>
                <a:cubicBezTo>
                  <a:pt x="13734" y="5394"/>
                  <a:pt x="13371" y="5311"/>
                  <a:pt x="13008" y="5311"/>
                </a:cubicBezTo>
                <a:cubicBezTo>
                  <a:pt x="12645" y="5311"/>
                  <a:pt x="12281" y="5394"/>
                  <a:pt x="11934" y="5557"/>
                </a:cubicBezTo>
                <a:cubicBezTo>
                  <a:pt x="11545" y="5740"/>
                  <a:pt x="11203" y="6014"/>
                  <a:pt x="10904" y="6321"/>
                </a:cubicBezTo>
                <a:cubicBezTo>
                  <a:pt x="10832" y="6392"/>
                  <a:pt x="10782" y="6524"/>
                  <a:pt x="10825" y="6620"/>
                </a:cubicBezTo>
                <a:cubicBezTo>
                  <a:pt x="11249" y="7647"/>
                  <a:pt x="12037" y="8421"/>
                  <a:pt x="13111" y="8735"/>
                </a:cubicBezTo>
                <a:cubicBezTo>
                  <a:pt x="13505" y="8850"/>
                  <a:pt x="13914" y="8902"/>
                  <a:pt x="14326" y="8902"/>
                </a:cubicBezTo>
                <a:cubicBezTo>
                  <a:pt x="14756" y="8902"/>
                  <a:pt x="15188" y="8845"/>
                  <a:pt x="15608" y="8745"/>
                </a:cubicBezTo>
                <a:lnTo>
                  <a:pt x="15608" y="8745"/>
                </a:lnTo>
                <a:cubicBezTo>
                  <a:pt x="15753" y="9390"/>
                  <a:pt x="15773" y="10065"/>
                  <a:pt x="15660" y="10692"/>
                </a:cubicBezTo>
                <a:cubicBezTo>
                  <a:pt x="15517" y="11498"/>
                  <a:pt x="15164" y="12254"/>
                  <a:pt x="14612" y="12861"/>
                </a:cubicBezTo>
                <a:cubicBezTo>
                  <a:pt x="14005" y="13520"/>
                  <a:pt x="13218" y="13971"/>
                  <a:pt x="12374" y="14260"/>
                </a:cubicBezTo>
                <a:lnTo>
                  <a:pt x="12374" y="14260"/>
                </a:lnTo>
                <a:cubicBezTo>
                  <a:pt x="12336" y="14118"/>
                  <a:pt x="12287" y="13980"/>
                  <a:pt x="12233" y="13852"/>
                </a:cubicBezTo>
                <a:cubicBezTo>
                  <a:pt x="11745" y="12678"/>
                  <a:pt x="10708" y="11648"/>
                  <a:pt x="9541" y="11146"/>
                </a:cubicBezTo>
                <a:cubicBezTo>
                  <a:pt x="9164" y="10980"/>
                  <a:pt x="8752" y="10865"/>
                  <a:pt x="8340" y="10865"/>
                </a:cubicBezTo>
                <a:cubicBezTo>
                  <a:pt x="8175" y="10865"/>
                  <a:pt x="8010" y="10884"/>
                  <a:pt x="7848" y="10924"/>
                </a:cubicBezTo>
                <a:cubicBezTo>
                  <a:pt x="7331" y="11052"/>
                  <a:pt x="6814" y="11445"/>
                  <a:pt x="6524" y="11894"/>
                </a:cubicBezTo>
                <a:cubicBezTo>
                  <a:pt x="5968" y="12757"/>
                  <a:pt x="6696" y="13567"/>
                  <a:pt x="7416" y="14013"/>
                </a:cubicBezTo>
                <a:cubicBezTo>
                  <a:pt x="8340" y="14579"/>
                  <a:pt x="9452" y="14897"/>
                  <a:pt x="10518" y="15043"/>
                </a:cubicBezTo>
                <a:cubicBezTo>
                  <a:pt x="10774" y="15076"/>
                  <a:pt x="11035" y="15103"/>
                  <a:pt x="11295" y="15103"/>
                </a:cubicBezTo>
                <a:cubicBezTo>
                  <a:pt x="11476" y="15103"/>
                  <a:pt x="11657" y="15090"/>
                  <a:pt x="11834" y="15057"/>
                </a:cubicBezTo>
                <a:lnTo>
                  <a:pt x="11834" y="15057"/>
                </a:lnTo>
                <a:cubicBezTo>
                  <a:pt x="11812" y="15199"/>
                  <a:pt x="11764" y="15338"/>
                  <a:pt x="11687" y="15471"/>
                </a:cubicBezTo>
                <a:cubicBezTo>
                  <a:pt x="11427" y="15917"/>
                  <a:pt x="10999" y="16251"/>
                  <a:pt x="10568" y="16523"/>
                </a:cubicBezTo>
                <a:cubicBezTo>
                  <a:pt x="10044" y="16854"/>
                  <a:pt x="9477" y="17110"/>
                  <a:pt x="8896" y="17318"/>
                </a:cubicBezTo>
                <a:cubicBezTo>
                  <a:pt x="8666" y="17400"/>
                  <a:pt x="8433" y="17477"/>
                  <a:pt x="8198" y="17546"/>
                </a:cubicBezTo>
                <a:lnTo>
                  <a:pt x="8198" y="17546"/>
                </a:lnTo>
                <a:cubicBezTo>
                  <a:pt x="7839" y="17180"/>
                  <a:pt x="7389" y="16886"/>
                  <a:pt x="6956" y="16654"/>
                </a:cubicBezTo>
                <a:cubicBezTo>
                  <a:pt x="6329" y="16319"/>
                  <a:pt x="5633" y="16080"/>
                  <a:pt x="4920" y="16016"/>
                </a:cubicBezTo>
                <a:cubicBezTo>
                  <a:pt x="4830" y="16008"/>
                  <a:pt x="4737" y="16004"/>
                  <a:pt x="4643" y="16004"/>
                </a:cubicBezTo>
                <a:cubicBezTo>
                  <a:pt x="4271" y="16004"/>
                  <a:pt x="3883" y="16074"/>
                  <a:pt x="3572" y="16273"/>
                </a:cubicBezTo>
                <a:cubicBezTo>
                  <a:pt x="3255" y="16476"/>
                  <a:pt x="3052" y="16819"/>
                  <a:pt x="3130" y="17204"/>
                </a:cubicBezTo>
                <a:cubicBezTo>
                  <a:pt x="3208" y="17599"/>
                  <a:pt x="3558" y="17892"/>
                  <a:pt x="3900" y="18066"/>
                </a:cubicBezTo>
                <a:cubicBezTo>
                  <a:pt x="4530" y="18388"/>
                  <a:pt x="5253" y="18510"/>
                  <a:pt x="5977" y="18510"/>
                </a:cubicBezTo>
                <a:cubicBezTo>
                  <a:pt x="6498" y="18510"/>
                  <a:pt x="7020" y="18447"/>
                  <a:pt x="7509" y="18348"/>
                </a:cubicBezTo>
                <a:cubicBezTo>
                  <a:pt x="7666" y="18316"/>
                  <a:pt x="7823" y="18282"/>
                  <a:pt x="7982" y="18244"/>
                </a:cubicBezTo>
                <a:lnTo>
                  <a:pt x="7982" y="18244"/>
                </a:lnTo>
                <a:cubicBezTo>
                  <a:pt x="8050" y="18339"/>
                  <a:pt x="8110" y="18439"/>
                  <a:pt x="8162" y="18544"/>
                </a:cubicBezTo>
                <a:cubicBezTo>
                  <a:pt x="8450" y="19129"/>
                  <a:pt x="8272" y="19793"/>
                  <a:pt x="7915" y="20380"/>
                </a:cubicBezTo>
                <a:cubicBezTo>
                  <a:pt x="7441" y="21169"/>
                  <a:pt x="6732" y="21810"/>
                  <a:pt x="6029" y="22395"/>
                </a:cubicBezTo>
                <a:cubicBezTo>
                  <a:pt x="4471" y="23686"/>
                  <a:pt x="2720" y="24702"/>
                  <a:pt x="1069" y="25865"/>
                </a:cubicBezTo>
                <a:cubicBezTo>
                  <a:pt x="784" y="26065"/>
                  <a:pt x="506" y="26272"/>
                  <a:pt x="238" y="26499"/>
                </a:cubicBezTo>
                <a:cubicBezTo>
                  <a:pt x="0" y="26701"/>
                  <a:pt x="221" y="27014"/>
                  <a:pt x="473" y="27014"/>
                </a:cubicBezTo>
                <a:cubicBezTo>
                  <a:pt x="541" y="27014"/>
                  <a:pt x="612" y="26991"/>
                  <a:pt x="677" y="26935"/>
                </a:cubicBezTo>
                <a:cubicBezTo>
                  <a:pt x="1308" y="26392"/>
                  <a:pt x="2103" y="25908"/>
                  <a:pt x="2830" y="25426"/>
                </a:cubicBezTo>
                <a:cubicBezTo>
                  <a:pt x="3804" y="24784"/>
                  <a:pt x="4774" y="24142"/>
                  <a:pt x="5701" y="23440"/>
                </a:cubicBezTo>
                <a:cubicBezTo>
                  <a:pt x="6578" y="22770"/>
                  <a:pt x="7441" y="22053"/>
                  <a:pt x="8119" y="21175"/>
                </a:cubicBezTo>
                <a:cubicBezTo>
                  <a:pt x="8636" y="20499"/>
                  <a:pt x="9049" y="19671"/>
                  <a:pt x="8889" y="18797"/>
                </a:cubicBezTo>
                <a:cubicBezTo>
                  <a:pt x="8842" y="18535"/>
                  <a:pt x="8746" y="18294"/>
                  <a:pt x="8613" y="18074"/>
                </a:cubicBezTo>
                <a:lnTo>
                  <a:pt x="8613" y="18074"/>
                </a:lnTo>
                <a:cubicBezTo>
                  <a:pt x="9548" y="17794"/>
                  <a:pt x="10464" y="17389"/>
                  <a:pt x="11231" y="16819"/>
                </a:cubicBezTo>
                <a:cubicBezTo>
                  <a:pt x="11702" y="16469"/>
                  <a:pt x="12141" y="16045"/>
                  <a:pt x="12362" y="15489"/>
                </a:cubicBezTo>
                <a:cubicBezTo>
                  <a:pt x="12437" y="15300"/>
                  <a:pt x="12468" y="15097"/>
                  <a:pt x="12467" y="14892"/>
                </a:cubicBezTo>
                <a:lnTo>
                  <a:pt x="12467" y="14892"/>
                </a:lnTo>
                <a:cubicBezTo>
                  <a:pt x="12861" y="14763"/>
                  <a:pt x="13246" y="14591"/>
                  <a:pt x="13603" y="14401"/>
                </a:cubicBezTo>
                <a:cubicBezTo>
                  <a:pt x="14516" y="13916"/>
                  <a:pt x="15300" y="13182"/>
                  <a:pt x="15778" y="12262"/>
                </a:cubicBezTo>
                <a:cubicBezTo>
                  <a:pt x="16362" y="11134"/>
                  <a:pt x="16485" y="9804"/>
                  <a:pt x="16197" y="8573"/>
                </a:cubicBezTo>
                <a:lnTo>
                  <a:pt x="16197" y="8573"/>
                </a:lnTo>
                <a:cubicBezTo>
                  <a:pt x="16217" y="8566"/>
                  <a:pt x="16236" y="8560"/>
                  <a:pt x="16256" y="8553"/>
                </a:cubicBezTo>
                <a:cubicBezTo>
                  <a:pt x="18206" y="7851"/>
                  <a:pt x="20210" y="6049"/>
                  <a:pt x="19978" y="3789"/>
                </a:cubicBezTo>
                <a:cubicBezTo>
                  <a:pt x="19817" y="2192"/>
                  <a:pt x="18666" y="965"/>
                  <a:pt x="17421" y="59"/>
                </a:cubicBezTo>
                <a:cubicBezTo>
                  <a:pt x="17365" y="18"/>
                  <a:pt x="17310" y="0"/>
                  <a:pt x="17258" y="0"/>
                </a:cubicBezTo>
                <a:close/>
              </a:path>
            </a:pathLst>
          </a:custGeom>
          <a:solidFill>
            <a:srgbClr val="212B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9" name="Shape 2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0" name="Google Shape;2170;p47"/>
          <p:cNvGrpSpPr/>
          <p:nvPr/>
        </p:nvGrpSpPr>
        <p:grpSpPr>
          <a:xfrm rot="-900145">
            <a:off x="356335" y="3562142"/>
            <a:ext cx="1346977" cy="1179420"/>
            <a:chOff x="2334325" y="3469775"/>
            <a:chExt cx="1136500" cy="995125"/>
          </a:xfrm>
        </p:grpSpPr>
        <p:sp>
          <p:nvSpPr>
            <p:cNvPr id="2171" name="Google Shape;2171;p47"/>
            <p:cNvSpPr/>
            <p:nvPr/>
          </p:nvSpPr>
          <p:spPr>
            <a:xfrm>
              <a:off x="2337450" y="3480425"/>
              <a:ext cx="1100925" cy="952600"/>
            </a:xfrm>
            <a:custGeom>
              <a:rect b="b" l="l" r="r" t="t"/>
              <a:pathLst>
                <a:path extrusionOk="0" h="38104" w="44037">
                  <a:moveTo>
                    <a:pt x="40703" y="0"/>
                  </a:moveTo>
                  <a:cubicBezTo>
                    <a:pt x="40678" y="0"/>
                    <a:pt x="40653" y="25"/>
                    <a:pt x="40603" y="25"/>
                  </a:cubicBezTo>
                  <a:cubicBezTo>
                    <a:pt x="33886" y="877"/>
                    <a:pt x="27069" y="1278"/>
                    <a:pt x="20302" y="1855"/>
                  </a:cubicBezTo>
                  <a:cubicBezTo>
                    <a:pt x="13585" y="2406"/>
                    <a:pt x="6868" y="3133"/>
                    <a:pt x="126" y="3434"/>
                  </a:cubicBezTo>
                  <a:cubicBezTo>
                    <a:pt x="1" y="9725"/>
                    <a:pt x="1079" y="15840"/>
                    <a:pt x="1279" y="22106"/>
                  </a:cubicBezTo>
                  <a:cubicBezTo>
                    <a:pt x="1379" y="25239"/>
                    <a:pt x="1329" y="28371"/>
                    <a:pt x="1279" y="31504"/>
                  </a:cubicBezTo>
                  <a:cubicBezTo>
                    <a:pt x="1229" y="33183"/>
                    <a:pt x="1003" y="35188"/>
                    <a:pt x="1906" y="36692"/>
                  </a:cubicBezTo>
                  <a:cubicBezTo>
                    <a:pt x="2463" y="37626"/>
                    <a:pt x="3364" y="38104"/>
                    <a:pt x="4290" y="38104"/>
                  </a:cubicBezTo>
                  <a:cubicBezTo>
                    <a:pt x="5154" y="38104"/>
                    <a:pt x="6040" y="37689"/>
                    <a:pt x="6693" y="36843"/>
                  </a:cubicBezTo>
                  <a:cubicBezTo>
                    <a:pt x="7319" y="36016"/>
                    <a:pt x="7570" y="34988"/>
                    <a:pt x="7820" y="34010"/>
                  </a:cubicBezTo>
                  <a:cubicBezTo>
                    <a:pt x="7851" y="33904"/>
                    <a:pt x="7936" y="33863"/>
                    <a:pt x="8021" y="33863"/>
                  </a:cubicBezTo>
                  <a:cubicBezTo>
                    <a:pt x="8076" y="33863"/>
                    <a:pt x="8132" y="33880"/>
                    <a:pt x="8171" y="33910"/>
                  </a:cubicBezTo>
                  <a:cubicBezTo>
                    <a:pt x="8188" y="33910"/>
                    <a:pt x="8216" y="33899"/>
                    <a:pt x="8247" y="33899"/>
                  </a:cubicBezTo>
                  <a:cubicBezTo>
                    <a:pt x="8263" y="33899"/>
                    <a:pt x="8280" y="33902"/>
                    <a:pt x="8297" y="33910"/>
                  </a:cubicBezTo>
                  <a:cubicBezTo>
                    <a:pt x="15223" y="35439"/>
                    <a:pt x="22419" y="35740"/>
                    <a:pt x="29615" y="35740"/>
                  </a:cubicBezTo>
                  <a:cubicBezTo>
                    <a:pt x="34276" y="35740"/>
                    <a:pt x="38937" y="35614"/>
                    <a:pt x="43525" y="35614"/>
                  </a:cubicBezTo>
                  <a:cubicBezTo>
                    <a:pt x="43696" y="35614"/>
                    <a:pt x="43866" y="35614"/>
                    <a:pt x="44036" y="35615"/>
                  </a:cubicBezTo>
                  <a:cubicBezTo>
                    <a:pt x="43811" y="29650"/>
                    <a:pt x="43560" y="23710"/>
                    <a:pt x="42984" y="17745"/>
                  </a:cubicBezTo>
                  <a:cubicBezTo>
                    <a:pt x="42407" y="11805"/>
                    <a:pt x="41304" y="5940"/>
                    <a:pt x="407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2" name="Google Shape;2172;p47"/>
            <p:cNvSpPr/>
            <p:nvPr/>
          </p:nvSpPr>
          <p:spPr>
            <a:xfrm>
              <a:off x="2334325" y="3469775"/>
              <a:ext cx="1107175" cy="965775"/>
            </a:xfrm>
            <a:custGeom>
              <a:rect b="b" l="l" r="r" t="t"/>
              <a:pathLst>
                <a:path extrusionOk="0" h="38631" w="44287">
                  <a:moveTo>
                    <a:pt x="40651" y="682"/>
                  </a:moveTo>
                  <a:cubicBezTo>
                    <a:pt x="41257" y="6544"/>
                    <a:pt x="42339" y="12358"/>
                    <a:pt x="42908" y="18196"/>
                  </a:cubicBezTo>
                  <a:cubicBezTo>
                    <a:pt x="43209" y="21178"/>
                    <a:pt x="43409" y="24136"/>
                    <a:pt x="43585" y="27118"/>
                  </a:cubicBezTo>
                  <a:cubicBezTo>
                    <a:pt x="43685" y="28597"/>
                    <a:pt x="43760" y="30101"/>
                    <a:pt x="43810" y="31579"/>
                  </a:cubicBezTo>
                  <a:lnTo>
                    <a:pt x="43911" y="33810"/>
                  </a:lnTo>
                  <a:lnTo>
                    <a:pt x="43961" y="34938"/>
                  </a:lnTo>
                  <a:cubicBezTo>
                    <a:pt x="43961" y="35264"/>
                    <a:pt x="43986" y="35589"/>
                    <a:pt x="44036" y="35940"/>
                  </a:cubicBezTo>
                  <a:cubicBezTo>
                    <a:pt x="43309" y="35915"/>
                    <a:pt x="42632" y="35890"/>
                    <a:pt x="41906" y="35890"/>
                  </a:cubicBezTo>
                  <a:lnTo>
                    <a:pt x="39650" y="35915"/>
                  </a:lnTo>
                  <a:lnTo>
                    <a:pt x="35164" y="35965"/>
                  </a:lnTo>
                  <a:cubicBezTo>
                    <a:pt x="33514" y="35993"/>
                    <a:pt x="31871" y="36013"/>
                    <a:pt x="30228" y="36013"/>
                  </a:cubicBezTo>
                  <a:cubicBezTo>
                    <a:pt x="28876" y="36013"/>
                    <a:pt x="27524" y="35999"/>
                    <a:pt x="26166" y="35965"/>
                  </a:cubicBezTo>
                  <a:cubicBezTo>
                    <a:pt x="23159" y="35915"/>
                    <a:pt x="20176" y="35790"/>
                    <a:pt x="17194" y="35514"/>
                  </a:cubicBezTo>
                  <a:lnTo>
                    <a:pt x="14963" y="35264"/>
                  </a:lnTo>
                  <a:lnTo>
                    <a:pt x="12732" y="34963"/>
                  </a:lnTo>
                  <a:lnTo>
                    <a:pt x="10527" y="34587"/>
                  </a:lnTo>
                  <a:lnTo>
                    <a:pt x="9424" y="34361"/>
                  </a:lnTo>
                  <a:lnTo>
                    <a:pt x="8873" y="34261"/>
                  </a:lnTo>
                  <a:lnTo>
                    <a:pt x="8597" y="34211"/>
                  </a:lnTo>
                  <a:lnTo>
                    <a:pt x="8472" y="34186"/>
                  </a:lnTo>
                  <a:cubicBezTo>
                    <a:pt x="8434" y="34173"/>
                    <a:pt x="8390" y="34167"/>
                    <a:pt x="8350" y="34167"/>
                  </a:cubicBezTo>
                  <a:cubicBezTo>
                    <a:pt x="8335" y="34167"/>
                    <a:pt x="8321" y="34168"/>
                    <a:pt x="8307" y="34169"/>
                  </a:cubicBezTo>
                  <a:lnTo>
                    <a:pt x="8307" y="34169"/>
                  </a:lnTo>
                  <a:cubicBezTo>
                    <a:pt x="8259" y="34145"/>
                    <a:pt x="8207" y="34136"/>
                    <a:pt x="8146" y="34136"/>
                  </a:cubicBezTo>
                  <a:cubicBezTo>
                    <a:pt x="8046" y="34136"/>
                    <a:pt x="7920" y="34186"/>
                    <a:pt x="7870" y="34261"/>
                  </a:cubicBezTo>
                  <a:cubicBezTo>
                    <a:pt x="7845" y="34311"/>
                    <a:pt x="7820" y="34361"/>
                    <a:pt x="7795" y="34386"/>
                  </a:cubicBezTo>
                  <a:lnTo>
                    <a:pt x="7795" y="34487"/>
                  </a:lnTo>
                  <a:lnTo>
                    <a:pt x="7745" y="34637"/>
                  </a:lnTo>
                  <a:lnTo>
                    <a:pt x="7570" y="35264"/>
                  </a:lnTo>
                  <a:cubicBezTo>
                    <a:pt x="7444" y="35690"/>
                    <a:pt x="7319" y="36116"/>
                    <a:pt x="7118" y="36492"/>
                  </a:cubicBezTo>
                  <a:cubicBezTo>
                    <a:pt x="6767" y="37269"/>
                    <a:pt x="6141" y="37945"/>
                    <a:pt x="5339" y="38246"/>
                  </a:cubicBezTo>
                  <a:cubicBezTo>
                    <a:pt x="5051" y="38363"/>
                    <a:pt x="4744" y="38419"/>
                    <a:pt x="4437" y="38419"/>
                  </a:cubicBezTo>
                  <a:cubicBezTo>
                    <a:pt x="3889" y="38419"/>
                    <a:pt x="3342" y="38241"/>
                    <a:pt x="2908" y="37920"/>
                  </a:cubicBezTo>
                  <a:cubicBezTo>
                    <a:pt x="2206" y="37419"/>
                    <a:pt x="1805" y="36592"/>
                    <a:pt x="1630" y="35740"/>
                  </a:cubicBezTo>
                  <a:cubicBezTo>
                    <a:pt x="1454" y="34888"/>
                    <a:pt x="1454" y="34010"/>
                    <a:pt x="1479" y="33108"/>
                  </a:cubicBezTo>
                  <a:cubicBezTo>
                    <a:pt x="1504" y="32231"/>
                    <a:pt x="1529" y="31329"/>
                    <a:pt x="1554" y="30451"/>
                  </a:cubicBezTo>
                  <a:cubicBezTo>
                    <a:pt x="1579" y="28672"/>
                    <a:pt x="1605" y="26893"/>
                    <a:pt x="1605" y="25113"/>
                  </a:cubicBezTo>
                  <a:cubicBezTo>
                    <a:pt x="1579" y="23359"/>
                    <a:pt x="1554" y="21579"/>
                    <a:pt x="1429" y="19800"/>
                  </a:cubicBezTo>
                  <a:cubicBezTo>
                    <a:pt x="1304" y="18020"/>
                    <a:pt x="1153" y="16241"/>
                    <a:pt x="978" y="14487"/>
                  </a:cubicBezTo>
                  <a:cubicBezTo>
                    <a:pt x="657" y="11001"/>
                    <a:pt x="360" y="7515"/>
                    <a:pt x="424" y="4029"/>
                  </a:cubicBezTo>
                  <a:lnTo>
                    <a:pt x="424" y="4029"/>
                  </a:lnTo>
                  <a:cubicBezTo>
                    <a:pt x="7166" y="3724"/>
                    <a:pt x="13859" y="3004"/>
                    <a:pt x="20577" y="2456"/>
                  </a:cubicBezTo>
                  <a:lnTo>
                    <a:pt x="30728" y="1654"/>
                  </a:lnTo>
                  <a:cubicBezTo>
                    <a:pt x="32407" y="1529"/>
                    <a:pt x="34111" y="1379"/>
                    <a:pt x="35790" y="1203"/>
                  </a:cubicBezTo>
                  <a:lnTo>
                    <a:pt x="38347" y="953"/>
                  </a:lnTo>
                  <a:lnTo>
                    <a:pt x="39600" y="802"/>
                  </a:lnTo>
                  <a:lnTo>
                    <a:pt x="40226" y="727"/>
                  </a:lnTo>
                  <a:lnTo>
                    <a:pt x="40552" y="702"/>
                  </a:lnTo>
                  <a:cubicBezTo>
                    <a:pt x="40586" y="693"/>
                    <a:pt x="40617" y="688"/>
                    <a:pt x="40651" y="682"/>
                  </a:cubicBezTo>
                  <a:close/>
                  <a:moveTo>
                    <a:pt x="41003" y="0"/>
                  </a:moveTo>
                  <a:lnTo>
                    <a:pt x="40753" y="226"/>
                  </a:lnTo>
                  <a:cubicBezTo>
                    <a:pt x="40728" y="251"/>
                    <a:pt x="40602" y="276"/>
                    <a:pt x="40502" y="276"/>
                  </a:cubicBezTo>
                  <a:lnTo>
                    <a:pt x="40176" y="326"/>
                  </a:lnTo>
                  <a:lnTo>
                    <a:pt x="39550" y="401"/>
                  </a:lnTo>
                  <a:lnTo>
                    <a:pt x="38296" y="552"/>
                  </a:lnTo>
                  <a:lnTo>
                    <a:pt x="35765" y="802"/>
                  </a:lnTo>
                  <a:cubicBezTo>
                    <a:pt x="34086" y="978"/>
                    <a:pt x="32382" y="1128"/>
                    <a:pt x="30702" y="1253"/>
                  </a:cubicBezTo>
                  <a:lnTo>
                    <a:pt x="20552" y="2080"/>
                  </a:lnTo>
                  <a:cubicBezTo>
                    <a:pt x="13785" y="2657"/>
                    <a:pt x="7018" y="3359"/>
                    <a:pt x="251" y="3684"/>
                  </a:cubicBezTo>
                  <a:lnTo>
                    <a:pt x="101" y="3710"/>
                  </a:lnTo>
                  <a:lnTo>
                    <a:pt x="101" y="3860"/>
                  </a:lnTo>
                  <a:cubicBezTo>
                    <a:pt x="1" y="7419"/>
                    <a:pt x="326" y="10978"/>
                    <a:pt x="652" y="14512"/>
                  </a:cubicBezTo>
                  <a:cubicBezTo>
                    <a:pt x="978" y="18045"/>
                    <a:pt x="1279" y="21579"/>
                    <a:pt x="1304" y="25138"/>
                  </a:cubicBezTo>
                  <a:cubicBezTo>
                    <a:pt x="1329" y="26893"/>
                    <a:pt x="1304" y="28672"/>
                    <a:pt x="1279" y="30451"/>
                  </a:cubicBezTo>
                  <a:cubicBezTo>
                    <a:pt x="1279" y="31329"/>
                    <a:pt x="1279" y="32231"/>
                    <a:pt x="1229" y="33108"/>
                  </a:cubicBezTo>
                  <a:cubicBezTo>
                    <a:pt x="1204" y="34010"/>
                    <a:pt x="1204" y="34913"/>
                    <a:pt x="1404" y="35790"/>
                  </a:cubicBezTo>
                  <a:cubicBezTo>
                    <a:pt x="1579" y="36667"/>
                    <a:pt x="2031" y="37544"/>
                    <a:pt x="2783" y="38096"/>
                  </a:cubicBezTo>
                  <a:cubicBezTo>
                    <a:pt x="3253" y="38452"/>
                    <a:pt x="3849" y="38631"/>
                    <a:pt x="4449" y="38631"/>
                  </a:cubicBezTo>
                  <a:cubicBezTo>
                    <a:pt x="4776" y="38631"/>
                    <a:pt x="5105" y="38578"/>
                    <a:pt x="5414" y="38472"/>
                  </a:cubicBezTo>
                  <a:cubicBezTo>
                    <a:pt x="6291" y="38146"/>
                    <a:pt x="6968" y="37419"/>
                    <a:pt x="7369" y="36617"/>
                  </a:cubicBezTo>
                  <a:cubicBezTo>
                    <a:pt x="7570" y="36216"/>
                    <a:pt x="7720" y="35790"/>
                    <a:pt x="7870" y="35364"/>
                  </a:cubicBezTo>
                  <a:lnTo>
                    <a:pt x="8046" y="34712"/>
                  </a:lnTo>
                  <a:lnTo>
                    <a:pt x="8096" y="34562"/>
                  </a:lnTo>
                  <a:lnTo>
                    <a:pt x="8121" y="34487"/>
                  </a:lnTo>
                  <a:cubicBezTo>
                    <a:pt x="8121" y="34462"/>
                    <a:pt x="8121" y="34462"/>
                    <a:pt x="8121" y="34462"/>
                  </a:cubicBezTo>
                  <a:cubicBezTo>
                    <a:pt x="8121" y="34462"/>
                    <a:pt x="8132" y="34450"/>
                    <a:pt x="8154" y="34450"/>
                  </a:cubicBezTo>
                  <a:cubicBezTo>
                    <a:pt x="8165" y="34450"/>
                    <a:pt x="8179" y="34453"/>
                    <a:pt x="8196" y="34462"/>
                  </a:cubicBezTo>
                  <a:lnTo>
                    <a:pt x="8246" y="34537"/>
                  </a:lnTo>
                  <a:lnTo>
                    <a:pt x="8346" y="34512"/>
                  </a:lnTo>
                  <a:cubicBezTo>
                    <a:pt x="8372" y="34487"/>
                    <a:pt x="8372" y="34487"/>
                    <a:pt x="8397" y="34487"/>
                  </a:cubicBezTo>
                  <a:lnTo>
                    <a:pt x="8547" y="34512"/>
                  </a:lnTo>
                  <a:lnTo>
                    <a:pt x="8798" y="34587"/>
                  </a:lnTo>
                  <a:lnTo>
                    <a:pt x="9349" y="34687"/>
                  </a:lnTo>
                  <a:lnTo>
                    <a:pt x="10477" y="34913"/>
                  </a:lnTo>
                  <a:lnTo>
                    <a:pt x="12682" y="35289"/>
                  </a:lnTo>
                  <a:lnTo>
                    <a:pt x="14913" y="35589"/>
                  </a:lnTo>
                  <a:lnTo>
                    <a:pt x="17169" y="35840"/>
                  </a:lnTo>
                  <a:cubicBezTo>
                    <a:pt x="20151" y="36116"/>
                    <a:pt x="23159" y="36266"/>
                    <a:pt x="26166" y="36316"/>
                  </a:cubicBezTo>
                  <a:cubicBezTo>
                    <a:pt x="27315" y="36335"/>
                    <a:pt x="28460" y="36344"/>
                    <a:pt x="29604" y="36344"/>
                  </a:cubicBezTo>
                  <a:cubicBezTo>
                    <a:pt x="31456" y="36344"/>
                    <a:pt x="33305" y="36322"/>
                    <a:pt x="35164" y="36291"/>
                  </a:cubicBezTo>
                  <a:lnTo>
                    <a:pt x="39650" y="36241"/>
                  </a:lnTo>
                  <a:lnTo>
                    <a:pt x="41906" y="36216"/>
                  </a:lnTo>
                  <a:cubicBezTo>
                    <a:pt x="42682" y="36216"/>
                    <a:pt x="43510" y="36191"/>
                    <a:pt x="44261" y="36166"/>
                  </a:cubicBezTo>
                  <a:cubicBezTo>
                    <a:pt x="44286" y="35765"/>
                    <a:pt x="44286" y="35339"/>
                    <a:pt x="44286" y="34938"/>
                  </a:cubicBezTo>
                  <a:lnTo>
                    <a:pt x="44236" y="33810"/>
                  </a:lnTo>
                  <a:lnTo>
                    <a:pt x="44161" y="31579"/>
                  </a:lnTo>
                  <a:cubicBezTo>
                    <a:pt x="44086" y="30076"/>
                    <a:pt x="44011" y="28597"/>
                    <a:pt x="43936" y="27093"/>
                  </a:cubicBezTo>
                  <a:cubicBezTo>
                    <a:pt x="43785" y="24111"/>
                    <a:pt x="43560" y="21128"/>
                    <a:pt x="43284" y="18171"/>
                  </a:cubicBezTo>
                  <a:cubicBezTo>
                    <a:pt x="42733" y="12206"/>
                    <a:pt x="41630" y="6341"/>
                    <a:pt x="41053" y="401"/>
                  </a:cubicBezTo>
                  <a:lnTo>
                    <a:pt x="410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3" name="Google Shape;2173;p47"/>
            <p:cNvSpPr/>
            <p:nvPr/>
          </p:nvSpPr>
          <p:spPr>
            <a:xfrm>
              <a:off x="2402775" y="3617550"/>
              <a:ext cx="865425" cy="115450"/>
            </a:xfrm>
            <a:custGeom>
              <a:rect b="b" l="l" r="r" t="t"/>
              <a:pathLst>
                <a:path extrusionOk="0" h="4618" w="34617">
                  <a:moveTo>
                    <a:pt x="34249" y="0"/>
                  </a:moveTo>
                  <a:cubicBezTo>
                    <a:pt x="34235" y="0"/>
                    <a:pt x="34220" y="2"/>
                    <a:pt x="34205" y="4"/>
                  </a:cubicBezTo>
                  <a:cubicBezTo>
                    <a:pt x="28240" y="806"/>
                    <a:pt x="22275" y="1633"/>
                    <a:pt x="16285" y="2385"/>
                  </a:cubicBezTo>
                  <a:cubicBezTo>
                    <a:pt x="10897" y="3062"/>
                    <a:pt x="5458" y="3513"/>
                    <a:pt x="95" y="4415"/>
                  </a:cubicBezTo>
                  <a:cubicBezTo>
                    <a:pt x="0" y="4439"/>
                    <a:pt x="17" y="4618"/>
                    <a:pt x="103" y="4618"/>
                  </a:cubicBezTo>
                  <a:cubicBezTo>
                    <a:pt x="108" y="4618"/>
                    <a:pt x="114" y="4617"/>
                    <a:pt x="120" y="4616"/>
                  </a:cubicBezTo>
                  <a:cubicBezTo>
                    <a:pt x="11523" y="4089"/>
                    <a:pt x="23052" y="2159"/>
                    <a:pt x="34330" y="480"/>
                  </a:cubicBezTo>
                  <a:cubicBezTo>
                    <a:pt x="34616" y="433"/>
                    <a:pt x="34517" y="0"/>
                    <a:pt x="34249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4" name="Google Shape;2174;p47"/>
            <p:cNvSpPr/>
            <p:nvPr/>
          </p:nvSpPr>
          <p:spPr>
            <a:xfrm>
              <a:off x="2447100" y="4330675"/>
              <a:ext cx="1019450" cy="130975"/>
            </a:xfrm>
            <a:custGeom>
              <a:rect b="b" l="l" r="r" t="t"/>
              <a:pathLst>
                <a:path extrusionOk="0" h="5239" w="40778">
                  <a:moveTo>
                    <a:pt x="3434" y="0"/>
                  </a:moveTo>
                  <a:cubicBezTo>
                    <a:pt x="3134" y="1529"/>
                    <a:pt x="2632" y="3509"/>
                    <a:pt x="1" y="4086"/>
                  </a:cubicBezTo>
                  <a:cubicBezTo>
                    <a:pt x="5916" y="4412"/>
                    <a:pt x="13209" y="5239"/>
                    <a:pt x="19149" y="5239"/>
                  </a:cubicBezTo>
                  <a:cubicBezTo>
                    <a:pt x="22432" y="5239"/>
                    <a:pt x="25690" y="5138"/>
                    <a:pt x="28973" y="4963"/>
                  </a:cubicBezTo>
                  <a:cubicBezTo>
                    <a:pt x="31931" y="4787"/>
                    <a:pt x="39374" y="4136"/>
                    <a:pt x="40728" y="1053"/>
                  </a:cubicBezTo>
                  <a:cubicBezTo>
                    <a:pt x="40728" y="1028"/>
                    <a:pt x="40753" y="1003"/>
                    <a:pt x="40778" y="978"/>
                  </a:cubicBezTo>
                  <a:cubicBezTo>
                    <a:pt x="35097" y="978"/>
                    <a:pt x="29179" y="1216"/>
                    <a:pt x="23445" y="1216"/>
                  </a:cubicBezTo>
                  <a:cubicBezTo>
                    <a:pt x="22728" y="1216"/>
                    <a:pt x="22014" y="1212"/>
                    <a:pt x="21304" y="1203"/>
                  </a:cubicBezTo>
                  <a:cubicBezTo>
                    <a:pt x="20561" y="1197"/>
                    <a:pt x="19846" y="1196"/>
                    <a:pt x="19147" y="1196"/>
                  </a:cubicBezTo>
                  <a:cubicBezTo>
                    <a:pt x="18790" y="1196"/>
                    <a:pt x="18438" y="1196"/>
                    <a:pt x="18088" y="1196"/>
                  </a:cubicBezTo>
                  <a:cubicBezTo>
                    <a:pt x="13767" y="1196"/>
                    <a:pt x="9865" y="1153"/>
                    <a:pt x="34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5" name="Google Shape;2175;p47"/>
            <p:cNvSpPr/>
            <p:nvPr/>
          </p:nvSpPr>
          <p:spPr>
            <a:xfrm>
              <a:off x="2442725" y="4326300"/>
              <a:ext cx="1028100" cy="138600"/>
            </a:xfrm>
            <a:custGeom>
              <a:rect b="b" l="l" r="r" t="t"/>
              <a:pathLst>
                <a:path extrusionOk="0" h="5544" w="41124">
                  <a:moveTo>
                    <a:pt x="3755" y="381"/>
                  </a:moveTo>
                  <a:cubicBezTo>
                    <a:pt x="6782" y="917"/>
                    <a:pt x="9832" y="1306"/>
                    <a:pt x="12883" y="1454"/>
                  </a:cubicBezTo>
                  <a:cubicBezTo>
                    <a:pt x="16016" y="1629"/>
                    <a:pt x="19123" y="1554"/>
                    <a:pt x="22256" y="1604"/>
                  </a:cubicBezTo>
                  <a:cubicBezTo>
                    <a:pt x="25364" y="1604"/>
                    <a:pt x="28497" y="1529"/>
                    <a:pt x="31605" y="1454"/>
                  </a:cubicBezTo>
                  <a:lnTo>
                    <a:pt x="36266" y="1353"/>
                  </a:lnTo>
                  <a:lnTo>
                    <a:pt x="38622" y="1328"/>
                  </a:lnTo>
                  <a:lnTo>
                    <a:pt x="39775" y="1303"/>
                  </a:lnTo>
                  <a:cubicBezTo>
                    <a:pt x="39824" y="1307"/>
                    <a:pt x="39872" y="1308"/>
                    <a:pt x="39919" y="1308"/>
                  </a:cubicBezTo>
                  <a:cubicBezTo>
                    <a:pt x="40187" y="1308"/>
                    <a:pt x="40435" y="1259"/>
                    <a:pt x="40724" y="1234"/>
                  </a:cubicBezTo>
                  <a:lnTo>
                    <a:pt x="40724" y="1234"/>
                  </a:lnTo>
                  <a:lnTo>
                    <a:pt x="40652" y="1353"/>
                  </a:lnTo>
                  <a:cubicBezTo>
                    <a:pt x="40602" y="1454"/>
                    <a:pt x="40527" y="1529"/>
                    <a:pt x="40477" y="1629"/>
                  </a:cubicBezTo>
                  <a:cubicBezTo>
                    <a:pt x="40352" y="1780"/>
                    <a:pt x="40226" y="1930"/>
                    <a:pt x="40076" y="2080"/>
                  </a:cubicBezTo>
                  <a:cubicBezTo>
                    <a:pt x="39775" y="2381"/>
                    <a:pt x="39424" y="2632"/>
                    <a:pt x="39048" y="2832"/>
                  </a:cubicBezTo>
                  <a:cubicBezTo>
                    <a:pt x="38321" y="3258"/>
                    <a:pt x="37494" y="3559"/>
                    <a:pt x="36667" y="3810"/>
                  </a:cubicBezTo>
                  <a:cubicBezTo>
                    <a:pt x="35013" y="4311"/>
                    <a:pt x="33284" y="4587"/>
                    <a:pt x="31554" y="4762"/>
                  </a:cubicBezTo>
                  <a:cubicBezTo>
                    <a:pt x="28096" y="5113"/>
                    <a:pt x="24587" y="5138"/>
                    <a:pt x="21103" y="5263"/>
                  </a:cubicBezTo>
                  <a:cubicBezTo>
                    <a:pt x="20464" y="5286"/>
                    <a:pt x="19824" y="5297"/>
                    <a:pt x="19183" y="5297"/>
                  </a:cubicBezTo>
                  <a:cubicBezTo>
                    <a:pt x="16333" y="5297"/>
                    <a:pt x="13476" y="5092"/>
                    <a:pt x="10652" y="4887"/>
                  </a:cubicBezTo>
                  <a:cubicBezTo>
                    <a:pt x="7482" y="4636"/>
                    <a:pt x="4311" y="4344"/>
                    <a:pt x="1122" y="4142"/>
                  </a:cubicBezTo>
                  <a:lnTo>
                    <a:pt x="1122" y="4142"/>
                  </a:lnTo>
                  <a:cubicBezTo>
                    <a:pt x="1284" y="4075"/>
                    <a:pt x="1444" y="3999"/>
                    <a:pt x="1604" y="3910"/>
                  </a:cubicBezTo>
                  <a:cubicBezTo>
                    <a:pt x="2030" y="3659"/>
                    <a:pt x="2431" y="3333"/>
                    <a:pt x="2732" y="2932"/>
                  </a:cubicBezTo>
                  <a:cubicBezTo>
                    <a:pt x="3324" y="2175"/>
                    <a:pt x="3580" y="1261"/>
                    <a:pt x="3755" y="381"/>
                  </a:cubicBezTo>
                  <a:close/>
                  <a:moveTo>
                    <a:pt x="3660" y="0"/>
                  </a:moveTo>
                  <a:cubicBezTo>
                    <a:pt x="3559" y="0"/>
                    <a:pt x="3459" y="50"/>
                    <a:pt x="3434" y="150"/>
                  </a:cubicBezTo>
                  <a:cubicBezTo>
                    <a:pt x="3259" y="1078"/>
                    <a:pt x="3008" y="2005"/>
                    <a:pt x="2457" y="2732"/>
                  </a:cubicBezTo>
                  <a:cubicBezTo>
                    <a:pt x="2181" y="3083"/>
                    <a:pt x="1830" y="3384"/>
                    <a:pt x="1429" y="3609"/>
                  </a:cubicBezTo>
                  <a:cubicBezTo>
                    <a:pt x="1028" y="3835"/>
                    <a:pt x="577" y="3985"/>
                    <a:pt x="126" y="4085"/>
                  </a:cubicBezTo>
                  <a:cubicBezTo>
                    <a:pt x="51" y="4110"/>
                    <a:pt x="0" y="4160"/>
                    <a:pt x="0" y="4261"/>
                  </a:cubicBezTo>
                  <a:cubicBezTo>
                    <a:pt x="0" y="4336"/>
                    <a:pt x="76" y="4436"/>
                    <a:pt x="176" y="4436"/>
                  </a:cubicBezTo>
                  <a:cubicBezTo>
                    <a:pt x="3660" y="4612"/>
                    <a:pt x="7118" y="4937"/>
                    <a:pt x="10627" y="5163"/>
                  </a:cubicBezTo>
                  <a:cubicBezTo>
                    <a:pt x="12356" y="5288"/>
                    <a:pt x="14111" y="5389"/>
                    <a:pt x="15865" y="5464"/>
                  </a:cubicBezTo>
                  <a:cubicBezTo>
                    <a:pt x="17594" y="5539"/>
                    <a:pt x="19349" y="5514"/>
                    <a:pt x="21103" y="5539"/>
                  </a:cubicBezTo>
                  <a:cubicBezTo>
                    <a:pt x="21343" y="5542"/>
                    <a:pt x="21583" y="5544"/>
                    <a:pt x="21823" y="5544"/>
                  </a:cubicBezTo>
                  <a:cubicBezTo>
                    <a:pt x="23337" y="5544"/>
                    <a:pt x="24848" y="5482"/>
                    <a:pt x="26341" y="5439"/>
                  </a:cubicBezTo>
                  <a:cubicBezTo>
                    <a:pt x="28096" y="5363"/>
                    <a:pt x="29850" y="5313"/>
                    <a:pt x="31605" y="5113"/>
                  </a:cubicBezTo>
                  <a:cubicBezTo>
                    <a:pt x="33334" y="4937"/>
                    <a:pt x="35088" y="4662"/>
                    <a:pt x="36768" y="4160"/>
                  </a:cubicBezTo>
                  <a:cubicBezTo>
                    <a:pt x="37620" y="3885"/>
                    <a:pt x="38447" y="3584"/>
                    <a:pt x="39224" y="3133"/>
                  </a:cubicBezTo>
                  <a:cubicBezTo>
                    <a:pt x="39600" y="2907"/>
                    <a:pt x="39976" y="2632"/>
                    <a:pt x="40301" y="2331"/>
                  </a:cubicBezTo>
                  <a:cubicBezTo>
                    <a:pt x="40477" y="2155"/>
                    <a:pt x="40627" y="2005"/>
                    <a:pt x="40753" y="1805"/>
                  </a:cubicBezTo>
                  <a:cubicBezTo>
                    <a:pt x="40803" y="1704"/>
                    <a:pt x="40878" y="1629"/>
                    <a:pt x="40928" y="1504"/>
                  </a:cubicBezTo>
                  <a:lnTo>
                    <a:pt x="41003" y="1353"/>
                  </a:lnTo>
                  <a:lnTo>
                    <a:pt x="41053" y="1278"/>
                  </a:lnTo>
                  <a:lnTo>
                    <a:pt x="41078" y="1254"/>
                  </a:lnTo>
                  <a:lnTo>
                    <a:pt x="41078" y="1254"/>
                  </a:lnTo>
                  <a:cubicBezTo>
                    <a:pt x="41069" y="1262"/>
                    <a:pt x="41065" y="1266"/>
                    <a:pt x="41064" y="1266"/>
                  </a:cubicBezTo>
                  <a:cubicBezTo>
                    <a:pt x="41060" y="1266"/>
                    <a:pt x="41124" y="1180"/>
                    <a:pt x="41103" y="1078"/>
                  </a:cubicBezTo>
                  <a:cubicBezTo>
                    <a:pt x="41016" y="1067"/>
                    <a:pt x="40925" y="1056"/>
                    <a:pt x="40831" y="1045"/>
                  </a:cubicBezTo>
                  <a:lnTo>
                    <a:pt x="40831" y="1045"/>
                  </a:lnTo>
                  <a:cubicBezTo>
                    <a:pt x="40830" y="1047"/>
                    <a:pt x="40829" y="1050"/>
                    <a:pt x="40828" y="1053"/>
                  </a:cubicBezTo>
                  <a:lnTo>
                    <a:pt x="40818" y="1053"/>
                  </a:lnTo>
                  <a:cubicBezTo>
                    <a:pt x="40820" y="1049"/>
                    <a:pt x="40822" y="1047"/>
                    <a:pt x="40824" y="1045"/>
                  </a:cubicBezTo>
                  <a:lnTo>
                    <a:pt x="40824" y="1045"/>
                  </a:lnTo>
                  <a:cubicBezTo>
                    <a:pt x="40826" y="1045"/>
                    <a:pt x="40829" y="1045"/>
                    <a:pt x="40831" y="1045"/>
                  </a:cubicBezTo>
                  <a:lnTo>
                    <a:pt x="40831" y="1045"/>
                  </a:lnTo>
                  <a:cubicBezTo>
                    <a:pt x="40832" y="1041"/>
                    <a:pt x="40832" y="1039"/>
                    <a:pt x="40831" y="1039"/>
                  </a:cubicBezTo>
                  <a:lnTo>
                    <a:pt x="40831" y="1039"/>
                  </a:lnTo>
                  <a:cubicBezTo>
                    <a:pt x="40829" y="1039"/>
                    <a:pt x="40827" y="1041"/>
                    <a:pt x="40824" y="1045"/>
                  </a:cubicBezTo>
                  <a:lnTo>
                    <a:pt x="40824" y="1045"/>
                  </a:lnTo>
                  <a:cubicBezTo>
                    <a:pt x="40490" y="1008"/>
                    <a:pt x="40125" y="977"/>
                    <a:pt x="39775" y="977"/>
                  </a:cubicBezTo>
                  <a:lnTo>
                    <a:pt x="38597" y="1003"/>
                  </a:lnTo>
                  <a:lnTo>
                    <a:pt x="36266" y="1028"/>
                  </a:lnTo>
                  <a:lnTo>
                    <a:pt x="31605" y="1103"/>
                  </a:lnTo>
                  <a:cubicBezTo>
                    <a:pt x="29047" y="1144"/>
                    <a:pt x="26505" y="1185"/>
                    <a:pt x="23967" y="1185"/>
                  </a:cubicBezTo>
                  <a:cubicBezTo>
                    <a:pt x="23397" y="1185"/>
                    <a:pt x="22826" y="1183"/>
                    <a:pt x="22256" y="1178"/>
                  </a:cubicBezTo>
                  <a:cubicBezTo>
                    <a:pt x="21710" y="1174"/>
                    <a:pt x="21164" y="1172"/>
                    <a:pt x="20619" y="1172"/>
                  </a:cubicBezTo>
                  <a:cubicBezTo>
                    <a:pt x="19786" y="1172"/>
                    <a:pt x="18955" y="1175"/>
                    <a:pt x="18125" y="1175"/>
                  </a:cubicBezTo>
                  <a:cubicBezTo>
                    <a:pt x="16383" y="1175"/>
                    <a:pt x="14645" y="1162"/>
                    <a:pt x="12908" y="1078"/>
                  </a:cubicBezTo>
                  <a:cubicBezTo>
                    <a:pt x="9800" y="927"/>
                    <a:pt x="6717" y="551"/>
                    <a:pt x="36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76" name="Google Shape;2176;p47"/>
          <p:cNvGrpSpPr/>
          <p:nvPr/>
        </p:nvGrpSpPr>
        <p:grpSpPr>
          <a:xfrm rot="-1220272">
            <a:off x="838980" y="3905647"/>
            <a:ext cx="427145" cy="632034"/>
            <a:chOff x="2320725" y="552300"/>
            <a:chExt cx="596450" cy="882550"/>
          </a:xfrm>
        </p:grpSpPr>
        <p:sp>
          <p:nvSpPr>
            <p:cNvPr id="2177" name="Google Shape;2177;p47"/>
            <p:cNvSpPr/>
            <p:nvPr/>
          </p:nvSpPr>
          <p:spPr>
            <a:xfrm>
              <a:off x="2745500" y="900325"/>
              <a:ext cx="30975" cy="188925"/>
            </a:xfrm>
            <a:custGeom>
              <a:rect b="b" l="l" r="r" t="t"/>
              <a:pathLst>
                <a:path extrusionOk="0" h="7557" w="1239">
                  <a:moveTo>
                    <a:pt x="777" y="1"/>
                  </a:moveTo>
                  <a:cubicBezTo>
                    <a:pt x="588" y="1"/>
                    <a:pt x="485" y="189"/>
                    <a:pt x="440" y="550"/>
                  </a:cubicBezTo>
                  <a:cubicBezTo>
                    <a:pt x="408" y="926"/>
                    <a:pt x="393" y="1177"/>
                    <a:pt x="377" y="1303"/>
                  </a:cubicBezTo>
                  <a:lnTo>
                    <a:pt x="1" y="4547"/>
                  </a:lnTo>
                  <a:cubicBezTo>
                    <a:pt x="32" y="5394"/>
                    <a:pt x="48" y="5879"/>
                    <a:pt x="63" y="6052"/>
                  </a:cubicBezTo>
                  <a:cubicBezTo>
                    <a:pt x="95" y="6616"/>
                    <a:pt x="251" y="7086"/>
                    <a:pt x="534" y="7463"/>
                  </a:cubicBezTo>
                  <a:cubicBezTo>
                    <a:pt x="612" y="7463"/>
                    <a:pt x="675" y="7510"/>
                    <a:pt x="753" y="7557"/>
                  </a:cubicBezTo>
                  <a:lnTo>
                    <a:pt x="878" y="7416"/>
                  </a:lnTo>
                  <a:lnTo>
                    <a:pt x="878" y="6961"/>
                  </a:lnTo>
                  <a:cubicBezTo>
                    <a:pt x="847" y="6914"/>
                    <a:pt x="831" y="6867"/>
                    <a:pt x="831" y="6836"/>
                  </a:cubicBezTo>
                  <a:cubicBezTo>
                    <a:pt x="831" y="6836"/>
                    <a:pt x="831" y="6820"/>
                    <a:pt x="831" y="6804"/>
                  </a:cubicBezTo>
                  <a:cubicBezTo>
                    <a:pt x="831" y="6679"/>
                    <a:pt x="816" y="6334"/>
                    <a:pt x="769" y="5770"/>
                  </a:cubicBezTo>
                  <a:cubicBezTo>
                    <a:pt x="753" y="5331"/>
                    <a:pt x="737" y="5002"/>
                    <a:pt x="722" y="4751"/>
                  </a:cubicBezTo>
                  <a:lnTo>
                    <a:pt x="1239" y="832"/>
                  </a:lnTo>
                  <a:cubicBezTo>
                    <a:pt x="1145" y="488"/>
                    <a:pt x="1082" y="252"/>
                    <a:pt x="1020" y="111"/>
                  </a:cubicBezTo>
                  <a:cubicBezTo>
                    <a:pt x="941" y="33"/>
                    <a:pt x="878" y="2"/>
                    <a:pt x="800" y="2"/>
                  </a:cubicBezTo>
                  <a:cubicBezTo>
                    <a:pt x="792" y="1"/>
                    <a:pt x="785" y="1"/>
                    <a:pt x="7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8" name="Google Shape;2178;p47"/>
            <p:cNvSpPr/>
            <p:nvPr/>
          </p:nvSpPr>
          <p:spPr>
            <a:xfrm>
              <a:off x="2531150" y="912900"/>
              <a:ext cx="136400" cy="211225"/>
            </a:xfrm>
            <a:custGeom>
              <a:rect b="b" l="l" r="r" t="t"/>
              <a:pathLst>
                <a:path extrusionOk="0" h="8449" w="5456">
                  <a:moveTo>
                    <a:pt x="3841" y="0"/>
                  </a:moveTo>
                  <a:cubicBezTo>
                    <a:pt x="3496" y="0"/>
                    <a:pt x="3057" y="94"/>
                    <a:pt x="2556" y="298"/>
                  </a:cubicBezTo>
                  <a:lnTo>
                    <a:pt x="1255" y="815"/>
                  </a:lnTo>
                  <a:cubicBezTo>
                    <a:pt x="926" y="1003"/>
                    <a:pt x="675" y="1176"/>
                    <a:pt x="518" y="1301"/>
                  </a:cubicBezTo>
                  <a:cubicBezTo>
                    <a:pt x="346" y="1380"/>
                    <a:pt x="236" y="1442"/>
                    <a:pt x="189" y="1474"/>
                  </a:cubicBezTo>
                  <a:cubicBezTo>
                    <a:pt x="64" y="1552"/>
                    <a:pt x="1" y="1646"/>
                    <a:pt x="1" y="1787"/>
                  </a:cubicBezTo>
                  <a:cubicBezTo>
                    <a:pt x="1" y="1865"/>
                    <a:pt x="48" y="1975"/>
                    <a:pt x="158" y="2101"/>
                  </a:cubicBezTo>
                  <a:cubicBezTo>
                    <a:pt x="267" y="2242"/>
                    <a:pt x="346" y="2304"/>
                    <a:pt x="424" y="2304"/>
                  </a:cubicBezTo>
                  <a:cubicBezTo>
                    <a:pt x="440" y="2304"/>
                    <a:pt x="471" y="2304"/>
                    <a:pt x="471" y="2289"/>
                  </a:cubicBezTo>
                  <a:cubicBezTo>
                    <a:pt x="738" y="2132"/>
                    <a:pt x="926" y="2022"/>
                    <a:pt x="1020" y="1975"/>
                  </a:cubicBezTo>
                  <a:cubicBezTo>
                    <a:pt x="1412" y="1724"/>
                    <a:pt x="1647" y="1583"/>
                    <a:pt x="1709" y="1552"/>
                  </a:cubicBezTo>
                  <a:cubicBezTo>
                    <a:pt x="2869" y="1082"/>
                    <a:pt x="3606" y="862"/>
                    <a:pt x="3888" y="862"/>
                  </a:cubicBezTo>
                  <a:cubicBezTo>
                    <a:pt x="4013" y="862"/>
                    <a:pt x="4123" y="909"/>
                    <a:pt x="4217" y="988"/>
                  </a:cubicBezTo>
                  <a:cubicBezTo>
                    <a:pt x="4311" y="1082"/>
                    <a:pt x="4358" y="1191"/>
                    <a:pt x="4358" y="1333"/>
                  </a:cubicBezTo>
                  <a:cubicBezTo>
                    <a:pt x="4358" y="1615"/>
                    <a:pt x="4233" y="2069"/>
                    <a:pt x="3998" y="2696"/>
                  </a:cubicBezTo>
                  <a:cubicBezTo>
                    <a:pt x="3606" y="3386"/>
                    <a:pt x="3277" y="3919"/>
                    <a:pt x="2995" y="4279"/>
                  </a:cubicBezTo>
                  <a:cubicBezTo>
                    <a:pt x="2916" y="4342"/>
                    <a:pt x="2854" y="4405"/>
                    <a:pt x="2791" y="4436"/>
                  </a:cubicBezTo>
                  <a:lnTo>
                    <a:pt x="2430" y="4985"/>
                  </a:lnTo>
                  <a:cubicBezTo>
                    <a:pt x="2007" y="5486"/>
                    <a:pt x="1725" y="5831"/>
                    <a:pt x="1584" y="6003"/>
                  </a:cubicBezTo>
                  <a:cubicBezTo>
                    <a:pt x="1223" y="6427"/>
                    <a:pt x="706" y="6960"/>
                    <a:pt x="48" y="7602"/>
                  </a:cubicBezTo>
                  <a:cubicBezTo>
                    <a:pt x="32" y="7618"/>
                    <a:pt x="32" y="7665"/>
                    <a:pt x="32" y="7696"/>
                  </a:cubicBezTo>
                  <a:lnTo>
                    <a:pt x="64" y="7869"/>
                  </a:lnTo>
                  <a:cubicBezTo>
                    <a:pt x="79" y="7947"/>
                    <a:pt x="95" y="7994"/>
                    <a:pt x="95" y="8025"/>
                  </a:cubicBezTo>
                  <a:cubicBezTo>
                    <a:pt x="95" y="8041"/>
                    <a:pt x="95" y="8057"/>
                    <a:pt x="79" y="8072"/>
                  </a:cubicBezTo>
                  <a:cubicBezTo>
                    <a:pt x="189" y="8182"/>
                    <a:pt x="236" y="8261"/>
                    <a:pt x="236" y="8339"/>
                  </a:cubicBezTo>
                  <a:cubicBezTo>
                    <a:pt x="314" y="8402"/>
                    <a:pt x="408" y="8449"/>
                    <a:pt x="487" y="8449"/>
                  </a:cubicBezTo>
                  <a:lnTo>
                    <a:pt x="785" y="8417"/>
                  </a:lnTo>
                  <a:cubicBezTo>
                    <a:pt x="988" y="8386"/>
                    <a:pt x="1114" y="8386"/>
                    <a:pt x="1145" y="8386"/>
                  </a:cubicBezTo>
                  <a:cubicBezTo>
                    <a:pt x="1584" y="8386"/>
                    <a:pt x="2054" y="8339"/>
                    <a:pt x="2571" y="8245"/>
                  </a:cubicBezTo>
                  <a:cubicBezTo>
                    <a:pt x="2963" y="8167"/>
                    <a:pt x="3198" y="8104"/>
                    <a:pt x="3277" y="8088"/>
                  </a:cubicBezTo>
                  <a:cubicBezTo>
                    <a:pt x="3575" y="7931"/>
                    <a:pt x="4076" y="7837"/>
                    <a:pt x="4813" y="7775"/>
                  </a:cubicBezTo>
                  <a:cubicBezTo>
                    <a:pt x="4750" y="7775"/>
                    <a:pt x="4719" y="7775"/>
                    <a:pt x="4687" y="7759"/>
                  </a:cubicBezTo>
                  <a:lnTo>
                    <a:pt x="5126" y="7634"/>
                  </a:lnTo>
                  <a:cubicBezTo>
                    <a:pt x="5346" y="7571"/>
                    <a:pt x="5456" y="7461"/>
                    <a:pt x="5456" y="7273"/>
                  </a:cubicBezTo>
                  <a:cubicBezTo>
                    <a:pt x="5456" y="7242"/>
                    <a:pt x="5440" y="7210"/>
                    <a:pt x="5377" y="7163"/>
                  </a:cubicBezTo>
                  <a:cubicBezTo>
                    <a:pt x="5346" y="7163"/>
                    <a:pt x="5267" y="7148"/>
                    <a:pt x="5158" y="7116"/>
                  </a:cubicBezTo>
                  <a:lnTo>
                    <a:pt x="4985" y="7069"/>
                  </a:lnTo>
                  <a:cubicBezTo>
                    <a:pt x="4123" y="7069"/>
                    <a:pt x="3308" y="7132"/>
                    <a:pt x="2540" y="7273"/>
                  </a:cubicBezTo>
                  <a:cubicBezTo>
                    <a:pt x="2430" y="7289"/>
                    <a:pt x="2274" y="7336"/>
                    <a:pt x="2070" y="7414"/>
                  </a:cubicBezTo>
                  <a:cubicBezTo>
                    <a:pt x="1913" y="7461"/>
                    <a:pt x="1803" y="7508"/>
                    <a:pt x="1741" y="7508"/>
                  </a:cubicBezTo>
                  <a:cubicBezTo>
                    <a:pt x="1615" y="7508"/>
                    <a:pt x="1506" y="7477"/>
                    <a:pt x="1427" y="7383"/>
                  </a:cubicBezTo>
                  <a:cubicBezTo>
                    <a:pt x="1506" y="7304"/>
                    <a:pt x="1553" y="7257"/>
                    <a:pt x="1584" y="7242"/>
                  </a:cubicBezTo>
                  <a:cubicBezTo>
                    <a:pt x="1600" y="7148"/>
                    <a:pt x="1600" y="7085"/>
                    <a:pt x="1600" y="7038"/>
                  </a:cubicBezTo>
                  <a:cubicBezTo>
                    <a:pt x="2697" y="5737"/>
                    <a:pt x="3261" y="5063"/>
                    <a:pt x="3324" y="4985"/>
                  </a:cubicBezTo>
                  <a:cubicBezTo>
                    <a:pt x="3700" y="4514"/>
                    <a:pt x="3982" y="4107"/>
                    <a:pt x="4186" y="3762"/>
                  </a:cubicBezTo>
                  <a:cubicBezTo>
                    <a:pt x="4249" y="3621"/>
                    <a:pt x="4296" y="3496"/>
                    <a:pt x="4327" y="3417"/>
                  </a:cubicBezTo>
                  <a:cubicBezTo>
                    <a:pt x="4499" y="3198"/>
                    <a:pt x="4656" y="2884"/>
                    <a:pt x="4813" y="2492"/>
                  </a:cubicBezTo>
                  <a:cubicBezTo>
                    <a:pt x="4954" y="2085"/>
                    <a:pt x="5032" y="1740"/>
                    <a:pt x="5032" y="1458"/>
                  </a:cubicBezTo>
                  <a:cubicBezTo>
                    <a:pt x="5032" y="1348"/>
                    <a:pt x="5001" y="1270"/>
                    <a:pt x="4954" y="1223"/>
                  </a:cubicBezTo>
                  <a:cubicBezTo>
                    <a:pt x="4970" y="1160"/>
                    <a:pt x="4985" y="1113"/>
                    <a:pt x="5017" y="1082"/>
                  </a:cubicBezTo>
                  <a:cubicBezTo>
                    <a:pt x="4970" y="643"/>
                    <a:pt x="4687" y="298"/>
                    <a:pt x="4155" y="16"/>
                  </a:cubicBezTo>
                  <a:cubicBezTo>
                    <a:pt x="4139" y="16"/>
                    <a:pt x="4029" y="0"/>
                    <a:pt x="3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9" name="Google Shape;2179;p47"/>
            <p:cNvSpPr/>
            <p:nvPr/>
          </p:nvSpPr>
          <p:spPr>
            <a:xfrm>
              <a:off x="2335625" y="892900"/>
              <a:ext cx="141100" cy="9425"/>
            </a:xfrm>
            <a:custGeom>
              <a:rect b="b" l="l" r="r" t="t"/>
              <a:pathLst>
                <a:path extrusionOk="0" h="377" w="5644">
                  <a:moveTo>
                    <a:pt x="0" y="377"/>
                  </a:moveTo>
                  <a:cubicBezTo>
                    <a:pt x="1881" y="252"/>
                    <a:pt x="3762" y="126"/>
                    <a:pt x="5643" y="1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0" name="Google Shape;2180;p47"/>
            <p:cNvSpPr/>
            <p:nvPr/>
          </p:nvSpPr>
          <p:spPr>
            <a:xfrm>
              <a:off x="2415175" y="1131550"/>
              <a:ext cx="502000" cy="66250"/>
            </a:xfrm>
            <a:custGeom>
              <a:rect b="b" l="l" r="r" t="t"/>
              <a:pathLst>
                <a:path extrusionOk="0" h="2650" w="20080">
                  <a:moveTo>
                    <a:pt x="19954" y="0"/>
                  </a:moveTo>
                  <a:lnTo>
                    <a:pt x="19954" y="0"/>
                  </a:lnTo>
                  <a:cubicBezTo>
                    <a:pt x="13261" y="533"/>
                    <a:pt x="6599" y="1411"/>
                    <a:pt x="0" y="2649"/>
                  </a:cubicBezTo>
                  <a:lnTo>
                    <a:pt x="20079" y="565"/>
                  </a:lnTo>
                  <a:cubicBezTo>
                    <a:pt x="19954" y="408"/>
                    <a:pt x="19922" y="204"/>
                    <a:pt x="199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1" name="Google Shape;2181;p47"/>
            <p:cNvSpPr/>
            <p:nvPr/>
          </p:nvSpPr>
          <p:spPr>
            <a:xfrm>
              <a:off x="2320725" y="881925"/>
              <a:ext cx="152475" cy="26300"/>
            </a:xfrm>
            <a:custGeom>
              <a:rect b="b" l="l" r="r" t="t"/>
              <a:pathLst>
                <a:path extrusionOk="0" h="1052" w="6099">
                  <a:moveTo>
                    <a:pt x="4874" y="1"/>
                  </a:moveTo>
                  <a:cubicBezTo>
                    <a:pt x="4461" y="1"/>
                    <a:pt x="4035" y="63"/>
                    <a:pt x="3622" y="79"/>
                  </a:cubicBezTo>
                  <a:cubicBezTo>
                    <a:pt x="2587" y="126"/>
                    <a:pt x="1553" y="189"/>
                    <a:pt x="534" y="236"/>
                  </a:cubicBezTo>
                  <a:cubicBezTo>
                    <a:pt x="6" y="252"/>
                    <a:pt x="1" y="1051"/>
                    <a:pt x="503" y="1051"/>
                  </a:cubicBezTo>
                  <a:cubicBezTo>
                    <a:pt x="508" y="1051"/>
                    <a:pt x="513" y="1051"/>
                    <a:pt x="518" y="1051"/>
                  </a:cubicBezTo>
                  <a:cubicBezTo>
                    <a:pt x="1553" y="1004"/>
                    <a:pt x="2587" y="973"/>
                    <a:pt x="3622" y="926"/>
                  </a:cubicBezTo>
                  <a:cubicBezTo>
                    <a:pt x="3722" y="922"/>
                    <a:pt x="3824" y="920"/>
                    <a:pt x="3928" y="920"/>
                  </a:cubicBezTo>
                  <a:cubicBezTo>
                    <a:pt x="4076" y="920"/>
                    <a:pt x="4226" y="923"/>
                    <a:pt x="4376" y="923"/>
                  </a:cubicBezTo>
                  <a:cubicBezTo>
                    <a:pt x="4941" y="923"/>
                    <a:pt x="5509" y="889"/>
                    <a:pt x="5973" y="565"/>
                  </a:cubicBezTo>
                  <a:cubicBezTo>
                    <a:pt x="6082" y="487"/>
                    <a:pt x="6098" y="330"/>
                    <a:pt x="5973" y="252"/>
                  </a:cubicBezTo>
                  <a:cubicBezTo>
                    <a:pt x="5632" y="55"/>
                    <a:pt x="5259" y="1"/>
                    <a:pt x="48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2" name="Google Shape;2182;p47"/>
            <p:cNvSpPr/>
            <p:nvPr/>
          </p:nvSpPr>
          <p:spPr>
            <a:xfrm>
              <a:off x="2495325" y="572200"/>
              <a:ext cx="139700" cy="211600"/>
            </a:xfrm>
            <a:custGeom>
              <a:rect b="b" l="l" r="r" t="t"/>
              <a:pathLst>
                <a:path extrusionOk="0" h="8464" w="5588">
                  <a:moveTo>
                    <a:pt x="3411" y="0"/>
                  </a:moveTo>
                  <a:cubicBezTo>
                    <a:pt x="3313" y="0"/>
                    <a:pt x="3221" y="44"/>
                    <a:pt x="3174" y="148"/>
                  </a:cubicBezTo>
                  <a:cubicBezTo>
                    <a:pt x="2077" y="2468"/>
                    <a:pt x="1105" y="4866"/>
                    <a:pt x="102" y="7217"/>
                  </a:cubicBezTo>
                  <a:cubicBezTo>
                    <a:pt x="0" y="7458"/>
                    <a:pt x="165" y="7760"/>
                    <a:pt x="405" y="7760"/>
                  </a:cubicBezTo>
                  <a:cubicBezTo>
                    <a:pt x="462" y="7760"/>
                    <a:pt x="524" y="7743"/>
                    <a:pt x="587" y="7703"/>
                  </a:cubicBezTo>
                  <a:cubicBezTo>
                    <a:pt x="1779" y="6951"/>
                    <a:pt x="3048" y="6418"/>
                    <a:pt x="4396" y="6089"/>
                  </a:cubicBezTo>
                  <a:lnTo>
                    <a:pt x="4396" y="6089"/>
                  </a:lnTo>
                  <a:cubicBezTo>
                    <a:pt x="4365" y="6747"/>
                    <a:pt x="4334" y="7405"/>
                    <a:pt x="4255" y="8048"/>
                  </a:cubicBezTo>
                  <a:cubicBezTo>
                    <a:pt x="4229" y="8313"/>
                    <a:pt x="4470" y="8463"/>
                    <a:pt x="4701" y="8463"/>
                  </a:cubicBezTo>
                  <a:cubicBezTo>
                    <a:pt x="4880" y="8463"/>
                    <a:pt x="5052" y="8372"/>
                    <a:pt x="5086" y="8174"/>
                  </a:cubicBezTo>
                  <a:cubicBezTo>
                    <a:pt x="5368" y="6543"/>
                    <a:pt x="5588" y="4615"/>
                    <a:pt x="5243" y="2985"/>
                  </a:cubicBezTo>
                  <a:cubicBezTo>
                    <a:pt x="5211" y="2858"/>
                    <a:pt x="5086" y="2791"/>
                    <a:pt x="4963" y="2791"/>
                  </a:cubicBezTo>
                  <a:cubicBezTo>
                    <a:pt x="4843" y="2791"/>
                    <a:pt x="4725" y="2854"/>
                    <a:pt x="4694" y="2985"/>
                  </a:cubicBezTo>
                  <a:cubicBezTo>
                    <a:pt x="4569" y="3722"/>
                    <a:pt x="4506" y="4490"/>
                    <a:pt x="4459" y="5258"/>
                  </a:cubicBezTo>
                  <a:cubicBezTo>
                    <a:pt x="3283" y="5540"/>
                    <a:pt x="2202" y="5948"/>
                    <a:pt x="1167" y="6512"/>
                  </a:cubicBezTo>
                  <a:cubicBezTo>
                    <a:pt x="2045" y="4490"/>
                    <a:pt x="2939" y="2452"/>
                    <a:pt x="3738" y="383"/>
                  </a:cubicBezTo>
                  <a:cubicBezTo>
                    <a:pt x="3822" y="174"/>
                    <a:pt x="3606" y="0"/>
                    <a:pt x="34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3" name="Google Shape;2183;p47"/>
            <p:cNvSpPr/>
            <p:nvPr/>
          </p:nvSpPr>
          <p:spPr>
            <a:xfrm>
              <a:off x="2674750" y="552300"/>
              <a:ext cx="109575" cy="207300"/>
            </a:xfrm>
            <a:custGeom>
              <a:rect b="b" l="l" r="r" t="t"/>
              <a:pathLst>
                <a:path extrusionOk="0" h="8292" w="4383">
                  <a:moveTo>
                    <a:pt x="1242" y="1"/>
                  </a:moveTo>
                  <a:cubicBezTo>
                    <a:pt x="1148" y="1"/>
                    <a:pt x="1049" y="52"/>
                    <a:pt x="1012" y="161"/>
                  </a:cubicBezTo>
                  <a:cubicBezTo>
                    <a:pt x="386" y="1994"/>
                    <a:pt x="197" y="4048"/>
                    <a:pt x="25" y="5991"/>
                  </a:cubicBezTo>
                  <a:cubicBezTo>
                    <a:pt x="1" y="6220"/>
                    <a:pt x="217" y="6384"/>
                    <a:pt x="432" y="6384"/>
                  </a:cubicBezTo>
                  <a:cubicBezTo>
                    <a:pt x="497" y="6384"/>
                    <a:pt x="562" y="6369"/>
                    <a:pt x="621" y="6336"/>
                  </a:cubicBezTo>
                  <a:cubicBezTo>
                    <a:pt x="1436" y="5835"/>
                    <a:pt x="2235" y="5600"/>
                    <a:pt x="3129" y="5411"/>
                  </a:cubicBezTo>
                  <a:lnTo>
                    <a:pt x="3129" y="5411"/>
                  </a:lnTo>
                  <a:cubicBezTo>
                    <a:pt x="3129" y="6227"/>
                    <a:pt x="3144" y="7026"/>
                    <a:pt x="3113" y="7810"/>
                  </a:cubicBezTo>
                  <a:cubicBezTo>
                    <a:pt x="3105" y="8131"/>
                    <a:pt x="3352" y="8292"/>
                    <a:pt x="3605" y="8292"/>
                  </a:cubicBezTo>
                  <a:cubicBezTo>
                    <a:pt x="3857" y="8292"/>
                    <a:pt x="4116" y="8131"/>
                    <a:pt x="4132" y="7810"/>
                  </a:cubicBezTo>
                  <a:cubicBezTo>
                    <a:pt x="4241" y="5678"/>
                    <a:pt x="4382" y="3295"/>
                    <a:pt x="3787" y="1226"/>
                  </a:cubicBezTo>
                  <a:cubicBezTo>
                    <a:pt x="3762" y="1137"/>
                    <a:pt x="3670" y="1085"/>
                    <a:pt x="3582" y="1085"/>
                  </a:cubicBezTo>
                  <a:cubicBezTo>
                    <a:pt x="3502" y="1085"/>
                    <a:pt x="3426" y="1129"/>
                    <a:pt x="3411" y="1226"/>
                  </a:cubicBezTo>
                  <a:cubicBezTo>
                    <a:pt x="3207" y="2324"/>
                    <a:pt x="3160" y="3452"/>
                    <a:pt x="3144" y="4596"/>
                  </a:cubicBezTo>
                  <a:cubicBezTo>
                    <a:pt x="2345" y="4675"/>
                    <a:pt x="1577" y="4926"/>
                    <a:pt x="871" y="5286"/>
                  </a:cubicBezTo>
                  <a:cubicBezTo>
                    <a:pt x="1044" y="3593"/>
                    <a:pt x="1342" y="1916"/>
                    <a:pt x="1451" y="208"/>
                  </a:cubicBezTo>
                  <a:cubicBezTo>
                    <a:pt x="1460" y="72"/>
                    <a:pt x="1354" y="1"/>
                    <a:pt x="12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4" name="Google Shape;2184;p47"/>
            <p:cNvSpPr/>
            <p:nvPr/>
          </p:nvSpPr>
          <p:spPr>
            <a:xfrm>
              <a:off x="2718875" y="1212200"/>
              <a:ext cx="138725" cy="181675"/>
            </a:xfrm>
            <a:custGeom>
              <a:rect b="b" l="l" r="r" t="t"/>
              <a:pathLst>
                <a:path extrusionOk="0" h="7267" w="5549">
                  <a:moveTo>
                    <a:pt x="4360" y="1"/>
                  </a:moveTo>
                  <a:cubicBezTo>
                    <a:pt x="4344" y="1"/>
                    <a:pt x="4327" y="1"/>
                    <a:pt x="4310" y="3"/>
                  </a:cubicBezTo>
                  <a:cubicBezTo>
                    <a:pt x="2931" y="223"/>
                    <a:pt x="1583" y="599"/>
                    <a:pt x="298" y="1148"/>
                  </a:cubicBezTo>
                  <a:cubicBezTo>
                    <a:pt x="0" y="1275"/>
                    <a:pt x="151" y="1761"/>
                    <a:pt x="437" y="1761"/>
                  </a:cubicBezTo>
                  <a:cubicBezTo>
                    <a:pt x="467" y="1761"/>
                    <a:pt x="500" y="1755"/>
                    <a:pt x="533" y="1743"/>
                  </a:cubicBezTo>
                  <a:cubicBezTo>
                    <a:pt x="1630" y="1367"/>
                    <a:pt x="2712" y="1038"/>
                    <a:pt x="3824" y="771"/>
                  </a:cubicBezTo>
                  <a:lnTo>
                    <a:pt x="3824" y="771"/>
                  </a:lnTo>
                  <a:cubicBezTo>
                    <a:pt x="3182" y="2010"/>
                    <a:pt x="2241" y="3013"/>
                    <a:pt x="1019" y="3781"/>
                  </a:cubicBezTo>
                  <a:cubicBezTo>
                    <a:pt x="803" y="3919"/>
                    <a:pt x="860" y="4330"/>
                    <a:pt x="1159" y="4330"/>
                  </a:cubicBezTo>
                  <a:cubicBezTo>
                    <a:pt x="1164" y="4330"/>
                    <a:pt x="1170" y="4330"/>
                    <a:pt x="1175" y="4329"/>
                  </a:cubicBezTo>
                  <a:cubicBezTo>
                    <a:pt x="1630" y="4298"/>
                    <a:pt x="2053" y="4220"/>
                    <a:pt x="2508" y="4157"/>
                  </a:cubicBezTo>
                  <a:cubicBezTo>
                    <a:pt x="2682" y="4132"/>
                    <a:pt x="2995" y="4096"/>
                    <a:pt x="3332" y="4096"/>
                  </a:cubicBezTo>
                  <a:cubicBezTo>
                    <a:pt x="4240" y="4096"/>
                    <a:pt x="5330" y="4355"/>
                    <a:pt x="4404" y="5772"/>
                  </a:cubicBezTo>
                  <a:cubicBezTo>
                    <a:pt x="3824" y="6681"/>
                    <a:pt x="1928" y="6430"/>
                    <a:pt x="987" y="6555"/>
                  </a:cubicBezTo>
                  <a:cubicBezTo>
                    <a:pt x="556" y="6615"/>
                    <a:pt x="689" y="7267"/>
                    <a:pt x="1105" y="7267"/>
                  </a:cubicBezTo>
                  <a:cubicBezTo>
                    <a:pt x="1128" y="7267"/>
                    <a:pt x="1151" y="7265"/>
                    <a:pt x="1175" y="7261"/>
                  </a:cubicBezTo>
                  <a:cubicBezTo>
                    <a:pt x="2539" y="7057"/>
                    <a:pt x="5549" y="7198"/>
                    <a:pt x="5407" y="5003"/>
                  </a:cubicBezTo>
                  <a:cubicBezTo>
                    <a:pt x="5328" y="3816"/>
                    <a:pt x="4400" y="3544"/>
                    <a:pt x="3381" y="3544"/>
                  </a:cubicBezTo>
                  <a:cubicBezTo>
                    <a:pt x="3000" y="3544"/>
                    <a:pt x="2608" y="3582"/>
                    <a:pt x="2241" y="3624"/>
                  </a:cubicBezTo>
                  <a:cubicBezTo>
                    <a:pt x="3291" y="2778"/>
                    <a:pt x="4091" y="1743"/>
                    <a:pt x="4671" y="474"/>
                  </a:cubicBezTo>
                  <a:cubicBezTo>
                    <a:pt x="4774" y="223"/>
                    <a:pt x="4614" y="1"/>
                    <a:pt x="43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5" name="Google Shape;2185;p47"/>
            <p:cNvSpPr/>
            <p:nvPr/>
          </p:nvSpPr>
          <p:spPr>
            <a:xfrm>
              <a:off x="2533125" y="1252725"/>
              <a:ext cx="174775" cy="182125"/>
            </a:xfrm>
            <a:custGeom>
              <a:rect b="b" l="l" r="r" t="t"/>
              <a:pathLst>
                <a:path extrusionOk="0" h="7285" w="6991">
                  <a:moveTo>
                    <a:pt x="2473" y="1"/>
                  </a:moveTo>
                  <a:cubicBezTo>
                    <a:pt x="2166" y="1"/>
                    <a:pt x="1847" y="83"/>
                    <a:pt x="1568" y="216"/>
                  </a:cubicBezTo>
                  <a:cubicBezTo>
                    <a:pt x="643" y="655"/>
                    <a:pt x="157" y="1517"/>
                    <a:pt x="32" y="2489"/>
                  </a:cubicBezTo>
                  <a:cubicBezTo>
                    <a:pt x="0" y="2751"/>
                    <a:pt x="215" y="2880"/>
                    <a:pt x="430" y="2880"/>
                  </a:cubicBezTo>
                  <a:cubicBezTo>
                    <a:pt x="537" y="2880"/>
                    <a:pt x="644" y="2849"/>
                    <a:pt x="721" y="2787"/>
                  </a:cubicBezTo>
                  <a:cubicBezTo>
                    <a:pt x="1380" y="2254"/>
                    <a:pt x="1897" y="1643"/>
                    <a:pt x="2163" y="875"/>
                  </a:cubicBezTo>
                  <a:lnTo>
                    <a:pt x="2210" y="875"/>
                  </a:lnTo>
                  <a:cubicBezTo>
                    <a:pt x="2696" y="906"/>
                    <a:pt x="2900" y="1564"/>
                    <a:pt x="2931" y="1909"/>
                  </a:cubicBezTo>
                  <a:cubicBezTo>
                    <a:pt x="2963" y="2348"/>
                    <a:pt x="2728" y="2897"/>
                    <a:pt x="2571" y="3288"/>
                  </a:cubicBezTo>
                  <a:cubicBezTo>
                    <a:pt x="2085" y="4511"/>
                    <a:pt x="1238" y="5546"/>
                    <a:pt x="408" y="6549"/>
                  </a:cubicBezTo>
                  <a:cubicBezTo>
                    <a:pt x="130" y="6866"/>
                    <a:pt x="366" y="7284"/>
                    <a:pt x="720" y="7284"/>
                  </a:cubicBezTo>
                  <a:cubicBezTo>
                    <a:pt x="785" y="7284"/>
                    <a:pt x="854" y="7270"/>
                    <a:pt x="925" y="7238"/>
                  </a:cubicBezTo>
                  <a:cubicBezTo>
                    <a:pt x="2649" y="6423"/>
                    <a:pt x="4436" y="5906"/>
                    <a:pt x="6333" y="5718"/>
                  </a:cubicBezTo>
                  <a:cubicBezTo>
                    <a:pt x="6991" y="5658"/>
                    <a:pt x="6907" y="4771"/>
                    <a:pt x="6299" y="4771"/>
                  </a:cubicBezTo>
                  <a:cubicBezTo>
                    <a:pt x="6270" y="4771"/>
                    <a:pt x="6239" y="4773"/>
                    <a:pt x="6207" y="4777"/>
                  </a:cubicBezTo>
                  <a:cubicBezTo>
                    <a:pt x="4797" y="4966"/>
                    <a:pt x="3433" y="5310"/>
                    <a:pt x="2101" y="5796"/>
                  </a:cubicBezTo>
                  <a:cubicBezTo>
                    <a:pt x="2602" y="5122"/>
                    <a:pt x="3041" y="4433"/>
                    <a:pt x="3355" y="3665"/>
                  </a:cubicBezTo>
                  <a:cubicBezTo>
                    <a:pt x="3684" y="2818"/>
                    <a:pt x="4076" y="1486"/>
                    <a:pt x="3590" y="624"/>
                  </a:cubicBezTo>
                  <a:cubicBezTo>
                    <a:pt x="3347" y="177"/>
                    <a:pt x="2923" y="1"/>
                    <a:pt x="24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86" name="Google Shape;2186;p47"/>
          <p:cNvGrpSpPr/>
          <p:nvPr/>
        </p:nvGrpSpPr>
        <p:grpSpPr>
          <a:xfrm rot="697126">
            <a:off x="8221312" y="-564115"/>
            <a:ext cx="1305393" cy="1346461"/>
            <a:chOff x="1492000" y="427450"/>
            <a:chExt cx="1188000" cy="1225375"/>
          </a:xfrm>
        </p:grpSpPr>
        <p:sp>
          <p:nvSpPr>
            <p:cNvPr id="2187" name="Google Shape;2187;p47"/>
            <p:cNvSpPr/>
            <p:nvPr/>
          </p:nvSpPr>
          <p:spPr>
            <a:xfrm>
              <a:off x="1492000" y="427450"/>
              <a:ext cx="1188000" cy="1225375"/>
            </a:xfrm>
            <a:custGeom>
              <a:rect b="b" l="l" r="r" t="t"/>
              <a:pathLst>
                <a:path extrusionOk="0" h="49015" w="47520">
                  <a:moveTo>
                    <a:pt x="44863" y="698"/>
                  </a:moveTo>
                  <a:lnTo>
                    <a:pt x="44863" y="698"/>
                  </a:lnTo>
                  <a:cubicBezTo>
                    <a:pt x="45260" y="745"/>
                    <a:pt x="45657" y="763"/>
                    <a:pt x="46048" y="763"/>
                  </a:cubicBezTo>
                  <a:cubicBezTo>
                    <a:pt x="46274" y="763"/>
                    <a:pt x="46497" y="757"/>
                    <a:pt x="46717" y="748"/>
                  </a:cubicBezTo>
                  <a:lnTo>
                    <a:pt x="46717" y="748"/>
                  </a:lnTo>
                  <a:cubicBezTo>
                    <a:pt x="46667" y="8567"/>
                    <a:pt x="46617" y="16387"/>
                    <a:pt x="46642" y="24207"/>
                  </a:cubicBezTo>
                  <a:cubicBezTo>
                    <a:pt x="46667" y="32076"/>
                    <a:pt x="46366" y="40046"/>
                    <a:pt x="46868" y="47891"/>
                  </a:cubicBezTo>
                  <a:cubicBezTo>
                    <a:pt x="46818" y="47891"/>
                    <a:pt x="46792" y="47866"/>
                    <a:pt x="46767" y="47866"/>
                  </a:cubicBezTo>
                  <a:cubicBezTo>
                    <a:pt x="39987" y="48053"/>
                    <a:pt x="33211" y="48100"/>
                    <a:pt x="26436" y="48100"/>
                  </a:cubicBezTo>
                  <a:cubicBezTo>
                    <a:pt x="19684" y="48100"/>
                    <a:pt x="12934" y="48054"/>
                    <a:pt x="6180" y="48054"/>
                  </a:cubicBezTo>
                  <a:cubicBezTo>
                    <a:pt x="4304" y="48054"/>
                    <a:pt x="2428" y="48057"/>
                    <a:pt x="552" y="48066"/>
                  </a:cubicBezTo>
                  <a:cubicBezTo>
                    <a:pt x="802" y="38116"/>
                    <a:pt x="1203" y="28066"/>
                    <a:pt x="1203" y="18066"/>
                  </a:cubicBezTo>
                  <a:cubicBezTo>
                    <a:pt x="1203" y="12452"/>
                    <a:pt x="1078" y="6863"/>
                    <a:pt x="727" y="1299"/>
                  </a:cubicBezTo>
                  <a:lnTo>
                    <a:pt x="752" y="1299"/>
                  </a:lnTo>
                  <a:cubicBezTo>
                    <a:pt x="1098" y="1362"/>
                    <a:pt x="1492" y="1415"/>
                    <a:pt x="1880" y="1415"/>
                  </a:cubicBezTo>
                  <a:cubicBezTo>
                    <a:pt x="2112" y="1415"/>
                    <a:pt x="2341" y="1396"/>
                    <a:pt x="2557" y="1349"/>
                  </a:cubicBezTo>
                  <a:lnTo>
                    <a:pt x="2557" y="1349"/>
                  </a:lnTo>
                  <a:cubicBezTo>
                    <a:pt x="2406" y="1650"/>
                    <a:pt x="2406" y="2051"/>
                    <a:pt x="2582" y="2377"/>
                  </a:cubicBezTo>
                  <a:cubicBezTo>
                    <a:pt x="2901" y="2970"/>
                    <a:pt x="3636" y="3314"/>
                    <a:pt x="4314" y="3314"/>
                  </a:cubicBezTo>
                  <a:cubicBezTo>
                    <a:pt x="4381" y="3314"/>
                    <a:pt x="4447" y="3311"/>
                    <a:pt x="4512" y="3304"/>
                  </a:cubicBezTo>
                  <a:cubicBezTo>
                    <a:pt x="5740" y="3229"/>
                    <a:pt x="6316" y="1700"/>
                    <a:pt x="5539" y="873"/>
                  </a:cubicBezTo>
                  <a:lnTo>
                    <a:pt x="5539" y="873"/>
                  </a:lnTo>
                  <a:cubicBezTo>
                    <a:pt x="5943" y="910"/>
                    <a:pt x="6360" y="933"/>
                    <a:pt x="6771" y="933"/>
                  </a:cubicBezTo>
                  <a:cubicBezTo>
                    <a:pt x="6921" y="933"/>
                    <a:pt x="7071" y="930"/>
                    <a:pt x="7218" y="923"/>
                  </a:cubicBezTo>
                  <a:lnTo>
                    <a:pt x="7218" y="923"/>
                  </a:lnTo>
                  <a:cubicBezTo>
                    <a:pt x="6918" y="1199"/>
                    <a:pt x="6742" y="1700"/>
                    <a:pt x="6792" y="2101"/>
                  </a:cubicBezTo>
                  <a:cubicBezTo>
                    <a:pt x="6842" y="2778"/>
                    <a:pt x="7344" y="3254"/>
                    <a:pt x="7995" y="3354"/>
                  </a:cubicBezTo>
                  <a:cubicBezTo>
                    <a:pt x="8078" y="3367"/>
                    <a:pt x="8161" y="3373"/>
                    <a:pt x="8244" y="3373"/>
                  </a:cubicBezTo>
                  <a:cubicBezTo>
                    <a:pt x="8813" y="3373"/>
                    <a:pt x="9362" y="3077"/>
                    <a:pt x="9624" y="2552"/>
                  </a:cubicBezTo>
                  <a:cubicBezTo>
                    <a:pt x="9850" y="2076"/>
                    <a:pt x="9850" y="1475"/>
                    <a:pt x="9599" y="998"/>
                  </a:cubicBezTo>
                  <a:cubicBezTo>
                    <a:pt x="10025" y="998"/>
                    <a:pt x="10451" y="973"/>
                    <a:pt x="10903" y="898"/>
                  </a:cubicBezTo>
                  <a:lnTo>
                    <a:pt x="10903" y="898"/>
                  </a:lnTo>
                  <a:cubicBezTo>
                    <a:pt x="10652" y="1149"/>
                    <a:pt x="10527" y="1500"/>
                    <a:pt x="10552" y="1876"/>
                  </a:cubicBezTo>
                  <a:cubicBezTo>
                    <a:pt x="10627" y="2527"/>
                    <a:pt x="11178" y="3029"/>
                    <a:pt x="11830" y="3104"/>
                  </a:cubicBezTo>
                  <a:cubicBezTo>
                    <a:pt x="11905" y="3116"/>
                    <a:pt x="11981" y="3122"/>
                    <a:pt x="12056" y="3122"/>
                  </a:cubicBezTo>
                  <a:cubicBezTo>
                    <a:pt x="12607" y="3122"/>
                    <a:pt x="13138" y="2806"/>
                    <a:pt x="13359" y="2277"/>
                  </a:cubicBezTo>
                  <a:cubicBezTo>
                    <a:pt x="13559" y="1826"/>
                    <a:pt x="13509" y="1299"/>
                    <a:pt x="13258" y="898"/>
                  </a:cubicBezTo>
                  <a:cubicBezTo>
                    <a:pt x="13576" y="898"/>
                    <a:pt x="13904" y="909"/>
                    <a:pt x="14237" y="909"/>
                  </a:cubicBezTo>
                  <a:cubicBezTo>
                    <a:pt x="14403" y="909"/>
                    <a:pt x="14570" y="907"/>
                    <a:pt x="14737" y="898"/>
                  </a:cubicBezTo>
                  <a:lnTo>
                    <a:pt x="14737" y="898"/>
                  </a:lnTo>
                  <a:cubicBezTo>
                    <a:pt x="14273" y="1850"/>
                    <a:pt x="14626" y="3103"/>
                    <a:pt x="15816" y="3103"/>
                  </a:cubicBezTo>
                  <a:cubicBezTo>
                    <a:pt x="15911" y="3103"/>
                    <a:pt x="16010" y="3095"/>
                    <a:pt x="16116" y="3079"/>
                  </a:cubicBezTo>
                  <a:cubicBezTo>
                    <a:pt x="17268" y="2928"/>
                    <a:pt x="17644" y="1625"/>
                    <a:pt x="17093" y="798"/>
                  </a:cubicBezTo>
                  <a:lnTo>
                    <a:pt x="17093" y="798"/>
                  </a:lnTo>
                  <a:cubicBezTo>
                    <a:pt x="17569" y="823"/>
                    <a:pt x="18070" y="823"/>
                    <a:pt x="18572" y="823"/>
                  </a:cubicBezTo>
                  <a:cubicBezTo>
                    <a:pt x="18183" y="1796"/>
                    <a:pt x="18761" y="2957"/>
                    <a:pt x="19917" y="2957"/>
                  </a:cubicBezTo>
                  <a:cubicBezTo>
                    <a:pt x="19952" y="2957"/>
                    <a:pt x="19989" y="2956"/>
                    <a:pt x="20025" y="2953"/>
                  </a:cubicBezTo>
                  <a:cubicBezTo>
                    <a:pt x="21103" y="2878"/>
                    <a:pt x="21604" y="1775"/>
                    <a:pt x="21203" y="898"/>
                  </a:cubicBezTo>
                  <a:lnTo>
                    <a:pt x="21203" y="898"/>
                  </a:lnTo>
                  <a:cubicBezTo>
                    <a:pt x="21579" y="923"/>
                    <a:pt x="21930" y="923"/>
                    <a:pt x="22306" y="923"/>
                  </a:cubicBezTo>
                  <a:cubicBezTo>
                    <a:pt x="21963" y="1782"/>
                    <a:pt x="22460" y="2905"/>
                    <a:pt x="23492" y="2905"/>
                  </a:cubicBezTo>
                  <a:cubicBezTo>
                    <a:pt x="23514" y="2905"/>
                    <a:pt x="23536" y="2904"/>
                    <a:pt x="23559" y="2903"/>
                  </a:cubicBezTo>
                  <a:cubicBezTo>
                    <a:pt x="24436" y="2878"/>
                    <a:pt x="25339" y="1775"/>
                    <a:pt x="25013" y="1024"/>
                  </a:cubicBezTo>
                  <a:cubicBezTo>
                    <a:pt x="25489" y="998"/>
                    <a:pt x="25940" y="998"/>
                    <a:pt x="26391" y="923"/>
                  </a:cubicBezTo>
                  <a:lnTo>
                    <a:pt x="26391" y="923"/>
                  </a:lnTo>
                  <a:cubicBezTo>
                    <a:pt x="26141" y="1450"/>
                    <a:pt x="25990" y="2001"/>
                    <a:pt x="26391" y="2502"/>
                  </a:cubicBezTo>
                  <a:cubicBezTo>
                    <a:pt x="26730" y="2921"/>
                    <a:pt x="27291" y="3117"/>
                    <a:pt x="27809" y="3117"/>
                  </a:cubicBezTo>
                  <a:cubicBezTo>
                    <a:pt x="27942" y="3117"/>
                    <a:pt x="28073" y="3104"/>
                    <a:pt x="28196" y="3079"/>
                  </a:cubicBezTo>
                  <a:cubicBezTo>
                    <a:pt x="29173" y="2828"/>
                    <a:pt x="29675" y="1625"/>
                    <a:pt x="29073" y="923"/>
                  </a:cubicBezTo>
                  <a:lnTo>
                    <a:pt x="30226" y="923"/>
                  </a:lnTo>
                  <a:cubicBezTo>
                    <a:pt x="29910" y="1969"/>
                    <a:pt x="30584" y="3132"/>
                    <a:pt x="31769" y="3132"/>
                  </a:cubicBezTo>
                  <a:cubicBezTo>
                    <a:pt x="31806" y="3132"/>
                    <a:pt x="31843" y="3131"/>
                    <a:pt x="31880" y="3129"/>
                  </a:cubicBezTo>
                  <a:cubicBezTo>
                    <a:pt x="33108" y="3029"/>
                    <a:pt x="33685" y="1750"/>
                    <a:pt x="33208" y="773"/>
                  </a:cubicBezTo>
                  <a:lnTo>
                    <a:pt x="33208" y="773"/>
                  </a:lnTo>
                  <a:cubicBezTo>
                    <a:pt x="33559" y="798"/>
                    <a:pt x="33885" y="823"/>
                    <a:pt x="34236" y="848"/>
                  </a:cubicBezTo>
                  <a:cubicBezTo>
                    <a:pt x="33885" y="1800"/>
                    <a:pt x="34436" y="2928"/>
                    <a:pt x="35589" y="2928"/>
                  </a:cubicBezTo>
                  <a:cubicBezTo>
                    <a:pt x="35602" y="2929"/>
                    <a:pt x="35614" y="2929"/>
                    <a:pt x="35626" y="2929"/>
                  </a:cubicBezTo>
                  <a:cubicBezTo>
                    <a:pt x="36682" y="2929"/>
                    <a:pt x="37315" y="1865"/>
                    <a:pt x="37018" y="973"/>
                  </a:cubicBezTo>
                  <a:cubicBezTo>
                    <a:pt x="37319" y="948"/>
                    <a:pt x="37645" y="923"/>
                    <a:pt x="37945" y="898"/>
                  </a:cubicBezTo>
                  <a:lnTo>
                    <a:pt x="37945" y="898"/>
                  </a:lnTo>
                  <a:cubicBezTo>
                    <a:pt x="37695" y="1775"/>
                    <a:pt x="38221" y="2753"/>
                    <a:pt x="39274" y="2803"/>
                  </a:cubicBezTo>
                  <a:cubicBezTo>
                    <a:pt x="39298" y="2804"/>
                    <a:pt x="39323" y="2805"/>
                    <a:pt x="39347" y="2805"/>
                  </a:cubicBezTo>
                  <a:cubicBezTo>
                    <a:pt x="40334" y="2805"/>
                    <a:pt x="40996" y="1829"/>
                    <a:pt x="40727" y="948"/>
                  </a:cubicBezTo>
                  <a:lnTo>
                    <a:pt x="40727" y="948"/>
                  </a:lnTo>
                  <a:cubicBezTo>
                    <a:pt x="41028" y="1024"/>
                    <a:pt x="41329" y="1049"/>
                    <a:pt x="41630" y="1074"/>
                  </a:cubicBezTo>
                  <a:cubicBezTo>
                    <a:pt x="41228" y="1800"/>
                    <a:pt x="41880" y="2928"/>
                    <a:pt x="42858" y="3079"/>
                  </a:cubicBezTo>
                  <a:cubicBezTo>
                    <a:pt x="42948" y="3092"/>
                    <a:pt x="43038" y="3099"/>
                    <a:pt x="43126" y="3099"/>
                  </a:cubicBezTo>
                  <a:cubicBezTo>
                    <a:pt x="44355" y="3099"/>
                    <a:pt x="45307" y="1844"/>
                    <a:pt x="44863" y="698"/>
                  </a:cubicBezTo>
                  <a:close/>
                  <a:moveTo>
                    <a:pt x="47088" y="0"/>
                  </a:moveTo>
                  <a:cubicBezTo>
                    <a:pt x="46975" y="0"/>
                    <a:pt x="46861" y="48"/>
                    <a:pt x="46792" y="146"/>
                  </a:cubicBezTo>
                  <a:cubicBezTo>
                    <a:pt x="46603" y="146"/>
                    <a:pt x="46411" y="145"/>
                    <a:pt x="46218" y="145"/>
                  </a:cubicBezTo>
                  <a:cubicBezTo>
                    <a:pt x="45543" y="145"/>
                    <a:pt x="44854" y="160"/>
                    <a:pt x="44211" y="297"/>
                  </a:cubicBezTo>
                  <a:cubicBezTo>
                    <a:pt x="44061" y="347"/>
                    <a:pt x="44061" y="572"/>
                    <a:pt x="44211" y="597"/>
                  </a:cubicBezTo>
                  <a:lnTo>
                    <a:pt x="44286" y="597"/>
                  </a:lnTo>
                  <a:cubicBezTo>
                    <a:pt x="44462" y="1199"/>
                    <a:pt x="44512" y="1851"/>
                    <a:pt x="43935" y="2277"/>
                  </a:cubicBezTo>
                  <a:cubicBezTo>
                    <a:pt x="43706" y="2437"/>
                    <a:pt x="43435" y="2556"/>
                    <a:pt x="43161" y="2556"/>
                  </a:cubicBezTo>
                  <a:cubicBezTo>
                    <a:pt x="43135" y="2556"/>
                    <a:pt x="43109" y="2555"/>
                    <a:pt x="43083" y="2552"/>
                  </a:cubicBezTo>
                  <a:cubicBezTo>
                    <a:pt x="42908" y="2502"/>
                    <a:pt x="42757" y="2452"/>
                    <a:pt x="42582" y="2427"/>
                  </a:cubicBezTo>
                  <a:cubicBezTo>
                    <a:pt x="41980" y="2126"/>
                    <a:pt x="41955" y="1675"/>
                    <a:pt x="42482" y="1099"/>
                  </a:cubicBezTo>
                  <a:cubicBezTo>
                    <a:pt x="42807" y="998"/>
                    <a:pt x="42732" y="547"/>
                    <a:pt x="42406" y="522"/>
                  </a:cubicBezTo>
                  <a:cubicBezTo>
                    <a:pt x="42002" y="490"/>
                    <a:pt x="41577" y="437"/>
                    <a:pt x="41158" y="437"/>
                  </a:cubicBezTo>
                  <a:cubicBezTo>
                    <a:pt x="40927" y="437"/>
                    <a:pt x="40699" y="453"/>
                    <a:pt x="40477" y="497"/>
                  </a:cubicBezTo>
                  <a:cubicBezTo>
                    <a:pt x="40451" y="489"/>
                    <a:pt x="40422" y="484"/>
                    <a:pt x="40393" y="484"/>
                  </a:cubicBezTo>
                  <a:cubicBezTo>
                    <a:pt x="40251" y="484"/>
                    <a:pt x="40093" y="582"/>
                    <a:pt x="40176" y="748"/>
                  </a:cubicBezTo>
                  <a:cubicBezTo>
                    <a:pt x="40426" y="1399"/>
                    <a:pt x="40226" y="2277"/>
                    <a:pt x="39374" y="2302"/>
                  </a:cubicBezTo>
                  <a:cubicBezTo>
                    <a:pt x="39362" y="2302"/>
                    <a:pt x="39351" y="2302"/>
                    <a:pt x="39340" y="2302"/>
                  </a:cubicBezTo>
                  <a:cubicBezTo>
                    <a:pt x="38464" y="2302"/>
                    <a:pt x="38177" y="1341"/>
                    <a:pt x="38622" y="698"/>
                  </a:cubicBezTo>
                  <a:cubicBezTo>
                    <a:pt x="38722" y="547"/>
                    <a:pt x="38597" y="297"/>
                    <a:pt x="38396" y="297"/>
                  </a:cubicBezTo>
                  <a:cubicBezTo>
                    <a:pt x="37845" y="372"/>
                    <a:pt x="37319" y="447"/>
                    <a:pt x="36792" y="572"/>
                  </a:cubicBezTo>
                  <a:cubicBezTo>
                    <a:pt x="36767" y="547"/>
                    <a:pt x="36742" y="522"/>
                    <a:pt x="36717" y="472"/>
                  </a:cubicBezTo>
                  <a:cubicBezTo>
                    <a:pt x="36687" y="435"/>
                    <a:pt x="36647" y="420"/>
                    <a:pt x="36606" y="420"/>
                  </a:cubicBezTo>
                  <a:cubicBezTo>
                    <a:pt x="36478" y="420"/>
                    <a:pt x="36335" y="571"/>
                    <a:pt x="36391" y="723"/>
                  </a:cubicBezTo>
                  <a:cubicBezTo>
                    <a:pt x="36341" y="798"/>
                    <a:pt x="36391" y="948"/>
                    <a:pt x="36492" y="973"/>
                  </a:cubicBezTo>
                  <a:cubicBezTo>
                    <a:pt x="36735" y="1630"/>
                    <a:pt x="36459" y="2429"/>
                    <a:pt x="35662" y="2429"/>
                  </a:cubicBezTo>
                  <a:cubicBezTo>
                    <a:pt x="35638" y="2429"/>
                    <a:pt x="35614" y="2429"/>
                    <a:pt x="35589" y="2427"/>
                  </a:cubicBezTo>
                  <a:cubicBezTo>
                    <a:pt x="34687" y="2402"/>
                    <a:pt x="34436" y="1374"/>
                    <a:pt x="34913" y="723"/>
                  </a:cubicBezTo>
                  <a:cubicBezTo>
                    <a:pt x="35063" y="572"/>
                    <a:pt x="34888" y="322"/>
                    <a:pt x="34687" y="322"/>
                  </a:cubicBezTo>
                  <a:cubicBezTo>
                    <a:pt x="34086" y="322"/>
                    <a:pt x="33509" y="322"/>
                    <a:pt x="32908" y="347"/>
                  </a:cubicBezTo>
                  <a:cubicBezTo>
                    <a:pt x="32873" y="312"/>
                    <a:pt x="32831" y="298"/>
                    <a:pt x="32787" y="298"/>
                  </a:cubicBezTo>
                  <a:cubicBezTo>
                    <a:pt x="32641" y="298"/>
                    <a:pt x="32485" y="462"/>
                    <a:pt x="32582" y="597"/>
                  </a:cubicBezTo>
                  <a:cubicBezTo>
                    <a:pt x="33098" y="1359"/>
                    <a:pt x="32867" y="2554"/>
                    <a:pt x="31843" y="2554"/>
                  </a:cubicBezTo>
                  <a:cubicBezTo>
                    <a:pt x="31822" y="2554"/>
                    <a:pt x="31801" y="2553"/>
                    <a:pt x="31780" y="2552"/>
                  </a:cubicBezTo>
                  <a:cubicBezTo>
                    <a:pt x="30827" y="2527"/>
                    <a:pt x="30477" y="1550"/>
                    <a:pt x="30878" y="798"/>
                  </a:cubicBezTo>
                  <a:cubicBezTo>
                    <a:pt x="31003" y="623"/>
                    <a:pt x="30853" y="397"/>
                    <a:pt x="30652" y="397"/>
                  </a:cubicBezTo>
                  <a:cubicBezTo>
                    <a:pt x="29975" y="397"/>
                    <a:pt x="29374" y="497"/>
                    <a:pt x="28722" y="648"/>
                  </a:cubicBezTo>
                  <a:cubicBezTo>
                    <a:pt x="28697" y="623"/>
                    <a:pt x="28647" y="597"/>
                    <a:pt x="28622" y="572"/>
                  </a:cubicBezTo>
                  <a:cubicBezTo>
                    <a:pt x="28590" y="561"/>
                    <a:pt x="28559" y="556"/>
                    <a:pt x="28528" y="556"/>
                  </a:cubicBezTo>
                  <a:cubicBezTo>
                    <a:pt x="28295" y="556"/>
                    <a:pt x="28127" y="863"/>
                    <a:pt x="28371" y="973"/>
                  </a:cubicBezTo>
                  <a:cubicBezTo>
                    <a:pt x="29098" y="1349"/>
                    <a:pt x="28923" y="2277"/>
                    <a:pt x="28196" y="2552"/>
                  </a:cubicBezTo>
                  <a:cubicBezTo>
                    <a:pt x="28045" y="2590"/>
                    <a:pt x="27901" y="2609"/>
                    <a:pt x="27760" y="2609"/>
                  </a:cubicBezTo>
                  <a:cubicBezTo>
                    <a:pt x="27619" y="2609"/>
                    <a:pt x="27482" y="2590"/>
                    <a:pt x="27344" y="2552"/>
                  </a:cubicBezTo>
                  <a:cubicBezTo>
                    <a:pt x="26517" y="2001"/>
                    <a:pt x="26391" y="1399"/>
                    <a:pt x="26993" y="798"/>
                  </a:cubicBezTo>
                  <a:cubicBezTo>
                    <a:pt x="27118" y="623"/>
                    <a:pt x="27043" y="372"/>
                    <a:pt x="26817" y="372"/>
                  </a:cubicBezTo>
                  <a:cubicBezTo>
                    <a:pt x="26091" y="397"/>
                    <a:pt x="25339" y="497"/>
                    <a:pt x="24612" y="572"/>
                  </a:cubicBezTo>
                  <a:cubicBezTo>
                    <a:pt x="24587" y="572"/>
                    <a:pt x="24562" y="547"/>
                    <a:pt x="24537" y="547"/>
                  </a:cubicBezTo>
                  <a:cubicBezTo>
                    <a:pt x="24503" y="522"/>
                    <a:pt x="24467" y="511"/>
                    <a:pt x="24432" y="511"/>
                  </a:cubicBezTo>
                  <a:cubicBezTo>
                    <a:pt x="24361" y="511"/>
                    <a:pt x="24294" y="556"/>
                    <a:pt x="24261" y="623"/>
                  </a:cubicBezTo>
                  <a:cubicBezTo>
                    <a:pt x="24086" y="698"/>
                    <a:pt x="24111" y="998"/>
                    <a:pt x="24336" y="998"/>
                  </a:cubicBezTo>
                  <a:lnTo>
                    <a:pt x="24436" y="998"/>
                  </a:lnTo>
                  <a:cubicBezTo>
                    <a:pt x="24637" y="1299"/>
                    <a:pt x="24512" y="1800"/>
                    <a:pt x="24336" y="2026"/>
                  </a:cubicBezTo>
                  <a:cubicBezTo>
                    <a:pt x="24134" y="2249"/>
                    <a:pt x="23882" y="2373"/>
                    <a:pt x="23608" y="2373"/>
                  </a:cubicBezTo>
                  <a:cubicBezTo>
                    <a:pt x="23543" y="2373"/>
                    <a:pt x="23476" y="2366"/>
                    <a:pt x="23409" y="2352"/>
                  </a:cubicBezTo>
                  <a:cubicBezTo>
                    <a:pt x="22732" y="2252"/>
                    <a:pt x="22381" y="1425"/>
                    <a:pt x="22857" y="823"/>
                  </a:cubicBezTo>
                  <a:cubicBezTo>
                    <a:pt x="22983" y="673"/>
                    <a:pt x="22908" y="472"/>
                    <a:pt x="22707" y="447"/>
                  </a:cubicBezTo>
                  <a:cubicBezTo>
                    <a:pt x="22439" y="428"/>
                    <a:pt x="22171" y="420"/>
                    <a:pt x="21903" y="420"/>
                  </a:cubicBezTo>
                  <a:cubicBezTo>
                    <a:pt x="21469" y="420"/>
                    <a:pt x="21036" y="441"/>
                    <a:pt x="20602" y="472"/>
                  </a:cubicBezTo>
                  <a:cubicBezTo>
                    <a:pt x="20351" y="497"/>
                    <a:pt x="20351" y="848"/>
                    <a:pt x="20602" y="873"/>
                  </a:cubicBezTo>
                  <a:lnTo>
                    <a:pt x="20652" y="873"/>
                  </a:lnTo>
                  <a:cubicBezTo>
                    <a:pt x="21028" y="1525"/>
                    <a:pt x="20777" y="2452"/>
                    <a:pt x="19925" y="2452"/>
                  </a:cubicBezTo>
                  <a:cubicBezTo>
                    <a:pt x="18998" y="2452"/>
                    <a:pt x="18747" y="1349"/>
                    <a:pt x="19198" y="698"/>
                  </a:cubicBezTo>
                  <a:cubicBezTo>
                    <a:pt x="19299" y="547"/>
                    <a:pt x="19173" y="322"/>
                    <a:pt x="18973" y="322"/>
                  </a:cubicBezTo>
                  <a:cubicBezTo>
                    <a:pt x="18529" y="322"/>
                    <a:pt x="18085" y="305"/>
                    <a:pt x="17641" y="305"/>
                  </a:cubicBezTo>
                  <a:cubicBezTo>
                    <a:pt x="17308" y="305"/>
                    <a:pt x="16975" y="315"/>
                    <a:pt x="16642" y="347"/>
                  </a:cubicBezTo>
                  <a:lnTo>
                    <a:pt x="16592" y="347"/>
                  </a:lnTo>
                  <a:cubicBezTo>
                    <a:pt x="16592" y="347"/>
                    <a:pt x="16567" y="322"/>
                    <a:pt x="16542" y="322"/>
                  </a:cubicBezTo>
                  <a:cubicBezTo>
                    <a:pt x="16503" y="299"/>
                    <a:pt x="16465" y="289"/>
                    <a:pt x="16428" y="289"/>
                  </a:cubicBezTo>
                  <a:cubicBezTo>
                    <a:pt x="16226" y="289"/>
                    <a:pt x="16083" y="595"/>
                    <a:pt x="16316" y="723"/>
                  </a:cubicBezTo>
                  <a:cubicBezTo>
                    <a:pt x="17068" y="1224"/>
                    <a:pt x="17118" y="2427"/>
                    <a:pt x="16065" y="2628"/>
                  </a:cubicBezTo>
                  <a:cubicBezTo>
                    <a:pt x="16001" y="2641"/>
                    <a:pt x="15937" y="2648"/>
                    <a:pt x="15874" y="2648"/>
                  </a:cubicBezTo>
                  <a:cubicBezTo>
                    <a:pt x="15009" y="2648"/>
                    <a:pt x="14351" y="1430"/>
                    <a:pt x="15238" y="823"/>
                  </a:cubicBezTo>
                  <a:cubicBezTo>
                    <a:pt x="15414" y="723"/>
                    <a:pt x="15339" y="472"/>
                    <a:pt x="15113" y="447"/>
                  </a:cubicBezTo>
                  <a:cubicBezTo>
                    <a:pt x="14835" y="428"/>
                    <a:pt x="14558" y="420"/>
                    <a:pt x="14279" y="420"/>
                  </a:cubicBezTo>
                  <a:cubicBezTo>
                    <a:pt x="13827" y="420"/>
                    <a:pt x="13372" y="441"/>
                    <a:pt x="12908" y="472"/>
                  </a:cubicBezTo>
                  <a:cubicBezTo>
                    <a:pt x="12882" y="497"/>
                    <a:pt x="12857" y="497"/>
                    <a:pt x="12807" y="522"/>
                  </a:cubicBezTo>
                  <a:cubicBezTo>
                    <a:pt x="12682" y="522"/>
                    <a:pt x="12582" y="748"/>
                    <a:pt x="12682" y="898"/>
                  </a:cubicBezTo>
                  <a:cubicBezTo>
                    <a:pt x="13208" y="1525"/>
                    <a:pt x="13008" y="2628"/>
                    <a:pt x="12030" y="2628"/>
                  </a:cubicBezTo>
                  <a:cubicBezTo>
                    <a:pt x="11103" y="2628"/>
                    <a:pt x="10627" y="1274"/>
                    <a:pt x="11604" y="923"/>
                  </a:cubicBezTo>
                  <a:cubicBezTo>
                    <a:pt x="11730" y="873"/>
                    <a:pt x="11730" y="698"/>
                    <a:pt x="11629" y="673"/>
                  </a:cubicBezTo>
                  <a:cubicBezTo>
                    <a:pt x="11604" y="572"/>
                    <a:pt x="11554" y="472"/>
                    <a:pt x="11429" y="472"/>
                  </a:cubicBezTo>
                  <a:cubicBezTo>
                    <a:pt x="11209" y="457"/>
                    <a:pt x="10984" y="449"/>
                    <a:pt x="10758" y="449"/>
                  </a:cubicBezTo>
                  <a:cubicBezTo>
                    <a:pt x="10236" y="449"/>
                    <a:pt x="9705" y="493"/>
                    <a:pt x="9198" y="597"/>
                  </a:cubicBezTo>
                  <a:cubicBezTo>
                    <a:pt x="9187" y="596"/>
                    <a:pt x="9176" y="595"/>
                    <a:pt x="9164" y="595"/>
                  </a:cubicBezTo>
                  <a:cubicBezTo>
                    <a:pt x="9020" y="595"/>
                    <a:pt x="8857" y="736"/>
                    <a:pt x="8973" y="898"/>
                  </a:cubicBezTo>
                  <a:cubicBezTo>
                    <a:pt x="9248" y="1299"/>
                    <a:pt x="9424" y="1750"/>
                    <a:pt x="9223" y="2227"/>
                  </a:cubicBezTo>
                  <a:cubicBezTo>
                    <a:pt x="9070" y="2620"/>
                    <a:pt x="8688" y="2842"/>
                    <a:pt x="8276" y="2842"/>
                  </a:cubicBezTo>
                  <a:cubicBezTo>
                    <a:pt x="8216" y="2842"/>
                    <a:pt x="8156" y="2838"/>
                    <a:pt x="8095" y="2828"/>
                  </a:cubicBezTo>
                  <a:cubicBezTo>
                    <a:pt x="7669" y="2778"/>
                    <a:pt x="7344" y="2452"/>
                    <a:pt x="7344" y="2001"/>
                  </a:cubicBezTo>
                  <a:cubicBezTo>
                    <a:pt x="7319" y="1600"/>
                    <a:pt x="7544" y="1299"/>
                    <a:pt x="7845" y="1024"/>
                  </a:cubicBezTo>
                  <a:cubicBezTo>
                    <a:pt x="7920" y="948"/>
                    <a:pt x="7920" y="873"/>
                    <a:pt x="7870" y="798"/>
                  </a:cubicBezTo>
                  <a:cubicBezTo>
                    <a:pt x="7945" y="698"/>
                    <a:pt x="7895" y="497"/>
                    <a:pt x="7770" y="472"/>
                  </a:cubicBezTo>
                  <a:cubicBezTo>
                    <a:pt x="7476" y="428"/>
                    <a:pt x="7177" y="412"/>
                    <a:pt x="6874" y="412"/>
                  </a:cubicBezTo>
                  <a:cubicBezTo>
                    <a:pt x="6324" y="412"/>
                    <a:pt x="5763" y="465"/>
                    <a:pt x="5213" y="497"/>
                  </a:cubicBezTo>
                  <a:cubicBezTo>
                    <a:pt x="5163" y="497"/>
                    <a:pt x="5113" y="522"/>
                    <a:pt x="5088" y="572"/>
                  </a:cubicBezTo>
                  <a:cubicBezTo>
                    <a:pt x="5069" y="567"/>
                    <a:pt x="5050" y="565"/>
                    <a:pt x="5032" y="565"/>
                  </a:cubicBezTo>
                  <a:cubicBezTo>
                    <a:pt x="4879" y="565"/>
                    <a:pt x="4756" y="736"/>
                    <a:pt x="4913" y="848"/>
                  </a:cubicBezTo>
                  <a:cubicBezTo>
                    <a:pt x="5213" y="1099"/>
                    <a:pt x="5464" y="1425"/>
                    <a:pt x="5439" y="1826"/>
                  </a:cubicBezTo>
                  <a:cubicBezTo>
                    <a:pt x="5389" y="2327"/>
                    <a:pt x="4988" y="2728"/>
                    <a:pt x="4512" y="2778"/>
                  </a:cubicBezTo>
                  <a:cubicBezTo>
                    <a:pt x="4478" y="2781"/>
                    <a:pt x="4444" y="2783"/>
                    <a:pt x="4409" y="2783"/>
                  </a:cubicBezTo>
                  <a:cubicBezTo>
                    <a:pt x="3603" y="2783"/>
                    <a:pt x="2415" y="1966"/>
                    <a:pt x="3208" y="1149"/>
                  </a:cubicBezTo>
                  <a:cubicBezTo>
                    <a:pt x="3312" y="1045"/>
                    <a:pt x="3210" y="873"/>
                    <a:pt x="3087" y="873"/>
                  </a:cubicBezTo>
                  <a:cubicBezTo>
                    <a:pt x="3061" y="873"/>
                    <a:pt x="3034" y="881"/>
                    <a:pt x="3008" y="898"/>
                  </a:cubicBezTo>
                  <a:lnTo>
                    <a:pt x="2983" y="898"/>
                  </a:lnTo>
                  <a:cubicBezTo>
                    <a:pt x="2933" y="873"/>
                    <a:pt x="2907" y="848"/>
                    <a:pt x="2857" y="848"/>
                  </a:cubicBezTo>
                  <a:cubicBezTo>
                    <a:pt x="2773" y="836"/>
                    <a:pt x="2689" y="831"/>
                    <a:pt x="2605" y="831"/>
                  </a:cubicBezTo>
                  <a:cubicBezTo>
                    <a:pt x="2339" y="831"/>
                    <a:pt x="2077" y="879"/>
                    <a:pt x="1830" y="898"/>
                  </a:cubicBezTo>
                  <a:cubicBezTo>
                    <a:pt x="1479" y="923"/>
                    <a:pt x="1153" y="923"/>
                    <a:pt x="802" y="923"/>
                  </a:cubicBezTo>
                  <a:cubicBezTo>
                    <a:pt x="752" y="923"/>
                    <a:pt x="727" y="923"/>
                    <a:pt x="702" y="948"/>
                  </a:cubicBezTo>
                  <a:cubicBezTo>
                    <a:pt x="669" y="893"/>
                    <a:pt x="606" y="862"/>
                    <a:pt x="547" y="862"/>
                  </a:cubicBezTo>
                  <a:cubicBezTo>
                    <a:pt x="472" y="862"/>
                    <a:pt x="401" y="912"/>
                    <a:pt x="401" y="1024"/>
                  </a:cubicBezTo>
                  <a:cubicBezTo>
                    <a:pt x="151" y="8693"/>
                    <a:pt x="552" y="16412"/>
                    <a:pt x="501" y="24106"/>
                  </a:cubicBezTo>
                  <a:cubicBezTo>
                    <a:pt x="451" y="32126"/>
                    <a:pt x="226" y="40147"/>
                    <a:pt x="0" y="48167"/>
                  </a:cubicBezTo>
                  <a:cubicBezTo>
                    <a:pt x="0" y="48346"/>
                    <a:pt x="141" y="48435"/>
                    <a:pt x="276" y="48435"/>
                  </a:cubicBezTo>
                  <a:cubicBezTo>
                    <a:pt x="330" y="48435"/>
                    <a:pt x="383" y="48421"/>
                    <a:pt x="426" y="48392"/>
                  </a:cubicBezTo>
                  <a:cubicBezTo>
                    <a:pt x="451" y="48417"/>
                    <a:pt x="501" y="48442"/>
                    <a:pt x="552" y="48442"/>
                  </a:cubicBezTo>
                  <a:cubicBezTo>
                    <a:pt x="6395" y="48873"/>
                    <a:pt x="12274" y="49015"/>
                    <a:pt x="18164" y="49015"/>
                  </a:cubicBezTo>
                  <a:cubicBezTo>
                    <a:pt x="27709" y="49015"/>
                    <a:pt x="37282" y="48642"/>
                    <a:pt x="46767" y="48518"/>
                  </a:cubicBezTo>
                  <a:cubicBezTo>
                    <a:pt x="46968" y="48518"/>
                    <a:pt x="47068" y="48367"/>
                    <a:pt x="47068" y="48217"/>
                  </a:cubicBezTo>
                  <a:cubicBezTo>
                    <a:pt x="47118" y="48217"/>
                    <a:pt x="47193" y="48167"/>
                    <a:pt x="47193" y="48066"/>
                  </a:cubicBezTo>
                  <a:cubicBezTo>
                    <a:pt x="47519" y="40147"/>
                    <a:pt x="47118" y="32152"/>
                    <a:pt x="47168" y="24207"/>
                  </a:cubicBezTo>
                  <a:cubicBezTo>
                    <a:pt x="47193" y="16237"/>
                    <a:pt x="47269" y="8292"/>
                    <a:pt x="47419" y="347"/>
                  </a:cubicBezTo>
                  <a:cubicBezTo>
                    <a:pt x="47434" y="118"/>
                    <a:pt x="47263" y="0"/>
                    <a:pt x="47088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8" name="Google Shape;2188;p47"/>
            <p:cNvSpPr/>
            <p:nvPr/>
          </p:nvSpPr>
          <p:spPr>
            <a:xfrm>
              <a:off x="1505775" y="444875"/>
              <a:ext cx="1157925" cy="1185100"/>
            </a:xfrm>
            <a:custGeom>
              <a:rect b="b" l="l" r="r" t="t"/>
              <a:pathLst>
                <a:path extrusionOk="0" h="47404" w="46317">
                  <a:moveTo>
                    <a:pt x="19694" y="12839"/>
                  </a:moveTo>
                  <a:cubicBezTo>
                    <a:pt x="25666" y="12839"/>
                    <a:pt x="31640" y="12924"/>
                    <a:pt x="37606" y="12924"/>
                  </a:cubicBezTo>
                  <a:cubicBezTo>
                    <a:pt x="38998" y="12924"/>
                    <a:pt x="40389" y="12919"/>
                    <a:pt x="41780" y="12908"/>
                  </a:cubicBezTo>
                  <a:cubicBezTo>
                    <a:pt x="42031" y="12908"/>
                    <a:pt x="42031" y="13309"/>
                    <a:pt x="41780" y="13309"/>
                  </a:cubicBezTo>
                  <a:cubicBezTo>
                    <a:pt x="40353" y="13295"/>
                    <a:pt x="38925" y="13288"/>
                    <a:pt x="37497" y="13288"/>
                  </a:cubicBezTo>
                  <a:cubicBezTo>
                    <a:pt x="30111" y="13288"/>
                    <a:pt x="22711" y="13452"/>
                    <a:pt x="15319" y="13452"/>
                  </a:cubicBezTo>
                  <a:cubicBezTo>
                    <a:pt x="11840" y="13452"/>
                    <a:pt x="8362" y="13415"/>
                    <a:pt x="4888" y="13309"/>
                  </a:cubicBezTo>
                  <a:cubicBezTo>
                    <a:pt x="4763" y="13309"/>
                    <a:pt x="4763" y="13109"/>
                    <a:pt x="4888" y="13109"/>
                  </a:cubicBezTo>
                  <a:cubicBezTo>
                    <a:pt x="9817" y="12897"/>
                    <a:pt x="14755" y="12839"/>
                    <a:pt x="19694" y="12839"/>
                  </a:cubicBezTo>
                  <a:close/>
                  <a:moveTo>
                    <a:pt x="41778" y="16165"/>
                  </a:moveTo>
                  <a:cubicBezTo>
                    <a:pt x="42081" y="16165"/>
                    <a:pt x="42073" y="16643"/>
                    <a:pt x="41755" y="16667"/>
                  </a:cubicBezTo>
                  <a:cubicBezTo>
                    <a:pt x="33336" y="16859"/>
                    <a:pt x="24820" y="17221"/>
                    <a:pt x="16342" y="17221"/>
                  </a:cubicBezTo>
                  <a:cubicBezTo>
                    <a:pt x="12630" y="17221"/>
                    <a:pt x="8925" y="17151"/>
                    <a:pt x="5239" y="16968"/>
                  </a:cubicBezTo>
                  <a:cubicBezTo>
                    <a:pt x="5113" y="16968"/>
                    <a:pt x="5113" y="16793"/>
                    <a:pt x="5239" y="16793"/>
                  </a:cubicBezTo>
                  <a:cubicBezTo>
                    <a:pt x="17369" y="16166"/>
                    <a:pt x="29625" y="16467"/>
                    <a:pt x="41755" y="16166"/>
                  </a:cubicBezTo>
                  <a:cubicBezTo>
                    <a:pt x="41763" y="16166"/>
                    <a:pt x="41771" y="16165"/>
                    <a:pt x="41778" y="16165"/>
                  </a:cubicBezTo>
                  <a:close/>
                  <a:moveTo>
                    <a:pt x="30937" y="19611"/>
                  </a:moveTo>
                  <a:cubicBezTo>
                    <a:pt x="34361" y="19611"/>
                    <a:pt x="37787" y="19640"/>
                    <a:pt x="41204" y="19725"/>
                  </a:cubicBezTo>
                  <a:cubicBezTo>
                    <a:pt x="41505" y="19750"/>
                    <a:pt x="41505" y="20201"/>
                    <a:pt x="41204" y="20201"/>
                  </a:cubicBezTo>
                  <a:cubicBezTo>
                    <a:pt x="36567" y="20163"/>
                    <a:pt x="31916" y="20110"/>
                    <a:pt x="27273" y="20110"/>
                  </a:cubicBezTo>
                  <a:cubicBezTo>
                    <a:pt x="25867" y="20110"/>
                    <a:pt x="24462" y="20114"/>
                    <a:pt x="23058" y="20126"/>
                  </a:cubicBezTo>
                  <a:cubicBezTo>
                    <a:pt x="18090" y="20167"/>
                    <a:pt x="13089" y="20446"/>
                    <a:pt x="8109" y="20446"/>
                  </a:cubicBezTo>
                  <a:cubicBezTo>
                    <a:pt x="7034" y="20446"/>
                    <a:pt x="5960" y="20433"/>
                    <a:pt x="4888" y="20402"/>
                  </a:cubicBezTo>
                  <a:cubicBezTo>
                    <a:pt x="4737" y="20402"/>
                    <a:pt x="4763" y="20176"/>
                    <a:pt x="4888" y="20176"/>
                  </a:cubicBezTo>
                  <a:cubicBezTo>
                    <a:pt x="10903" y="19575"/>
                    <a:pt x="17018" y="19700"/>
                    <a:pt x="23058" y="19650"/>
                  </a:cubicBezTo>
                  <a:cubicBezTo>
                    <a:pt x="25681" y="19628"/>
                    <a:pt x="28309" y="19611"/>
                    <a:pt x="30937" y="19611"/>
                  </a:cubicBezTo>
                  <a:close/>
                  <a:moveTo>
                    <a:pt x="29043" y="23158"/>
                  </a:moveTo>
                  <a:cubicBezTo>
                    <a:pt x="32026" y="23158"/>
                    <a:pt x="35010" y="23162"/>
                    <a:pt x="37992" y="23162"/>
                  </a:cubicBezTo>
                  <a:cubicBezTo>
                    <a:pt x="39330" y="23162"/>
                    <a:pt x="40668" y="23161"/>
                    <a:pt x="42006" y="23159"/>
                  </a:cubicBezTo>
                  <a:cubicBezTo>
                    <a:pt x="42013" y="23158"/>
                    <a:pt x="42021" y="23158"/>
                    <a:pt x="42028" y="23158"/>
                  </a:cubicBezTo>
                  <a:cubicBezTo>
                    <a:pt x="42357" y="23158"/>
                    <a:pt x="42349" y="23710"/>
                    <a:pt x="42006" y="23710"/>
                  </a:cubicBezTo>
                  <a:cubicBezTo>
                    <a:pt x="33957" y="23743"/>
                    <a:pt x="25897" y="23862"/>
                    <a:pt x="17848" y="23862"/>
                  </a:cubicBezTo>
                  <a:cubicBezTo>
                    <a:pt x="13641" y="23862"/>
                    <a:pt x="9437" y="23830"/>
                    <a:pt x="5239" y="23735"/>
                  </a:cubicBezTo>
                  <a:cubicBezTo>
                    <a:pt x="5038" y="23735"/>
                    <a:pt x="5063" y="23459"/>
                    <a:pt x="5239" y="23434"/>
                  </a:cubicBezTo>
                  <a:cubicBezTo>
                    <a:pt x="13159" y="23191"/>
                    <a:pt x="21101" y="23158"/>
                    <a:pt x="29043" y="23158"/>
                  </a:cubicBezTo>
                  <a:close/>
                  <a:moveTo>
                    <a:pt x="41678" y="26667"/>
                  </a:moveTo>
                  <a:cubicBezTo>
                    <a:pt x="41981" y="26667"/>
                    <a:pt x="41973" y="27144"/>
                    <a:pt x="41655" y="27144"/>
                  </a:cubicBezTo>
                  <a:cubicBezTo>
                    <a:pt x="33375" y="27482"/>
                    <a:pt x="25039" y="27820"/>
                    <a:pt x="16714" y="27820"/>
                  </a:cubicBezTo>
                  <a:cubicBezTo>
                    <a:pt x="12691" y="27820"/>
                    <a:pt x="8672" y="27741"/>
                    <a:pt x="4662" y="27545"/>
                  </a:cubicBezTo>
                  <a:cubicBezTo>
                    <a:pt x="4462" y="27545"/>
                    <a:pt x="4462" y="27219"/>
                    <a:pt x="4662" y="27219"/>
                  </a:cubicBezTo>
                  <a:cubicBezTo>
                    <a:pt x="16993" y="27018"/>
                    <a:pt x="29324" y="27194"/>
                    <a:pt x="41655" y="26668"/>
                  </a:cubicBezTo>
                  <a:cubicBezTo>
                    <a:pt x="41663" y="26667"/>
                    <a:pt x="41671" y="26667"/>
                    <a:pt x="41678" y="26667"/>
                  </a:cubicBezTo>
                  <a:close/>
                  <a:moveTo>
                    <a:pt x="31837" y="30448"/>
                  </a:moveTo>
                  <a:cubicBezTo>
                    <a:pt x="35001" y="30448"/>
                    <a:pt x="38165" y="30457"/>
                    <a:pt x="41329" y="30477"/>
                  </a:cubicBezTo>
                  <a:cubicBezTo>
                    <a:pt x="41605" y="30477"/>
                    <a:pt x="41605" y="30928"/>
                    <a:pt x="41329" y="30928"/>
                  </a:cubicBezTo>
                  <a:cubicBezTo>
                    <a:pt x="33886" y="31036"/>
                    <a:pt x="26444" y="31087"/>
                    <a:pt x="19001" y="31087"/>
                  </a:cubicBezTo>
                  <a:cubicBezTo>
                    <a:pt x="14338" y="31087"/>
                    <a:pt x="9676" y="31067"/>
                    <a:pt x="5013" y="31028"/>
                  </a:cubicBezTo>
                  <a:cubicBezTo>
                    <a:pt x="4763" y="31028"/>
                    <a:pt x="4763" y="30678"/>
                    <a:pt x="5013" y="30653"/>
                  </a:cubicBezTo>
                  <a:cubicBezTo>
                    <a:pt x="13954" y="30523"/>
                    <a:pt x="22895" y="30448"/>
                    <a:pt x="31837" y="30448"/>
                  </a:cubicBezTo>
                  <a:close/>
                  <a:moveTo>
                    <a:pt x="41079" y="33485"/>
                  </a:moveTo>
                  <a:cubicBezTo>
                    <a:pt x="41429" y="33485"/>
                    <a:pt x="41429" y="34011"/>
                    <a:pt x="41079" y="34011"/>
                  </a:cubicBezTo>
                  <a:cubicBezTo>
                    <a:pt x="29149" y="34136"/>
                    <a:pt x="17194" y="34387"/>
                    <a:pt x="5239" y="34487"/>
                  </a:cubicBezTo>
                  <a:cubicBezTo>
                    <a:pt x="4938" y="34487"/>
                    <a:pt x="4938" y="34036"/>
                    <a:pt x="5239" y="34036"/>
                  </a:cubicBezTo>
                  <a:cubicBezTo>
                    <a:pt x="17169" y="33660"/>
                    <a:pt x="29149" y="33560"/>
                    <a:pt x="41079" y="33485"/>
                  </a:cubicBezTo>
                  <a:close/>
                  <a:moveTo>
                    <a:pt x="41079" y="36617"/>
                  </a:moveTo>
                  <a:cubicBezTo>
                    <a:pt x="41404" y="36617"/>
                    <a:pt x="41404" y="37094"/>
                    <a:pt x="41079" y="37094"/>
                  </a:cubicBezTo>
                  <a:cubicBezTo>
                    <a:pt x="30993" y="37304"/>
                    <a:pt x="20855" y="37549"/>
                    <a:pt x="10738" y="37549"/>
                  </a:cubicBezTo>
                  <a:cubicBezTo>
                    <a:pt x="8787" y="37549"/>
                    <a:pt x="6837" y="37540"/>
                    <a:pt x="4888" y="37520"/>
                  </a:cubicBezTo>
                  <a:cubicBezTo>
                    <a:pt x="4612" y="37520"/>
                    <a:pt x="4612" y="37094"/>
                    <a:pt x="4888" y="37094"/>
                  </a:cubicBezTo>
                  <a:cubicBezTo>
                    <a:pt x="16943" y="36693"/>
                    <a:pt x="29023" y="36668"/>
                    <a:pt x="41079" y="36617"/>
                  </a:cubicBezTo>
                  <a:close/>
                  <a:moveTo>
                    <a:pt x="35737" y="40152"/>
                  </a:moveTo>
                  <a:cubicBezTo>
                    <a:pt x="37600" y="40152"/>
                    <a:pt x="39464" y="40188"/>
                    <a:pt x="41329" y="40277"/>
                  </a:cubicBezTo>
                  <a:cubicBezTo>
                    <a:pt x="41722" y="40301"/>
                    <a:pt x="41730" y="40904"/>
                    <a:pt x="41352" y="40904"/>
                  </a:cubicBezTo>
                  <a:cubicBezTo>
                    <a:pt x="41345" y="40904"/>
                    <a:pt x="41337" y="40904"/>
                    <a:pt x="41329" y="40903"/>
                  </a:cubicBezTo>
                  <a:cubicBezTo>
                    <a:pt x="39822" y="40831"/>
                    <a:pt x="38312" y="40801"/>
                    <a:pt x="36801" y="40801"/>
                  </a:cubicBezTo>
                  <a:cubicBezTo>
                    <a:pt x="29527" y="40801"/>
                    <a:pt x="22222" y="41492"/>
                    <a:pt x="14950" y="41492"/>
                  </a:cubicBezTo>
                  <a:cubicBezTo>
                    <a:pt x="11629" y="41492"/>
                    <a:pt x="8314" y="41348"/>
                    <a:pt x="5013" y="40928"/>
                  </a:cubicBezTo>
                  <a:cubicBezTo>
                    <a:pt x="4813" y="40903"/>
                    <a:pt x="4788" y="40602"/>
                    <a:pt x="5013" y="40602"/>
                  </a:cubicBezTo>
                  <a:cubicBezTo>
                    <a:pt x="7338" y="40747"/>
                    <a:pt x="9660" y="40802"/>
                    <a:pt x="11980" y="40802"/>
                  </a:cubicBezTo>
                  <a:cubicBezTo>
                    <a:pt x="19905" y="40802"/>
                    <a:pt x="27810" y="40152"/>
                    <a:pt x="35737" y="40152"/>
                  </a:cubicBezTo>
                  <a:close/>
                  <a:moveTo>
                    <a:pt x="44312" y="1"/>
                  </a:moveTo>
                  <a:lnTo>
                    <a:pt x="44312" y="1"/>
                  </a:lnTo>
                  <a:cubicBezTo>
                    <a:pt x="44756" y="1147"/>
                    <a:pt x="43804" y="2402"/>
                    <a:pt x="42575" y="2402"/>
                  </a:cubicBezTo>
                  <a:cubicBezTo>
                    <a:pt x="42487" y="2402"/>
                    <a:pt x="42397" y="2395"/>
                    <a:pt x="42307" y="2382"/>
                  </a:cubicBezTo>
                  <a:cubicBezTo>
                    <a:pt x="41329" y="2231"/>
                    <a:pt x="40652" y="1103"/>
                    <a:pt x="41079" y="377"/>
                  </a:cubicBezTo>
                  <a:cubicBezTo>
                    <a:pt x="40778" y="352"/>
                    <a:pt x="40477" y="327"/>
                    <a:pt x="40176" y="251"/>
                  </a:cubicBezTo>
                  <a:lnTo>
                    <a:pt x="40176" y="251"/>
                  </a:lnTo>
                  <a:cubicBezTo>
                    <a:pt x="40445" y="1132"/>
                    <a:pt x="39783" y="2108"/>
                    <a:pt x="38796" y="2108"/>
                  </a:cubicBezTo>
                  <a:cubicBezTo>
                    <a:pt x="38772" y="2108"/>
                    <a:pt x="38747" y="2107"/>
                    <a:pt x="38723" y="2106"/>
                  </a:cubicBezTo>
                  <a:cubicBezTo>
                    <a:pt x="37670" y="2056"/>
                    <a:pt x="37144" y="1078"/>
                    <a:pt x="37394" y="201"/>
                  </a:cubicBezTo>
                  <a:lnTo>
                    <a:pt x="37394" y="201"/>
                  </a:lnTo>
                  <a:cubicBezTo>
                    <a:pt x="37094" y="226"/>
                    <a:pt x="36768" y="251"/>
                    <a:pt x="36467" y="276"/>
                  </a:cubicBezTo>
                  <a:cubicBezTo>
                    <a:pt x="36764" y="1168"/>
                    <a:pt x="36131" y="2232"/>
                    <a:pt x="35075" y="2232"/>
                  </a:cubicBezTo>
                  <a:cubicBezTo>
                    <a:pt x="35063" y="2232"/>
                    <a:pt x="35051" y="2232"/>
                    <a:pt x="35038" y="2231"/>
                  </a:cubicBezTo>
                  <a:cubicBezTo>
                    <a:pt x="33885" y="2231"/>
                    <a:pt x="33334" y="1103"/>
                    <a:pt x="33685" y="151"/>
                  </a:cubicBezTo>
                  <a:cubicBezTo>
                    <a:pt x="33334" y="126"/>
                    <a:pt x="33008" y="101"/>
                    <a:pt x="32657" y="76"/>
                  </a:cubicBezTo>
                  <a:lnTo>
                    <a:pt x="32657" y="76"/>
                  </a:lnTo>
                  <a:cubicBezTo>
                    <a:pt x="33134" y="1053"/>
                    <a:pt x="32557" y="2332"/>
                    <a:pt x="31329" y="2432"/>
                  </a:cubicBezTo>
                  <a:cubicBezTo>
                    <a:pt x="31292" y="2434"/>
                    <a:pt x="31255" y="2435"/>
                    <a:pt x="31218" y="2435"/>
                  </a:cubicBezTo>
                  <a:cubicBezTo>
                    <a:pt x="30032" y="2435"/>
                    <a:pt x="29335" y="1272"/>
                    <a:pt x="29675" y="226"/>
                  </a:cubicBezTo>
                  <a:lnTo>
                    <a:pt x="28522" y="226"/>
                  </a:lnTo>
                  <a:cubicBezTo>
                    <a:pt x="29124" y="928"/>
                    <a:pt x="28622" y="2131"/>
                    <a:pt x="27645" y="2382"/>
                  </a:cubicBezTo>
                  <a:cubicBezTo>
                    <a:pt x="27522" y="2407"/>
                    <a:pt x="27391" y="2420"/>
                    <a:pt x="27258" y="2420"/>
                  </a:cubicBezTo>
                  <a:cubicBezTo>
                    <a:pt x="26740" y="2420"/>
                    <a:pt x="26179" y="2224"/>
                    <a:pt x="25840" y="1805"/>
                  </a:cubicBezTo>
                  <a:cubicBezTo>
                    <a:pt x="25439" y="1304"/>
                    <a:pt x="25590" y="753"/>
                    <a:pt x="25840" y="226"/>
                  </a:cubicBezTo>
                  <a:lnTo>
                    <a:pt x="25840" y="226"/>
                  </a:lnTo>
                  <a:cubicBezTo>
                    <a:pt x="25389" y="301"/>
                    <a:pt x="24938" y="301"/>
                    <a:pt x="24462" y="327"/>
                  </a:cubicBezTo>
                  <a:cubicBezTo>
                    <a:pt x="24788" y="1078"/>
                    <a:pt x="23885" y="2181"/>
                    <a:pt x="23008" y="2206"/>
                  </a:cubicBezTo>
                  <a:cubicBezTo>
                    <a:pt x="22985" y="2207"/>
                    <a:pt x="22963" y="2208"/>
                    <a:pt x="22941" y="2208"/>
                  </a:cubicBezTo>
                  <a:cubicBezTo>
                    <a:pt x="21909" y="2208"/>
                    <a:pt x="21412" y="1085"/>
                    <a:pt x="21755" y="226"/>
                  </a:cubicBezTo>
                  <a:cubicBezTo>
                    <a:pt x="21379" y="226"/>
                    <a:pt x="21028" y="226"/>
                    <a:pt x="20652" y="201"/>
                  </a:cubicBezTo>
                  <a:lnTo>
                    <a:pt x="20652" y="201"/>
                  </a:lnTo>
                  <a:cubicBezTo>
                    <a:pt x="21053" y="1078"/>
                    <a:pt x="20552" y="2181"/>
                    <a:pt x="19474" y="2256"/>
                  </a:cubicBezTo>
                  <a:cubicBezTo>
                    <a:pt x="19438" y="2259"/>
                    <a:pt x="19401" y="2260"/>
                    <a:pt x="19366" y="2260"/>
                  </a:cubicBezTo>
                  <a:cubicBezTo>
                    <a:pt x="18210" y="2260"/>
                    <a:pt x="17632" y="1099"/>
                    <a:pt x="18021" y="126"/>
                  </a:cubicBezTo>
                  <a:cubicBezTo>
                    <a:pt x="17519" y="126"/>
                    <a:pt x="17018" y="126"/>
                    <a:pt x="16542" y="101"/>
                  </a:cubicBezTo>
                  <a:lnTo>
                    <a:pt x="16542" y="101"/>
                  </a:lnTo>
                  <a:cubicBezTo>
                    <a:pt x="17093" y="928"/>
                    <a:pt x="16717" y="2231"/>
                    <a:pt x="15565" y="2382"/>
                  </a:cubicBezTo>
                  <a:cubicBezTo>
                    <a:pt x="15459" y="2398"/>
                    <a:pt x="15360" y="2406"/>
                    <a:pt x="15265" y="2406"/>
                  </a:cubicBezTo>
                  <a:cubicBezTo>
                    <a:pt x="14075" y="2406"/>
                    <a:pt x="13722" y="1153"/>
                    <a:pt x="14186" y="201"/>
                  </a:cubicBezTo>
                  <a:lnTo>
                    <a:pt x="14186" y="201"/>
                  </a:lnTo>
                  <a:cubicBezTo>
                    <a:pt x="14019" y="210"/>
                    <a:pt x="13852" y="212"/>
                    <a:pt x="13686" y="212"/>
                  </a:cubicBezTo>
                  <a:cubicBezTo>
                    <a:pt x="13353" y="212"/>
                    <a:pt x="13025" y="201"/>
                    <a:pt x="12707" y="201"/>
                  </a:cubicBezTo>
                  <a:cubicBezTo>
                    <a:pt x="12958" y="602"/>
                    <a:pt x="13008" y="1129"/>
                    <a:pt x="12808" y="1580"/>
                  </a:cubicBezTo>
                  <a:cubicBezTo>
                    <a:pt x="12587" y="2109"/>
                    <a:pt x="12056" y="2425"/>
                    <a:pt x="11505" y="2425"/>
                  </a:cubicBezTo>
                  <a:cubicBezTo>
                    <a:pt x="11430" y="2425"/>
                    <a:pt x="11354" y="2419"/>
                    <a:pt x="11279" y="2407"/>
                  </a:cubicBezTo>
                  <a:cubicBezTo>
                    <a:pt x="10627" y="2332"/>
                    <a:pt x="10076" y="1830"/>
                    <a:pt x="10001" y="1179"/>
                  </a:cubicBezTo>
                  <a:cubicBezTo>
                    <a:pt x="9976" y="803"/>
                    <a:pt x="10101" y="452"/>
                    <a:pt x="10352" y="201"/>
                  </a:cubicBezTo>
                  <a:lnTo>
                    <a:pt x="10352" y="201"/>
                  </a:lnTo>
                  <a:cubicBezTo>
                    <a:pt x="9900" y="276"/>
                    <a:pt x="9474" y="301"/>
                    <a:pt x="9048" y="301"/>
                  </a:cubicBezTo>
                  <a:cubicBezTo>
                    <a:pt x="9299" y="778"/>
                    <a:pt x="9299" y="1379"/>
                    <a:pt x="9073" y="1855"/>
                  </a:cubicBezTo>
                  <a:cubicBezTo>
                    <a:pt x="8811" y="2380"/>
                    <a:pt x="8262" y="2676"/>
                    <a:pt x="7693" y="2676"/>
                  </a:cubicBezTo>
                  <a:cubicBezTo>
                    <a:pt x="7610" y="2676"/>
                    <a:pt x="7527" y="2670"/>
                    <a:pt x="7444" y="2657"/>
                  </a:cubicBezTo>
                  <a:cubicBezTo>
                    <a:pt x="6793" y="2557"/>
                    <a:pt x="6291" y="2081"/>
                    <a:pt x="6241" y="1404"/>
                  </a:cubicBezTo>
                  <a:cubicBezTo>
                    <a:pt x="6191" y="1003"/>
                    <a:pt x="6367" y="502"/>
                    <a:pt x="6667" y="226"/>
                  </a:cubicBezTo>
                  <a:lnTo>
                    <a:pt x="6667" y="226"/>
                  </a:lnTo>
                  <a:cubicBezTo>
                    <a:pt x="6520" y="233"/>
                    <a:pt x="6370" y="236"/>
                    <a:pt x="6220" y="236"/>
                  </a:cubicBezTo>
                  <a:cubicBezTo>
                    <a:pt x="5809" y="236"/>
                    <a:pt x="5392" y="213"/>
                    <a:pt x="4988" y="176"/>
                  </a:cubicBezTo>
                  <a:lnTo>
                    <a:pt x="4988" y="176"/>
                  </a:lnTo>
                  <a:cubicBezTo>
                    <a:pt x="5765" y="1003"/>
                    <a:pt x="5189" y="2532"/>
                    <a:pt x="3961" y="2607"/>
                  </a:cubicBezTo>
                  <a:cubicBezTo>
                    <a:pt x="3896" y="2614"/>
                    <a:pt x="3830" y="2617"/>
                    <a:pt x="3763" y="2617"/>
                  </a:cubicBezTo>
                  <a:cubicBezTo>
                    <a:pt x="3085" y="2617"/>
                    <a:pt x="2350" y="2273"/>
                    <a:pt x="2031" y="1680"/>
                  </a:cubicBezTo>
                  <a:cubicBezTo>
                    <a:pt x="1855" y="1354"/>
                    <a:pt x="1855" y="953"/>
                    <a:pt x="2006" y="652"/>
                  </a:cubicBezTo>
                  <a:lnTo>
                    <a:pt x="2006" y="652"/>
                  </a:lnTo>
                  <a:cubicBezTo>
                    <a:pt x="1790" y="699"/>
                    <a:pt x="1561" y="718"/>
                    <a:pt x="1329" y="718"/>
                  </a:cubicBezTo>
                  <a:cubicBezTo>
                    <a:pt x="941" y="718"/>
                    <a:pt x="547" y="665"/>
                    <a:pt x="201" y="602"/>
                  </a:cubicBezTo>
                  <a:lnTo>
                    <a:pt x="176" y="602"/>
                  </a:lnTo>
                  <a:cubicBezTo>
                    <a:pt x="527" y="6166"/>
                    <a:pt x="652" y="11755"/>
                    <a:pt x="652" y="17369"/>
                  </a:cubicBezTo>
                  <a:cubicBezTo>
                    <a:pt x="652" y="27369"/>
                    <a:pt x="251" y="37419"/>
                    <a:pt x="1" y="47369"/>
                  </a:cubicBezTo>
                  <a:cubicBezTo>
                    <a:pt x="1877" y="47360"/>
                    <a:pt x="3753" y="47357"/>
                    <a:pt x="5629" y="47357"/>
                  </a:cubicBezTo>
                  <a:cubicBezTo>
                    <a:pt x="12383" y="47357"/>
                    <a:pt x="19133" y="47403"/>
                    <a:pt x="25885" y="47403"/>
                  </a:cubicBezTo>
                  <a:cubicBezTo>
                    <a:pt x="32660" y="47403"/>
                    <a:pt x="39436" y="47356"/>
                    <a:pt x="46216" y="47169"/>
                  </a:cubicBezTo>
                  <a:cubicBezTo>
                    <a:pt x="46241" y="47169"/>
                    <a:pt x="46267" y="47194"/>
                    <a:pt x="46317" y="47194"/>
                  </a:cubicBezTo>
                  <a:cubicBezTo>
                    <a:pt x="45815" y="39349"/>
                    <a:pt x="46116" y="31379"/>
                    <a:pt x="46091" y="23510"/>
                  </a:cubicBezTo>
                  <a:cubicBezTo>
                    <a:pt x="46066" y="15690"/>
                    <a:pt x="46116" y="7870"/>
                    <a:pt x="46166" y="51"/>
                  </a:cubicBezTo>
                  <a:lnTo>
                    <a:pt x="46166" y="51"/>
                  </a:lnTo>
                  <a:cubicBezTo>
                    <a:pt x="45946" y="60"/>
                    <a:pt x="45723" y="66"/>
                    <a:pt x="45497" y="66"/>
                  </a:cubicBezTo>
                  <a:cubicBezTo>
                    <a:pt x="45106" y="66"/>
                    <a:pt x="44709" y="48"/>
                    <a:pt x="443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9" name="Google Shape;2189;p47"/>
            <p:cNvSpPr/>
            <p:nvPr/>
          </p:nvSpPr>
          <p:spPr>
            <a:xfrm>
              <a:off x="1631725" y="1023800"/>
              <a:ext cx="932975" cy="17650"/>
            </a:xfrm>
            <a:custGeom>
              <a:rect b="b" l="l" r="r" t="t"/>
              <a:pathLst>
                <a:path extrusionOk="0" h="706" w="37319">
                  <a:moveTo>
                    <a:pt x="24005" y="1"/>
                  </a:moveTo>
                  <a:cubicBezTo>
                    <a:pt x="16063" y="1"/>
                    <a:pt x="8121" y="34"/>
                    <a:pt x="201" y="277"/>
                  </a:cubicBezTo>
                  <a:cubicBezTo>
                    <a:pt x="25" y="302"/>
                    <a:pt x="0" y="578"/>
                    <a:pt x="201" y="578"/>
                  </a:cubicBezTo>
                  <a:cubicBezTo>
                    <a:pt x="4399" y="673"/>
                    <a:pt x="8603" y="705"/>
                    <a:pt x="12810" y="705"/>
                  </a:cubicBezTo>
                  <a:cubicBezTo>
                    <a:pt x="20859" y="705"/>
                    <a:pt x="28919" y="586"/>
                    <a:pt x="36968" y="553"/>
                  </a:cubicBezTo>
                  <a:cubicBezTo>
                    <a:pt x="37311" y="553"/>
                    <a:pt x="37319" y="1"/>
                    <a:pt x="36990" y="1"/>
                  </a:cubicBezTo>
                  <a:cubicBezTo>
                    <a:pt x="36983" y="1"/>
                    <a:pt x="36975" y="1"/>
                    <a:pt x="36968" y="2"/>
                  </a:cubicBezTo>
                  <a:cubicBezTo>
                    <a:pt x="35630" y="4"/>
                    <a:pt x="34292" y="5"/>
                    <a:pt x="32954" y="5"/>
                  </a:cubicBezTo>
                  <a:cubicBezTo>
                    <a:pt x="29972" y="5"/>
                    <a:pt x="26988" y="1"/>
                    <a:pt x="24005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0" name="Google Shape;2190;p47"/>
            <p:cNvSpPr/>
            <p:nvPr/>
          </p:nvSpPr>
          <p:spPr>
            <a:xfrm>
              <a:off x="1633600" y="849000"/>
              <a:ext cx="924200" cy="26400"/>
            </a:xfrm>
            <a:custGeom>
              <a:rect b="b" l="l" r="r" t="t"/>
              <a:pathLst>
                <a:path extrusionOk="0" h="1056" w="36968">
                  <a:moveTo>
                    <a:pt x="36665" y="0"/>
                  </a:moveTo>
                  <a:cubicBezTo>
                    <a:pt x="36658" y="0"/>
                    <a:pt x="36650" y="1"/>
                    <a:pt x="36642" y="1"/>
                  </a:cubicBezTo>
                  <a:cubicBezTo>
                    <a:pt x="24512" y="302"/>
                    <a:pt x="12256" y="1"/>
                    <a:pt x="126" y="628"/>
                  </a:cubicBezTo>
                  <a:cubicBezTo>
                    <a:pt x="0" y="628"/>
                    <a:pt x="0" y="803"/>
                    <a:pt x="126" y="803"/>
                  </a:cubicBezTo>
                  <a:cubicBezTo>
                    <a:pt x="3812" y="986"/>
                    <a:pt x="7517" y="1056"/>
                    <a:pt x="11229" y="1056"/>
                  </a:cubicBezTo>
                  <a:cubicBezTo>
                    <a:pt x="19707" y="1056"/>
                    <a:pt x="28223" y="694"/>
                    <a:pt x="36642" y="502"/>
                  </a:cubicBezTo>
                  <a:cubicBezTo>
                    <a:pt x="36960" y="478"/>
                    <a:pt x="36968" y="0"/>
                    <a:pt x="36665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1" name="Google Shape;2191;p47"/>
            <p:cNvSpPr/>
            <p:nvPr/>
          </p:nvSpPr>
          <p:spPr>
            <a:xfrm>
              <a:off x="1624825" y="765850"/>
              <a:ext cx="931725" cy="15325"/>
            </a:xfrm>
            <a:custGeom>
              <a:rect b="b" l="l" r="r" t="t"/>
              <a:pathLst>
                <a:path extrusionOk="0" h="613" w="37269">
                  <a:moveTo>
                    <a:pt x="14932" y="0"/>
                  </a:moveTo>
                  <a:cubicBezTo>
                    <a:pt x="9993" y="0"/>
                    <a:pt x="5055" y="58"/>
                    <a:pt x="126" y="270"/>
                  </a:cubicBezTo>
                  <a:cubicBezTo>
                    <a:pt x="1" y="270"/>
                    <a:pt x="1" y="470"/>
                    <a:pt x="126" y="470"/>
                  </a:cubicBezTo>
                  <a:cubicBezTo>
                    <a:pt x="3600" y="576"/>
                    <a:pt x="7078" y="613"/>
                    <a:pt x="10557" y="613"/>
                  </a:cubicBezTo>
                  <a:cubicBezTo>
                    <a:pt x="17949" y="613"/>
                    <a:pt x="25349" y="449"/>
                    <a:pt x="32735" y="449"/>
                  </a:cubicBezTo>
                  <a:cubicBezTo>
                    <a:pt x="34163" y="449"/>
                    <a:pt x="35591" y="456"/>
                    <a:pt x="37018" y="470"/>
                  </a:cubicBezTo>
                  <a:cubicBezTo>
                    <a:pt x="37269" y="470"/>
                    <a:pt x="37269" y="69"/>
                    <a:pt x="37018" y="69"/>
                  </a:cubicBezTo>
                  <a:cubicBezTo>
                    <a:pt x="35627" y="80"/>
                    <a:pt x="34236" y="85"/>
                    <a:pt x="32844" y="85"/>
                  </a:cubicBezTo>
                  <a:cubicBezTo>
                    <a:pt x="26878" y="85"/>
                    <a:pt x="20904" y="0"/>
                    <a:pt x="14932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2" name="Google Shape;2192;p47"/>
            <p:cNvSpPr/>
            <p:nvPr/>
          </p:nvSpPr>
          <p:spPr>
            <a:xfrm>
              <a:off x="1617300" y="1111525"/>
              <a:ext cx="938000" cy="28850"/>
            </a:xfrm>
            <a:custGeom>
              <a:rect b="b" l="l" r="r" t="t"/>
              <a:pathLst>
                <a:path extrusionOk="0" h="1154" w="37520">
                  <a:moveTo>
                    <a:pt x="37217" y="1"/>
                  </a:moveTo>
                  <a:cubicBezTo>
                    <a:pt x="37210" y="1"/>
                    <a:pt x="37202" y="1"/>
                    <a:pt x="37194" y="2"/>
                  </a:cubicBezTo>
                  <a:cubicBezTo>
                    <a:pt x="24863" y="528"/>
                    <a:pt x="12532" y="352"/>
                    <a:pt x="201" y="553"/>
                  </a:cubicBezTo>
                  <a:cubicBezTo>
                    <a:pt x="1" y="553"/>
                    <a:pt x="1" y="879"/>
                    <a:pt x="201" y="879"/>
                  </a:cubicBezTo>
                  <a:cubicBezTo>
                    <a:pt x="4211" y="1075"/>
                    <a:pt x="8230" y="1154"/>
                    <a:pt x="12253" y="1154"/>
                  </a:cubicBezTo>
                  <a:cubicBezTo>
                    <a:pt x="20578" y="1154"/>
                    <a:pt x="28914" y="816"/>
                    <a:pt x="37194" y="478"/>
                  </a:cubicBezTo>
                  <a:cubicBezTo>
                    <a:pt x="37512" y="478"/>
                    <a:pt x="37520" y="1"/>
                    <a:pt x="37217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3" name="Google Shape;2193;p47"/>
            <p:cNvSpPr/>
            <p:nvPr/>
          </p:nvSpPr>
          <p:spPr>
            <a:xfrm>
              <a:off x="1624825" y="1206075"/>
              <a:ext cx="921075" cy="16000"/>
            </a:xfrm>
            <a:custGeom>
              <a:rect b="b" l="l" r="r" t="t"/>
              <a:pathLst>
                <a:path extrusionOk="0" h="640" w="36843">
                  <a:moveTo>
                    <a:pt x="27075" y="0"/>
                  </a:moveTo>
                  <a:cubicBezTo>
                    <a:pt x="18133" y="0"/>
                    <a:pt x="9192" y="75"/>
                    <a:pt x="251" y="205"/>
                  </a:cubicBezTo>
                  <a:cubicBezTo>
                    <a:pt x="1" y="230"/>
                    <a:pt x="1" y="580"/>
                    <a:pt x="251" y="580"/>
                  </a:cubicBezTo>
                  <a:cubicBezTo>
                    <a:pt x="4914" y="619"/>
                    <a:pt x="9576" y="639"/>
                    <a:pt x="14239" y="639"/>
                  </a:cubicBezTo>
                  <a:cubicBezTo>
                    <a:pt x="21682" y="639"/>
                    <a:pt x="29124" y="588"/>
                    <a:pt x="36567" y="480"/>
                  </a:cubicBezTo>
                  <a:cubicBezTo>
                    <a:pt x="36843" y="480"/>
                    <a:pt x="36843" y="29"/>
                    <a:pt x="36567" y="29"/>
                  </a:cubicBezTo>
                  <a:cubicBezTo>
                    <a:pt x="33403" y="9"/>
                    <a:pt x="30239" y="0"/>
                    <a:pt x="27075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4" name="Google Shape;2194;p47"/>
            <p:cNvSpPr/>
            <p:nvPr/>
          </p:nvSpPr>
          <p:spPr>
            <a:xfrm>
              <a:off x="1625450" y="1448675"/>
              <a:ext cx="923575" cy="33500"/>
            </a:xfrm>
            <a:custGeom>
              <a:rect b="b" l="l" r="r" t="t"/>
              <a:pathLst>
                <a:path extrusionOk="0" h="1340" w="36943">
                  <a:moveTo>
                    <a:pt x="30950" y="0"/>
                  </a:moveTo>
                  <a:cubicBezTo>
                    <a:pt x="23023" y="0"/>
                    <a:pt x="15118" y="650"/>
                    <a:pt x="7193" y="650"/>
                  </a:cubicBezTo>
                  <a:cubicBezTo>
                    <a:pt x="4873" y="650"/>
                    <a:pt x="2551" y="595"/>
                    <a:pt x="226" y="450"/>
                  </a:cubicBezTo>
                  <a:cubicBezTo>
                    <a:pt x="1" y="450"/>
                    <a:pt x="26" y="751"/>
                    <a:pt x="226" y="776"/>
                  </a:cubicBezTo>
                  <a:cubicBezTo>
                    <a:pt x="3527" y="1196"/>
                    <a:pt x="6842" y="1340"/>
                    <a:pt x="10163" y="1340"/>
                  </a:cubicBezTo>
                  <a:cubicBezTo>
                    <a:pt x="17435" y="1340"/>
                    <a:pt x="24740" y="649"/>
                    <a:pt x="32014" y="649"/>
                  </a:cubicBezTo>
                  <a:cubicBezTo>
                    <a:pt x="33525" y="649"/>
                    <a:pt x="35035" y="679"/>
                    <a:pt x="36542" y="751"/>
                  </a:cubicBezTo>
                  <a:cubicBezTo>
                    <a:pt x="36550" y="752"/>
                    <a:pt x="36558" y="752"/>
                    <a:pt x="36565" y="752"/>
                  </a:cubicBezTo>
                  <a:cubicBezTo>
                    <a:pt x="36943" y="752"/>
                    <a:pt x="36935" y="149"/>
                    <a:pt x="36542" y="125"/>
                  </a:cubicBezTo>
                  <a:cubicBezTo>
                    <a:pt x="34677" y="36"/>
                    <a:pt x="32813" y="0"/>
                    <a:pt x="30950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5" name="Google Shape;2195;p47"/>
            <p:cNvSpPr/>
            <p:nvPr/>
          </p:nvSpPr>
          <p:spPr>
            <a:xfrm>
              <a:off x="1624200" y="934225"/>
              <a:ext cx="919200" cy="21800"/>
            </a:xfrm>
            <a:custGeom>
              <a:rect b="b" l="l" r="r" t="t"/>
              <a:pathLst>
                <a:path extrusionOk="0" h="872" w="36768">
                  <a:moveTo>
                    <a:pt x="26200" y="37"/>
                  </a:moveTo>
                  <a:cubicBezTo>
                    <a:pt x="23572" y="37"/>
                    <a:pt x="20944" y="54"/>
                    <a:pt x="18321" y="76"/>
                  </a:cubicBezTo>
                  <a:cubicBezTo>
                    <a:pt x="12281" y="126"/>
                    <a:pt x="6166" y="1"/>
                    <a:pt x="151" y="602"/>
                  </a:cubicBezTo>
                  <a:cubicBezTo>
                    <a:pt x="26" y="602"/>
                    <a:pt x="0" y="828"/>
                    <a:pt x="151" y="828"/>
                  </a:cubicBezTo>
                  <a:cubicBezTo>
                    <a:pt x="1223" y="859"/>
                    <a:pt x="2297" y="872"/>
                    <a:pt x="3372" y="872"/>
                  </a:cubicBezTo>
                  <a:cubicBezTo>
                    <a:pt x="8352" y="872"/>
                    <a:pt x="13353" y="593"/>
                    <a:pt x="18321" y="552"/>
                  </a:cubicBezTo>
                  <a:cubicBezTo>
                    <a:pt x="19725" y="540"/>
                    <a:pt x="21130" y="536"/>
                    <a:pt x="22536" y="536"/>
                  </a:cubicBezTo>
                  <a:cubicBezTo>
                    <a:pt x="27179" y="536"/>
                    <a:pt x="31830" y="589"/>
                    <a:pt x="36467" y="627"/>
                  </a:cubicBezTo>
                  <a:cubicBezTo>
                    <a:pt x="36768" y="627"/>
                    <a:pt x="36768" y="176"/>
                    <a:pt x="36467" y="151"/>
                  </a:cubicBezTo>
                  <a:cubicBezTo>
                    <a:pt x="33050" y="66"/>
                    <a:pt x="29624" y="37"/>
                    <a:pt x="26200" y="37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6" name="Google Shape;2196;p47"/>
            <p:cNvSpPr/>
            <p:nvPr/>
          </p:nvSpPr>
          <p:spPr>
            <a:xfrm>
              <a:off x="1629200" y="1281975"/>
              <a:ext cx="912325" cy="25100"/>
            </a:xfrm>
            <a:custGeom>
              <a:rect b="b" l="l" r="r" t="t"/>
              <a:pathLst>
                <a:path extrusionOk="0" h="1004" w="36493">
                  <a:moveTo>
                    <a:pt x="36142" y="1"/>
                  </a:moveTo>
                  <a:cubicBezTo>
                    <a:pt x="24212" y="76"/>
                    <a:pt x="12232" y="176"/>
                    <a:pt x="302" y="552"/>
                  </a:cubicBezTo>
                  <a:cubicBezTo>
                    <a:pt x="1" y="552"/>
                    <a:pt x="1" y="1003"/>
                    <a:pt x="302" y="1003"/>
                  </a:cubicBezTo>
                  <a:cubicBezTo>
                    <a:pt x="12257" y="903"/>
                    <a:pt x="24212" y="652"/>
                    <a:pt x="36142" y="527"/>
                  </a:cubicBezTo>
                  <a:cubicBezTo>
                    <a:pt x="36492" y="527"/>
                    <a:pt x="36492" y="1"/>
                    <a:pt x="36142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7" name="Google Shape;2197;p47"/>
            <p:cNvSpPr/>
            <p:nvPr/>
          </p:nvSpPr>
          <p:spPr>
            <a:xfrm>
              <a:off x="1621075" y="1360300"/>
              <a:ext cx="919825" cy="23325"/>
            </a:xfrm>
            <a:custGeom>
              <a:rect b="b" l="l" r="r" t="t"/>
              <a:pathLst>
                <a:path extrusionOk="0" h="933" w="36793">
                  <a:moveTo>
                    <a:pt x="36467" y="0"/>
                  </a:moveTo>
                  <a:cubicBezTo>
                    <a:pt x="24411" y="51"/>
                    <a:pt x="12331" y="76"/>
                    <a:pt x="276" y="477"/>
                  </a:cubicBezTo>
                  <a:cubicBezTo>
                    <a:pt x="0" y="477"/>
                    <a:pt x="0" y="903"/>
                    <a:pt x="276" y="903"/>
                  </a:cubicBezTo>
                  <a:cubicBezTo>
                    <a:pt x="2225" y="923"/>
                    <a:pt x="4175" y="932"/>
                    <a:pt x="6126" y="932"/>
                  </a:cubicBezTo>
                  <a:cubicBezTo>
                    <a:pt x="16243" y="932"/>
                    <a:pt x="26381" y="687"/>
                    <a:pt x="36467" y="477"/>
                  </a:cubicBezTo>
                  <a:cubicBezTo>
                    <a:pt x="36792" y="477"/>
                    <a:pt x="36792" y="0"/>
                    <a:pt x="36467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98" name="Google Shape;2198;p47"/>
          <p:cNvGrpSpPr/>
          <p:nvPr/>
        </p:nvGrpSpPr>
        <p:grpSpPr>
          <a:xfrm>
            <a:off x="6604940" y="3898502"/>
            <a:ext cx="1745583" cy="230173"/>
            <a:chOff x="1394800" y="3522000"/>
            <a:chExt cx="1048650" cy="138275"/>
          </a:xfrm>
        </p:grpSpPr>
        <p:sp>
          <p:nvSpPr>
            <p:cNvPr id="2199" name="Google Shape;2199;p47"/>
            <p:cNvSpPr/>
            <p:nvPr/>
          </p:nvSpPr>
          <p:spPr>
            <a:xfrm>
              <a:off x="1394800" y="3522000"/>
              <a:ext cx="1048650" cy="125000"/>
            </a:xfrm>
            <a:custGeom>
              <a:rect b="b" l="l" r="r" t="t"/>
              <a:pathLst>
                <a:path extrusionOk="0" h="5000" w="41946">
                  <a:moveTo>
                    <a:pt x="39862" y="375"/>
                  </a:moveTo>
                  <a:cubicBezTo>
                    <a:pt x="39752" y="375"/>
                    <a:pt x="39641" y="393"/>
                    <a:pt x="39545" y="429"/>
                  </a:cubicBezTo>
                  <a:cubicBezTo>
                    <a:pt x="38422" y="860"/>
                    <a:pt x="37231" y="1220"/>
                    <a:pt x="36143" y="1737"/>
                  </a:cubicBezTo>
                  <a:cubicBezTo>
                    <a:pt x="35848" y="1880"/>
                    <a:pt x="35723" y="1951"/>
                    <a:pt x="35630" y="1951"/>
                  </a:cubicBezTo>
                  <a:cubicBezTo>
                    <a:pt x="35516" y="1951"/>
                    <a:pt x="35452" y="1837"/>
                    <a:pt x="35173" y="1598"/>
                  </a:cubicBezTo>
                  <a:cubicBezTo>
                    <a:pt x="34984" y="1431"/>
                    <a:pt x="34785" y="1277"/>
                    <a:pt x="34571" y="1141"/>
                  </a:cubicBezTo>
                  <a:lnTo>
                    <a:pt x="34571" y="1141"/>
                  </a:lnTo>
                  <a:cubicBezTo>
                    <a:pt x="34760" y="1337"/>
                    <a:pt x="34920" y="1576"/>
                    <a:pt x="35020" y="1741"/>
                  </a:cubicBezTo>
                  <a:cubicBezTo>
                    <a:pt x="35131" y="1926"/>
                    <a:pt x="35491" y="2693"/>
                    <a:pt x="35038" y="2721"/>
                  </a:cubicBezTo>
                  <a:cubicBezTo>
                    <a:pt x="34856" y="2736"/>
                    <a:pt x="34678" y="2739"/>
                    <a:pt x="34500" y="2739"/>
                  </a:cubicBezTo>
                  <a:cubicBezTo>
                    <a:pt x="34336" y="2739"/>
                    <a:pt x="34171" y="2736"/>
                    <a:pt x="34008" y="2725"/>
                  </a:cubicBezTo>
                  <a:lnTo>
                    <a:pt x="34008" y="2725"/>
                  </a:lnTo>
                  <a:cubicBezTo>
                    <a:pt x="34282" y="3003"/>
                    <a:pt x="34556" y="3274"/>
                    <a:pt x="34974" y="3420"/>
                  </a:cubicBezTo>
                  <a:cubicBezTo>
                    <a:pt x="35244" y="3516"/>
                    <a:pt x="35509" y="3559"/>
                    <a:pt x="35766" y="3559"/>
                  </a:cubicBezTo>
                  <a:cubicBezTo>
                    <a:pt x="36322" y="3559"/>
                    <a:pt x="36853" y="3370"/>
                    <a:pt x="37410" y="3164"/>
                  </a:cubicBezTo>
                  <a:cubicBezTo>
                    <a:pt x="38547" y="2736"/>
                    <a:pt x="39677" y="2290"/>
                    <a:pt x="40811" y="1851"/>
                  </a:cubicBezTo>
                  <a:cubicBezTo>
                    <a:pt x="41945" y="1416"/>
                    <a:pt x="40747" y="375"/>
                    <a:pt x="39862" y="375"/>
                  </a:cubicBezTo>
                  <a:close/>
                  <a:moveTo>
                    <a:pt x="1498" y="1719"/>
                  </a:moveTo>
                  <a:cubicBezTo>
                    <a:pt x="1242" y="1894"/>
                    <a:pt x="996" y="2076"/>
                    <a:pt x="761" y="2265"/>
                  </a:cubicBezTo>
                  <a:cubicBezTo>
                    <a:pt x="1" y="2874"/>
                    <a:pt x="1103" y="3669"/>
                    <a:pt x="1926" y="3669"/>
                  </a:cubicBezTo>
                  <a:cubicBezTo>
                    <a:pt x="2130" y="3669"/>
                    <a:pt x="2311" y="3623"/>
                    <a:pt x="2451" y="3513"/>
                  </a:cubicBezTo>
                  <a:cubicBezTo>
                    <a:pt x="2618" y="3381"/>
                    <a:pt x="2793" y="3242"/>
                    <a:pt x="2975" y="3106"/>
                  </a:cubicBezTo>
                  <a:cubicBezTo>
                    <a:pt x="2436" y="3031"/>
                    <a:pt x="1502" y="2211"/>
                    <a:pt x="1498" y="1719"/>
                  </a:cubicBezTo>
                  <a:close/>
                  <a:moveTo>
                    <a:pt x="6376" y="1"/>
                  </a:moveTo>
                  <a:cubicBezTo>
                    <a:pt x="5271" y="1"/>
                    <a:pt x="4137" y="310"/>
                    <a:pt x="3064" y="814"/>
                  </a:cubicBezTo>
                  <a:cubicBezTo>
                    <a:pt x="3998" y="475"/>
                    <a:pt x="4989" y="264"/>
                    <a:pt x="5977" y="264"/>
                  </a:cubicBezTo>
                  <a:cubicBezTo>
                    <a:pt x="6366" y="264"/>
                    <a:pt x="6755" y="297"/>
                    <a:pt x="7136" y="368"/>
                  </a:cubicBezTo>
                  <a:cubicBezTo>
                    <a:pt x="7849" y="500"/>
                    <a:pt x="8519" y="789"/>
                    <a:pt x="9090" y="1242"/>
                  </a:cubicBezTo>
                  <a:cubicBezTo>
                    <a:pt x="9771" y="1780"/>
                    <a:pt x="10310" y="2889"/>
                    <a:pt x="11236" y="3003"/>
                  </a:cubicBezTo>
                  <a:cubicBezTo>
                    <a:pt x="11843" y="3082"/>
                    <a:pt x="13137" y="4686"/>
                    <a:pt x="12449" y="4686"/>
                  </a:cubicBezTo>
                  <a:cubicBezTo>
                    <a:pt x="12428" y="4686"/>
                    <a:pt x="12403" y="4686"/>
                    <a:pt x="12378" y="4683"/>
                  </a:cubicBezTo>
                  <a:cubicBezTo>
                    <a:pt x="10777" y="4479"/>
                    <a:pt x="10120" y="3574"/>
                    <a:pt x="9033" y="2557"/>
                  </a:cubicBezTo>
                  <a:cubicBezTo>
                    <a:pt x="8787" y="2329"/>
                    <a:pt x="8501" y="2168"/>
                    <a:pt x="8191" y="2061"/>
                  </a:cubicBezTo>
                  <a:lnTo>
                    <a:pt x="8191" y="2061"/>
                  </a:lnTo>
                  <a:cubicBezTo>
                    <a:pt x="8366" y="2204"/>
                    <a:pt x="8534" y="2372"/>
                    <a:pt x="8698" y="2571"/>
                  </a:cubicBezTo>
                  <a:cubicBezTo>
                    <a:pt x="9742" y="3855"/>
                    <a:pt x="10719" y="4903"/>
                    <a:pt x="12481" y="4903"/>
                  </a:cubicBezTo>
                  <a:cubicBezTo>
                    <a:pt x="12528" y="4903"/>
                    <a:pt x="12574" y="4903"/>
                    <a:pt x="12620" y="4900"/>
                  </a:cubicBezTo>
                  <a:cubicBezTo>
                    <a:pt x="14603" y="4843"/>
                    <a:pt x="15879" y="3509"/>
                    <a:pt x="17384" y="2415"/>
                  </a:cubicBezTo>
                  <a:cubicBezTo>
                    <a:pt x="17687" y="2193"/>
                    <a:pt x="17983" y="2001"/>
                    <a:pt x="18268" y="1862"/>
                  </a:cubicBezTo>
                  <a:lnTo>
                    <a:pt x="18268" y="1862"/>
                  </a:lnTo>
                  <a:cubicBezTo>
                    <a:pt x="18140" y="1880"/>
                    <a:pt x="17997" y="1923"/>
                    <a:pt x="17826" y="2001"/>
                  </a:cubicBezTo>
                  <a:cubicBezTo>
                    <a:pt x="17259" y="2261"/>
                    <a:pt x="16703" y="2860"/>
                    <a:pt x="16157" y="3188"/>
                  </a:cubicBezTo>
                  <a:cubicBezTo>
                    <a:pt x="15630" y="3502"/>
                    <a:pt x="15081" y="3763"/>
                    <a:pt x="14521" y="4008"/>
                  </a:cubicBezTo>
                  <a:cubicBezTo>
                    <a:pt x="14381" y="4069"/>
                    <a:pt x="14125" y="4158"/>
                    <a:pt x="13914" y="4158"/>
                  </a:cubicBezTo>
                  <a:cubicBezTo>
                    <a:pt x="13740" y="4158"/>
                    <a:pt x="13593" y="4097"/>
                    <a:pt x="13565" y="3908"/>
                  </a:cubicBezTo>
                  <a:cubicBezTo>
                    <a:pt x="13501" y="3506"/>
                    <a:pt x="14389" y="3103"/>
                    <a:pt x="14663" y="2985"/>
                  </a:cubicBezTo>
                  <a:cubicBezTo>
                    <a:pt x="16246" y="2293"/>
                    <a:pt x="17441" y="703"/>
                    <a:pt x="19241" y="493"/>
                  </a:cubicBezTo>
                  <a:cubicBezTo>
                    <a:pt x="19366" y="478"/>
                    <a:pt x="19495" y="468"/>
                    <a:pt x="19623" y="468"/>
                  </a:cubicBezTo>
                  <a:cubicBezTo>
                    <a:pt x="20097" y="468"/>
                    <a:pt x="20582" y="585"/>
                    <a:pt x="20936" y="921"/>
                  </a:cubicBezTo>
                  <a:cubicBezTo>
                    <a:pt x="21221" y="1195"/>
                    <a:pt x="21278" y="1566"/>
                    <a:pt x="21535" y="1859"/>
                  </a:cubicBezTo>
                  <a:cubicBezTo>
                    <a:pt x="21848" y="2211"/>
                    <a:pt x="22233" y="2346"/>
                    <a:pt x="22672" y="2504"/>
                  </a:cubicBezTo>
                  <a:cubicBezTo>
                    <a:pt x="23003" y="2621"/>
                    <a:pt x="22255" y="3313"/>
                    <a:pt x="21563" y="3620"/>
                  </a:cubicBezTo>
                  <a:cubicBezTo>
                    <a:pt x="21749" y="3773"/>
                    <a:pt x="21945" y="3919"/>
                    <a:pt x="22159" y="4055"/>
                  </a:cubicBezTo>
                  <a:cubicBezTo>
                    <a:pt x="23121" y="4661"/>
                    <a:pt x="24266" y="4986"/>
                    <a:pt x="25407" y="4999"/>
                  </a:cubicBezTo>
                  <a:cubicBezTo>
                    <a:pt x="24968" y="4464"/>
                    <a:pt x="24783" y="3694"/>
                    <a:pt x="25393" y="3541"/>
                  </a:cubicBezTo>
                  <a:cubicBezTo>
                    <a:pt x="26395" y="3288"/>
                    <a:pt x="27272" y="2835"/>
                    <a:pt x="28034" y="2137"/>
                  </a:cubicBezTo>
                  <a:cubicBezTo>
                    <a:pt x="28666" y="1555"/>
                    <a:pt x="29183" y="960"/>
                    <a:pt x="30024" y="689"/>
                  </a:cubicBezTo>
                  <a:cubicBezTo>
                    <a:pt x="30085" y="671"/>
                    <a:pt x="30146" y="664"/>
                    <a:pt x="30206" y="664"/>
                  </a:cubicBezTo>
                  <a:cubicBezTo>
                    <a:pt x="30723" y="664"/>
                    <a:pt x="31291" y="1302"/>
                    <a:pt x="31433" y="1865"/>
                  </a:cubicBezTo>
                  <a:cubicBezTo>
                    <a:pt x="31647" y="1812"/>
                    <a:pt x="31864" y="1787"/>
                    <a:pt x="32082" y="1787"/>
                  </a:cubicBezTo>
                  <a:lnTo>
                    <a:pt x="32193" y="1787"/>
                  </a:lnTo>
                  <a:cubicBezTo>
                    <a:pt x="32175" y="1762"/>
                    <a:pt x="32160" y="1737"/>
                    <a:pt x="32142" y="1712"/>
                  </a:cubicBezTo>
                  <a:cubicBezTo>
                    <a:pt x="32071" y="1591"/>
                    <a:pt x="31697" y="725"/>
                    <a:pt x="32078" y="725"/>
                  </a:cubicBezTo>
                  <a:cubicBezTo>
                    <a:pt x="32093" y="725"/>
                    <a:pt x="32111" y="725"/>
                    <a:pt x="32125" y="728"/>
                  </a:cubicBezTo>
                  <a:cubicBezTo>
                    <a:pt x="32545" y="792"/>
                    <a:pt x="32963" y="824"/>
                    <a:pt x="33380" y="824"/>
                  </a:cubicBezTo>
                  <a:cubicBezTo>
                    <a:pt x="33559" y="824"/>
                    <a:pt x="33740" y="817"/>
                    <a:pt x="33918" y="806"/>
                  </a:cubicBezTo>
                  <a:lnTo>
                    <a:pt x="33947" y="806"/>
                  </a:lnTo>
                  <a:cubicBezTo>
                    <a:pt x="33195" y="457"/>
                    <a:pt x="32356" y="271"/>
                    <a:pt x="31522" y="271"/>
                  </a:cubicBezTo>
                  <a:cubicBezTo>
                    <a:pt x="30919" y="271"/>
                    <a:pt x="30320" y="368"/>
                    <a:pt x="29754" y="575"/>
                  </a:cubicBezTo>
                  <a:cubicBezTo>
                    <a:pt x="27928" y="1242"/>
                    <a:pt x="27186" y="3406"/>
                    <a:pt x="25090" y="3491"/>
                  </a:cubicBezTo>
                  <a:cubicBezTo>
                    <a:pt x="25044" y="3495"/>
                    <a:pt x="24996" y="3495"/>
                    <a:pt x="24950" y="3495"/>
                  </a:cubicBezTo>
                  <a:cubicBezTo>
                    <a:pt x="22857" y="3495"/>
                    <a:pt x="22544" y="1462"/>
                    <a:pt x="20967" y="542"/>
                  </a:cubicBezTo>
                  <a:cubicBezTo>
                    <a:pt x="20340" y="175"/>
                    <a:pt x="19641" y="11"/>
                    <a:pt x="18938" y="11"/>
                  </a:cubicBezTo>
                  <a:cubicBezTo>
                    <a:pt x="18072" y="11"/>
                    <a:pt x="17202" y="257"/>
                    <a:pt x="16446" y="671"/>
                  </a:cubicBezTo>
                  <a:cubicBezTo>
                    <a:pt x="15515" y="1177"/>
                    <a:pt x="14781" y="1966"/>
                    <a:pt x="13918" y="2568"/>
                  </a:cubicBezTo>
                  <a:cubicBezTo>
                    <a:pt x="13369" y="2950"/>
                    <a:pt x="12941" y="3224"/>
                    <a:pt x="12352" y="3224"/>
                  </a:cubicBezTo>
                  <a:cubicBezTo>
                    <a:pt x="12210" y="3224"/>
                    <a:pt x="12057" y="3210"/>
                    <a:pt x="11889" y="3174"/>
                  </a:cubicBezTo>
                  <a:cubicBezTo>
                    <a:pt x="11090" y="3003"/>
                    <a:pt x="11012" y="2667"/>
                    <a:pt x="10534" y="2061"/>
                  </a:cubicBezTo>
                  <a:cubicBezTo>
                    <a:pt x="9365" y="589"/>
                    <a:pt x="7899" y="1"/>
                    <a:pt x="6376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0" name="Google Shape;2200;p47"/>
            <p:cNvSpPr/>
            <p:nvPr/>
          </p:nvSpPr>
          <p:spPr>
            <a:xfrm>
              <a:off x="1432150" y="3542325"/>
              <a:ext cx="167450" cy="57425"/>
            </a:xfrm>
            <a:custGeom>
              <a:rect b="b" l="l" r="r" t="t"/>
              <a:pathLst>
                <a:path extrusionOk="0" h="2297" w="6698">
                  <a:moveTo>
                    <a:pt x="1570" y="1"/>
                  </a:moveTo>
                  <a:lnTo>
                    <a:pt x="1570" y="1"/>
                  </a:lnTo>
                  <a:cubicBezTo>
                    <a:pt x="1278" y="108"/>
                    <a:pt x="989" y="228"/>
                    <a:pt x="707" y="361"/>
                  </a:cubicBezTo>
                  <a:cubicBezTo>
                    <a:pt x="682" y="368"/>
                    <a:pt x="657" y="378"/>
                    <a:pt x="636" y="393"/>
                  </a:cubicBezTo>
                  <a:cubicBezTo>
                    <a:pt x="482" y="468"/>
                    <a:pt x="329" y="542"/>
                    <a:pt x="176" y="625"/>
                  </a:cubicBezTo>
                  <a:cubicBezTo>
                    <a:pt x="54" y="689"/>
                    <a:pt x="1" y="789"/>
                    <a:pt x="4" y="906"/>
                  </a:cubicBezTo>
                  <a:cubicBezTo>
                    <a:pt x="500" y="564"/>
                    <a:pt x="1028" y="257"/>
                    <a:pt x="1570" y="1"/>
                  </a:cubicBezTo>
                  <a:close/>
                  <a:moveTo>
                    <a:pt x="5093" y="685"/>
                  </a:moveTo>
                  <a:cubicBezTo>
                    <a:pt x="3862" y="685"/>
                    <a:pt x="2557" y="1480"/>
                    <a:pt x="1481" y="2293"/>
                  </a:cubicBezTo>
                  <a:cubicBezTo>
                    <a:pt x="1505" y="2297"/>
                    <a:pt x="1530" y="2297"/>
                    <a:pt x="1556" y="2297"/>
                  </a:cubicBezTo>
                  <a:cubicBezTo>
                    <a:pt x="1588" y="2297"/>
                    <a:pt x="1616" y="2293"/>
                    <a:pt x="1645" y="2286"/>
                  </a:cubicBezTo>
                  <a:cubicBezTo>
                    <a:pt x="1984" y="2204"/>
                    <a:pt x="2009" y="2186"/>
                    <a:pt x="2254" y="1983"/>
                  </a:cubicBezTo>
                  <a:cubicBezTo>
                    <a:pt x="3232" y="1530"/>
                    <a:pt x="4497" y="1092"/>
                    <a:pt x="5631" y="1092"/>
                  </a:cubicBezTo>
                  <a:cubicBezTo>
                    <a:pt x="6006" y="1092"/>
                    <a:pt x="6365" y="1138"/>
                    <a:pt x="6697" y="1248"/>
                  </a:cubicBezTo>
                  <a:cubicBezTo>
                    <a:pt x="6199" y="849"/>
                    <a:pt x="5653" y="685"/>
                    <a:pt x="5093" y="685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1" name="Google Shape;2201;p47"/>
            <p:cNvSpPr/>
            <p:nvPr/>
          </p:nvSpPr>
          <p:spPr>
            <a:xfrm>
              <a:off x="1432250" y="3528600"/>
              <a:ext cx="291000" cy="110575"/>
            </a:xfrm>
            <a:custGeom>
              <a:rect b="b" l="l" r="r" t="t"/>
              <a:pathLst>
                <a:path extrusionOk="0" h="4423" w="11640">
                  <a:moveTo>
                    <a:pt x="4479" y="0"/>
                  </a:moveTo>
                  <a:cubicBezTo>
                    <a:pt x="3491" y="0"/>
                    <a:pt x="2500" y="211"/>
                    <a:pt x="1566" y="550"/>
                  </a:cubicBezTo>
                  <a:cubicBezTo>
                    <a:pt x="1024" y="806"/>
                    <a:pt x="496" y="1113"/>
                    <a:pt x="0" y="1455"/>
                  </a:cubicBezTo>
                  <a:cubicBezTo>
                    <a:pt x="4" y="1947"/>
                    <a:pt x="938" y="2767"/>
                    <a:pt x="1477" y="2842"/>
                  </a:cubicBezTo>
                  <a:cubicBezTo>
                    <a:pt x="2553" y="2029"/>
                    <a:pt x="3858" y="1234"/>
                    <a:pt x="5089" y="1234"/>
                  </a:cubicBezTo>
                  <a:cubicBezTo>
                    <a:pt x="5649" y="1234"/>
                    <a:pt x="6195" y="1398"/>
                    <a:pt x="6693" y="1797"/>
                  </a:cubicBezTo>
                  <a:cubicBezTo>
                    <a:pt x="7003" y="1904"/>
                    <a:pt x="7289" y="2065"/>
                    <a:pt x="7535" y="2293"/>
                  </a:cubicBezTo>
                  <a:cubicBezTo>
                    <a:pt x="8622" y="3310"/>
                    <a:pt x="9279" y="4215"/>
                    <a:pt x="10880" y="4419"/>
                  </a:cubicBezTo>
                  <a:cubicBezTo>
                    <a:pt x="10905" y="4422"/>
                    <a:pt x="10930" y="4422"/>
                    <a:pt x="10951" y="4422"/>
                  </a:cubicBezTo>
                  <a:cubicBezTo>
                    <a:pt x="11639" y="4422"/>
                    <a:pt x="10345" y="2818"/>
                    <a:pt x="9738" y="2739"/>
                  </a:cubicBezTo>
                  <a:cubicBezTo>
                    <a:pt x="8812" y="2625"/>
                    <a:pt x="8273" y="1516"/>
                    <a:pt x="7592" y="978"/>
                  </a:cubicBezTo>
                  <a:cubicBezTo>
                    <a:pt x="7021" y="525"/>
                    <a:pt x="6351" y="236"/>
                    <a:pt x="5638" y="104"/>
                  </a:cubicBezTo>
                  <a:cubicBezTo>
                    <a:pt x="5257" y="33"/>
                    <a:pt x="4868" y="0"/>
                    <a:pt x="4479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2" name="Google Shape;2202;p47"/>
            <p:cNvSpPr/>
            <p:nvPr/>
          </p:nvSpPr>
          <p:spPr>
            <a:xfrm>
              <a:off x="1851500" y="3562750"/>
              <a:ext cx="82400" cy="53425"/>
            </a:xfrm>
            <a:custGeom>
              <a:rect b="b" l="l" r="r" t="t"/>
              <a:pathLst>
                <a:path extrusionOk="0" h="2137" w="3296">
                  <a:moveTo>
                    <a:pt x="881" y="0"/>
                  </a:moveTo>
                  <a:cubicBezTo>
                    <a:pt x="596" y="0"/>
                    <a:pt x="300" y="86"/>
                    <a:pt x="0" y="232"/>
                  </a:cubicBezTo>
                  <a:cubicBezTo>
                    <a:pt x="36" y="229"/>
                    <a:pt x="68" y="224"/>
                    <a:pt x="104" y="224"/>
                  </a:cubicBezTo>
                  <a:cubicBezTo>
                    <a:pt x="667" y="224"/>
                    <a:pt x="817" y="852"/>
                    <a:pt x="1259" y="1369"/>
                  </a:cubicBezTo>
                  <a:cubicBezTo>
                    <a:pt x="1594" y="1758"/>
                    <a:pt x="2097" y="1940"/>
                    <a:pt x="2564" y="2107"/>
                  </a:cubicBezTo>
                  <a:cubicBezTo>
                    <a:pt x="2614" y="2125"/>
                    <a:pt x="2671" y="2136"/>
                    <a:pt x="2735" y="2136"/>
                  </a:cubicBezTo>
                  <a:cubicBezTo>
                    <a:pt x="2899" y="2136"/>
                    <a:pt x="3096" y="2079"/>
                    <a:pt x="3295" y="1990"/>
                  </a:cubicBezTo>
                  <a:cubicBezTo>
                    <a:pt x="2920" y="1669"/>
                    <a:pt x="2599" y="1302"/>
                    <a:pt x="2293" y="881"/>
                  </a:cubicBezTo>
                  <a:cubicBezTo>
                    <a:pt x="1833" y="250"/>
                    <a:pt x="1366" y="0"/>
                    <a:pt x="881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3" name="Google Shape;2203;p47"/>
            <p:cNvSpPr/>
            <p:nvPr/>
          </p:nvSpPr>
          <p:spPr>
            <a:xfrm>
              <a:off x="1732300" y="3533675"/>
              <a:ext cx="237600" cy="92300"/>
            </a:xfrm>
            <a:custGeom>
              <a:rect b="b" l="l" r="r" t="t"/>
              <a:pathLst>
                <a:path extrusionOk="0" h="3692" w="9504">
                  <a:moveTo>
                    <a:pt x="6123" y="1"/>
                  </a:moveTo>
                  <a:cubicBezTo>
                    <a:pt x="5995" y="1"/>
                    <a:pt x="5866" y="11"/>
                    <a:pt x="5741" y="26"/>
                  </a:cubicBezTo>
                  <a:cubicBezTo>
                    <a:pt x="3941" y="236"/>
                    <a:pt x="2746" y="1826"/>
                    <a:pt x="1163" y="2518"/>
                  </a:cubicBezTo>
                  <a:cubicBezTo>
                    <a:pt x="889" y="2636"/>
                    <a:pt x="1" y="3039"/>
                    <a:pt x="65" y="3441"/>
                  </a:cubicBezTo>
                  <a:cubicBezTo>
                    <a:pt x="93" y="3630"/>
                    <a:pt x="240" y="3691"/>
                    <a:pt x="414" y="3691"/>
                  </a:cubicBezTo>
                  <a:cubicBezTo>
                    <a:pt x="625" y="3691"/>
                    <a:pt x="881" y="3602"/>
                    <a:pt x="1021" y="3541"/>
                  </a:cubicBezTo>
                  <a:cubicBezTo>
                    <a:pt x="1581" y="3296"/>
                    <a:pt x="2130" y="3035"/>
                    <a:pt x="2657" y="2721"/>
                  </a:cubicBezTo>
                  <a:cubicBezTo>
                    <a:pt x="3203" y="2393"/>
                    <a:pt x="3759" y="1794"/>
                    <a:pt x="4326" y="1534"/>
                  </a:cubicBezTo>
                  <a:cubicBezTo>
                    <a:pt x="4497" y="1456"/>
                    <a:pt x="4640" y="1413"/>
                    <a:pt x="4768" y="1395"/>
                  </a:cubicBezTo>
                  <a:cubicBezTo>
                    <a:pt x="5068" y="1249"/>
                    <a:pt x="5364" y="1163"/>
                    <a:pt x="5649" y="1163"/>
                  </a:cubicBezTo>
                  <a:cubicBezTo>
                    <a:pt x="6134" y="1163"/>
                    <a:pt x="6601" y="1413"/>
                    <a:pt x="7061" y="2044"/>
                  </a:cubicBezTo>
                  <a:cubicBezTo>
                    <a:pt x="7367" y="2465"/>
                    <a:pt x="7688" y="2832"/>
                    <a:pt x="8063" y="3153"/>
                  </a:cubicBezTo>
                  <a:cubicBezTo>
                    <a:pt x="8755" y="2846"/>
                    <a:pt x="9503" y="2154"/>
                    <a:pt x="9172" y="2037"/>
                  </a:cubicBezTo>
                  <a:cubicBezTo>
                    <a:pt x="8733" y="1879"/>
                    <a:pt x="8348" y="1744"/>
                    <a:pt x="8035" y="1392"/>
                  </a:cubicBezTo>
                  <a:cubicBezTo>
                    <a:pt x="7778" y="1099"/>
                    <a:pt x="7721" y="728"/>
                    <a:pt x="7436" y="454"/>
                  </a:cubicBezTo>
                  <a:cubicBezTo>
                    <a:pt x="7082" y="118"/>
                    <a:pt x="6597" y="1"/>
                    <a:pt x="6123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4" name="Google Shape;2204;p47"/>
            <p:cNvSpPr/>
            <p:nvPr/>
          </p:nvSpPr>
          <p:spPr>
            <a:xfrm>
              <a:off x="2029975" y="3568625"/>
              <a:ext cx="152875" cy="91650"/>
            </a:xfrm>
            <a:custGeom>
              <a:rect b="b" l="l" r="r" t="t"/>
              <a:pathLst>
                <a:path extrusionOk="0" h="3666" w="6115">
                  <a:moveTo>
                    <a:pt x="6026" y="0"/>
                  </a:moveTo>
                  <a:lnTo>
                    <a:pt x="6026" y="0"/>
                  </a:lnTo>
                  <a:cubicBezTo>
                    <a:pt x="5730" y="79"/>
                    <a:pt x="5441" y="203"/>
                    <a:pt x="5185" y="374"/>
                  </a:cubicBezTo>
                  <a:cubicBezTo>
                    <a:pt x="4329" y="942"/>
                    <a:pt x="3812" y="1880"/>
                    <a:pt x="2920" y="2415"/>
                  </a:cubicBezTo>
                  <a:cubicBezTo>
                    <a:pt x="2346" y="2757"/>
                    <a:pt x="1701" y="2956"/>
                    <a:pt x="1049" y="3060"/>
                  </a:cubicBezTo>
                  <a:cubicBezTo>
                    <a:pt x="731" y="3110"/>
                    <a:pt x="410" y="3134"/>
                    <a:pt x="89" y="3134"/>
                  </a:cubicBezTo>
                  <a:lnTo>
                    <a:pt x="0" y="3134"/>
                  </a:lnTo>
                  <a:cubicBezTo>
                    <a:pt x="249" y="3438"/>
                    <a:pt x="581" y="3666"/>
                    <a:pt x="895" y="3666"/>
                  </a:cubicBezTo>
                  <a:cubicBezTo>
                    <a:pt x="945" y="3666"/>
                    <a:pt x="995" y="3659"/>
                    <a:pt x="1041" y="3648"/>
                  </a:cubicBezTo>
                  <a:cubicBezTo>
                    <a:pt x="1954" y="3417"/>
                    <a:pt x="2835" y="3027"/>
                    <a:pt x="3583" y="2454"/>
                  </a:cubicBezTo>
                  <a:cubicBezTo>
                    <a:pt x="4283" y="1919"/>
                    <a:pt x="4814" y="1074"/>
                    <a:pt x="5677" y="795"/>
                  </a:cubicBezTo>
                  <a:cubicBezTo>
                    <a:pt x="6037" y="678"/>
                    <a:pt x="6115" y="357"/>
                    <a:pt x="6026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5" name="Google Shape;2205;p47"/>
            <p:cNvSpPr/>
            <p:nvPr/>
          </p:nvSpPr>
          <p:spPr>
            <a:xfrm>
              <a:off x="2014350" y="3538575"/>
              <a:ext cx="166275" cy="108425"/>
            </a:xfrm>
            <a:custGeom>
              <a:rect b="b" l="l" r="r" t="t"/>
              <a:pathLst>
                <a:path extrusionOk="0" h="4337" w="6651">
                  <a:moveTo>
                    <a:pt x="5424" y="1"/>
                  </a:moveTo>
                  <a:cubicBezTo>
                    <a:pt x="5364" y="1"/>
                    <a:pt x="5303" y="8"/>
                    <a:pt x="5242" y="26"/>
                  </a:cubicBezTo>
                  <a:cubicBezTo>
                    <a:pt x="4401" y="297"/>
                    <a:pt x="3884" y="892"/>
                    <a:pt x="3252" y="1474"/>
                  </a:cubicBezTo>
                  <a:cubicBezTo>
                    <a:pt x="2490" y="2172"/>
                    <a:pt x="1613" y="2625"/>
                    <a:pt x="611" y="2878"/>
                  </a:cubicBezTo>
                  <a:cubicBezTo>
                    <a:pt x="1" y="3031"/>
                    <a:pt x="186" y="3801"/>
                    <a:pt x="625" y="4336"/>
                  </a:cubicBezTo>
                  <a:lnTo>
                    <a:pt x="714" y="4336"/>
                  </a:lnTo>
                  <a:cubicBezTo>
                    <a:pt x="1035" y="4336"/>
                    <a:pt x="1356" y="4312"/>
                    <a:pt x="1674" y="4262"/>
                  </a:cubicBezTo>
                  <a:cubicBezTo>
                    <a:pt x="2326" y="4158"/>
                    <a:pt x="2971" y="3959"/>
                    <a:pt x="3545" y="3617"/>
                  </a:cubicBezTo>
                  <a:cubicBezTo>
                    <a:pt x="4437" y="3082"/>
                    <a:pt x="4954" y="2144"/>
                    <a:pt x="5810" y="1576"/>
                  </a:cubicBezTo>
                  <a:cubicBezTo>
                    <a:pt x="6066" y="1405"/>
                    <a:pt x="6355" y="1281"/>
                    <a:pt x="6651" y="1202"/>
                  </a:cubicBezTo>
                  <a:cubicBezTo>
                    <a:pt x="6509" y="639"/>
                    <a:pt x="5941" y="1"/>
                    <a:pt x="5424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6" name="Google Shape;2206;p47"/>
            <p:cNvSpPr/>
            <p:nvPr/>
          </p:nvSpPr>
          <p:spPr>
            <a:xfrm>
              <a:off x="2199600" y="3542125"/>
              <a:ext cx="59475" cy="48000"/>
            </a:xfrm>
            <a:custGeom>
              <a:rect b="b" l="l" r="r" t="t"/>
              <a:pathLst>
                <a:path extrusionOk="0" h="1920" w="2379">
                  <a:moveTo>
                    <a:pt x="1755" y="1"/>
                  </a:moveTo>
                  <a:cubicBezTo>
                    <a:pt x="1897" y="65"/>
                    <a:pt x="2033" y="137"/>
                    <a:pt x="2168" y="212"/>
                  </a:cubicBezTo>
                  <a:cubicBezTo>
                    <a:pt x="2239" y="251"/>
                    <a:pt x="2308" y="294"/>
                    <a:pt x="2379" y="336"/>
                  </a:cubicBezTo>
                  <a:cubicBezTo>
                    <a:pt x="2193" y="147"/>
                    <a:pt x="1979" y="1"/>
                    <a:pt x="1759" y="1"/>
                  </a:cubicBezTo>
                  <a:close/>
                  <a:moveTo>
                    <a:pt x="1" y="982"/>
                  </a:moveTo>
                  <a:cubicBezTo>
                    <a:pt x="243" y="1367"/>
                    <a:pt x="589" y="1770"/>
                    <a:pt x="1052" y="1838"/>
                  </a:cubicBezTo>
                  <a:cubicBezTo>
                    <a:pt x="1306" y="1877"/>
                    <a:pt x="1559" y="1905"/>
                    <a:pt x="1816" y="1920"/>
                  </a:cubicBezTo>
                  <a:cubicBezTo>
                    <a:pt x="1640" y="1745"/>
                    <a:pt x="1466" y="1567"/>
                    <a:pt x="1252" y="1413"/>
                  </a:cubicBezTo>
                  <a:cubicBezTo>
                    <a:pt x="878" y="1139"/>
                    <a:pt x="442" y="1003"/>
                    <a:pt x="1" y="982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7" name="Google Shape;2207;p47"/>
            <p:cNvSpPr/>
            <p:nvPr/>
          </p:nvSpPr>
          <p:spPr>
            <a:xfrm>
              <a:off x="2187225" y="3540100"/>
              <a:ext cx="94850" cy="50400"/>
            </a:xfrm>
            <a:custGeom>
              <a:rect b="b" l="l" r="r" t="t"/>
              <a:pathLst>
                <a:path extrusionOk="0" h="2016" w="3794">
                  <a:moveTo>
                    <a:pt x="381" y="1"/>
                  </a:moveTo>
                  <a:cubicBezTo>
                    <a:pt x="0" y="1"/>
                    <a:pt x="374" y="867"/>
                    <a:pt x="445" y="988"/>
                  </a:cubicBezTo>
                  <a:cubicBezTo>
                    <a:pt x="463" y="1013"/>
                    <a:pt x="478" y="1038"/>
                    <a:pt x="496" y="1063"/>
                  </a:cubicBezTo>
                  <a:cubicBezTo>
                    <a:pt x="937" y="1084"/>
                    <a:pt x="1373" y="1220"/>
                    <a:pt x="1747" y="1494"/>
                  </a:cubicBezTo>
                  <a:cubicBezTo>
                    <a:pt x="1961" y="1648"/>
                    <a:pt x="2135" y="1826"/>
                    <a:pt x="2311" y="2001"/>
                  </a:cubicBezTo>
                  <a:cubicBezTo>
                    <a:pt x="2474" y="2012"/>
                    <a:pt x="2639" y="2015"/>
                    <a:pt x="2803" y="2015"/>
                  </a:cubicBezTo>
                  <a:cubicBezTo>
                    <a:pt x="2981" y="2015"/>
                    <a:pt x="3159" y="2012"/>
                    <a:pt x="3341" y="1997"/>
                  </a:cubicBezTo>
                  <a:cubicBezTo>
                    <a:pt x="3794" y="1969"/>
                    <a:pt x="3434" y="1202"/>
                    <a:pt x="3323" y="1017"/>
                  </a:cubicBezTo>
                  <a:cubicBezTo>
                    <a:pt x="3223" y="852"/>
                    <a:pt x="3063" y="613"/>
                    <a:pt x="2874" y="417"/>
                  </a:cubicBezTo>
                  <a:cubicBezTo>
                    <a:pt x="2803" y="375"/>
                    <a:pt x="2734" y="332"/>
                    <a:pt x="2663" y="293"/>
                  </a:cubicBezTo>
                  <a:cubicBezTo>
                    <a:pt x="2528" y="218"/>
                    <a:pt x="2392" y="146"/>
                    <a:pt x="2250" y="82"/>
                  </a:cubicBezTo>
                  <a:lnTo>
                    <a:pt x="2221" y="82"/>
                  </a:lnTo>
                  <a:cubicBezTo>
                    <a:pt x="2043" y="93"/>
                    <a:pt x="1862" y="100"/>
                    <a:pt x="1683" y="100"/>
                  </a:cubicBezTo>
                  <a:cubicBezTo>
                    <a:pt x="1266" y="100"/>
                    <a:pt x="848" y="68"/>
                    <a:pt x="428" y="4"/>
                  </a:cubicBezTo>
                  <a:cubicBezTo>
                    <a:pt x="414" y="1"/>
                    <a:pt x="396" y="1"/>
                    <a:pt x="381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08" name="Google Shape;2208;p47"/>
          <p:cNvSpPr txBox="1"/>
          <p:nvPr/>
        </p:nvSpPr>
        <p:spPr>
          <a:xfrm>
            <a:off x="1574050" y="1218350"/>
            <a:ext cx="70632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200"/>
              <a:buFont typeface="Itim"/>
              <a:buChar char="★"/>
            </a:pPr>
            <a:r>
              <a:rPr lang="en" sz="22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rPr>
              <a:t>Creates a virtual college in Classroom LMS</a:t>
            </a:r>
            <a:endParaRPr sz="2200">
              <a:solidFill>
                <a:schemeClr val="dk2"/>
              </a:solidFill>
              <a:latin typeface="Itim"/>
              <a:ea typeface="Itim"/>
              <a:cs typeface="Itim"/>
              <a:sym typeface="Itim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rPr>
              <a:t> </a:t>
            </a:r>
            <a:endParaRPr sz="2200">
              <a:solidFill>
                <a:schemeClr val="dk2"/>
              </a:solidFill>
              <a:latin typeface="Itim"/>
              <a:ea typeface="Itim"/>
              <a:cs typeface="Itim"/>
              <a:sym typeface="Itim"/>
            </a:endParaRPr>
          </a:p>
          <a:p>
            <a:pPr indent="-3683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200"/>
              <a:buFont typeface="Itim"/>
              <a:buChar char="★"/>
            </a:pPr>
            <a:r>
              <a:rPr lang="en" sz="22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rPr>
              <a:t>Has ownership of college</a:t>
            </a:r>
            <a:endParaRPr sz="2200">
              <a:solidFill>
                <a:schemeClr val="dk2"/>
              </a:solidFill>
              <a:latin typeface="Itim"/>
              <a:ea typeface="Itim"/>
              <a:cs typeface="Itim"/>
              <a:sym typeface="Itim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2"/>
              </a:solidFill>
              <a:latin typeface="Itim"/>
              <a:ea typeface="Itim"/>
              <a:cs typeface="Itim"/>
              <a:sym typeface="Itim"/>
            </a:endParaRPr>
          </a:p>
          <a:p>
            <a:pPr indent="-3683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200"/>
              <a:buFont typeface="Itim"/>
              <a:buChar char="★"/>
            </a:pPr>
            <a:r>
              <a:rPr lang="en" sz="22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rPr>
              <a:t>Adds DBA to each stream in the college</a:t>
            </a:r>
            <a:endParaRPr sz="2200">
              <a:solidFill>
                <a:schemeClr val="dk2"/>
              </a:solidFill>
              <a:latin typeface="Itim"/>
              <a:ea typeface="Itim"/>
              <a:cs typeface="Itim"/>
              <a:sym typeface="Itim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2"/>
              </a:solidFill>
              <a:latin typeface="Itim"/>
              <a:ea typeface="Itim"/>
              <a:cs typeface="Itim"/>
              <a:sym typeface="Itim"/>
            </a:endParaRPr>
          </a:p>
          <a:p>
            <a:pPr indent="-3683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200"/>
              <a:buFont typeface="Itim"/>
              <a:buChar char="★"/>
            </a:pPr>
            <a:r>
              <a:rPr lang="en" sz="22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rPr>
              <a:t>Lead of all DBAs and has same privileges of DBA</a:t>
            </a:r>
            <a:endParaRPr sz="2200">
              <a:solidFill>
                <a:schemeClr val="dk2"/>
              </a:solidFill>
              <a:latin typeface="Itim"/>
              <a:ea typeface="Itim"/>
              <a:cs typeface="Itim"/>
              <a:sym typeface="Itim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2" name="Shape 2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13" name="Google Shape;2213;p48"/>
          <p:cNvGrpSpPr/>
          <p:nvPr/>
        </p:nvGrpSpPr>
        <p:grpSpPr>
          <a:xfrm rot="-1220272">
            <a:off x="1050380" y="3614997"/>
            <a:ext cx="427145" cy="632034"/>
            <a:chOff x="2320725" y="552300"/>
            <a:chExt cx="596450" cy="882550"/>
          </a:xfrm>
        </p:grpSpPr>
        <p:sp>
          <p:nvSpPr>
            <p:cNvPr id="2214" name="Google Shape;2214;p48"/>
            <p:cNvSpPr/>
            <p:nvPr/>
          </p:nvSpPr>
          <p:spPr>
            <a:xfrm>
              <a:off x="2745500" y="900325"/>
              <a:ext cx="30975" cy="188925"/>
            </a:xfrm>
            <a:custGeom>
              <a:rect b="b" l="l" r="r" t="t"/>
              <a:pathLst>
                <a:path extrusionOk="0" h="7557" w="1239">
                  <a:moveTo>
                    <a:pt x="777" y="1"/>
                  </a:moveTo>
                  <a:cubicBezTo>
                    <a:pt x="588" y="1"/>
                    <a:pt x="485" y="189"/>
                    <a:pt x="440" y="550"/>
                  </a:cubicBezTo>
                  <a:cubicBezTo>
                    <a:pt x="408" y="926"/>
                    <a:pt x="393" y="1177"/>
                    <a:pt x="377" y="1303"/>
                  </a:cubicBezTo>
                  <a:lnTo>
                    <a:pt x="1" y="4547"/>
                  </a:lnTo>
                  <a:cubicBezTo>
                    <a:pt x="32" y="5394"/>
                    <a:pt x="48" y="5879"/>
                    <a:pt x="63" y="6052"/>
                  </a:cubicBezTo>
                  <a:cubicBezTo>
                    <a:pt x="95" y="6616"/>
                    <a:pt x="251" y="7086"/>
                    <a:pt x="534" y="7463"/>
                  </a:cubicBezTo>
                  <a:cubicBezTo>
                    <a:pt x="612" y="7463"/>
                    <a:pt x="675" y="7510"/>
                    <a:pt x="753" y="7557"/>
                  </a:cubicBezTo>
                  <a:lnTo>
                    <a:pt x="878" y="7416"/>
                  </a:lnTo>
                  <a:lnTo>
                    <a:pt x="878" y="6961"/>
                  </a:lnTo>
                  <a:cubicBezTo>
                    <a:pt x="847" y="6914"/>
                    <a:pt x="831" y="6867"/>
                    <a:pt x="831" y="6836"/>
                  </a:cubicBezTo>
                  <a:cubicBezTo>
                    <a:pt x="831" y="6836"/>
                    <a:pt x="831" y="6820"/>
                    <a:pt x="831" y="6804"/>
                  </a:cubicBezTo>
                  <a:cubicBezTo>
                    <a:pt x="831" y="6679"/>
                    <a:pt x="816" y="6334"/>
                    <a:pt x="769" y="5770"/>
                  </a:cubicBezTo>
                  <a:cubicBezTo>
                    <a:pt x="753" y="5331"/>
                    <a:pt x="737" y="5002"/>
                    <a:pt x="722" y="4751"/>
                  </a:cubicBezTo>
                  <a:lnTo>
                    <a:pt x="1239" y="832"/>
                  </a:lnTo>
                  <a:cubicBezTo>
                    <a:pt x="1145" y="488"/>
                    <a:pt x="1082" y="252"/>
                    <a:pt x="1020" y="111"/>
                  </a:cubicBezTo>
                  <a:cubicBezTo>
                    <a:pt x="941" y="33"/>
                    <a:pt x="878" y="2"/>
                    <a:pt x="800" y="2"/>
                  </a:cubicBezTo>
                  <a:cubicBezTo>
                    <a:pt x="792" y="1"/>
                    <a:pt x="785" y="1"/>
                    <a:pt x="7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5" name="Google Shape;2215;p48"/>
            <p:cNvSpPr/>
            <p:nvPr/>
          </p:nvSpPr>
          <p:spPr>
            <a:xfrm>
              <a:off x="2531150" y="912900"/>
              <a:ext cx="136400" cy="211225"/>
            </a:xfrm>
            <a:custGeom>
              <a:rect b="b" l="l" r="r" t="t"/>
              <a:pathLst>
                <a:path extrusionOk="0" h="8449" w="5456">
                  <a:moveTo>
                    <a:pt x="3841" y="0"/>
                  </a:moveTo>
                  <a:cubicBezTo>
                    <a:pt x="3496" y="0"/>
                    <a:pt x="3057" y="94"/>
                    <a:pt x="2556" y="298"/>
                  </a:cubicBezTo>
                  <a:lnTo>
                    <a:pt x="1255" y="815"/>
                  </a:lnTo>
                  <a:cubicBezTo>
                    <a:pt x="926" y="1003"/>
                    <a:pt x="675" y="1176"/>
                    <a:pt x="518" y="1301"/>
                  </a:cubicBezTo>
                  <a:cubicBezTo>
                    <a:pt x="346" y="1380"/>
                    <a:pt x="236" y="1442"/>
                    <a:pt x="189" y="1474"/>
                  </a:cubicBezTo>
                  <a:cubicBezTo>
                    <a:pt x="64" y="1552"/>
                    <a:pt x="1" y="1646"/>
                    <a:pt x="1" y="1787"/>
                  </a:cubicBezTo>
                  <a:cubicBezTo>
                    <a:pt x="1" y="1865"/>
                    <a:pt x="48" y="1975"/>
                    <a:pt x="158" y="2101"/>
                  </a:cubicBezTo>
                  <a:cubicBezTo>
                    <a:pt x="267" y="2242"/>
                    <a:pt x="346" y="2304"/>
                    <a:pt x="424" y="2304"/>
                  </a:cubicBezTo>
                  <a:cubicBezTo>
                    <a:pt x="440" y="2304"/>
                    <a:pt x="471" y="2304"/>
                    <a:pt x="471" y="2289"/>
                  </a:cubicBezTo>
                  <a:cubicBezTo>
                    <a:pt x="738" y="2132"/>
                    <a:pt x="926" y="2022"/>
                    <a:pt x="1020" y="1975"/>
                  </a:cubicBezTo>
                  <a:cubicBezTo>
                    <a:pt x="1412" y="1724"/>
                    <a:pt x="1647" y="1583"/>
                    <a:pt x="1709" y="1552"/>
                  </a:cubicBezTo>
                  <a:cubicBezTo>
                    <a:pt x="2869" y="1082"/>
                    <a:pt x="3606" y="862"/>
                    <a:pt x="3888" y="862"/>
                  </a:cubicBezTo>
                  <a:cubicBezTo>
                    <a:pt x="4013" y="862"/>
                    <a:pt x="4123" y="909"/>
                    <a:pt x="4217" y="988"/>
                  </a:cubicBezTo>
                  <a:cubicBezTo>
                    <a:pt x="4311" y="1082"/>
                    <a:pt x="4358" y="1191"/>
                    <a:pt x="4358" y="1333"/>
                  </a:cubicBezTo>
                  <a:cubicBezTo>
                    <a:pt x="4358" y="1615"/>
                    <a:pt x="4233" y="2069"/>
                    <a:pt x="3998" y="2696"/>
                  </a:cubicBezTo>
                  <a:cubicBezTo>
                    <a:pt x="3606" y="3386"/>
                    <a:pt x="3277" y="3919"/>
                    <a:pt x="2995" y="4279"/>
                  </a:cubicBezTo>
                  <a:cubicBezTo>
                    <a:pt x="2916" y="4342"/>
                    <a:pt x="2854" y="4405"/>
                    <a:pt x="2791" y="4436"/>
                  </a:cubicBezTo>
                  <a:lnTo>
                    <a:pt x="2430" y="4985"/>
                  </a:lnTo>
                  <a:cubicBezTo>
                    <a:pt x="2007" y="5486"/>
                    <a:pt x="1725" y="5831"/>
                    <a:pt x="1584" y="6003"/>
                  </a:cubicBezTo>
                  <a:cubicBezTo>
                    <a:pt x="1223" y="6427"/>
                    <a:pt x="706" y="6960"/>
                    <a:pt x="48" y="7602"/>
                  </a:cubicBezTo>
                  <a:cubicBezTo>
                    <a:pt x="32" y="7618"/>
                    <a:pt x="32" y="7665"/>
                    <a:pt x="32" y="7696"/>
                  </a:cubicBezTo>
                  <a:lnTo>
                    <a:pt x="64" y="7869"/>
                  </a:lnTo>
                  <a:cubicBezTo>
                    <a:pt x="79" y="7947"/>
                    <a:pt x="95" y="7994"/>
                    <a:pt x="95" y="8025"/>
                  </a:cubicBezTo>
                  <a:cubicBezTo>
                    <a:pt x="95" y="8041"/>
                    <a:pt x="95" y="8057"/>
                    <a:pt x="79" y="8072"/>
                  </a:cubicBezTo>
                  <a:cubicBezTo>
                    <a:pt x="189" y="8182"/>
                    <a:pt x="236" y="8261"/>
                    <a:pt x="236" y="8339"/>
                  </a:cubicBezTo>
                  <a:cubicBezTo>
                    <a:pt x="314" y="8402"/>
                    <a:pt x="408" y="8449"/>
                    <a:pt x="487" y="8449"/>
                  </a:cubicBezTo>
                  <a:lnTo>
                    <a:pt x="785" y="8417"/>
                  </a:lnTo>
                  <a:cubicBezTo>
                    <a:pt x="988" y="8386"/>
                    <a:pt x="1114" y="8386"/>
                    <a:pt x="1145" y="8386"/>
                  </a:cubicBezTo>
                  <a:cubicBezTo>
                    <a:pt x="1584" y="8386"/>
                    <a:pt x="2054" y="8339"/>
                    <a:pt x="2571" y="8245"/>
                  </a:cubicBezTo>
                  <a:cubicBezTo>
                    <a:pt x="2963" y="8167"/>
                    <a:pt x="3198" y="8104"/>
                    <a:pt x="3277" y="8088"/>
                  </a:cubicBezTo>
                  <a:cubicBezTo>
                    <a:pt x="3575" y="7931"/>
                    <a:pt x="4076" y="7837"/>
                    <a:pt x="4813" y="7775"/>
                  </a:cubicBezTo>
                  <a:cubicBezTo>
                    <a:pt x="4750" y="7775"/>
                    <a:pt x="4719" y="7775"/>
                    <a:pt x="4687" y="7759"/>
                  </a:cubicBezTo>
                  <a:lnTo>
                    <a:pt x="5126" y="7634"/>
                  </a:lnTo>
                  <a:cubicBezTo>
                    <a:pt x="5346" y="7571"/>
                    <a:pt x="5456" y="7461"/>
                    <a:pt x="5456" y="7273"/>
                  </a:cubicBezTo>
                  <a:cubicBezTo>
                    <a:pt x="5456" y="7242"/>
                    <a:pt x="5440" y="7210"/>
                    <a:pt x="5377" y="7163"/>
                  </a:cubicBezTo>
                  <a:cubicBezTo>
                    <a:pt x="5346" y="7163"/>
                    <a:pt x="5267" y="7148"/>
                    <a:pt x="5158" y="7116"/>
                  </a:cubicBezTo>
                  <a:lnTo>
                    <a:pt x="4985" y="7069"/>
                  </a:lnTo>
                  <a:cubicBezTo>
                    <a:pt x="4123" y="7069"/>
                    <a:pt x="3308" y="7132"/>
                    <a:pt x="2540" y="7273"/>
                  </a:cubicBezTo>
                  <a:cubicBezTo>
                    <a:pt x="2430" y="7289"/>
                    <a:pt x="2274" y="7336"/>
                    <a:pt x="2070" y="7414"/>
                  </a:cubicBezTo>
                  <a:cubicBezTo>
                    <a:pt x="1913" y="7461"/>
                    <a:pt x="1803" y="7508"/>
                    <a:pt x="1741" y="7508"/>
                  </a:cubicBezTo>
                  <a:cubicBezTo>
                    <a:pt x="1615" y="7508"/>
                    <a:pt x="1506" y="7477"/>
                    <a:pt x="1427" y="7383"/>
                  </a:cubicBezTo>
                  <a:cubicBezTo>
                    <a:pt x="1506" y="7304"/>
                    <a:pt x="1553" y="7257"/>
                    <a:pt x="1584" y="7242"/>
                  </a:cubicBezTo>
                  <a:cubicBezTo>
                    <a:pt x="1600" y="7148"/>
                    <a:pt x="1600" y="7085"/>
                    <a:pt x="1600" y="7038"/>
                  </a:cubicBezTo>
                  <a:cubicBezTo>
                    <a:pt x="2697" y="5737"/>
                    <a:pt x="3261" y="5063"/>
                    <a:pt x="3324" y="4985"/>
                  </a:cubicBezTo>
                  <a:cubicBezTo>
                    <a:pt x="3700" y="4514"/>
                    <a:pt x="3982" y="4107"/>
                    <a:pt x="4186" y="3762"/>
                  </a:cubicBezTo>
                  <a:cubicBezTo>
                    <a:pt x="4249" y="3621"/>
                    <a:pt x="4296" y="3496"/>
                    <a:pt x="4327" y="3417"/>
                  </a:cubicBezTo>
                  <a:cubicBezTo>
                    <a:pt x="4499" y="3198"/>
                    <a:pt x="4656" y="2884"/>
                    <a:pt x="4813" y="2492"/>
                  </a:cubicBezTo>
                  <a:cubicBezTo>
                    <a:pt x="4954" y="2085"/>
                    <a:pt x="5032" y="1740"/>
                    <a:pt x="5032" y="1458"/>
                  </a:cubicBezTo>
                  <a:cubicBezTo>
                    <a:pt x="5032" y="1348"/>
                    <a:pt x="5001" y="1270"/>
                    <a:pt x="4954" y="1223"/>
                  </a:cubicBezTo>
                  <a:cubicBezTo>
                    <a:pt x="4970" y="1160"/>
                    <a:pt x="4985" y="1113"/>
                    <a:pt x="5017" y="1082"/>
                  </a:cubicBezTo>
                  <a:cubicBezTo>
                    <a:pt x="4970" y="643"/>
                    <a:pt x="4687" y="298"/>
                    <a:pt x="4155" y="16"/>
                  </a:cubicBezTo>
                  <a:cubicBezTo>
                    <a:pt x="4139" y="16"/>
                    <a:pt x="4029" y="0"/>
                    <a:pt x="3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6" name="Google Shape;2216;p48"/>
            <p:cNvSpPr/>
            <p:nvPr/>
          </p:nvSpPr>
          <p:spPr>
            <a:xfrm>
              <a:off x="2335625" y="892900"/>
              <a:ext cx="141100" cy="9425"/>
            </a:xfrm>
            <a:custGeom>
              <a:rect b="b" l="l" r="r" t="t"/>
              <a:pathLst>
                <a:path extrusionOk="0" h="377" w="5644">
                  <a:moveTo>
                    <a:pt x="0" y="377"/>
                  </a:moveTo>
                  <a:cubicBezTo>
                    <a:pt x="1881" y="252"/>
                    <a:pt x="3762" y="126"/>
                    <a:pt x="5643" y="1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7" name="Google Shape;2217;p48"/>
            <p:cNvSpPr/>
            <p:nvPr/>
          </p:nvSpPr>
          <p:spPr>
            <a:xfrm>
              <a:off x="2415175" y="1131550"/>
              <a:ext cx="502000" cy="66250"/>
            </a:xfrm>
            <a:custGeom>
              <a:rect b="b" l="l" r="r" t="t"/>
              <a:pathLst>
                <a:path extrusionOk="0" h="2650" w="20080">
                  <a:moveTo>
                    <a:pt x="19954" y="0"/>
                  </a:moveTo>
                  <a:lnTo>
                    <a:pt x="19954" y="0"/>
                  </a:lnTo>
                  <a:cubicBezTo>
                    <a:pt x="13261" y="533"/>
                    <a:pt x="6599" y="1411"/>
                    <a:pt x="0" y="2649"/>
                  </a:cubicBezTo>
                  <a:lnTo>
                    <a:pt x="20079" y="565"/>
                  </a:lnTo>
                  <a:cubicBezTo>
                    <a:pt x="19954" y="408"/>
                    <a:pt x="19922" y="204"/>
                    <a:pt x="199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8" name="Google Shape;2218;p48"/>
            <p:cNvSpPr/>
            <p:nvPr/>
          </p:nvSpPr>
          <p:spPr>
            <a:xfrm>
              <a:off x="2320725" y="881925"/>
              <a:ext cx="152475" cy="26300"/>
            </a:xfrm>
            <a:custGeom>
              <a:rect b="b" l="l" r="r" t="t"/>
              <a:pathLst>
                <a:path extrusionOk="0" h="1052" w="6099">
                  <a:moveTo>
                    <a:pt x="4874" y="1"/>
                  </a:moveTo>
                  <a:cubicBezTo>
                    <a:pt x="4461" y="1"/>
                    <a:pt x="4035" y="63"/>
                    <a:pt x="3622" y="79"/>
                  </a:cubicBezTo>
                  <a:cubicBezTo>
                    <a:pt x="2587" y="126"/>
                    <a:pt x="1553" y="189"/>
                    <a:pt x="534" y="236"/>
                  </a:cubicBezTo>
                  <a:cubicBezTo>
                    <a:pt x="6" y="252"/>
                    <a:pt x="1" y="1051"/>
                    <a:pt x="503" y="1051"/>
                  </a:cubicBezTo>
                  <a:cubicBezTo>
                    <a:pt x="508" y="1051"/>
                    <a:pt x="513" y="1051"/>
                    <a:pt x="518" y="1051"/>
                  </a:cubicBezTo>
                  <a:cubicBezTo>
                    <a:pt x="1553" y="1004"/>
                    <a:pt x="2587" y="973"/>
                    <a:pt x="3622" y="926"/>
                  </a:cubicBezTo>
                  <a:cubicBezTo>
                    <a:pt x="3722" y="922"/>
                    <a:pt x="3824" y="920"/>
                    <a:pt x="3928" y="920"/>
                  </a:cubicBezTo>
                  <a:cubicBezTo>
                    <a:pt x="4076" y="920"/>
                    <a:pt x="4226" y="923"/>
                    <a:pt x="4376" y="923"/>
                  </a:cubicBezTo>
                  <a:cubicBezTo>
                    <a:pt x="4941" y="923"/>
                    <a:pt x="5509" y="889"/>
                    <a:pt x="5973" y="565"/>
                  </a:cubicBezTo>
                  <a:cubicBezTo>
                    <a:pt x="6082" y="487"/>
                    <a:pt x="6098" y="330"/>
                    <a:pt x="5973" y="252"/>
                  </a:cubicBezTo>
                  <a:cubicBezTo>
                    <a:pt x="5632" y="55"/>
                    <a:pt x="5259" y="1"/>
                    <a:pt x="48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9" name="Google Shape;2219;p48"/>
            <p:cNvSpPr/>
            <p:nvPr/>
          </p:nvSpPr>
          <p:spPr>
            <a:xfrm>
              <a:off x="2495325" y="572200"/>
              <a:ext cx="139700" cy="211600"/>
            </a:xfrm>
            <a:custGeom>
              <a:rect b="b" l="l" r="r" t="t"/>
              <a:pathLst>
                <a:path extrusionOk="0" h="8464" w="5588">
                  <a:moveTo>
                    <a:pt x="3411" y="0"/>
                  </a:moveTo>
                  <a:cubicBezTo>
                    <a:pt x="3313" y="0"/>
                    <a:pt x="3221" y="44"/>
                    <a:pt x="3174" y="148"/>
                  </a:cubicBezTo>
                  <a:cubicBezTo>
                    <a:pt x="2077" y="2468"/>
                    <a:pt x="1105" y="4866"/>
                    <a:pt x="102" y="7217"/>
                  </a:cubicBezTo>
                  <a:cubicBezTo>
                    <a:pt x="0" y="7458"/>
                    <a:pt x="165" y="7760"/>
                    <a:pt x="405" y="7760"/>
                  </a:cubicBezTo>
                  <a:cubicBezTo>
                    <a:pt x="462" y="7760"/>
                    <a:pt x="524" y="7743"/>
                    <a:pt x="587" y="7703"/>
                  </a:cubicBezTo>
                  <a:cubicBezTo>
                    <a:pt x="1779" y="6951"/>
                    <a:pt x="3048" y="6418"/>
                    <a:pt x="4396" y="6089"/>
                  </a:cubicBezTo>
                  <a:lnTo>
                    <a:pt x="4396" y="6089"/>
                  </a:lnTo>
                  <a:cubicBezTo>
                    <a:pt x="4365" y="6747"/>
                    <a:pt x="4334" y="7405"/>
                    <a:pt x="4255" y="8048"/>
                  </a:cubicBezTo>
                  <a:cubicBezTo>
                    <a:pt x="4229" y="8313"/>
                    <a:pt x="4470" y="8463"/>
                    <a:pt x="4701" y="8463"/>
                  </a:cubicBezTo>
                  <a:cubicBezTo>
                    <a:pt x="4880" y="8463"/>
                    <a:pt x="5052" y="8372"/>
                    <a:pt x="5086" y="8174"/>
                  </a:cubicBezTo>
                  <a:cubicBezTo>
                    <a:pt x="5368" y="6543"/>
                    <a:pt x="5588" y="4615"/>
                    <a:pt x="5243" y="2985"/>
                  </a:cubicBezTo>
                  <a:cubicBezTo>
                    <a:pt x="5211" y="2858"/>
                    <a:pt x="5086" y="2791"/>
                    <a:pt x="4963" y="2791"/>
                  </a:cubicBezTo>
                  <a:cubicBezTo>
                    <a:pt x="4843" y="2791"/>
                    <a:pt x="4725" y="2854"/>
                    <a:pt x="4694" y="2985"/>
                  </a:cubicBezTo>
                  <a:cubicBezTo>
                    <a:pt x="4569" y="3722"/>
                    <a:pt x="4506" y="4490"/>
                    <a:pt x="4459" y="5258"/>
                  </a:cubicBezTo>
                  <a:cubicBezTo>
                    <a:pt x="3283" y="5540"/>
                    <a:pt x="2202" y="5948"/>
                    <a:pt x="1167" y="6512"/>
                  </a:cubicBezTo>
                  <a:cubicBezTo>
                    <a:pt x="2045" y="4490"/>
                    <a:pt x="2939" y="2452"/>
                    <a:pt x="3738" y="383"/>
                  </a:cubicBezTo>
                  <a:cubicBezTo>
                    <a:pt x="3822" y="174"/>
                    <a:pt x="3606" y="0"/>
                    <a:pt x="34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0" name="Google Shape;2220;p48"/>
            <p:cNvSpPr/>
            <p:nvPr/>
          </p:nvSpPr>
          <p:spPr>
            <a:xfrm>
              <a:off x="2674750" y="552300"/>
              <a:ext cx="109575" cy="207300"/>
            </a:xfrm>
            <a:custGeom>
              <a:rect b="b" l="l" r="r" t="t"/>
              <a:pathLst>
                <a:path extrusionOk="0" h="8292" w="4383">
                  <a:moveTo>
                    <a:pt x="1242" y="1"/>
                  </a:moveTo>
                  <a:cubicBezTo>
                    <a:pt x="1148" y="1"/>
                    <a:pt x="1049" y="52"/>
                    <a:pt x="1012" y="161"/>
                  </a:cubicBezTo>
                  <a:cubicBezTo>
                    <a:pt x="386" y="1994"/>
                    <a:pt x="197" y="4048"/>
                    <a:pt x="25" y="5991"/>
                  </a:cubicBezTo>
                  <a:cubicBezTo>
                    <a:pt x="1" y="6220"/>
                    <a:pt x="217" y="6384"/>
                    <a:pt x="432" y="6384"/>
                  </a:cubicBezTo>
                  <a:cubicBezTo>
                    <a:pt x="497" y="6384"/>
                    <a:pt x="562" y="6369"/>
                    <a:pt x="621" y="6336"/>
                  </a:cubicBezTo>
                  <a:cubicBezTo>
                    <a:pt x="1436" y="5835"/>
                    <a:pt x="2235" y="5600"/>
                    <a:pt x="3129" y="5411"/>
                  </a:cubicBezTo>
                  <a:lnTo>
                    <a:pt x="3129" y="5411"/>
                  </a:lnTo>
                  <a:cubicBezTo>
                    <a:pt x="3129" y="6227"/>
                    <a:pt x="3144" y="7026"/>
                    <a:pt x="3113" y="7810"/>
                  </a:cubicBezTo>
                  <a:cubicBezTo>
                    <a:pt x="3105" y="8131"/>
                    <a:pt x="3352" y="8292"/>
                    <a:pt x="3605" y="8292"/>
                  </a:cubicBezTo>
                  <a:cubicBezTo>
                    <a:pt x="3857" y="8292"/>
                    <a:pt x="4116" y="8131"/>
                    <a:pt x="4132" y="7810"/>
                  </a:cubicBezTo>
                  <a:cubicBezTo>
                    <a:pt x="4241" y="5678"/>
                    <a:pt x="4382" y="3295"/>
                    <a:pt x="3787" y="1226"/>
                  </a:cubicBezTo>
                  <a:cubicBezTo>
                    <a:pt x="3762" y="1137"/>
                    <a:pt x="3670" y="1085"/>
                    <a:pt x="3582" y="1085"/>
                  </a:cubicBezTo>
                  <a:cubicBezTo>
                    <a:pt x="3502" y="1085"/>
                    <a:pt x="3426" y="1129"/>
                    <a:pt x="3411" y="1226"/>
                  </a:cubicBezTo>
                  <a:cubicBezTo>
                    <a:pt x="3207" y="2324"/>
                    <a:pt x="3160" y="3452"/>
                    <a:pt x="3144" y="4596"/>
                  </a:cubicBezTo>
                  <a:cubicBezTo>
                    <a:pt x="2345" y="4675"/>
                    <a:pt x="1577" y="4926"/>
                    <a:pt x="871" y="5286"/>
                  </a:cubicBezTo>
                  <a:cubicBezTo>
                    <a:pt x="1044" y="3593"/>
                    <a:pt x="1342" y="1916"/>
                    <a:pt x="1451" y="208"/>
                  </a:cubicBezTo>
                  <a:cubicBezTo>
                    <a:pt x="1460" y="72"/>
                    <a:pt x="1354" y="1"/>
                    <a:pt x="12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1" name="Google Shape;2221;p48"/>
            <p:cNvSpPr/>
            <p:nvPr/>
          </p:nvSpPr>
          <p:spPr>
            <a:xfrm>
              <a:off x="2718875" y="1212200"/>
              <a:ext cx="138725" cy="181675"/>
            </a:xfrm>
            <a:custGeom>
              <a:rect b="b" l="l" r="r" t="t"/>
              <a:pathLst>
                <a:path extrusionOk="0" h="7267" w="5549">
                  <a:moveTo>
                    <a:pt x="4360" y="1"/>
                  </a:moveTo>
                  <a:cubicBezTo>
                    <a:pt x="4344" y="1"/>
                    <a:pt x="4327" y="1"/>
                    <a:pt x="4310" y="3"/>
                  </a:cubicBezTo>
                  <a:cubicBezTo>
                    <a:pt x="2931" y="223"/>
                    <a:pt x="1583" y="599"/>
                    <a:pt x="298" y="1148"/>
                  </a:cubicBezTo>
                  <a:cubicBezTo>
                    <a:pt x="0" y="1275"/>
                    <a:pt x="151" y="1761"/>
                    <a:pt x="437" y="1761"/>
                  </a:cubicBezTo>
                  <a:cubicBezTo>
                    <a:pt x="467" y="1761"/>
                    <a:pt x="500" y="1755"/>
                    <a:pt x="533" y="1743"/>
                  </a:cubicBezTo>
                  <a:cubicBezTo>
                    <a:pt x="1630" y="1367"/>
                    <a:pt x="2712" y="1038"/>
                    <a:pt x="3824" y="771"/>
                  </a:cubicBezTo>
                  <a:lnTo>
                    <a:pt x="3824" y="771"/>
                  </a:lnTo>
                  <a:cubicBezTo>
                    <a:pt x="3182" y="2010"/>
                    <a:pt x="2241" y="3013"/>
                    <a:pt x="1019" y="3781"/>
                  </a:cubicBezTo>
                  <a:cubicBezTo>
                    <a:pt x="803" y="3919"/>
                    <a:pt x="860" y="4330"/>
                    <a:pt x="1159" y="4330"/>
                  </a:cubicBezTo>
                  <a:cubicBezTo>
                    <a:pt x="1164" y="4330"/>
                    <a:pt x="1170" y="4330"/>
                    <a:pt x="1175" y="4329"/>
                  </a:cubicBezTo>
                  <a:cubicBezTo>
                    <a:pt x="1630" y="4298"/>
                    <a:pt x="2053" y="4220"/>
                    <a:pt x="2508" y="4157"/>
                  </a:cubicBezTo>
                  <a:cubicBezTo>
                    <a:pt x="2682" y="4132"/>
                    <a:pt x="2995" y="4096"/>
                    <a:pt x="3332" y="4096"/>
                  </a:cubicBezTo>
                  <a:cubicBezTo>
                    <a:pt x="4240" y="4096"/>
                    <a:pt x="5330" y="4355"/>
                    <a:pt x="4404" y="5772"/>
                  </a:cubicBezTo>
                  <a:cubicBezTo>
                    <a:pt x="3824" y="6681"/>
                    <a:pt x="1928" y="6430"/>
                    <a:pt x="987" y="6555"/>
                  </a:cubicBezTo>
                  <a:cubicBezTo>
                    <a:pt x="556" y="6615"/>
                    <a:pt x="689" y="7267"/>
                    <a:pt x="1105" y="7267"/>
                  </a:cubicBezTo>
                  <a:cubicBezTo>
                    <a:pt x="1128" y="7267"/>
                    <a:pt x="1151" y="7265"/>
                    <a:pt x="1175" y="7261"/>
                  </a:cubicBezTo>
                  <a:cubicBezTo>
                    <a:pt x="2539" y="7057"/>
                    <a:pt x="5549" y="7198"/>
                    <a:pt x="5407" y="5003"/>
                  </a:cubicBezTo>
                  <a:cubicBezTo>
                    <a:pt x="5328" y="3816"/>
                    <a:pt x="4400" y="3544"/>
                    <a:pt x="3381" y="3544"/>
                  </a:cubicBezTo>
                  <a:cubicBezTo>
                    <a:pt x="3000" y="3544"/>
                    <a:pt x="2608" y="3582"/>
                    <a:pt x="2241" y="3624"/>
                  </a:cubicBezTo>
                  <a:cubicBezTo>
                    <a:pt x="3291" y="2778"/>
                    <a:pt x="4091" y="1743"/>
                    <a:pt x="4671" y="474"/>
                  </a:cubicBezTo>
                  <a:cubicBezTo>
                    <a:pt x="4774" y="223"/>
                    <a:pt x="4614" y="1"/>
                    <a:pt x="43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2" name="Google Shape;2222;p48"/>
            <p:cNvSpPr/>
            <p:nvPr/>
          </p:nvSpPr>
          <p:spPr>
            <a:xfrm>
              <a:off x="2533125" y="1252725"/>
              <a:ext cx="174775" cy="182125"/>
            </a:xfrm>
            <a:custGeom>
              <a:rect b="b" l="l" r="r" t="t"/>
              <a:pathLst>
                <a:path extrusionOk="0" h="7285" w="6991">
                  <a:moveTo>
                    <a:pt x="2473" y="1"/>
                  </a:moveTo>
                  <a:cubicBezTo>
                    <a:pt x="2166" y="1"/>
                    <a:pt x="1847" y="83"/>
                    <a:pt x="1568" y="216"/>
                  </a:cubicBezTo>
                  <a:cubicBezTo>
                    <a:pt x="643" y="655"/>
                    <a:pt x="157" y="1517"/>
                    <a:pt x="32" y="2489"/>
                  </a:cubicBezTo>
                  <a:cubicBezTo>
                    <a:pt x="0" y="2751"/>
                    <a:pt x="215" y="2880"/>
                    <a:pt x="430" y="2880"/>
                  </a:cubicBezTo>
                  <a:cubicBezTo>
                    <a:pt x="537" y="2880"/>
                    <a:pt x="644" y="2849"/>
                    <a:pt x="721" y="2787"/>
                  </a:cubicBezTo>
                  <a:cubicBezTo>
                    <a:pt x="1380" y="2254"/>
                    <a:pt x="1897" y="1643"/>
                    <a:pt x="2163" y="875"/>
                  </a:cubicBezTo>
                  <a:lnTo>
                    <a:pt x="2210" y="875"/>
                  </a:lnTo>
                  <a:cubicBezTo>
                    <a:pt x="2696" y="906"/>
                    <a:pt x="2900" y="1564"/>
                    <a:pt x="2931" y="1909"/>
                  </a:cubicBezTo>
                  <a:cubicBezTo>
                    <a:pt x="2963" y="2348"/>
                    <a:pt x="2728" y="2897"/>
                    <a:pt x="2571" y="3288"/>
                  </a:cubicBezTo>
                  <a:cubicBezTo>
                    <a:pt x="2085" y="4511"/>
                    <a:pt x="1238" y="5546"/>
                    <a:pt x="408" y="6549"/>
                  </a:cubicBezTo>
                  <a:cubicBezTo>
                    <a:pt x="130" y="6866"/>
                    <a:pt x="366" y="7284"/>
                    <a:pt x="720" y="7284"/>
                  </a:cubicBezTo>
                  <a:cubicBezTo>
                    <a:pt x="785" y="7284"/>
                    <a:pt x="854" y="7270"/>
                    <a:pt x="925" y="7238"/>
                  </a:cubicBezTo>
                  <a:cubicBezTo>
                    <a:pt x="2649" y="6423"/>
                    <a:pt x="4436" y="5906"/>
                    <a:pt x="6333" y="5718"/>
                  </a:cubicBezTo>
                  <a:cubicBezTo>
                    <a:pt x="6991" y="5658"/>
                    <a:pt x="6907" y="4771"/>
                    <a:pt x="6299" y="4771"/>
                  </a:cubicBezTo>
                  <a:cubicBezTo>
                    <a:pt x="6270" y="4771"/>
                    <a:pt x="6239" y="4773"/>
                    <a:pt x="6207" y="4777"/>
                  </a:cubicBezTo>
                  <a:cubicBezTo>
                    <a:pt x="4797" y="4966"/>
                    <a:pt x="3433" y="5310"/>
                    <a:pt x="2101" y="5796"/>
                  </a:cubicBezTo>
                  <a:cubicBezTo>
                    <a:pt x="2602" y="5122"/>
                    <a:pt x="3041" y="4433"/>
                    <a:pt x="3355" y="3665"/>
                  </a:cubicBezTo>
                  <a:cubicBezTo>
                    <a:pt x="3684" y="2818"/>
                    <a:pt x="4076" y="1486"/>
                    <a:pt x="3590" y="624"/>
                  </a:cubicBezTo>
                  <a:cubicBezTo>
                    <a:pt x="3347" y="177"/>
                    <a:pt x="2923" y="1"/>
                    <a:pt x="24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23" name="Google Shape;2223;p48"/>
          <p:cNvGrpSpPr/>
          <p:nvPr/>
        </p:nvGrpSpPr>
        <p:grpSpPr>
          <a:xfrm rot="697126">
            <a:off x="8221312" y="-564115"/>
            <a:ext cx="1305393" cy="1346461"/>
            <a:chOff x="1492000" y="427450"/>
            <a:chExt cx="1188000" cy="1225375"/>
          </a:xfrm>
        </p:grpSpPr>
        <p:sp>
          <p:nvSpPr>
            <p:cNvPr id="2224" name="Google Shape;2224;p48"/>
            <p:cNvSpPr/>
            <p:nvPr/>
          </p:nvSpPr>
          <p:spPr>
            <a:xfrm>
              <a:off x="1492000" y="427450"/>
              <a:ext cx="1188000" cy="1225375"/>
            </a:xfrm>
            <a:custGeom>
              <a:rect b="b" l="l" r="r" t="t"/>
              <a:pathLst>
                <a:path extrusionOk="0" h="49015" w="47520">
                  <a:moveTo>
                    <a:pt x="44863" y="698"/>
                  </a:moveTo>
                  <a:lnTo>
                    <a:pt x="44863" y="698"/>
                  </a:lnTo>
                  <a:cubicBezTo>
                    <a:pt x="45260" y="745"/>
                    <a:pt x="45657" y="763"/>
                    <a:pt x="46048" y="763"/>
                  </a:cubicBezTo>
                  <a:cubicBezTo>
                    <a:pt x="46274" y="763"/>
                    <a:pt x="46497" y="757"/>
                    <a:pt x="46717" y="748"/>
                  </a:cubicBezTo>
                  <a:lnTo>
                    <a:pt x="46717" y="748"/>
                  </a:lnTo>
                  <a:cubicBezTo>
                    <a:pt x="46667" y="8567"/>
                    <a:pt x="46617" y="16387"/>
                    <a:pt x="46642" y="24207"/>
                  </a:cubicBezTo>
                  <a:cubicBezTo>
                    <a:pt x="46667" y="32076"/>
                    <a:pt x="46366" y="40046"/>
                    <a:pt x="46868" y="47891"/>
                  </a:cubicBezTo>
                  <a:cubicBezTo>
                    <a:pt x="46818" y="47891"/>
                    <a:pt x="46792" y="47866"/>
                    <a:pt x="46767" y="47866"/>
                  </a:cubicBezTo>
                  <a:cubicBezTo>
                    <a:pt x="39987" y="48053"/>
                    <a:pt x="33211" y="48100"/>
                    <a:pt x="26436" y="48100"/>
                  </a:cubicBezTo>
                  <a:cubicBezTo>
                    <a:pt x="19684" y="48100"/>
                    <a:pt x="12934" y="48054"/>
                    <a:pt x="6180" y="48054"/>
                  </a:cubicBezTo>
                  <a:cubicBezTo>
                    <a:pt x="4304" y="48054"/>
                    <a:pt x="2428" y="48057"/>
                    <a:pt x="552" y="48066"/>
                  </a:cubicBezTo>
                  <a:cubicBezTo>
                    <a:pt x="802" y="38116"/>
                    <a:pt x="1203" y="28066"/>
                    <a:pt x="1203" y="18066"/>
                  </a:cubicBezTo>
                  <a:cubicBezTo>
                    <a:pt x="1203" y="12452"/>
                    <a:pt x="1078" y="6863"/>
                    <a:pt x="727" y="1299"/>
                  </a:cubicBezTo>
                  <a:lnTo>
                    <a:pt x="752" y="1299"/>
                  </a:lnTo>
                  <a:cubicBezTo>
                    <a:pt x="1098" y="1362"/>
                    <a:pt x="1492" y="1415"/>
                    <a:pt x="1880" y="1415"/>
                  </a:cubicBezTo>
                  <a:cubicBezTo>
                    <a:pt x="2112" y="1415"/>
                    <a:pt x="2341" y="1396"/>
                    <a:pt x="2557" y="1349"/>
                  </a:cubicBezTo>
                  <a:lnTo>
                    <a:pt x="2557" y="1349"/>
                  </a:lnTo>
                  <a:cubicBezTo>
                    <a:pt x="2406" y="1650"/>
                    <a:pt x="2406" y="2051"/>
                    <a:pt x="2582" y="2377"/>
                  </a:cubicBezTo>
                  <a:cubicBezTo>
                    <a:pt x="2901" y="2970"/>
                    <a:pt x="3636" y="3314"/>
                    <a:pt x="4314" y="3314"/>
                  </a:cubicBezTo>
                  <a:cubicBezTo>
                    <a:pt x="4381" y="3314"/>
                    <a:pt x="4447" y="3311"/>
                    <a:pt x="4512" y="3304"/>
                  </a:cubicBezTo>
                  <a:cubicBezTo>
                    <a:pt x="5740" y="3229"/>
                    <a:pt x="6316" y="1700"/>
                    <a:pt x="5539" y="873"/>
                  </a:cubicBezTo>
                  <a:lnTo>
                    <a:pt x="5539" y="873"/>
                  </a:lnTo>
                  <a:cubicBezTo>
                    <a:pt x="5943" y="910"/>
                    <a:pt x="6360" y="933"/>
                    <a:pt x="6771" y="933"/>
                  </a:cubicBezTo>
                  <a:cubicBezTo>
                    <a:pt x="6921" y="933"/>
                    <a:pt x="7071" y="930"/>
                    <a:pt x="7218" y="923"/>
                  </a:cubicBezTo>
                  <a:lnTo>
                    <a:pt x="7218" y="923"/>
                  </a:lnTo>
                  <a:cubicBezTo>
                    <a:pt x="6918" y="1199"/>
                    <a:pt x="6742" y="1700"/>
                    <a:pt x="6792" y="2101"/>
                  </a:cubicBezTo>
                  <a:cubicBezTo>
                    <a:pt x="6842" y="2778"/>
                    <a:pt x="7344" y="3254"/>
                    <a:pt x="7995" y="3354"/>
                  </a:cubicBezTo>
                  <a:cubicBezTo>
                    <a:pt x="8078" y="3367"/>
                    <a:pt x="8161" y="3373"/>
                    <a:pt x="8244" y="3373"/>
                  </a:cubicBezTo>
                  <a:cubicBezTo>
                    <a:pt x="8813" y="3373"/>
                    <a:pt x="9362" y="3077"/>
                    <a:pt x="9624" y="2552"/>
                  </a:cubicBezTo>
                  <a:cubicBezTo>
                    <a:pt x="9850" y="2076"/>
                    <a:pt x="9850" y="1475"/>
                    <a:pt x="9599" y="998"/>
                  </a:cubicBezTo>
                  <a:cubicBezTo>
                    <a:pt x="10025" y="998"/>
                    <a:pt x="10451" y="973"/>
                    <a:pt x="10903" y="898"/>
                  </a:cubicBezTo>
                  <a:lnTo>
                    <a:pt x="10903" y="898"/>
                  </a:lnTo>
                  <a:cubicBezTo>
                    <a:pt x="10652" y="1149"/>
                    <a:pt x="10527" y="1500"/>
                    <a:pt x="10552" y="1876"/>
                  </a:cubicBezTo>
                  <a:cubicBezTo>
                    <a:pt x="10627" y="2527"/>
                    <a:pt x="11178" y="3029"/>
                    <a:pt x="11830" y="3104"/>
                  </a:cubicBezTo>
                  <a:cubicBezTo>
                    <a:pt x="11905" y="3116"/>
                    <a:pt x="11981" y="3122"/>
                    <a:pt x="12056" y="3122"/>
                  </a:cubicBezTo>
                  <a:cubicBezTo>
                    <a:pt x="12607" y="3122"/>
                    <a:pt x="13138" y="2806"/>
                    <a:pt x="13359" y="2277"/>
                  </a:cubicBezTo>
                  <a:cubicBezTo>
                    <a:pt x="13559" y="1826"/>
                    <a:pt x="13509" y="1299"/>
                    <a:pt x="13258" y="898"/>
                  </a:cubicBezTo>
                  <a:cubicBezTo>
                    <a:pt x="13576" y="898"/>
                    <a:pt x="13904" y="909"/>
                    <a:pt x="14237" y="909"/>
                  </a:cubicBezTo>
                  <a:cubicBezTo>
                    <a:pt x="14403" y="909"/>
                    <a:pt x="14570" y="907"/>
                    <a:pt x="14737" y="898"/>
                  </a:cubicBezTo>
                  <a:lnTo>
                    <a:pt x="14737" y="898"/>
                  </a:lnTo>
                  <a:cubicBezTo>
                    <a:pt x="14273" y="1850"/>
                    <a:pt x="14626" y="3103"/>
                    <a:pt x="15816" y="3103"/>
                  </a:cubicBezTo>
                  <a:cubicBezTo>
                    <a:pt x="15911" y="3103"/>
                    <a:pt x="16010" y="3095"/>
                    <a:pt x="16116" y="3079"/>
                  </a:cubicBezTo>
                  <a:cubicBezTo>
                    <a:pt x="17268" y="2928"/>
                    <a:pt x="17644" y="1625"/>
                    <a:pt x="17093" y="798"/>
                  </a:cubicBezTo>
                  <a:lnTo>
                    <a:pt x="17093" y="798"/>
                  </a:lnTo>
                  <a:cubicBezTo>
                    <a:pt x="17569" y="823"/>
                    <a:pt x="18070" y="823"/>
                    <a:pt x="18572" y="823"/>
                  </a:cubicBezTo>
                  <a:cubicBezTo>
                    <a:pt x="18183" y="1796"/>
                    <a:pt x="18761" y="2957"/>
                    <a:pt x="19917" y="2957"/>
                  </a:cubicBezTo>
                  <a:cubicBezTo>
                    <a:pt x="19952" y="2957"/>
                    <a:pt x="19989" y="2956"/>
                    <a:pt x="20025" y="2953"/>
                  </a:cubicBezTo>
                  <a:cubicBezTo>
                    <a:pt x="21103" y="2878"/>
                    <a:pt x="21604" y="1775"/>
                    <a:pt x="21203" y="898"/>
                  </a:cubicBezTo>
                  <a:lnTo>
                    <a:pt x="21203" y="898"/>
                  </a:lnTo>
                  <a:cubicBezTo>
                    <a:pt x="21579" y="923"/>
                    <a:pt x="21930" y="923"/>
                    <a:pt x="22306" y="923"/>
                  </a:cubicBezTo>
                  <a:cubicBezTo>
                    <a:pt x="21963" y="1782"/>
                    <a:pt x="22460" y="2905"/>
                    <a:pt x="23492" y="2905"/>
                  </a:cubicBezTo>
                  <a:cubicBezTo>
                    <a:pt x="23514" y="2905"/>
                    <a:pt x="23536" y="2904"/>
                    <a:pt x="23559" y="2903"/>
                  </a:cubicBezTo>
                  <a:cubicBezTo>
                    <a:pt x="24436" y="2878"/>
                    <a:pt x="25339" y="1775"/>
                    <a:pt x="25013" y="1024"/>
                  </a:cubicBezTo>
                  <a:cubicBezTo>
                    <a:pt x="25489" y="998"/>
                    <a:pt x="25940" y="998"/>
                    <a:pt x="26391" y="923"/>
                  </a:cubicBezTo>
                  <a:lnTo>
                    <a:pt x="26391" y="923"/>
                  </a:lnTo>
                  <a:cubicBezTo>
                    <a:pt x="26141" y="1450"/>
                    <a:pt x="25990" y="2001"/>
                    <a:pt x="26391" y="2502"/>
                  </a:cubicBezTo>
                  <a:cubicBezTo>
                    <a:pt x="26730" y="2921"/>
                    <a:pt x="27291" y="3117"/>
                    <a:pt x="27809" y="3117"/>
                  </a:cubicBezTo>
                  <a:cubicBezTo>
                    <a:pt x="27942" y="3117"/>
                    <a:pt x="28073" y="3104"/>
                    <a:pt x="28196" y="3079"/>
                  </a:cubicBezTo>
                  <a:cubicBezTo>
                    <a:pt x="29173" y="2828"/>
                    <a:pt x="29675" y="1625"/>
                    <a:pt x="29073" y="923"/>
                  </a:cubicBezTo>
                  <a:lnTo>
                    <a:pt x="30226" y="923"/>
                  </a:lnTo>
                  <a:cubicBezTo>
                    <a:pt x="29910" y="1969"/>
                    <a:pt x="30584" y="3132"/>
                    <a:pt x="31769" y="3132"/>
                  </a:cubicBezTo>
                  <a:cubicBezTo>
                    <a:pt x="31806" y="3132"/>
                    <a:pt x="31843" y="3131"/>
                    <a:pt x="31880" y="3129"/>
                  </a:cubicBezTo>
                  <a:cubicBezTo>
                    <a:pt x="33108" y="3029"/>
                    <a:pt x="33685" y="1750"/>
                    <a:pt x="33208" y="773"/>
                  </a:cubicBezTo>
                  <a:lnTo>
                    <a:pt x="33208" y="773"/>
                  </a:lnTo>
                  <a:cubicBezTo>
                    <a:pt x="33559" y="798"/>
                    <a:pt x="33885" y="823"/>
                    <a:pt x="34236" y="848"/>
                  </a:cubicBezTo>
                  <a:cubicBezTo>
                    <a:pt x="33885" y="1800"/>
                    <a:pt x="34436" y="2928"/>
                    <a:pt x="35589" y="2928"/>
                  </a:cubicBezTo>
                  <a:cubicBezTo>
                    <a:pt x="35602" y="2929"/>
                    <a:pt x="35614" y="2929"/>
                    <a:pt x="35626" y="2929"/>
                  </a:cubicBezTo>
                  <a:cubicBezTo>
                    <a:pt x="36682" y="2929"/>
                    <a:pt x="37315" y="1865"/>
                    <a:pt x="37018" y="973"/>
                  </a:cubicBezTo>
                  <a:cubicBezTo>
                    <a:pt x="37319" y="948"/>
                    <a:pt x="37645" y="923"/>
                    <a:pt x="37945" y="898"/>
                  </a:cubicBezTo>
                  <a:lnTo>
                    <a:pt x="37945" y="898"/>
                  </a:lnTo>
                  <a:cubicBezTo>
                    <a:pt x="37695" y="1775"/>
                    <a:pt x="38221" y="2753"/>
                    <a:pt x="39274" y="2803"/>
                  </a:cubicBezTo>
                  <a:cubicBezTo>
                    <a:pt x="39298" y="2804"/>
                    <a:pt x="39323" y="2805"/>
                    <a:pt x="39347" y="2805"/>
                  </a:cubicBezTo>
                  <a:cubicBezTo>
                    <a:pt x="40334" y="2805"/>
                    <a:pt x="40996" y="1829"/>
                    <a:pt x="40727" y="948"/>
                  </a:cubicBezTo>
                  <a:lnTo>
                    <a:pt x="40727" y="948"/>
                  </a:lnTo>
                  <a:cubicBezTo>
                    <a:pt x="41028" y="1024"/>
                    <a:pt x="41329" y="1049"/>
                    <a:pt x="41630" y="1074"/>
                  </a:cubicBezTo>
                  <a:cubicBezTo>
                    <a:pt x="41228" y="1800"/>
                    <a:pt x="41880" y="2928"/>
                    <a:pt x="42858" y="3079"/>
                  </a:cubicBezTo>
                  <a:cubicBezTo>
                    <a:pt x="42948" y="3092"/>
                    <a:pt x="43038" y="3099"/>
                    <a:pt x="43126" y="3099"/>
                  </a:cubicBezTo>
                  <a:cubicBezTo>
                    <a:pt x="44355" y="3099"/>
                    <a:pt x="45307" y="1844"/>
                    <a:pt x="44863" y="698"/>
                  </a:cubicBezTo>
                  <a:close/>
                  <a:moveTo>
                    <a:pt x="47088" y="0"/>
                  </a:moveTo>
                  <a:cubicBezTo>
                    <a:pt x="46975" y="0"/>
                    <a:pt x="46861" y="48"/>
                    <a:pt x="46792" y="146"/>
                  </a:cubicBezTo>
                  <a:cubicBezTo>
                    <a:pt x="46603" y="146"/>
                    <a:pt x="46411" y="145"/>
                    <a:pt x="46218" y="145"/>
                  </a:cubicBezTo>
                  <a:cubicBezTo>
                    <a:pt x="45543" y="145"/>
                    <a:pt x="44854" y="160"/>
                    <a:pt x="44211" y="297"/>
                  </a:cubicBezTo>
                  <a:cubicBezTo>
                    <a:pt x="44061" y="347"/>
                    <a:pt x="44061" y="572"/>
                    <a:pt x="44211" y="597"/>
                  </a:cubicBezTo>
                  <a:lnTo>
                    <a:pt x="44286" y="597"/>
                  </a:lnTo>
                  <a:cubicBezTo>
                    <a:pt x="44462" y="1199"/>
                    <a:pt x="44512" y="1851"/>
                    <a:pt x="43935" y="2277"/>
                  </a:cubicBezTo>
                  <a:cubicBezTo>
                    <a:pt x="43706" y="2437"/>
                    <a:pt x="43435" y="2556"/>
                    <a:pt x="43161" y="2556"/>
                  </a:cubicBezTo>
                  <a:cubicBezTo>
                    <a:pt x="43135" y="2556"/>
                    <a:pt x="43109" y="2555"/>
                    <a:pt x="43083" y="2552"/>
                  </a:cubicBezTo>
                  <a:cubicBezTo>
                    <a:pt x="42908" y="2502"/>
                    <a:pt x="42757" y="2452"/>
                    <a:pt x="42582" y="2427"/>
                  </a:cubicBezTo>
                  <a:cubicBezTo>
                    <a:pt x="41980" y="2126"/>
                    <a:pt x="41955" y="1675"/>
                    <a:pt x="42482" y="1099"/>
                  </a:cubicBezTo>
                  <a:cubicBezTo>
                    <a:pt x="42807" y="998"/>
                    <a:pt x="42732" y="547"/>
                    <a:pt x="42406" y="522"/>
                  </a:cubicBezTo>
                  <a:cubicBezTo>
                    <a:pt x="42002" y="490"/>
                    <a:pt x="41577" y="437"/>
                    <a:pt x="41158" y="437"/>
                  </a:cubicBezTo>
                  <a:cubicBezTo>
                    <a:pt x="40927" y="437"/>
                    <a:pt x="40699" y="453"/>
                    <a:pt x="40477" y="497"/>
                  </a:cubicBezTo>
                  <a:cubicBezTo>
                    <a:pt x="40451" y="489"/>
                    <a:pt x="40422" y="484"/>
                    <a:pt x="40393" y="484"/>
                  </a:cubicBezTo>
                  <a:cubicBezTo>
                    <a:pt x="40251" y="484"/>
                    <a:pt x="40093" y="582"/>
                    <a:pt x="40176" y="748"/>
                  </a:cubicBezTo>
                  <a:cubicBezTo>
                    <a:pt x="40426" y="1399"/>
                    <a:pt x="40226" y="2277"/>
                    <a:pt x="39374" y="2302"/>
                  </a:cubicBezTo>
                  <a:cubicBezTo>
                    <a:pt x="39362" y="2302"/>
                    <a:pt x="39351" y="2302"/>
                    <a:pt x="39340" y="2302"/>
                  </a:cubicBezTo>
                  <a:cubicBezTo>
                    <a:pt x="38464" y="2302"/>
                    <a:pt x="38177" y="1341"/>
                    <a:pt x="38622" y="698"/>
                  </a:cubicBezTo>
                  <a:cubicBezTo>
                    <a:pt x="38722" y="547"/>
                    <a:pt x="38597" y="297"/>
                    <a:pt x="38396" y="297"/>
                  </a:cubicBezTo>
                  <a:cubicBezTo>
                    <a:pt x="37845" y="372"/>
                    <a:pt x="37319" y="447"/>
                    <a:pt x="36792" y="572"/>
                  </a:cubicBezTo>
                  <a:cubicBezTo>
                    <a:pt x="36767" y="547"/>
                    <a:pt x="36742" y="522"/>
                    <a:pt x="36717" y="472"/>
                  </a:cubicBezTo>
                  <a:cubicBezTo>
                    <a:pt x="36687" y="435"/>
                    <a:pt x="36647" y="420"/>
                    <a:pt x="36606" y="420"/>
                  </a:cubicBezTo>
                  <a:cubicBezTo>
                    <a:pt x="36478" y="420"/>
                    <a:pt x="36335" y="571"/>
                    <a:pt x="36391" y="723"/>
                  </a:cubicBezTo>
                  <a:cubicBezTo>
                    <a:pt x="36341" y="798"/>
                    <a:pt x="36391" y="948"/>
                    <a:pt x="36492" y="973"/>
                  </a:cubicBezTo>
                  <a:cubicBezTo>
                    <a:pt x="36735" y="1630"/>
                    <a:pt x="36459" y="2429"/>
                    <a:pt x="35662" y="2429"/>
                  </a:cubicBezTo>
                  <a:cubicBezTo>
                    <a:pt x="35638" y="2429"/>
                    <a:pt x="35614" y="2429"/>
                    <a:pt x="35589" y="2427"/>
                  </a:cubicBezTo>
                  <a:cubicBezTo>
                    <a:pt x="34687" y="2402"/>
                    <a:pt x="34436" y="1374"/>
                    <a:pt x="34913" y="723"/>
                  </a:cubicBezTo>
                  <a:cubicBezTo>
                    <a:pt x="35063" y="572"/>
                    <a:pt x="34888" y="322"/>
                    <a:pt x="34687" y="322"/>
                  </a:cubicBezTo>
                  <a:cubicBezTo>
                    <a:pt x="34086" y="322"/>
                    <a:pt x="33509" y="322"/>
                    <a:pt x="32908" y="347"/>
                  </a:cubicBezTo>
                  <a:cubicBezTo>
                    <a:pt x="32873" y="312"/>
                    <a:pt x="32831" y="298"/>
                    <a:pt x="32787" y="298"/>
                  </a:cubicBezTo>
                  <a:cubicBezTo>
                    <a:pt x="32641" y="298"/>
                    <a:pt x="32485" y="462"/>
                    <a:pt x="32582" y="597"/>
                  </a:cubicBezTo>
                  <a:cubicBezTo>
                    <a:pt x="33098" y="1359"/>
                    <a:pt x="32867" y="2554"/>
                    <a:pt x="31843" y="2554"/>
                  </a:cubicBezTo>
                  <a:cubicBezTo>
                    <a:pt x="31822" y="2554"/>
                    <a:pt x="31801" y="2553"/>
                    <a:pt x="31780" y="2552"/>
                  </a:cubicBezTo>
                  <a:cubicBezTo>
                    <a:pt x="30827" y="2527"/>
                    <a:pt x="30477" y="1550"/>
                    <a:pt x="30878" y="798"/>
                  </a:cubicBezTo>
                  <a:cubicBezTo>
                    <a:pt x="31003" y="623"/>
                    <a:pt x="30853" y="397"/>
                    <a:pt x="30652" y="397"/>
                  </a:cubicBezTo>
                  <a:cubicBezTo>
                    <a:pt x="29975" y="397"/>
                    <a:pt x="29374" y="497"/>
                    <a:pt x="28722" y="648"/>
                  </a:cubicBezTo>
                  <a:cubicBezTo>
                    <a:pt x="28697" y="623"/>
                    <a:pt x="28647" y="597"/>
                    <a:pt x="28622" y="572"/>
                  </a:cubicBezTo>
                  <a:cubicBezTo>
                    <a:pt x="28590" y="561"/>
                    <a:pt x="28559" y="556"/>
                    <a:pt x="28528" y="556"/>
                  </a:cubicBezTo>
                  <a:cubicBezTo>
                    <a:pt x="28295" y="556"/>
                    <a:pt x="28127" y="863"/>
                    <a:pt x="28371" y="973"/>
                  </a:cubicBezTo>
                  <a:cubicBezTo>
                    <a:pt x="29098" y="1349"/>
                    <a:pt x="28923" y="2277"/>
                    <a:pt x="28196" y="2552"/>
                  </a:cubicBezTo>
                  <a:cubicBezTo>
                    <a:pt x="28045" y="2590"/>
                    <a:pt x="27901" y="2609"/>
                    <a:pt x="27760" y="2609"/>
                  </a:cubicBezTo>
                  <a:cubicBezTo>
                    <a:pt x="27619" y="2609"/>
                    <a:pt x="27482" y="2590"/>
                    <a:pt x="27344" y="2552"/>
                  </a:cubicBezTo>
                  <a:cubicBezTo>
                    <a:pt x="26517" y="2001"/>
                    <a:pt x="26391" y="1399"/>
                    <a:pt x="26993" y="798"/>
                  </a:cubicBezTo>
                  <a:cubicBezTo>
                    <a:pt x="27118" y="623"/>
                    <a:pt x="27043" y="372"/>
                    <a:pt x="26817" y="372"/>
                  </a:cubicBezTo>
                  <a:cubicBezTo>
                    <a:pt x="26091" y="397"/>
                    <a:pt x="25339" y="497"/>
                    <a:pt x="24612" y="572"/>
                  </a:cubicBezTo>
                  <a:cubicBezTo>
                    <a:pt x="24587" y="572"/>
                    <a:pt x="24562" y="547"/>
                    <a:pt x="24537" y="547"/>
                  </a:cubicBezTo>
                  <a:cubicBezTo>
                    <a:pt x="24503" y="522"/>
                    <a:pt x="24467" y="511"/>
                    <a:pt x="24432" y="511"/>
                  </a:cubicBezTo>
                  <a:cubicBezTo>
                    <a:pt x="24361" y="511"/>
                    <a:pt x="24294" y="556"/>
                    <a:pt x="24261" y="623"/>
                  </a:cubicBezTo>
                  <a:cubicBezTo>
                    <a:pt x="24086" y="698"/>
                    <a:pt x="24111" y="998"/>
                    <a:pt x="24336" y="998"/>
                  </a:cubicBezTo>
                  <a:lnTo>
                    <a:pt x="24436" y="998"/>
                  </a:lnTo>
                  <a:cubicBezTo>
                    <a:pt x="24637" y="1299"/>
                    <a:pt x="24512" y="1800"/>
                    <a:pt x="24336" y="2026"/>
                  </a:cubicBezTo>
                  <a:cubicBezTo>
                    <a:pt x="24134" y="2249"/>
                    <a:pt x="23882" y="2373"/>
                    <a:pt x="23608" y="2373"/>
                  </a:cubicBezTo>
                  <a:cubicBezTo>
                    <a:pt x="23543" y="2373"/>
                    <a:pt x="23476" y="2366"/>
                    <a:pt x="23409" y="2352"/>
                  </a:cubicBezTo>
                  <a:cubicBezTo>
                    <a:pt x="22732" y="2252"/>
                    <a:pt x="22381" y="1425"/>
                    <a:pt x="22857" y="823"/>
                  </a:cubicBezTo>
                  <a:cubicBezTo>
                    <a:pt x="22983" y="673"/>
                    <a:pt x="22908" y="472"/>
                    <a:pt x="22707" y="447"/>
                  </a:cubicBezTo>
                  <a:cubicBezTo>
                    <a:pt x="22439" y="428"/>
                    <a:pt x="22171" y="420"/>
                    <a:pt x="21903" y="420"/>
                  </a:cubicBezTo>
                  <a:cubicBezTo>
                    <a:pt x="21469" y="420"/>
                    <a:pt x="21036" y="441"/>
                    <a:pt x="20602" y="472"/>
                  </a:cubicBezTo>
                  <a:cubicBezTo>
                    <a:pt x="20351" y="497"/>
                    <a:pt x="20351" y="848"/>
                    <a:pt x="20602" y="873"/>
                  </a:cubicBezTo>
                  <a:lnTo>
                    <a:pt x="20652" y="873"/>
                  </a:lnTo>
                  <a:cubicBezTo>
                    <a:pt x="21028" y="1525"/>
                    <a:pt x="20777" y="2452"/>
                    <a:pt x="19925" y="2452"/>
                  </a:cubicBezTo>
                  <a:cubicBezTo>
                    <a:pt x="18998" y="2452"/>
                    <a:pt x="18747" y="1349"/>
                    <a:pt x="19198" y="698"/>
                  </a:cubicBezTo>
                  <a:cubicBezTo>
                    <a:pt x="19299" y="547"/>
                    <a:pt x="19173" y="322"/>
                    <a:pt x="18973" y="322"/>
                  </a:cubicBezTo>
                  <a:cubicBezTo>
                    <a:pt x="18529" y="322"/>
                    <a:pt x="18085" y="305"/>
                    <a:pt x="17641" y="305"/>
                  </a:cubicBezTo>
                  <a:cubicBezTo>
                    <a:pt x="17308" y="305"/>
                    <a:pt x="16975" y="315"/>
                    <a:pt x="16642" y="347"/>
                  </a:cubicBezTo>
                  <a:lnTo>
                    <a:pt x="16592" y="347"/>
                  </a:lnTo>
                  <a:cubicBezTo>
                    <a:pt x="16592" y="347"/>
                    <a:pt x="16567" y="322"/>
                    <a:pt x="16542" y="322"/>
                  </a:cubicBezTo>
                  <a:cubicBezTo>
                    <a:pt x="16503" y="299"/>
                    <a:pt x="16465" y="289"/>
                    <a:pt x="16428" y="289"/>
                  </a:cubicBezTo>
                  <a:cubicBezTo>
                    <a:pt x="16226" y="289"/>
                    <a:pt x="16083" y="595"/>
                    <a:pt x="16316" y="723"/>
                  </a:cubicBezTo>
                  <a:cubicBezTo>
                    <a:pt x="17068" y="1224"/>
                    <a:pt x="17118" y="2427"/>
                    <a:pt x="16065" y="2628"/>
                  </a:cubicBezTo>
                  <a:cubicBezTo>
                    <a:pt x="16001" y="2641"/>
                    <a:pt x="15937" y="2648"/>
                    <a:pt x="15874" y="2648"/>
                  </a:cubicBezTo>
                  <a:cubicBezTo>
                    <a:pt x="15009" y="2648"/>
                    <a:pt x="14351" y="1430"/>
                    <a:pt x="15238" y="823"/>
                  </a:cubicBezTo>
                  <a:cubicBezTo>
                    <a:pt x="15414" y="723"/>
                    <a:pt x="15339" y="472"/>
                    <a:pt x="15113" y="447"/>
                  </a:cubicBezTo>
                  <a:cubicBezTo>
                    <a:pt x="14835" y="428"/>
                    <a:pt x="14558" y="420"/>
                    <a:pt x="14279" y="420"/>
                  </a:cubicBezTo>
                  <a:cubicBezTo>
                    <a:pt x="13827" y="420"/>
                    <a:pt x="13372" y="441"/>
                    <a:pt x="12908" y="472"/>
                  </a:cubicBezTo>
                  <a:cubicBezTo>
                    <a:pt x="12882" y="497"/>
                    <a:pt x="12857" y="497"/>
                    <a:pt x="12807" y="522"/>
                  </a:cubicBezTo>
                  <a:cubicBezTo>
                    <a:pt x="12682" y="522"/>
                    <a:pt x="12582" y="748"/>
                    <a:pt x="12682" y="898"/>
                  </a:cubicBezTo>
                  <a:cubicBezTo>
                    <a:pt x="13208" y="1525"/>
                    <a:pt x="13008" y="2628"/>
                    <a:pt x="12030" y="2628"/>
                  </a:cubicBezTo>
                  <a:cubicBezTo>
                    <a:pt x="11103" y="2628"/>
                    <a:pt x="10627" y="1274"/>
                    <a:pt x="11604" y="923"/>
                  </a:cubicBezTo>
                  <a:cubicBezTo>
                    <a:pt x="11730" y="873"/>
                    <a:pt x="11730" y="698"/>
                    <a:pt x="11629" y="673"/>
                  </a:cubicBezTo>
                  <a:cubicBezTo>
                    <a:pt x="11604" y="572"/>
                    <a:pt x="11554" y="472"/>
                    <a:pt x="11429" y="472"/>
                  </a:cubicBezTo>
                  <a:cubicBezTo>
                    <a:pt x="11209" y="457"/>
                    <a:pt x="10984" y="449"/>
                    <a:pt x="10758" y="449"/>
                  </a:cubicBezTo>
                  <a:cubicBezTo>
                    <a:pt x="10236" y="449"/>
                    <a:pt x="9705" y="493"/>
                    <a:pt x="9198" y="597"/>
                  </a:cubicBezTo>
                  <a:cubicBezTo>
                    <a:pt x="9187" y="596"/>
                    <a:pt x="9176" y="595"/>
                    <a:pt x="9164" y="595"/>
                  </a:cubicBezTo>
                  <a:cubicBezTo>
                    <a:pt x="9020" y="595"/>
                    <a:pt x="8857" y="736"/>
                    <a:pt x="8973" y="898"/>
                  </a:cubicBezTo>
                  <a:cubicBezTo>
                    <a:pt x="9248" y="1299"/>
                    <a:pt x="9424" y="1750"/>
                    <a:pt x="9223" y="2227"/>
                  </a:cubicBezTo>
                  <a:cubicBezTo>
                    <a:pt x="9070" y="2620"/>
                    <a:pt x="8688" y="2842"/>
                    <a:pt x="8276" y="2842"/>
                  </a:cubicBezTo>
                  <a:cubicBezTo>
                    <a:pt x="8216" y="2842"/>
                    <a:pt x="8156" y="2838"/>
                    <a:pt x="8095" y="2828"/>
                  </a:cubicBezTo>
                  <a:cubicBezTo>
                    <a:pt x="7669" y="2778"/>
                    <a:pt x="7344" y="2452"/>
                    <a:pt x="7344" y="2001"/>
                  </a:cubicBezTo>
                  <a:cubicBezTo>
                    <a:pt x="7319" y="1600"/>
                    <a:pt x="7544" y="1299"/>
                    <a:pt x="7845" y="1024"/>
                  </a:cubicBezTo>
                  <a:cubicBezTo>
                    <a:pt x="7920" y="948"/>
                    <a:pt x="7920" y="873"/>
                    <a:pt x="7870" y="798"/>
                  </a:cubicBezTo>
                  <a:cubicBezTo>
                    <a:pt x="7945" y="698"/>
                    <a:pt x="7895" y="497"/>
                    <a:pt x="7770" y="472"/>
                  </a:cubicBezTo>
                  <a:cubicBezTo>
                    <a:pt x="7476" y="428"/>
                    <a:pt x="7177" y="412"/>
                    <a:pt x="6874" y="412"/>
                  </a:cubicBezTo>
                  <a:cubicBezTo>
                    <a:pt x="6324" y="412"/>
                    <a:pt x="5763" y="465"/>
                    <a:pt x="5213" y="497"/>
                  </a:cubicBezTo>
                  <a:cubicBezTo>
                    <a:pt x="5163" y="497"/>
                    <a:pt x="5113" y="522"/>
                    <a:pt x="5088" y="572"/>
                  </a:cubicBezTo>
                  <a:cubicBezTo>
                    <a:pt x="5069" y="567"/>
                    <a:pt x="5050" y="565"/>
                    <a:pt x="5032" y="565"/>
                  </a:cubicBezTo>
                  <a:cubicBezTo>
                    <a:pt x="4879" y="565"/>
                    <a:pt x="4756" y="736"/>
                    <a:pt x="4913" y="848"/>
                  </a:cubicBezTo>
                  <a:cubicBezTo>
                    <a:pt x="5213" y="1099"/>
                    <a:pt x="5464" y="1425"/>
                    <a:pt x="5439" y="1826"/>
                  </a:cubicBezTo>
                  <a:cubicBezTo>
                    <a:pt x="5389" y="2327"/>
                    <a:pt x="4988" y="2728"/>
                    <a:pt x="4512" y="2778"/>
                  </a:cubicBezTo>
                  <a:cubicBezTo>
                    <a:pt x="4478" y="2781"/>
                    <a:pt x="4444" y="2783"/>
                    <a:pt x="4409" y="2783"/>
                  </a:cubicBezTo>
                  <a:cubicBezTo>
                    <a:pt x="3603" y="2783"/>
                    <a:pt x="2415" y="1966"/>
                    <a:pt x="3208" y="1149"/>
                  </a:cubicBezTo>
                  <a:cubicBezTo>
                    <a:pt x="3312" y="1045"/>
                    <a:pt x="3210" y="873"/>
                    <a:pt x="3087" y="873"/>
                  </a:cubicBezTo>
                  <a:cubicBezTo>
                    <a:pt x="3061" y="873"/>
                    <a:pt x="3034" y="881"/>
                    <a:pt x="3008" y="898"/>
                  </a:cubicBezTo>
                  <a:lnTo>
                    <a:pt x="2983" y="898"/>
                  </a:lnTo>
                  <a:cubicBezTo>
                    <a:pt x="2933" y="873"/>
                    <a:pt x="2907" y="848"/>
                    <a:pt x="2857" y="848"/>
                  </a:cubicBezTo>
                  <a:cubicBezTo>
                    <a:pt x="2773" y="836"/>
                    <a:pt x="2689" y="831"/>
                    <a:pt x="2605" y="831"/>
                  </a:cubicBezTo>
                  <a:cubicBezTo>
                    <a:pt x="2339" y="831"/>
                    <a:pt x="2077" y="879"/>
                    <a:pt x="1830" y="898"/>
                  </a:cubicBezTo>
                  <a:cubicBezTo>
                    <a:pt x="1479" y="923"/>
                    <a:pt x="1153" y="923"/>
                    <a:pt x="802" y="923"/>
                  </a:cubicBezTo>
                  <a:cubicBezTo>
                    <a:pt x="752" y="923"/>
                    <a:pt x="727" y="923"/>
                    <a:pt x="702" y="948"/>
                  </a:cubicBezTo>
                  <a:cubicBezTo>
                    <a:pt x="669" y="893"/>
                    <a:pt x="606" y="862"/>
                    <a:pt x="547" y="862"/>
                  </a:cubicBezTo>
                  <a:cubicBezTo>
                    <a:pt x="472" y="862"/>
                    <a:pt x="401" y="912"/>
                    <a:pt x="401" y="1024"/>
                  </a:cubicBezTo>
                  <a:cubicBezTo>
                    <a:pt x="151" y="8693"/>
                    <a:pt x="552" y="16412"/>
                    <a:pt x="501" y="24106"/>
                  </a:cubicBezTo>
                  <a:cubicBezTo>
                    <a:pt x="451" y="32126"/>
                    <a:pt x="226" y="40147"/>
                    <a:pt x="0" y="48167"/>
                  </a:cubicBezTo>
                  <a:cubicBezTo>
                    <a:pt x="0" y="48346"/>
                    <a:pt x="141" y="48435"/>
                    <a:pt x="276" y="48435"/>
                  </a:cubicBezTo>
                  <a:cubicBezTo>
                    <a:pt x="330" y="48435"/>
                    <a:pt x="383" y="48421"/>
                    <a:pt x="426" y="48392"/>
                  </a:cubicBezTo>
                  <a:cubicBezTo>
                    <a:pt x="451" y="48417"/>
                    <a:pt x="501" y="48442"/>
                    <a:pt x="552" y="48442"/>
                  </a:cubicBezTo>
                  <a:cubicBezTo>
                    <a:pt x="6395" y="48873"/>
                    <a:pt x="12274" y="49015"/>
                    <a:pt x="18164" y="49015"/>
                  </a:cubicBezTo>
                  <a:cubicBezTo>
                    <a:pt x="27709" y="49015"/>
                    <a:pt x="37282" y="48642"/>
                    <a:pt x="46767" y="48518"/>
                  </a:cubicBezTo>
                  <a:cubicBezTo>
                    <a:pt x="46968" y="48518"/>
                    <a:pt x="47068" y="48367"/>
                    <a:pt x="47068" y="48217"/>
                  </a:cubicBezTo>
                  <a:cubicBezTo>
                    <a:pt x="47118" y="48217"/>
                    <a:pt x="47193" y="48167"/>
                    <a:pt x="47193" y="48066"/>
                  </a:cubicBezTo>
                  <a:cubicBezTo>
                    <a:pt x="47519" y="40147"/>
                    <a:pt x="47118" y="32152"/>
                    <a:pt x="47168" y="24207"/>
                  </a:cubicBezTo>
                  <a:cubicBezTo>
                    <a:pt x="47193" y="16237"/>
                    <a:pt x="47269" y="8292"/>
                    <a:pt x="47419" y="347"/>
                  </a:cubicBezTo>
                  <a:cubicBezTo>
                    <a:pt x="47434" y="118"/>
                    <a:pt x="47263" y="0"/>
                    <a:pt x="47088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5" name="Google Shape;2225;p48"/>
            <p:cNvSpPr/>
            <p:nvPr/>
          </p:nvSpPr>
          <p:spPr>
            <a:xfrm>
              <a:off x="1505775" y="444875"/>
              <a:ext cx="1157925" cy="1185100"/>
            </a:xfrm>
            <a:custGeom>
              <a:rect b="b" l="l" r="r" t="t"/>
              <a:pathLst>
                <a:path extrusionOk="0" h="47404" w="46317">
                  <a:moveTo>
                    <a:pt x="19694" y="12839"/>
                  </a:moveTo>
                  <a:cubicBezTo>
                    <a:pt x="25666" y="12839"/>
                    <a:pt x="31640" y="12924"/>
                    <a:pt x="37606" y="12924"/>
                  </a:cubicBezTo>
                  <a:cubicBezTo>
                    <a:pt x="38998" y="12924"/>
                    <a:pt x="40389" y="12919"/>
                    <a:pt x="41780" y="12908"/>
                  </a:cubicBezTo>
                  <a:cubicBezTo>
                    <a:pt x="42031" y="12908"/>
                    <a:pt x="42031" y="13309"/>
                    <a:pt x="41780" y="13309"/>
                  </a:cubicBezTo>
                  <a:cubicBezTo>
                    <a:pt x="40353" y="13295"/>
                    <a:pt x="38925" y="13288"/>
                    <a:pt x="37497" y="13288"/>
                  </a:cubicBezTo>
                  <a:cubicBezTo>
                    <a:pt x="30111" y="13288"/>
                    <a:pt x="22711" y="13452"/>
                    <a:pt x="15319" y="13452"/>
                  </a:cubicBezTo>
                  <a:cubicBezTo>
                    <a:pt x="11840" y="13452"/>
                    <a:pt x="8362" y="13415"/>
                    <a:pt x="4888" y="13309"/>
                  </a:cubicBezTo>
                  <a:cubicBezTo>
                    <a:pt x="4763" y="13309"/>
                    <a:pt x="4763" y="13109"/>
                    <a:pt x="4888" y="13109"/>
                  </a:cubicBezTo>
                  <a:cubicBezTo>
                    <a:pt x="9817" y="12897"/>
                    <a:pt x="14755" y="12839"/>
                    <a:pt x="19694" y="12839"/>
                  </a:cubicBezTo>
                  <a:close/>
                  <a:moveTo>
                    <a:pt x="41778" y="16165"/>
                  </a:moveTo>
                  <a:cubicBezTo>
                    <a:pt x="42081" y="16165"/>
                    <a:pt x="42073" y="16643"/>
                    <a:pt x="41755" y="16667"/>
                  </a:cubicBezTo>
                  <a:cubicBezTo>
                    <a:pt x="33336" y="16859"/>
                    <a:pt x="24820" y="17221"/>
                    <a:pt x="16342" y="17221"/>
                  </a:cubicBezTo>
                  <a:cubicBezTo>
                    <a:pt x="12630" y="17221"/>
                    <a:pt x="8925" y="17151"/>
                    <a:pt x="5239" y="16968"/>
                  </a:cubicBezTo>
                  <a:cubicBezTo>
                    <a:pt x="5113" y="16968"/>
                    <a:pt x="5113" y="16793"/>
                    <a:pt x="5239" y="16793"/>
                  </a:cubicBezTo>
                  <a:cubicBezTo>
                    <a:pt x="17369" y="16166"/>
                    <a:pt x="29625" y="16467"/>
                    <a:pt x="41755" y="16166"/>
                  </a:cubicBezTo>
                  <a:cubicBezTo>
                    <a:pt x="41763" y="16166"/>
                    <a:pt x="41771" y="16165"/>
                    <a:pt x="41778" y="16165"/>
                  </a:cubicBezTo>
                  <a:close/>
                  <a:moveTo>
                    <a:pt x="30937" y="19611"/>
                  </a:moveTo>
                  <a:cubicBezTo>
                    <a:pt x="34361" y="19611"/>
                    <a:pt x="37787" y="19640"/>
                    <a:pt x="41204" y="19725"/>
                  </a:cubicBezTo>
                  <a:cubicBezTo>
                    <a:pt x="41505" y="19750"/>
                    <a:pt x="41505" y="20201"/>
                    <a:pt x="41204" y="20201"/>
                  </a:cubicBezTo>
                  <a:cubicBezTo>
                    <a:pt x="36567" y="20163"/>
                    <a:pt x="31916" y="20110"/>
                    <a:pt x="27273" y="20110"/>
                  </a:cubicBezTo>
                  <a:cubicBezTo>
                    <a:pt x="25867" y="20110"/>
                    <a:pt x="24462" y="20114"/>
                    <a:pt x="23058" y="20126"/>
                  </a:cubicBezTo>
                  <a:cubicBezTo>
                    <a:pt x="18090" y="20167"/>
                    <a:pt x="13089" y="20446"/>
                    <a:pt x="8109" y="20446"/>
                  </a:cubicBezTo>
                  <a:cubicBezTo>
                    <a:pt x="7034" y="20446"/>
                    <a:pt x="5960" y="20433"/>
                    <a:pt x="4888" y="20402"/>
                  </a:cubicBezTo>
                  <a:cubicBezTo>
                    <a:pt x="4737" y="20402"/>
                    <a:pt x="4763" y="20176"/>
                    <a:pt x="4888" y="20176"/>
                  </a:cubicBezTo>
                  <a:cubicBezTo>
                    <a:pt x="10903" y="19575"/>
                    <a:pt x="17018" y="19700"/>
                    <a:pt x="23058" y="19650"/>
                  </a:cubicBezTo>
                  <a:cubicBezTo>
                    <a:pt x="25681" y="19628"/>
                    <a:pt x="28309" y="19611"/>
                    <a:pt x="30937" y="19611"/>
                  </a:cubicBezTo>
                  <a:close/>
                  <a:moveTo>
                    <a:pt x="29043" y="23158"/>
                  </a:moveTo>
                  <a:cubicBezTo>
                    <a:pt x="32026" y="23158"/>
                    <a:pt x="35010" y="23162"/>
                    <a:pt x="37992" y="23162"/>
                  </a:cubicBezTo>
                  <a:cubicBezTo>
                    <a:pt x="39330" y="23162"/>
                    <a:pt x="40668" y="23161"/>
                    <a:pt x="42006" y="23159"/>
                  </a:cubicBezTo>
                  <a:cubicBezTo>
                    <a:pt x="42013" y="23158"/>
                    <a:pt x="42021" y="23158"/>
                    <a:pt x="42028" y="23158"/>
                  </a:cubicBezTo>
                  <a:cubicBezTo>
                    <a:pt x="42357" y="23158"/>
                    <a:pt x="42349" y="23710"/>
                    <a:pt x="42006" y="23710"/>
                  </a:cubicBezTo>
                  <a:cubicBezTo>
                    <a:pt x="33957" y="23743"/>
                    <a:pt x="25897" y="23862"/>
                    <a:pt x="17848" y="23862"/>
                  </a:cubicBezTo>
                  <a:cubicBezTo>
                    <a:pt x="13641" y="23862"/>
                    <a:pt x="9437" y="23830"/>
                    <a:pt x="5239" y="23735"/>
                  </a:cubicBezTo>
                  <a:cubicBezTo>
                    <a:pt x="5038" y="23735"/>
                    <a:pt x="5063" y="23459"/>
                    <a:pt x="5239" y="23434"/>
                  </a:cubicBezTo>
                  <a:cubicBezTo>
                    <a:pt x="13159" y="23191"/>
                    <a:pt x="21101" y="23158"/>
                    <a:pt x="29043" y="23158"/>
                  </a:cubicBezTo>
                  <a:close/>
                  <a:moveTo>
                    <a:pt x="41678" y="26667"/>
                  </a:moveTo>
                  <a:cubicBezTo>
                    <a:pt x="41981" y="26667"/>
                    <a:pt x="41973" y="27144"/>
                    <a:pt x="41655" y="27144"/>
                  </a:cubicBezTo>
                  <a:cubicBezTo>
                    <a:pt x="33375" y="27482"/>
                    <a:pt x="25039" y="27820"/>
                    <a:pt x="16714" y="27820"/>
                  </a:cubicBezTo>
                  <a:cubicBezTo>
                    <a:pt x="12691" y="27820"/>
                    <a:pt x="8672" y="27741"/>
                    <a:pt x="4662" y="27545"/>
                  </a:cubicBezTo>
                  <a:cubicBezTo>
                    <a:pt x="4462" y="27545"/>
                    <a:pt x="4462" y="27219"/>
                    <a:pt x="4662" y="27219"/>
                  </a:cubicBezTo>
                  <a:cubicBezTo>
                    <a:pt x="16993" y="27018"/>
                    <a:pt x="29324" y="27194"/>
                    <a:pt x="41655" y="26668"/>
                  </a:cubicBezTo>
                  <a:cubicBezTo>
                    <a:pt x="41663" y="26667"/>
                    <a:pt x="41671" y="26667"/>
                    <a:pt x="41678" y="26667"/>
                  </a:cubicBezTo>
                  <a:close/>
                  <a:moveTo>
                    <a:pt x="31837" y="30448"/>
                  </a:moveTo>
                  <a:cubicBezTo>
                    <a:pt x="35001" y="30448"/>
                    <a:pt x="38165" y="30457"/>
                    <a:pt x="41329" y="30477"/>
                  </a:cubicBezTo>
                  <a:cubicBezTo>
                    <a:pt x="41605" y="30477"/>
                    <a:pt x="41605" y="30928"/>
                    <a:pt x="41329" y="30928"/>
                  </a:cubicBezTo>
                  <a:cubicBezTo>
                    <a:pt x="33886" y="31036"/>
                    <a:pt x="26444" y="31087"/>
                    <a:pt x="19001" y="31087"/>
                  </a:cubicBezTo>
                  <a:cubicBezTo>
                    <a:pt x="14338" y="31087"/>
                    <a:pt x="9676" y="31067"/>
                    <a:pt x="5013" y="31028"/>
                  </a:cubicBezTo>
                  <a:cubicBezTo>
                    <a:pt x="4763" y="31028"/>
                    <a:pt x="4763" y="30678"/>
                    <a:pt x="5013" y="30653"/>
                  </a:cubicBezTo>
                  <a:cubicBezTo>
                    <a:pt x="13954" y="30523"/>
                    <a:pt x="22895" y="30448"/>
                    <a:pt x="31837" y="30448"/>
                  </a:cubicBezTo>
                  <a:close/>
                  <a:moveTo>
                    <a:pt x="41079" y="33485"/>
                  </a:moveTo>
                  <a:cubicBezTo>
                    <a:pt x="41429" y="33485"/>
                    <a:pt x="41429" y="34011"/>
                    <a:pt x="41079" y="34011"/>
                  </a:cubicBezTo>
                  <a:cubicBezTo>
                    <a:pt x="29149" y="34136"/>
                    <a:pt x="17194" y="34387"/>
                    <a:pt x="5239" y="34487"/>
                  </a:cubicBezTo>
                  <a:cubicBezTo>
                    <a:pt x="4938" y="34487"/>
                    <a:pt x="4938" y="34036"/>
                    <a:pt x="5239" y="34036"/>
                  </a:cubicBezTo>
                  <a:cubicBezTo>
                    <a:pt x="17169" y="33660"/>
                    <a:pt x="29149" y="33560"/>
                    <a:pt x="41079" y="33485"/>
                  </a:cubicBezTo>
                  <a:close/>
                  <a:moveTo>
                    <a:pt x="41079" y="36617"/>
                  </a:moveTo>
                  <a:cubicBezTo>
                    <a:pt x="41404" y="36617"/>
                    <a:pt x="41404" y="37094"/>
                    <a:pt x="41079" y="37094"/>
                  </a:cubicBezTo>
                  <a:cubicBezTo>
                    <a:pt x="30993" y="37304"/>
                    <a:pt x="20855" y="37549"/>
                    <a:pt x="10738" y="37549"/>
                  </a:cubicBezTo>
                  <a:cubicBezTo>
                    <a:pt x="8787" y="37549"/>
                    <a:pt x="6837" y="37540"/>
                    <a:pt x="4888" y="37520"/>
                  </a:cubicBezTo>
                  <a:cubicBezTo>
                    <a:pt x="4612" y="37520"/>
                    <a:pt x="4612" y="37094"/>
                    <a:pt x="4888" y="37094"/>
                  </a:cubicBezTo>
                  <a:cubicBezTo>
                    <a:pt x="16943" y="36693"/>
                    <a:pt x="29023" y="36668"/>
                    <a:pt x="41079" y="36617"/>
                  </a:cubicBezTo>
                  <a:close/>
                  <a:moveTo>
                    <a:pt x="35737" y="40152"/>
                  </a:moveTo>
                  <a:cubicBezTo>
                    <a:pt x="37600" y="40152"/>
                    <a:pt x="39464" y="40188"/>
                    <a:pt x="41329" y="40277"/>
                  </a:cubicBezTo>
                  <a:cubicBezTo>
                    <a:pt x="41722" y="40301"/>
                    <a:pt x="41730" y="40904"/>
                    <a:pt x="41352" y="40904"/>
                  </a:cubicBezTo>
                  <a:cubicBezTo>
                    <a:pt x="41345" y="40904"/>
                    <a:pt x="41337" y="40904"/>
                    <a:pt x="41329" y="40903"/>
                  </a:cubicBezTo>
                  <a:cubicBezTo>
                    <a:pt x="39822" y="40831"/>
                    <a:pt x="38312" y="40801"/>
                    <a:pt x="36801" y="40801"/>
                  </a:cubicBezTo>
                  <a:cubicBezTo>
                    <a:pt x="29527" y="40801"/>
                    <a:pt x="22222" y="41492"/>
                    <a:pt x="14950" y="41492"/>
                  </a:cubicBezTo>
                  <a:cubicBezTo>
                    <a:pt x="11629" y="41492"/>
                    <a:pt x="8314" y="41348"/>
                    <a:pt x="5013" y="40928"/>
                  </a:cubicBezTo>
                  <a:cubicBezTo>
                    <a:pt x="4813" y="40903"/>
                    <a:pt x="4788" y="40602"/>
                    <a:pt x="5013" y="40602"/>
                  </a:cubicBezTo>
                  <a:cubicBezTo>
                    <a:pt x="7338" y="40747"/>
                    <a:pt x="9660" y="40802"/>
                    <a:pt x="11980" y="40802"/>
                  </a:cubicBezTo>
                  <a:cubicBezTo>
                    <a:pt x="19905" y="40802"/>
                    <a:pt x="27810" y="40152"/>
                    <a:pt x="35737" y="40152"/>
                  </a:cubicBezTo>
                  <a:close/>
                  <a:moveTo>
                    <a:pt x="44312" y="1"/>
                  </a:moveTo>
                  <a:lnTo>
                    <a:pt x="44312" y="1"/>
                  </a:lnTo>
                  <a:cubicBezTo>
                    <a:pt x="44756" y="1147"/>
                    <a:pt x="43804" y="2402"/>
                    <a:pt x="42575" y="2402"/>
                  </a:cubicBezTo>
                  <a:cubicBezTo>
                    <a:pt x="42487" y="2402"/>
                    <a:pt x="42397" y="2395"/>
                    <a:pt x="42307" y="2382"/>
                  </a:cubicBezTo>
                  <a:cubicBezTo>
                    <a:pt x="41329" y="2231"/>
                    <a:pt x="40652" y="1103"/>
                    <a:pt x="41079" y="377"/>
                  </a:cubicBezTo>
                  <a:cubicBezTo>
                    <a:pt x="40778" y="352"/>
                    <a:pt x="40477" y="327"/>
                    <a:pt x="40176" y="251"/>
                  </a:cubicBezTo>
                  <a:lnTo>
                    <a:pt x="40176" y="251"/>
                  </a:lnTo>
                  <a:cubicBezTo>
                    <a:pt x="40445" y="1132"/>
                    <a:pt x="39783" y="2108"/>
                    <a:pt x="38796" y="2108"/>
                  </a:cubicBezTo>
                  <a:cubicBezTo>
                    <a:pt x="38772" y="2108"/>
                    <a:pt x="38747" y="2107"/>
                    <a:pt x="38723" y="2106"/>
                  </a:cubicBezTo>
                  <a:cubicBezTo>
                    <a:pt x="37670" y="2056"/>
                    <a:pt x="37144" y="1078"/>
                    <a:pt x="37394" y="201"/>
                  </a:cubicBezTo>
                  <a:lnTo>
                    <a:pt x="37394" y="201"/>
                  </a:lnTo>
                  <a:cubicBezTo>
                    <a:pt x="37094" y="226"/>
                    <a:pt x="36768" y="251"/>
                    <a:pt x="36467" y="276"/>
                  </a:cubicBezTo>
                  <a:cubicBezTo>
                    <a:pt x="36764" y="1168"/>
                    <a:pt x="36131" y="2232"/>
                    <a:pt x="35075" y="2232"/>
                  </a:cubicBezTo>
                  <a:cubicBezTo>
                    <a:pt x="35063" y="2232"/>
                    <a:pt x="35051" y="2232"/>
                    <a:pt x="35038" y="2231"/>
                  </a:cubicBezTo>
                  <a:cubicBezTo>
                    <a:pt x="33885" y="2231"/>
                    <a:pt x="33334" y="1103"/>
                    <a:pt x="33685" y="151"/>
                  </a:cubicBezTo>
                  <a:cubicBezTo>
                    <a:pt x="33334" y="126"/>
                    <a:pt x="33008" y="101"/>
                    <a:pt x="32657" y="76"/>
                  </a:cubicBezTo>
                  <a:lnTo>
                    <a:pt x="32657" y="76"/>
                  </a:lnTo>
                  <a:cubicBezTo>
                    <a:pt x="33134" y="1053"/>
                    <a:pt x="32557" y="2332"/>
                    <a:pt x="31329" y="2432"/>
                  </a:cubicBezTo>
                  <a:cubicBezTo>
                    <a:pt x="31292" y="2434"/>
                    <a:pt x="31255" y="2435"/>
                    <a:pt x="31218" y="2435"/>
                  </a:cubicBezTo>
                  <a:cubicBezTo>
                    <a:pt x="30032" y="2435"/>
                    <a:pt x="29335" y="1272"/>
                    <a:pt x="29675" y="226"/>
                  </a:cubicBezTo>
                  <a:lnTo>
                    <a:pt x="28522" y="226"/>
                  </a:lnTo>
                  <a:cubicBezTo>
                    <a:pt x="29124" y="928"/>
                    <a:pt x="28622" y="2131"/>
                    <a:pt x="27645" y="2382"/>
                  </a:cubicBezTo>
                  <a:cubicBezTo>
                    <a:pt x="27522" y="2407"/>
                    <a:pt x="27391" y="2420"/>
                    <a:pt x="27258" y="2420"/>
                  </a:cubicBezTo>
                  <a:cubicBezTo>
                    <a:pt x="26740" y="2420"/>
                    <a:pt x="26179" y="2224"/>
                    <a:pt x="25840" y="1805"/>
                  </a:cubicBezTo>
                  <a:cubicBezTo>
                    <a:pt x="25439" y="1304"/>
                    <a:pt x="25590" y="753"/>
                    <a:pt x="25840" y="226"/>
                  </a:cubicBezTo>
                  <a:lnTo>
                    <a:pt x="25840" y="226"/>
                  </a:lnTo>
                  <a:cubicBezTo>
                    <a:pt x="25389" y="301"/>
                    <a:pt x="24938" y="301"/>
                    <a:pt x="24462" y="327"/>
                  </a:cubicBezTo>
                  <a:cubicBezTo>
                    <a:pt x="24788" y="1078"/>
                    <a:pt x="23885" y="2181"/>
                    <a:pt x="23008" y="2206"/>
                  </a:cubicBezTo>
                  <a:cubicBezTo>
                    <a:pt x="22985" y="2207"/>
                    <a:pt x="22963" y="2208"/>
                    <a:pt x="22941" y="2208"/>
                  </a:cubicBezTo>
                  <a:cubicBezTo>
                    <a:pt x="21909" y="2208"/>
                    <a:pt x="21412" y="1085"/>
                    <a:pt x="21755" y="226"/>
                  </a:cubicBezTo>
                  <a:cubicBezTo>
                    <a:pt x="21379" y="226"/>
                    <a:pt x="21028" y="226"/>
                    <a:pt x="20652" y="201"/>
                  </a:cubicBezTo>
                  <a:lnTo>
                    <a:pt x="20652" y="201"/>
                  </a:lnTo>
                  <a:cubicBezTo>
                    <a:pt x="21053" y="1078"/>
                    <a:pt x="20552" y="2181"/>
                    <a:pt x="19474" y="2256"/>
                  </a:cubicBezTo>
                  <a:cubicBezTo>
                    <a:pt x="19438" y="2259"/>
                    <a:pt x="19401" y="2260"/>
                    <a:pt x="19366" y="2260"/>
                  </a:cubicBezTo>
                  <a:cubicBezTo>
                    <a:pt x="18210" y="2260"/>
                    <a:pt x="17632" y="1099"/>
                    <a:pt x="18021" y="126"/>
                  </a:cubicBezTo>
                  <a:cubicBezTo>
                    <a:pt x="17519" y="126"/>
                    <a:pt x="17018" y="126"/>
                    <a:pt x="16542" y="101"/>
                  </a:cubicBezTo>
                  <a:lnTo>
                    <a:pt x="16542" y="101"/>
                  </a:lnTo>
                  <a:cubicBezTo>
                    <a:pt x="17093" y="928"/>
                    <a:pt x="16717" y="2231"/>
                    <a:pt x="15565" y="2382"/>
                  </a:cubicBezTo>
                  <a:cubicBezTo>
                    <a:pt x="15459" y="2398"/>
                    <a:pt x="15360" y="2406"/>
                    <a:pt x="15265" y="2406"/>
                  </a:cubicBezTo>
                  <a:cubicBezTo>
                    <a:pt x="14075" y="2406"/>
                    <a:pt x="13722" y="1153"/>
                    <a:pt x="14186" y="201"/>
                  </a:cubicBezTo>
                  <a:lnTo>
                    <a:pt x="14186" y="201"/>
                  </a:lnTo>
                  <a:cubicBezTo>
                    <a:pt x="14019" y="210"/>
                    <a:pt x="13852" y="212"/>
                    <a:pt x="13686" y="212"/>
                  </a:cubicBezTo>
                  <a:cubicBezTo>
                    <a:pt x="13353" y="212"/>
                    <a:pt x="13025" y="201"/>
                    <a:pt x="12707" y="201"/>
                  </a:cubicBezTo>
                  <a:cubicBezTo>
                    <a:pt x="12958" y="602"/>
                    <a:pt x="13008" y="1129"/>
                    <a:pt x="12808" y="1580"/>
                  </a:cubicBezTo>
                  <a:cubicBezTo>
                    <a:pt x="12587" y="2109"/>
                    <a:pt x="12056" y="2425"/>
                    <a:pt x="11505" y="2425"/>
                  </a:cubicBezTo>
                  <a:cubicBezTo>
                    <a:pt x="11430" y="2425"/>
                    <a:pt x="11354" y="2419"/>
                    <a:pt x="11279" y="2407"/>
                  </a:cubicBezTo>
                  <a:cubicBezTo>
                    <a:pt x="10627" y="2332"/>
                    <a:pt x="10076" y="1830"/>
                    <a:pt x="10001" y="1179"/>
                  </a:cubicBezTo>
                  <a:cubicBezTo>
                    <a:pt x="9976" y="803"/>
                    <a:pt x="10101" y="452"/>
                    <a:pt x="10352" y="201"/>
                  </a:cubicBezTo>
                  <a:lnTo>
                    <a:pt x="10352" y="201"/>
                  </a:lnTo>
                  <a:cubicBezTo>
                    <a:pt x="9900" y="276"/>
                    <a:pt x="9474" y="301"/>
                    <a:pt x="9048" y="301"/>
                  </a:cubicBezTo>
                  <a:cubicBezTo>
                    <a:pt x="9299" y="778"/>
                    <a:pt x="9299" y="1379"/>
                    <a:pt x="9073" y="1855"/>
                  </a:cubicBezTo>
                  <a:cubicBezTo>
                    <a:pt x="8811" y="2380"/>
                    <a:pt x="8262" y="2676"/>
                    <a:pt x="7693" y="2676"/>
                  </a:cubicBezTo>
                  <a:cubicBezTo>
                    <a:pt x="7610" y="2676"/>
                    <a:pt x="7527" y="2670"/>
                    <a:pt x="7444" y="2657"/>
                  </a:cubicBezTo>
                  <a:cubicBezTo>
                    <a:pt x="6793" y="2557"/>
                    <a:pt x="6291" y="2081"/>
                    <a:pt x="6241" y="1404"/>
                  </a:cubicBezTo>
                  <a:cubicBezTo>
                    <a:pt x="6191" y="1003"/>
                    <a:pt x="6367" y="502"/>
                    <a:pt x="6667" y="226"/>
                  </a:cubicBezTo>
                  <a:lnTo>
                    <a:pt x="6667" y="226"/>
                  </a:lnTo>
                  <a:cubicBezTo>
                    <a:pt x="6520" y="233"/>
                    <a:pt x="6370" y="236"/>
                    <a:pt x="6220" y="236"/>
                  </a:cubicBezTo>
                  <a:cubicBezTo>
                    <a:pt x="5809" y="236"/>
                    <a:pt x="5392" y="213"/>
                    <a:pt x="4988" y="176"/>
                  </a:cubicBezTo>
                  <a:lnTo>
                    <a:pt x="4988" y="176"/>
                  </a:lnTo>
                  <a:cubicBezTo>
                    <a:pt x="5765" y="1003"/>
                    <a:pt x="5189" y="2532"/>
                    <a:pt x="3961" y="2607"/>
                  </a:cubicBezTo>
                  <a:cubicBezTo>
                    <a:pt x="3896" y="2614"/>
                    <a:pt x="3830" y="2617"/>
                    <a:pt x="3763" y="2617"/>
                  </a:cubicBezTo>
                  <a:cubicBezTo>
                    <a:pt x="3085" y="2617"/>
                    <a:pt x="2350" y="2273"/>
                    <a:pt x="2031" y="1680"/>
                  </a:cubicBezTo>
                  <a:cubicBezTo>
                    <a:pt x="1855" y="1354"/>
                    <a:pt x="1855" y="953"/>
                    <a:pt x="2006" y="652"/>
                  </a:cubicBezTo>
                  <a:lnTo>
                    <a:pt x="2006" y="652"/>
                  </a:lnTo>
                  <a:cubicBezTo>
                    <a:pt x="1790" y="699"/>
                    <a:pt x="1561" y="718"/>
                    <a:pt x="1329" y="718"/>
                  </a:cubicBezTo>
                  <a:cubicBezTo>
                    <a:pt x="941" y="718"/>
                    <a:pt x="547" y="665"/>
                    <a:pt x="201" y="602"/>
                  </a:cubicBezTo>
                  <a:lnTo>
                    <a:pt x="176" y="602"/>
                  </a:lnTo>
                  <a:cubicBezTo>
                    <a:pt x="527" y="6166"/>
                    <a:pt x="652" y="11755"/>
                    <a:pt x="652" y="17369"/>
                  </a:cubicBezTo>
                  <a:cubicBezTo>
                    <a:pt x="652" y="27369"/>
                    <a:pt x="251" y="37419"/>
                    <a:pt x="1" y="47369"/>
                  </a:cubicBezTo>
                  <a:cubicBezTo>
                    <a:pt x="1877" y="47360"/>
                    <a:pt x="3753" y="47357"/>
                    <a:pt x="5629" y="47357"/>
                  </a:cubicBezTo>
                  <a:cubicBezTo>
                    <a:pt x="12383" y="47357"/>
                    <a:pt x="19133" y="47403"/>
                    <a:pt x="25885" y="47403"/>
                  </a:cubicBezTo>
                  <a:cubicBezTo>
                    <a:pt x="32660" y="47403"/>
                    <a:pt x="39436" y="47356"/>
                    <a:pt x="46216" y="47169"/>
                  </a:cubicBezTo>
                  <a:cubicBezTo>
                    <a:pt x="46241" y="47169"/>
                    <a:pt x="46267" y="47194"/>
                    <a:pt x="46317" y="47194"/>
                  </a:cubicBezTo>
                  <a:cubicBezTo>
                    <a:pt x="45815" y="39349"/>
                    <a:pt x="46116" y="31379"/>
                    <a:pt x="46091" y="23510"/>
                  </a:cubicBezTo>
                  <a:cubicBezTo>
                    <a:pt x="46066" y="15690"/>
                    <a:pt x="46116" y="7870"/>
                    <a:pt x="46166" y="51"/>
                  </a:cubicBezTo>
                  <a:lnTo>
                    <a:pt x="46166" y="51"/>
                  </a:lnTo>
                  <a:cubicBezTo>
                    <a:pt x="45946" y="60"/>
                    <a:pt x="45723" y="66"/>
                    <a:pt x="45497" y="66"/>
                  </a:cubicBezTo>
                  <a:cubicBezTo>
                    <a:pt x="45106" y="66"/>
                    <a:pt x="44709" y="48"/>
                    <a:pt x="443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6" name="Google Shape;2226;p48"/>
            <p:cNvSpPr/>
            <p:nvPr/>
          </p:nvSpPr>
          <p:spPr>
            <a:xfrm>
              <a:off x="1631725" y="1023800"/>
              <a:ext cx="932975" cy="17650"/>
            </a:xfrm>
            <a:custGeom>
              <a:rect b="b" l="l" r="r" t="t"/>
              <a:pathLst>
                <a:path extrusionOk="0" h="706" w="37319">
                  <a:moveTo>
                    <a:pt x="24005" y="1"/>
                  </a:moveTo>
                  <a:cubicBezTo>
                    <a:pt x="16063" y="1"/>
                    <a:pt x="8121" y="34"/>
                    <a:pt x="201" y="277"/>
                  </a:cubicBezTo>
                  <a:cubicBezTo>
                    <a:pt x="25" y="302"/>
                    <a:pt x="0" y="578"/>
                    <a:pt x="201" y="578"/>
                  </a:cubicBezTo>
                  <a:cubicBezTo>
                    <a:pt x="4399" y="673"/>
                    <a:pt x="8603" y="705"/>
                    <a:pt x="12810" y="705"/>
                  </a:cubicBezTo>
                  <a:cubicBezTo>
                    <a:pt x="20859" y="705"/>
                    <a:pt x="28919" y="586"/>
                    <a:pt x="36968" y="553"/>
                  </a:cubicBezTo>
                  <a:cubicBezTo>
                    <a:pt x="37311" y="553"/>
                    <a:pt x="37319" y="1"/>
                    <a:pt x="36990" y="1"/>
                  </a:cubicBezTo>
                  <a:cubicBezTo>
                    <a:pt x="36983" y="1"/>
                    <a:pt x="36975" y="1"/>
                    <a:pt x="36968" y="2"/>
                  </a:cubicBezTo>
                  <a:cubicBezTo>
                    <a:pt x="35630" y="4"/>
                    <a:pt x="34292" y="5"/>
                    <a:pt x="32954" y="5"/>
                  </a:cubicBezTo>
                  <a:cubicBezTo>
                    <a:pt x="29972" y="5"/>
                    <a:pt x="26988" y="1"/>
                    <a:pt x="24005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7" name="Google Shape;2227;p48"/>
            <p:cNvSpPr/>
            <p:nvPr/>
          </p:nvSpPr>
          <p:spPr>
            <a:xfrm>
              <a:off x="1633600" y="849000"/>
              <a:ext cx="924200" cy="26400"/>
            </a:xfrm>
            <a:custGeom>
              <a:rect b="b" l="l" r="r" t="t"/>
              <a:pathLst>
                <a:path extrusionOk="0" h="1056" w="36968">
                  <a:moveTo>
                    <a:pt x="36665" y="0"/>
                  </a:moveTo>
                  <a:cubicBezTo>
                    <a:pt x="36658" y="0"/>
                    <a:pt x="36650" y="1"/>
                    <a:pt x="36642" y="1"/>
                  </a:cubicBezTo>
                  <a:cubicBezTo>
                    <a:pt x="24512" y="302"/>
                    <a:pt x="12256" y="1"/>
                    <a:pt x="126" y="628"/>
                  </a:cubicBezTo>
                  <a:cubicBezTo>
                    <a:pt x="0" y="628"/>
                    <a:pt x="0" y="803"/>
                    <a:pt x="126" y="803"/>
                  </a:cubicBezTo>
                  <a:cubicBezTo>
                    <a:pt x="3812" y="986"/>
                    <a:pt x="7517" y="1056"/>
                    <a:pt x="11229" y="1056"/>
                  </a:cubicBezTo>
                  <a:cubicBezTo>
                    <a:pt x="19707" y="1056"/>
                    <a:pt x="28223" y="694"/>
                    <a:pt x="36642" y="502"/>
                  </a:cubicBezTo>
                  <a:cubicBezTo>
                    <a:pt x="36960" y="478"/>
                    <a:pt x="36968" y="0"/>
                    <a:pt x="36665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8" name="Google Shape;2228;p48"/>
            <p:cNvSpPr/>
            <p:nvPr/>
          </p:nvSpPr>
          <p:spPr>
            <a:xfrm>
              <a:off x="1624825" y="765850"/>
              <a:ext cx="931725" cy="15325"/>
            </a:xfrm>
            <a:custGeom>
              <a:rect b="b" l="l" r="r" t="t"/>
              <a:pathLst>
                <a:path extrusionOk="0" h="613" w="37269">
                  <a:moveTo>
                    <a:pt x="14932" y="0"/>
                  </a:moveTo>
                  <a:cubicBezTo>
                    <a:pt x="9993" y="0"/>
                    <a:pt x="5055" y="58"/>
                    <a:pt x="126" y="270"/>
                  </a:cubicBezTo>
                  <a:cubicBezTo>
                    <a:pt x="1" y="270"/>
                    <a:pt x="1" y="470"/>
                    <a:pt x="126" y="470"/>
                  </a:cubicBezTo>
                  <a:cubicBezTo>
                    <a:pt x="3600" y="576"/>
                    <a:pt x="7078" y="613"/>
                    <a:pt x="10557" y="613"/>
                  </a:cubicBezTo>
                  <a:cubicBezTo>
                    <a:pt x="17949" y="613"/>
                    <a:pt x="25349" y="449"/>
                    <a:pt x="32735" y="449"/>
                  </a:cubicBezTo>
                  <a:cubicBezTo>
                    <a:pt x="34163" y="449"/>
                    <a:pt x="35591" y="456"/>
                    <a:pt x="37018" y="470"/>
                  </a:cubicBezTo>
                  <a:cubicBezTo>
                    <a:pt x="37269" y="470"/>
                    <a:pt x="37269" y="69"/>
                    <a:pt x="37018" y="69"/>
                  </a:cubicBezTo>
                  <a:cubicBezTo>
                    <a:pt x="35627" y="80"/>
                    <a:pt x="34236" y="85"/>
                    <a:pt x="32844" y="85"/>
                  </a:cubicBezTo>
                  <a:cubicBezTo>
                    <a:pt x="26878" y="85"/>
                    <a:pt x="20904" y="0"/>
                    <a:pt x="14932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9" name="Google Shape;2229;p48"/>
            <p:cNvSpPr/>
            <p:nvPr/>
          </p:nvSpPr>
          <p:spPr>
            <a:xfrm>
              <a:off x="1617300" y="1111525"/>
              <a:ext cx="938000" cy="28850"/>
            </a:xfrm>
            <a:custGeom>
              <a:rect b="b" l="l" r="r" t="t"/>
              <a:pathLst>
                <a:path extrusionOk="0" h="1154" w="37520">
                  <a:moveTo>
                    <a:pt x="37217" y="1"/>
                  </a:moveTo>
                  <a:cubicBezTo>
                    <a:pt x="37210" y="1"/>
                    <a:pt x="37202" y="1"/>
                    <a:pt x="37194" y="2"/>
                  </a:cubicBezTo>
                  <a:cubicBezTo>
                    <a:pt x="24863" y="528"/>
                    <a:pt x="12532" y="352"/>
                    <a:pt x="201" y="553"/>
                  </a:cubicBezTo>
                  <a:cubicBezTo>
                    <a:pt x="1" y="553"/>
                    <a:pt x="1" y="879"/>
                    <a:pt x="201" y="879"/>
                  </a:cubicBezTo>
                  <a:cubicBezTo>
                    <a:pt x="4211" y="1075"/>
                    <a:pt x="8230" y="1154"/>
                    <a:pt x="12253" y="1154"/>
                  </a:cubicBezTo>
                  <a:cubicBezTo>
                    <a:pt x="20578" y="1154"/>
                    <a:pt x="28914" y="816"/>
                    <a:pt x="37194" y="478"/>
                  </a:cubicBezTo>
                  <a:cubicBezTo>
                    <a:pt x="37512" y="478"/>
                    <a:pt x="37520" y="1"/>
                    <a:pt x="37217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0" name="Google Shape;2230;p48"/>
            <p:cNvSpPr/>
            <p:nvPr/>
          </p:nvSpPr>
          <p:spPr>
            <a:xfrm>
              <a:off x="1624825" y="1206075"/>
              <a:ext cx="921075" cy="16000"/>
            </a:xfrm>
            <a:custGeom>
              <a:rect b="b" l="l" r="r" t="t"/>
              <a:pathLst>
                <a:path extrusionOk="0" h="640" w="36843">
                  <a:moveTo>
                    <a:pt x="27075" y="0"/>
                  </a:moveTo>
                  <a:cubicBezTo>
                    <a:pt x="18133" y="0"/>
                    <a:pt x="9192" y="75"/>
                    <a:pt x="251" y="205"/>
                  </a:cubicBezTo>
                  <a:cubicBezTo>
                    <a:pt x="1" y="230"/>
                    <a:pt x="1" y="580"/>
                    <a:pt x="251" y="580"/>
                  </a:cubicBezTo>
                  <a:cubicBezTo>
                    <a:pt x="4914" y="619"/>
                    <a:pt x="9576" y="639"/>
                    <a:pt x="14239" y="639"/>
                  </a:cubicBezTo>
                  <a:cubicBezTo>
                    <a:pt x="21682" y="639"/>
                    <a:pt x="29124" y="588"/>
                    <a:pt x="36567" y="480"/>
                  </a:cubicBezTo>
                  <a:cubicBezTo>
                    <a:pt x="36843" y="480"/>
                    <a:pt x="36843" y="29"/>
                    <a:pt x="36567" y="29"/>
                  </a:cubicBezTo>
                  <a:cubicBezTo>
                    <a:pt x="33403" y="9"/>
                    <a:pt x="30239" y="0"/>
                    <a:pt x="27075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1" name="Google Shape;2231;p48"/>
            <p:cNvSpPr/>
            <p:nvPr/>
          </p:nvSpPr>
          <p:spPr>
            <a:xfrm>
              <a:off x="1625450" y="1448675"/>
              <a:ext cx="923575" cy="33500"/>
            </a:xfrm>
            <a:custGeom>
              <a:rect b="b" l="l" r="r" t="t"/>
              <a:pathLst>
                <a:path extrusionOk="0" h="1340" w="36943">
                  <a:moveTo>
                    <a:pt x="30950" y="0"/>
                  </a:moveTo>
                  <a:cubicBezTo>
                    <a:pt x="23023" y="0"/>
                    <a:pt x="15118" y="650"/>
                    <a:pt x="7193" y="650"/>
                  </a:cubicBezTo>
                  <a:cubicBezTo>
                    <a:pt x="4873" y="650"/>
                    <a:pt x="2551" y="595"/>
                    <a:pt x="226" y="450"/>
                  </a:cubicBezTo>
                  <a:cubicBezTo>
                    <a:pt x="1" y="450"/>
                    <a:pt x="26" y="751"/>
                    <a:pt x="226" y="776"/>
                  </a:cubicBezTo>
                  <a:cubicBezTo>
                    <a:pt x="3527" y="1196"/>
                    <a:pt x="6842" y="1340"/>
                    <a:pt x="10163" y="1340"/>
                  </a:cubicBezTo>
                  <a:cubicBezTo>
                    <a:pt x="17435" y="1340"/>
                    <a:pt x="24740" y="649"/>
                    <a:pt x="32014" y="649"/>
                  </a:cubicBezTo>
                  <a:cubicBezTo>
                    <a:pt x="33525" y="649"/>
                    <a:pt x="35035" y="679"/>
                    <a:pt x="36542" y="751"/>
                  </a:cubicBezTo>
                  <a:cubicBezTo>
                    <a:pt x="36550" y="752"/>
                    <a:pt x="36558" y="752"/>
                    <a:pt x="36565" y="752"/>
                  </a:cubicBezTo>
                  <a:cubicBezTo>
                    <a:pt x="36943" y="752"/>
                    <a:pt x="36935" y="149"/>
                    <a:pt x="36542" y="125"/>
                  </a:cubicBezTo>
                  <a:cubicBezTo>
                    <a:pt x="34677" y="36"/>
                    <a:pt x="32813" y="0"/>
                    <a:pt x="30950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2" name="Google Shape;2232;p48"/>
            <p:cNvSpPr/>
            <p:nvPr/>
          </p:nvSpPr>
          <p:spPr>
            <a:xfrm>
              <a:off x="1624200" y="934225"/>
              <a:ext cx="919200" cy="21800"/>
            </a:xfrm>
            <a:custGeom>
              <a:rect b="b" l="l" r="r" t="t"/>
              <a:pathLst>
                <a:path extrusionOk="0" h="872" w="36768">
                  <a:moveTo>
                    <a:pt x="26200" y="37"/>
                  </a:moveTo>
                  <a:cubicBezTo>
                    <a:pt x="23572" y="37"/>
                    <a:pt x="20944" y="54"/>
                    <a:pt x="18321" y="76"/>
                  </a:cubicBezTo>
                  <a:cubicBezTo>
                    <a:pt x="12281" y="126"/>
                    <a:pt x="6166" y="1"/>
                    <a:pt x="151" y="602"/>
                  </a:cubicBezTo>
                  <a:cubicBezTo>
                    <a:pt x="26" y="602"/>
                    <a:pt x="0" y="828"/>
                    <a:pt x="151" y="828"/>
                  </a:cubicBezTo>
                  <a:cubicBezTo>
                    <a:pt x="1223" y="859"/>
                    <a:pt x="2297" y="872"/>
                    <a:pt x="3372" y="872"/>
                  </a:cubicBezTo>
                  <a:cubicBezTo>
                    <a:pt x="8352" y="872"/>
                    <a:pt x="13353" y="593"/>
                    <a:pt x="18321" y="552"/>
                  </a:cubicBezTo>
                  <a:cubicBezTo>
                    <a:pt x="19725" y="540"/>
                    <a:pt x="21130" y="536"/>
                    <a:pt x="22536" y="536"/>
                  </a:cubicBezTo>
                  <a:cubicBezTo>
                    <a:pt x="27179" y="536"/>
                    <a:pt x="31830" y="589"/>
                    <a:pt x="36467" y="627"/>
                  </a:cubicBezTo>
                  <a:cubicBezTo>
                    <a:pt x="36768" y="627"/>
                    <a:pt x="36768" y="176"/>
                    <a:pt x="36467" y="151"/>
                  </a:cubicBezTo>
                  <a:cubicBezTo>
                    <a:pt x="33050" y="66"/>
                    <a:pt x="29624" y="37"/>
                    <a:pt x="26200" y="37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3" name="Google Shape;2233;p48"/>
            <p:cNvSpPr/>
            <p:nvPr/>
          </p:nvSpPr>
          <p:spPr>
            <a:xfrm>
              <a:off x="1629200" y="1281975"/>
              <a:ext cx="912325" cy="25100"/>
            </a:xfrm>
            <a:custGeom>
              <a:rect b="b" l="l" r="r" t="t"/>
              <a:pathLst>
                <a:path extrusionOk="0" h="1004" w="36493">
                  <a:moveTo>
                    <a:pt x="36142" y="1"/>
                  </a:moveTo>
                  <a:cubicBezTo>
                    <a:pt x="24212" y="76"/>
                    <a:pt x="12232" y="176"/>
                    <a:pt x="302" y="552"/>
                  </a:cubicBezTo>
                  <a:cubicBezTo>
                    <a:pt x="1" y="552"/>
                    <a:pt x="1" y="1003"/>
                    <a:pt x="302" y="1003"/>
                  </a:cubicBezTo>
                  <a:cubicBezTo>
                    <a:pt x="12257" y="903"/>
                    <a:pt x="24212" y="652"/>
                    <a:pt x="36142" y="527"/>
                  </a:cubicBezTo>
                  <a:cubicBezTo>
                    <a:pt x="36492" y="527"/>
                    <a:pt x="36492" y="1"/>
                    <a:pt x="36142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4" name="Google Shape;2234;p48"/>
            <p:cNvSpPr/>
            <p:nvPr/>
          </p:nvSpPr>
          <p:spPr>
            <a:xfrm>
              <a:off x="1621075" y="1360300"/>
              <a:ext cx="919825" cy="23325"/>
            </a:xfrm>
            <a:custGeom>
              <a:rect b="b" l="l" r="r" t="t"/>
              <a:pathLst>
                <a:path extrusionOk="0" h="933" w="36793">
                  <a:moveTo>
                    <a:pt x="36467" y="0"/>
                  </a:moveTo>
                  <a:cubicBezTo>
                    <a:pt x="24411" y="51"/>
                    <a:pt x="12331" y="76"/>
                    <a:pt x="276" y="477"/>
                  </a:cubicBezTo>
                  <a:cubicBezTo>
                    <a:pt x="0" y="477"/>
                    <a:pt x="0" y="903"/>
                    <a:pt x="276" y="903"/>
                  </a:cubicBezTo>
                  <a:cubicBezTo>
                    <a:pt x="2225" y="923"/>
                    <a:pt x="4175" y="932"/>
                    <a:pt x="6126" y="932"/>
                  </a:cubicBezTo>
                  <a:cubicBezTo>
                    <a:pt x="16243" y="932"/>
                    <a:pt x="26381" y="687"/>
                    <a:pt x="36467" y="477"/>
                  </a:cubicBezTo>
                  <a:cubicBezTo>
                    <a:pt x="36792" y="477"/>
                    <a:pt x="36792" y="0"/>
                    <a:pt x="36467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35" name="Google Shape;2235;p48"/>
          <p:cNvSpPr txBox="1"/>
          <p:nvPr/>
        </p:nvSpPr>
        <p:spPr>
          <a:xfrm>
            <a:off x="1773875" y="1464825"/>
            <a:ext cx="7063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2"/>
              </a:solidFill>
              <a:latin typeface="Itim"/>
              <a:ea typeface="Itim"/>
              <a:cs typeface="Itim"/>
              <a:sym typeface="Itim"/>
            </a:endParaRPr>
          </a:p>
        </p:txBody>
      </p:sp>
      <p:pic>
        <p:nvPicPr>
          <p:cNvPr id="2236" name="Google Shape;2236;p48"/>
          <p:cNvPicPr preferRelativeResize="0"/>
          <p:nvPr/>
        </p:nvPicPr>
        <p:blipFill rotWithShape="1">
          <a:blip r:embed="rId3">
            <a:alphaModFix/>
          </a:blip>
          <a:srcRect b="22982" l="0" r="0" t="0"/>
          <a:stretch/>
        </p:blipFill>
        <p:spPr>
          <a:xfrm>
            <a:off x="1104400" y="607550"/>
            <a:ext cx="6935198" cy="4397301"/>
          </a:xfrm>
          <a:prstGeom prst="rect">
            <a:avLst/>
          </a:prstGeom>
          <a:noFill/>
          <a:ln>
            <a:noFill/>
          </a:ln>
        </p:spPr>
      </p:pic>
      <p:sp>
        <p:nvSpPr>
          <p:cNvPr id="2237" name="Google Shape;2237;p48"/>
          <p:cNvSpPr txBox="1"/>
          <p:nvPr/>
        </p:nvSpPr>
        <p:spPr>
          <a:xfrm>
            <a:off x="449175" y="56750"/>
            <a:ext cx="253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rgbClr val="52AF8A"/>
                </a:solidFill>
                <a:latin typeface="Itim"/>
                <a:ea typeface="Itim"/>
                <a:cs typeface="Itim"/>
                <a:sym typeface="Itim"/>
              </a:rPr>
              <a:t>Owner Dashboard </a:t>
            </a:r>
            <a:endParaRPr>
              <a:solidFill>
                <a:srgbClr val="52AF8A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41" name="Shape 2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2" name="Google Shape;2242;p49"/>
          <p:cNvGrpSpPr/>
          <p:nvPr/>
        </p:nvGrpSpPr>
        <p:grpSpPr>
          <a:xfrm>
            <a:off x="3468509" y="2866550"/>
            <a:ext cx="2268525" cy="176025"/>
            <a:chOff x="4345425" y="2175475"/>
            <a:chExt cx="800750" cy="176025"/>
          </a:xfrm>
        </p:grpSpPr>
        <p:sp>
          <p:nvSpPr>
            <p:cNvPr id="2243" name="Google Shape;2243;p49"/>
            <p:cNvSpPr/>
            <p:nvPr/>
          </p:nvSpPr>
          <p:spPr>
            <a:xfrm>
              <a:off x="4351850" y="2175475"/>
              <a:ext cx="763000" cy="156275"/>
            </a:xfrm>
            <a:custGeom>
              <a:rect b="b" l="l" r="r" t="t"/>
              <a:pathLst>
                <a:path extrusionOk="0" h="6251" w="3052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4" name="Google Shape;2244;p49"/>
            <p:cNvSpPr/>
            <p:nvPr/>
          </p:nvSpPr>
          <p:spPr>
            <a:xfrm>
              <a:off x="4345425" y="2195925"/>
              <a:ext cx="800750" cy="155575"/>
            </a:xfrm>
            <a:custGeom>
              <a:rect b="b" l="l" r="r" t="t"/>
              <a:pathLst>
                <a:path extrusionOk="0" h="6223" w="3203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45" name="Google Shape;2245;p49"/>
          <p:cNvGrpSpPr/>
          <p:nvPr/>
        </p:nvGrpSpPr>
        <p:grpSpPr>
          <a:xfrm rot="27899">
            <a:off x="3741783" y="2214449"/>
            <a:ext cx="1401118" cy="154585"/>
            <a:chOff x="4345425" y="2175475"/>
            <a:chExt cx="800750" cy="176025"/>
          </a:xfrm>
        </p:grpSpPr>
        <p:sp>
          <p:nvSpPr>
            <p:cNvPr id="2246" name="Google Shape;2246;p49"/>
            <p:cNvSpPr/>
            <p:nvPr/>
          </p:nvSpPr>
          <p:spPr>
            <a:xfrm>
              <a:off x="4351850" y="2175475"/>
              <a:ext cx="763000" cy="156275"/>
            </a:xfrm>
            <a:custGeom>
              <a:rect b="b" l="l" r="r" t="t"/>
              <a:pathLst>
                <a:path extrusionOk="0" h="6251" w="3052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9900"/>
                </a:solidFill>
              </a:endParaRPr>
            </a:p>
          </p:txBody>
        </p:sp>
        <p:sp>
          <p:nvSpPr>
            <p:cNvPr id="2247" name="Google Shape;2247;p49"/>
            <p:cNvSpPr/>
            <p:nvPr/>
          </p:nvSpPr>
          <p:spPr>
            <a:xfrm>
              <a:off x="4345425" y="2195925"/>
              <a:ext cx="800750" cy="155575"/>
            </a:xfrm>
            <a:custGeom>
              <a:rect b="b" l="l" r="r" t="t"/>
              <a:pathLst>
                <a:path extrusionOk="0" h="6223" w="3203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9900"/>
                </a:solidFill>
              </a:endParaRPr>
            </a:p>
          </p:txBody>
        </p:sp>
      </p:grpSp>
      <p:sp>
        <p:nvSpPr>
          <p:cNvPr id="2248" name="Google Shape;2248;p49"/>
          <p:cNvSpPr txBox="1"/>
          <p:nvPr>
            <p:ph type="title"/>
          </p:nvPr>
        </p:nvSpPr>
        <p:spPr>
          <a:xfrm>
            <a:off x="2344825" y="1694650"/>
            <a:ext cx="4364400" cy="161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>
                <a:solidFill>
                  <a:srgbClr val="3C9F77"/>
                </a:solidFill>
              </a:rPr>
              <a:t>DBA</a:t>
            </a:r>
            <a:endParaRPr sz="4300">
              <a:solidFill>
                <a:srgbClr val="3C9F77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>
                <a:solidFill>
                  <a:srgbClr val="3C9F77"/>
                </a:solidFill>
              </a:rPr>
              <a:t>Module</a:t>
            </a:r>
            <a:endParaRPr sz="4300">
              <a:solidFill>
                <a:srgbClr val="3C9F77"/>
              </a:solidFill>
            </a:endParaRPr>
          </a:p>
        </p:txBody>
      </p:sp>
      <p:sp>
        <p:nvSpPr>
          <p:cNvPr id="2249" name="Google Shape;2249;p49"/>
          <p:cNvSpPr/>
          <p:nvPr/>
        </p:nvSpPr>
        <p:spPr>
          <a:xfrm>
            <a:off x="7335175" y="3492600"/>
            <a:ext cx="1030054" cy="1376819"/>
          </a:xfrm>
          <a:custGeom>
            <a:rect b="b" l="l" r="r" t="t"/>
            <a:pathLst>
              <a:path extrusionOk="0" h="27015" w="20211">
                <a:moveTo>
                  <a:pt x="13024" y="5921"/>
                </a:moveTo>
                <a:cubicBezTo>
                  <a:pt x="13039" y="5921"/>
                  <a:pt x="13053" y="5921"/>
                  <a:pt x="13068" y="5921"/>
                </a:cubicBezTo>
                <a:cubicBezTo>
                  <a:pt x="13228" y="5925"/>
                  <a:pt x="13275" y="5932"/>
                  <a:pt x="13449" y="5978"/>
                </a:cubicBezTo>
                <a:cubicBezTo>
                  <a:pt x="13621" y="6025"/>
                  <a:pt x="13692" y="6054"/>
                  <a:pt x="13820" y="6121"/>
                </a:cubicBezTo>
                <a:cubicBezTo>
                  <a:pt x="14120" y="6275"/>
                  <a:pt x="14305" y="6421"/>
                  <a:pt x="14533" y="6660"/>
                </a:cubicBezTo>
                <a:cubicBezTo>
                  <a:pt x="14934" y="7077"/>
                  <a:pt x="15239" y="7599"/>
                  <a:pt x="15440" y="8166"/>
                </a:cubicBezTo>
                <a:lnTo>
                  <a:pt x="15440" y="8166"/>
                </a:lnTo>
                <a:cubicBezTo>
                  <a:pt x="15083" y="8248"/>
                  <a:pt x="14722" y="8292"/>
                  <a:pt x="14368" y="8292"/>
                </a:cubicBezTo>
                <a:cubicBezTo>
                  <a:pt x="14140" y="8292"/>
                  <a:pt x="13915" y="8274"/>
                  <a:pt x="13695" y="8236"/>
                </a:cubicBezTo>
                <a:cubicBezTo>
                  <a:pt x="12724" y="8067"/>
                  <a:pt x="11922" y="7510"/>
                  <a:pt x="11491" y="6614"/>
                </a:cubicBezTo>
                <a:lnTo>
                  <a:pt x="11491" y="6614"/>
                </a:lnTo>
                <a:cubicBezTo>
                  <a:pt x="11716" y="6403"/>
                  <a:pt x="11958" y="6226"/>
                  <a:pt x="12244" y="6092"/>
                </a:cubicBezTo>
                <a:cubicBezTo>
                  <a:pt x="12481" y="5981"/>
                  <a:pt x="12754" y="5921"/>
                  <a:pt x="13024" y="5921"/>
                </a:cubicBezTo>
                <a:close/>
                <a:moveTo>
                  <a:pt x="8395" y="11475"/>
                </a:moveTo>
                <a:cubicBezTo>
                  <a:pt x="9299" y="11475"/>
                  <a:pt x="10220" y="12193"/>
                  <a:pt x="10793" y="12796"/>
                </a:cubicBezTo>
                <a:cubicBezTo>
                  <a:pt x="11173" y="13194"/>
                  <a:pt x="11637" y="13806"/>
                  <a:pt x="11795" y="14426"/>
                </a:cubicBezTo>
                <a:lnTo>
                  <a:pt x="11795" y="14426"/>
                </a:lnTo>
                <a:cubicBezTo>
                  <a:pt x="11609" y="14465"/>
                  <a:pt x="11433" y="14481"/>
                  <a:pt x="11241" y="14481"/>
                </a:cubicBezTo>
                <a:cubicBezTo>
                  <a:pt x="11116" y="14481"/>
                  <a:pt x="10985" y="14474"/>
                  <a:pt x="10839" y="14462"/>
                </a:cubicBezTo>
                <a:cubicBezTo>
                  <a:pt x="10369" y="14415"/>
                  <a:pt x="9901" y="14315"/>
                  <a:pt x="9445" y="14187"/>
                </a:cubicBezTo>
                <a:cubicBezTo>
                  <a:pt x="8654" y="13965"/>
                  <a:pt x="7622" y="13627"/>
                  <a:pt x="7109" y="12960"/>
                </a:cubicBezTo>
                <a:cubicBezTo>
                  <a:pt x="7017" y="12843"/>
                  <a:pt x="6964" y="12743"/>
                  <a:pt x="6942" y="12593"/>
                </a:cubicBezTo>
                <a:lnTo>
                  <a:pt x="6942" y="12593"/>
                </a:lnTo>
                <a:cubicBezTo>
                  <a:pt x="6943" y="12597"/>
                  <a:pt x="6943" y="12599"/>
                  <a:pt x="6944" y="12599"/>
                </a:cubicBezTo>
                <a:cubicBezTo>
                  <a:pt x="6949" y="12599"/>
                  <a:pt x="6951" y="12474"/>
                  <a:pt x="6947" y="12474"/>
                </a:cubicBezTo>
                <a:lnTo>
                  <a:pt x="6947" y="12474"/>
                </a:lnTo>
                <a:cubicBezTo>
                  <a:pt x="6947" y="12474"/>
                  <a:pt x="6946" y="12476"/>
                  <a:pt x="6946" y="12479"/>
                </a:cubicBezTo>
                <a:cubicBezTo>
                  <a:pt x="6964" y="12379"/>
                  <a:pt x="6974" y="12354"/>
                  <a:pt x="7013" y="12283"/>
                </a:cubicBezTo>
                <a:cubicBezTo>
                  <a:pt x="7216" y="11923"/>
                  <a:pt x="7634" y="11609"/>
                  <a:pt x="8033" y="11516"/>
                </a:cubicBezTo>
                <a:cubicBezTo>
                  <a:pt x="8153" y="11488"/>
                  <a:pt x="8274" y="11475"/>
                  <a:pt x="8395" y="11475"/>
                </a:cubicBezTo>
                <a:close/>
                <a:moveTo>
                  <a:pt x="3729" y="17061"/>
                </a:moveTo>
                <a:cubicBezTo>
                  <a:pt x="3729" y="17061"/>
                  <a:pt x="3729" y="17062"/>
                  <a:pt x="3729" y="17064"/>
                </a:cubicBezTo>
                <a:lnTo>
                  <a:pt x="3729" y="17064"/>
                </a:lnTo>
                <a:cubicBezTo>
                  <a:pt x="3729" y="17063"/>
                  <a:pt x="3729" y="17062"/>
                  <a:pt x="3729" y="17061"/>
                </a:cubicBezTo>
                <a:cubicBezTo>
                  <a:pt x="3729" y="17061"/>
                  <a:pt x="3729" y="17061"/>
                  <a:pt x="3729" y="17061"/>
                </a:cubicBezTo>
                <a:close/>
                <a:moveTo>
                  <a:pt x="4657" y="16619"/>
                </a:moveTo>
                <a:cubicBezTo>
                  <a:pt x="5017" y="16619"/>
                  <a:pt x="5390" y="16704"/>
                  <a:pt x="5726" y="16808"/>
                </a:cubicBezTo>
                <a:cubicBezTo>
                  <a:pt x="6315" y="16990"/>
                  <a:pt x="6980" y="17291"/>
                  <a:pt x="7494" y="17724"/>
                </a:cubicBezTo>
                <a:lnTo>
                  <a:pt x="7494" y="17724"/>
                </a:lnTo>
                <a:cubicBezTo>
                  <a:pt x="7022" y="17823"/>
                  <a:pt x="6544" y="17881"/>
                  <a:pt x="6061" y="17881"/>
                </a:cubicBezTo>
                <a:cubicBezTo>
                  <a:pt x="5926" y="17881"/>
                  <a:pt x="5790" y="17877"/>
                  <a:pt x="5654" y="17867"/>
                </a:cubicBezTo>
                <a:cubicBezTo>
                  <a:pt x="5119" y="17828"/>
                  <a:pt x="4535" y="17739"/>
                  <a:pt x="4071" y="17453"/>
                </a:cubicBezTo>
                <a:cubicBezTo>
                  <a:pt x="3943" y="17375"/>
                  <a:pt x="3840" y="17278"/>
                  <a:pt x="3779" y="17182"/>
                </a:cubicBezTo>
                <a:cubicBezTo>
                  <a:pt x="3731" y="17107"/>
                  <a:pt x="3742" y="17153"/>
                  <a:pt x="3731" y="17074"/>
                </a:cubicBezTo>
                <a:lnTo>
                  <a:pt x="3731" y="17074"/>
                </a:lnTo>
                <a:cubicBezTo>
                  <a:pt x="3731" y="17072"/>
                  <a:pt x="3730" y="17064"/>
                  <a:pt x="3729" y="17039"/>
                </a:cubicBezTo>
                <a:cubicBezTo>
                  <a:pt x="3728" y="17032"/>
                  <a:pt x="3728" y="17026"/>
                  <a:pt x="3728" y="17021"/>
                </a:cubicBezTo>
                <a:lnTo>
                  <a:pt x="3728" y="17021"/>
                </a:lnTo>
                <a:cubicBezTo>
                  <a:pt x="3729" y="17018"/>
                  <a:pt x="3731" y="17011"/>
                  <a:pt x="3733" y="17000"/>
                </a:cubicBezTo>
                <a:cubicBezTo>
                  <a:pt x="3743" y="16939"/>
                  <a:pt x="3807" y="16861"/>
                  <a:pt x="3850" y="16829"/>
                </a:cubicBezTo>
                <a:cubicBezTo>
                  <a:pt x="3990" y="16725"/>
                  <a:pt x="4086" y="16697"/>
                  <a:pt x="4264" y="16658"/>
                </a:cubicBezTo>
                <a:cubicBezTo>
                  <a:pt x="4391" y="16631"/>
                  <a:pt x="4523" y="16619"/>
                  <a:pt x="4657" y="16619"/>
                </a:cubicBezTo>
                <a:close/>
                <a:moveTo>
                  <a:pt x="17258" y="0"/>
                </a:moveTo>
                <a:cubicBezTo>
                  <a:pt x="17012" y="0"/>
                  <a:pt x="16846" y="399"/>
                  <a:pt x="17111" y="590"/>
                </a:cubicBezTo>
                <a:cubicBezTo>
                  <a:pt x="18099" y="1314"/>
                  <a:pt x="19051" y="2277"/>
                  <a:pt x="19315" y="3515"/>
                </a:cubicBezTo>
                <a:cubicBezTo>
                  <a:pt x="19508" y="4420"/>
                  <a:pt x="19229" y="5322"/>
                  <a:pt x="18691" y="6071"/>
                </a:cubicBezTo>
                <a:cubicBezTo>
                  <a:pt x="18072" y="6930"/>
                  <a:pt x="17093" y="7624"/>
                  <a:pt x="16029" y="7996"/>
                </a:cubicBezTo>
                <a:lnTo>
                  <a:pt x="16029" y="7996"/>
                </a:lnTo>
                <a:cubicBezTo>
                  <a:pt x="15927" y="7703"/>
                  <a:pt x="15800" y="7419"/>
                  <a:pt x="15650" y="7148"/>
                </a:cubicBezTo>
                <a:cubicBezTo>
                  <a:pt x="15289" y="6499"/>
                  <a:pt x="14761" y="5886"/>
                  <a:pt x="14080" y="5562"/>
                </a:cubicBezTo>
                <a:cubicBezTo>
                  <a:pt x="13734" y="5394"/>
                  <a:pt x="13371" y="5311"/>
                  <a:pt x="13008" y="5311"/>
                </a:cubicBezTo>
                <a:cubicBezTo>
                  <a:pt x="12645" y="5311"/>
                  <a:pt x="12281" y="5394"/>
                  <a:pt x="11934" y="5557"/>
                </a:cubicBezTo>
                <a:cubicBezTo>
                  <a:pt x="11545" y="5740"/>
                  <a:pt x="11203" y="6014"/>
                  <a:pt x="10904" y="6321"/>
                </a:cubicBezTo>
                <a:cubicBezTo>
                  <a:pt x="10832" y="6392"/>
                  <a:pt x="10782" y="6524"/>
                  <a:pt x="10825" y="6620"/>
                </a:cubicBezTo>
                <a:cubicBezTo>
                  <a:pt x="11249" y="7647"/>
                  <a:pt x="12037" y="8421"/>
                  <a:pt x="13111" y="8735"/>
                </a:cubicBezTo>
                <a:cubicBezTo>
                  <a:pt x="13505" y="8850"/>
                  <a:pt x="13914" y="8902"/>
                  <a:pt x="14326" y="8902"/>
                </a:cubicBezTo>
                <a:cubicBezTo>
                  <a:pt x="14756" y="8902"/>
                  <a:pt x="15188" y="8845"/>
                  <a:pt x="15608" y="8745"/>
                </a:cubicBezTo>
                <a:lnTo>
                  <a:pt x="15608" y="8745"/>
                </a:lnTo>
                <a:cubicBezTo>
                  <a:pt x="15753" y="9390"/>
                  <a:pt x="15773" y="10065"/>
                  <a:pt x="15660" y="10692"/>
                </a:cubicBezTo>
                <a:cubicBezTo>
                  <a:pt x="15517" y="11498"/>
                  <a:pt x="15164" y="12254"/>
                  <a:pt x="14612" y="12861"/>
                </a:cubicBezTo>
                <a:cubicBezTo>
                  <a:pt x="14005" y="13520"/>
                  <a:pt x="13218" y="13971"/>
                  <a:pt x="12374" y="14260"/>
                </a:cubicBezTo>
                <a:lnTo>
                  <a:pt x="12374" y="14260"/>
                </a:lnTo>
                <a:cubicBezTo>
                  <a:pt x="12336" y="14118"/>
                  <a:pt x="12287" y="13980"/>
                  <a:pt x="12233" y="13852"/>
                </a:cubicBezTo>
                <a:cubicBezTo>
                  <a:pt x="11745" y="12678"/>
                  <a:pt x="10708" y="11648"/>
                  <a:pt x="9541" y="11146"/>
                </a:cubicBezTo>
                <a:cubicBezTo>
                  <a:pt x="9164" y="10980"/>
                  <a:pt x="8752" y="10865"/>
                  <a:pt x="8340" y="10865"/>
                </a:cubicBezTo>
                <a:cubicBezTo>
                  <a:pt x="8175" y="10865"/>
                  <a:pt x="8010" y="10884"/>
                  <a:pt x="7848" y="10924"/>
                </a:cubicBezTo>
                <a:cubicBezTo>
                  <a:pt x="7331" y="11052"/>
                  <a:pt x="6814" y="11445"/>
                  <a:pt x="6524" y="11894"/>
                </a:cubicBezTo>
                <a:cubicBezTo>
                  <a:pt x="5968" y="12757"/>
                  <a:pt x="6696" y="13567"/>
                  <a:pt x="7416" y="14013"/>
                </a:cubicBezTo>
                <a:cubicBezTo>
                  <a:pt x="8340" y="14579"/>
                  <a:pt x="9452" y="14897"/>
                  <a:pt x="10518" y="15043"/>
                </a:cubicBezTo>
                <a:cubicBezTo>
                  <a:pt x="10774" y="15076"/>
                  <a:pt x="11035" y="15103"/>
                  <a:pt x="11295" y="15103"/>
                </a:cubicBezTo>
                <a:cubicBezTo>
                  <a:pt x="11476" y="15103"/>
                  <a:pt x="11657" y="15090"/>
                  <a:pt x="11834" y="15057"/>
                </a:cubicBezTo>
                <a:lnTo>
                  <a:pt x="11834" y="15057"/>
                </a:lnTo>
                <a:cubicBezTo>
                  <a:pt x="11812" y="15199"/>
                  <a:pt x="11764" y="15338"/>
                  <a:pt x="11687" y="15471"/>
                </a:cubicBezTo>
                <a:cubicBezTo>
                  <a:pt x="11427" y="15917"/>
                  <a:pt x="10999" y="16251"/>
                  <a:pt x="10568" y="16523"/>
                </a:cubicBezTo>
                <a:cubicBezTo>
                  <a:pt x="10044" y="16854"/>
                  <a:pt x="9477" y="17110"/>
                  <a:pt x="8896" y="17318"/>
                </a:cubicBezTo>
                <a:cubicBezTo>
                  <a:pt x="8666" y="17400"/>
                  <a:pt x="8433" y="17477"/>
                  <a:pt x="8198" y="17546"/>
                </a:cubicBezTo>
                <a:lnTo>
                  <a:pt x="8198" y="17546"/>
                </a:lnTo>
                <a:cubicBezTo>
                  <a:pt x="7839" y="17180"/>
                  <a:pt x="7389" y="16886"/>
                  <a:pt x="6956" y="16654"/>
                </a:cubicBezTo>
                <a:cubicBezTo>
                  <a:pt x="6329" y="16319"/>
                  <a:pt x="5633" y="16080"/>
                  <a:pt x="4920" y="16016"/>
                </a:cubicBezTo>
                <a:cubicBezTo>
                  <a:pt x="4830" y="16008"/>
                  <a:pt x="4737" y="16004"/>
                  <a:pt x="4643" y="16004"/>
                </a:cubicBezTo>
                <a:cubicBezTo>
                  <a:pt x="4271" y="16004"/>
                  <a:pt x="3883" y="16074"/>
                  <a:pt x="3572" y="16273"/>
                </a:cubicBezTo>
                <a:cubicBezTo>
                  <a:pt x="3255" y="16476"/>
                  <a:pt x="3052" y="16819"/>
                  <a:pt x="3130" y="17204"/>
                </a:cubicBezTo>
                <a:cubicBezTo>
                  <a:pt x="3208" y="17599"/>
                  <a:pt x="3558" y="17892"/>
                  <a:pt x="3900" y="18066"/>
                </a:cubicBezTo>
                <a:cubicBezTo>
                  <a:pt x="4530" y="18388"/>
                  <a:pt x="5253" y="18510"/>
                  <a:pt x="5977" y="18510"/>
                </a:cubicBezTo>
                <a:cubicBezTo>
                  <a:pt x="6498" y="18510"/>
                  <a:pt x="7020" y="18447"/>
                  <a:pt x="7509" y="18348"/>
                </a:cubicBezTo>
                <a:cubicBezTo>
                  <a:pt x="7666" y="18316"/>
                  <a:pt x="7823" y="18282"/>
                  <a:pt x="7982" y="18244"/>
                </a:cubicBezTo>
                <a:lnTo>
                  <a:pt x="7982" y="18244"/>
                </a:lnTo>
                <a:cubicBezTo>
                  <a:pt x="8050" y="18339"/>
                  <a:pt x="8110" y="18439"/>
                  <a:pt x="8162" y="18544"/>
                </a:cubicBezTo>
                <a:cubicBezTo>
                  <a:pt x="8450" y="19129"/>
                  <a:pt x="8272" y="19793"/>
                  <a:pt x="7915" y="20380"/>
                </a:cubicBezTo>
                <a:cubicBezTo>
                  <a:pt x="7441" y="21169"/>
                  <a:pt x="6732" y="21810"/>
                  <a:pt x="6029" y="22395"/>
                </a:cubicBezTo>
                <a:cubicBezTo>
                  <a:pt x="4471" y="23686"/>
                  <a:pt x="2720" y="24702"/>
                  <a:pt x="1069" y="25865"/>
                </a:cubicBezTo>
                <a:cubicBezTo>
                  <a:pt x="784" y="26065"/>
                  <a:pt x="506" y="26272"/>
                  <a:pt x="238" y="26499"/>
                </a:cubicBezTo>
                <a:cubicBezTo>
                  <a:pt x="0" y="26701"/>
                  <a:pt x="221" y="27014"/>
                  <a:pt x="473" y="27014"/>
                </a:cubicBezTo>
                <a:cubicBezTo>
                  <a:pt x="541" y="27014"/>
                  <a:pt x="612" y="26991"/>
                  <a:pt x="677" y="26935"/>
                </a:cubicBezTo>
                <a:cubicBezTo>
                  <a:pt x="1308" y="26392"/>
                  <a:pt x="2103" y="25908"/>
                  <a:pt x="2830" y="25426"/>
                </a:cubicBezTo>
                <a:cubicBezTo>
                  <a:pt x="3804" y="24784"/>
                  <a:pt x="4774" y="24142"/>
                  <a:pt x="5701" y="23440"/>
                </a:cubicBezTo>
                <a:cubicBezTo>
                  <a:pt x="6578" y="22770"/>
                  <a:pt x="7441" y="22053"/>
                  <a:pt x="8119" y="21175"/>
                </a:cubicBezTo>
                <a:cubicBezTo>
                  <a:pt x="8636" y="20499"/>
                  <a:pt x="9049" y="19671"/>
                  <a:pt x="8889" y="18797"/>
                </a:cubicBezTo>
                <a:cubicBezTo>
                  <a:pt x="8842" y="18535"/>
                  <a:pt x="8746" y="18294"/>
                  <a:pt x="8613" y="18074"/>
                </a:cubicBezTo>
                <a:lnTo>
                  <a:pt x="8613" y="18074"/>
                </a:lnTo>
                <a:cubicBezTo>
                  <a:pt x="9548" y="17794"/>
                  <a:pt x="10464" y="17389"/>
                  <a:pt x="11231" y="16819"/>
                </a:cubicBezTo>
                <a:cubicBezTo>
                  <a:pt x="11702" y="16469"/>
                  <a:pt x="12141" y="16045"/>
                  <a:pt x="12362" y="15489"/>
                </a:cubicBezTo>
                <a:cubicBezTo>
                  <a:pt x="12437" y="15300"/>
                  <a:pt x="12468" y="15097"/>
                  <a:pt x="12467" y="14892"/>
                </a:cubicBezTo>
                <a:lnTo>
                  <a:pt x="12467" y="14892"/>
                </a:lnTo>
                <a:cubicBezTo>
                  <a:pt x="12861" y="14763"/>
                  <a:pt x="13246" y="14591"/>
                  <a:pt x="13603" y="14401"/>
                </a:cubicBezTo>
                <a:cubicBezTo>
                  <a:pt x="14516" y="13916"/>
                  <a:pt x="15300" y="13182"/>
                  <a:pt x="15778" y="12262"/>
                </a:cubicBezTo>
                <a:cubicBezTo>
                  <a:pt x="16362" y="11134"/>
                  <a:pt x="16485" y="9804"/>
                  <a:pt x="16197" y="8573"/>
                </a:cubicBezTo>
                <a:lnTo>
                  <a:pt x="16197" y="8573"/>
                </a:lnTo>
                <a:cubicBezTo>
                  <a:pt x="16217" y="8566"/>
                  <a:pt x="16236" y="8560"/>
                  <a:pt x="16256" y="8553"/>
                </a:cubicBezTo>
                <a:cubicBezTo>
                  <a:pt x="18206" y="7851"/>
                  <a:pt x="20210" y="6049"/>
                  <a:pt x="19978" y="3789"/>
                </a:cubicBezTo>
                <a:cubicBezTo>
                  <a:pt x="19817" y="2192"/>
                  <a:pt x="18666" y="965"/>
                  <a:pt x="17421" y="59"/>
                </a:cubicBezTo>
                <a:cubicBezTo>
                  <a:pt x="17365" y="18"/>
                  <a:pt x="17310" y="0"/>
                  <a:pt x="17258" y="0"/>
                </a:cubicBezTo>
                <a:close/>
              </a:path>
            </a:pathLst>
          </a:custGeom>
          <a:solidFill>
            <a:srgbClr val="212B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0" name="Google Shape;2250;p49"/>
          <p:cNvSpPr/>
          <p:nvPr/>
        </p:nvSpPr>
        <p:spPr>
          <a:xfrm rot="10179779">
            <a:off x="672787" y="1017182"/>
            <a:ext cx="1030047" cy="1376811"/>
          </a:xfrm>
          <a:custGeom>
            <a:rect b="b" l="l" r="r" t="t"/>
            <a:pathLst>
              <a:path extrusionOk="0" h="27015" w="20211">
                <a:moveTo>
                  <a:pt x="13024" y="5921"/>
                </a:moveTo>
                <a:cubicBezTo>
                  <a:pt x="13039" y="5921"/>
                  <a:pt x="13053" y="5921"/>
                  <a:pt x="13068" y="5921"/>
                </a:cubicBezTo>
                <a:cubicBezTo>
                  <a:pt x="13228" y="5925"/>
                  <a:pt x="13275" y="5932"/>
                  <a:pt x="13449" y="5978"/>
                </a:cubicBezTo>
                <a:cubicBezTo>
                  <a:pt x="13621" y="6025"/>
                  <a:pt x="13692" y="6054"/>
                  <a:pt x="13820" y="6121"/>
                </a:cubicBezTo>
                <a:cubicBezTo>
                  <a:pt x="14120" y="6275"/>
                  <a:pt x="14305" y="6421"/>
                  <a:pt x="14533" y="6660"/>
                </a:cubicBezTo>
                <a:cubicBezTo>
                  <a:pt x="14934" y="7077"/>
                  <a:pt x="15239" y="7599"/>
                  <a:pt x="15440" y="8166"/>
                </a:cubicBezTo>
                <a:lnTo>
                  <a:pt x="15440" y="8166"/>
                </a:lnTo>
                <a:cubicBezTo>
                  <a:pt x="15083" y="8248"/>
                  <a:pt x="14722" y="8292"/>
                  <a:pt x="14368" y="8292"/>
                </a:cubicBezTo>
                <a:cubicBezTo>
                  <a:pt x="14140" y="8292"/>
                  <a:pt x="13915" y="8274"/>
                  <a:pt x="13695" y="8236"/>
                </a:cubicBezTo>
                <a:cubicBezTo>
                  <a:pt x="12724" y="8067"/>
                  <a:pt x="11922" y="7510"/>
                  <a:pt x="11491" y="6614"/>
                </a:cubicBezTo>
                <a:lnTo>
                  <a:pt x="11491" y="6614"/>
                </a:lnTo>
                <a:cubicBezTo>
                  <a:pt x="11716" y="6403"/>
                  <a:pt x="11958" y="6226"/>
                  <a:pt x="12244" y="6092"/>
                </a:cubicBezTo>
                <a:cubicBezTo>
                  <a:pt x="12481" y="5981"/>
                  <a:pt x="12754" y="5921"/>
                  <a:pt x="13024" y="5921"/>
                </a:cubicBezTo>
                <a:close/>
                <a:moveTo>
                  <a:pt x="8395" y="11475"/>
                </a:moveTo>
                <a:cubicBezTo>
                  <a:pt x="9299" y="11475"/>
                  <a:pt x="10220" y="12193"/>
                  <a:pt x="10793" y="12796"/>
                </a:cubicBezTo>
                <a:cubicBezTo>
                  <a:pt x="11173" y="13194"/>
                  <a:pt x="11637" y="13806"/>
                  <a:pt x="11795" y="14426"/>
                </a:cubicBezTo>
                <a:lnTo>
                  <a:pt x="11795" y="14426"/>
                </a:lnTo>
                <a:cubicBezTo>
                  <a:pt x="11609" y="14465"/>
                  <a:pt x="11433" y="14481"/>
                  <a:pt x="11241" y="14481"/>
                </a:cubicBezTo>
                <a:cubicBezTo>
                  <a:pt x="11116" y="14481"/>
                  <a:pt x="10985" y="14474"/>
                  <a:pt x="10839" y="14462"/>
                </a:cubicBezTo>
                <a:cubicBezTo>
                  <a:pt x="10369" y="14415"/>
                  <a:pt x="9901" y="14315"/>
                  <a:pt x="9445" y="14187"/>
                </a:cubicBezTo>
                <a:cubicBezTo>
                  <a:pt x="8654" y="13965"/>
                  <a:pt x="7622" y="13627"/>
                  <a:pt x="7109" y="12960"/>
                </a:cubicBezTo>
                <a:cubicBezTo>
                  <a:pt x="7017" y="12843"/>
                  <a:pt x="6964" y="12743"/>
                  <a:pt x="6942" y="12593"/>
                </a:cubicBezTo>
                <a:lnTo>
                  <a:pt x="6942" y="12593"/>
                </a:lnTo>
                <a:cubicBezTo>
                  <a:pt x="6943" y="12597"/>
                  <a:pt x="6943" y="12599"/>
                  <a:pt x="6944" y="12599"/>
                </a:cubicBezTo>
                <a:cubicBezTo>
                  <a:pt x="6949" y="12599"/>
                  <a:pt x="6951" y="12474"/>
                  <a:pt x="6947" y="12474"/>
                </a:cubicBezTo>
                <a:lnTo>
                  <a:pt x="6947" y="12474"/>
                </a:lnTo>
                <a:cubicBezTo>
                  <a:pt x="6947" y="12474"/>
                  <a:pt x="6946" y="12476"/>
                  <a:pt x="6946" y="12479"/>
                </a:cubicBezTo>
                <a:cubicBezTo>
                  <a:pt x="6964" y="12379"/>
                  <a:pt x="6974" y="12354"/>
                  <a:pt x="7013" y="12283"/>
                </a:cubicBezTo>
                <a:cubicBezTo>
                  <a:pt x="7216" y="11923"/>
                  <a:pt x="7634" y="11609"/>
                  <a:pt x="8033" y="11516"/>
                </a:cubicBezTo>
                <a:cubicBezTo>
                  <a:pt x="8153" y="11488"/>
                  <a:pt x="8274" y="11475"/>
                  <a:pt x="8395" y="11475"/>
                </a:cubicBezTo>
                <a:close/>
                <a:moveTo>
                  <a:pt x="3729" y="17061"/>
                </a:moveTo>
                <a:cubicBezTo>
                  <a:pt x="3729" y="17061"/>
                  <a:pt x="3729" y="17062"/>
                  <a:pt x="3729" y="17064"/>
                </a:cubicBezTo>
                <a:lnTo>
                  <a:pt x="3729" y="17064"/>
                </a:lnTo>
                <a:cubicBezTo>
                  <a:pt x="3729" y="17063"/>
                  <a:pt x="3729" y="17062"/>
                  <a:pt x="3729" y="17061"/>
                </a:cubicBezTo>
                <a:cubicBezTo>
                  <a:pt x="3729" y="17061"/>
                  <a:pt x="3729" y="17061"/>
                  <a:pt x="3729" y="17061"/>
                </a:cubicBezTo>
                <a:close/>
                <a:moveTo>
                  <a:pt x="4657" y="16619"/>
                </a:moveTo>
                <a:cubicBezTo>
                  <a:pt x="5017" y="16619"/>
                  <a:pt x="5390" y="16704"/>
                  <a:pt x="5726" y="16808"/>
                </a:cubicBezTo>
                <a:cubicBezTo>
                  <a:pt x="6315" y="16990"/>
                  <a:pt x="6980" y="17291"/>
                  <a:pt x="7494" y="17724"/>
                </a:cubicBezTo>
                <a:lnTo>
                  <a:pt x="7494" y="17724"/>
                </a:lnTo>
                <a:cubicBezTo>
                  <a:pt x="7022" y="17823"/>
                  <a:pt x="6544" y="17881"/>
                  <a:pt x="6061" y="17881"/>
                </a:cubicBezTo>
                <a:cubicBezTo>
                  <a:pt x="5926" y="17881"/>
                  <a:pt x="5790" y="17877"/>
                  <a:pt x="5654" y="17867"/>
                </a:cubicBezTo>
                <a:cubicBezTo>
                  <a:pt x="5119" y="17828"/>
                  <a:pt x="4535" y="17739"/>
                  <a:pt x="4071" y="17453"/>
                </a:cubicBezTo>
                <a:cubicBezTo>
                  <a:pt x="3943" y="17375"/>
                  <a:pt x="3840" y="17278"/>
                  <a:pt x="3779" y="17182"/>
                </a:cubicBezTo>
                <a:cubicBezTo>
                  <a:pt x="3731" y="17107"/>
                  <a:pt x="3742" y="17153"/>
                  <a:pt x="3731" y="17074"/>
                </a:cubicBezTo>
                <a:lnTo>
                  <a:pt x="3731" y="17074"/>
                </a:lnTo>
                <a:cubicBezTo>
                  <a:pt x="3731" y="17072"/>
                  <a:pt x="3730" y="17064"/>
                  <a:pt x="3729" y="17039"/>
                </a:cubicBezTo>
                <a:cubicBezTo>
                  <a:pt x="3728" y="17032"/>
                  <a:pt x="3728" y="17026"/>
                  <a:pt x="3728" y="17021"/>
                </a:cubicBezTo>
                <a:lnTo>
                  <a:pt x="3728" y="17021"/>
                </a:lnTo>
                <a:cubicBezTo>
                  <a:pt x="3729" y="17018"/>
                  <a:pt x="3731" y="17011"/>
                  <a:pt x="3733" y="17000"/>
                </a:cubicBezTo>
                <a:cubicBezTo>
                  <a:pt x="3743" y="16939"/>
                  <a:pt x="3807" y="16861"/>
                  <a:pt x="3850" y="16829"/>
                </a:cubicBezTo>
                <a:cubicBezTo>
                  <a:pt x="3990" y="16725"/>
                  <a:pt x="4086" y="16697"/>
                  <a:pt x="4264" y="16658"/>
                </a:cubicBezTo>
                <a:cubicBezTo>
                  <a:pt x="4391" y="16631"/>
                  <a:pt x="4523" y="16619"/>
                  <a:pt x="4657" y="16619"/>
                </a:cubicBezTo>
                <a:close/>
                <a:moveTo>
                  <a:pt x="17258" y="0"/>
                </a:moveTo>
                <a:cubicBezTo>
                  <a:pt x="17012" y="0"/>
                  <a:pt x="16846" y="399"/>
                  <a:pt x="17111" y="590"/>
                </a:cubicBezTo>
                <a:cubicBezTo>
                  <a:pt x="18099" y="1314"/>
                  <a:pt x="19051" y="2277"/>
                  <a:pt x="19315" y="3515"/>
                </a:cubicBezTo>
                <a:cubicBezTo>
                  <a:pt x="19508" y="4420"/>
                  <a:pt x="19229" y="5322"/>
                  <a:pt x="18691" y="6071"/>
                </a:cubicBezTo>
                <a:cubicBezTo>
                  <a:pt x="18072" y="6930"/>
                  <a:pt x="17093" y="7624"/>
                  <a:pt x="16029" y="7996"/>
                </a:cubicBezTo>
                <a:lnTo>
                  <a:pt x="16029" y="7996"/>
                </a:lnTo>
                <a:cubicBezTo>
                  <a:pt x="15927" y="7703"/>
                  <a:pt x="15800" y="7419"/>
                  <a:pt x="15650" y="7148"/>
                </a:cubicBezTo>
                <a:cubicBezTo>
                  <a:pt x="15289" y="6499"/>
                  <a:pt x="14761" y="5886"/>
                  <a:pt x="14080" y="5562"/>
                </a:cubicBezTo>
                <a:cubicBezTo>
                  <a:pt x="13734" y="5394"/>
                  <a:pt x="13371" y="5311"/>
                  <a:pt x="13008" y="5311"/>
                </a:cubicBezTo>
                <a:cubicBezTo>
                  <a:pt x="12645" y="5311"/>
                  <a:pt x="12281" y="5394"/>
                  <a:pt x="11934" y="5557"/>
                </a:cubicBezTo>
                <a:cubicBezTo>
                  <a:pt x="11545" y="5740"/>
                  <a:pt x="11203" y="6014"/>
                  <a:pt x="10904" y="6321"/>
                </a:cubicBezTo>
                <a:cubicBezTo>
                  <a:pt x="10832" y="6392"/>
                  <a:pt x="10782" y="6524"/>
                  <a:pt x="10825" y="6620"/>
                </a:cubicBezTo>
                <a:cubicBezTo>
                  <a:pt x="11249" y="7647"/>
                  <a:pt x="12037" y="8421"/>
                  <a:pt x="13111" y="8735"/>
                </a:cubicBezTo>
                <a:cubicBezTo>
                  <a:pt x="13505" y="8850"/>
                  <a:pt x="13914" y="8902"/>
                  <a:pt x="14326" y="8902"/>
                </a:cubicBezTo>
                <a:cubicBezTo>
                  <a:pt x="14756" y="8902"/>
                  <a:pt x="15188" y="8845"/>
                  <a:pt x="15608" y="8745"/>
                </a:cubicBezTo>
                <a:lnTo>
                  <a:pt x="15608" y="8745"/>
                </a:lnTo>
                <a:cubicBezTo>
                  <a:pt x="15753" y="9390"/>
                  <a:pt x="15773" y="10065"/>
                  <a:pt x="15660" y="10692"/>
                </a:cubicBezTo>
                <a:cubicBezTo>
                  <a:pt x="15517" y="11498"/>
                  <a:pt x="15164" y="12254"/>
                  <a:pt x="14612" y="12861"/>
                </a:cubicBezTo>
                <a:cubicBezTo>
                  <a:pt x="14005" y="13520"/>
                  <a:pt x="13218" y="13971"/>
                  <a:pt x="12374" y="14260"/>
                </a:cubicBezTo>
                <a:lnTo>
                  <a:pt x="12374" y="14260"/>
                </a:lnTo>
                <a:cubicBezTo>
                  <a:pt x="12336" y="14118"/>
                  <a:pt x="12287" y="13980"/>
                  <a:pt x="12233" y="13852"/>
                </a:cubicBezTo>
                <a:cubicBezTo>
                  <a:pt x="11745" y="12678"/>
                  <a:pt x="10708" y="11648"/>
                  <a:pt x="9541" y="11146"/>
                </a:cubicBezTo>
                <a:cubicBezTo>
                  <a:pt x="9164" y="10980"/>
                  <a:pt x="8752" y="10865"/>
                  <a:pt x="8340" y="10865"/>
                </a:cubicBezTo>
                <a:cubicBezTo>
                  <a:pt x="8175" y="10865"/>
                  <a:pt x="8010" y="10884"/>
                  <a:pt x="7848" y="10924"/>
                </a:cubicBezTo>
                <a:cubicBezTo>
                  <a:pt x="7331" y="11052"/>
                  <a:pt x="6814" y="11445"/>
                  <a:pt x="6524" y="11894"/>
                </a:cubicBezTo>
                <a:cubicBezTo>
                  <a:pt x="5968" y="12757"/>
                  <a:pt x="6696" y="13567"/>
                  <a:pt x="7416" y="14013"/>
                </a:cubicBezTo>
                <a:cubicBezTo>
                  <a:pt x="8340" y="14579"/>
                  <a:pt x="9452" y="14897"/>
                  <a:pt x="10518" y="15043"/>
                </a:cubicBezTo>
                <a:cubicBezTo>
                  <a:pt x="10774" y="15076"/>
                  <a:pt x="11035" y="15103"/>
                  <a:pt x="11295" y="15103"/>
                </a:cubicBezTo>
                <a:cubicBezTo>
                  <a:pt x="11476" y="15103"/>
                  <a:pt x="11657" y="15090"/>
                  <a:pt x="11834" y="15057"/>
                </a:cubicBezTo>
                <a:lnTo>
                  <a:pt x="11834" y="15057"/>
                </a:lnTo>
                <a:cubicBezTo>
                  <a:pt x="11812" y="15199"/>
                  <a:pt x="11764" y="15338"/>
                  <a:pt x="11687" y="15471"/>
                </a:cubicBezTo>
                <a:cubicBezTo>
                  <a:pt x="11427" y="15917"/>
                  <a:pt x="10999" y="16251"/>
                  <a:pt x="10568" y="16523"/>
                </a:cubicBezTo>
                <a:cubicBezTo>
                  <a:pt x="10044" y="16854"/>
                  <a:pt x="9477" y="17110"/>
                  <a:pt x="8896" y="17318"/>
                </a:cubicBezTo>
                <a:cubicBezTo>
                  <a:pt x="8666" y="17400"/>
                  <a:pt x="8433" y="17477"/>
                  <a:pt x="8198" y="17546"/>
                </a:cubicBezTo>
                <a:lnTo>
                  <a:pt x="8198" y="17546"/>
                </a:lnTo>
                <a:cubicBezTo>
                  <a:pt x="7839" y="17180"/>
                  <a:pt x="7389" y="16886"/>
                  <a:pt x="6956" y="16654"/>
                </a:cubicBezTo>
                <a:cubicBezTo>
                  <a:pt x="6329" y="16319"/>
                  <a:pt x="5633" y="16080"/>
                  <a:pt x="4920" y="16016"/>
                </a:cubicBezTo>
                <a:cubicBezTo>
                  <a:pt x="4830" y="16008"/>
                  <a:pt x="4737" y="16004"/>
                  <a:pt x="4643" y="16004"/>
                </a:cubicBezTo>
                <a:cubicBezTo>
                  <a:pt x="4271" y="16004"/>
                  <a:pt x="3883" y="16074"/>
                  <a:pt x="3572" y="16273"/>
                </a:cubicBezTo>
                <a:cubicBezTo>
                  <a:pt x="3255" y="16476"/>
                  <a:pt x="3052" y="16819"/>
                  <a:pt x="3130" y="17204"/>
                </a:cubicBezTo>
                <a:cubicBezTo>
                  <a:pt x="3208" y="17599"/>
                  <a:pt x="3558" y="17892"/>
                  <a:pt x="3900" y="18066"/>
                </a:cubicBezTo>
                <a:cubicBezTo>
                  <a:pt x="4530" y="18388"/>
                  <a:pt x="5253" y="18510"/>
                  <a:pt x="5977" y="18510"/>
                </a:cubicBezTo>
                <a:cubicBezTo>
                  <a:pt x="6498" y="18510"/>
                  <a:pt x="7020" y="18447"/>
                  <a:pt x="7509" y="18348"/>
                </a:cubicBezTo>
                <a:cubicBezTo>
                  <a:pt x="7666" y="18316"/>
                  <a:pt x="7823" y="18282"/>
                  <a:pt x="7982" y="18244"/>
                </a:cubicBezTo>
                <a:lnTo>
                  <a:pt x="7982" y="18244"/>
                </a:lnTo>
                <a:cubicBezTo>
                  <a:pt x="8050" y="18339"/>
                  <a:pt x="8110" y="18439"/>
                  <a:pt x="8162" y="18544"/>
                </a:cubicBezTo>
                <a:cubicBezTo>
                  <a:pt x="8450" y="19129"/>
                  <a:pt x="8272" y="19793"/>
                  <a:pt x="7915" y="20380"/>
                </a:cubicBezTo>
                <a:cubicBezTo>
                  <a:pt x="7441" y="21169"/>
                  <a:pt x="6732" y="21810"/>
                  <a:pt x="6029" y="22395"/>
                </a:cubicBezTo>
                <a:cubicBezTo>
                  <a:pt x="4471" y="23686"/>
                  <a:pt x="2720" y="24702"/>
                  <a:pt x="1069" y="25865"/>
                </a:cubicBezTo>
                <a:cubicBezTo>
                  <a:pt x="784" y="26065"/>
                  <a:pt x="506" y="26272"/>
                  <a:pt x="238" y="26499"/>
                </a:cubicBezTo>
                <a:cubicBezTo>
                  <a:pt x="0" y="26701"/>
                  <a:pt x="221" y="27014"/>
                  <a:pt x="473" y="27014"/>
                </a:cubicBezTo>
                <a:cubicBezTo>
                  <a:pt x="541" y="27014"/>
                  <a:pt x="612" y="26991"/>
                  <a:pt x="677" y="26935"/>
                </a:cubicBezTo>
                <a:cubicBezTo>
                  <a:pt x="1308" y="26392"/>
                  <a:pt x="2103" y="25908"/>
                  <a:pt x="2830" y="25426"/>
                </a:cubicBezTo>
                <a:cubicBezTo>
                  <a:pt x="3804" y="24784"/>
                  <a:pt x="4774" y="24142"/>
                  <a:pt x="5701" y="23440"/>
                </a:cubicBezTo>
                <a:cubicBezTo>
                  <a:pt x="6578" y="22770"/>
                  <a:pt x="7441" y="22053"/>
                  <a:pt x="8119" y="21175"/>
                </a:cubicBezTo>
                <a:cubicBezTo>
                  <a:pt x="8636" y="20499"/>
                  <a:pt x="9049" y="19671"/>
                  <a:pt x="8889" y="18797"/>
                </a:cubicBezTo>
                <a:cubicBezTo>
                  <a:pt x="8842" y="18535"/>
                  <a:pt x="8746" y="18294"/>
                  <a:pt x="8613" y="18074"/>
                </a:cubicBezTo>
                <a:lnTo>
                  <a:pt x="8613" y="18074"/>
                </a:lnTo>
                <a:cubicBezTo>
                  <a:pt x="9548" y="17794"/>
                  <a:pt x="10464" y="17389"/>
                  <a:pt x="11231" y="16819"/>
                </a:cubicBezTo>
                <a:cubicBezTo>
                  <a:pt x="11702" y="16469"/>
                  <a:pt x="12141" y="16045"/>
                  <a:pt x="12362" y="15489"/>
                </a:cubicBezTo>
                <a:cubicBezTo>
                  <a:pt x="12437" y="15300"/>
                  <a:pt x="12468" y="15097"/>
                  <a:pt x="12467" y="14892"/>
                </a:cubicBezTo>
                <a:lnTo>
                  <a:pt x="12467" y="14892"/>
                </a:lnTo>
                <a:cubicBezTo>
                  <a:pt x="12861" y="14763"/>
                  <a:pt x="13246" y="14591"/>
                  <a:pt x="13603" y="14401"/>
                </a:cubicBezTo>
                <a:cubicBezTo>
                  <a:pt x="14516" y="13916"/>
                  <a:pt x="15300" y="13182"/>
                  <a:pt x="15778" y="12262"/>
                </a:cubicBezTo>
                <a:cubicBezTo>
                  <a:pt x="16362" y="11134"/>
                  <a:pt x="16485" y="9804"/>
                  <a:pt x="16197" y="8573"/>
                </a:cubicBezTo>
                <a:lnTo>
                  <a:pt x="16197" y="8573"/>
                </a:lnTo>
                <a:cubicBezTo>
                  <a:pt x="16217" y="8566"/>
                  <a:pt x="16236" y="8560"/>
                  <a:pt x="16256" y="8553"/>
                </a:cubicBezTo>
                <a:cubicBezTo>
                  <a:pt x="18206" y="7851"/>
                  <a:pt x="20210" y="6049"/>
                  <a:pt x="19978" y="3789"/>
                </a:cubicBezTo>
                <a:cubicBezTo>
                  <a:pt x="19817" y="2192"/>
                  <a:pt x="18666" y="965"/>
                  <a:pt x="17421" y="59"/>
                </a:cubicBezTo>
                <a:cubicBezTo>
                  <a:pt x="17365" y="18"/>
                  <a:pt x="17310" y="0"/>
                  <a:pt x="17258" y="0"/>
                </a:cubicBezTo>
                <a:close/>
              </a:path>
            </a:pathLst>
          </a:custGeom>
          <a:solidFill>
            <a:srgbClr val="212B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4" name="Shape 2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5" name="Google Shape;2255;p50"/>
          <p:cNvGrpSpPr/>
          <p:nvPr/>
        </p:nvGrpSpPr>
        <p:grpSpPr>
          <a:xfrm rot="-900145">
            <a:off x="391585" y="3474042"/>
            <a:ext cx="1346977" cy="1179420"/>
            <a:chOff x="2334325" y="3469775"/>
            <a:chExt cx="1136500" cy="995125"/>
          </a:xfrm>
        </p:grpSpPr>
        <p:sp>
          <p:nvSpPr>
            <p:cNvPr id="2256" name="Google Shape;2256;p50"/>
            <p:cNvSpPr/>
            <p:nvPr/>
          </p:nvSpPr>
          <p:spPr>
            <a:xfrm>
              <a:off x="2337450" y="3480425"/>
              <a:ext cx="1100925" cy="952600"/>
            </a:xfrm>
            <a:custGeom>
              <a:rect b="b" l="l" r="r" t="t"/>
              <a:pathLst>
                <a:path extrusionOk="0" h="38104" w="44037">
                  <a:moveTo>
                    <a:pt x="40703" y="0"/>
                  </a:moveTo>
                  <a:cubicBezTo>
                    <a:pt x="40678" y="0"/>
                    <a:pt x="40653" y="25"/>
                    <a:pt x="40603" y="25"/>
                  </a:cubicBezTo>
                  <a:cubicBezTo>
                    <a:pt x="33886" y="877"/>
                    <a:pt x="27069" y="1278"/>
                    <a:pt x="20302" y="1855"/>
                  </a:cubicBezTo>
                  <a:cubicBezTo>
                    <a:pt x="13585" y="2406"/>
                    <a:pt x="6868" y="3133"/>
                    <a:pt x="126" y="3434"/>
                  </a:cubicBezTo>
                  <a:cubicBezTo>
                    <a:pt x="1" y="9725"/>
                    <a:pt x="1079" y="15840"/>
                    <a:pt x="1279" y="22106"/>
                  </a:cubicBezTo>
                  <a:cubicBezTo>
                    <a:pt x="1379" y="25239"/>
                    <a:pt x="1329" y="28371"/>
                    <a:pt x="1279" y="31504"/>
                  </a:cubicBezTo>
                  <a:cubicBezTo>
                    <a:pt x="1229" y="33183"/>
                    <a:pt x="1003" y="35188"/>
                    <a:pt x="1906" y="36692"/>
                  </a:cubicBezTo>
                  <a:cubicBezTo>
                    <a:pt x="2463" y="37626"/>
                    <a:pt x="3364" y="38104"/>
                    <a:pt x="4290" y="38104"/>
                  </a:cubicBezTo>
                  <a:cubicBezTo>
                    <a:pt x="5154" y="38104"/>
                    <a:pt x="6040" y="37689"/>
                    <a:pt x="6693" y="36843"/>
                  </a:cubicBezTo>
                  <a:cubicBezTo>
                    <a:pt x="7319" y="36016"/>
                    <a:pt x="7570" y="34988"/>
                    <a:pt x="7820" y="34010"/>
                  </a:cubicBezTo>
                  <a:cubicBezTo>
                    <a:pt x="7851" y="33904"/>
                    <a:pt x="7936" y="33863"/>
                    <a:pt x="8021" y="33863"/>
                  </a:cubicBezTo>
                  <a:cubicBezTo>
                    <a:pt x="8076" y="33863"/>
                    <a:pt x="8132" y="33880"/>
                    <a:pt x="8171" y="33910"/>
                  </a:cubicBezTo>
                  <a:cubicBezTo>
                    <a:pt x="8188" y="33910"/>
                    <a:pt x="8216" y="33899"/>
                    <a:pt x="8247" y="33899"/>
                  </a:cubicBezTo>
                  <a:cubicBezTo>
                    <a:pt x="8263" y="33899"/>
                    <a:pt x="8280" y="33902"/>
                    <a:pt x="8297" y="33910"/>
                  </a:cubicBezTo>
                  <a:cubicBezTo>
                    <a:pt x="15223" y="35439"/>
                    <a:pt x="22419" y="35740"/>
                    <a:pt x="29615" y="35740"/>
                  </a:cubicBezTo>
                  <a:cubicBezTo>
                    <a:pt x="34276" y="35740"/>
                    <a:pt x="38937" y="35614"/>
                    <a:pt x="43525" y="35614"/>
                  </a:cubicBezTo>
                  <a:cubicBezTo>
                    <a:pt x="43696" y="35614"/>
                    <a:pt x="43866" y="35614"/>
                    <a:pt x="44036" y="35615"/>
                  </a:cubicBezTo>
                  <a:cubicBezTo>
                    <a:pt x="43811" y="29650"/>
                    <a:pt x="43560" y="23710"/>
                    <a:pt x="42984" y="17745"/>
                  </a:cubicBezTo>
                  <a:cubicBezTo>
                    <a:pt x="42407" y="11805"/>
                    <a:pt x="41304" y="5940"/>
                    <a:pt x="407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7" name="Google Shape;2257;p50"/>
            <p:cNvSpPr/>
            <p:nvPr/>
          </p:nvSpPr>
          <p:spPr>
            <a:xfrm>
              <a:off x="2334325" y="3469775"/>
              <a:ext cx="1107175" cy="965775"/>
            </a:xfrm>
            <a:custGeom>
              <a:rect b="b" l="l" r="r" t="t"/>
              <a:pathLst>
                <a:path extrusionOk="0" h="38631" w="44287">
                  <a:moveTo>
                    <a:pt x="40651" y="682"/>
                  </a:moveTo>
                  <a:cubicBezTo>
                    <a:pt x="41257" y="6544"/>
                    <a:pt x="42339" y="12358"/>
                    <a:pt x="42908" y="18196"/>
                  </a:cubicBezTo>
                  <a:cubicBezTo>
                    <a:pt x="43209" y="21178"/>
                    <a:pt x="43409" y="24136"/>
                    <a:pt x="43585" y="27118"/>
                  </a:cubicBezTo>
                  <a:cubicBezTo>
                    <a:pt x="43685" y="28597"/>
                    <a:pt x="43760" y="30101"/>
                    <a:pt x="43810" y="31579"/>
                  </a:cubicBezTo>
                  <a:lnTo>
                    <a:pt x="43911" y="33810"/>
                  </a:lnTo>
                  <a:lnTo>
                    <a:pt x="43961" y="34938"/>
                  </a:lnTo>
                  <a:cubicBezTo>
                    <a:pt x="43961" y="35264"/>
                    <a:pt x="43986" y="35589"/>
                    <a:pt x="44036" y="35940"/>
                  </a:cubicBezTo>
                  <a:cubicBezTo>
                    <a:pt x="43309" y="35915"/>
                    <a:pt x="42632" y="35890"/>
                    <a:pt x="41906" y="35890"/>
                  </a:cubicBezTo>
                  <a:lnTo>
                    <a:pt x="39650" y="35915"/>
                  </a:lnTo>
                  <a:lnTo>
                    <a:pt x="35164" y="35965"/>
                  </a:lnTo>
                  <a:cubicBezTo>
                    <a:pt x="33514" y="35993"/>
                    <a:pt x="31871" y="36013"/>
                    <a:pt x="30228" y="36013"/>
                  </a:cubicBezTo>
                  <a:cubicBezTo>
                    <a:pt x="28876" y="36013"/>
                    <a:pt x="27524" y="35999"/>
                    <a:pt x="26166" y="35965"/>
                  </a:cubicBezTo>
                  <a:cubicBezTo>
                    <a:pt x="23159" y="35915"/>
                    <a:pt x="20176" y="35790"/>
                    <a:pt x="17194" y="35514"/>
                  </a:cubicBezTo>
                  <a:lnTo>
                    <a:pt x="14963" y="35264"/>
                  </a:lnTo>
                  <a:lnTo>
                    <a:pt x="12732" y="34963"/>
                  </a:lnTo>
                  <a:lnTo>
                    <a:pt x="10527" y="34587"/>
                  </a:lnTo>
                  <a:lnTo>
                    <a:pt x="9424" y="34361"/>
                  </a:lnTo>
                  <a:lnTo>
                    <a:pt x="8873" y="34261"/>
                  </a:lnTo>
                  <a:lnTo>
                    <a:pt x="8597" y="34211"/>
                  </a:lnTo>
                  <a:lnTo>
                    <a:pt x="8472" y="34186"/>
                  </a:lnTo>
                  <a:cubicBezTo>
                    <a:pt x="8434" y="34173"/>
                    <a:pt x="8390" y="34167"/>
                    <a:pt x="8350" y="34167"/>
                  </a:cubicBezTo>
                  <a:cubicBezTo>
                    <a:pt x="8335" y="34167"/>
                    <a:pt x="8321" y="34168"/>
                    <a:pt x="8307" y="34169"/>
                  </a:cubicBezTo>
                  <a:lnTo>
                    <a:pt x="8307" y="34169"/>
                  </a:lnTo>
                  <a:cubicBezTo>
                    <a:pt x="8259" y="34145"/>
                    <a:pt x="8207" y="34136"/>
                    <a:pt x="8146" y="34136"/>
                  </a:cubicBezTo>
                  <a:cubicBezTo>
                    <a:pt x="8046" y="34136"/>
                    <a:pt x="7920" y="34186"/>
                    <a:pt x="7870" y="34261"/>
                  </a:cubicBezTo>
                  <a:cubicBezTo>
                    <a:pt x="7845" y="34311"/>
                    <a:pt x="7820" y="34361"/>
                    <a:pt x="7795" y="34386"/>
                  </a:cubicBezTo>
                  <a:lnTo>
                    <a:pt x="7795" y="34487"/>
                  </a:lnTo>
                  <a:lnTo>
                    <a:pt x="7745" y="34637"/>
                  </a:lnTo>
                  <a:lnTo>
                    <a:pt x="7570" y="35264"/>
                  </a:lnTo>
                  <a:cubicBezTo>
                    <a:pt x="7444" y="35690"/>
                    <a:pt x="7319" y="36116"/>
                    <a:pt x="7118" y="36492"/>
                  </a:cubicBezTo>
                  <a:cubicBezTo>
                    <a:pt x="6767" y="37269"/>
                    <a:pt x="6141" y="37945"/>
                    <a:pt x="5339" y="38246"/>
                  </a:cubicBezTo>
                  <a:cubicBezTo>
                    <a:pt x="5051" y="38363"/>
                    <a:pt x="4744" y="38419"/>
                    <a:pt x="4437" y="38419"/>
                  </a:cubicBezTo>
                  <a:cubicBezTo>
                    <a:pt x="3889" y="38419"/>
                    <a:pt x="3342" y="38241"/>
                    <a:pt x="2908" y="37920"/>
                  </a:cubicBezTo>
                  <a:cubicBezTo>
                    <a:pt x="2206" y="37419"/>
                    <a:pt x="1805" y="36592"/>
                    <a:pt x="1630" y="35740"/>
                  </a:cubicBezTo>
                  <a:cubicBezTo>
                    <a:pt x="1454" y="34888"/>
                    <a:pt x="1454" y="34010"/>
                    <a:pt x="1479" y="33108"/>
                  </a:cubicBezTo>
                  <a:cubicBezTo>
                    <a:pt x="1504" y="32231"/>
                    <a:pt x="1529" y="31329"/>
                    <a:pt x="1554" y="30451"/>
                  </a:cubicBezTo>
                  <a:cubicBezTo>
                    <a:pt x="1579" y="28672"/>
                    <a:pt x="1605" y="26893"/>
                    <a:pt x="1605" y="25113"/>
                  </a:cubicBezTo>
                  <a:cubicBezTo>
                    <a:pt x="1579" y="23359"/>
                    <a:pt x="1554" y="21579"/>
                    <a:pt x="1429" y="19800"/>
                  </a:cubicBezTo>
                  <a:cubicBezTo>
                    <a:pt x="1304" y="18020"/>
                    <a:pt x="1153" y="16241"/>
                    <a:pt x="978" y="14487"/>
                  </a:cubicBezTo>
                  <a:cubicBezTo>
                    <a:pt x="657" y="11001"/>
                    <a:pt x="360" y="7515"/>
                    <a:pt x="424" y="4029"/>
                  </a:cubicBezTo>
                  <a:lnTo>
                    <a:pt x="424" y="4029"/>
                  </a:lnTo>
                  <a:cubicBezTo>
                    <a:pt x="7166" y="3724"/>
                    <a:pt x="13859" y="3004"/>
                    <a:pt x="20577" y="2456"/>
                  </a:cubicBezTo>
                  <a:lnTo>
                    <a:pt x="30728" y="1654"/>
                  </a:lnTo>
                  <a:cubicBezTo>
                    <a:pt x="32407" y="1529"/>
                    <a:pt x="34111" y="1379"/>
                    <a:pt x="35790" y="1203"/>
                  </a:cubicBezTo>
                  <a:lnTo>
                    <a:pt x="38347" y="953"/>
                  </a:lnTo>
                  <a:lnTo>
                    <a:pt x="39600" y="802"/>
                  </a:lnTo>
                  <a:lnTo>
                    <a:pt x="40226" y="727"/>
                  </a:lnTo>
                  <a:lnTo>
                    <a:pt x="40552" y="702"/>
                  </a:lnTo>
                  <a:cubicBezTo>
                    <a:pt x="40586" y="693"/>
                    <a:pt x="40617" y="688"/>
                    <a:pt x="40651" y="682"/>
                  </a:cubicBezTo>
                  <a:close/>
                  <a:moveTo>
                    <a:pt x="41003" y="0"/>
                  </a:moveTo>
                  <a:lnTo>
                    <a:pt x="40753" y="226"/>
                  </a:lnTo>
                  <a:cubicBezTo>
                    <a:pt x="40728" y="251"/>
                    <a:pt x="40602" y="276"/>
                    <a:pt x="40502" y="276"/>
                  </a:cubicBezTo>
                  <a:lnTo>
                    <a:pt x="40176" y="326"/>
                  </a:lnTo>
                  <a:lnTo>
                    <a:pt x="39550" y="401"/>
                  </a:lnTo>
                  <a:lnTo>
                    <a:pt x="38296" y="552"/>
                  </a:lnTo>
                  <a:lnTo>
                    <a:pt x="35765" y="802"/>
                  </a:lnTo>
                  <a:cubicBezTo>
                    <a:pt x="34086" y="978"/>
                    <a:pt x="32382" y="1128"/>
                    <a:pt x="30702" y="1253"/>
                  </a:cubicBezTo>
                  <a:lnTo>
                    <a:pt x="20552" y="2080"/>
                  </a:lnTo>
                  <a:cubicBezTo>
                    <a:pt x="13785" y="2657"/>
                    <a:pt x="7018" y="3359"/>
                    <a:pt x="251" y="3684"/>
                  </a:cubicBezTo>
                  <a:lnTo>
                    <a:pt x="101" y="3710"/>
                  </a:lnTo>
                  <a:lnTo>
                    <a:pt x="101" y="3860"/>
                  </a:lnTo>
                  <a:cubicBezTo>
                    <a:pt x="1" y="7419"/>
                    <a:pt x="326" y="10978"/>
                    <a:pt x="652" y="14512"/>
                  </a:cubicBezTo>
                  <a:cubicBezTo>
                    <a:pt x="978" y="18045"/>
                    <a:pt x="1279" y="21579"/>
                    <a:pt x="1304" y="25138"/>
                  </a:cubicBezTo>
                  <a:cubicBezTo>
                    <a:pt x="1329" y="26893"/>
                    <a:pt x="1304" y="28672"/>
                    <a:pt x="1279" y="30451"/>
                  </a:cubicBezTo>
                  <a:cubicBezTo>
                    <a:pt x="1279" y="31329"/>
                    <a:pt x="1279" y="32231"/>
                    <a:pt x="1229" y="33108"/>
                  </a:cubicBezTo>
                  <a:cubicBezTo>
                    <a:pt x="1204" y="34010"/>
                    <a:pt x="1204" y="34913"/>
                    <a:pt x="1404" y="35790"/>
                  </a:cubicBezTo>
                  <a:cubicBezTo>
                    <a:pt x="1579" y="36667"/>
                    <a:pt x="2031" y="37544"/>
                    <a:pt x="2783" y="38096"/>
                  </a:cubicBezTo>
                  <a:cubicBezTo>
                    <a:pt x="3253" y="38452"/>
                    <a:pt x="3849" y="38631"/>
                    <a:pt x="4449" y="38631"/>
                  </a:cubicBezTo>
                  <a:cubicBezTo>
                    <a:pt x="4776" y="38631"/>
                    <a:pt x="5105" y="38578"/>
                    <a:pt x="5414" y="38472"/>
                  </a:cubicBezTo>
                  <a:cubicBezTo>
                    <a:pt x="6291" y="38146"/>
                    <a:pt x="6968" y="37419"/>
                    <a:pt x="7369" y="36617"/>
                  </a:cubicBezTo>
                  <a:cubicBezTo>
                    <a:pt x="7570" y="36216"/>
                    <a:pt x="7720" y="35790"/>
                    <a:pt x="7870" y="35364"/>
                  </a:cubicBezTo>
                  <a:lnTo>
                    <a:pt x="8046" y="34712"/>
                  </a:lnTo>
                  <a:lnTo>
                    <a:pt x="8096" y="34562"/>
                  </a:lnTo>
                  <a:lnTo>
                    <a:pt x="8121" y="34487"/>
                  </a:lnTo>
                  <a:cubicBezTo>
                    <a:pt x="8121" y="34462"/>
                    <a:pt x="8121" y="34462"/>
                    <a:pt x="8121" y="34462"/>
                  </a:cubicBezTo>
                  <a:cubicBezTo>
                    <a:pt x="8121" y="34462"/>
                    <a:pt x="8132" y="34450"/>
                    <a:pt x="8154" y="34450"/>
                  </a:cubicBezTo>
                  <a:cubicBezTo>
                    <a:pt x="8165" y="34450"/>
                    <a:pt x="8179" y="34453"/>
                    <a:pt x="8196" y="34462"/>
                  </a:cubicBezTo>
                  <a:lnTo>
                    <a:pt x="8246" y="34537"/>
                  </a:lnTo>
                  <a:lnTo>
                    <a:pt x="8346" y="34512"/>
                  </a:lnTo>
                  <a:cubicBezTo>
                    <a:pt x="8372" y="34487"/>
                    <a:pt x="8372" y="34487"/>
                    <a:pt x="8397" y="34487"/>
                  </a:cubicBezTo>
                  <a:lnTo>
                    <a:pt x="8547" y="34512"/>
                  </a:lnTo>
                  <a:lnTo>
                    <a:pt x="8798" y="34587"/>
                  </a:lnTo>
                  <a:lnTo>
                    <a:pt x="9349" y="34687"/>
                  </a:lnTo>
                  <a:lnTo>
                    <a:pt x="10477" y="34913"/>
                  </a:lnTo>
                  <a:lnTo>
                    <a:pt x="12682" y="35289"/>
                  </a:lnTo>
                  <a:lnTo>
                    <a:pt x="14913" y="35589"/>
                  </a:lnTo>
                  <a:lnTo>
                    <a:pt x="17169" y="35840"/>
                  </a:lnTo>
                  <a:cubicBezTo>
                    <a:pt x="20151" y="36116"/>
                    <a:pt x="23159" y="36266"/>
                    <a:pt x="26166" y="36316"/>
                  </a:cubicBezTo>
                  <a:cubicBezTo>
                    <a:pt x="27315" y="36335"/>
                    <a:pt x="28460" y="36344"/>
                    <a:pt x="29604" y="36344"/>
                  </a:cubicBezTo>
                  <a:cubicBezTo>
                    <a:pt x="31456" y="36344"/>
                    <a:pt x="33305" y="36322"/>
                    <a:pt x="35164" y="36291"/>
                  </a:cubicBezTo>
                  <a:lnTo>
                    <a:pt x="39650" y="36241"/>
                  </a:lnTo>
                  <a:lnTo>
                    <a:pt x="41906" y="36216"/>
                  </a:lnTo>
                  <a:cubicBezTo>
                    <a:pt x="42682" y="36216"/>
                    <a:pt x="43510" y="36191"/>
                    <a:pt x="44261" y="36166"/>
                  </a:cubicBezTo>
                  <a:cubicBezTo>
                    <a:pt x="44286" y="35765"/>
                    <a:pt x="44286" y="35339"/>
                    <a:pt x="44286" y="34938"/>
                  </a:cubicBezTo>
                  <a:lnTo>
                    <a:pt x="44236" y="33810"/>
                  </a:lnTo>
                  <a:lnTo>
                    <a:pt x="44161" y="31579"/>
                  </a:lnTo>
                  <a:cubicBezTo>
                    <a:pt x="44086" y="30076"/>
                    <a:pt x="44011" y="28597"/>
                    <a:pt x="43936" y="27093"/>
                  </a:cubicBezTo>
                  <a:cubicBezTo>
                    <a:pt x="43785" y="24111"/>
                    <a:pt x="43560" y="21128"/>
                    <a:pt x="43284" y="18171"/>
                  </a:cubicBezTo>
                  <a:cubicBezTo>
                    <a:pt x="42733" y="12206"/>
                    <a:pt x="41630" y="6341"/>
                    <a:pt x="41053" y="401"/>
                  </a:cubicBezTo>
                  <a:lnTo>
                    <a:pt x="410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8" name="Google Shape;2258;p50"/>
            <p:cNvSpPr/>
            <p:nvPr/>
          </p:nvSpPr>
          <p:spPr>
            <a:xfrm>
              <a:off x="2402775" y="3617550"/>
              <a:ext cx="865425" cy="115450"/>
            </a:xfrm>
            <a:custGeom>
              <a:rect b="b" l="l" r="r" t="t"/>
              <a:pathLst>
                <a:path extrusionOk="0" h="4618" w="34617">
                  <a:moveTo>
                    <a:pt x="34249" y="0"/>
                  </a:moveTo>
                  <a:cubicBezTo>
                    <a:pt x="34235" y="0"/>
                    <a:pt x="34220" y="2"/>
                    <a:pt x="34205" y="4"/>
                  </a:cubicBezTo>
                  <a:cubicBezTo>
                    <a:pt x="28240" y="806"/>
                    <a:pt x="22275" y="1633"/>
                    <a:pt x="16285" y="2385"/>
                  </a:cubicBezTo>
                  <a:cubicBezTo>
                    <a:pt x="10897" y="3062"/>
                    <a:pt x="5458" y="3513"/>
                    <a:pt x="95" y="4415"/>
                  </a:cubicBezTo>
                  <a:cubicBezTo>
                    <a:pt x="0" y="4439"/>
                    <a:pt x="17" y="4618"/>
                    <a:pt x="103" y="4618"/>
                  </a:cubicBezTo>
                  <a:cubicBezTo>
                    <a:pt x="108" y="4618"/>
                    <a:pt x="114" y="4617"/>
                    <a:pt x="120" y="4616"/>
                  </a:cubicBezTo>
                  <a:cubicBezTo>
                    <a:pt x="11523" y="4089"/>
                    <a:pt x="23052" y="2159"/>
                    <a:pt x="34330" y="480"/>
                  </a:cubicBezTo>
                  <a:cubicBezTo>
                    <a:pt x="34616" y="433"/>
                    <a:pt x="34517" y="0"/>
                    <a:pt x="34249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9" name="Google Shape;2259;p50"/>
            <p:cNvSpPr/>
            <p:nvPr/>
          </p:nvSpPr>
          <p:spPr>
            <a:xfrm>
              <a:off x="2447100" y="4330675"/>
              <a:ext cx="1019450" cy="130975"/>
            </a:xfrm>
            <a:custGeom>
              <a:rect b="b" l="l" r="r" t="t"/>
              <a:pathLst>
                <a:path extrusionOk="0" h="5239" w="40778">
                  <a:moveTo>
                    <a:pt x="3434" y="0"/>
                  </a:moveTo>
                  <a:cubicBezTo>
                    <a:pt x="3134" y="1529"/>
                    <a:pt x="2632" y="3509"/>
                    <a:pt x="1" y="4086"/>
                  </a:cubicBezTo>
                  <a:cubicBezTo>
                    <a:pt x="5916" y="4412"/>
                    <a:pt x="13209" y="5239"/>
                    <a:pt x="19149" y="5239"/>
                  </a:cubicBezTo>
                  <a:cubicBezTo>
                    <a:pt x="22432" y="5239"/>
                    <a:pt x="25690" y="5138"/>
                    <a:pt x="28973" y="4963"/>
                  </a:cubicBezTo>
                  <a:cubicBezTo>
                    <a:pt x="31931" y="4787"/>
                    <a:pt x="39374" y="4136"/>
                    <a:pt x="40728" y="1053"/>
                  </a:cubicBezTo>
                  <a:cubicBezTo>
                    <a:pt x="40728" y="1028"/>
                    <a:pt x="40753" y="1003"/>
                    <a:pt x="40778" y="978"/>
                  </a:cubicBezTo>
                  <a:cubicBezTo>
                    <a:pt x="35097" y="978"/>
                    <a:pt x="29179" y="1216"/>
                    <a:pt x="23445" y="1216"/>
                  </a:cubicBezTo>
                  <a:cubicBezTo>
                    <a:pt x="22728" y="1216"/>
                    <a:pt x="22014" y="1212"/>
                    <a:pt x="21304" y="1203"/>
                  </a:cubicBezTo>
                  <a:cubicBezTo>
                    <a:pt x="20561" y="1197"/>
                    <a:pt x="19846" y="1196"/>
                    <a:pt x="19147" y="1196"/>
                  </a:cubicBezTo>
                  <a:cubicBezTo>
                    <a:pt x="18790" y="1196"/>
                    <a:pt x="18438" y="1196"/>
                    <a:pt x="18088" y="1196"/>
                  </a:cubicBezTo>
                  <a:cubicBezTo>
                    <a:pt x="13767" y="1196"/>
                    <a:pt x="9865" y="1153"/>
                    <a:pt x="34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0" name="Google Shape;2260;p50"/>
            <p:cNvSpPr/>
            <p:nvPr/>
          </p:nvSpPr>
          <p:spPr>
            <a:xfrm>
              <a:off x="2442725" y="4326300"/>
              <a:ext cx="1028100" cy="138600"/>
            </a:xfrm>
            <a:custGeom>
              <a:rect b="b" l="l" r="r" t="t"/>
              <a:pathLst>
                <a:path extrusionOk="0" h="5544" w="41124">
                  <a:moveTo>
                    <a:pt x="3755" y="381"/>
                  </a:moveTo>
                  <a:cubicBezTo>
                    <a:pt x="6782" y="917"/>
                    <a:pt x="9832" y="1306"/>
                    <a:pt x="12883" y="1454"/>
                  </a:cubicBezTo>
                  <a:cubicBezTo>
                    <a:pt x="16016" y="1629"/>
                    <a:pt x="19123" y="1554"/>
                    <a:pt x="22256" y="1604"/>
                  </a:cubicBezTo>
                  <a:cubicBezTo>
                    <a:pt x="25364" y="1604"/>
                    <a:pt x="28497" y="1529"/>
                    <a:pt x="31605" y="1454"/>
                  </a:cubicBezTo>
                  <a:lnTo>
                    <a:pt x="36266" y="1353"/>
                  </a:lnTo>
                  <a:lnTo>
                    <a:pt x="38622" y="1328"/>
                  </a:lnTo>
                  <a:lnTo>
                    <a:pt x="39775" y="1303"/>
                  </a:lnTo>
                  <a:cubicBezTo>
                    <a:pt x="39824" y="1307"/>
                    <a:pt x="39872" y="1308"/>
                    <a:pt x="39919" y="1308"/>
                  </a:cubicBezTo>
                  <a:cubicBezTo>
                    <a:pt x="40187" y="1308"/>
                    <a:pt x="40435" y="1259"/>
                    <a:pt x="40724" y="1234"/>
                  </a:cubicBezTo>
                  <a:lnTo>
                    <a:pt x="40724" y="1234"/>
                  </a:lnTo>
                  <a:lnTo>
                    <a:pt x="40652" y="1353"/>
                  </a:lnTo>
                  <a:cubicBezTo>
                    <a:pt x="40602" y="1454"/>
                    <a:pt x="40527" y="1529"/>
                    <a:pt x="40477" y="1629"/>
                  </a:cubicBezTo>
                  <a:cubicBezTo>
                    <a:pt x="40352" y="1780"/>
                    <a:pt x="40226" y="1930"/>
                    <a:pt x="40076" y="2080"/>
                  </a:cubicBezTo>
                  <a:cubicBezTo>
                    <a:pt x="39775" y="2381"/>
                    <a:pt x="39424" y="2632"/>
                    <a:pt x="39048" y="2832"/>
                  </a:cubicBezTo>
                  <a:cubicBezTo>
                    <a:pt x="38321" y="3258"/>
                    <a:pt x="37494" y="3559"/>
                    <a:pt x="36667" y="3810"/>
                  </a:cubicBezTo>
                  <a:cubicBezTo>
                    <a:pt x="35013" y="4311"/>
                    <a:pt x="33284" y="4587"/>
                    <a:pt x="31554" y="4762"/>
                  </a:cubicBezTo>
                  <a:cubicBezTo>
                    <a:pt x="28096" y="5113"/>
                    <a:pt x="24587" y="5138"/>
                    <a:pt x="21103" y="5263"/>
                  </a:cubicBezTo>
                  <a:cubicBezTo>
                    <a:pt x="20464" y="5286"/>
                    <a:pt x="19824" y="5297"/>
                    <a:pt x="19183" y="5297"/>
                  </a:cubicBezTo>
                  <a:cubicBezTo>
                    <a:pt x="16333" y="5297"/>
                    <a:pt x="13476" y="5092"/>
                    <a:pt x="10652" y="4887"/>
                  </a:cubicBezTo>
                  <a:cubicBezTo>
                    <a:pt x="7482" y="4636"/>
                    <a:pt x="4311" y="4344"/>
                    <a:pt x="1122" y="4142"/>
                  </a:cubicBezTo>
                  <a:lnTo>
                    <a:pt x="1122" y="4142"/>
                  </a:lnTo>
                  <a:cubicBezTo>
                    <a:pt x="1284" y="4075"/>
                    <a:pt x="1444" y="3999"/>
                    <a:pt x="1604" y="3910"/>
                  </a:cubicBezTo>
                  <a:cubicBezTo>
                    <a:pt x="2030" y="3659"/>
                    <a:pt x="2431" y="3333"/>
                    <a:pt x="2732" y="2932"/>
                  </a:cubicBezTo>
                  <a:cubicBezTo>
                    <a:pt x="3324" y="2175"/>
                    <a:pt x="3580" y="1261"/>
                    <a:pt x="3755" y="381"/>
                  </a:cubicBezTo>
                  <a:close/>
                  <a:moveTo>
                    <a:pt x="3660" y="0"/>
                  </a:moveTo>
                  <a:cubicBezTo>
                    <a:pt x="3559" y="0"/>
                    <a:pt x="3459" y="50"/>
                    <a:pt x="3434" y="150"/>
                  </a:cubicBezTo>
                  <a:cubicBezTo>
                    <a:pt x="3259" y="1078"/>
                    <a:pt x="3008" y="2005"/>
                    <a:pt x="2457" y="2732"/>
                  </a:cubicBezTo>
                  <a:cubicBezTo>
                    <a:pt x="2181" y="3083"/>
                    <a:pt x="1830" y="3384"/>
                    <a:pt x="1429" y="3609"/>
                  </a:cubicBezTo>
                  <a:cubicBezTo>
                    <a:pt x="1028" y="3835"/>
                    <a:pt x="577" y="3985"/>
                    <a:pt x="126" y="4085"/>
                  </a:cubicBezTo>
                  <a:cubicBezTo>
                    <a:pt x="51" y="4110"/>
                    <a:pt x="0" y="4160"/>
                    <a:pt x="0" y="4261"/>
                  </a:cubicBezTo>
                  <a:cubicBezTo>
                    <a:pt x="0" y="4336"/>
                    <a:pt x="76" y="4436"/>
                    <a:pt x="176" y="4436"/>
                  </a:cubicBezTo>
                  <a:cubicBezTo>
                    <a:pt x="3660" y="4612"/>
                    <a:pt x="7118" y="4937"/>
                    <a:pt x="10627" y="5163"/>
                  </a:cubicBezTo>
                  <a:cubicBezTo>
                    <a:pt x="12356" y="5288"/>
                    <a:pt x="14111" y="5389"/>
                    <a:pt x="15865" y="5464"/>
                  </a:cubicBezTo>
                  <a:cubicBezTo>
                    <a:pt x="17594" y="5539"/>
                    <a:pt x="19349" y="5514"/>
                    <a:pt x="21103" y="5539"/>
                  </a:cubicBezTo>
                  <a:cubicBezTo>
                    <a:pt x="21343" y="5542"/>
                    <a:pt x="21583" y="5544"/>
                    <a:pt x="21823" y="5544"/>
                  </a:cubicBezTo>
                  <a:cubicBezTo>
                    <a:pt x="23337" y="5544"/>
                    <a:pt x="24848" y="5482"/>
                    <a:pt x="26341" y="5439"/>
                  </a:cubicBezTo>
                  <a:cubicBezTo>
                    <a:pt x="28096" y="5363"/>
                    <a:pt x="29850" y="5313"/>
                    <a:pt x="31605" y="5113"/>
                  </a:cubicBezTo>
                  <a:cubicBezTo>
                    <a:pt x="33334" y="4937"/>
                    <a:pt x="35088" y="4662"/>
                    <a:pt x="36768" y="4160"/>
                  </a:cubicBezTo>
                  <a:cubicBezTo>
                    <a:pt x="37620" y="3885"/>
                    <a:pt x="38447" y="3584"/>
                    <a:pt x="39224" y="3133"/>
                  </a:cubicBezTo>
                  <a:cubicBezTo>
                    <a:pt x="39600" y="2907"/>
                    <a:pt x="39976" y="2632"/>
                    <a:pt x="40301" y="2331"/>
                  </a:cubicBezTo>
                  <a:cubicBezTo>
                    <a:pt x="40477" y="2155"/>
                    <a:pt x="40627" y="2005"/>
                    <a:pt x="40753" y="1805"/>
                  </a:cubicBezTo>
                  <a:cubicBezTo>
                    <a:pt x="40803" y="1704"/>
                    <a:pt x="40878" y="1629"/>
                    <a:pt x="40928" y="1504"/>
                  </a:cubicBezTo>
                  <a:lnTo>
                    <a:pt x="41003" y="1353"/>
                  </a:lnTo>
                  <a:lnTo>
                    <a:pt x="41053" y="1278"/>
                  </a:lnTo>
                  <a:lnTo>
                    <a:pt x="41078" y="1254"/>
                  </a:lnTo>
                  <a:lnTo>
                    <a:pt x="41078" y="1254"/>
                  </a:lnTo>
                  <a:cubicBezTo>
                    <a:pt x="41069" y="1262"/>
                    <a:pt x="41065" y="1266"/>
                    <a:pt x="41064" y="1266"/>
                  </a:cubicBezTo>
                  <a:cubicBezTo>
                    <a:pt x="41060" y="1266"/>
                    <a:pt x="41124" y="1180"/>
                    <a:pt x="41103" y="1078"/>
                  </a:cubicBezTo>
                  <a:cubicBezTo>
                    <a:pt x="41016" y="1067"/>
                    <a:pt x="40925" y="1056"/>
                    <a:pt x="40831" y="1045"/>
                  </a:cubicBezTo>
                  <a:lnTo>
                    <a:pt x="40831" y="1045"/>
                  </a:lnTo>
                  <a:cubicBezTo>
                    <a:pt x="40830" y="1047"/>
                    <a:pt x="40829" y="1050"/>
                    <a:pt x="40828" y="1053"/>
                  </a:cubicBezTo>
                  <a:lnTo>
                    <a:pt x="40818" y="1053"/>
                  </a:lnTo>
                  <a:cubicBezTo>
                    <a:pt x="40820" y="1049"/>
                    <a:pt x="40822" y="1047"/>
                    <a:pt x="40824" y="1045"/>
                  </a:cubicBezTo>
                  <a:lnTo>
                    <a:pt x="40824" y="1045"/>
                  </a:lnTo>
                  <a:cubicBezTo>
                    <a:pt x="40826" y="1045"/>
                    <a:pt x="40829" y="1045"/>
                    <a:pt x="40831" y="1045"/>
                  </a:cubicBezTo>
                  <a:lnTo>
                    <a:pt x="40831" y="1045"/>
                  </a:lnTo>
                  <a:cubicBezTo>
                    <a:pt x="40832" y="1041"/>
                    <a:pt x="40832" y="1039"/>
                    <a:pt x="40831" y="1039"/>
                  </a:cubicBezTo>
                  <a:lnTo>
                    <a:pt x="40831" y="1039"/>
                  </a:lnTo>
                  <a:cubicBezTo>
                    <a:pt x="40829" y="1039"/>
                    <a:pt x="40827" y="1041"/>
                    <a:pt x="40824" y="1045"/>
                  </a:cubicBezTo>
                  <a:lnTo>
                    <a:pt x="40824" y="1045"/>
                  </a:lnTo>
                  <a:cubicBezTo>
                    <a:pt x="40490" y="1008"/>
                    <a:pt x="40125" y="977"/>
                    <a:pt x="39775" y="977"/>
                  </a:cubicBezTo>
                  <a:lnTo>
                    <a:pt x="38597" y="1003"/>
                  </a:lnTo>
                  <a:lnTo>
                    <a:pt x="36266" y="1028"/>
                  </a:lnTo>
                  <a:lnTo>
                    <a:pt x="31605" y="1103"/>
                  </a:lnTo>
                  <a:cubicBezTo>
                    <a:pt x="29047" y="1144"/>
                    <a:pt x="26505" y="1185"/>
                    <a:pt x="23967" y="1185"/>
                  </a:cubicBezTo>
                  <a:cubicBezTo>
                    <a:pt x="23397" y="1185"/>
                    <a:pt x="22826" y="1183"/>
                    <a:pt x="22256" y="1178"/>
                  </a:cubicBezTo>
                  <a:cubicBezTo>
                    <a:pt x="21710" y="1174"/>
                    <a:pt x="21164" y="1172"/>
                    <a:pt x="20619" y="1172"/>
                  </a:cubicBezTo>
                  <a:cubicBezTo>
                    <a:pt x="19786" y="1172"/>
                    <a:pt x="18955" y="1175"/>
                    <a:pt x="18125" y="1175"/>
                  </a:cubicBezTo>
                  <a:cubicBezTo>
                    <a:pt x="16383" y="1175"/>
                    <a:pt x="14645" y="1162"/>
                    <a:pt x="12908" y="1078"/>
                  </a:cubicBezTo>
                  <a:cubicBezTo>
                    <a:pt x="9800" y="927"/>
                    <a:pt x="6717" y="551"/>
                    <a:pt x="36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61" name="Google Shape;2261;p50"/>
          <p:cNvGrpSpPr/>
          <p:nvPr/>
        </p:nvGrpSpPr>
        <p:grpSpPr>
          <a:xfrm rot="-1220272">
            <a:off x="874230" y="3817547"/>
            <a:ext cx="427145" cy="632034"/>
            <a:chOff x="2320725" y="552300"/>
            <a:chExt cx="596450" cy="882550"/>
          </a:xfrm>
        </p:grpSpPr>
        <p:sp>
          <p:nvSpPr>
            <p:cNvPr id="2262" name="Google Shape;2262;p50"/>
            <p:cNvSpPr/>
            <p:nvPr/>
          </p:nvSpPr>
          <p:spPr>
            <a:xfrm>
              <a:off x="2745500" y="900325"/>
              <a:ext cx="30975" cy="188925"/>
            </a:xfrm>
            <a:custGeom>
              <a:rect b="b" l="l" r="r" t="t"/>
              <a:pathLst>
                <a:path extrusionOk="0" h="7557" w="1239">
                  <a:moveTo>
                    <a:pt x="777" y="1"/>
                  </a:moveTo>
                  <a:cubicBezTo>
                    <a:pt x="588" y="1"/>
                    <a:pt x="485" y="189"/>
                    <a:pt x="440" y="550"/>
                  </a:cubicBezTo>
                  <a:cubicBezTo>
                    <a:pt x="408" y="926"/>
                    <a:pt x="393" y="1177"/>
                    <a:pt x="377" y="1303"/>
                  </a:cubicBezTo>
                  <a:lnTo>
                    <a:pt x="1" y="4547"/>
                  </a:lnTo>
                  <a:cubicBezTo>
                    <a:pt x="32" y="5394"/>
                    <a:pt x="48" y="5879"/>
                    <a:pt x="63" y="6052"/>
                  </a:cubicBezTo>
                  <a:cubicBezTo>
                    <a:pt x="95" y="6616"/>
                    <a:pt x="251" y="7086"/>
                    <a:pt x="534" y="7463"/>
                  </a:cubicBezTo>
                  <a:cubicBezTo>
                    <a:pt x="612" y="7463"/>
                    <a:pt x="675" y="7510"/>
                    <a:pt x="753" y="7557"/>
                  </a:cubicBezTo>
                  <a:lnTo>
                    <a:pt x="878" y="7416"/>
                  </a:lnTo>
                  <a:lnTo>
                    <a:pt x="878" y="6961"/>
                  </a:lnTo>
                  <a:cubicBezTo>
                    <a:pt x="847" y="6914"/>
                    <a:pt x="831" y="6867"/>
                    <a:pt x="831" y="6836"/>
                  </a:cubicBezTo>
                  <a:cubicBezTo>
                    <a:pt x="831" y="6836"/>
                    <a:pt x="831" y="6820"/>
                    <a:pt x="831" y="6804"/>
                  </a:cubicBezTo>
                  <a:cubicBezTo>
                    <a:pt x="831" y="6679"/>
                    <a:pt x="816" y="6334"/>
                    <a:pt x="769" y="5770"/>
                  </a:cubicBezTo>
                  <a:cubicBezTo>
                    <a:pt x="753" y="5331"/>
                    <a:pt x="737" y="5002"/>
                    <a:pt x="722" y="4751"/>
                  </a:cubicBezTo>
                  <a:lnTo>
                    <a:pt x="1239" y="832"/>
                  </a:lnTo>
                  <a:cubicBezTo>
                    <a:pt x="1145" y="488"/>
                    <a:pt x="1082" y="252"/>
                    <a:pt x="1020" y="111"/>
                  </a:cubicBezTo>
                  <a:cubicBezTo>
                    <a:pt x="941" y="33"/>
                    <a:pt x="878" y="2"/>
                    <a:pt x="800" y="2"/>
                  </a:cubicBezTo>
                  <a:cubicBezTo>
                    <a:pt x="792" y="1"/>
                    <a:pt x="785" y="1"/>
                    <a:pt x="7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3" name="Google Shape;2263;p50"/>
            <p:cNvSpPr/>
            <p:nvPr/>
          </p:nvSpPr>
          <p:spPr>
            <a:xfrm>
              <a:off x="2531150" y="912900"/>
              <a:ext cx="136400" cy="211225"/>
            </a:xfrm>
            <a:custGeom>
              <a:rect b="b" l="l" r="r" t="t"/>
              <a:pathLst>
                <a:path extrusionOk="0" h="8449" w="5456">
                  <a:moveTo>
                    <a:pt x="3841" y="0"/>
                  </a:moveTo>
                  <a:cubicBezTo>
                    <a:pt x="3496" y="0"/>
                    <a:pt x="3057" y="94"/>
                    <a:pt x="2556" y="298"/>
                  </a:cubicBezTo>
                  <a:lnTo>
                    <a:pt x="1255" y="815"/>
                  </a:lnTo>
                  <a:cubicBezTo>
                    <a:pt x="926" y="1003"/>
                    <a:pt x="675" y="1176"/>
                    <a:pt x="518" y="1301"/>
                  </a:cubicBezTo>
                  <a:cubicBezTo>
                    <a:pt x="346" y="1380"/>
                    <a:pt x="236" y="1442"/>
                    <a:pt x="189" y="1474"/>
                  </a:cubicBezTo>
                  <a:cubicBezTo>
                    <a:pt x="64" y="1552"/>
                    <a:pt x="1" y="1646"/>
                    <a:pt x="1" y="1787"/>
                  </a:cubicBezTo>
                  <a:cubicBezTo>
                    <a:pt x="1" y="1865"/>
                    <a:pt x="48" y="1975"/>
                    <a:pt x="158" y="2101"/>
                  </a:cubicBezTo>
                  <a:cubicBezTo>
                    <a:pt x="267" y="2242"/>
                    <a:pt x="346" y="2304"/>
                    <a:pt x="424" y="2304"/>
                  </a:cubicBezTo>
                  <a:cubicBezTo>
                    <a:pt x="440" y="2304"/>
                    <a:pt x="471" y="2304"/>
                    <a:pt x="471" y="2289"/>
                  </a:cubicBezTo>
                  <a:cubicBezTo>
                    <a:pt x="738" y="2132"/>
                    <a:pt x="926" y="2022"/>
                    <a:pt x="1020" y="1975"/>
                  </a:cubicBezTo>
                  <a:cubicBezTo>
                    <a:pt x="1412" y="1724"/>
                    <a:pt x="1647" y="1583"/>
                    <a:pt x="1709" y="1552"/>
                  </a:cubicBezTo>
                  <a:cubicBezTo>
                    <a:pt x="2869" y="1082"/>
                    <a:pt x="3606" y="862"/>
                    <a:pt x="3888" y="862"/>
                  </a:cubicBezTo>
                  <a:cubicBezTo>
                    <a:pt x="4013" y="862"/>
                    <a:pt x="4123" y="909"/>
                    <a:pt x="4217" y="988"/>
                  </a:cubicBezTo>
                  <a:cubicBezTo>
                    <a:pt x="4311" y="1082"/>
                    <a:pt x="4358" y="1191"/>
                    <a:pt x="4358" y="1333"/>
                  </a:cubicBezTo>
                  <a:cubicBezTo>
                    <a:pt x="4358" y="1615"/>
                    <a:pt x="4233" y="2069"/>
                    <a:pt x="3998" y="2696"/>
                  </a:cubicBezTo>
                  <a:cubicBezTo>
                    <a:pt x="3606" y="3386"/>
                    <a:pt x="3277" y="3919"/>
                    <a:pt x="2995" y="4279"/>
                  </a:cubicBezTo>
                  <a:cubicBezTo>
                    <a:pt x="2916" y="4342"/>
                    <a:pt x="2854" y="4405"/>
                    <a:pt x="2791" y="4436"/>
                  </a:cubicBezTo>
                  <a:lnTo>
                    <a:pt x="2430" y="4985"/>
                  </a:lnTo>
                  <a:cubicBezTo>
                    <a:pt x="2007" y="5486"/>
                    <a:pt x="1725" y="5831"/>
                    <a:pt x="1584" y="6003"/>
                  </a:cubicBezTo>
                  <a:cubicBezTo>
                    <a:pt x="1223" y="6427"/>
                    <a:pt x="706" y="6960"/>
                    <a:pt x="48" y="7602"/>
                  </a:cubicBezTo>
                  <a:cubicBezTo>
                    <a:pt x="32" y="7618"/>
                    <a:pt x="32" y="7665"/>
                    <a:pt x="32" y="7696"/>
                  </a:cubicBezTo>
                  <a:lnTo>
                    <a:pt x="64" y="7869"/>
                  </a:lnTo>
                  <a:cubicBezTo>
                    <a:pt x="79" y="7947"/>
                    <a:pt x="95" y="7994"/>
                    <a:pt x="95" y="8025"/>
                  </a:cubicBezTo>
                  <a:cubicBezTo>
                    <a:pt x="95" y="8041"/>
                    <a:pt x="95" y="8057"/>
                    <a:pt x="79" y="8072"/>
                  </a:cubicBezTo>
                  <a:cubicBezTo>
                    <a:pt x="189" y="8182"/>
                    <a:pt x="236" y="8261"/>
                    <a:pt x="236" y="8339"/>
                  </a:cubicBezTo>
                  <a:cubicBezTo>
                    <a:pt x="314" y="8402"/>
                    <a:pt x="408" y="8449"/>
                    <a:pt x="487" y="8449"/>
                  </a:cubicBezTo>
                  <a:lnTo>
                    <a:pt x="785" y="8417"/>
                  </a:lnTo>
                  <a:cubicBezTo>
                    <a:pt x="988" y="8386"/>
                    <a:pt x="1114" y="8386"/>
                    <a:pt x="1145" y="8386"/>
                  </a:cubicBezTo>
                  <a:cubicBezTo>
                    <a:pt x="1584" y="8386"/>
                    <a:pt x="2054" y="8339"/>
                    <a:pt x="2571" y="8245"/>
                  </a:cubicBezTo>
                  <a:cubicBezTo>
                    <a:pt x="2963" y="8167"/>
                    <a:pt x="3198" y="8104"/>
                    <a:pt x="3277" y="8088"/>
                  </a:cubicBezTo>
                  <a:cubicBezTo>
                    <a:pt x="3575" y="7931"/>
                    <a:pt x="4076" y="7837"/>
                    <a:pt x="4813" y="7775"/>
                  </a:cubicBezTo>
                  <a:cubicBezTo>
                    <a:pt x="4750" y="7775"/>
                    <a:pt x="4719" y="7775"/>
                    <a:pt x="4687" y="7759"/>
                  </a:cubicBezTo>
                  <a:lnTo>
                    <a:pt x="5126" y="7634"/>
                  </a:lnTo>
                  <a:cubicBezTo>
                    <a:pt x="5346" y="7571"/>
                    <a:pt x="5456" y="7461"/>
                    <a:pt x="5456" y="7273"/>
                  </a:cubicBezTo>
                  <a:cubicBezTo>
                    <a:pt x="5456" y="7242"/>
                    <a:pt x="5440" y="7210"/>
                    <a:pt x="5377" y="7163"/>
                  </a:cubicBezTo>
                  <a:cubicBezTo>
                    <a:pt x="5346" y="7163"/>
                    <a:pt x="5267" y="7148"/>
                    <a:pt x="5158" y="7116"/>
                  </a:cubicBezTo>
                  <a:lnTo>
                    <a:pt x="4985" y="7069"/>
                  </a:lnTo>
                  <a:cubicBezTo>
                    <a:pt x="4123" y="7069"/>
                    <a:pt x="3308" y="7132"/>
                    <a:pt x="2540" y="7273"/>
                  </a:cubicBezTo>
                  <a:cubicBezTo>
                    <a:pt x="2430" y="7289"/>
                    <a:pt x="2274" y="7336"/>
                    <a:pt x="2070" y="7414"/>
                  </a:cubicBezTo>
                  <a:cubicBezTo>
                    <a:pt x="1913" y="7461"/>
                    <a:pt x="1803" y="7508"/>
                    <a:pt x="1741" y="7508"/>
                  </a:cubicBezTo>
                  <a:cubicBezTo>
                    <a:pt x="1615" y="7508"/>
                    <a:pt x="1506" y="7477"/>
                    <a:pt x="1427" y="7383"/>
                  </a:cubicBezTo>
                  <a:cubicBezTo>
                    <a:pt x="1506" y="7304"/>
                    <a:pt x="1553" y="7257"/>
                    <a:pt x="1584" y="7242"/>
                  </a:cubicBezTo>
                  <a:cubicBezTo>
                    <a:pt x="1600" y="7148"/>
                    <a:pt x="1600" y="7085"/>
                    <a:pt x="1600" y="7038"/>
                  </a:cubicBezTo>
                  <a:cubicBezTo>
                    <a:pt x="2697" y="5737"/>
                    <a:pt x="3261" y="5063"/>
                    <a:pt x="3324" y="4985"/>
                  </a:cubicBezTo>
                  <a:cubicBezTo>
                    <a:pt x="3700" y="4514"/>
                    <a:pt x="3982" y="4107"/>
                    <a:pt x="4186" y="3762"/>
                  </a:cubicBezTo>
                  <a:cubicBezTo>
                    <a:pt x="4249" y="3621"/>
                    <a:pt x="4296" y="3496"/>
                    <a:pt x="4327" y="3417"/>
                  </a:cubicBezTo>
                  <a:cubicBezTo>
                    <a:pt x="4499" y="3198"/>
                    <a:pt x="4656" y="2884"/>
                    <a:pt x="4813" y="2492"/>
                  </a:cubicBezTo>
                  <a:cubicBezTo>
                    <a:pt x="4954" y="2085"/>
                    <a:pt x="5032" y="1740"/>
                    <a:pt x="5032" y="1458"/>
                  </a:cubicBezTo>
                  <a:cubicBezTo>
                    <a:pt x="5032" y="1348"/>
                    <a:pt x="5001" y="1270"/>
                    <a:pt x="4954" y="1223"/>
                  </a:cubicBezTo>
                  <a:cubicBezTo>
                    <a:pt x="4970" y="1160"/>
                    <a:pt x="4985" y="1113"/>
                    <a:pt x="5017" y="1082"/>
                  </a:cubicBezTo>
                  <a:cubicBezTo>
                    <a:pt x="4970" y="643"/>
                    <a:pt x="4687" y="298"/>
                    <a:pt x="4155" y="16"/>
                  </a:cubicBezTo>
                  <a:cubicBezTo>
                    <a:pt x="4139" y="16"/>
                    <a:pt x="4029" y="0"/>
                    <a:pt x="3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4" name="Google Shape;2264;p50"/>
            <p:cNvSpPr/>
            <p:nvPr/>
          </p:nvSpPr>
          <p:spPr>
            <a:xfrm>
              <a:off x="2335625" y="892900"/>
              <a:ext cx="141100" cy="9425"/>
            </a:xfrm>
            <a:custGeom>
              <a:rect b="b" l="l" r="r" t="t"/>
              <a:pathLst>
                <a:path extrusionOk="0" h="377" w="5644">
                  <a:moveTo>
                    <a:pt x="0" y="377"/>
                  </a:moveTo>
                  <a:cubicBezTo>
                    <a:pt x="1881" y="252"/>
                    <a:pt x="3762" y="126"/>
                    <a:pt x="5643" y="1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5" name="Google Shape;2265;p50"/>
            <p:cNvSpPr/>
            <p:nvPr/>
          </p:nvSpPr>
          <p:spPr>
            <a:xfrm>
              <a:off x="2415175" y="1131550"/>
              <a:ext cx="502000" cy="66250"/>
            </a:xfrm>
            <a:custGeom>
              <a:rect b="b" l="l" r="r" t="t"/>
              <a:pathLst>
                <a:path extrusionOk="0" h="2650" w="20080">
                  <a:moveTo>
                    <a:pt x="19954" y="0"/>
                  </a:moveTo>
                  <a:lnTo>
                    <a:pt x="19954" y="0"/>
                  </a:lnTo>
                  <a:cubicBezTo>
                    <a:pt x="13261" y="533"/>
                    <a:pt x="6599" y="1411"/>
                    <a:pt x="0" y="2649"/>
                  </a:cubicBezTo>
                  <a:lnTo>
                    <a:pt x="20079" y="565"/>
                  </a:lnTo>
                  <a:cubicBezTo>
                    <a:pt x="19954" y="408"/>
                    <a:pt x="19922" y="204"/>
                    <a:pt x="199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6" name="Google Shape;2266;p50"/>
            <p:cNvSpPr/>
            <p:nvPr/>
          </p:nvSpPr>
          <p:spPr>
            <a:xfrm>
              <a:off x="2320725" y="881925"/>
              <a:ext cx="152475" cy="26300"/>
            </a:xfrm>
            <a:custGeom>
              <a:rect b="b" l="l" r="r" t="t"/>
              <a:pathLst>
                <a:path extrusionOk="0" h="1052" w="6099">
                  <a:moveTo>
                    <a:pt x="4874" y="1"/>
                  </a:moveTo>
                  <a:cubicBezTo>
                    <a:pt x="4461" y="1"/>
                    <a:pt x="4035" y="63"/>
                    <a:pt x="3622" y="79"/>
                  </a:cubicBezTo>
                  <a:cubicBezTo>
                    <a:pt x="2587" y="126"/>
                    <a:pt x="1553" y="189"/>
                    <a:pt x="534" y="236"/>
                  </a:cubicBezTo>
                  <a:cubicBezTo>
                    <a:pt x="6" y="252"/>
                    <a:pt x="1" y="1051"/>
                    <a:pt x="503" y="1051"/>
                  </a:cubicBezTo>
                  <a:cubicBezTo>
                    <a:pt x="508" y="1051"/>
                    <a:pt x="513" y="1051"/>
                    <a:pt x="518" y="1051"/>
                  </a:cubicBezTo>
                  <a:cubicBezTo>
                    <a:pt x="1553" y="1004"/>
                    <a:pt x="2587" y="973"/>
                    <a:pt x="3622" y="926"/>
                  </a:cubicBezTo>
                  <a:cubicBezTo>
                    <a:pt x="3722" y="922"/>
                    <a:pt x="3824" y="920"/>
                    <a:pt x="3928" y="920"/>
                  </a:cubicBezTo>
                  <a:cubicBezTo>
                    <a:pt x="4076" y="920"/>
                    <a:pt x="4226" y="923"/>
                    <a:pt x="4376" y="923"/>
                  </a:cubicBezTo>
                  <a:cubicBezTo>
                    <a:pt x="4941" y="923"/>
                    <a:pt x="5509" y="889"/>
                    <a:pt x="5973" y="565"/>
                  </a:cubicBezTo>
                  <a:cubicBezTo>
                    <a:pt x="6082" y="487"/>
                    <a:pt x="6098" y="330"/>
                    <a:pt x="5973" y="252"/>
                  </a:cubicBezTo>
                  <a:cubicBezTo>
                    <a:pt x="5632" y="55"/>
                    <a:pt x="5259" y="1"/>
                    <a:pt x="48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7" name="Google Shape;2267;p50"/>
            <p:cNvSpPr/>
            <p:nvPr/>
          </p:nvSpPr>
          <p:spPr>
            <a:xfrm>
              <a:off x="2495325" y="572200"/>
              <a:ext cx="139700" cy="211600"/>
            </a:xfrm>
            <a:custGeom>
              <a:rect b="b" l="l" r="r" t="t"/>
              <a:pathLst>
                <a:path extrusionOk="0" h="8464" w="5588">
                  <a:moveTo>
                    <a:pt x="3411" y="0"/>
                  </a:moveTo>
                  <a:cubicBezTo>
                    <a:pt x="3313" y="0"/>
                    <a:pt x="3221" y="44"/>
                    <a:pt x="3174" y="148"/>
                  </a:cubicBezTo>
                  <a:cubicBezTo>
                    <a:pt x="2077" y="2468"/>
                    <a:pt x="1105" y="4866"/>
                    <a:pt x="102" y="7217"/>
                  </a:cubicBezTo>
                  <a:cubicBezTo>
                    <a:pt x="0" y="7458"/>
                    <a:pt x="165" y="7760"/>
                    <a:pt x="405" y="7760"/>
                  </a:cubicBezTo>
                  <a:cubicBezTo>
                    <a:pt x="462" y="7760"/>
                    <a:pt x="524" y="7743"/>
                    <a:pt x="587" y="7703"/>
                  </a:cubicBezTo>
                  <a:cubicBezTo>
                    <a:pt x="1779" y="6951"/>
                    <a:pt x="3048" y="6418"/>
                    <a:pt x="4396" y="6089"/>
                  </a:cubicBezTo>
                  <a:lnTo>
                    <a:pt x="4396" y="6089"/>
                  </a:lnTo>
                  <a:cubicBezTo>
                    <a:pt x="4365" y="6747"/>
                    <a:pt x="4334" y="7405"/>
                    <a:pt x="4255" y="8048"/>
                  </a:cubicBezTo>
                  <a:cubicBezTo>
                    <a:pt x="4229" y="8313"/>
                    <a:pt x="4470" y="8463"/>
                    <a:pt x="4701" y="8463"/>
                  </a:cubicBezTo>
                  <a:cubicBezTo>
                    <a:pt x="4880" y="8463"/>
                    <a:pt x="5052" y="8372"/>
                    <a:pt x="5086" y="8174"/>
                  </a:cubicBezTo>
                  <a:cubicBezTo>
                    <a:pt x="5368" y="6543"/>
                    <a:pt x="5588" y="4615"/>
                    <a:pt x="5243" y="2985"/>
                  </a:cubicBezTo>
                  <a:cubicBezTo>
                    <a:pt x="5211" y="2858"/>
                    <a:pt x="5086" y="2791"/>
                    <a:pt x="4963" y="2791"/>
                  </a:cubicBezTo>
                  <a:cubicBezTo>
                    <a:pt x="4843" y="2791"/>
                    <a:pt x="4725" y="2854"/>
                    <a:pt x="4694" y="2985"/>
                  </a:cubicBezTo>
                  <a:cubicBezTo>
                    <a:pt x="4569" y="3722"/>
                    <a:pt x="4506" y="4490"/>
                    <a:pt x="4459" y="5258"/>
                  </a:cubicBezTo>
                  <a:cubicBezTo>
                    <a:pt x="3283" y="5540"/>
                    <a:pt x="2202" y="5948"/>
                    <a:pt x="1167" y="6512"/>
                  </a:cubicBezTo>
                  <a:cubicBezTo>
                    <a:pt x="2045" y="4490"/>
                    <a:pt x="2939" y="2452"/>
                    <a:pt x="3738" y="383"/>
                  </a:cubicBezTo>
                  <a:cubicBezTo>
                    <a:pt x="3822" y="174"/>
                    <a:pt x="3606" y="0"/>
                    <a:pt x="34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8" name="Google Shape;2268;p50"/>
            <p:cNvSpPr/>
            <p:nvPr/>
          </p:nvSpPr>
          <p:spPr>
            <a:xfrm>
              <a:off x="2674750" y="552300"/>
              <a:ext cx="109575" cy="207300"/>
            </a:xfrm>
            <a:custGeom>
              <a:rect b="b" l="l" r="r" t="t"/>
              <a:pathLst>
                <a:path extrusionOk="0" h="8292" w="4383">
                  <a:moveTo>
                    <a:pt x="1242" y="1"/>
                  </a:moveTo>
                  <a:cubicBezTo>
                    <a:pt x="1148" y="1"/>
                    <a:pt x="1049" y="52"/>
                    <a:pt x="1012" y="161"/>
                  </a:cubicBezTo>
                  <a:cubicBezTo>
                    <a:pt x="386" y="1994"/>
                    <a:pt x="197" y="4048"/>
                    <a:pt x="25" y="5991"/>
                  </a:cubicBezTo>
                  <a:cubicBezTo>
                    <a:pt x="1" y="6220"/>
                    <a:pt x="217" y="6384"/>
                    <a:pt x="432" y="6384"/>
                  </a:cubicBezTo>
                  <a:cubicBezTo>
                    <a:pt x="497" y="6384"/>
                    <a:pt x="562" y="6369"/>
                    <a:pt x="621" y="6336"/>
                  </a:cubicBezTo>
                  <a:cubicBezTo>
                    <a:pt x="1436" y="5835"/>
                    <a:pt x="2235" y="5600"/>
                    <a:pt x="3129" y="5411"/>
                  </a:cubicBezTo>
                  <a:lnTo>
                    <a:pt x="3129" y="5411"/>
                  </a:lnTo>
                  <a:cubicBezTo>
                    <a:pt x="3129" y="6227"/>
                    <a:pt x="3144" y="7026"/>
                    <a:pt x="3113" y="7810"/>
                  </a:cubicBezTo>
                  <a:cubicBezTo>
                    <a:pt x="3105" y="8131"/>
                    <a:pt x="3352" y="8292"/>
                    <a:pt x="3605" y="8292"/>
                  </a:cubicBezTo>
                  <a:cubicBezTo>
                    <a:pt x="3857" y="8292"/>
                    <a:pt x="4116" y="8131"/>
                    <a:pt x="4132" y="7810"/>
                  </a:cubicBezTo>
                  <a:cubicBezTo>
                    <a:pt x="4241" y="5678"/>
                    <a:pt x="4382" y="3295"/>
                    <a:pt x="3787" y="1226"/>
                  </a:cubicBezTo>
                  <a:cubicBezTo>
                    <a:pt x="3762" y="1137"/>
                    <a:pt x="3670" y="1085"/>
                    <a:pt x="3582" y="1085"/>
                  </a:cubicBezTo>
                  <a:cubicBezTo>
                    <a:pt x="3502" y="1085"/>
                    <a:pt x="3426" y="1129"/>
                    <a:pt x="3411" y="1226"/>
                  </a:cubicBezTo>
                  <a:cubicBezTo>
                    <a:pt x="3207" y="2324"/>
                    <a:pt x="3160" y="3452"/>
                    <a:pt x="3144" y="4596"/>
                  </a:cubicBezTo>
                  <a:cubicBezTo>
                    <a:pt x="2345" y="4675"/>
                    <a:pt x="1577" y="4926"/>
                    <a:pt x="871" y="5286"/>
                  </a:cubicBezTo>
                  <a:cubicBezTo>
                    <a:pt x="1044" y="3593"/>
                    <a:pt x="1342" y="1916"/>
                    <a:pt x="1451" y="208"/>
                  </a:cubicBezTo>
                  <a:cubicBezTo>
                    <a:pt x="1460" y="72"/>
                    <a:pt x="1354" y="1"/>
                    <a:pt x="12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9" name="Google Shape;2269;p50"/>
            <p:cNvSpPr/>
            <p:nvPr/>
          </p:nvSpPr>
          <p:spPr>
            <a:xfrm>
              <a:off x="2718875" y="1212200"/>
              <a:ext cx="138725" cy="181675"/>
            </a:xfrm>
            <a:custGeom>
              <a:rect b="b" l="l" r="r" t="t"/>
              <a:pathLst>
                <a:path extrusionOk="0" h="7267" w="5549">
                  <a:moveTo>
                    <a:pt x="4360" y="1"/>
                  </a:moveTo>
                  <a:cubicBezTo>
                    <a:pt x="4344" y="1"/>
                    <a:pt x="4327" y="1"/>
                    <a:pt x="4310" y="3"/>
                  </a:cubicBezTo>
                  <a:cubicBezTo>
                    <a:pt x="2931" y="223"/>
                    <a:pt x="1583" y="599"/>
                    <a:pt x="298" y="1148"/>
                  </a:cubicBezTo>
                  <a:cubicBezTo>
                    <a:pt x="0" y="1275"/>
                    <a:pt x="151" y="1761"/>
                    <a:pt x="437" y="1761"/>
                  </a:cubicBezTo>
                  <a:cubicBezTo>
                    <a:pt x="467" y="1761"/>
                    <a:pt x="500" y="1755"/>
                    <a:pt x="533" y="1743"/>
                  </a:cubicBezTo>
                  <a:cubicBezTo>
                    <a:pt x="1630" y="1367"/>
                    <a:pt x="2712" y="1038"/>
                    <a:pt x="3824" y="771"/>
                  </a:cubicBezTo>
                  <a:lnTo>
                    <a:pt x="3824" y="771"/>
                  </a:lnTo>
                  <a:cubicBezTo>
                    <a:pt x="3182" y="2010"/>
                    <a:pt x="2241" y="3013"/>
                    <a:pt x="1019" y="3781"/>
                  </a:cubicBezTo>
                  <a:cubicBezTo>
                    <a:pt x="803" y="3919"/>
                    <a:pt x="860" y="4330"/>
                    <a:pt x="1159" y="4330"/>
                  </a:cubicBezTo>
                  <a:cubicBezTo>
                    <a:pt x="1164" y="4330"/>
                    <a:pt x="1170" y="4330"/>
                    <a:pt x="1175" y="4329"/>
                  </a:cubicBezTo>
                  <a:cubicBezTo>
                    <a:pt x="1630" y="4298"/>
                    <a:pt x="2053" y="4220"/>
                    <a:pt x="2508" y="4157"/>
                  </a:cubicBezTo>
                  <a:cubicBezTo>
                    <a:pt x="2682" y="4132"/>
                    <a:pt x="2995" y="4096"/>
                    <a:pt x="3332" y="4096"/>
                  </a:cubicBezTo>
                  <a:cubicBezTo>
                    <a:pt x="4240" y="4096"/>
                    <a:pt x="5330" y="4355"/>
                    <a:pt x="4404" y="5772"/>
                  </a:cubicBezTo>
                  <a:cubicBezTo>
                    <a:pt x="3824" y="6681"/>
                    <a:pt x="1928" y="6430"/>
                    <a:pt x="987" y="6555"/>
                  </a:cubicBezTo>
                  <a:cubicBezTo>
                    <a:pt x="556" y="6615"/>
                    <a:pt x="689" y="7267"/>
                    <a:pt x="1105" y="7267"/>
                  </a:cubicBezTo>
                  <a:cubicBezTo>
                    <a:pt x="1128" y="7267"/>
                    <a:pt x="1151" y="7265"/>
                    <a:pt x="1175" y="7261"/>
                  </a:cubicBezTo>
                  <a:cubicBezTo>
                    <a:pt x="2539" y="7057"/>
                    <a:pt x="5549" y="7198"/>
                    <a:pt x="5407" y="5003"/>
                  </a:cubicBezTo>
                  <a:cubicBezTo>
                    <a:pt x="5328" y="3816"/>
                    <a:pt x="4400" y="3544"/>
                    <a:pt x="3381" y="3544"/>
                  </a:cubicBezTo>
                  <a:cubicBezTo>
                    <a:pt x="3000" y="3544"/>
                    <a:pt x="2608" y="3582"/>
                    <a:pt x="2241" y="3624"/>
                  </a:cubicBezTo>
                  <a:cubicBezTo>
                    <a:pt x="3291" y="2778"/>
                    <a:pt x="4091" y="1743"/>
                    <a:pt x="4671" y="474"/>
                  </a:cubicBezTo>
                  <a:cubicBezTo>
                    <a:pt x="4774" y="223"/>
                    <a:pt x="4614" y="1"/>
                    <a:pt x="43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0" name="Google Shape;2270;p50"/>
            <p:cNvSpPr/>
            <p:nvPr/>
          </p:nvSpPr>
          <p:spPr>
            <a:xfrm>
              <a:off x="2533125" y="1252725"/>
              <a:ext cx="174775" cy="182125"/>
            </a:xfrm>
            <a:custGeom>
              <a:rect b="b" l="l" r="r" t="t"/>
              <a:pathLst>
                <a:path extrusionOk="0" h="7285" w="6991">
                  <a:moveTo>
                    <a:pt x="2473" y="1"/>
                  </a:moveTo>
                  <a:cubicBezTo>
                    <a:pt x="2166" y="1"/>
                    <a:pt x="1847" y="83"/>
                    <a:pt x="1568" y="216"/>
                  </a:cubicBezTo>
                  <a:cubicBezTo>
                    <a:pt x="643" y="655"/>
                    <a:pt x="157" y="1517"/>
                    <a:pt x="32" y="2489"/>
                  </a:cubicBezTo>
                  <a:cubicBezTo>
                    <a:pt x="0" y="2751"/>
                    <a:pt x="215" y="2880"/>
                    <a:pt x="430" y="2880"/>
                  </a:cubicBezTo>
                  <a:cubicBezTo>
                    <a:pt x="537" y="2880"/>
                    <a:pt x="644" y="2849"/>
                    <a:pt x="721" y="2787"/>
                  </a:cubicBezTo>
                  <a:cubicBezTo>
                    <a:pt x="1380" y="2254"/>
                    <a:pt x="1897" y="1643"/>
                    <a:pt x="2163" y="875"/>
                  </a:cubicBezTo>
                  <a:lnTo>
                    <a:pt x="2210" y="875"/>
                  </a:lnTo>
                  <a:cubicBezTo>
                    <a:pt x="2696" y="906"/>
                    <a:pt x="2900" y="1564"/>
                    <a:pt x="2931" y="1909"/>
                  </a:cubicBezTo>
                  <a:cubicBezTo>
                    <a:pt x="2963" y="2348"/>
                    <a:pt x="2728" y="2897"/>
                    <a:pt x="2571" y="3288"/>
                  </a:cubicBezTo>
                  <a:cubicBezTo>
                    <a:pt x="2085" y="4511"/>
                    <a:pt x="1238" y="5546"/>
                    <a:pt x="408" y="6549"/>
                  </a:cubicBezTo>
                  <a:cubicBezTo>
                    <a:pt x="130" y="6866"/>
                    <a:pt x="366" y="7284"/>
                    <a:pt x="720" y="7284"/>
                  </a:cubicBezTo>
                  <a:cubicBezTo>
                    <a:pt x="785" y="7284"/>
                    <a:pt x="854" y="7270"/>
                    <a:pt x="925" y="7238"/>
                  </a:cubicBezTo>
                  <a:cubicBezTo>
                    <a:pt x="2649" y="6423"/>
                    <a:pt x="4436" y="5906"/>
                    <a:pt x="6333" y="5718"/>
                  </a:cubicBezTo>
                  <a:cubicBezTo>
                    <a:pt x="6991" y="5658"/>
                    <a:pt x="6907" y="4771"/>
                    <a:pt x="6299" y="4771"/>
                  </a:cubicBezTo>
                  <a:cubicBezTo>
                    <a:pt x="6270" y="4771"/>
                    <a:pt x="6239" y="4773"/>
                    <a:pt x="6207" y="4777"/>
                  </a:cubicBezTo>
                  <a:cubicBezTo>
                    <a:pt x="4797" y="4966"/>
                    <a:pt x="3433" y="5310"/>
                    <a:pt x="2101" y="5796"/>
                  </a:cubicBezTo>
                  <a:cubicBezTo>
                    <a:pt x="2602" y="5122"/>
                    <a:pt x="3041" y="4433"/>
                    <a:pt x="3355" y="3665"/>
                  </a:cubicBezTo>
                  <a:cubicBezTo>
                    <a:pt x="3684" y="2818"/>
                    <a:pt x="4076" y="1486"/>
                    <a:pt x="3590" y="624"/>
                  </a:cubicBezTo>
                  <a:cubicBezTo>
                    <a:pt x="3347" y="177"/>
                    <a:pt x="2923" y="1"/>
                    <a:pt x="24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71" name="Google Shape;2271;p50"/>
          <p:cNvGrpSpPr/>
          <p:nvPr/>
        </p:nvGrpSpPr>
        <p:grpSpPr>
          <a:xfrm rot="697126">
            <a:off x="8221312" y="-564115"/>
            <a:ext cx="1305393" cy="1346461"/>
            <a:chOff x="1492000" y="427450"/>
            <a:chExt cx="1188000" cy="1225375"/>
          </a:xfrm>
        </p:grpSpPr>
        <p:sp>
          <p:nvSpPr>
            <p:cNvPr id="2272" name="Google Shape;2272;p50"/>
            <p:cNvSpPr/>
            <p:nvPr/>
          </p:nvSpPr>
          <p:spPr>
            <a:xfrm>
              <a:off x="1492000" y="427450"/>
              <a:ext cx="1188000" cy="1225375"/>
            </a:xfrm>
            <a:custGeom>
              <a:rect b="b" l="l" r="r" t="t"/>
              <a:pathLst>
                <a:path extrusionOk="0" h="49015" w="47520">
                  <a:moveTo>
                    <a:pt x="44863" y="698"/>
                  </a:moveTo>
                  <a:lnTo>
                    <a:pt x="44863" y="698"/>
                  </a:lnTo>
                  <a:cubicBezTo>
                    <a:pt x="45260" y="745"/>
                    <a:pt x="45657" y="763"/>
                    <a:pt x="46048" y="763"/>
                  </a:cubicBezTo>
                  <a:cubicBezTo>
                    <a:pt x="46274" y="763"/>
                    <a:pt x="46497" y="757"/>
                    <a:pt x="46717" y="748"/>
                  </a:cubicBezTo>
                  <a:lnTo>
                    <a:pt x="46717" y="748"/>
                  </a:lnTo>
                  <a:cubicBezTo>
                    <a:pt x="46667" y="8567"/>
                    <a:pt x="46617" y="16387"/>
                    <a:pt x="46642" y="24207"/>
                  </a:cubicBezTo>
                  <a:cubicBezTo>
                    <a:pt x="46667" y="32076"/>
                    <a:pt x="46366" y="40046"/>
                    <a:pt x="46868" y="47891"/>
                  </a:cubicBezTo>
                  <a:cubicBezTo>
                    <a:pt x="46818" y="47891"/>
                    <a:pt x="46792" y="47866"/>
                    <a:pt x="46767" y="47866"/>
                  </a:cubicBezTo>
                  <a:cubicBezTo>
                    <a:pt x="39987" y="48053"/>
                    <a:pt x="33211" y="48100"/>
                    <a:pt x="26436" y="48100"/>
                  </a:cubicBezTo>
                  <a:cubicBezTo>
                    <a:pt x="19684" y="48100"/>
                    <a:pt x="12934" y="48054"/>
                    <a:pt x="6180" y="48054"/>
                  </a:cubicBezTo>
                  <a:cubicBezTo>
                    <a:pt x="4304" y="48054"/>
                    <a:pt x="2428" y="48057"/>
                    <a:pt x="552" y="48066"/>
                  </a:cubicBezTo>
                  <a:cubicBezTo>
                    <a:pt x="802" y="38116"/>
                    <a:pt x="1203" y="28066"/>
                    <a:pt x="1203" y="18066"/>
                  </a:cubicBezTo>
                  <a:cubicBezTo>
                    <a:pt x="1203" y="12452"/>
                    <a:pt x="1078" y="6863"/>
                    <a:pt x="727" y="1299"/>
                  </a:cubicBezTo>
                  <a:lnTo>
                    <a:pt x="752" y="1299"/>
                  </a:lnTo>
                  <a:cubicBezTo>
                    <a:pt x="1098" y="1362"/>
                    <a:pt x="1492" y="1415"/>
                    <a:pt x="1880" y="1415"/>
                  </a:cubicBezTo>
                  <a:cubicBezTo>
                    <a:pt x="2112" y="1415"/>
                    <a:pt x="2341" y="1396"/>
                    <a:pt x="2557" y="1349"/>
                  </a:cubicBezTo>
                  <a:lnTo>
                    <a:pt x="2557" y="1349"/>
                  </a:lnTo>
                  <a:cubicBezTo>
                    <a:pt x="2406" y="1650"/>
                    <a:pt x="2406" y="2051"/>
                    <a:pt x="2582" y="2377"/>
                  </a:cubicBezTo>
                  <a:cubicBezTo>
                    <a:pt x="2901" y="2970"/>
                    <a:pt x="3636" y="3314"/>
                    <a:pt x="4314" y="3314"/>
                  </a:cubicBezTo>
                  <a:cubicBezTo>
                    <a:pt x="4381" y="3314"/>
                    <a:pt x="4447" y="3311"/>
                    <a:pt x="4512" y="3304"/>
                  </a:cubicBezTo>
                  <a:cubicBezTo>
                    <a:pt x="5740" y="3229"/>
                    <a:pt x="6316" y="1700"/>
                    <a:pt x="5539" y="873"/>
                  </a:cubicBezTo>
                  <a:lnTo>
                    <a:pt x="5539" y="873"/>
                  </a:lnTo>
                  <a:cubicBezTo>
                    <a:pt x="5943" y="910"/>
                    <a:pt x="6360" y="933"/>
                    <a:pt x="6771" y="933"/>
                  </a:cubicBezTo>
                  <a:cubicBezTo>
                    <a:pt x="6921" y="933"/>
                    <a:pt x="7071" y="930"/>
                    <a:pt x="7218" y="923"/>
                  </a:cubicBezTo>
                  <a:lnTo>
                    <a:pt x="7218" y="923"/>
                  </a:lnTo>
                  <a:cubicBezTo>
                    <a:pt x="6918" y="1199"/>
                    <a:pt x="6742" y="1700"/>
                    <a:pt x="6792" y="2101"/>
                  </a:cubicBezTo>
                  <a:cubicBezTo>
                    <a:pt x="6842" y="2778"/>
                    <a:pt x="7344" y="3254"/>
                    <a:pt x="7995" y="3354"/>
                  </a:cubicBezTo>
                  <a:cubicBezTo>
                    <a:pt x="8078" y="3367"/>
                    <a:pt x="8161" y="3373"/>
                    <a:pt x="8244" y="3373"/>
                  </a:cubicBezTo>
                  <a:cubicBezTo>
                    <a:pt x="8813" y="3373"/>
                    <a:pt x="9362" y="3077"/>
                    <a:pt x="9624" y="2552"/>
                  </a:cubicBezTo>
                  <a:cubicBezTo>
                    <a:pt x="9850" y="2076"/>
                    <a:pt x="9850" y="1475"/>
                    <a:pt x="9599" y="998"/>
                  </a:cubicBezTo>
                  <a:cubicBezTo>
                    <a:pt x="10025" y="998"/>
                    <a:pt x="10451" y="973"/>
                    <a:pt x="10903" y="898"/>
                  </a:cubicBezTo>
                  <a:lnTo>
                    <a:pt x="10903" y="898"/>
                  </a:lnTo>
                  <a:cubicBezTo>
                    <a:pt x="10652" y="1149"/>
                    <a:pt x="10527" y="1500"/>
                    <a:pt x="10552" y="1876"/>
                  </a:cubicBezTo>
                  <a:cubicBezTo>
                    <a:pt x="10627" y="2527"/>
                    <a:pt x="11178" y="3029"/>
                    <a:pt x="11830" y="3104"/>
                  </a:cubicBezTo>
                  <a:cubicBezTo>
                    <a:pt x="11905" y="3116"/>
                    <a:pt x="11981" y="3122"/>
                    <a:pt x="12056" y="3122"/>
                  </a:cubicBezTo>
                  <a:cubicBezTo>
                    <a:pt x="12607" y="3122"/>
                    <a:pt x="13138" y="2806"/>
                    <a:pt x="13359" y="2277"/>
                  </a:cubicBezTo>
                  <a:cubicBezTo>
                    <a:pt x="13559" y="1826"/>
                    <a:pt x="13509" y="1299"/>
                    <a:pt x="13258" y="898"/>
                  </a:cubicBezTo>
                  <a:cubicBezTo>
                    <a:pt x="13576" y="898"/>
                    <a:pt x="13904" y="909"/>
                    <a:pt x="14237" y="909"/>
                  </a:cubicBezTo>
                  <a:cubicBezTo>
                    <a:pt x="14403" y="909"/>
                    <a:pt x="14570" y="907"/>
                    <a:pt x="14737" y="898"/>
                  </a:cubicBezTo>
                  <a:lnTo>
                    <a:pt x="14737" y="898"/>
                  </a:lnTo>
                  <a:cubicBezTo>
                    <a:pt x="14273" y="1850"/>
                    <a:pt x="14626" y="3103"/>
                    <a:pt x="15816" y="3103"/>
                  </a:cubicBezTo>
                  <a:cubicBezTo>
                    <a:pt x="15911" y="3103"/>
                    <a:pt x="16010" y="3095"/>
                    <a:pt x="16116" y="3079"/>
                  </a:cubicBezTo>
                  <a:cubicBezTo>
                    <a:pt x="17268" y="2928"/>
                    <a:pt x="17644" y="1625"/>
                    <a:pt x="17093" y="798"/>
                  </a:cubicBezTo>
                  <a:lnTo>
                    <a:pt x="17093" y="798"/>
                  </a:lnTo>
                  <a:cubicBezTo>
                    <a:pt x="17569" y="823"/>
                    <a:pt x="18070" y="823"/>
                    <a:pt x="18572" y="823"/>
                  </a:cubicBezTo>
                  <a:cubicBezTo>
                    <a:pt x="18183" y="1796"/>
                    <a:pt x="18761" y="2957"/>
                    <a:pt x="19917" y="2957"/>
                  </a:cubicBezTo>
                  <a:cubicBezTo>
                    <a:pt x="19952" y="2957"/>
                    <a:pt x="19989" y="2956"/>
                    <a:pt x="20025" y="2953"/>
                  </a:cubicBezTo>
                  <a:cubicBezTo>
                    <a:pt x="21103" y="2878"/>
                    <a:pt x="21604" y="1775"/>
                    <a:pt x="21203" y="898"/>
                  </a:cubicBezTo>
                  <a:lnTo>
                    <a:pt x="21203" y="898"/>
                  </a:lnTo>
                  <a:cubicBezTo>
                    <a:pt x="21579" y="923"/>
                    <a:pt x="21930" y="923"/>
                    <a:pt x="22306" y="923"/>
                  </a:cubicBezTo>
                  <a:cubicBezTo>
                    <a:pt x="21963" y="1782"/>
                    <a:pt x="22460" y="2905"/>
                    <a:pt x="23492" y="2905"/>
                  </a:cubicBezTo>
                  <a:cubicBezTo>
                    <a:pt x="23514" y="2905"/>
                    <a:pt x="23536" y="2904"/>
                    <a:pt x="23559" y="2903"/>
                  </a:cubicBezTo>
                  <a:cubicBezTo>
                    <a:pt x="24436" y="2878"/>
                    <a:pt x="25339" y="1775"/>
                    <a:pt x="25013" y="1024"/>
                  </a:cubicBezTo>
                  <a:cubicBezTo>
                    <a:pt x="25489" y="998"/>
                    <a:pt x="25940" y="998"/>
                    <a:pt x="26391" y="923"/>
                  </a:cubicBezTo>
                  <a:lnTo>
                    <a:pt x="26391" y="923"/>
                  </a:lnTo>
                  <a:cubicBezTo>
                    <a:pt x="26141" y="1450"/>
                    <a:pt x="25990" y="2001"/>
                    <a:pt x="26391" y="2502"/>
                  </a:cubicBezTo>
                  <a:cubicBezTo>
                    <a:pt x="26730" y="2921"/>
                    <a:pt x="27291" y="3117"/>
                    <a:pt x="27809" y="3117"/>
                  </a:cubicBezTo>
                  <a:cubicBezTo>
                    <a:pt x="27942" y="3117"/>
                    <a:pt x="28073" y="3104"/>
                    <a:pt x="28196" y="3079"/>
                  </a:cubicBezTo>
                  <a:cubicBezTo>
                    <a:pt x="29173" y="2828"/>
                    <a:pt x="29675" y="1625"/>
                    <a:pt x="29073" y="923"/>
                  </a:cubicBezTo>
                  <a:lnTo>
                    <a:pt x="30226" y="923"/>
                  </a:lnTo>
                  <a:cubicBezTo>
                    <a:pt x="29910" y="1969"/>
                    <a:pt x="30584" y="3132"/>
                    <a:pt x="31769" y="3132"/>
                  </a:cubicBezTo>
                  <a:cubicBezTo>
                    <a:pt x="31806" y="3132"/>
                    <a:pt x="31843" y="3131"/>
                    <a:pt x="31880" y="3129"/>
                  </a:cubicBezTo>
                  <a:cubicBezTo>
                    <a:pt x="33108" y="3029"/>
                    <a:pt x="33685" y="1750"/>
                    <a:pt x="33208" y="773"/>
                  </a:cubicBezTo>
                  <a:lnTo>
                    <a:pt x="33208" y="773"/>
                  </a:lnTo>
                  <a:cubicBezTo>
                    <a:pt x="33559" y="798"/>
                    <a:pt x="33885" y="823"/>
                    <a:pt x="34236" y="848"/>
                  </a:cubicBezTo>
                  <a:cubicBezTo>
                    <a:pt x="33885" y="1800"/>
                    <a:pt x="34436" y="2928"/>
                    <a:pt x="35589" y="2928"/>
                  </a:cubicBezTo>
                  <a:cubicBezTo>
                    <a:pt x="35602" y="2929"/>
                    <a:pt x="35614" y="2929"/>
                    <a:pt x="35626" y="2929"/>
                  </a:cubicBezTo>
                  <a:cubicBezTo>
                    <a:pt x="36682" y="2929"/>
                    <a:pt x="37315" y="1865"/>
                    <a:pt x="37018" y="973"/>
                  </a:cubicBezTo>
                  <a:cubicBezTo>
                    <a:pt x="37319" y="948"/>
                    <a:pt x="37645" y="923"/>
                    <a:pt x="37945" y="898"/>
                  </a:cubicBezTo>
                  <a:lnTo>
                    <a:pt x="37945" y="898"/>
                  </a:lnTo>
                  <a:cubicBezTo>
                    <a:pt x="37695" y="1775"/>
                    <a:pt x="38221" y="2753"/>
                    <a:pt x="39274" y="2803"/>
                  </a:cubicBezTo>
                  <a:cubicBezTo>
                    <a:pt x="39298" y="2804"/>
                    <a:pt x="39323" y="2805"/>
                    <a:pt x="39347" y="2805"/>
                  </a:cubicBezTo>
                  <a:cubicBezTo>
                    <a:pt x="40334" y="2805"/>
                    <a:pt x="40996" y="1829"/>
                    <a:pt x="40727" y="948"/>
                  </a:cubicBezTo>
                  <a:lnTo>
                    <a:pt x="40727" y="948"/>
                  </a:lnTo>
                  <a:cubicBezTo>
                    <a:pt x="41028" y="1024"/>
                    <a:pt x="41329" y="1049"/>
                    <a:pt x="41630" y="1074"/>
                  </a:cubicBezTo>
                  <a:cubicBezTo>
                    <a:pt x="41228" y="1800"/>
                    <a:pt x="41880" y="2928"/>
                    <a:pt x="42858" y="3079"/>
                  </a:cubicBezTo>
                  <a:cubicBezTo>
                    <a:pt x="42948" y="3092"/>
                    <a:pt x="43038" y="3099"/>
                    <a:pt x="43126" y="3099"/>
                  </a:cubicBezTo>
                  <a:cubicBezTo>
                    <a:pt x="44355" y="3099"/>
                    <a:pt x="45307" y="1844"/>
                    <a:pt x="44863" y="698"/>
                  </a:cubicBezTo>
                  <a:close/>
                  <a:moveTo>
                    <a:pt x="47088" y="0"/>
                  </a:moveTo>
                  <a:cubicBezTo>
                    <a:pt x="46975" y="0"/>
                    <a:pt x="46861" y="48"/>
                    <a:pt x="46792" y="146"/>
                  </a:cubicBezTo>
                  <a:cubicBezTo>
                    <a:pt x="46603" y="146"/>
                    <a:pt x="46411" y="145"/>
                    <a:pt x="46218" y="145"/>
                  </a:cubicBezTo>
                  <a:cubicBezTo>
                    <a:pt x="45543" y="145"/>
                    <a:pt x="44854" y="160"/>
                    <a:pt x="44211" y="297"/>
                  </a:cubicBezTo>
                  <a:cubicBezTo>
                    <a:pt x="44061" y="347"/>
                    <a:pt x="44061" y="572"/>
                    <a:pt x="44211" y="597"/>
                  </a:cubicBezTo>
                  <a:lnTo>
                    <a:pt x="44286" y="597"/>
                  </a:lnTo>
                  <a:cubicBezTo>
                    <a:pt x="44462" y="1199"/>
                    <a:pt x="44512" y="1851"/>
                    <a:pt x="43935" y="2277"/>
                  </a:cubicBezTo>
                  <a:cubicBezTo>
                    <a:pt x="43706" y="2437"/>
                    <a:pt x="43435" y="2556"/>
                    <a:pt x="43161" y="2556"/>
                  </a:cubicBezTo>
                  <a:cubicBezTo>
                    <a:pt x="43135" y="2556"/>
                    <a:pt x="43109" y="2555"/>
                    <a:pt x="43083" y="2552"/>
                  </a:cubicBezTo>
                  <a:cubicBezTo>
                    <a:pt x="42908" y="2502"/>
                    <a:pt x="42757" y="2452"/>
                    <a:pt x="42582" y="2427"/>
                  </a:cubicBezTo>
                  <a:cubicBezTo>
                    <a:pt x="41980" y="2126"/>
                    <a:pt x="41955" y="1675"/>
                    <a:pt x="42482" y="1099"/>
                  </a:cubicBezTo>
                  <a:cubicBezTo>
                    <a:pt x="42807" y="998"/>
                    <a:pt x="42732" y="547"/>
                    <a:pt x="42406" y="522"/>
                  </a:cubicBezTo>
                  <a:cubicBezTo>
                    <a:pt x="42002" y="490"/>
                    <a:pt x="41577" y="437"/>
                    <a:pt x="41158" y="437"/>
                  </a:cubicBezTo>
                  <a:cubicBezTo>
                    <a:pt x="40927" y="437"/>
                    <a:pt x="40699" y="453"/>
                    <a:pt x="40477" y="497"/>
                  </a:cubicBezTo>
                  <a:cubicBezTo>
                    <a:pt x="40451" y="489"/>
                    <a:pt x="40422" y="484"/>
                    <a:pt x="40393" y="484"/>
                  </a:cubicBezTo>
                  <a:cubicBezTo>
                    <a:pt x="40251" y="484"/>
                    <a:pt x="40093" y="582"/>
                    <a:pt x="40176" y="748"/>
                  </a:cubicBezTo>
                  <a:cubicBezTo>
                    <a:pt x="40426" y="1399"/>
                    <a:pt x="40226" y="2277"/>
                    <a:pt x="39374" y="2302"/>
                  </a:cubicBezTo>
                  <a:cubicBezTo>
                    <a:pt x="39362" y="2302"/>
                    <a:pt x="39351" y="2302"/>
                    <a:pt x="39340" y="2302"/>
                  </a:cubicBezTo>
                  <a:cubicBezTo>
                    <a:pt x="38464" y="2302"/>
                    <a:pt x="38177" y="1341"/>
                    <a:pt x="38622" y="698"/>
                  </a:cubicBezTo>
                  <a:cubicBezTo>
                    <a:pt x="38722" y="547"/>
                    <a:pt x="38597" y="297"/>
                    <a:pt x="38396" y="297"/>
                  </a:cubicBezTo>
                  <a:cubicBezTo>
                    <a:pt x="37845" y="372"/>
                    <a:pt x="37319" y="447"/>
                    <a:pt x="36792" y="572"/>
                  </a:cubicBezTo>
                  <a:cubicBezTo>
                    <a:pt x="36767" y="547"/>
                    <a:pt x="36742" y="522"/>
                    <a:pt x="36717" y="472"/>
                  </a:cubicBezTo>
                  <a:cubicBezTo>
                    <a:pt x="36687" y="435"/>
                    <a:pt x="36647" y="420"/>
                    <a:pt x="36606" y="420"/>
                  </a:cubicBezTo>
                  <a:cubicBezTo>
                    <a:pt x="36478" y="420"/>
                    <a:pt x="36335" y="571"/>
                    <a:pt x="36391" y="723"/>
                  </a:cubicBezTo>
                  <a:cubicBezTo>
                    <a:pt x="36341" y="798"/>
                    <a:pt x="36391" y="948"/>
                    <a:pt x="36492" y="973"/>
                  </a:cubicBezTo>
                  <a:cubicBezTo>
                    <a:pt x="36735" y="1630"/>
                    <a:pt x="36459" y="2429"/>
                    <a:pt x="35662" y="2429"/>
                  </a:cubicBezTo>
                  <a:cubicBezTo>
                    <a:pt x="35638" y="2429"/>
                    <a:pt x="35614" y="2429"/>
                    <a:pt x="35589" y="2427"/>
                  </a:cubicBezTo>
                  <a:cubicBezTo>
                    <a:pt x="34687" y="2402"/>
                    <a:pt x="34436" y="1374"/>
                    <a:pt x="34913" y="723"/>
                  </a:cubicBezTo>
                  <a:cubicBezTo>
                    <a:pt x="35063" y="572"/>
                    <a:pt x="34888" y="322"/>
                    <a:pt x="34687" y="322"/>
                  </a:cubicBezTo>
                  <a:cubicBezTo>
                    <a:pt x="34086" y="322"/>
                    <a:pt x="33509" y="322"/>
                    <a:pt x="32908" y="347"/>
                  </a:cubicBezTo>
                  <a:cubicBezTo>
                    <a:pt x="32873" y="312"/>
                    <a:pt x="32831" y="298"/>
                    <a:pt x="32787" y="298"/>
                  </a:cubicBezTo>
                  <a:cubicBezTo>
                    <a:pt x="32641" y="298"/>
                    <a:pt x="32485" y="462"/>
                    <a:pt x="32582" y="597"/>
                  </a:cubicBezTo>
                  <a:cubicBezTo>
                    <a:pt x="33098" y="1359"/>
                    <a:pt x="32867" y="2554"/>
                    <a:pt x="31843" y="2554"/>
                  </a:cubicBezTo>
                  <a:cubicBezTo>
                    <a:pt x="31822" y="2554"/>
                    <a:pt x="31801" y="2553"/>
                    <a:pt x="31780" y="2552"/>
                  </a:cubicBezTo>
                  <a:cubicBezTo>
                    <a:pt x="30827" y="2527"/>
                    <a:pt x="30477" y="1550"/>
                    <a:pt x="30878" y="798"/>
                  </a:cubicBezTo>
                  <a:cubicBezTo>
                    <a:pt x="31003" y="623"/>
                    <a:pt x="30853" y="397"/>
                    <a:pt x="30652" y="397"/>
                  </a:cubicBezTo>
                  <a:cubicBezTo>
                    <a:pt x="29975" y="397"/>
                    <a:pt x="29374" y="497"/>
                    <a:pt x="28722" y="648"/>
                  </a:cubicBezTo>
                  <a:cubicBezTo>
                    <a:pt x="28697" y="623"/>
                    <a:pt x="28647" y="597"/>
                    <a:pt x="28622" y="572"/>
                  </a:cubicBezTo>
                  <a:cubicBezTo>
                    <a:pt x="28590" y="561"/>
                    <a:pt x="28559" y="556"/>
                    <a:pt x="28528" y="556"/>
                  </a:cubicBezTo>
                  <a:cubicBezTo>
                    <a:pt x="28295" y="556"/>
                    <a:pt x="28127" y="863"/>
                    <a:pt x="28371" y="973"/>
                  </a:cubicBezTo>
                  <a:cubicBezTo>
                    <a:pt x="29098" y="1349"/>
                    <a:pt x="28923" y="2277"/>
                    <a:pt x="28196" y="2552"/>
                  </a:cubicBezTo>
                  <a:cubicBezTo>
                    <a:pt x="28045" y="2590"/>
                    <a:pt x="27901" y="2609"/>
                    <a:pt x="27760" y="2609"/>
                  </a:cubicBezTo>
                  <a:cubicBezTo>
                    <a:pt x="27619" y="2609"/>
                    <a:pt x="27482" y="2590"/>
                    <a:pt x="27344" y="2552"/>
                  </a:cubicBezTo>
                  <a:cubicBezTo>
                    <a:pt x="26517" y="2001"/>
                    <a:pt x="26391" y="1399"/>
                    <a:pt x="26993" y="798"/>
                  </a:cubicBezTo>
                  <a:cubicBezTo>
                    <a:pt x="27118" y="623"/>
                    <a:pt x="27043" y="372"/>
                    <a:pt x="26817" y="372"/>
                  </a:cubicBezTo>
                  <a:cubicBezTo>
                    <a:pt x="26091" y="397"/>
                    <a:pt x="25339" y="497"/>
                    <a:pt x="24612" y="572"/>
                  </a:cubicBezTo>
                  <a:cubicBezTo>
                    <a:pt x="24587" y="572"/>
                    <a:pt x="24562" y="547"/>
                    <a:pt x="24537" y="547"/>
                  </a:cubicBezTo>
                  <a:cubicBezTo>
                    <a:pt x="24503" y="522"/>
                    <a:pt x="24467" y="511"/>
                    <a:pt x="24432" y="511"/>
                  </a:cubicBezTo>
                  <a:cubicBezTo>
                    <a:pt x="24361" y="511"/>
                    <a:pt x="24294" y="556"/>
                    <a:pt x="24261" y="623"/>
                  </a:cubicBezTo>
                  <a:cubicBezTo>
                    <a:pt x="24086" y="698"/>
                    <a:pt x="24111" y="998"/>
                    <a:pt x="24336" y="998"/>
                  </a:cubicBezTo>
                  <a:lnTo>
                    <a:pt x="24436" y="998"/>
                  </a:lnTo>
                  <a:cubicBezTo>
                    <a:pt x="24637" y="1299"/>
                    <a:pt x="24512" y="1800"/>
                    <a:pt x="24336" y="2026"/>
                  </a:cubicBezTo>
                  <a:cubicBezTo>
                    <a:pt x="24134" y="2249"/>
                    <a:pt x="23882" y="2373"/>
                    <a:pt x="23608" y="2373"/>
                  </a:cubicBezTo>
                  <a:cubicBezTo>
                    <a:pt x="23543" y="2373"/>
                    <a:pt x="23476" y="2366"/>
                    <a:pt x="23409" y="2352"/>
                  </a:cubicBezTo>
                  <a:cubicBezTo>
                    <a:pt x="22732" y="2252"/>
                    <a:pt x="22381" y="1425"/>
                    <a:pt x="22857" y="823"/>
                  </a:cubicBezTo>
                  <a:cubicBezTo>
                    <a:pt x="22983" y="673"/>
                    <a:pt x="22908" y="472"/>
                    <a:pt x="22707" y="447"/>
                  </a:cubicBezTo>
                  <a:cubicBezTo>
                    <a:pt x="22439" y="428"/>
                    <a:pt x="22171" y="420"/>
                    <a:pt x="21903" y="420"/>
                  </a:cubicBezTo>
                  <a:cubicBezTo>
                    <a:pt x="21469" y="420"/>
                    <a:pt x="21036" y="441"/>
                    <a:pt x="20602" y="472"/>
                  </a:cubicBezTo>
                  <a:cubicBezTo>
                    <a:pt x="20351" y="497"/>
                    <a:pt x="20351" y="848"/>
                    <a:pt x="20602" y="873"/>
                  </a:cubicBezTo>
                  <a:lnTo>
                    <a:pt x="20652" y="873"/>
                  </a:lnTo>
                  <a:cubicBezTo>
                    <a:pt x="21028" y="1525"/>
                    <a:pt x="20777" y="2452"/>
                    <a:pt x="19925" y="2452"/>
                  </a:cubicBezTo>
                  <a:cubicBezTo>
                    <a:pt x="18998" y="2452"/>
                    <a:pt x="18747" y="1349"/>
                    <a:pt x="19198" y="698"/>
                  </a:cubicBezTo>
                  <a:cubicBezTo>
                    <a:pt x="19299" y="547"/>
                    <a:pt x="19173" y="322"/>
                    <a:pt x="18973" y="322"/>
                  </a:cubicBezTo>
                  <a:cubicBezTo>
                    <a:pt x="18529" y="322"/>
                    <a:pt x="18085" y="305"/>
                    <a:pt x="17641" y="305"/>
                  </a:cubicBezTo>
                  <a:cubicBezTo>
                    <a:pt x="17308" y="305"/>
                    <a:pt x="16975" y="315"/>
                    <a:pt x="16642" y="347"/>
                  </a:cubicBezTo>
                  <a:lnTo>
                    <a:pt x="16592" y="347"/>
                  </a:lnTo>
                  <a:cubicBezTo>
                    <a:pt x="16592" y="347"/>
                    <a:pt x="16567" y="322"/>
                    <a:pt x="16542" y="322"/>
                  </a:cubicBezTo>
                  <a:cubicBezTo>
                    <a:pt x="16503" y="299"/>
                    <a:pt x="16465" y="289"/>
                    <a:pt x="16428" y="289"/>
                  </a:cubicBezTo>
                  <a:cubicBezTo>
                    <a:pt x="16226" y="289"/>
                    <a:pt x="16083" y="595"/>
                    <a:pt x="16316" y="723"/>
                  </a:cubicBezTo>
                  <a:cubicBezTo>
                    <a:pt x="17068" y="1224"/>
                    <a:pt x="17118" y="2427"/>
                    <a:pt x="16065" y="2628"/>
                  </a:cubicBezTo>
                  <a:cubicBezTo>
                    <a:pt x="16001" y="2641"/>
                    <a:pt x="15937" y="2648"/>
                    <a:pt x="15874" y="2648"/>
                  </a:cubicBezTo>
                  <a:cubicBezTo>
                    <a:pt x="15009" y="2648"/>
                    <a:pt x="14351" y="1430"/>
                    <a:pt x="15238" y="823"/>
                  </a:cubicBezTo>
                  <a:cubicBezTo>
                    <a:pt x="15414" y="723"/>
                    <a:pt x="15339" y="472"/>
                    <a:pt x="15113" y="447"/>
                  </a:cubicBezTo>
                  <a:cubicBezTo>
                    <a:pt x="14835" y="428"/>
                    <a:pt x="14558" y="420"/>
                    <a:pt x="14279" y="420"/>
                  </a:cubicBezTo>
                  <a:cubicBezTo>
                    <a:pt x="13827" y="420"/>
                    <a:pt x="13372" y="441"/>
                    <a:pt x="12908" y="472"/>
                  </a:cubicBezTo>
                  <a:cubicBezTo>
                    <a:pt x="12882" y="497"/>
                    <a:pt x="12857" y="497"/>
                    <a:pt x="12807" y="522"/>
                  </a:cubicBezTo>
                  <a:cubicBezTo>
                    <a:pt x="12682" y="522"/>
                    <a:pt x="12582" y="748"/>
                    <a:pt x="12682" y="898"/>
                  </a:cubicBezTo>
                  <a:cubicBezTo>
                    <a:pt x="13208" y="1525"/>
                    <a:pt x="13008" y="2628"/>
                    <a:pt x="12030" y="2628"/>
                  </a:cubicBezTo>
                  <a:cubicBezTo>
                    <a:pt x="11103" y="2628"/>
                    <a:pt x="10627" y="1274"/>
                    <a:pt x="11604" y="923"/>
                  </a:cubicBezTo>
                  <a:cubicBezTo>
                    <a:pt x="11730" y="873"/>
                    <a:pt x="11730" y="698"/>
                    <a:pt x="11629" y="673"/>
                  </a:cubicBezTo>
                  <a:cubicBezTo>
                    <a:pt x="11604" y="572"/>
                    <a:pt x="11554" y="472"/>
                    <a:pt x="11429" y="472"/>
                  </a:cubicBezTo>
                  <a:cubicBezTo>
                    <a:pt x="11209" y="457"/>
                    <a:pt x="10984" y="449"/>
                    <a:pt x="10758" y="449"/>
                  </a:cubicBezTo>
                  <a:cubicBezTo>
                    <a:pt x="10236" y="449"/>
                    <a:pt x="9705" y="493"/>
                    <a:pt x="9198" y="597"/>
                  </a:cubicBezTo>
                  <a:cubicBezTo>
                    <a:pt x="9187" y="596"/>
                    <a:pt x="9176" y="595"/>
                    <a:pt x="9164" y="595"/>
                  </a:cubicBezTo>
                  <a:cubicBezTo>
                    <a:pt x="9020" y="595"/>
                    <a:pt x="8857" y="736"/>
                    <a:pt x="8973" y="898"/>
                  </a:cubicBezTo>
                  <a:cubicBezTo>
                    <a:pt x="9248" y="1299"/>
                    <a:pt x="9424" y="1750"/>
                    <a:pt x="9223" y="2227"/>
                  </a:cubicBezTo>
                  <a:cubicBezTo>
                    <a:pt x="9070" y="2620"/>
                    <a:pt x="8688" y="2842"/>
                    <a:pt x="8276" y="2842"/>
                  </a:cubicBezTo>
                  <a:cubicBezTo>
                    <a:pt x="8216" y="2842"/>
                    <a:pt x="8156" y="2838"/>
                    <a:pt x="8095" y="2828"/>
                  </a:cubicBezTo>
                  <a:cubicBezTo>
                    <a:pt x="7669" y="2778"/>
                    <a:pt x="7344" y="2452"/>
                    <a:pt x="7344" y="2001"/>
                  </a:cubicBezTo>
                  <a:cubicBezTo>
                    <a:pt x="7319" y="1600"/>
                    <a:pt x="7544" y="1299"/>
                    <a:pt x="7845" y="1024"/>
                  </a:cubicBezTo>
                  <a:cubicBezTo>
                    <a:pt x="7920" y="948"/>
                    <a:pt x="7920" y="873"/>
                    <a:pt x="7870" y="798"/>
                  </a:cubicBezTo>
                  <a:cubicBezTo>
                    <a:pt x="7945" y="698"/>
                    <a:pt x="7895" y="497"/>
                    <a:pt x="7770" y="472"/>
                  </a:cubicBezTo>
                  <a:cubicBezTo>
                    <a:pt x="7476" y="428"/>
                    <a:pt x="7177" y="412"/>
                    <a:pt x="6874" y="412"/>
                  </a:cubicBezTo>
                  <a:cubicBezTo>
                    <a:pt x="6324" y="412"/>
                    <a:pt x="5763" y="465"/>
                    <a:pt x="5213" y="497"/>
                  </a:cubicBezTo>
                  <a:cubicBezTo>
                    <a:pt x="5163" y="497"/>
                    <a:pt x="5113" y="522"/>
                    <a:pt x="5088" y="572"/>
                  </a:cubicBezTo>
                  <a:cubicBezTo>
                    <a:pt x="5069" y="567"/>
                    <a:pt x="5050" y="565"/>
                    <a:pt x="5032" y="565"/>
                  </a:cubicBezTo>
                  <a:cubicBezTo>
                    <a:pt x="4879" y="565"/>
                    <a:pt x="4756" y="736"/>
                    <a:pt x="4913" y="848"/>
                  </a:cubicBezTo>
                  <a:cubicBezTo>
                    <a:pt x="5213" y="1099"/>
                    <a:pt x="5464" y="1425"/>
                    <a:pt x="5439" y="1826"/>
                  </a:cubicBezTo>
                  <a:cubicBezTo>
                    <a:pt x="5389" y="2327"/>
                    <a:pt x="4988" y="2728"/>
                    <a:pt x="4512" y="2778"/>
                  </a:cubicBezTo>
                  <a:cubicBezTo>
                    <a:pt x="4478" y="2781"/>
                    <a:pt x="4444" y="2783"/>
                    <a:pt x="4409" y="2783"/>
                  </a:cubicBezTo>
                  <a:cubicBezTo>
                    <a:pt x="3603" y="2783"/>
                    <a:pt x="2415" y="1966"/>
                    <a:pt x="3208" y="1149"/>
                  </a:cubicBezTo>
                  <a:cubicBezTo>
                    <a:pt x="3312" y="1045"/>
                    <a:pt x="3210" y="873"/>
                    <a:pt x="3087" y="873"/>
                  </a:cubicBezTo>
                  <a:cubicBezTo>
                    <a:pt x="3061" y="873"/>
                    <a:pt x="3034" y="881"/>
                    <a:pt x="3008" y="898"/>
                  </a:cubicBezTo>
                  <a:lnTo>
                    <a:pt x="2983" y="898"/>
                  </a:lnTo>
                  <a:cubicBezTo>
                    <a:pt x="2933" y="873"/>
                    <a:pt x="2907" y="848"/>
                    <a:pt x="2857" y="848"/>
                  </a:cubicBezTo>
                  <a:cubicBezTo>
                    <a:pt x="2773" y="836"/>
                    <a:pt x="2689" y="831"/>
                    <a:pt x="2605" y="831"/>
                  </a:cubicBezTo>
                  <a:cubicBezTo>
                    <a:pt x="2339" y="831"/>
                    <a:pt x="2077" y="879"/>
                    <a:pt x="1830" y="898"/>
                  </a:cubicBezTo>
                  <a:cubicBezTo>
                    <a:pt x="1479" y="923"/>
                    <a:pt x="1153" y="923"/>
                    <a:pt x="802" y="923"/>
                  </a:cubicBezTo>
                  <a:cubicBezTo>
                    <a:pt x="752" y="923"/>
                    <a:pt x="727" y="923"/>
                    <a:pt x="702" y="948"/>
                  </a:cubicBezTo>
                  <a:cubicBezTo>
                    <a:pt x="669" y="893"/>
                    <a:pt x="606" y="862"/>
                    <a:pt x="547" y="862"/>
                  </a:cubicBezTo>
                  <a:cubicBezTo>
                    <a:pt x="472" y="862"/>
                    <a:pt x="401" y="912"/>
                    <a:pt x="401" y="1024"/>
                  </a:cubicBezTo>
                  <a:cubicBezTo>
                    <a:pt x="151" y="8693"/>
                    <a:pt x="552" y="16412"/>
                    <a:pt x="501" y="24106"/>
                  </a:cubicBezTo>
                  <a:cubicBezTo>
                    <a:pt x="451" y="32126"/>
                    <a:pt x="226" y="40147"/>
                    <a:pt x="0" y="48167"/>
                  </a:cubicBezTo>
                  <a:cubicBezTo>
                    <a:pt x="0" y="48346"/>
                    <a:pt x="141" y="48435"/>
                    <a:pt x="276" y="48435"/>
                  </a:cubicBezTo>
                  <a:cubicBezTo>
                    <a:pt x="330" y="48435"/>
                    <a:pt x="383" y="48421"/>
                    <a:pt x="426" y="48392"/>
                  </a:cubicBezTo>
                  <a:cubicBezTo>
                    <a:pt x="451" y="48417"/>
                    <a:pt x="501" y="48442"/>
                    <a:pt x="552" y="48442"/>
                  </a:cubicBezTo>
                  <a:cubicBezTo>
                    <a:pt x="6395" y="48873"/>
                    <a:pt x="12274" y="49015"/>
                    <a:pt x="18164" y="49015"/>
                  </a:cubicBezTo>
                  <a:cubicBezTo>
                    <a:pt x="27709" y="49015"/>
                    <a:pt x="37282" y="48642"/>
                    <a:pt x="46767" y="48518"/>
                  </a:cubicBezTo>
                  <a:cubicBezTo>
                    <a:pt x="46968" y="48518"/>
                    <a:pt x="47068" y="48367"/>
                    <a:pt x="47068" y="48217"/>
                  </a:cubicBezTo>
                  <a:cubicBezTo>
                    <a:pt x="47118" y="48217"/>
                    <a:pt x="47193" y="48167"/>
                    <a:pt x="47193" y="48066"/>
                  </a:cubicBezTo>
                  <a:cubicBezTo>
                    <a:pt x="47519" y="40147"/>
                    <a:pt x="47118" y="32152"/>
                    <a:pt x="47168" y="24207"/>
                  </a:cubicBezTo>
                  <a:cubicBezTo>
                    <a:pt x="47193" y="16237"/>
                    <a:pt x="47269" y="8292"/>
                    <a:pt x="47419" y="347"/>
                  </a:cubicBezTo>
                  <a:cubicBezTo>
                    <a:pt x="47434" y="118"/>
                    <a:pt x="47263" y="0"/>
                    <a:pt x="47088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3" name="Google Shape;2273;p50"/>
            <p:cNvSpPr/>
            <p:nvPr/>
          </p:nvSpPr>
          <p:spPr>
            <a:xfrm>
              <a:off x="1505775" y="444875"/>
              <a:ext cx="1157925" cy="1185100"/>
            </a:xfrm>
            <a:custGeom>
              <a:rect b="b" l="l" r="r" t="t"/>
              <a:pathLst>
                <a:path extrusionOk="0" h="47404" w="46317">
                  <a:moveTo>
                    <a:pt x="19694" y="12839"/>
                  </a:moveTo>
                  <a:cubicBezTo>
                    <a:pt x="25666" y="12839"/>
                    <a:pt x="31640" y="12924"/>
                    <a:pt x="37606" y="12924"/>
                  </a:cubicBezTo>
                  <a:cubicBezTo>
                    <a:pt x="38998" y="12924"/>
                    <a:pt x="40389" y="12919"/>
                    <a:pt x="41780" y="12908"/>
                  </a:cubicBezTo>
                  <a:cubicBezTo>
                    <a:pt x="42031" y="12908"/>
                    <a:pt x="42031" y="13309"/>
                    <a:pt x="41780" y="13309"/>
                  </a:cubicBezTo>
                  <a:cubicBezTo>
                    <a:pt x="40353" y="13295"/>
                    <a:pt x="38925" y="13288"/>
                    <a:pt x="37497" y="13288"/>
                  </a:cubicBezTo>
                  <a:cubicBezTo>
                    <a:pt x="30111" y="13288"/>
                    <a:pt x="22711" y="13452"/>
                    <a:pt x="15319" y="13452"/>
                  </a:cubicBezTo>
                  <a:cubicBezTo>
                    <a:pt x="11840" y="13452"/>
                    <a:pt x="8362" y="13415"/>
                    <a:pt x="4888" y="13309"/>
                  </a:cubicBezTo>
                  <a:cubicBezTo>
                    <a:pt x="4763" y="13309"/>
                    <a:pt x="4763" y="13109"/>
                    <a:pt x="4888" y="13109"/>
                  </a:cubicBezTo>
                  <a:cubicBezTo>
                    <a:pt x="9817" y="12897"/>
                    <a:pt x="14755" y="12839"/>
                    <a:pt x="19694" y="12839"/>
                  </a:cubicBezTo>
                  <a:close/>
                  <a:moveTo>
                    <a:pt x="41778" y="16165"/>
                  </a:moveTo>
                  <a:cubicBezTo>
                    <a:pt x="42081" y="16165"/>
                    <a:pt x="42073" y="16643"/>
                    <a:pt x="41755" y="16667"/>
                  </a:cubicBezTo>
                  <a:cubicBezTo>
                    <a:pt x="33336" y="16859"/>
                    <a:pt x="24820" y="17221"/>
                    <a:pt x="16342" y="17221"/>
                  </a:cubicBezTo>
                  <a:cubicBezTo>
                    <a:pt x="12630" y="17221"/>
                    <a:pt x="8925" y="17151"/>
                    <a:pt x="5239" y="16968"/>
                  </a:cubicBezTo>
                  <a:cubicBezTo>
                    <a:pt x="5113" y="16968"/>
                    <a:pt x="5113" y="16793"/>
                    <a:pt x="5239" y="16793"/>
                  </a:cubicBezTo>
                  <a:cubicBezTo>
                    <a:pt x="17369" y="16166"/>
                    <a:pt x="29625" y="16467"/>
                    <a:pt x="41755" y="16166"/>
                  </a:cubicBezTo>
                  <a:cubicBezTo>
                    <a:pt x="41763" y="16166"/>
                    <a:pt x="41771" y="16165"/>
                    <a:pt x="41778" y="16165"/>
                  </a:cubicBezTo>
                  <a:close/>
                  <a:moveTo>
                    <a:pt x="30937" y="19611"/>
                  </a:moveTo>
                  <a:cubicBezTo>
                    <a:pt x="34361" y="19611"/>
                    <a:pt x="37787" y="19640"/>
                    <a:pt x="41204" y="19725"/>
                  </a:cubicBezTo>
                  <a:cubicBezTo>
                    <a:pt x="41505" y="19750"/>
                    <a:pt x="41505" y="20201"/>
                    <a:pt x="41204" y="20201"/>
                  </a:cubicBezTo>
                  <a:cubicBezTo>
                    <a:pt x="36567" y="20163"/>
                    <a:pt x="31916" y="20110"/>
                    <a:pt x="27273" y="20110"/>
                  </a:cubicBezTo>
                  <a:cubicBezTo>
                    <a:pt x="25867" y="20110"/>
                    <a:pt x="24462" y="20114"/>
                    <a:pt x="23058" y="20126"/>
                  </a:cubicBezTo>
                  <a:cubicBezTo>
                    <a:pt x="18090" y="20167"/>
                    <a:pt x="13089" y="20446"/>
                    <a:pt x="8109" y="20446"/>
                  </a:cubicBezTo>
                  <a:cubicBezTo>
                    <a:pt x="7034" y="20446"/>
                    <a:pt x="5960" y="20433"/>
                    <a:pt x="4888" y="20402"/>
                  </a:cubicBezTo>
                  <a:cubicBezTo>
                    <a:pt x="4737" y="20402"/>
                    <a:pt x="4763" y="20176"/>
                    <a:pt x="4888" y="20176"/>
                  </a:cubicBezTo>
                  <a:cubicBezTo>
                    <a:pt x="10903" y="19575"/>
                    <a:pt x="17018" y="19700"/>
                    <a:pt x="23058" y="19650"/>
                  </a:cubicBezTo>
                  <a:cubicBezTo>
                    <a:pt x="25681" y="19628"/>
                    <a:pt x="28309" y="19611"/>
                    <a:pt x="30937" y="19611"/>
                  </a:cubicBezTo>
                  <a:close/>
                  <a:moveTo>
                    <a:pt x="29043" y="23158"/>
                  </a:moveTo>
                  <a:cubicBezTo>
                    <a:pt x="32026" y="23158"/>
                    <a:pt x="35010" y="23162"/>
                    <a:pt x="37992" y="23162"/>
                  </a:cubicBezTo>
                  <a:cubicBezTo>
                    <a:pt x="39330" y="23162"/>
                    <a:pt x="40668" y="23161"/>
                    <a:pt x="42006" y="23159"/>
                  </a:cubicBezTo>
                  <a:cubicBezTo>
                    <a:pt x="42013" y="23158"/>
                    <a:pt x="42021" y="23158"/>
                    <a:pt x="42028" y="23158"/>
                  </a:cubicBezTo>
                  <a:cubicBezTo>
                    <a:pt x="42357" y="23158"/>
                    <a:pt x="42349" y="23710"/>
                    <a:pt x="42006" y="23710"/>
                  </a:cubicBezTo>
                  <a:cubicBezTo>
                    <a:pt x="33957" y="23743"/>
                    <a:pt x="25897" y="23862"/>
                    <a:pt x="17848" y="23862"/>
                  </a:cubicBezTo>
                  <a:cubicBezTo>
                    <a:pt x="13641" y="23862"/>
                    <a:pt x="9437" y="23830"/>
                    <a:pt x="5239" y="23735"/>
                  </a:cubicBezTo>
                  <a:cubicBezTo>
                    <a:pt x="5038" y="23735"/>
                    <a:pt x="5063" y="23459"/>
                    <a:pt x="5239" y="23434"/>
                  </a:cubicBezTo>
                  <a:cubicBezTo>
                    <a:pt x="13159" y="23191"/>
                    <a:pt x="21101" y="23158"/>
                    <a:pt x="29043" y="23158"/>
                  </a:cubicBezTo>
                  <a:close/>
                  <a:moveTo>
                    <a:pt x="41678" y="26667"/>
                  </a:moveTo>
                  <a:cubicBezTo>
                    <a:pt x="41981" y="26667"/>
                    <a:pt x="41973" y="27144"/>
                    <a:pt x="41655" y="27144"/>
                  </a:cubicBezTo>
                  <a:cubicBezTo>
                    <a:pt x="33375" y="27482"/>
                    <a:pt x="25039" y="27820"/>
                    <a:pt x="16714" y="27820"/>
                  </a:cubicBezTo>
                  <a:cubicBezTo>
                    <a:pt x="12691" y="27820"/>
                    <a:pt x="8672" y="27741"/>
                    <a:pt x="4662" y="27545"/>
                  </a:cubicBezTo>
                  <a:cubicBezTo>
                    <a:pt x="4462" y="27545"/>
                    <a:pt x="4462" y="27219"/>
                    <a:pt x="4662" y="27219"/>
                  </a:cubicBezTo>
                  <a:cubicBezTo>
                    <a:pt x="16993" y="27018"/>
                    <a:pt x="29324" y="27194"/>
                    <a:pt x="41655" y="26668"/>
                  </a:cubicBezTo>
                  <a:cubicBezTo>
                    <a:pt x="41663" y="26667"/>
                    <a:pt x="41671" y="26667"/>
                    <a:pt x="41678" y="26667"/>
                  </a:cubicBezTo>
                  <a:close/>
                  <a:moveTo>
                    <a:pt x="31837" y="30448"/>
                  </a:moveTo>
                  <a:cubicBezTo>
                    <a:pt x="35001" y="30448"/>
                    <a:pt x="38165" y="30457"/>
                    <a:pt x="41329" y="30477"/>
                  </a:cubicBezTo>
                  <a:cubicBezTo>
                    <a:pt x="41605" y="30477"/>
                    <a:pt x="41605" y="30928"/>
                    <a:pt x="41329" y="30928"/>
                  </a:cubicBezTo>
                  <a:cubicBezTo>
                    <a:pt x="33886" y="31036"/>
                    <a:pt x="26444" y="31087"/>
                    <a:pt x="19001" y="31087"/>
                  </a:cubicBezTo>
                  <a:cubicBezTo>
                    <a:pt x="14338" y="31087"/>
                    <a:pt x="9676" y="31067"/>
                    <a:pt x="5013" y="31028"/>
                  </a:cubicBezTo>
                  <a:cubicBezTo>
                    <a:pt x="4763" y="31028"/>
                    <a:pt x="4763" y="30678"/>
                    <a:pt x="5013" y="30653"/>
                  </a:cubicBezTo>
                  <a:cubicBezTo>
                    <a:pt x="13954" y="30523"/>
                    <a:pt x="22895" y="30448"/>
                    <a:pt x="31837" y="30448"/>
                  </a:cubicBezTo>
                  <a:close/>
                  <a:moveTo>
                    <a:pt x="41079" y="33485"/>
                  </a:moveTo>
                  <a:cubicBezTo>
                    <a:pt x="41429" y="33485"/>
                    <a:pt x="41429" y="34011"/>
                    <a:pt x="41079" y="34011"/>
                  </a:cubicBezTo>
                  <a:cubicBezTo>
                    <a:pt x="29149" y="34136"/>
                    <a:pt x="17194" y="34387"/>
                    <a:pt x="5239" y="34487"/>
                  </a:cubicBezTo>
                  <a:cubicBezTo>
                    <a:pt x="4938" y="34487"/>
                    <a:pt x="4938" y="34036"/>
                    <a:pt x="5239" y="34036"/>
                  </a:cubicBezTo>
                  <a:cubicBezTo>
                    <a:pt x="17169" y="33660"/>
                    <a:pt x="29149" y="33560"/>
                    <a:pt x="41079" y="33485"/>
                  </a:cubicBezTo>
                  <a:close/>
                  <a:moveTo>
                    <a:pt x="41079" y="36617"/>
                  </a:moveTo>
                  <a:cubicBezTo>
                    <a:pt x="41404" y="36617"/>
                    <a:pt x="41404" y="37094"/>
                    <a:pt x="41079" y="37094"/>
                  </a:cubicBezTo>
                  <a:cubicBezTo>
                    <a:pt x="30993" y="37304"/>
                    <a:pt x="20855" y="37549"/>
                    <a:pt x="10738" y="37549"/>
                  </a:cubicBezTo>
                  <a:cubicBezTo>
                    <a:pt x="8787" y="37549"/>
                    <a:pt x="6837" y="37540"/>
                    <a:pt x="4888" y="37520"/>
                  </a:cubicBezTo>
                  <a:cubicBezTo>
                    <a:pt x="4612" y="37520"/>
                    <a:pt x="4612" y="37094"/>
                    <a:pt x="4888" y="37094"/>
                  </a:cubicBezTo>
                  <a:cubicBezTo>
                    <a:pt x="16943" y="36693"/>
                    <a:pt x="29023" y="36668"/>
                    <a:pt x="41079" y="36617"/>
                  </a:cubicBezTo>
                  <a:close/>
                  <a:moveTo>
                    <a:pt x="35737" y="40152"/>
                  </a:moveTo>
                  <a:cubicBezTo>
                    <a:pt x="37600" y="40152"/>
                    <a:pt x="39464" y="40188"/>
                    <a:pt x="41329" y="40277"/>
                  </a:cubicBezTo>
                  <a:cubicBezTo>
                    <a:pt x="41722" y="40301"/>
                    <a:pt x="41730" y="40904"/>
                    <a:pt x="41352" y="40904"/>
                  </a:cubicBezTo>
                  <a:cubicBezTo>
                    <a:pt x="41345" y="40904"/>
                    <a:pt x="41337" y="40904"/>
                    <a:pt x="41329" y="40903"/>
                  </a:cubicBezTo>
                  <a:cubicBezTo>
                    <a:pt x="39822" y="40831"/>
                    <a:pt x="38312" y="40801"/>
                    <a:pt x="36801" y="40801"/>
                  </a:cubicBezTo>
                  <a:cubicBezTo>
                    <a:pt x="29527" y="40801"/>
                    <a:pt x="22222" y="41492"/>
                    <a:pt x="14950" y="41492"/>
                  </a:cubicBezTo>
                  <a:cubicBezTo>
                    <a:pt x="11629" y="41492"/>
                    <a:pt x="8314" y="41348"/>
                    <a:pt x="5013" y="40928"/>
                  </a:cubicBezTo>
                  <a:cubicBezTo>
                    <a:pt x="4813" y="40903"/>
                    <a:pt x="4788" y="40602"/>
                    <a:pt x="5013" y="40602"/>
                  </a:cubicBezTo>
                  <a:cubicBezTo>
                    <a:pt x="7338" y="40747"/>
                    <a:pt x="9660" y="40802"/>
                    <a:pt x="11980" y="40802"/>
                  </a:cubicBezTo>
                  <a:cubicBezTo>
                    <a:pt x="19905" y="40802"/>
                    <a:pt x="27810" y="40152"/>
                    <a:pt x="35737" y="40152"/>
                  </a:cubicBezTo>
                  <a:close/>
                  <a:moveTo>
                    <a:pt x="44312" y="1"/>
                  </a:moveTo>
                  <a:lnTo>
                    <a:pt x="44312" y="1"/>
                  </a:lnTo>
                  <a:cubicBezTo>
                    <a:pt x="44756" y="1147"/>
                    <a:pt x="43804" y="2402"/>
                    <a:pt x="42575" y="2402"/>
                  </a:cubicBezTo>
                  <a:cubicBezTo>
                    <a:pt x="42487" y="2402"/>
                    <a:pt x="42397" y="2395"/>
                    <a:pt x="42307" y="2382"/>
                  </a:cubicBezTo>
                  <a:cubicBezTo>
                    <a:pt x="41329" y="2231"/>
                    <a:pt x="40652" y="1103"/>
                    <a:pt x="41079" y="377"/>
                  </a:cubicBezTo>
                  <a:cubicBezTo>
                    <a:pt x="40778" y="352"/>
                    <a:pt x="40477" y="327"/>
                    <a:pt x="40176" y="251"/>
                  </a:cubicBezTo>
                  <a:lnTo>
                    <a:pt x="40176" y="251"/>
                  </a:lnTo>
                  <a:cubicBezTo>
                    <a:pt x="40445" y="1132"/>
                    <a:pt x="39783" y="2108"/>
                    <a:pt x="38796" y="2108"/>
                  </a:cubicBezTo>
                  <a:cubicBezTo>
                    <a:pt x="38772" y="2108"/>
                    <a:pt x="38747" y="2107"/>
                    <a:pt x="38723" y="2106"/>
                  </a:cubicBezTo>
                  <a:cubicBezTo>
                    <a:pt x="37670" y="2056"/>
                    <a:pt x="37144" y="1078"/>
                    <a:pt x="37394" y="201"/>
                  </a:cubicBezTo>
                  <a:lnTo>
                    <a:pt x="37394" y="201"/>
                  </a:lnTo>
                  <a:cubicBezTo>
                    <a:pt x="37094" y="226"/>
                    <a:pt x="36768" y="251"/>
                    <a:pt x="36467" y="276"/>
                  </a:cubicBezTo>
                  <a:cubicBezTo>
                    <a:pt x="36764" y="1168"/>
                    <a:pt x="36131" y="2232"/>
                    <a:pt x="35075" y="2232"/>
                  </a:cubicBezTo>
                  <a:cubicBezTo>
                    <a:pt x="35063" y="2232"/>
                    <a:pt x="35051" y="2232"/>
                    <a:pt x="35038" y="2231"/>
                  </a:cubicBezTo>
                  <a:cubicBezTo>
                    <a:pt x="33885" y="2231"/>
                    <a:pt x="33334" y="1103"/>
                    <a:pt x="33685" y="151"/>
                  </a:cubicBezTo>
                  <a:cubicBezTo>
                    <a:pt x="33334" y="126"/>
                    <a:pt x="33008" y="101"/>
                    <a:pt x="32657" y="76"/>
                  </a:cubicBezTo>
                  <a:lnTo>
                    <a:pt x="32657" y="76"/>
                  </a:lnTo>
                  <a:cubicBezTo>
                    <a:pt x="33134" y="1053"/>
                    <a:pt x="32557" y="2332"/>
                    <a:pt x="31329" y="2432"/>
                  </a:cubicBezTo>
                  <a:cubicBezTo>
                    <a:pt x="31292" y="2434"/>
                    <a:pt x="31255" y="2435"/>
                    <a:pt x="31218" y="2435"/>
                  </a:cubicBezTo>
                  <a:cubicBezTo>
                    <a:pt x="30032" y="2435"/>
                    <a:pt x="29335" y="1272"/>
                    <a:pt x="29675" y="226"/>
                  </a:cubicBezTo>
                  <a:lnTo>
                    <a:pt x="28522" y="226"/>
                  </a:lnTo>
                  <a:cubicBezTo>
                    <a:pt x="29124" y="928"/>
                    <a:pt x="28622" y="2131"/>
                    <a:pt x="27645" y="2382"/>
                  </a:cubicBezTo>
                  <a:cubicBezTo>
                    <a:pt x="27522" y="2407"/>
                    <a:pt x="27391" y="2420"/>
                    <a:pt x="27258" y="2420"/>
                  </a:cubicBezTo>
                  <a:cubicBezTo>
                    <a:pt x="26740" y="2420"/>
                    <a:pt x="26179" y="2224"/>
                    <a:pt x="25840" y="1805"/>
                  </a:cubicBezTo>
                  <a:cubicBezTo>
                    <a:pt x="25439" y="1304"/>
                    <a:pt x="25590" y="753"/>
                    <a:pt x="25840" y="226"/>
                  </a:cubicBezTo>
                  <a:lnTo>
                    <a:pt x="25840" y="226"/>
                  </a:lnTo>
                  <a:cubicBezTo>
                    <a:pt x="25389" y="301"/>
                    <a:pt x="24938" y="301"/>
                    <a:pt x="24462" y="327"/>
                  </a:cubicBezTo>
                  <a:cubicBezTo>
                    <a:pt x="24788" y="1078"/>
                    <a:pt x="23885" y="2181"/>
                    <a:pt x="23008" y="2206"/>
                  </a:cubicBezTo>
                  <a:cubicBezTo>
                    <a:pt x="22985" y="2207"/>
                    <a:pt x="22963" y="2208"/>
                    <a:pt x="22941" y="2208"/>
                  </a:cubicBezTo>
                  <a:cubicBezTo>
                    <a:pt x="21909" y="2208"/>
                    <a:pt x="21412" y="1085"/>
                    <a:pt x="21755" y="226"/>
                  </a:cubicBezTo>
                  <a:cubicBezTo>
                    <a:pt x="21379" y="226"/>
                    <a:pt x="21028" y="226"/>
                    <a:pt x="20652" y="201"/>
                  </a:cubicBezTo>
                  <a:lnTo>
                    <a:pt x="20652" y="201"/>
                  </a:lnTo>
                  <a:cubicBezTo>
                    <a:pt x="21053" y="1078"/>
                    <a:pt x="20552" y="2181"/>
                    <a:pt x="19474" y="2256"/>
                  </a:cubicBezTo>
                  <a:cubicBezTo>
                    <a:pt x="19438" y="2259"/>
                    <a:pt x="19401" y="2260"/>
                    <a:pt x="19366" y="2260"/>
                  </a:cubicBezTo>
                  <a:cubicBezTo>
                    <a:pt x="18210" y="2260"/>
                    <a:pt x="17632" y="1099"/>
                    <a:pt x="18021" y="126"/>
                  </a:cubicBezTo>
                  <a:cubicBezTo>
                    <a:pt x="17519" y="126"/>
                    <a:pt x="17018" y="126"/>
                    <a:pt x="16542" y="101"/>
                  </a:cubicBezTo>
                  <a:lnTo>
                    <a:pt x="16542" y="101"/>
                  </a:lnTo>
                  <a:cubicBezTo>
                    <a:pt x="17093" y="928"/>
                    <a:pt x="16717" y="2231"/>
                    <a:pt x="15565" y="2382"/>
                  </a:cubicBezTo>
                  <a:cubicBezTo>
                    <a:pt x="15459" y="2398"/>
                    <a:pt x="15360" y="2406"/>
                    <a:pt x="15265" y="2406"/>
                  </a:cubicBezTo>
                  <a:cubicBezTo>
                    <a:pt x="14075" y="2406"/>
                    <a:pt x="13722" y="1153"/>
                    <a:pt x="14186" y="201"/>
                  </a:cubicBezTo>
                  <a:lnTo>
                    <a:pt x="14186" y="201"/>
                  </a:lnTo>
                  <a:cubicBezTo>
                    <a:pt x="14019" y="210"/>
                    <a:pt x="13852" y="212"/>
                    <a:pt x="13686" y="212"/>
                  </a:cubicBezTo>
                  <a:cubicBezTo>
                    <a:pt x="13353" y="212"/>
                    <a:pt x="13025" y="201"/>
                    <a:pt x="12707" y="201"/>
                  </a:cubicBezTo>
                  <a:cubicBezTo>
                    <a:pt x="12958" y="602"/>
                    <a:pt x="13008" y="1129"/>
                    <a:pt x="12808" y="1580"/>
                  </a:cubicBezTo>
                  <a:cubicBezTo>
                    <a:pt x="12587" y="2109"/>
                    <a:pt x="12056" y="2425"/>
                    <a:pt x="11505" y="2425"/>
                  </a:cubicBezTo>
                  <a:cubicBezTo>
                    <a:pt x="11430" y="2425"/>
                    <a:pt x="11354" y="2419"/>
                    <a:pt x="11279" y="2407"/>
                  </a:cubicBezTo>
                  <a:cubicBezTo>
                    <a:pt x="10627" y="2332"/>
                    <a:pt x="10076" y="1830"/>
                    <a:pt x="10001" y="1179"/>
                  </a:cubicBezTo>
                  <a:cubicBezTo>
                    <a:pt x="9976" y="803"/>
                    <a:pt x="10101" y="452"/>
                    <a:pt x="10352" y="201"/>
                  </a:cubicBezTo>
                  <a:lnTo>
                    <a:pt x="10352" y="201"/>
                  </a:lnTo>
                  <a:cubicBezTo>
                    <a:pt x="9900" y="276"/>
                    <a:pt x="9474" y="301"/>
                    <a:pt x="9048" y="301"/>
                  </a:cubicBezTo>
                  <a:cubicBezTo>
                    <a:pt x="9299" y="778"/>
                    <a:pt x="9299" y="1379"/>
                    <a:pt x="9073" y="1855"/>
                  </a:cubicBezTo>
                  <a:cubicBezTo>
                    <a:pt x="8811" y="2380"/>
                    <a:pt x="8262" y="2676"/>
                    <a:pt x="7693" y="2676"/>
                  </a:cubicBezTo>
                  <a:cubicBezTo>
                    <a:pt x="7610" y="2676"/>
                    <a:pt x="7527" y="2670"/>
                    <a:pt x="7444" y="2657"/>
                  </a:cubicBezTo>
                  <a:cubicBezTo>
                    <a:pt x="6793" y="2557"/>
                    <a:pt x="6291" y="2081"/>
                    <a:pt x="6241" y="1404"/>
                  </a:cubicBezTo>
                  <a:cubicBezTo>
                    <a:pt x="6191" y="1003"/>
                    <a:pt x="6367" y="502"/>
                    <a:pt x="6667" y="226"/>
                  </a:cubicBezTo>
                  <a:lnTo>
                    <a:pt x="6667" y="226"/>
                  </a:lnTo>
                  <a:cubicBezTo>
                    <a:pt x="6520" y="233"/>
                    <a:pt x="6370" y="236"/>
                    <a:pt x="6220" y="236"/>
                  </a:cubicBezTo>
                  <a:cubicBezTo>
                    <a:pt x="5809" y="236"/>
                    <a:pt x="5392" y="213"/>
                    <a:pt x="4988" y="176"/>
                  </a:cubicBezTo>
                  <a:lnTo>
                    <a:pt x="4988" y="176"/>
                  </a:lnTo>
                  <a:cubicBezTo>
                    <a:pt x="5765" y="1003"/>
                    <a:pt x="5189" y="2532"/>
                    <a:pt x="3961" y="2607"/>
                  </a:cubicBezTo>
                  <a:cubicBezTo>
                    <a:pt x="3896" y="2614"/>
                    <a:pt x="3830" y="2617"/>
                    <a:pt x="3763" y="2617"/>
                  </a:cubicBezTo>
                  <a:cubicBezTo>
                    <a:pt x="3085" y="2617"/>
                    <a:pt x="2350" y="2273"/>
                    <a:pt x="2031" y="1680"/>
                  </a:cubicBezTo>
                  <a:cubicBezTo>
                    <a:pt x="1855" y="1354"/>
                    <a:pt x="1855" y="953"/>
                    <a:pt x="2006" y="652"/>
                  </a:cubicBezTo>
                  <a:lnTo>
                    <a:pt x="2006" y="652"/>
                  </a:lnTo>
                  <a:cubicBezTo>
                    <a:pt x="1790" y="699"/>
                    <a:pt x="1561" y="718"/>
                    <a:pt x="1329" y="718"/>
                  </a:cubicBezTo>
                  <a:cubicBezTo>
                    <a:pt x="941" y="718"/>
                    <a:pt x="547" y="665"/>
                    <a:pt x="201" y="602"/>
                  </a:cubicBezTo>
                  <a:lnTo>
                    <a:pt x="176" y="602"/>
                  </a:lnTo>
                  <a:cubicBezTo>
                    <a:pt x="527" y="6166"/>
                    <a:pt x="652" y="11755"/>
                    <a:pt x="652" y="17369"/>
                  </a:cubicBezTo>
                  <a:cubicBezTo>
                    <a:pt x="652" y="27369"/>
                    <a:pt x="251" y="37419"/>
                    <a:pt x="1" y="47369"/>
                  </a:cubicBezTo>
                  <a:cubicBezTo>
                    <a:pt x="1877" y="47360"/>
                    <a:pt x="3753" y="47357"/>
                    <a:pt x="5629" y="47357"/>
                  </a:cubicBezTo>
                  <a:cubicBezTo>
                    <a:pt x="12383" y="47357"/>
                    <a:pt x="19133" y="47403"/>
                    <a:pt x="25885" y="47403"/>
                  </a:cubicBezTo>
                  <a:cubicBezTo>
                    <a:pt x="32660" y="47403"/>
                    <a:pt x="39436" y="47356"/>
                    <a:pt x="46216" y="47169"/>
                  </a:cubicBezTo>
                  <a:cubicBezTo>
                    <a:pt x="46241" y="47169"/>
                    <a:pt x="46267" y="47194"/>
                    <a:pt x="46317" y="47194"/>
                  </a:cubicBezTo>
                  <a:cubicBezTo>
                    <a:pt x="45815" y="39349"/>
                    <a:pt x="46116" y="31379"/>
                    <a:pt x="46091" y="23510"/>
                  </a:cubicBezTo>
                  <a:cubicBezTo>
                    <a:pt x="46066" y="15690"/>
                    <a:pt x="46116" y="7870"/>
                    <a:pt x="46166" y="51"/>
                  </a:cubicBezTo>
                  <a:lnTo>
                    <a:pt x="46166" y="51"/>
                  </a:lnTo>
                  <a:cubicBezTo>
                    <a:pt x="45946" y="60"/>
                    <a:pt x="45723" y="66"/>
                    <a:pt x="45497" y="66"/>
                  </a:cubicBezTo>
                  <a:cubicBezTo>
                    <a:pt x="45106" y="66"/>
                    <a:pt x="44709" y="48"/>
                    <a:pt x="443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4" name="Google Shape;2274;p50"/>
            <p:cNvSpPr/>
            <p:nvPr/>
          </p:nvSpPr>
          <p:spPr>
            <a:xfrm>
              <a:off x="1631725" y="1023800"/>
              <a:ext cx="932975" cy="17650"/>
            </a:xfrm>
            <a:custGeom>
              <a:rect b="b" l="l" r="r" t="t"/>
              <a:pathLst>
                <a:path extrusionOk="0" h="706" w="37319">
                  <a:moveTo>
                    <a:pt x="24005" y="1"/>
                  </a:moveTo>
                  <a:cubicBezTo>
                    <a:pt x="16063" y="1"/>
                    <a:pt x="8121" y="34"/>
                    <a:pt x="201" y="277"/>
                  </a:cubicBezTo>
                  <a:cubicBezTo>
                    <a:pt x="25" y="302"/>
                    <a:pt x="0" y="578"/>
                    <a:pt x="201" y="578"/>
                  </a:cubicBezTo>
                  <a:cubicBezTo>
                    <a:pt x="4399" y="673"/>
                    <a:pt x="8603" y="705"/>
                    <a:pt x="12810" y="705"/>
                  </a:cubicBezTo>
                  <a:cubicBezTo>
                    <a:pt x="20859" y="705"/>
                    <a:pt x="28919" y="586"/>
                    <a:pt x="36968" y="553"/>
                  </a:cubicBezTo>
                  <a:cubicBezTo>
                    <a:pt x="37311" y="553"/>
                    <a:pt x="37319" y="1"/>
                    <a:pt x="36990" y="1"/>
                  </a:cubicBezTo>
                  <a:cubicBezTo>
                    <a:pt x="36983" y="1"/>
                    <a:pt x="36975" y="1"/>
                    <a:pt x="36968" y="2"/>
                  </a:cubicBezTo>
                  <a:cubicBezTo>
                    <a:pt x="35630" y="4"/>
                    <a:pt x="34292" y="5"/>
                    <a:pt x="32954" y="5"/>
                  </a:cubicBezTo>
                  <a:cubicBezTo>
                    <a:pt x="29972" y="5"/>
                    <a:pt x="26988" y="1"/>
                    <a:pt x="24005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5" name="Google Shape;2275;p50"/>
            <p:cNvSpPr/>
            <p:nvPr/>
          </p:nvSpPr>
          <p:spPr>
            <a:xfrm>
              <a:off x="1633600" y="849000"/>
              <a:ext cx="924200" cy="26400"/>
            </a:xfrm>
            <a:custGeom>
              <a:rect b="b" l="l" r="r" t="t"/>
              <a:pathLst>
                <a:path extrusionOk="0" h="1056" w="36968">
                  <a:moveTo>
                    <a:pt x="36665" y="0"/>
                  </a:moveTo>
                  <a:cubicBezTo>
                    <a:pt x="36658" y="0"/>
                    <a:pt x="36650" y="1"/>
                    <a:pt x="36642" y="1"/>
                  </a:cubicBezTo>
                  <a:cubicBezTo>
                    <a:pt x="24512" y="302"/>
                    <a:pt x="12256" y="1"/>
                    <a:pt x="126" y="628"/>
                  </a:cubicBezTo>
                  <a:cubicBezTo>
                    <a:pt x="0" y="628"/>
                    <a:pt x="0" y="803"/>
                    <a:pt x="126" y="803"/>
                  </a:cubicBezTo>
                  <a:cubicBezTo>
                    <a:pt x="3812" y="986"/>
                    <a:pt x="7517" y="1056"/>
                    <a:pt x="11229" y="1056"/>
                  </a:cubicBezTo>
                  <a:cubicBezTo>
                    <a:pt x="19707" y="1056"/>
                    <a:pt x="28223" y="694"/>
                    <a:pt x="36642" y="502"/>
                  </a:cubicBezTo>
                  <a:cubicBezTo>
                    <a:pt x="36960" y="478"/>
                    <a:pt x="36968" y="0"/>
                    <a:pt x="36665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6" name="Google Shape;2276;p50"/>
            <p:cNvSpPr/>
            <p:nvPr/>
          </p:nvSpPr>
          <p:spPr>
            <a:xfrm>
              <a:off x="1624825" y="765850"/>
              <a:ext cx="931725" cy="15325"/>
            </a:xfrm>
            <a:custGeom>
              <a:rect b="b" l="l" r="r" t="t"/>
              <a:pathLst>
                <a:path extrusionOk="0" h="613" w="37269">
                  <a:moveTo>
                    <a:pt x="14932" y="0"/>
                  </a:moveTo>
                  <a:cubicBezTo>
                    <a:pt x="9993" y="0"/>
                    <a:pt x="5055" y="58"/>
                    <a:pt x="126" y="270"/>
                  </a:cubicBezTo>
                  <a:cubicBezTo>
                    <a:pt x="1" y="270"/>
                    <a:pt x="1" y="470"/>
                    <a:pt x="126" y="470"/>
                  </a:cubicBezTo>
                  <a:cubicBezTo>
                    <a:pt x="3600" y="576"/>
                    <a:pt x="7078" y="613"/>
                    <a:pt x="10557" y="613"/>
                  </a:cubicBezTo>
                  <a:cubicBezTo>
                    <a:pt x="17949" y="613"/>
                    <a:pt x="25349" y="449"/>
                    <a:pt x="32735" y="449"/>
                  </a:cubicBezTo>
                  <a:cubicBezTo>
                    <a:pt x="34163" y="449"/>
                    <a:pt x="35591" y="456"/>
                    <a:pt x="37018" y="470"/>
                  </a:cubicBezTo>
                  <a:cubicBezTo>
                    <a:pt x="37269" y="470"/>
                    <a:pt x="37269" y="69"/>
                    <a:pt x="37018" y="69"/>
                  </a:cubicBezTo>
                  <a:cubicBezTo>
                    <a:pt x="35627" y="80"/>
                    <a:pt x="34236" y="85"/>
                    <a:pt x="32844" y="85"/>
                  </a:cubicBezTo>
                  <a:cubicBezTo>
                    <a:pt x="26878" y="85"/>
                    <a:pt x="20904" y="0"/>
                    <a:pt x="14932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7" name="Google Shape;2277;p50"/>
            <p:cNvSpPr/>
            <p:nvPr/>
          </p:nvSpPr>
          <p:spPr>
            <a:xfrm>
              <a:off x="1617300" y="1111525"/>
              <a:ext cx="938000" cy="28850"/>
            </a:xfrm>
            <a:custGeom>
              <a:rect b="b" l="l" r="r" t="t"/>
              <a:pathLst>
                <a:path extrusionOk="0" h="1154" w="37520">
                  <a:moveTo>
                    <a:pt x="37217" y="1"/>
                  </a:moveTo>
                  <a:cubicBezTo>
                    <a:pt x="37210" y="1"/>
                    <a:pt x="37202" y="1"/>
                    <a:pt x="37194" y="2"/>
                  </a:cubicBezTo>
                  <a:cubicBezTo>
                    <a:pt x="24863" y="528"/>
                    <a:pt x="12532" y="352"/>
                    <a:pt x="201" y="553"/>
                  </a:cubicBezTo>
                  <a:cubicBezTo>
                    <a:pt x="1" y="553"/>
                    <a:pt x="1" y="879"/>
                    <a:pt x="201" y="879"/>
                  </a:cubicBezTo>
                  <a:cubicBezTo>
                    <a:pt x="4211" y="1075"/>
                    <a:pt x="8230" y="1154"/>
                    <a:pt x="12253" y="1154"/>
                  </a:cubicBezTo>
                  <a:cubicBezTo>
                    <a:pt x="20578" y="1154"/>
                    <a:pt x="28914" y="816"/>
                    <a:pt x="37194" y="478"/>
                  </a:cubicBezTo>
                  <a:cubicBezTo>
                    <a:pt x="37512" y="478"/>
                    <a:pt x="37520" y="1"/>
                    <a:pt x="37217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8" name="Google Shape;2278;p50"/>
            <p:cNvSpPr/>
            <p:nvPr/>
          </p:nvSpPr>
          <p:spPr>
            <a:xfrm>
              <a:off x="1624825" y="1206075"/>
              <a:ext cx="921075" cy="16000"/>
            </a:xfrm>
            <a:custGeom>
              <a:rect b="b" l="l" r="r" t="t"/>
              <a:pathLst>
                <a:path extrusionOk="0" h="640" w="36843">
                  <a:moveTo>
                    <a:pt x="27075" y="0"/>
                  </a:moveTo>
                  <a:cubicBezTo>
                    <a:pt x="18133" y="0"/>
                    <a:pt x="9192" y="75"/>
                    <a:pt x="251" y="205"/>
                  </a:cubicBezTo>
                  <a:cubicBezTo>
                    <a:pt x="1" y="230"/>
                    <a:pt x="1" y="580"/>
                    <a:pt x="251" y="580"/>
                  </a:cubicBezTo>
                  <a:cubicBezTo>
                    <a:pt x="4914" y="619"/>
                    <a:pt x="9576" y="639"/>
                    <a:pt x="14239" y="639"/>
                  </a:cubicBezTo>
                  <a:cubicBezTo>
                    <a:pt x="21682" y="639"/>
                    <a:pt x="29124" y="588"/>
                    <a:pt x="36567" y="480"/>
                  </a:cubicBezTo>
                  <a:cubicBezTo>
                    <a:pt x="36843" y="480"/>
                    <a:pt x="36843" y="29"/>
                    <a:pt x="36567" y="29"/>
                  </a:cubicBezTo>
                  <a:cubicBezTo>
                    <a:pt x="33403" y="9"/>
                    <a:pt x="30239" y="0"/>
                    <a:pt x="27075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9" name="Google Shape;2279;p50"/>
            <p:cNvSpPr/>
            <p:nvPr/>
          </p:nvSpPr>
          <p:spPr>
            <a:xfrm>
              <a:off x="1625450" y="1448675"/>
              <a:ext cx="923575" cy="33500"/>
            </a:xfrm>
            <a:custGeom>
              <a:rect b="b" l="l" r="r" t="t"/>
              <a:pathLst>
                <a:path extrusionOk="0" h="1340" w="36943">
                  <a:moveTo>
                    <a:pt x="30950" y="0"/>
                  </a:moveTo>
                  <a:cubicBezTo>
                    <a:pt x="23023" y="0"/>
                    <a:pt x="15118" y="650"/>
                    <a:pt x="7193" y="650"/>
                  </a:cubicBezTo>
                  <a:cubicBezTo>
                    <a:pt x="4873" y="650"/>
                    <a:pt x="2551" y="595"/>
                    <a:pt x="226" y="450"/>
                  </a:cubicBezTo>
                  <a:cubicBezTo>
                    <a:pt x="1" y="450"/>
                    <a:pt x="26" y="751"/>
                    <a:pt x="226" y="776"/>
                  </a:cubicBezTo>
                  <a:cubicBezTo>
                    <a:pt x="3527" y="1196"/>
                    <a:pt x="6842" y="1340"/>
                    <a:pt x="10163" y="1340"/>
                  </a:cubicBezTo>
                  <a:cubicBezTo>
                    <a:pt x="17435" y="1340"/>
                    <a:pt x="24740" y="649"/>
                    <a:pt x="32014" y="649"/>
                  </a:cubicBezTo>
                  <a:cubicBezTo>
                    <a:pt x="33525" y="649"/>
                    <a:pt x="35035" y="679"/>
                    <a:pt x="36542" y="751"/>
                  </a:cubicBezTo>
                  <a:cubicBezTo>
                    <a:pt x="36550" y="752"/>
                    <a:pt x="36558" y="752"/>
                    <a:pt x="36565" y="752"/>
                  </a:cubicBezTo>
                  <a:cubicBezTo>
                    <a:pt x="36943" y="752"/>
                    <a:pt x="36935" y="149"/>
                    <a:pt x="36542" y="125"/>
                  </a:cubicBezTo>
                  <a:cubicBezTo>
                    <a:pt x="34677" y="36"/>
                    <a:pt x="32813" y="0"/>
                    <a:pt x="30950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0" name="Google Shape;2280;p50"/>
            <p:cNvSpPr/>
            <p:nvPr/>
          </p:nvSpPr>
          <p:spPr>
            <a:xfrm>
              <a:off x="1624200" y="934225"/>
              <a:ext cx="919200" cy="21800"/>
            </a:xfrm>
            <a:custGeom>
              <a:rect b="b" l="l" r="r" t="t"/>
              <a:pathLst>
                <a:path extrusionOk="0" h="872" w="36768">
                  <a:moveTo>
                    <a:pt x="26200" y="37"/>
                  </a:moveTo>
                  <a:cubicBezTo>
                    <a:pt x="23572" y="37"/>
                    <a:pt x="20944" y="54"/>
                    <a:pt x="18321" y="76"/>
                  </a:cubicBezTo>
                  <a:cubicBezTo>
                    <a:pt x="12281" y="126"/>
                    <a:pt x="6166" y="1"/>
                    <a:pt x="151" y="602"/>
                  </a:cubicBezTo>
                  <a:cubicBezTo>
                    <a:pt x="26" y="602"/>
                    <a:pt x="0" y="828"/>
                    <a:pt x="151" y="828"/>
                  </a:cubicBezTo>
                  <a:cubicBezTo>
                    <a:pt x="1223" y="859"/>
                    <a:pt x="2297" y="872"/>
                    <a:pt x="3372" y="872"/>
                  </a:cubicBezTo>
                  <a:cubicBezTo>
                    <a:pt x="8352" y="872"/>
                    <a:pt x="13353" y="593"/>
                    <a:pt x="18321" y="552"/>
                  </a:cubicBezTo>
                  <a:cubicBezTo>
                    <a:pt x="19725" y="540"/>
                    <a:pt x="21130" y="536"/>
                    <a:pt x="22536" y="536"/>
                  </a:cubicBezTo>
                  <a:cubicBezTo>
                    <a:pt x="27179" y="536"/>
                    <a:pt x="31830" y="589"/>
                    <a:pt x="36467" y="627"/>
                  </a:cubicBezTo>
                  <a:cubicBezTo>
                    <a:pt x="36768" y="627"/>
                    <a:pt x="36768" y="176"/>
                    <a:pt x="36467" y="151"/>
                  </a:cubicBezTo>
                  <a:cubicBezTo>
                    <a:pt x="33050" y="66"/>
                    <a:pt x="29624" y="37"/>
                    <a:pt x="26200" y="37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1" name="Google Shape;2281;p50"/>
            <p:cNvSpPr/>
            <p:nvPr/>
          </p:nvSpPr>
          <p:spPr>
            <a:xfrm>
              <a:off x="1629200" y="1281975"/>
              <a:ext cx="912325" cy="25100"/>
            </a:xfrm>
            <a:custGeom>
              <a:rect b="b" l="l" r="r" t="t"/>
              <a:pathLst>
                <a:path extrusionOk="0" h="1004" w="36493">
                  <a:moveTo>
                    <a:pt x="36142" y="1"/>
                  </a:moveTo>
                  <a:cubicBezTo>
                    <a:pt x="24212" y="76"/>
                    <a:pt x="12232" y="176"/>
                    <a:pt x="302" y="552"/>
                  </a:cubicBezTo>
                  <a:cubicBezTo>
                    <a:pt x="1" y="552"/>
                    <a:pt x="1" y="1003"/>
                    <a:pt x="302" y="1003"/>
                  </a:cubicBezTo>
                  <a:cubicBezTo>
                    <a:pt x="12257" y="903"/>
                    <a:pt x="24212" y="652"/>
                    <a:pt x="36142" y="527"/>
                  </a:cubicBezTo>
                  <a:cubicBezTo>
                    <a:pt x="36492" y="527"/>
                    <a:pt x="36492" y="1"/>
                    <a:pt x="36142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2" name="Google Shape;2282;p50"/>
            <p:cNvSpPr/>
            <p:nvPr/>
          </p:nvSpPr>
          <p:spPr>
            <a:xfrm>
              <a:off x="1621075" y="1360300"/>
              <a:ext cx="919825" cy="23325"/>
            </a:xfrm>
            <a:custGeom>
              <a:rect b="b" l="l" r="r" t="t"/>
              <a:pathLst>
                <a:path extrusionOk="0" h="933" w="36793">
                  <a:moveTo>
                    <a:pt x="36467" y="0"/>
                  </a:moveTo>
                  <a:cubicBezTo>
                    <a:pt x="24411" y="51"/>
                    <a:pt x="12331" y="76"/>
                    <a:pt x="276" y="477"/>
                  </a:cubicBezTo>
                  <a:cubicBezTo>
                    <a:pt x="0" y="477"/>
                    <a:pt x="0" y="903"/>
                    <a:pt x="276" y="903"/>
                  </a:cubicBezTo>
                  <a:cubicBezTo>
                    <a:pt x="2225" y="923"/>
                    <a:pt x="4175" y="932"/>
                    <a:pt x="6126" y="932"/>
                  </a:cubicBezTo>
                  <a:cubicBezTo>
                    <a:pt x="16243" y="932"/>
                    <a:pt x="26381" y="687"/>
                    <a:pt x="36467" y="477"/>
                  </a:cubicBezTo>
                  <a:cubicBezTo>
                    <a:pt x="36792" y="477"/>
                    <a:pt x="36792" y="0"/>
                    <a:pt x="36467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83" name="Google Shape;2283;p50"/>
          <p:cNvGrpSpPr/>
          <p:nvPr/>
        </p:nvGrpSpPr>
        <p:grpSpPr>
          <a:xfrm>
            <a:off x="6604940" y="3898502"/>
            <a:ext cx="1745583" cy="230173"/>
            <a:chOff x="1394800" y="3522000"/>
            <a:chExt cx="1048650" cy="138275"/>
          </a:xfrm>
        </p:grpSpPr>
        <p:sp>
          <p:nvSpPr>
            <p:cNvPr id="2284" name="Google Shape;2284;p50"/>
            <p:cNvSpPr/>
            <p:nvPr/>
          </p:nvSpPr>
          <p:spPr>
            <a:xfrm>
              <a:off x="1394800" y="3522000"/>
              <a:ext cx="1048650" cy="125000"/>
            </a:xfrm>
            <a:custGeom>
              <a:rect b="b" l="l" r="r" t="t"/>
              <a:pathLst>
                <a:path extrusionOk="0" h="5000" w="41946">
                  <a:moveTo>
                    <a:pt x="39862" y="375"/>
                  </a:moveTo>
                  <a:cubicBezTo>
                    <a:pt x="39752" y="375"/>
                    <a:pt x="39641" y="393"/>
                    <a:pt x="39545" y="429"/>
                  </a:cubicBezTo>
                  <a:cubicBezTo>
                    <a:pt x="38422" y="860"/>
                    <a:pt x="37231" y="1220"/>
                    <a:pt x="36143" y="1737"/>
                  </a:cubicBezTo>
                  <a:cubicBezTo>
                    <a:pt x="35848" y="1880"/>
                    <a:pt x="35723" y="1951"/>
                    <a:pt x="35630" y="1951"/>
                  </a:cubicBezTo>
                  <a:cubicBezTo>
                    <a:pt x="35516" y="1951"/>
                    <a:pt x="35452" y="1837"/>
                    <a:pt x="35173" y="1598"/>
                  </a:cubicBezTo>
                  <a:cubicBezTo>
                    <a:pt x="34984" y="1431"/>
                    <a:pt x="34785" y="1277"/>
                    <a:pt x="34571" y="1141"/>
                  </a:cubicBezTo>
                  <a:lnTo>
                    <a:pt x="34571" y="1141"/>
                  </a:lnTo>
                  <a:cubicBezTo>
                    <a:pt x="34760" y="1337"/>
                    <a:pt x="34920" y="1576"/>
                    <a:pt x="35020" y="1741"/>
                  </a:cubicBezTo>
                  <a:cubicBezTo>
                    <a:pt x="35131" y="1926"/>
                    <a:pt x="35491" y="2693"/>
                    <a:pt x="35038" y="2721"/>
                  </a:cubicBezTo>
                  <a:cubicBezTo>
                    <a:pt x="34856" y="2736"/>
                    <a:pt x="34678" y="2739"/>
                    <a:pt x="34500" y="2739"/>
                  </a:cubicBezTo>
                  <a:cubicBezTo>
                    <a:pt x="34336" y="2739"/>
                    <a:pt x="34171" y="2736"/>
                    <a:pt x="34008" y="2725"/>
                  </a:cubicBezTo>
                  <a:lnTo>
                    <a:pt x="34008" y="2725"/>
                  </a:lnTo>
                  <a:cubicBezTo>
                    <a:pt x="34282" y="3003"/>
                    <a:pt x="34556" y="3274"/>
                    <a:pt x="34974" y="3420"/>
                  </a:cubicBezTo>
                  <a:cubicBezTo>
                    <a:pt x="35244" y="3516"/>
                    <a:pt x="35509" y="3559"/>
                    <a:pt x="35766" y="3559"/>
                  </a:cubicBezTo>
                  <a:cubicBezTo>
                    <a:pt x="36322" y="3559"/>
                    <a:pt x="36853" y="3370"/>
                    <a:pt x="37410" y="3164"/>
                  </a:cubicBezTo>
                  <a:cubicBezTo>
                    <a:pt x="38547" y="2736"/>
                    <a:pt x="39677" y="2290"/>
                    <a:pt x="40811" y="1851"/>
                  </a:cubicBezTo>
                  <a:cubicBezTo>
                    <a:pt x="41945" y="1416"/>
                    <a:pt x="40747" y="375"/>
                    <a:pt x="39862" y="375"/>
                  </a:cubicBezTo>
                  <a:close/>
                  <a:moveTo>
                    <a:pt x="1498" y="1719"/>
                  </a:moveTo>
                  <a:cubicBezTo>
                    <a:pt x="1242" y="1894"/>
                    <a:pt x="996" y="2076"/>
                    <a:pt x="761" y="2265"/>
                  </a:cubicBezTo>
                  <a:cubicBezTo>
                    <a:pt x="1" y="2874"/>
                    <a:pt x="1103" y="3669"/>
                    <a:pt x="1926" y="3669"/>
                  </a:cubicBezTo>
                  <a:cubicBezTo>
                    <a:pt x="2130" y="3669"/>
                    <a:pt x="2311" y="3623"/>
                    <a:pt x="2451" y="3513"/>
                  </a:cubicBezTo>
                  <a:cubicBezTo>
                    <a:pt x="2618" y="3381"/>
                    <a:pt x="2793" y="3242"/>
                    <a:pt x="2975" y="3106"/>
                  </a:cubicBezTo>
                  <a:cubicBezTo>
                    <a:pt x="2436" y="3031"/>
                    <a:pt x="1502" y="2211"/>
                    <a:pt x="1498" y="1719"/>
                  </a:cubicBezTo>
                  <a:close/>
                  <a:moveTo>
                    <a:pt x="6376" y="1"/>
                  </a:moveTo>
                  <a:cubicBezTo>
                    <a:pt x="5271" y="1"/>
                    <a:pt x="4137" y="310"/>
                    <a:pt x="3064" y="814"/>
                  </a:cubicBezTo>
                  <a:cubicBezTo>
                    <a:pt x="3998" y="475"/>
                    <a:pt x="4989" y="264"/>
                    <a:pt x="5977" y="264"/>
                  </a:cubicBezTo>
                  <a:cubicBezTo>
                    <a:pt x="6366" y="264"/>
                    <a:pt x="6755" y="297"/>
                    <a:pt x="7136" y="368"/>
                  </a:cubicBezTo>
                  <a:cubicBezTo>
                    <a:pt x="7849" y="500"/>
                    <a:pt x="8519" y="789"/>
                    <a:pt x="9090" y="1242"/>
                  </a:cubicBezTo>
                  <a:cubicBezTo>
                    <a:pt x="9771" y="1780"/>
                    <a:pt x="10310" y="2889"/>
                    <a:pt x="11236" y="3003"/>
                  </a:cubicBezTo>
                  <a:cubicBezTo>
                    <a:pt x="11843" y="3082"/>
                    <a:pt x="13137" y="4686"/>
                    <a:pt x="12449" y="4686"/>
                  </a:cubicBezTo>
                  <a:cubicBezTo>
                    <a:pt x="12428" y="4686"/>
                    <a:pt x="12403" y="4686"/>
                    <a:pt x="12378" y="4683"/>
                  </a:cubicBezTo>
                  <a:cubicBezTo>
                    <a:pt x="10777" y="4479"/>
                    <a:pt x="10120" y="3574"/>
                    <a:pt x="9033" y="2557"/>
                  </a:cubicBezTo>
                  <a:cubicBezTo>
                    <a:pt x="8787" y="2329"/>
                    <a:pt x="8501" y="2168"/>
                    <a:pt x="8191" y="2061"/>
                  </a:cubicBezTo>
                  <a:lnTo>
                    <a:pt x="8191" y="2061"/>
                  </a:lnTo>
                  <a:cubicBezTo>
                    <a:pt x="8366" y="2204"/>
                    <a:pt x="8534" y="2372"/>
                    <a:pt x="8698" y="2571"/>
                  </a:cubicBezTo>
                  <a:cubicBezTo>
                    <a:pt x="9742" y="3855"/>
                    <a:pt x="10719" y="4903"/>
                    <a:pt x="12481" y="4903"/>
                  </a:cubicBezTo>
                  <a:cubicBezTo>
                    <a:pt x="12528" y="4903"/>
                    <a:pt x="12574" y="4903"/>
                    <a:pt x="12620" y="4900"/>
                  </a:cubicBezTo>
                  <a:cubicBezTo>
                    <a:pt x="14603" y="4843"/>
                    <a:pt x="15879" y="3509"/>
                    <a:pt x="17384" y="2415"/>
                  </a:cubicBezTo>
                  <a:cubicBezTo>
                    <a:pt x="17687" y="2193"/>
                    <a:pt x="17983" y="2001"/>
                    <a:pt x="18268" y="1862"/>
                  </a:cubicBezTo>
                  <a:lnTo>
                    <a:pt x="18268" y="1862"/>
                  </a:lnTo>
                  <a:cubicBezTo>
                    <a:pt x="18140" y="1880"/>
                    <a:pt x="17997" y="1923"/>
                    <a:pt x="17826" y="2001"/>
                  </a:cubicBezTo>
                  <a:cubicBezTo>
                    <a:pt x="17259" y="2261"/>
                    <a:pt x="16703" y="2860"/>
                    <a:pt x="16157" y="3188"/>
                  </a:cubicBezTo>
                  <a:cubicBezTo>
                    <a:pt x="15630" y="3502"/>
                    <a:pt x="15081" y="3763"/>
                    <a:pt x="14521" y="4008"/>
                  </a:cubicBezTo>
                  <a:cubicBezTo>
                    <a:pt x="14381" y="4069"/>
                    <a:pt x="14125" y="4158"/>
                    <a:pt x="13914" y="4158"/>
                  </a:cubicBezTo>
                  <a:cubicBezTo>
                    <a:pt x="13740" y="4158"/>
                    <a:pt x="13593" y="4097"/>
                    <a:pt x="13565" y="3908"/>
                  </a:cubicBezTo>
                  <a:cubicBezTo>
                    <a:pt x="13501" y="3506"/>
                    <a:pt x="14389" y="3103"/>
                    <a:pt x="14663" y="2985"/>
                  </a:cubicBezTo>
                  <a:cubicBezTo>
                    <a:pt x="16246" y="2293"/>
                    <a:pt x="17441" y="703"/>
                    <a:pt x="19241" y="493"/>
                  </a:cubicBezTo>
                  <a:cubicBezTo>
                    <a:pt x="19366" y="478"/>
                    <a:pt x="19495" y="468"/>
                    <a:pt x="19623" y="468"/>
                  </a:cubicBezTo>
                  <a:cubicBezTo>
                    <a:pt x="20097" y="468"/>
                    <a:pt x="20582" y="585"/>
                    <a:pt x="20936" y="921"/>
                  </a:cubicBezTo>
                  <a:cubicBezTo>
                    <a:pt x="21221" y="1195"/>
                    <a:pt x="21278" y="1566"/>
                    <a:pt x="21535" y="1859"/>
                  </a:cubicBezTo>
                  <a:cubicBezTo>
                    <a:pt x="21848" y="2211"/>
                    <a:pt x="22233" y="2346"/>
                    <a:pt x="22672" y="2504"/>
                  </a:cubicBezTo>
                  <a:cubicBezTo>
                    <a:pt x="23003" y="2621"/>
                    <a:pt x="22255" y="3313"/>
                    <a:pt x="21563" y="3620"/>
                  </a:cubicBezTo>
                  <a:cubicBezTo>
                    <a:pt x="21749" y="3773"/>
                    <a:pt x="21945" y="3919"/>
                    <a:pt x="22159" y="4055"/>
                  </a:cubicBezTo>
                  <a:cubicBezTo>
                    <a:pt x="23121" y="4661"/>
                    <a:pt x="24266" y="4986"/>
                    <a:pt x="25407" y="4999"/>
                  </a:cubicBezTo>
                  <a:cubicBezTo>
                    <a:pt x="24968" y="4464"/>
                    <a:pt x="24783" y="3694"/>
                    <a:pt x="25393" y="3541"/>
                  </a:cubicBezTo>
                  <a:cubicBezTo>
                    <a:pt x="26395" y="3288"/>
                    <a:pt x="27272" y="2835"/>
                    <a:pt x="28034" y="2137"/>
                  </a:cubicBezTo>
                  <a:cubicBezTo>
                    <a:pt x="28666" y="1555"/>
                    <a:pt x="29183" y="960"/>
                    <a:pt x="30024" y="689"/>
                  </a:cubicBezTo>
                  <a:cubicBezTo>
                    <a:pt x="30085" y="671"/>
                    <a:pt x="30146" y="664"/>
                    <a:pt x="30206" y="664"/>
                  </a:cubicBezTo>
                  <a:cubicBezTo>
                    <a:pt x="30723" y="664"/>
                    <a:pt x="31291" y="1302"/>
                    <a:pt x="31433" y="1865"/>
                  </a:cubicBezTo>
                  <a:cubicBezTo>
                    <a:pt x="31647" y="1812"/>
                    <a:pt x="31864" y="1787"/>
                    <a:pt x="32082" y="1787"/>
                  </a:cubicBezTo>
                  <a:lnTo>
                    <a:pt x="32193" y="1787"/>
                  </a:lnTo>
                  <a:cubicBezTo>
                    <a:pt x="32175" y="1762"/>
                    <a:pt x="32160" y="1737"/>
                    <a:pt x="32142" y="1712"/>
                  </a:cubicBezTo>
                  <a:cubicBezTo>
                    <a:pt x="32071" y="1591"/>
                    <a:pt x="31697" y="725"/>
                    <a:pt x="32078" y="725"/>
                  </a:cubicBezTo>
                  <a:cubicBezTo>
                    <a:pt x="32093" y="725"/>
                    <a:pt x="32111" y="725"/>
                    <a:pt x="32125" y="728"/>
                  </a:cubicBezTo>
                  <a:cubicBezTo>
                    <a:pt x="32545" y="792"/>
                    <a:pt x="32963" y="824"/>
                    <a:pt x="33380" y="824"/>
                  </a:cubicBezTo>
                  <a:cubicBezTo>
                    <a:pt x="33559" y="824"/>
                    <a:pt x="33740" y="817"/>
                    <a:pt x="33918" y="806"/>
                  </a:cubicBezTo>
                  <a:lnTo>
                    <a:pt x="33947" y="806"/>
                  </a:lnTo>
                  <a:cubicBezTo>
                    <a:pt x="33195" y="457"/>
                    <a:pt x="32356" y="271"/>
                    <a:pt x="31522" y="271"/>
                  </a:cubicBezTo>
                  <a:cubicBezTo>
                    <a:pt x="30919" y="271"/>
                    <a:pt x="30320" y="368"/>
                    <a:pt x="29754" y="575"/>
                  </a:cubicBezTo>
                  <a:cubicBezTo>
                    <a:pt x="27928" y="1242"/>
                    <a:pt x="27186" y="3406"/>
                    <a:pt x="25090" y="3491"/>
                  </a:cubicBezTo>
                  <a:cubicBezTo>
                    <a:pt x="25044" y="3495"/>
                    <a:pt x="24996" y="3495"/>
                    <a:pt x="24950" y="3495"/>
                  </a:cubicBezTo>
                  <a:cubicBezTo>
                    <a:pt x="22857" y="3495"/>
                    <a:pt x="22544" y="1462"/>
                    <a:pt x="20967" y="542"/>
                  </a:cubicBezTo>
                  <a:cubicBezTo>
                    <a:pt x="20340" y="175"/>
                    <a:pt x="19641" y="11"/>
                    <a:pt x="18938" y="11"/>
                  </a:cubicBezTo>
                  <a:cubicBezTo>
                    <a:pt x="18072" y="11"/>
                    <a:pt x="17202" y="257"/>
                    <a:pt x="16446" y="671"/>
                  </a:cubicBezTo>
                  <a:cubicBezTo>
                    <a:pt x="15515" y="1177"/>
                    <a:pt x="14781" y="1966"/>
                    <a:pt x="13918" y="2568"/>
                  </a:cubicBezTo>
                  <a:cubicBezTo>
                    <a:pt x="13369" y="2950"/>
                    <a:pt x="12941" y="3224"/>
                    <a:pt x="12352" y="3224"/>
                  </a:cubicBezTo>
                  <a:cubicBezTo>
                    <a:pt x="12210" y="3224"/>
                    <a:pt x="12057" y="3210"/>
                    <a:pt x="11889" y="3174"/>
                  </a:cubicBezTo>
                  <a:cubicBezTo>
                    <a:pt x="11090" y="3003"/>
                    <a:pt x="11012" y="2667"/>
                    <a:pt x="10534" y="2061"/>
                  </a:cubicBezTo>
                  <a:cubicBezTo>
                    <a:pt x="9365" y="589"/>
                    <a:pt x="7899" y="1"/>
                    <a:pt x="6376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5" name="Google Shape;2285;p50"/>
            <p:cNvSpPr/>
            <p:nvPr/>
          </p:nvSpPr>
          <p:spPr>
            <a:xfrm>
              <a:off x="1432150" y="3542325"/>
              <a:ext cx="167450" cy="57425"/>
            </a:xfrm>
            <a:custGeom>
              <a:rect b="b" l="l" r="r" t="t"/>
              <a:pathLst>
                <a:path extrusionOk="0" h="2297" w="6698">
                  <a:moveTo>
                    <a:pt x="1570" y="1"/>
                  </a:moveTo>
                  <a:lnTo>
                    <a:pt x="1570" y="1"/>
                  </a:lnTo>
                  <a:cubicBezTo>
                    <a:pt x="1278" y="108"/>
                    <a:pt x="989" y="228"/>
                    <a:pt x="707" y="361"/>
                  </a:cubicBezTo>
                  <a:cubicBezTo>
                    <a:pt x="682" y="368"/>
                    <a:pt x="657" y="378"/>
                    <a:pt x="636" y="393"/>
                  </a:cubicBezTo>
                  <a:cubicBezTo>
                    <a:pt x="482" y="468"/>
                    <a:pt x="329" y="542"/>
                    <a:pt x="176" y="625"/>
                  </a:cubicBezTo>
                  <a:cubicBezTo>
                    <a:pt x="54" y="689"/>
                    <a:pt x="1" y="789"/>
                    <a:pt x="4" y="906"/>
                  </a:cubicBezTo>
                  <a:cubicBezTo>
                    <a:pt x="500" y="564"/>
                    <a:pt x="1028" y="257"/>
                    <a:pt x="1570" y="1"/>
                  </a:cubicBezTo>
                  <a:close/>
                  <a:moveTo>
                    <a:pt x="5093" y="685"/>
                  </a:moveTo>
                  <a:cubicBezTo>
                    <a:pt x="3862" y="685"/>
                    <a:pt x="2557" y="1480"/>
                    <a:pt x="1481" y="2293"/>
                  </a:cubicBezTo>
                  <a:cubicBezTo>
                    <a:pt x="1505" y="2297"/>
                    <a:pt x="1530" y="2297"/>
                    <a:pt x="1556" y="2297"/>
                  </a:cubicBezTo>
                  <a:cubicBezTo>
                    <a:pt x="1588" y="2297"/>
                    <a:pt x="1616" y="2293"/>
                    <a:pt x="1645" y="2286"/>
                  </a:cubicBezTo>
                  <a:cubicBezTo>
                    <a:pt x="1984" y="2204"/>
                    <a:pt x="2009" y="2186"/>
                    <a:pt x="2254" y="1983"/>
                  </a:cubicBezTo>
                  <a:cubicBezTo>
                    <a:pt x="3232" y="1530"/>
                    <a:pt x="4497" y="1092"/>
                    <a:pt x="5631" y="1092"/>
                  </a:cubicBezTo>
                  <a:cubicBezTo>
                    <a:pt x="6006" y="1092"/>
                    <a:pt x="6365" y="1138"/>
                    <a:pt x="6697" y="1248"/>
                  </a:cubicBezTo>
                  <a:cubicBezTo>
                    <a:pt x="6199" y="849"/>
                    <a:pt x="5653" y="685"/>
                    <a:pt x="5093" y="685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6" name="Google Shape;2286;p50"/>
            <p:cNvSpPr/>
            <p:nvPr/>
          </p:nvSpPr>
          <p:spPr>
            <a:xfrm>
              <a:off x="1432250" y="3528600"/>
              <a:ext cx="291000" cy="110575"/>
            </a:xfrm>
            <a:custGeom>
              <a:rect b="b" l="l" r="r" t="t"/>
              <a:pathLst>
                <a:path extrusionOk="0" h="4423" w="11640">
                  <a:moveTo>
                    <a:pt x="4479" y="0"/>
                  </a:moveTo>
                  <a:cubicBezTo>
                    <a:pt x="3491" y="0"/>
                    <a:pt x="2500" y="211"/>
                    <a:pt x="1566" y="550"/>
                  </a:cubicBezTo>
                  <a:cubicBezTo>
                    <a:pt x="1024" y="806"/>
                    <a:pt x="496" y="1113"/>
                    <a:pt x="0" y="1455"/>
                  </a:cubicBezTo>
                  <a:cubicBezTo>
                    <a:pt x="4" y="1947"/>
                    <a:pt x="938" y="2767"/>
                    <a:pt x="1477" y="2842"/>
                  </a:cubicBezTo>
                  <a:cubicBezTo>
                    <a:pt x="2553" y="2029"/>
                    <a:pt x="3858" y="1234"/>
                    <a:pt x="5089" y="1234"/>
                  </a:cubicBezTo>
                  <a:cubicBezTo>
                    <a:pt x="5649" y="1234"/>
                    <a:pt x="6195" y="1398"/>
                    <a:pt x="6693" y="1797"/>
                  </a:cubicBezTo>
                  <a:cubicBezTo>
                    <a:pt x="7003" y="1904"/>
                    <a:pt x="7289" y="2065"/>
                    <a:pt x="7535" y="2293"/>
                  </a:cubicBezTo>
                  <a:cubicBezTo>
                    <a:pt x="8622" y="3310"/>
                    <a:pt x="9279" y="4215"/>
                    <a:pt x="10880" y="4419"/>
                  </a:cubicBezTo>
                  <a:cubicBezTo>
                    <a:pt x="10905" y="4422"/>
                    <a:pt x="10930" y="4422"/>
                    <a:pt x="10951" y="4422"/>
                  </a:cubicBezTo>
                  <a:cubicBezTo>
                    <a:pt x="11639" y="4422"/>
                    <a:pt x="10345" y="2818"/>
                    <a:pt x="9738" y="2739"/>
                  </a:cubicBezTo>
                  <a:cubicBezTo>
                    <a:pt x="8812" y="2625"/>
                    <a:pt x="8273" y="1516"/>
                    <a:pt x="7592" y="978"/>
                  </a:cubicBezTo>
                  <a:cubicBezTo>
                    <a:pt x="7021" y="525"/>
                    <a:pt x="6351" y="236"/>
                    <a:pt x="5638" y="104"/>
                  </a:cubicBezTo>
                  <a:cubicBezTo>
                    <a:pt x="5257" y="33"/>
                    <a:pt x="4868" y="0"/>
                    <a:pt x="4479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7" name="Google Shape;2287;p50"/>
            <p:cNvSpPr/>
            <p:nvPr/>
          </p:nvSpPr>
          <p:spPr>
            <a:xfrm>
              <a:off x="1851500" y="3562750"/>
              <a:ext cx="82400" cy="53425"/>
            </a:xfrm>
            <a:custGeom>
              <a:rect b="b" l="l" r="r" t="t"/>
              <a:pathLst>
                <a:path extrusionOk="0" h="2137" w="3296">
                  <a:moveTo>
                    <a:pt x="881" y="0"/>
                  </a:moveTo>
                  <a:cubicBezTo>
                    <a:pt x="596" y="0"/>
                    <a:pt x="300" y="86"/>
                    <a:pt x="0" y="232"/>
                  </a:cubicBezTo>
                  <a:cubicBezTo>
                    <a:pt x="36" y="229"/>
                    <a:pt x="68" y="224"/>
                    <a:pt x="104" y="224"/>
                  </a:cubicBezTo>
                  <a:cubicBezTo>
                    <a:pt x="667" y="224"/>
                    <a:pt x="817" y="852"/>
                    <a:pt x="1259" y="1369"/>
                  </a:cubicBezTo>
                  <a:cubicBezTo>
                    <a:pt x="1594" y="1758"/>
                    <a:pt x="2097" y="1940"/>
                    <a:pt x="2564" y="2107"/>
                  </a:cubicBezTo>
                  <a:cubicBezTo>
                    <a:pt x="2614" y="2125"/>
                    <a:pt x="2671" y="2136"/>
                    <a:pt x="2735" y="2136"/>
                  </a:cubicBezTo>
                  <a:cubicBezTo>
                    <a:pt x="2899" y="2136"/>
                    <a:pt x="3096" y="2079"/>
                    <a:pt x="3295" y="1990"/>
                  </a:cubicBezTo>
                  <a:cubicBezTo>
                    <a:pt x="2920" y="1669"/>
                    <a:pt x="2599" y="1302"/>
                    <a:pt x="2293" y="881"/>
                  </a:cubicBezTo>
                  <a:cubicBezTo>
                    <a:pt x="1833" y="250"/>
                    <a:pt x="1366" y="0"/>
                    <a:pt x="881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8" name="Google Shape;2288;p50"/>
            <p:cNvSpPr/>
            <p:nvPr/>
          </p:nvSpPr>
          <p:spPr>
            <a:xfrm>
              <a:off x="1732300" y="3533675"/>
              <a:ext cx="237600" cy="92300"/>
            </a:xfrm>
            <a:custGeom>
              <a:rect b="b" l="l" r="r" t="t"/>
              <a:pathLst>
                <a:path extrusionOk="0" h="3692" w="9504">
                  <a:moveTo>
                    <a:pt x="6123" y="1"/>
                  </a:moveTo>
                  <a:cubicBezTo>
                    <a:pt x="5995" y="1"/>
                    <a:pt x="5866" y="11"/>
                    <a:pt x="5741" y="26"/>
                  </a:cubicBezTo>
                  <a:cubicBezTo>
                    <a:pt x="3941" y="236"/>
                    <a:pt x="2746" y="1826"/>
                    <a:pt x="1163" y="2518"/>
                  </a:cubicBezTo>
                  <a:cubicBezTo>
                    <a:pt x="889" y="2636"/>
                    <a:pt x="1" y="3039"/>
                    <a:pt x="65" y="3441"/>
                  </a:cubicBezTo>
                  <a:cubicBezTo>
                    <a:pt x="93" y="3630"/>
                    <a:pt x="240" y="3691"/>
                    <a:pt x="414" y="3691"/>
                  </a:cubicBezTo>
                  <a:cubicBezTo>
                    <a:pt x="625" y="3691"/>
                    <a:pt x="881" y="3602"/>
                    <a:pt x="1021" y="3541"/>
                  </a:cubicBezTo>
                  <a:cubicBezTo>
                    <a:pt x="1581" y="3296"/>
                    <a:pt x="2130" y="3035"/>
                    <a:pt x="2657" y="2721"/>
                  </a:cubicBezTo>
                  <a:cubicBezTo>
                    <a:pt x="3203" y="2393"/>
                    <a:pt x="3759" y="1794"/>
                    <a:pt x="4326" y="1534"/>
                  </a:cubicBezTo>
                  <a:cubicBezTo>
                    <a:pt x="4497" y="1456"/>
                    <a:pt x="4640" y="1413"/>
                    <a:pt x="4768" y="1395"/>
                  </a:cubicBezTo>
                  <a:cubicBezTo>
                    <a:pt x="5068" y="1249"/>
                    <a:pt x="5364" y="1163"/>
                    <a:pt x="5649" y="1163"/>
                  </a:cubicBezTo>
                  <a:cubicBezTo>
                    <a:pt x="6134" y="1163"/>
                    <a:pt x="6601" y="1413"/>
                    <a:pt x="7061" y="2044"/>
                  </a:cubicBezTo>
                  <a:cubicBezTo>
                    <a:pt x="7367" y="2465"/>
                    <a:pt x="7688" y="2832"/>
                    <a:pt x="8063" y="3153"/>
                  </a:cubicBezTo>
                  <a:cubicBezTo>
                    <a:pt x="8755" y="2846"/>
                    <a:pt x="9503" y="2154"/>
                    <a:pt x="9172" y="2037"/>
                  </a:cubicBezTo>
                  <a:cubicBezTo>
                    <a:pt x="8733" y="1879"/>
                    <a:pt x="8348" y="1744"/>
                    <a:pt x="8035" y="1392"/>
                  </a:cubicBezTo>
                  <a:cubicBezTo>
                    <a:pt x="7778" y="1099"/>
                    <a:pt x="7721" y="728"/>
                    <a:pt x="7436" y="454"/>
                  </a:cubicBezTo>
                  <a:cubicBezTo>
                    <a:pt x="7082" y="118"/>
                    <a:pt x="6597" y="1"/>
                    <a:pt x="6123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9" name="Google Shape;2289;p50"/>
            <p:cNvSpPr/>
            <p:nvPr/>
          </p:nvSpPr>
          <p:spPr>
            <a:xfrm>
              <a:off x="2029975" y="3568625"/>
              <a:ext cx="152875" cy="91650"/>
            </a:xfrm>
            <a:custGeom>
              <a:rect b="b" l="l" r="r" t="t"/>
              <a:pathLst>
                <a:path extrusionOk="0" h="3666" w="6115">
                  <a:moveTo>
                    <a:pt x="6026" y="0"/>
                  </a:moveTo>
                  <a:lnTo>
                    <a:pt x="6026" y="0"/>
                  </a:lnTo>
                  <a:cubicBezTo>
                    <a:pt x="5730" y="79"/>
                    <a:pt x="5441" y="203"/>
                    <a:pt x="5185" y="374"/>
                  </a:cubicBezTo>
                  <a:cubicBezTo>
                    <a:pt x="4329" y="942"/>
                    <a:pt x="3812" y="1880"/>
                    <a:pt x="2920" y="2415"/>
                  </a:cubicBezTo>
                  <a:cubicBezTo>
                    <a:pt x="2346" y="2757"/>
                    <a:pt x="1701" y="2956"/>
                    <a:pt x="1049" y="3060"/>
                  </a:cubicBezTo>
                  <a:cubicBezTo>
                    <a:pt x="731" y="3110"/>
                    <a:pt x="410" y="3134"/>
                    <a:pt x="89" y="3134"/>
                  </a:cubicBezTo>
                  <a:lnTo>
                    <a:pt x="0" y="3134"/>
                  </a:lnTo>
                  <a:cubicBezTo>
                    <a:pt x="249" y="3438"/>
                    <a:pt x="581" y="3666"/>
                    <a:pt x="895" y="3666"/>
                  </a:cubicBezTo>
                  <a:cubicBezTo>
                    <a:pt x="945" y="3666"/>
                    <a:pt x="995" y="3659"/>
                    <a:pt x="1041" y="3648"/>
                  </a:cubicBezTo>
                  <a:cubicBezTo>
                    <a:pt x="1954" y="3417"/>
                    <a:pt x="2835" y="3027"/>
                    <a:pt x="3583" y="2454"/>
                  </a:cubicBezTo>
                  <a:cubicBezTo>
                    <a:pt x="4283" y="1919"/>
                    <a:pt x="4814" y="1074"/>
                    <a:pt x="5677" y="795"/>
                  </a:cubicBezTo>
                  <a:cubicBezTo>
                    <a:pt x="6037" y="678"/>
                    <a:pt x="6115" y="357"/>
                    <a:pt x="6026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0" name="Google Shape;2290;p50"/>
            <p:cNvSpPr/>
            <p:nvPr/>
          </p:nvSpPr>
          <p:spPr>
            <a:xfrm>
              <a:off x="2014350" y="3538575"/>
              <a:ext cx="166275" cy="108425"/>
            </a:xfrm>
            <a:custGeom>
              <a:rect b="b" l="l" r="r" t="t"/>
              <a:pathLst>
                <a:path extrusionOk="0" h="4337" w="6651">
                  <a:moveTo>
                    <a:pt x="5424" y="1"/>
                  </a:moveTo>
                  <a:cubicBezTo>
                    <a:pt x="5364" y="1"/>
                    <a:pt x="5303" y="8"/>
                    <a:pt x="5242" y="26"/>
                  </a:cubicBezTo>
                  <a:cubicBezTo>
                    <a:pt x="4401" y="297"/>
                    <a:pt x="3884" y="892"/>
                    <a:pt x="3252" y="1474"/>
                  </a:cubicBezTo>
                  <a:cubicBezTo>
                    <a:pt x="2490" y="2172"/>
                    <a:pt x="1613" y="2625"/>
                    <a:pt x="611" y="2878"/>
                  </a:cubicBezTo>
                  <a:cubicBezTo>
                    <a:pt x="1" y="3031"/>
                    <a:pt x="186" y="3801"/>
                    <a:pt x="625" y="4336"/>
                  </a:cubicBezTo>
                  <a:lnTo>
                    <a:pt x="714" y="4336"/>
                  </a:lnTo>
                  <a:cubicBezTo>
                    <a:pt x="1035" y="4336"/>
                    <a:pt x="1356" y="4312"/>
                    <a:pt x="1674" y="4262"/>
                  </a:cubicBezTo>
                  <a:cubicBezTo>
                    <a:pt x="2326" y="4158"/>
                    <a:pt x="2971" y="3959"/>
                    <a:pt x="3545" y="3617"/>
                  </a:cubicBezTo>
                  <a:cubicBezTo>
                    <a:pt x="4437" y="3082"/>
                    <a:pt x="4954" y="2144"/>
                    <a:pt x="5810" y="1576"/>
                  </a:cubicBezTo>
                  <a:cubicBezTo>
                    <a:pt x="6066" y="1405"/>
                    <a:pt x="6355" y="1281"/>
                    <a:pt x="6651" y="1202"/>
                  </a:cubicBezTo>
                  <a:cubicBezTo>
                    <a:pt x="6509" y="639"/>
                    <a:pt x="5941" y="1"/>
                    <a:pt x="5424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1" name="Google Shape;2291;p50"/>
            <p:cNvSpPr/>
            <p:nvPr/>
          </p:nvSpPr>
          <p:spPr>
            <a:xfrm>
              <a:off x="2199600" y="3542125"/>
              <a:ext cx="59475" cy="48000"/>
            </a:xfrm>
            <a:custGeom>
              <a:rect b="b" l="l" r="r" t="t"/>
              <a:pathLst>
                <a:path extrusionOk="0" h="1920" w="2379">
                  <a:moveTo>
                    <a:pt x="1755" y="1"/>
                  </a:moveTo>
                  <a:cubicBezTo>
                    <a:pt x="1897" y="65"/>
                    <a:pt x="2033" y="137"/>
                    <a:pt x="2168" y="212"/>
                  </a:cubicBezTo>
                  <a:cubicBezTo>
                    <a:pt x="2239" y="251"/>
                    <a:pt x="2308" y="294"/>
                    <a:pt x="2379" y="336"/>
                  </a:cubicBezTo>
                  <a:cubicBezTo>
                    <a:pt x="2193" y="147"/>
                    <a:pt x="1979" y="1"/>
                    <a:pt x="1759" y="1"/>
                  </a:cubicBezTo>
                  <a:close/>
                  <a:moveTo>
                    <a:pt x="1" y="982"/>
                  </a:moveTo>
                  <a:cubicBezTo>
                    <a:pt x="243" y="1367"/>
                    <a:pt x="589" y="1770"/>
                    <a:pt x="1052" y="1838"/>
                  </a:cubicBezTo>
                  <a:cubicBezTo>
                    <a:pt x="1306" y="1877"/>
                    <a:pt x="1559" y="1905"/>
                    <a:pt x="1816" y="1920"/>
                  </a:cubicBezTo>
                  <a:cubicBezTo>
                    <a:pt x="1640" y="1745"/>
                    <a:pt x="1466" y="1567"/>
                    <a:pt x="1252" y="1413"/>
                  </a:cubicBezTo>
                  <a:cubicBezTo>
                    <a:pt x="878" y="1139"/>
                    <a:pt x="442" y="1003"/>
                    <a:pt x="1" y="982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2" name="Google Shape;2292;p50"/>
            <p:cNvSpPr/>
            <p:nvPr/>
          </p:nvSpPr>
          <p:spPr>
            <a:xfrm>
              <a:off x="2187225" y="3540100"/>
              <a:ext cx="94850" cy="50400"/>
            </a:xfrm>
            <a:custGeom>
              <a:rect b="b" l="l" r="r" t="t"/>
              <a:pathLst>
                <a:path extrusionOk="0" h="2016" w="3794">
                  <a:moveTo>
                    <a:pt x="381" y="1"/>
                  </a:moveTo>
                  <a:cubicBezTo>
                    <a:pt x="0" y="1"/>
                    <a:pt x="374" y="867"/>
                    <a:pt x="445" y="988"/>
                  </a:cubicBezTo>
                  <a:cubicBezTo>
                    <a:pt x="463" y="1013"/>
                    <a:pt x="478" y="1038"/>
                    <a:pt x="496" y="1063"/>
                  </a:cubicBezTo>
                  <a:cubicBezTo>
                    <a:pt x="937" y="1084"/>
                    <a:pt x="1373" y="1220"/>
                    <a:pt x="1747" y="1494"/>
                  </a:cubicBezTo>
                  <a:cubicBezTo>
                    <a:pt x="1961" y="1648"/>
                    <a:pt x="2135" y="1826"/>
                    <a:pt x="2311" y="2001"/>
                  </a:cubicBezTo>
                  <a:cubicBezTo>
                    <a:pt x="2474" y="2012"/>
                    <a:pt x="2639" y="2015"/>
                    <a:pt x="2803" y="2015"/>
                  </a:cubicBezTo>
                  <a:cubicBezTo>
                    <a:pt x="2981" y="2015"/>
                    <a:pt x="3159" y="2012"/>
                    <a:pt x="3341" y="1997"/>
                  </a:cubicBezTo>
                  <a:cubicBezTo>
                    <a:pt x="3794" y="1969"/>
                    <a:pt x="3434" y="1202"/>
                    <a:pt x="3323" y="1017"/>
                  </a:cubicBezTo>
                  <a:cubicBezTo>
                    <a:pt x="3223" y="852"/>
                    <a:pt x="3063" y="613"/>
                    <a:pt x="2874" y="417"/>
                  </a:cubicBezTo>
                  <a:cubicBezTo>
                    <a:pt x="2803" y="375"/>
                    <a:pt x="2734" y="332"/>
                    <a:pt x="2663" y="293"/>
                  </a:cubicBezTo>
                  <a:cubicBezTo>
                    <a:pt x="2528" y="218"/>
                    <a:pt x="2392" y="146"/>
                    <a:pt x="2250" y="82"/>
                  </a:cubicBezTo>
                  <a:lnTo>
                    <a:pt x="2221" y="82"/>
                  </a:lnTo>
                  <a:cubicBezTo>
                    <a:pt x="2043" y="93"/>
                    <a:pt x="1862" y="100"/>
                    <a:pt x="1683" y="100"/>
                  </a:cubicBezTo>
                  <a:cubicBezTo>
                    <a:pt x="1266" y="100"/>
                    <a:pt x="848" y="68"/>
                    <a:pt x="428" y="4"/>
                  </a:cubicBezTo>
                  <a:cubicBezTo>
                    <a:pt x="414" y="1"/>
                    <a:pt x="396" y="1"/>
                    <a:pt x="381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93" name="Google Shape;2293;p50"/>
          <p:cNvSpPr txBox="1"/>
          <p:nvPr/>
        </p:nvSpPr>
        <p:spPr>
          <a:xfrm>
            <a:off x="1574050" y="952688"/>
            <a:ext cx="73689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200"/>
              <a:buFont typeface="Itim"/>
              <a:buChar char="★"/>
            </a:pPr>
            <a:r>
              <a:rPr lang="en" sz="22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rPr>
              <a:t>Manages classroom and provide constant moderation</a:t>
            </a:r>
            <a:endParaRPr sz="2200">
              <a:solidFill>
                <a:schemeClr val="dk2"/>
              </a:solidFill>
              <a:latin typeface="Itim"/>
              <a:ea typeface="Itim"/>
              <a:cs typeface="Itim"/>
              <a:sym typeface="Itim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2"/>
              </a:solidFill>
              <a:latin typeface="Itim"/>
              <a:ea typeface="Itim"/>
              <a:cs typeface="Itim"/>
              <a:sym typeface="Itim"/>
            </a:endParaRPr>
          </a:p>
          <a:p>
            <a:pPr indent="-3683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200"/>
              <a:buFont typeface="Itim"/>
              <a:buChar char="★"/>
            </a:pPr>
            <a:r>
              <a:rPr lang="en" sz="22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rPr>
              <a:t>Assigns Teacher and Students to their respective Class</a:t>
            </a:r>
            <a:endParaRPr sz="2200">
              <a:solidFill>
                <a:schemeClr val="dk2"/>
              </a:solidFill>
              <a:latin typeface="Itim"/>
              <a:ea typeface="Itim"/>
              <a:cs typeface="Itim"/>
              <a:sym typeface="Itim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2"/>
              </a:solidFill>
              <a:latin typeface="Itim"/>
              <a:ea typeface="Itim"/>
              <a:cs typeface="Itim"/>
              <a:sym typeface="Itim"/>
            </a:endParaRPr>
          </a:p>
          <a:p>
            <a:pPr indent="-3683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200"/>
              <a:buFont typeface="Itim"/>
              <a:buChar char="★"/>
            </a:pPr>
            <a:r>
              <a:rPr lang="en" sz="22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rPr>
              <a:t>Adds or Removes Class ,Updates Current Sem</a:t>
            </a:r>
            <a:endParaRPr sz="2200">
              <a:solidFill>
                <a:schemeClr val="dk2"/>
              </a:solidFill>
              <a:latin typeface="Itim"/>
              <a:ea typeface="Itim"/>
              <a:cs typeface="Itim"/>
              <a:sym typeface="Itim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2"/>
              </a:solidFill>
              <a:latin typeface="Itim"/>
              <a:ea typeface="Itim"/>
              <a:cs typeface="Itim"/>
              <a:sym typeface="Itim"/>
            </a:endParaRPr>
          </a:p>
          <a:p>
            <a:pPr indent="-3683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200"/>
              <a:buFont typeface="Itim"/>
              <a:buChar char="★"/>
            </a:pPr>
            <a:r>
              <a:rPr lang="en" sz="22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rPr>
              <a:t>Adds or Removes Teacher and Students from classroom</a:t>
            </a:r>
            <a:endParaRPr sz="2200">
              <a:solidFill>
                <a:schemeClr val="dk2"/>
              </a:solidFill>
              <a:latin typeface="Itim"/>
              <a:ea typeface="Itim"/>
              <a:cs typeface="Itim"/>
              <a:sym typeface="Itim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7" name="Shape 2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8" name="Google Shape;2298;p51"/>
          <p:cNvGrpSpPr/>
          <p:nvPr/>
        </p:nvGrpSpPr>
        <p:grpSpPr>
          <a:xfrm>
            <a:off x="6604940" y="3898502"/>
            <a:ext cx="1745583" cy="230173"/>
            <a:chOff x="1394800" y="3522000"/>
            <a:chExt cx="1048650" cy="138275"/>
          </a:xfrm>
        </p:grpSpPr>
        <p:sp>
          <p:nvSpPr>
            <p:cNvPr id="2299" name="Google Shape;2299;p51"/>
            <p:cNvSpPr/>
            <p:nvPr/>
          </p:nvSpPr>
          <p:spPr>
            <a:xfrm>
              <a:off x="1394800" y="3522000"/>
              <a:ext cx="1048650" cy="125000"/>
            </a:xfrm>
            <a:custGeom>
              <a:rect b="b" l="l" r="r" t="t"/>
              <a:pathLst>
                <a:path extrusionOk="0" h="5000" w="41946">
                  <a:moveTo>
                    <a:pt x="39862" y="375"/>
                  </a:moveTo>
                  <a:cubicBezTo>
                    <a:pt x="39752" y="375"/>
                    <a:pt x="39641" y="393"/>
                    <a:pt x="39545" y="429"/>
                  </a:cubicBezTo>
                  <a:cubicBezTo>
                    <a:pt x="38422" y="860"/>
                    <a:pt x="37231" y="1220"/>
                    <a:pt x="36143" y="1737"/>
                  </a:cubicBezTo>
                  <a:cubicBezTo>
                    <a:pt x="35848" y="1880"/>
                    <a:pt x="35723" y="1951"/>
                    <a:pt x="35630" y="1951"/>
                  </a:cubicBezTo>
                  <a:cubicBezTo>
                    <a:pt x="35516" y="1951"/>
                    <a:pt x="35452" y="1837"/>
                    <a:pt x="35173" y="1598"/>
                  </a:cubicBezTo>
                  <a:cubicBezTo>
                    <a:pt x="34984" y="1431"/>
                    <a:pt x="34785" y="1277"/>
                    <a:pt x="34571" y="1141"/>
                  </a:cubicBezTo>
                  <a:lnTo>
                    <a:pt x="34571" y="1141"/>
                  </a:lnTo>
                  <a:cubicBezTo>
                    <a:pt x="34760" y="1337"/>
                    <a:pt x="34920" y="1576"/>
                    <a:pt x="35020" y="1741"/>
                  </a:cubicBezTo>
                  <a:cubicBezTo>
                    <a:pt x="35131" y="1926"/>
                    <a:pt x="35491" y="2693"/>
                    <a:pt x="35038" y="2721"/>
                  </a:cubicBezTo>
                  <a:cubicBezTo>
                    <a:pt x="34856" y="2736"/>
                    <a:pt x="34678" y="2739"/>
                    <a:pt x="34500" y="2739"/>
                  </a:cubicBezTo>
                  <a:cubicBezTo>
                    <a:pt x="34336" y="2739"/>
                    <a:pt x="34171" y="2736"/>
                    <a:pt x="34008" y="2725"/>
                  </a:cubicBezTo>
                  <a:lnTo>
                    <a:pt x="34008" y="2725"/>
                  </a:lnTo>
                  <a:cubicBezTo>
                    <a:pt x="34282" y="3003"/>
                    <a:pt x="34556" y="3274"/>
                    <a:pt x="34974" y="3420"/>
                  </a:cubicBezTo>
                  <a:cubicBezTo>
                    <a:pt x="35244" y="3516"/>
                    <a:pt x="35509" y="3559"/>
                    <a:pt x="35766" y="3559"/>
                  </a:cubicBezTo>
                  <a:cubicBezTo>
                    <a:pt x="36322" y="3559"/>
                    <a:pt x="36853" y="3370"/>
                    <a:pt x="37410" y="3164"/>
                  </a:cubicBezTo>
                  <a:cubicBezTo>
                    <a:pt x="38547" y="2736"/>
                    <a:pt x="39677" y="2290"/>
                    <a:pt x="40811" y="1851"/>
                  </a:cubicBezTo>
                  <a:cubicBezTo>
                    <a:pt x="41945" y="1416"/>
                    <a:pt x="40747" y="375"/>
                    <a:pt x="39862" y="375"/>
                  </a:cubicBezTo>
                  <a:close/>
                  <a:moveTo>
                    <a:pt x="1498" y="1719"/>
                  </a:moveTo>
                  <a:cubicBezTo>
                    <a:pt x="1242" y="1894"/>
                    <a:pt x="996" y="2076"/>
                    <a:pt x="761" y="2265"/>
                  </a:cubicBezTo>
                  <a:cubicBezTo>
                    <a:pt x="1" y="2874"/>
                    <a:pt x="1103" y="3669"/>
                    <a:pt x="1926" y="3669"/>
                  </a:cubicBezTo>
                  <a:cubicBezTo>
                    <a:pt x="2130" y="3669"/>
                    <a:pt x="2311" y="3623"/>
                    <a:pt x="2451" y="3513"/>
                  </a:cubicBezTo>
                  <a:cubicBezTo>
                    <a:pt x="2618" y="3381"/>
                    <a:pt x="2793" y="3242"/>
                    <a:pt x="2975" y="3106"/>
                  </a:cubicBezTo>
                  <a:cubicBezTo>
                    <a:pt x="2436" y="3031"/>
                    <a:pt x="1502" y="2211"/>
                    <a:pt x="1498" y="1719"/>
                  </a:cubicBezTo>
                  <a:close/>
                  <a:moveTo>
                    <a:pt x="6376" y="1"/>
                  </a:moveTo>
                  <a:cubicBezTo>
                    <a:pt x="5271" y="1"/>
                    <a:pt x="4137" y="310"/>
                    <a:pt x="3064" y="814"/>
                  </a:cubicBezTo>
                  <a:cubicBezTo>
                    <a:pt x="3998" y="475"/>
                    <a:pt x="4989" y="264"/>
                    <a:pt x="5977" y="264"/>
                  </a:cubicBezTo>
                  <a:cubicBezTo>
                    <a:pt x="6366" y="264"/>
                    <a:pt x="6755" y="297"/>
                    <a:pt x="7136" y="368"/>
                  </a:cubicBezTo>
                  <a:cubicBezTo>
                    <a:pt x="7849" y="500"/>
                    <a:pt x="8519" y="789"/>
                    <a:pt x="9090" y="1242"/>
                  </a:cubicBezTo>
                  <a:cubicBezTo>
                    <a:pt x="9771" y="1780"/>
                    <a:pt x="10310" y="2889"/>
                    <a:pt x="11236" y="3003"/>
                  </a:cubicBezTo>
                  <a:cubicBezTo>
                    <a:pt x="11843" y="3082"/>
                    <a:pt x="13137" y="4686"/>
                    <a:pt x="12449" y="4686"/>
                  </a:cubicBezTo>
                  <a:cubicBezTo>
                    <a:pt x="12428" y="4686"/>
                    <a:pt x="12403" y="4686"/>
                    <a:pt x="12378" y="4683"/>
                  </a:cubicBezTo>
                  <a:cubicBezTo>
                    <a:pt x="10777" y="4479"/>
                    <a:pt x="10120" y="3574"/>
                    <a:pt x="9033" y="2557"/>
                  </a:cubicBezTo>
                  <a:cubicBezTo>
                    <a:pt x="8787" y="2329"/>
                    <a:pt x="8501" y="2168"/>
                    <a:pt x="8191" y="2061"/>
                  </a:cubicBezTo>
                  <a:lnTo>
                    <a:pt x="8191" y="2061"/>
                  </a:lnTo>
                  <a:cubicBezTo>
                    <a:pt x="8366" y="2204"/>
                    <a:pt x="8534" y="2372"/>
                    <a:pt x="8698" y="2571"/>
                  </a:cubicBezTo>
                  <a:cubicBezTo>
                    <a:pt x="9742" y="3855"/>
                    <a:pt x="10719" y="4903"/>
                    <a:pt x="12481" y="4903"/>
                  </a:cubicBezTo>
                  <a:cubicBezTo>
                    <a:pt x="12528" y="4903"/>
                    <a:pt x="12574" y="4903"/>
                    <a:pt x="12620" y="4900"/>
                  </a:cubicBezTo>
                  <a:cubicBezTo>
                    <a:pt x="14603" y="4843"/>
                    <a:pt x="15879" y="3509"/>
                    <a:pt x="17384" y="2415"/>
                  </a:cubicBezTo>
                  <a:cubicBezTo>
                    <a:pt x="17687" y="2193"/>
                    <a:pt x="17983" y="2001"/>
                    <a:pt x="18268" y="1862"/>
                  </a:cubicBezTo>
                  <a:lnTo>
                    <a:pt x="18268" y="1862"/>
                  </a:lnTo>
                  <a:cubicBezTo>
                    <a:pt x="18140" y="1880"/>
                    <a:pt x="17997" y="1923"/>
                    <a:pt x="17826" y="2001"/>
                  </a:cubicBezTo>
                  <a:cubicBezTo>
                    <a:pt x="17259" y="2261"/>
                    <a:pt x="16703" y="2860"/>
                    <a:pt x="16157" y="3188"/>
                  </a:cubicBezTo>
                  <a:cubicBezTo>
                    <a:pt x="15630" y="3502"/>
                    <a:pt x="15081" y="3763"/>
                    <a:pt x="14521" y="4008"/>
                  </a:cubicBezTo>
                  <a:cubicBezTo>
                    <a:pt x="14381" y="4069"/>
                    <a:pt x="14125" y="4158"/>
                    <a:pt x="13914" y="4158"/>
                  </a:cubicBezTo>
                  <a:cubicBezTo>
                    <a:pt x="13740" y="4158"/>
                    <a:pt x="13593" y="4097"/>
                    <a:pt x="13565" y="3908"/>
                  </a:cubicBezTo>
                  <a:cubicBezTo>
                    <a:pt x="13501" y="3506"/>
                    <a:pt x="14389" y="3103"/>
                    <a:pt x="14663" y="2985"/>
                  </a:cubicBezTo>
                  <a:cubicBezTo>
                    <a:pt x="16246" y="2293"/>
                    <a:pt x="17441" y="703"/>
                    <a:pt x="19241" y="493"/>
                  </a:cubicBezTo>
                  <a:cubicBezTo>
                    <a:pt x="19366" y="478"/>
                    <a:pt x="19495" y="468"/>
                    <a:pt x="19623" y="468"/>
                  </a:cubicBezTo>
                  <a:cubicBezTo>
                    <a:pt x="20097" y="468"/>
                    <a:pt x="20582" y="585"/>
                    <a:pt x="20936" y="921"/>
                  </a:cubicBezTo>
                  <a:cubicBezTo>
                    <a:pt x="21221" y="1195"/>
                    <a:pt x="21278" y="1566"/>
                    <a:pt x="21535" y="1859"/>
                  </a:cubicBezTo>
                  <a:cubicBezTo>
                    <a:pt x="21848" y="2211"/>
                    <a:pt x="22233" y="2346"/>
                    <a:pt x="22672" y="2504"/>
                  </a:cubicBezTo>
                  <a:cubicBezTo>
                    <a:pt x="23003" y="2621"/>
                    <a:pt x="22255" y="3313"/>
                    <a:pt x="21563" y="3620"/>
                  </a:cubicBezTo>
                  <a:cubicBezTo>
                    <a:pt x="21749" y="3773"/>
                    <a:pt x="21945" y="3919"/>
                    <a:pt x="22159" y="4055"/>
                  </a:cubicBezTo>
                  <a:cubicBezTo>
                    <a:pt x="23121" y="4661"/>
                    <a:pt x="24266" y="4986"/>
                    <a:pt x="25407" y="4999"/>
                  </a:cubicBezTo>
                  <a:cubicBezTo>
                    <a:pt x="24968" y="4464"/>
                    <a:pt x="24783" y="3694"/>
                    <a:pt x="25393" y="3541"/>
                  </a:cubicBezTo>
                  <a:cubicBezTo>
                    <a:pt x="26395" y="3288"/>
                    <a:pt x="27272" y="2835"/>
                    <a:pt x="28034" y="2137"/>
                  </a:cubicBezTo>
                  <a:cubicBezTo>
                    <a:pt x="28666" y="1555"/>
                    <a:pt x="29183" y="960"/>
                    <a:pt x="30024" y="689"/>
                  </a:cubicBezTo>
                  <a:cubicBezTo>
                    <a:pt x="30085" y="671"/>
                    <a:pt x="30146" y="664"/>
                    <a:pt x="30206" y="664"/>
                  </a:cubicBezTo>
                  <a:cubicBezTo>
                    <a:pt x="30723" y="664"/>
                    <a:pt x="31291" y="1302"/>
                    <a:pt x="31433" y="1865"/>
                  </a:cubicBezTo>
                  <a:cubicBezTo>
                    <a:pt x="31647" y="1812"/>
                    <a:pt x="31864" y="1787"/>
                    <a:pt x="32082" y="1787"/>
                  </a:cubicBezTo>
                  <a:lnTo>
                    <a:pt x="32193" y="1787"/>
                  </a:lnTo>
                  <a:cubicBezTo>
                    <a:pt x="32175" y="1762"/>
                    <a:pt x="32160" y="1737"/>
                    <a:pt x="32142" y="1712"/>
                  </a:cubicBezTo>
                  <a:cubicBezTo>
                    <a:pt x="32071" y="1591"/>
                    <a:pt x="31697" y="725"/>
                    <a:pt x="32078" y="725"/>
                  </a:cubicBezTo>
                  <a:cubicBezTo>
                    <a:pt x="32093" y="725"/>
                    <a:pt x="32111" y="725"/>
                    <a:pt x="32125" y="728"/>
                  </a:cubicBezTo>
                  <a:cubicBezTo>
                    <a:pt x="32545" y="792"/>
                    <a:pt x="32963" y="824"/>
                    <a:pt x="33380" y="824"/>
                  </a:cubicBezTo>
                  <a:cubicBezTo>
                    <a:pt x="33559" y="824"/>
                    <a:pt x="33740" y="817"/>
                    <a:pt x="33918" y="806"/>
                  </a:cubicBezTo>
                  <a:lnTo>
                    <a:pt x="33947" y="806"/>
                  </a:lnTo>
                  <a:cubicBezTo>
                    <a:pt x="33195" y="457"/>
                    <a:pt x="32356" y="271"/>
                    <a:pt x="31522" y="271"/>
                  </a:cubicBezTo>
                  <a:cubicBezTo>
                    <a:pt x="30919" y="271"/>
                    <a:pt x="30320" y="368"/>
                    <a:pt x="29754" y="575"/>
                  </a:cubicBezTo>
                  <a:cubicBezTo>
                    <a:pt x="27928" y="1242"/>
                    <a:pt x="27186" y="3406"/>
                    <a:pt x="25090" y="3491"/>
                  </a:cubicBezTo>
                  <a:cubicBezTo>
                    <a:pt x="25044" y="3495"/>
                    <a:pt x="24996" y="3495"/>
                    <a:pt x="24950" y="3495"/>
                  </a:cubicBezTo>
                  <a:cubicBezTo>
                    <a:pt x="22857" y="3495"/>
                    <a:pt x="22544" y="1462"/>
                    <a:pt x="20967" y="542"/>
                  </a:cubicBezTo>
                  <a:cubicBezTo>
                    <a:pt x="20340" y="175"/>
                    <a:pt x="19641" y="11"/>
                    <a:pt x="18938" y="11"/>
                  </a:cubicBezTo>
                  <a:cubicBezTo>
                    <a:pt x="18072" y="11"/>
                    <a:pt x="17202" y="257"/>
                    <a:pt x="16446" y="671"/>
                  </a:cubicBezTo>
                  <a:cubicBezTo>
                    <a:pt x="15515" y="1177"/>
                    <a:pt x="14781" y="1966"/>
                    <a:pt x="13918" y="2568"/>
                  </a:cubicBezTo>
                  <a:cubicBezTo>
                    <a:pt x="13369" y="2950"/>
                    <a:pt x="12941" y="3224"/>
                    <a:pt x="12352" y="3224"/>
                  </a:cubicBezTo>
                  <a:cubicBezTo>
                    <a:pt x="12210" y="3224"/>
                    <a:pt x="12057" y="3210"/>
                    <a:pt x="11889" y="3174"/>
                  </a:cubicBezTo>
                  <a:cubicBezTo>
                    <a:pt x="11090" y="3003"/>
                    <a:pt x="11012" y="2667"/>
                    <a:pt x="10534" y="2061"/>
                  </a:cubicBezTo>
                  <a:cubicBezTo>
                    <a:pt x="9365" y="589"/>
                    <a:pt x="7899" y="1"/>
                    <a:pt x="6376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0" name="Google Shape;2300;p51"/>
            <p:cNvSpPr/>
            <p:nvPr/>
          </p:nvSpPr>
          <p:spPr>
            <a:xfrm>
              <a:off x="1432150" y="3542325"/>
              <a:ext cx="167450" cy="57425"/>
            </a:xfrm>
            <a:custGeom>
              <a:rect b="b" l="l" r="r" t="t"/>
              <a:pathLst>
                <a:path extrusionOk="0" h="2297" w="6698">
                  <a:moveTo>
                    <a:pt x="1570" y="1"/>
                  </a:moveTo>
                  <a:lnTo>
                    <a:pt x="1570" y="1"/>
                  </a:lnTo>
                  <a:cubicBezTo>
                    <a:pt x="1278" y="108"/>
                    <a:pt x="989" y="228"/>
                    <a:pt x="707" y="361"/>
                  </a:cubicBezTo>
                  <a:cubicBezTo>
                    <a:pt x="682" y="368"/>
                    <a:pt x="657" y="378"/>
                    <a:pt x="636" y="393"/>
                  </a:cubicBezTo>
                  <a:cubicBezTo>
                    <a:pt x="482" y="468"/>
                    <a:pt x="329" y="542"/>
                    <a:pt x="176" y="625"/>
                  </a:cubicBezTo>
                  <a:cubicBezTo>
                    <a:pt x="54" y="689"/>
                    <a:pt x="1" y="789"/>
                    <a:pt x="4" y="906"/>
                  </a:cubicBezTo>
                  <a:cubicBezTo>
                    <a:pt x="500" y="564"/>
                    <a:pt x="1028" y="257"/>
                    <a:pt x="1570" y="1"/>
                  </a:cubicBezTo>
                  <a:close/>
                  <a:moveTo>
                    <a:pt x="5093" y="685"/>
                  </a:moveTo>
                  <a:cubicBezTo>
                    <a:pt x="3862" y="685"/>
                    <a:pt x="2557" y="1480"/>
                    <a:pt x="1481" y="2293"/>
                  </a:cubicBezTo>
                  <a:cubicBezTo>
                    <a:pt x="1505" y="2297"/>
                    <a:pt x="1530" y="2297"/>
                    <a:pt x="1556" y="2297"/>
                  </a:cubicBezTo>
                  <a:cubicBezTo>
                    <a:pt x="1588" y="2297"/>
                    <a:pt x="1616" y="2293"/>
                    <a:pt x="1645" y="2286"/>
                  </a:cubicBezTo>
                  <a:cubicBezTo>
                    <a:pt x="1984" y="2204"/>
                    <a:pt x="2009" y="2186"/>
                    <a:pt x="2254" y="1983"/>
                  </a:cubicBezTo>
                  <a:cubicBezTo>
                    <a:pt x="3232" y="1530"/>
                    <a:pt x="4497" y="1092"/>
                    <a:pt x="5631" y="1092"/>
                  </a:cubicBezTo>
                  <a:cubicBezTo>
                    <a:pt x="6006" y="1092"/>
                    <a:pt x="6365" y="1138"/>
                    <a:pt x="6697" y="1248"/>
                  </a:cubicBezTo>
                  <a:cubicBezTo>
                    <a:pt x="6199" y="849"/>
                    <a:pt x="5653" y="685"/>
                    <a:pt x="5093" y="685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1" name="Google Shape;2301;p51"/>
            <p:cNvSpPr/>
            <p:nvPr/>
          </p:nvSpPr>
          <p:spPr>
            <a:xfrm>
              <a:off x="1432250" y="3528600"/>
              <a:ext cx="291000" cy="110575"/>
            </a:xfrm>
            <a:custGeom>
              <a:rect b="b" l="l" r="r" t="t"/>
              <a:pathLst>
                <a:path extrusionOk="0" h="4423" w="11640">
                  <a:moveTo>
                    <a:pt x="4479" y="0"/>
                  </a:moveTo>
                  <a:cubicBezTo>
                    <a:pt x="3491" y="0"/>
                    <a:pt x="2500" y="211"/>
                    <a:pt x="1566" y="550"/>
                  </a:cubicBezTo>
                  <a:cubicBezTo>
                    <a:pt x="1024" y="806"/>
                    <a:pt x="496" y="1113"/>
                    <a:pt x="0" y="1455"/>
                  </a:cubicBezTo>
                  <a:cubicBezTo>
                    <a:pt x="4" y="1947"/>
                    <a:pt x="938" y="2767"/>
                    <a:pt x="1477" y="2842"/>
                  </a:cubicBezTo>
                  <a:cubicBezTo>
                    <a:pt x="2553" y="2029"/>
                    <a:pt x="3858" y="1234"/>
                    <a:pt x="5089" y="1234"/>
                  </a:cubicBezTo>
                  <a:cubicBezTo>
                    <a:pt x="5649" y="1234"/>
                    <a:pt x="6195" y="1398"/>
                    <a:pt x="6693" y="1797"/>
                  </a:cubicBezTo>
                  <a:cubicBezTo>
                    <a:pt x="7003" y="1904"/>
                    <a:pt x="7289" y="2065"/>
                    <a:pt x="7535" y="2293"/>
                  </a:cubicBezTo>
                  <a:cubicBezTo>
                    <a:pt x="8622" y="3310"/>
                    <a:pt x="9279" y="4215"/>
                    <a:pt x="10880" y="4419"/>
                  </a:cubicBezTo>
                  <a:cubicBezTo>
                    <a:pt x="10905" y="4422"/>
                    <a:pt x="10930" y="4422"/>
                    <a:pt x="10951" y="4422"/>
                  </a:cubicBezTo>
                  <a:cubicBezTo>
                    <a:pt x="11639" y="4422"/>
                    <a:pt x="10345" y="2818"/>
                    <a:pt x="9738" y="2739"/>
                  </a:cubicBezTo>
                  <a:cubicBezTo>
                    <a:pt x="8812" y="2625"/>
                    <a:pt x="8273" y="1516"/>
                    <a:pt x="7592" y="978"/>
                  </a:cubicBezTo>
                  <a:cubicBezTo>
                    <a:pt x="7021" y="525"/>
                    <a:pt x="6351" y="236"/>
                    <a:pt x="5638" y="104"/>
                  </a:cubicBezTo>
                  <a:cubicBezTo>
                    <a:pt x="5257" y="33"/>
                    <a:pt x="4868" y="0"/>
                    <a:pt x="4479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2" name="Google Shape;2302;p51"/>
            <p:cNvSpPr/>
            <p:nvPr/>
          </p:nvSpPr>
          <p:spPr>
            <a:xfrm>
              <a:off x="1851500" y="3562750"/>
              <a:ext cx="82400" cy="53425"/>
            </a:xfrm>
            <a:custGeom>
              <a:rect b="b" l="l" r="r" t="t"/>
              <a:pathLst>
                <a:path extrusionOk="0" h="2137" w="3296">
                  <a:moveTo>
                    <a:pt x="881" y="0"/>
                  </a:moveTo>
                  <a:cubicBezTo>
                    <a:pt x="596" y="0"/>
                    <a:pt x="300" y="86"/>
                    <a:pt x="0" y="232"/>
                  </a:cubicBezTo>
                  <a:cubicBezTo>
                    <a:pt x="36" y="229"/>
                    <a:pt x="68" y="224"/>
                    <a:pt x="104" y="224"/>
                  </a:cubicBezTo>
                  <a:cubicBezTo>
                    <a:pt x="667" y="224"/>
                    <a:pt x="817" y="852"/>
                    <a:pt x="1259" y="1369"/>
                  </a:cubicBezTo>
                  <a:cubicBezTo>
                    <a:pt x="1594" y="1758"/>
                    <a:pt x="2097" y="1940"/>
                    <a:pt x="2564" y="2107"/>
                  </a:cubicBezTo>
                  <a:cubicBezTo>
                    <a:pt x="2614" y="2125"/>
                    <a:pt x="2671" y="2136"/>
                    <a:pt x="2735" y="2136"/>
                  </a:cubicBezTo>
                  <a:cubicBezTo>
                    <a:pt x="2899" y="2136"/>
                    <a:pt x="3096" y="2079"/>
                    <a:pt x="3295" y="1990"/>
                  </a:cubicBezTo>
                  <a:cubicBezTo>
                    <a:pt x="2920" y="1669"/>
                    <a:pt x="2599" y="1302"/>
                    <a:pt x="2293" y="881"/>
                  </a:cubicBezTo>
                  <a:cubicBezTo>
                    <a:pt x="1833" y="250"/>
                    <a:pt x="1366" y="0"/>
                    <a:pt x="881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3" name="Google Shape;2303;p51"/>
            <p:cNvSpPr/>
            <p:nvPr/>
          </p:nvSpPr>
          <p:spPr>
            <a:xfrm>
              <a:off x="1732300" y="3533675"/>
              <a:ext cx="237600" cy="92300"/>
            </a:xfrm>
            <a:custGeom>
              <a:rect b="b" l="l" r="r" t="t"/>
              <a:pathLst>
                <a:path extrusionOk="0" h="3692" w="9504">
                  <a:moveTo>
                    <a:pt x="6123" y="1"/>
                  </a:moveTo>
                  <a:cubicBezTo>
                    <a:pt x="5995" y="1"/>
                    <a:pt x="5866" y="11"/>
                    <a:pt x="5741" y="26"/>
                  </a:cubicBezTo>
                  <a:cubicBezTo>
                    <a:pt x="3941" y="236"/>
                    <a:pt x="2746" y="1826"/>
                    <a:pt x="1163" y="2518"/>
                  </a:cubicBezTo>
                  <a:cubicBezTo>
                    <a:pt x="889" y="2636"/>
                    <a:pt x="1" y="3039"/>
                    <a:pt x="65" y="3441"/>
                  </a:cubicBezTo>
                  <a:cubicBezTo>
                    <a:pt x="93" y="3630"/>
                    <a:pt x="240" y="3691"/>
                    <a:pt x="414" y="3691"/>
                  </a:cubicBezTo>
                  <a:cubicBezTo>
                    <a:pt x="625" y="3691"/>
                    <a:pt x="881" y="3602"/>
                    <a:pt x="1021" y="3541"/>
                  </a:cubicBezTo>
                  <a:cubicBezTo>
                    <a:pt x="1581" y="3296"/>
                    <a:pt x="2130" y="3035"/>
                    <a:pt x="2657" y="2721"/>
                  </a:cubicBezTo>
                  <a:cubicBezTo>
                    <a:pt x="3203" y="2393"/>
                    <a:pt x="3759" y="1794"/>
                    <a:pt x="4326" y="1534"/>
                  </a:cubicBezTo>
                  <a:cubicBezTo>
                    <a:pt x="4497" y="1456"/>
                    <a:pt x="4640" y="1413"/>
                    <a:pt x="4768" y="1395"/>
                  </a:cubicBezTo>
                  <a:cubicBezTo>
                    <a:pt x="5068" y="1249"/>
                    <a:pt x="5364" y="1163"/>
                    <a:pt x="5649" y="1163"/>
                  </a:cubicBezTo>
                  <a:cubicBezTo>
                    <a:pt x="6134" y="1163"/>
                    <a:pt x="6601" y="1413"/>
                    <a:pt x="7061" y="2044"/>
                  </a:cubicBezTo>
                  <a:cubicBezTo>
                    <a:pt x="7367" y="2465"/>
                    <a:pt x="7688" y="2832"/>
                    <a:pt x="8063" y="3153"/>
                  </a:cubicBezTo>
                  <a:cubicBezTo>
                    <a:pt x="8755" y="2846"/>
                    <a:pt x="9503" y="2154"/>
                    <a:pt x="9172" y="2037"/>
                  </a:cubicBezTo>
                  <a:cubicBezTo>
                    <a:pt x="8733" y="1879"/>
                    <a:pt x="8348" y="1744"/>
                    <a:pt x="8035" y="1392"/>
                  </a:cubicBezTo>
                  <a:cubicBezTo>
                    <a:pt x="7778" y="1099"/>
                    <a:pt x="7721" y="728"/>
                    <a:pt x="7436" y="454"/>
                  </a:cubicBezTo>
                  <a:cubicBezTo>
                    <a:pt x="7082" y="118"/>
                    <a:pt x="6597" y="1"/>
                    <a:pt x="6123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4" name="Google Shape;2304;p51"/>
            <p:cNvSpPr/>
            <p:nvPr/>
          </p:nvSpPr>
          <p:spPr>
            <a:xfrm>
              <a:off x="2029975" y="3568625"/>
              <a:ext cx="152875" cy="91650"/>
            </a:xfrm>
            <a:custGeom>
              <a:rect b="b" l="l" r="r" t="t"/>
              <a:pathLst>
                <a:path extrusionOk="0" h="3666" w="6115">
                  <a:moveTo>
                    <a:pt x="6026" y="0"/>
                  </a:moveTo>
                  <a:lnTo>
                    <a:pt x="6026" y="0"/>
                  </a:lnTo>
                  <a:cubicBezTo>
                    <a:pt x="5730" y="79"/>
                    <a:pt x="5441" y="203"/>
                    <a:pt x="5185" y="374"/>
                  </a:cubicBezTo>
                  <a:cubicBezTo>
                    <a:pt x="4329" y="942"/>
                    <a:pt x="3812" y="1880"/>
                    <a:pt x="2920" y="2415"/>
                  </a:cubicBezTo>
                  <a:cubicBezTo>
                    <a:pt x="2346" y="2757"/>
                    <a:pt x="1701" y="2956"/>
                    <a:pt x="1049" y="3060"/>
                  </a:cubicBezTo>
                  <a:cubicBezTo>
                    <a:pt x="731" y="3110"/>
                    <a:pt x="410" y="3134"/>
                    <a:pt x="89" y="3134"/>
                  </a:cubicBezTo>
                  <a:lnTo>
                    <a:pt x="0" y="3134"/>
                  </a:lnTo>
                  <a:cubicBezTo>
                    <a:pt x="249" y="3438"/>
                    <a:pt x="581" y="3666"/>
                    <a:pt x="895" y="3666"/>
                  </a:cubicBezTo>
                  <a:cubicBezTo>
                    <a:pt x="945" y="3666"/>
                    <a:pt x="995" y="3659"/>
                    <a:pt x="1041" y="3648"/>
                  </a:cubicBezTo>
                  <a:cubicBezTo>
                    <a:pt x="1954" y="3417"/>
                    <a:pt x="2835" y="3027"/>
                    <a:pt x="3583" y="2454"/>
                  </a:cubicBezTo>
                  <a:cubicBezTo>
                    <a:pt x="4283" y="1919"/>
                    <a:pt x="4814" y="1074"/>
                    <a:pt x="5677" y="795"/>
                  </a:cubicBezTo>
                  <a:cubicBezTo>
                    <a:pt x="6037" y="678"/>
                    <a:pt x="6115" y="357"/>
                    <a:pt x="6026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5" name="Google Shape;2305;p51"/>
            <p:cNvSpPr/>
            <p:nvPr/>
          </p:nvSpPr>
          <p:spPr>
            <a:xfrm>
              <a:off x="2014350" y="3538575"/>
              <a:ext cx="166275" cy="108425"/>
            </a:xfrm>
            <a:custGeom>
              <a:rect b="b" l="l" r="r" t="t"/>
              <a:pathLst>
                <a:path extrusionOk="0" h="4337" w="6651">
                  <a:moveTo>
                    <a:pt x="5424" y="1"/>
                  </a:moveTo>
                  <a:cubicBezTo>
                    <a:pt x="5364" y="1"/>
                    <a:pt x="5303" y="8"/>
                    <a:pt x="5242" y="26"/>
                  </a:cubicBezTo>
                  <a:cubicBezTo>
                    <a:pt x="4401" y="297"/>
                    <a:pt x="3884" y="892"/>
                    <a:pt x="3252" y="1474"/>
                  </a:cubicBezTo>
                  <a:cubicBezTo>
                    <a:pt x="2490" y="2172"/>
                    <a:pt x="1613" y="2625"/>
                    <a:pt x="611" y="2878"/>
                  </a:cubicBezTo>
                  <a:cubicBezTo>
                    <a:pt x="1" y="3031"/>
                    <a:pt x="186" y="3801"/>
                    <a:pt x="625" y="4336"/>
                  </a:cubicBezTo>
                  <a:lnTo>
                    <a:pt x="714" y="4336"/>
                  </a:lnTo>
                  <a:cubicBezTo>
                    <a:pt x="1035" y="4336"/>
                    <a:pt x="1356" y="4312"/>
                    <a:pt x="1674" y="4262"/>
                  </a:cubicBezTo>
                  <a:cubicBezTo>
                    <a:pt x="2326" y="4158"/>
                    <a:pt x="2971" y="3959"/>
                    <a:pt x="3545" y="3617"/>
                  </a:cubicBezTo>
                  <a:cubicBezTo>
                    <a:pt x="4437" y="3082"/>
                    <a:pt x="4954" y="2144"/>
                    <a:pt x="5810" y="1576"/>
                  </a:cubicBezTo>
                  <a:cubicBezTo>
                    <a:pt x="6066" y="1405"/>
                    <a:pt x="6355" y="1281"/>
                    <a:pt x="6651" y="1202"/>
                  </a:cubicBezTo>
                  <a:cubicBezTo>
                    <a:pt x="6509" y="639"/>
                    <a:pt x="5941" y="1"/>
                    <a:pt x="5424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6" name="Google Shape;2306;p51"/>
            <p:cNvSpPr/>
            <p:nvPr/>
          </p:nvSpPr>
          <p:spPr>
            <a:xfrm>
              <a:off x="2199600" y="3542125"/>
              <a:ext cx="59475" cy="48000"/>
            </a:xfrm>
            <a:custGeom>
              <a:rect b="b" l="l" r="r" t="t"/>
              <a:pathLst>
                <a:path extrusionOk="0" h="1920" w="2379">
                  <a:moveTo>
                    <a:pt x="1755" y="1"/>
                  </a:moveTo>
                  <a:cubicBezTo>
                    <a:pt x="1897" y="65"/>
                    <a:pt x="2033" y="137"/>
                    <a:pt x="2168" y="212"/>
                  </a:cubicBezTo>
                  <a:cubicBezTo>
                    <a:pt x="2239" y="251"/>
                    <a:pt x="2308" y="294"/>
                    <a:pt x="2379" y="336"/>
                  </a:cubicBezTo>
                  <a:cubicBezTo>
                    <a:pt x="2193" y="147"/>
                    <a:pt x="1979" y="1"/>
                    <a:pt x="1759" y="1"/>
                  </a:cubicBezTo>
                  <a:close/>
                  <a:moveTo>
                    <a:pt x="1" y="982"/>
                  </a:moveTo>
                  <a:cubicBezTo>
                    <a:pt x="243" y="1367"/>
                    <a:pt x="589" y="1770"/>
                    <a:pt x="1052" y="1838"/>
                  </a:cubicBezTo>
                  <a:cubicBezTo>
                    <a:pt x="1306" y="1877"/>
                    <a:pt x="1559" y="1905"/>
                    <a:pt x="1816" y="1920"/>
                  </a:cubicBezTo>
                  <a:cubicBezTo>
                    <a:pt x="1640" y="1745"/>
                    <a:pt x="1466" y="1567"/>
                    <a:pt x="1252" y="1413"/>
                  </a:cubicBezTo>
                  <a:cubicBezTo>
                    <a:pt x="878" y="1139"/>
                    <a:pt x="442" y="1003"/>
                    <a:pt x="1" y="982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7" name="Google Shape;2307;p51"/>
            <p:cNvSpPr/>
            <p:nvPr/>
          </p:nvSpPr>
          <p:spPr>
            <a:xfrm>
              <a:off x="2187225" y="3540100"/>
              <a:ext cx="94850" cy="50400"/>
            </a:xfrm>
            <a:custGeom>
              <a:rect b="b" l="l" r="r" t="t"/>
              <a:pathLst>
                <a:path extrusionOk="0" h="2016" w="3794">
                  <a:moveTo>
                    <a:pt x="381" y="1"/>
                  </a:moveTo>
                  <a:cubicBezTo>
                    <a:pt x="0" y="1"/>
                    <a:pt x="374" y="867"/>
                    <a:pt x="445" y="988"/>
                  </a:cubicBezTo>
                  <a:cubicBezTo>
                    <a:pt x="463" y="1013"/>
                    <a:pt x="478" y="1038"/>
                    <a:pt x="496" y="1063"/>
                  </a:cubicBezTo>
                  <a:cubicBezTo>
                    <a:pt x="937" y="1084"/>
                    <a:pt x="1373" y="1220"/>
                    <a:pt x="1747" y="1494"/>
                  </a:cubicBezTo>
                  <a:cubicBezTo>
                    <a:pt x="1961" y="1648"/>
                    <a:pt x="2135" y="1826"/>
                    <a:pt x="2311" y="2001"/>
                  </a:cubicBezTo>
                  <a:cubicBezTo>
                    <a:pt x="2474" y="2012"/>
                    <a:pt x="2639" y="2015"/>
                    <a:pt x="2803" y="2015"/>
                  </a:cubicBezTo>
                  <a:cubicBezTo>
                    <a:pt x="2981" y="2015"/>
                    <a:pt x="3159" y="2012"/>
                    <a:pt x="3341" y="1997"/>
                  </a:cubicBezTo>
                  <a:cubicBezTo>
                    <a:pt x="3794" y="1969"/>
                    <a:pt x="3434" y="1202"/>
                    <a:pt x="3323" y="1017"/>
                  </a:cubicBezTo>
                  <a:cubicBezTo>
                    <a:pt x="3223" y="852"/>
                    <a:pt x="3063" y="613"/>
                    <a:pt x="2874" y="417"/>
                  </a:cubicBezTo>
                  <a:cubicBezTo>
                    <a:pt x="2803" y="375"/>
                    <a:pt x="2734" y="332"/>
                    <a:pt x="2663" y="293"/>
                  </a:cubicBezTo>
                  <a:cubicBezTo>
                    <a:pt x="2528" y="218"/>
                    <a:pt x="2392" y="146"/>
                    <a:pt x="2250" y="82"/>
                  </a:cubicBezTo>
                  <a:lnTo>
                    <a:pt x="2221" y="82"/>
                  </a:lnTo>
                  <a:cubicBezTo>
                    <a:pt x="2043" y="93"/>
                    <a:pt x="1862" y="100"/>
                    <a:pt x="1683" y="100"/>
                  </a:cubicBezTo>
                  <a:cubicBezTo>
                    <a:pt x="1266" y="100"/>
                    <a:pt x="848" y="68"/>
                    <a:pt x="428" y="4"/>
                  </a:cubicBezTo>
                  <a:cubicBezTo>
                    <a:pt x="414" y="1"/>
                    <a:pt x="396" y="1"/>
                    <a:pt x="381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308" name="Google Shape;2308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400" y="695775"/>
            <a:ext cx="8436876" cy="39617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309" name="Google Shape;2309;p51"/>
          <p:cNvSpPr txBox="1"/>
          <p:nvPr/>
        </p:nvSpPr>
        <p:spPr>
          <a:xfrm>
            <a:off x="484400" y="114500"/>
            <a:ext cx="302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rgbClr val="52AF8A"/>
                </a:solidFill>
                <a:latin typeface="Itim"/>
                <a:ea typeface="Itim"/>
                <a:cs typeface="Itim"/>
                <a:sym typeface="Itim"/>
              </a:rPr>
              <a:t>DBA Dashboard</a:t>
            </a:r>
            <a:endParaRPr>
              <a:solidFill>
                <a:srgbClr val="52AF8A"/>
              </a:solidFill>
              <a:latin typeface="Itim"/>
              <a:ea typeface="Itim"/>
              <a:cs typeface="Itim"/>
              <a:sym typeface="Itim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13" name="Shape 2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4" name="Google Shape;2314;p52"/>
          <p:cNvGrpSpPr/>
          <p:nvPr/>
        </p:nvGrpSpPr>
        <p:grpSpPr>
          <a:xfrm>
            <a:off x="3468509" y="2866550"/>
            <a:ext cx="2268525" cy="176025"/>
            <a:chOff x="4345425" y="2175475"/>
            <a:chExt cx="800750" cy="176025"/>
          </a:xfrm>
        </p:grpSpPr>
        <p:sp>
          <p:nvSpPr>
            <p:cNvPr id="2315" name="Google Shape;2315;p52"/>
            <p:cNvSpPr/>
            <p:nvPr/>
          </p:nvSpPr>
          <p:spPr>
            <a:xfrm>
              <a:off x="4351850" y="2175475"/>
              <a:ext cx="763000" cy="156275"/>
            </a:xfrm>
            <a:custGeom>
              <a:rect b="b" l="l" r="r" t="t"/>
              <a:pathLst>
                <a:path extrusionOk="0" h="6251" w="3052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6" name="Google Shape;2316;p52"/>
            <p:cNvSpPr/>
            <p:nvPr/>
          </p:nvSpPr>
          <p:spPr>
            <a:xfrm>
              <a:off x="4345425" y="2195925"/>
              <a:ext cx="800750" cy="155575"/>
            </a:xfrm>
            <a:custGeom>
              <a:rect b="b" l="l" r="r" t="t"/>
              <a:pathLst>
                <a:path extrusionOk="0" h="6223" w="3203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17" name="Google Shape;2317;p52"/>
          <p:cNvGrpSpPr/>
          <p:nvPr/>
        </p:nvGrpSpPr>
        <p:grpSpPr>
          <a:xfrm rot="27832">
            <a:off x="3508751" y="2214944"/>
            <a:ext cx="2096833" cy="154568"/>
            <a:chOff x="4345425" y="2175475"/>
            <a:chExt cx="800750" cy="176025"/>
          </a:xfrm>
        </p:grpSpPr>
        <p:sp>
          <p:nvSpPr>
            <p:cNvPr id="2318" name="Google Shape;2318;p52"/>
            <p:cNvSpPr/>
            <p:nvPr/>
          </p:nvSpPr>
          <p:spPr>
            <a:xfrm>
              <a:off x="4351850" y="2175475"/>
              <a:ext cx="763000" cy="156275"/>
            </a:xfrm>
            <a:custGeom>
              <a:rect b="b" l="l" r="r" t="t"/>
              <a:pathLst>
                <a:path extrusionOk="0" h="6251" w="3052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9900"/>
                </a:solidFill>
              </a:endParaRPr>
            </a:p>
          </p:txBody>
        </p:sp>
        <p:sp>
          <p:nvSpPr>
            <p:cNvPr id="2319" name="Google Shape;2319;p52"/>
            <p:cNvSpPr/>
            <p:nvPr/>
          </p:nvSpPr>
          <p:spPr>
            <a:xfrm>
              <a:off x="4345425" y="2195925"/>
              <a:ext cx="800750" cy="155575"/>
            </a:xfrm>
            <a:custGeom>
              <a:rect b="b" l="l" r="r" t="t"/>
              <a:pathLst>
                <a:path extrusionOk="0" h="6223" w="3203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9900"/>
                </a:solidFill>
              </a:endParaRPr>
            </a:p>
          </p:txBody>
        </p:sp>
      </p:grpSp>
      <p:sp>
        <p:nvSpPr>
          <p:cNvPr id="2320" name="Google Shape;2320;p52"/>
          <p:cNvSpPr txBox="1"/>
          <p:nvPr>
            <p:ph type="title"/>
          </p:nvPr>
        </p:nvSpPr>
        <p:spPr>
          <a:xfrm>
            <a:off x="2344825" y="1668325"/>
            <a:ext cx="4438500" cy="164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>
                <a:solidFill>
                  <a:srgbClr val="3C9F77"/>
                </a:solidFill>
              </a:rPr>
              <a:t>Teacher</a:t>
            </a:r>
            <a:endParaRPr sz="4300">
              <a:solidFill>
                <a:srgbClr val="3C9F77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>
                <a:solidFill>
                  <a:srgbClr val="3C9F77"/>
                </a:solidFill>
              </a:rPr>
              <a:t>Module</a:t>
            </a:r>
            <a:endParaRPr sz="4300">
              <a:solidFill>
                <a:srgbClr val="3C9F77"/>
              </a:solidFill>
            </a:endParaRPr>
          </a:p>
        </p:txBody>
      </p:sp>
      <p:sp>
        <p:nvSpPr>
          <p:cNvPr id="2321" name="Google Shape;2321;p52"/>
          <p:cNvSpPr/>
          <p:nvPr/>
        </p:nvSpPr>
        <p:spPr>
          <a:xfrm>
            <a:off x="7335175" y="3492600"/>
            <a:ext cx="1030054" cy="1376819"/>
          </a:xfrm>
          <a:custGeom>
            <a:rect b="b" l="l" r="r" t="t"/>
            <a:pathLst>
              <a:path extrusionOk="0" h="27015" w="20211">
                <a:moveTo>
                  <a:pt x="13024" y="5921"/>
                </a:moveTo>
                <a:cubicBezTo>
                  <a:pt x="13039" y="5921"/>
                  <a:pt x="13053" y="5921"/>
                  <a:pt x="13068" y="5921"/>
                </a:cubicBezTo>
                <a:cubicBezTo>
                  <a:pt x="13228" y="5925"/>
                  <a:pt x="13275" y="5932"/>
                  <a:pt x="13449" y="5978"/>
                </a:cubicBezTo>
                <a:cubicBezTo>
                  <a:pt x="13621" y="6025"/>
                  <a:pt x="13692" y="6054"/>
                  <a:pt x="13820" y="6121"/>
                </a:cubicBezTo>
                <a:cubicBezTo>
                  <a:pt x="14120" y="6275"/>
                  <a:pt x="14305" y="6421"/>
                  <a:pt x="14533" y="6660"/>
                </a:cubicBezTo>
                <a:cubicBezTo>
                  <a:pt x="14934" y="7077"/>
                  <a:pt x="15239" y="7599"/>
                  <a:pt x="15440" y="8166"/>
                </a:cubicBezTo>
                <a:lnTo>
                  <a:pt x="15440" y="8166"/>
                </a:lnTo>
                <a:cubicBezTo>
                  <a:pt x="15083" y="8248"/>
                  <a:pt x="14722" y="8292"/>
                  <a:pt x="14368" y="8292"/>
                </a:cubicBezTo>
                <a:cubicBezTo>
                  <a:pt x="14140" y="8292"/>
                  <a:pt x="13915" y="8274"/>
                  <a:pt x="13695" y="8236"/>
                </a:cubicBezTo>
                <a:cubicBezTo>
                  <a:pt x="12724" y="8067"/>
                  <a:pt x="11922" y="7510"/>
                  <a:pt x="11491" y="6614"/>
                </a:cubicBezTo>
                <a:lnTo>
                  <a:pt x="11491" y="6614"/>
                </a:lnTo>
                <a:cubicBezTo>
                  <a:pt x="11716" y="6403"/>
                  <a:pt x="11958" y="6226"/>
                  <a:pt x="12244" y="6092"/>
                </a:cubicBezTo>
                <a:cubicBezTo>
                  <a:pt x="12481" y="5981"/>
                  <a:pt x="12754" y="5921"/>
                  <a:pt x="13024" y="5921"/>
                </a:cubicBezTo>
                <a:close/>
                <a:moveTo>
                  <a:pt x="8395" y="11475"/>
                </a:moveTo>
                <a:cubicBezTo>
                  <a:pt x="9299" y="11475"/>
                  <a:pt x="10220" y="12193"/>
                  <a:pt x="10793" y="12796"/>
                </a:cubicBezTo>
                <a:cubicBezTo>
                  <a:pt x="11173" y="13194"/>
                  <a:pt x="11637" y="13806"/>
                  <a:pt x="11795" y="14426"/>
                </a:cubicBezTo>
                <a:lnTo>
                  <a:pt x="11795" y="14426"/>
                </a:lnTo>
                <a:cubicBezTo>
                  <a:pt x="11609" y="14465"/>
                  <a:pt x="11433" y="14481"/>
                  <a:pt x="11241" y="14481"/>
                </a:cubicBezTo>
                <a:cubicBezTo>
                  <a:pt x="11116" y="14481"/>
                  <a:pt x="10985" y="14474"/>
                  <a:pt x="10839" y="14462"/>
                </a:cubicBezTo>
                <a:cubicBezTo>
                  <a:pt x="10369" y="14415"/>
                  <a:pt x="9901" y="14315"/>
                  <a:pt x="9445" y="14187"/>
                </a:cubicBezTo>
                <a:cubicBezTo>
                  <a:pt x="8654" y="13965"/>
                  <a:pt x="7622" y="13627"/>
                  <a:pt x="7109" y="12960"/>
                </a:cubicBezTo>
                <a:cubicBezTo>
                  <a:pt x="7017" y="12843"/>
                  <a:pt x="6964" y="12743"/>
                  <a:pt x="6942" y="12593"/>
                </a:cubicBezTo>
                <a:lnTo>
                  <a:pt x="6942" y="12593"/>
                </a:lnTo>
                <a:cubicBezTo>
                  <a:pt x="6943" y="12597"/>
                  <a:pt x="6943" y="12599"/>
                  <a:pt x="6944" y="12599"/>
                </a:cubicBezTo>
                <a:cubicBezTo>
                  <a:pt x="6949" y="12599"/>
                  <a:pt x="6951" y="12474"/>
                  <a:pt x="6947" y="12474"/>
                </a:cubicBezTo>
                <a:lnTo>
                  <a:pt x="6947" y="12474"/>
                </a:lnTo>
                <a:cubicBezTo>
                  <a:pt x="6947" y="12474"/>
                  <a:pt x="6946" y="12476"/>
                  <a:pt x="6946" y="12479"/>
                </a:cubicBezTo>
                <a:cubicBezTo>
                  <a:pt x="6964" y="12379"/>
                  <a:pt x="6974" y="12354"/>
                  <a:pt x="7013" y="12283"/>
                </a:cubicBezTo>
                <a:cubicBezTo>
                  <a:pt x="7216" y="11923"/>
                  <a:pt x="7634" y="11609"/>
                  <a:pt x="8033" y="11516"/>
                </a:cubicBezTo>
                <a:cubicBezTo>
                  <a:pt x="8153" y="11488"/>
                  <a:pt x="8274" y="11475"/>
                  <a:pt x="8395" y="11475"/>
                </a:cubicBezTo>
                <a:close/>
                <a:moveTo>
                  <a:pt x="3729" y="17061"/>
                </a:moveTo>
                <a:cubicBezTo>
                  <a:pt x="3729" y="17061"/>
                  <a:pt x="3729" y="17062"/>
                  <a:pt x="3729" y="17064"/>
                </a:cubicBezTo>
                <a:lnTo>
                  <a:pt x="3729" y="17064"/>
                </a:lnTo>
                <a:cubicBezTo>
                  <a:pt x="3729" y="17063"/>
                  <a:pt x="3729" y="17062"/>
                  <a:pt x="3729" y="17061"/>
                </a:cubicBezTo>
                <a:cubicBezTo>
                  <a:pt x="3729" y="17061"/>
                  <a:pt x="3729" y="17061"/>
                  <a:pt x="3729" y="17061"/>
                </a:cubicBezTo>
                <a:close/>
                <a:moveTo>
                  <a:pt x="4657" y="16619"/>
                </a:moveTo>
                <a:cubicBezTo>
                  <a:pt x="5017" y="16619"/>
                  <a:pt x="5390" y="16704"/>
                  <a:pt x="5726" y="16808"/>
                </a:cubicBezTo>
                <a:cubicBezTo>
                  <a:pt x="6315" y="16990"/>
                  <a:pt x="6980" y="17291"/>
                  <a:pt x="7494" y="17724"/>
                </a:cubicBezTo>
                <a:lnTo>
                  <a:pt x="7494" y="17724"/>
                </a:lnTo>
                <a:cubicBezTo>
                  <a:pt x="7022" y="17823"/>
                  <a:pt x="6544" y="17881"/>
                  <a:pt x="6061" y="17881"/>
                </a:cubicBezTo>
                <a:cubicBezTo>
                  <a:pt x="5926" y="17881"/>
                  <a:pt x="5790" y="17877"/>
                  <a:pt x="5654" y="17867"/>
                </a:cubicBezTo>
                <a:cubicBezTo>
                  <a:pt x="5119" y="17828"/>
                  <a:pt x="4535" y="17739"/>
                  <a:pt x="4071" y="17453"/>
                </a:cubicBezTo>
                <a:cubicBezTo>
                  <a:pt x="3943" y="17375"/>
                  <a:pt x="3840" y="17278"/>
                  <a:pt x="3779" y="17182"/>
                </a:cubicBezTo>
                <a:cubicBezTo>
                  <a:pt x="3731" y="17107"/>
                  <a:pt x="3742" y="17153"/>
                  <a:pt x="3731" y="17074"/>
                </a:cubicBezTo>
                <a:lnTo>
                  <a:pt x="3731" y="17074"/>
                </a:lnTo>
                <a:cubicBezTo>
                  <a:pt x="3731" y="17072"/>
                  <a:pt x="3730" y="17064"/>
                  <a:pt x="3729" y="17039"/>
                </a:cubicBezTo>
                <a:cubicBezTo>
                  <a:pt x="3728" y="17032"/>
                  <a:pt x="3728" y="17026"/>
                  <a:pt x="3728" y="17021"/>
                </a:cubicBezTo>
                <a:lnTo>
                  <a:pt x="3728" y="17021"/>
                </a:lnTo>
                <a:cubicBezTo>
                  <a:pt x="3729" y="17018"/>
                  <a:pt x="3731" y="17011"/>
                  <a:pt x="3733" y="17000"/>
                </a:cubicBezTo>
                <a:cubicBezTo>
                  <a:pt x="3743" y="16939"/>
                  <a:pt x="3807" y="16861"/>
                  <a:pt x="3850" y="16829"/>
                </a:cubicBezTo>
                <a:cubicBezTo>
                  <a:pt x="3990" y="16725"/>
                  <a:pt x="4086" y="16697"/>
                  <a:pt x="4264" y="16658"/>
                </a:cubicBezTo>
                <a:cubicBezTo>
                  <a:pt x="4391" y="16631"/>
                  <a:pt x="4523" y="16619"/>
                  <a:pt x="4657" y="16619"/>
                </a:cubicBezTo>
                <a:close/>
                <a:moveTo>
                  <a:pt x="17258" y="0"/>
                </a:moveTo>
                <a:cubicBezTo>
                  <a:pt x="17012" y="0"/>
                  <a:pt x="16846" y="399"/>
                  <a:pt x="17111" y="590"/>
                </a:cubicBezTo>
                <a:cubicBezTo>
                  <a:pt x="18099" y="1314"/>
                  <a:pt x="19051" y="2277"/>
                  <a:pt x="19315" y="3515"/>
                </a:cubicBezTo>
                <a:cubicBezTo>
                  <a:pt x="19508" y="4420"/>
                  <a:pt x="19229" y="5322"/>
                  <a:pt x="18691" y="6071"/>
                </a:cubicBezTo>
                <a:cubicBezTo>
                  <a:pt x="18072" y="6930"/>
                  <a:pt x="17093" y="7624"/>
                  <a:pt x="16029" y="7996"/>
                </a:cubicBezTo>
                <a:lnTo>
                  <a:pt x="16029" y="7996"/>
                </a:lnTo>
                <a:cubicBezTo>
                  <a:pt x="15927" y="7703"/>
                  <a:pt x="15800" y="7419"/>
                  <a:pt x="15650" y="7148"/>
                </a:cubicBezTo>
                <a:cubicBezTo>
                  <a:pt x="15289" y="6499"/>
                  <a:pt x="14761" y="5886"/>
                  <a:pt x="14080" y="5562"/>
                </a:cubicBezTo>
                <a:cubicBezTo>
                  <a:pt x="13734" y="5394"/>
                  <a:pt x="13371" y="5311"/>
                  <a:pt x="13008" y="5311"/>
                </a:cubicBezTo>
                <a:cubicBezTo>
                  <a:pt x="12645" y="5311"/>
                  <a:pt x="12281" y="5394"/>
                  <a:pt x="11934" y="5557"/>
                </a:cubicBezTo>
                <a:cubicBezTo>
                  <a:pt x="11545" y="5740"/>
                  <a:pt x="11203" y="6014"/>
                  <a:pt x="10904" y="6321"/>
                </a:cubicBezTo>
                <a:cubicBezTo>
                  <a:pt x="10832" y="6392"/>
                  <a:pt x="10782" y="6524"/>
                  <a:pt x="10825" y="6620"/>
                </a:cubicBezTo>
                <a:cubicBezTo>
                  <a:pt x="11249" y="7647"/>
                  <a:pt x="12037" y="8421"/>
                  <a:pt x="13111" y="8735"/>
                </a:cubicBezTo>
                <a:cubicBezTo>
                  <a:pt x="13505" y="8850"/>
                  <a:pt x="13914" y="8902"/>
                  <a:pt x="14326" y="8902"/>
                </a:cubicBezTo>
                <a:cubicBezTo>
                  <a:pt x="14756" y="8902"/>
                  <a:pt x="15188" y="8845"/>
                  <a:pt x="15608" y="8745"/>
                </a:cubicBezTo>
                <a:lnTo>
                  <a:pt x="15608" y="8745"/>
                </a:lnTo>
                <a:cubicBezTo>
                  <a:pt x="15753" y="9390"/>
                  <a:pt x="15773" y="10065"/>
                  <a:pt x="15660" y="10692"/>
                </a:cubicBezTo>
                <a:cubicBezTo>
                  <a:pt x="15517" y="11498"/>
                  <a:pt x="15164" y="12254"/>
                  <a:pt x="14612" y="12861"/>
                </a:cubicBezTo>
                <a:cubicBezTo>
                  <a:pt x="14005" y="13520"/>
                  <a:pt x="13218" y="13971"/>
                  <a:pt x="12374" y="14260"/>
                </a:cubicBezTo>
                <a:lnTo>
                  <a:pt x="12374" y="14260"/>
                </a:lnTo>
                <a:cubicBezTo>
                  <a:pt x="12336" y="14118"/>
                  <a:pt x="12287" y="13980"/>
                  <a:pt x="12233" y="13852"/>
                </a:cubicBezTo>
                <a:cubicBezTo>
                  <a:pt x="11745" y="12678"/>
                  <a:pt x="10708" y="11648"/>
                  <a:pt x="9541" y="11146"/>
                </a:cubicBezTo>
                <a:cubicBezTo>
                  <a:pt x="9164" y="10980"/>
                  <a:pt x="8752" y="10865"/>
                  <a:pt x="8340" y="10865"/>
                </a:cubicBezTo>
                <a:cubicBezTo>
                  <a:pt x="8175" y="10865"/>
                  <a:pt x="8010" y="10884"/>
                  <a:pt x="7848" y="10924"/>
                </a:cubicBezTo>
                <a:cubicBezTo>
                  <a:pt x="7331" y="11052"/>
                  <a:pt x="6814" y="11445"/>
                  <a:pt x="6524" y="11894"/>
                </a:cubicBezTo>
                <a:cubicBezTo>
                  <a:pt x="5968" y="12757"/>
                  <a:pt x="6696" y="13567"/>
                  <a:pt x="7416" y="14013"/>
                </a:cubicBezTo>
                <a:cubicBezTo>
                  <a:pt x="8340" y="14579"/>
                  <a:pt x="9452" y="14897"/>
                  <a:pt x="10518" y="15043"/>
                </a:cubicBezTo>
                <a:cubicBezTo>
                  <a:pt x="10774" y="15076"/>
                  <a:pt x="11035" y="15103"/>
                  <a:pt x="11295" y="15103"/>
                </a:cubicBezTo>
                <a:cubicBezTo>
                  <a:pt x="11476" y="15103"/>
                  <a:pt x="11657" y="15090"/>
                  <a:pt x="11834" y="15057"/>
                </a:cubicBezTo>
                <a:lnTo>
                  <a:pt x="11834" y="15057"/>
                </a:lnTo>
                <a:cubicBezTo>
                  <a:pt x="11812" y="15199"/>
                  <a:pt x="11764" y="15338"/>
                  <a:pt x="11687" y="15471"/>
                </a:cubicBezTo>
                <a:cubicBezTo>
                  <a:pt x="11427" y="15917"/>
                  <a:pt x="10999" y="16251"/>
                  <a:pt x="10568" y="16523"/>
                </a:cubicBezTo>
                <a:cubicBezTo>
                  <a:pt x="10044" y="16854"/>
                  <a:pt x="9477" y="17110"/>
                  <a:pt x="8896" y="17318"/>
                </a:cubicBezTo>
                <a:cubicBezTo>
                  <a:pt x="8666" y="17400"/>
                  <a:pt x="8433" y="17477"/>
                  <a:pt x="8198" y="17546"/>
                </a:cubicBezTo>
                <a:lnTo>
                  <a:pt x="8198" y="17546"/>
                </a:lnTo>
                <a:cubicBezTo>
                  <a:pt x="7839" y="17180"/>
                  <a:pt x="7389" y="16886"/>
                  <a:pt x="6956" y="16654"/>
                </a:cubicBezTo>
                <a:cubicBezTo>
                  <a:pt x="6329" y="16319"/>
                  <a:pt x="5633" y="16080"/>
                  <a:pt x="4920" y="16016"/>
                </a:cubicBezTo>
                <a:cubicBezTo>
                  <a:pt x="4830" y="16008"/>
                  <a:pt x="4737" y="16004"/>
                  <a:pt x="4643" y="16004"/>
                </a:cubicBezTo>
                <a:cubicBezTo>
                  <a:pt x="4271" y="16004"/>
                  <a:pt x="3883" y="16074"/>
                  <a:pt x="3572" y="16273"/>
                </a:cubicBezTo>
                <a:cubicBezTo>
                  <a:pt x="3255" y="16476"/>
                  <a:pt x="3052" y="16819"/>
                  <a:pt x="3130" y="17204"/>
                </a:cubicBezTo>
                <a:cubicBezTo>
                  <a:pt x="3208" y="17599"/>
                  <a:pt x="3558" y="17892"/>
                  <a:pt x="3900" y="18066"/>
                </a:cubicBezTo>
                <a:cubicBezTo>
                  <a:pt x="4530" y="18388"/>
                  <a:pt x="5253" y="18510"/>
                  <a:pt x="5977" y="18510"/>
                </a:cubicBezTo>
                <a:cubicBezTo>
                  <a:pt x="6498" y="18510"/>
                  <a:pt x="7020" y="18447"/>
                  <a:pt x="7509" y="18348"/>
                </a:cubicBezTo>
                <a:cubicBezTo>
                  <a:pt x="7666" y="18316"/>
                  <a:pt x="7823" y="18282"/>
                  <a:pt x="7982" y="18244"/>
                </a:cubicBezTo>
                <a:lnTo>
                  <a:pt x="7982" y="18244"/>
                </a:lnTo>
                <a:cubicBezTo>
                  <a:pt x="8050" y="18339"/>
                  <a:pt x="8110" y="18439"/>
                  <a:pt x="8162" y="18544"/>
                </a:cubicBezTo>
                <a:cubicBezTo>
                  <a:pt x="8450" y="19129"/>
                  <a:pt x="8272" y="19793"/>
                  <a:pt x="7915" y="20380"/>
                </a:cubicBezTo>
                <a:cubicBezTo>
                  <a:pt x="7441" y="21169"/>
                  <a:pt x="6732" y="21810"/>
                  <a:pt x="6029" y="22395"/>
                </a:cubicBezTo>
                <a:cubicBezTo>
                  <a:pt x="4471" y="23686"/>
                  <a:pt x="2720" y="24702"/>
                  <a:pt x="1069" y="25865"/>
                </a:cubicBezTo>
                <a:cubicBezTo>
                  <a:pt x="784" y="26065"/>
                  <a:pt x="506" y="26272"/>
                  <a:pt x="238" y="26499"/>
                </a:cubicBezTo>
                <a:cubicBezTo>
                  <a:pt x="0" y="26701"/>
                  <a:pt x="221" y="27014"/>
                  <a:pt x="473" y="27014"/>
                </a:cubicBezTo>
                <a:cubicBezTo>
                  <a:pt x="541" y="27014"/>
                  <a:pt x="612" y="26991"/>
                  <a:pt x="677" y="26935"/>
                </a:cubicBezTo>
                <a:cubicBezTo>
                  <a:pt x="1308" y="26392"/>
                  <a:pt x="2103" y="25908"/>
                  <a:pt x="2830" y="25426"/>
                </a:cubicBezTo>
                <a:cubicBezTo>
                  <a:pt x="3804" y="24784"/>
                  <a:pt x="4774" y="24142"/>
                  <a:pt x="5701" y="23440"/>
                </a:cubicBezTo>
                <a:cubicBezTo>
                  <a:pt x="6578" y="22770"/>
                  <a:pt x="7441" y="22053"/>
                  <a:pt x="8119" y="21175"/>
                </a:cubicBezTo>
                <a:cubicBezTo>
                  <a:pt x="8636" y="20499"/>
                  <a:pt x="9049" y="19671"/>
                  <a:pt x="8889" y="18797"/>
                </a:cubicBezTo>
                <a:cubicBezTo>
                  <a:pt x="8842" y="18535"/>
                  <a:pt x="8746" y="18294"/>
                  <a:pt x="8613" y="18074"/>
                </a:cubicBezTo>
                <a:lnTo>
                  <a:pt x="8613" y="18074"/>
                </a:lnTo>
                <a:cubicBezTo>
                  <a:pt x="9548" y="17794"/>
                  <a:pt x="10464" y="17389"/>
                  <a:pt x="11231" y="16819"/>
                </a:cubicBezTo>
                <a:cubicBezTo>
                  <a:pt x="11702" y="16469"/>
                  <a:pt x="12141" y="16045"/>
                  <a:pt x="12362" y="15489"/>
                </a:cubicBezTo>
                <a:cubicBezTo>
                  <a:pt x="12437" y="15300"/>
                  <a:pt x="12468" y="15097"/>
                  <a:pt x="12467" y="14892"/>
                </a:cubicBezTo>
                <a:lnTo>
                  <a:pt x="12467" y="14892"/>
                </a:lnTo>
                <a:cubicBezTo>
                  <a:pt x="12861" y="14763"/>
                  <a:pt x="13246" y="14591"/>
                  <a:pt x="13603" y="14401"/>
                </a:cubicBezTo>
                <a:cubicBezTo>
                  <a:pt x="14516" y="13916"/>
                  <a:pt x="15300" y="13182"/>
                  <a:pt x="15778" y="12262"/>
                </a:cubicBezTo>
                <a:cubicBezTo>
                  <a:pt x="16362" y="11134"/>
                  <a:pt x="16485" y="9804"/>
                  <a:pt x="16197" y="8573"/>
                </a:cubicBezTo>
                <a:lnTo>
                  <a:pt x="16197" y="8573"/>
                </a:lnTo>
                <a:cubicBezTo>
                  <a:pt x="16217" y="8566"/>
                  <a:pt x="16236" y="8560"/>
                  <a:pt x="16256" y="8553"/>
                </a:cubicBezTo>
                <a:cubicBezTo>
                  <a:pt x="18206" y="7851"/>
                  <a:pt x="20210" y="6049"/>
                  <a:pt x="19978" y="3789"/>
                </a:cubicBezTo>
                <a:cubicBezTo>
                  <a:pt x="19817" y="2192"/>
                  <a:pt x="18666" y="965"/>
                  <a:pt x="17421" y="59"/>
                </a:cubicBezTo>
                <a:cubicBezTo>
                  <a:pt x="17365" y="18"/>
                  <a:pt x="17310" y="0"/>
                  <a:pt x="17258" y="0"/>
                </a:cubicBezTo>
                <a:close/>
              </a:path>
            </a:pathLst>
          </a:custGeom>
          <a:solidFill>
            <a:srgbClr val="212B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2" name="Google Shape;2322;p52"/>
          <p:cNvSpPr/>
          <p:nvPr/>
        </p:nvSpPr>
        <p:spPr>
          <a:xfrm rot="10179779">
            <a:off x="672787" y="1017182"/>
            <a:ext cx="1030047" cy="1376811"/>
          </a:xfrm>
          <a:custGeom>
            <a:rect b="b" l="l" r="r" t="t"/>
            <a:pathLst>
              <a:path extrusionOk="0" h="27015" w="20211">
                <a:moveTo>
                  <a:pt x="13024" y="5921"/>
                </a:moveTo>
                <a:cubicBezTo>
                  <a:pt x="13039" y="5921"/>
                  <a:pt x="13053" y="5921"/>
                  <a:pt x="13068" y="5921"/>
                </a:cubicBezTo>
                <a:cubicBezTo>
                  <a:pt x="13228" y="5925"/>
                  <a:pt x="13275" y="5932"/>
                  <a:pt x="13449" y="5978"/>
                </a:cubicBezTo>
                <a:cubicBezTo>
                  <a:pt x="13621" y="6025"/>
                  <a:pt x="13692" y="6054"/>
                  <a:pt x="13820" y="6121"/>
                </a:cubicBezTo>
                <a:cubicBezTo>
                  <a:pt x="14120" y="6275"/>
                  <a:pt x="14305" y="6421"/>
                  <a:pt x="14533" y="6660"/>
                </a:cubicBezTo>
                <a:cubicBezTo>
                  <a:pt x="14934" y="7077"/>
                  <a:pt x="15239" y="7599"/>
                  <a:pt x="15440" y="8166"/>
                </a:cubicBezTo>
                <a:lnTo>
                  <a:pt x="15440" y="8166"/>
                </a:lnTo>
                <a:cubicBezTo>
                  <a:pt x="15083" y="8248"/>
                  <a:pt x="14722" y="8292"/>
                  <a:pt x="14368" y="8292"/>
                </a:cubicBezTo>
                <a:cubicBezTo>
                  <a:pt x="14140" y="8292"/>
                  <a:pt x="13915" y="8274"/>
                  <a:pt x="13695" y="8236"/>
                </a:cubicBezTo>
                <a:cubicBezTo>
                  <a:pt x="12724" y="8067"/>
                  <a:pt x="11922" y="7510"/>
                  <a:pt x="11491" y="6614"/>
                </a:cubicBezTo>
                <a:lnTo>
                  <a:pt x="11491" y="6614"/>
                </a:lnTo>
                <a:cubicBezTo>
                  <a:pt x="11716" y="6403"/>
                  <a:pt x="11958" y="6226"/>
                  <a:pt x="12244" y="6092"/>
                </a:cubicBezTo>
                <a:cubicBezTo>
                  <a:pt x="12481" y="5981"/>
                  <a:pt x="12754" y="5921"/>
                  <a:pt x="13024" y="5921"/>
                </a:cubicBezTo>
                <a:close/>
                <a:moveTo>
                  <a:pt x="8395" y="11475"/>
                </a:moveTo>
                <a:cubicBezTo>
                  <a:pt x="9299" y="11475"/>
                  <a:pt x="10220" y="12193"/>
                  <a:pt x="10793" y="12796"/>
                </a:cubicBezTo>
                <a:cubicBezTo>
                  <a:pt x="11173" y="13194"/>
                  <a:pt x="11637" y="13806"/>
                  <a:pt x="11795" y="14426"/>
                </a:cubicBezTo>
                <a:lnTo>
                  <a:pt x="11795" y="14426"/>
                </a:lnTo>
                <a:cubicBezTo>
                  <a:pt x="11609" y="14465"/>
                  <a:pt x="11433" y="14481"/>
                  <a:pt x="11241" y="14481"/>
                </a:cubicBezTo>
                <a:cubicBezTo>
                  <a:pt x="11116" y="14481"/>
                  <a:pt x="10985" y="14474"/>
                  <a:pt x="10839" y="14462"/>
                </a:cubicBezTo>
                <a:cubicBezTo>
                  <a:pt x="10369" y="14415"/>
                  <a:pt x="9901" y="14315"/>
                  <a:pt x="9445" y="14187"/>
                </a:cubicBezTo>
                <a:cubicBezTo>
                  <a:pt x="8654" y="13965"/>
                  <a:pt x="7622" y="13627"/>
                  <a:pt x="7109" y="12960"/>
                </a:cubicBezTo>
                <a:cubicBezTo>
                  <a:pt x="7017" y="12843"/>
                  <a:pt x="6964" y="12743"/>
                  <a:pt x="6942" y="12593"/>
                </a:cubicBezTo>
                <a:lnTo>
                  <a:pt x="6942" y="12593"/>
                </a:lnTo>
                <a:cubicBezTo>
                  <a:pt x="6943" y="12597"/>
                  <a:pt x="6943" y="12599"/>
                  <a:pt x="6944" y="12599"/>
                </a:cubicBezTo>
                <a:cubicBezTo>
                  <a:pt x="6949" y="12599"/>
                  <a:pt x="6951" y="12474"/>
                  <a:pt x="6947" y="12474"/>
                </a:cubicBezTo>
                <a:lnTo>
                  <a:pt x="6947" y="12474"/>
                </a:lnTo>
                <a:cubicBezTo>
                  <a:pt x="6947" y="12474"/>
                  <a:pt x="6946" y="12476"/>
                  <a:pt x="6946" y="12479"/>
                </a:cubicBezTo>
                <a:cubicBezTo>
                  <a:pt x="6964" y="12379"/>
                  <a:pt x="6974" y="12354"/>
                  <a:pt x="7013" y="12283"/>
                </a:cubicBezTo>
                <a:cubicBezTo>
                  <a:pt x="7216" y="11923"/>
                  <a:pt x="7634" y="11609"/>
                  <a:pt x="8033" y="11516"/>
                </a:cubicBezTo>
                <a:cubicBezTo>
                  <a:pt x="8153" y="11488"/>
                  <a:pt x="8274" y="11475"/>
                  <a:pt x="8395" y="11475"/>
                </a:cubicBezTo>
                <a:close/>
                <a:moveTo>
                  <a:pt x="3729" y="17061"/>
                </a:moveTo>
                <a:cubicBezTo>
                  <a:pt x="3729" y="17061"/>
                  <a:pt x="3729" y="17062"/>
                  <a:pt x="3729" y="17064"/>
                </a:cubicBezTo>
                <a:lnTo>
                  <a:pt x="3729" y="17064"/>
                </a:lnTo>
                <a:cubicBezTo>
                  <a:pt x="3729" y="17063"/>
                  <a:pt x="3729" y="17062"/>
                  <a:pt x="3729" y="17061"/>
                </a:cubicBezTo>
                <a:cubicBezTo>
                  <a:pt x="3729" y="17061"/>
                  <a:pt x="3729" y="17061"/>
                  <a:pt x="3729" y="17061"/>
                </a:cubicBezTo>
                <a:close/>
                <a:moveTo>
                  <a:pt x="4657" y="16619"/>
                </a:moveTo>
                <a:cubicBezTo>
                  <a:pt x="5017" y="16619"/>
                  <a:pt x="5390" y="16704"/>
                  <a:pt x="5726" y="16808"/>
                </a:cubicBezTo>
                <a:cubicBezTo>
                  <a:pt x="6315" y="16990"/>
                  <a:pt x="6980" y="17291"/>
                  <a:pt x="7494" y="17724"/>
                </a:cubicBezTo>
                <a:lnTo>
                  <a:pt x="7494" y="17724"/>
                </a:lnTo>
                <a:cubicBezTo>
                  <a:pt x="7022" y="17823"/>
                  <a:pt x="6544" y="17881"/>
                  <a:pt x="6061" y="17881"/>
                </a:cubicBezTo>
                <a:cubicBezTo>
                  <a:pt x="5926" y="17881"/>
                  <a:pt x="5790" y="17877"/>
                  <a:pt x="5654" y="17867"/>
                </a:cubicBezTo>
                <a:cubicBezTo>
                  <a:pt x="5119" y="17828"/>
                  <a:pt x="4535" y="17739"/>
                  <a:pt x="4071" y="17453"/>
                </a:cubicBezTo>
                <a:cubicBezTo>
                  <a:pt x="3943" y="17375"/>
                  <a:pt x="3840" y="17278"/>
                  <a:pt x="3779" y="17182"/>
                </a:cubicBezTo>
                <a:cubicBezTo>
                  <a:pt x="3731" y="17107"/>
                  <a:pt x="3742" y="17153"/>
                  <a:pt x="3731" y="17074"/>
                </a:cubicBezTo>
                <a:lnTo>
                  <a:pt x="3731" y="17074"/>
                </a:lnTo>
                <a:cubicBezTo>
                  <a:pt x="3731" y="17072"/>
                  <a:pt x="3730" y="17064"/>
                  <a:pt x="3729" y="17039"/>
                </a:cubicBezTo>
                <a:cubicBezTo>
                  <a:pt x="3728" y="17032"/>
                  <a:pt x="3728" y="17026"/>
                  <a:pt x="3728" y="17021"/>
                </a:cubicBezTo>
                <a:lnTo>
                  <a:pt x="3728" y="17021"/>
                </a:lnTo>
                <a:cubicBezTo>
                  <a:pt x="3729" y="17018"/>
                  <a:pt x="3731" y="17011"/>
                  <a:pt x="3733" y="17000"/>
                </a:cubicBezTo>
                <a:cubicBezTo>
                  <a:pt x="3743" y="16939"/>
                  <a:pt x="3807" y="16861"/>
                  <a:pt x="3850" y="16829"/>
                </a:cubicBezTo>
                <a:cubicBezTo>
                  <a:pt x="3990" y="16725"/>
                  <a:pt x="4086" y="16697"/>
                  <a:pt x="4264" y="16658"/>
                </a:cubicBezTo>
                <a:cubicBezTo>
                  <a:pt x="4391" y="16631"/>
                  <a:pt x="4523" y="16619"/>
                  <a:pt x="4657" y="16619"/>
                </a:cubicBezTo>
                <a:close/>
                <a:moveTo>
                  <a:pt x="17258" y="0"/>
                </a:moveTo>
                <a:cubicBezTo>
                  <a:pt x="17012" y="0"/>
                  <a:pt x="16846" y="399"/>
                  <a:pt x="17111" y="590"/>
                </a:cubicBezTo>
                <a:cubicBezTo>
                  <a:pt x="18099" y="1314"/>
                  <a:pt x="19051" y="2277"/>
                  <a:pt x="19315" y="3515"/>
                </a:cubicBezTo>
                <a:cubicBezTo>
                  <a:pt x="19508" y="4420"/>
                  <a:pt x="19229" y="5322"/>
                  <a:pt x="18691" y="6071"/>
                </a:cubicBezTo>
                <a:cubicBezTo>
                  <a:pt x="18072" y="6930"/>
                  <a:pt x="17093" y="7624"/>
                  <a:pt x="16029" y="7996"/>
                </a:cubicBezTo>
                <a:lnTo>
                  <a:pt x="16029" y="7996"/>
                </a:lnTo>
                <a:cubicBezTo>
                  <a:pt x="15927" y="7703"/>
                  <a:pt x="15800" y="7419"/>
                  <a:pt x="15650" y="7148"/>
                </a:cubicBezTo>
                <a:cubicBezTo>
                  <a:pt x="15289" y="6499"/>
                  <a:pt x="14761" y="5886"/>
                  <a:pt x="14080" y="5562"/>
                </a:cubicBezTo>
                <a:cubicBezTo>
                  <a:pt x="13734" y="5394"/>
                  <a:pt x="13371" y="5311"/>
                  <a:pt x="13008" y="5311"/>
                </a:cubicBezTo>
                <a:cubicBezTo>
                  <a:pt x="12645" y="5311"/>
                  <a:pt x="12281" y="5394"/>
                  <a:pt x="11934" y="5557"/>
                </a:cubicBezTo>
                <a:cubicBezTo>
                  <a:pt x="11545" y="5740"/>
                  <a:pt x="11203" y="6014"/>
                  <a:pt x="10904" y="6321"/>
                </a:cubicBezTo>
                <a:cubicBezTo>
                  <a:pt x="10832" y="6392"/>
                  <a:pt x="10782" y="6524"/>
                  <a:pt x="10825" y="6620"/>
                </a:cubicBezTo>
                <a:cubicBezTo>
                  <a:pt x="11249" y="7647"/>
                  <a:pt x="12037" y="8421"/>
                  <a:pt x="13111" y="8735"/>
                </a:cubicBezTo>
                <a:cubicBezTo>
                  <a:pt x="13505" y="8850"/>
                  <a:pt x="13914" y="8902"/>
                  <a:pt x="14326" y="8902"/>
                </a:cubicBezTo>
                <a:cubicBezTo>
                  <a:pt x="14756" y="8902"/>
                  <a:pt x="15188" y="8845"/>
                  <a:pt x="15608" y="8745"/>
                </a:cubicBezTo>
                <a:lnTo>
                  <a:pt x="15608" y="8745"/>
                </a:lnTo>
                <a:cubicBezTo>
                  <a:pt x="15753" y="9390"/>
                  <a:pt x="15773" y="10065"/>
                  <a:pt x="15660" y="10692"/>
                </a:cubicBezTo>
                <a:cubicBezTo>
                  <a:pt x="15517" y="11498"/>
                  <a:pt x="15164" y="12254"/>
                  <a:pt x="14612" y="12861"/>
                </a:cubicBezTo>
                <a:cubicBezTo>
                  <a:pt x="14005" y="13520"/>
                  <a:pt x="13218" y="13971"/>
                  <a:pt x="12374" y="14260"/>
                </a:cubicBezTo>
                <a:lnTo>
                  <a:pt x="12374" y="14260"/>
                </a:lnTo>
                <a:cubicBezTo>
                  <a:pt x="12336" y="14118"/>
                  <a:pt x="12287" y="13980"/>
                  <a:pt x="12233" y="13852"/>
                </a:cubicBezTo>
                <a:cubicBezTo>
                  <a:pt x="11745" y="12678"/>
                  <a:pt x="10708" y="11648"/>
                  <a:pt x="9541" y="11146"/>
                </a:cubicBezTo>
                <a:cubicBezTo>
                  <a:pt x="9164" y="10980"/>
                  <a:pt x="8752" y="10865"/>
                  <a:pt x="8340" y="10865"/>
                </a:cubicBezTo>
                <a:cubicBezTo>
                  <a:pt x="8175" y="10865"/>
                  <a:pt x="8010" y="10884"/>
                  <a:pt x="7848" y="10924"/>
                </a:cubicBezTo>
                <a:cubicBezTo>
                  <a:pt x="7331" y="11052"/>
                  <a:pt x="6814" y="11445"/>
                  <a:pt x="6524" y="11894"/>
                </a:cubicBezTo>
                <a:cubicBezTo>
                  <a:pt x="5968" y="12757"/>
                  <a:pt x="6696" y="13567"/>
                  <a:pt x="7416" y="14013"/>
                </a:cubicBezTo>
                <a:cubicBezTo>
                  <a:pt x="8340" y="14579"/>
                  <a:pt x="9452" y="14897"/>
                  <a:pt x="10518" y="15043"/>
                </a:cubicBezTo>
                <a:cubicBezTo>
                  <a:pt x="10774" y="15076"/>
                  <a:pt x="11035" y="15103"/>
                  <a:pt x="11295" y="15103"/>
                </a:cubicBezTo>
                <a:cubicBezTo>
                  <a:pt x="11476" y="15103"/>
                  <a:pt x="11657" y="15090"/>
                  <a:pt x="11834" y="15057"/>
                </a:cubicBezTo>
                <a:lnTo>
                  <a:pt x="11834" y="15057"/>
                </a:lnTo>
                <a:cubicBezTo>
                  <a:pt x="11812" y="15199"/>
                  <a:pt x="11764" y="15338"/>
                  <a:pt x="11687" y="15471"/>
                </a:cubicBezTo>
                <a:cubicBezTo>
                  <a:pt x="11427" y="15917"/>
                  <a:pt x="10999" y="16251"/>
                  <a:pt x="10568" y="16523"/>
                </a:cubicBezTo>
                <a:cubicBezTo>
                  <a:pt x="10044" y="16854"/>
                  <a:pt x="9477" y="17110"/>
                  <a:pt x="8896" y="17318"/>
                </a:cubicBezTo>
                <a:cubicBezTo>
                  <a:pt x="8666" y="17400"/>
                  <a:pt x="8433" y="17477"/>
                  <a:pt x="8198" y="17546"/>
                </a:cubicBezTo>
                <a:lnTo>
                  <a:pt x="8198" y="17546"/>
                </a:lnTo>
                <a:cubicBezTo>
                  <a:pt x="7839" y="17180"/>
                  <a:pt x="7389" y="16886"/>
                  <a:pt x="6956" y="16654"/>
                </a:cubicBezTo>
                <a:cubicBezTo>
                  <a:pt x="6329" y="16319"/>
                  <a:pt x="5633" y="16080"/>
                  <a:pt x="4920" y="16016"/>
                </a:cubicBezTo>
                <a:cubicBezTo>
                  <a:pt x="4830" y="16008"/>
                  <a:pt x="4737" y="16004"/>
                  <a:pt x="4643" y="16004"/>
                </a:cubicBezTo>
                <a:cubicBezTo>
                  <a:pt x="4271" y="16004"/>
                  <a:pt x="3883" y="16074"/>
                  <a:pt x="3572" y="16273"/>
                </a:cubicBezTo>
                <a:cubicBezTo>
                  <a:pt x="3255" y="16476"/>
                  <a:pt x="3052" y="16819"/>
                  <a:pt x="3130" y="17204"/>
                </a:cubicBezTo>
                <a:cubicBezTo>
                  <a:pt x="3208" y="17599"/>
                  <a:pt x="3558" y="17892"/>
                  <a:pt x="3900" y="18066"/>
                </a:cubicBezTo>
                <a:cubicBezTo>
                  <a:pt x="4530" y="18388"/>
                  <a:pt x="5253" y="18510"/>
                  <a:pt x="5977" y="18510"/>
                </a:cubicBezTo>
                <a:cubicBezTo>
                  <a:pt x="6498" y="18510"/>
                  <a:pt x="7020" y="18447"/>
                  <a:pt x="7509" y="18348"/>
                </a:cubicBezTo>
                <a:cubicBezTo>
                  <a:pt x="7666" y="18316"/>
                  <a:pt x="7823" y="18282"/>
                  <a:pt x="7982" y="18244"/>
                </a:cubicBezTo>
                <a:lnTo>
                  <a:pt x="7982" y="18244"/>
                </a:lnTo>
                <a:cubicBezTo>
                  <a:pt x="8050" y="18339"/>
                  <a:pt x="8110" y="18439"/>
                  <a:pt x="8162" y="18544"/>
                </a:cubicBezTo>
                <a:cubicBezTo>
                  <a:pt x="8450" y="19129"/>
                  <a:pt x="8272" y="19793"/>
                  <a:pt x="7915" y="20380"/>
                </a:cubicBezTo>
                <a:cubicBezTo>
                  <a:pt x="7441" y="21169"/>
                  <a:pt x="6732" y="21810"/>
                  <a:pt x="6029" y="22395"/>
                </a:cubicBezTo>
                <a:cubicBezTo>
                  <a:pt x="4471" y="23686"/>
                  <a:pt x="2720" y="24702"/>
                  <a:pt x="1069" y="25865"/>
                </a:cubicBezTo>
                <a:cubicBezTo>
                  <a:pt x="784" y="26065"/>
                  <a:pt x="506" y="26272"/>
                  <a:pt x="238" y="26499"/>
                </a:cubicBezTo>
                <a:cubicBezTo>
                  <a:pt x="0" y="26701"/>
                  <a:pt x="221" y="27014"/>
                  <a:pt x="473" y="27014"/>
                </a:cubicBezTo>
                <a:cubicBezTo>
                  <a:pt x="541" y="27014"/>
                  <a:pt x="612" y="26991"/>
                  <a:pt x="677" y="26935"/>
                </a:cubicBezTo>
                <a:cubicBezTo>
                  <a:pt x="1308" y="26392"/>
                  <a:pt x="2103" y="25908"/>
                  <a:pt x="2830" y="25426"/>
                </a:cubicBezTo>
                <a:cubicBezTo>
                  <a:pt x="3804" y="24784"/>
                  <a:pt x="4774" y="24142"/>
                  <a:pt x="5701" y="23440"/>
                </a:cubicBezTo>
                <a:cubicBezTo>
                  <a:pt x="6578" y="22770"/>
                  <a:pt x="7441" y="22053"/>
                  <a:pt x="8119" y="21175"/>
                </a:cubicBezTo>
                <a:cubicBezTo>
                  <a:pt x="8636" y="20499"/>
                  <a:pt x="9049" y="19671"/>
                  <a:pt x="8889" y="18797"/>
                </a:cubicBezTo>
                <a:cubicBezTo>
                  <a:pt x="8842" y="18535"/>
                  <a:pt x="8746" y="18294"/>
                  <a:pt x="8613" y="18074"/>
                </a:cubicBezTo>
                <a:lnTo>
                  <a:pt x="8613" y="18074"/>
                </a:lnTo>
                <a:cubicBezTo>
                  <a:pt x="9548" y="17794"/>
                  <a:pt x="10464" y="17389"/>
                  <a:pt x="11231" y="16819"/>
                </a:cubicBezTo>
                <a:cubicBezTo>
                  <a:pt x="11702" y="16469"/>
                  <a:pt x="12141" y="16045"/>
                  <a:pt x="12362" y="15489"/>
                </a:cubicBezTo>
                <a:cubicBezTo>
                  <a:pt x="12437" y="15300"/>
                  <a:pt x="12468" y="15097"/>
                  <a:pt x="12467" y="14892"/>
                </a:cubicBezTo>
                <a:lnTo>
                  <a:pt x="12467" y="14892"/>
                </a:lnTo>
                <a:cubicBezTo>
                  <a:pt x="12861" y="14763"/>
                  <a:pt x="13246" y="14591"/>
                  <a:pt x="13603" y="14401"/>
                </a:cubicBezTo>
                <a:cubicBezTo>
                  <a:pt x="14516" y="13916"/>
                  <a:pt x="15300" y="13182"/>
                  <a:pt x="15778" y="12262"/>
                </a:cubicBezTo>
                <a:cubicBezTo>
                  <a:pt x="16362" y="11134"/>
                  <a:pt x="16485" y="9804"/>
                  <a:pt x="16197" y="8573"/>
                </a:cubicBezTo>
                <a:lnTo>
                  <a:pt x="16197" y="8573"/>
                </a:lnTo>
                <a:cubicBezTo>
                  <a:pt x="16217" y="8566"/>
                  <a:pt x="16236" y="8560"/>
                  <a:pt x="16256" y="8553"/>
                </a:cubicBezTo>
                <a:cubicBezTo>
                  <a:pt x="18206" y="7851"/>
                  <a:pt x="20210" y="6049"/>
                  <a:pt x="19978" y="3789"/>
                </a:cubicBezTo>
                <a:cubicBezTo>
                  <a:pt x="19817" y="2192"/>
                  <a:pt x="18666" y="965"/>
                  <a:pt x="17421" y="59"/>
                </a:cubicBezTo>
                <a:cubicBezTo>
                  <a:pt x="17365" y="18"/>
                  <a:pt x="17310" y="0"/>
                  <a:pt x="17258" y="0"/>
                </a:cubicBezTo>
                <a:close/>
              </a:path>
            </a:pathLst>
          </a:custGeom>
          <a:solidFill>
            <a:srgbClr val="212B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6" name="Shape 2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7" name="Google Shape;2327;p53"/>
          <p:cNvGrpSpPr/>
          <p:nvPr/>
        </p:nvGrpSpPr>
        <p:grpSpPr>
          <a:xfrm rot="-900145">
            <a:off x="329935" y="3474042"/>
            <a:ext cx="1346977" cy="1179420"/>
            <a:chOff x="2334325" y="3469775"/>
            <a:chExt cx="1136500" cy="995125"/>
          </a:xfrm>
        </p:grpSpPr>
        <p:sp>
          <p:nvSpPr>
            <p:cNvPr id="2328" name="Google Shape;2328;p53"/>
            <p:cNvSpPr/>
            <p:nvPr/>
          </p:nvSpPr>
          <p:spPr>
            <a:xfrm>
              <a:off x="2337450" y="3480425"/>
              <a:ext cx="1100925" cy="952600"/>
            </a:xfrm>
            <a:custGeom>
              <a:rect b="b" l="l" r="r" t="t"/>
              <a:pathLst>
                <a:path extrusionOk="0" h="38104" w="44037">
                  <a:moveTo>
                    <a:pt x="40703" y="0"/>
                  </a:moveTo>
                  <a:cubicBezTo>
                    <a:pt x="40678" y="0"/>
                    <a:pt x="40653" y="25"/>
                    <a:pt x="40603" y="25"/>
                  </a:cubicBezTo>
                  <a:cubicBezTo>
                    <a:pt x="33886" y="877"/>
                    <a:pt x="27069" y="1278"/>
                    <a:pt x="20302" y="1855"/>
                  </a:cubicBezTo>
                  <a:cubicBezTo>
                    <a:pt x="13585" y="2406"/>
                    <a:pt x="6868" y="3133"/>
                    <a:pt x="126" y="3434"/>
                  </a:cubicBezTo>
                  <a:cubicBezTo>
                    <a:pt x="1" y="9725"/>
                    <a:pt x="1079" y="15840"/>
                    <a:pt x="1279" y="22106"/>
                  </a:cubicBezTo>
                  <a:cubicBezTo>
                    <a:pt x="1379" y="25239"/>
                    <a:pt x="1329" y="28371"/>
                    <a:pt x="1279" y="31504"/>
                  </a:cubicBezTo>
                  <a:cubicBezTo>
                    <a:pt x="1229" y="33183"/>
                    <a:pt x="1003" y="35188"/>
                    <a:pt x="1906" y="36692"/>
                  </a:cubicBezTo>
                  <a:cubicBezTo>
                    <a:pt x="2463" y="37626"/>
                    <a:pt x="3364" y="38104"/>
                    <a:pt x="4290" y="38104"/>
                  </a:cubicBezTo>
                  <a:cubicBezTo>
                    <a:pt x="5154" y="38104"/>
                    <a:pt x="6040" y="37689"/>
                    <a:pt x="6693" y="36843"/>
                  </a:cubicBezTo>
                  <a:cubicBezTo>
                    <a:pt x="7319" y="36016"/>
                    <a:pt x="7570" y="34988"/>
                    <a:pt x="7820" y="34010"/>
                  </a:cubicBezTo>
                  <a:cubicBezTo>
                    <a:pt x="7851" y="33904"/>
                    <a:pt x="7936" y="33863"/>
                    <a:pt x="8021" y="33863"/>
                  </a:cubicBezTo>
                  <a:cubicBezTo>
                    <a:pt x="8076" y="33863"/>
                    <a:pt x="8132" y="33880"/>
                    <a:pt x="8171" y="33910"/>
                  </a:cubicBezTo>
                  <a:cubicBezTo>
                    <a:pt x="8188" y="33910"/>
                    <a:pt x="8216" y="33899"/>
                    <a:pt x="8247" y="33899"/>
                  </a:cubicBezTo>
                  <a:cubicBezTo>
                    <a:pt x="8263" y="33899"/>
                    <a:pt x="8280" y="33902"/>
                    <a:pt x="8297" y="33910"/>
                  </a:cubicBezTo>
                  <a:cubicBezTo>
                    <a:pt x="15223" y="35439"/>
                    <a:pt x="22419" y="35740"/>
                    <a:pt x="29615" y="35740"/>
                  </a:cubicBezTo>
                  <a:cubicBezTo>
                    <a:pt x="34276" y="35740"/>
                    <a:pt x="38937" y="35614"/>
                    <a:pt x="43525" y="35614"/>
                  </a:cubicBezTo>
                  <a:cubicBezTo>
                    <a:pt x="43696" y="35614"/>
                    <a:pt x="43866" y="35614"/>
                    <a:pt x="44036" y="35615"/>
                  </a:cubicBezTo>
                  <a:cubicBezTo>
                    <a:pt x="43811" y="29650"/>
                    <a:pt x="43560" y="23710"/>
                    <a:pt x="42984" y="17745"/>
                  </a:cubicBezTo>
                  <a:cubicBezTo>
                    <a:pt x="42407" y="11805"/>
                    <a:pt x="41304" y="5940"/>
                    <a:pt x="407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9" name="Google Shape;2329;p53"/>
            <p:cNvSpPr/>
            <p:nvPr/>
          </p:nvSpPr>
          <p:spPr>
            <a:xfrm>
              <a:off x="2334325" y="3469775"/>
              <a:ext cx="1107175" cy="965775"/>
            </a:xfrm>
            <a:custGeom>
              <a:rect b="b" l="l" r="r" t="t"/>
              <a:pathLst>
                <a:path extrusionOk="0" h="38631" w="44287">
                  <a:moveTo>
                    <a:pt x="40651" y="682"/>
                  </a:moveTo>
                  <a:cubicBezTo>
                    <a:pt x="41257" y="6544"/>
                    <a:pt x="42339" y="12358"/>
                    <a:pt x="42908" y="18196"/>
                  </a:cubicBezTo>
                  <a:cubicBezTo>
                    <a:pt x="43209" y="21178"/>
                    <a:pt x="43409" y="24136"/>
                    <a:pt x="43585" y="27118"/>
                  </a:cubicBezTo>
                  <a:cubicBezTo>
                    <a:pt x="43685" y="28597"/>
                    <a:pt x="43760" y="30101"/>
                    <a:pt x="43810" y="31579"/>
                  </a:cubicBezTo>
                  <a:lnTo>
                    <a:pt x="43911" y="33810"/>
                  </a:lnTo>
                  <a:lnTo>
                    <a:pt x="43961" y="34938"/>
                  </a:lnTo>
                  <a:cubicBezTo>
                    <a:pt x="43961" y="35264"/>
                    <a:pt x="43986" y="35589"/>
                    <a:pt x="44036" y="35940"/>
                  </a:cubicBezTo>
                  <a:cubicBezTo>
                    <a:pt x="43309" y="35915"/>
                    <a:pt x="42632" y="35890"/>
                    <a:pt x="41906" y="35890"/>
                  </a:cubicBezTo>
                  <a:lnTo>
                    <a:pt x="39650" y="35915"/>
                  </a:lnTo>
                  <a:lnTo>
                    <a:pt x="35164" y="35965"/>
                  </a:lnTo>
                  <a:cubicBezTo>
                    <a:pt x="33514" y="35993"/>
                    <a:pt x="31871" y="36013"/>
                    <a:pt x="30228" y="36013"/>
                  </a:cubicBezTo>
                  <a:cubicBezTo>
                    <a:pt x="28876" y="36013"/>
                    <a:pt x="27524" y="35999"/>
                    <a:pt x="26166" y="35965"/>
                  </a:cubicBezTo>
                  <a:cubicBezTo>
                    <a:pt x="23159" y="35915"/>
                    <a:pt x="20176" y="35790"/>
                    <a:pt x="17194" y="35514"/>
                  </a:cubicBezTo>
                  <a:lnTo>
                    <a:pt x="14963" y="35264"/>
                  </a:lnTo>
                  <a:lnTo>
                    <a:pt x="12732" y="34963"/>
                  </a:lnTo>
                  <a:lnTo>
                    <a:pt x="10527" y="34587"/>
                  </a:lnTo>
                  <a:lnTo>
                    <a:pt x="9424" y="34361"/>
                  </a:lnTo>
                  <a:lnTo>
                    <a:pt x="8873" y="34261"/>
                  </a:lnTo>
                  <a:lnTo>
                    <a:pt x="8597" y="34211"/>
                  </a:lnTo>
                  <a:lnTo>
                    <a:pt x="8472" y="34186"/>
                  </a:lnTo>
                  <a:cubicBezTo>
                    <a:pt x="8434" y="34173"/>
                    <a:pt x="8390" y="34167"/>
                    <a:pt x="8350" y="34167"/>
                  </a:cubicBezTo>
                  <a:cubicBezTo>
                    <a:pt x="8335" y="34167"/>
                    <a:pt x="8321" y="34168"/>
                    <a:pt x="8307" y="34169"/>
                  </a:cubicBezTo>
                  <a:lnTo>
                    <a:pt x="8307" y="34169"/>
                  </a:lnTo>
                  <a:cubicBezTo>
                    <a:pt x="8259" y="34145"/>
                    <a:pt x="8207" y="34136"/>
                    <a:pt x="8146" y="34136"/>
                  </a:cubicBezTo>
                  <a:cubicBezTo>
                    <a:pt x="8046" y="34136"/>
                    <a:pt x="7920" y="34186"/>
                    <a:pt x="7870" y="34261"/>
                  </a:cubicBezTo>
                  <a:cubicBezTo>
                    <a:pt x="7845" y="34311"/>
                    <a:pt x="7820" y="34361"/>
                    <a:pt x="7795" y="34386"/>
                  </a:cubicBezTo>
                  <a:lnTo>
                    <a:pt x="7795" y="34487"/>
                  </a:lnTo>
                  <a:lnTo>
                    <a:pt x="7745" y="34637"/>
                  </a:lnTo>
                  <a:lnTo>
                    <a:pt x="7570" y="35264"/>
                  </a:lnTo>
                  <a:cubicBezTo>
                    <a:pt x="7444" y="35690"/>
                    <a:pt x="7319" y="36116"/>
                    <a:pt x="7118" y="36492"/>
                  </a:cubicBezTo>
                  <a:cubicBezTo>
                    <a:pt x="6767" y="37269"/>
                    <a:pt x="6141" y="37945"/>
                    <a:pt x="5339" y="38246"/>
                  </a:cubicBezTo>
                  <a:cubicBezTo>
                    <a:pt x="5051" y="38363"/>
                    <a:pt x="4744" y="38419"/>
                    <a:pt x="4437" y="38419"/>
                  </a:cubicBezTo>
                  <a:cubicBezTo>
                    <a:pt x="3889" y="38419"/>
                    <a:pt x="3342" y="38241"/>
                    <a:pt x="2908" y="37920"/>
                  </a:cubicBezTo>
                  <a:cubicBezTo>
                    <a:pt x="2206" y="37419"/>
                    <a:pt x="1805" y="36592"/>
                    <a:pt x="1630" y="35740"/>
                  </a:cubicBezTo>
                  <a:cubicBezTo>
                    <a:pt x="1454" y="34888"/>
                    <a:pt x="1454" y="34010"/>
                    <a:pt x="1479" y="33108"/>
                  </a:cubicBezTo>
                  <a:cubicBezTo>
                    <a:pt x="1504" y="32231"/>
                    <a:pt x="1529" y="31329"/>
                    <a:pt x="1554" y="30451"/>
                  </a:cubicBezTo>
                  <a:cubicBezTo>
                    <a:pt x="1579" y="28672"/>
                    <a:pt x="1605" y="26893"/>
                    <a:pt x="1605" y="25113"/>
                  </a:cubicBezTo>
                  <a:cubicBezTo>
                    <a:pt x="1579" y="23359"/>
                    <a:pt x="1554" y="21579"/>
                    <a:pt x="1429" y="19800"/>
                  </a:cubicBezTo>
                  <a:cubicBezTo>
                    <a:pt x="1304" y="18020"/>
                    <a:pt x="1153" y="16241"/>
                    <a:pt x="978" y="14487"/>
                  </a:cubicBezTo>
                  <a:cubicBezTo>
                    <a:pt x="657" y="11001"/>
                    <a:pt x="360" y="7515"/>
                    <a:pt x="424" y="4029"/>
                  </a:cubicBezTo>
                  <a:lnTo>
                    <a:pt x="424" y="4029"/>
                  </a:lnTo>
                  <a:cubicBezTo>
                    <a:pt x="7166" y="3724"/>
                    <a:pt x="13859" y="3004"/>
                    <a:pt x="20577" y="2456"/>
                  </a:cubicBezTo>
                  <a:lnTo>
                    <a:pt x="30728" y="1654"/>
                  </a:lnTo>
                  <a:cubicBezTo>
                    <a:pt x="32407" y="1529"/>
                    <a:pt x="34111" y="1379"/>
                    <a:pt x="35790" y="1203"/>
                  </a:cubicBezTo>
                  <a:lnTo>
                    <a:pt x="38347" y="953"/>
                  </a:lnTo>
                  <a:lnTo>
                    <a:pt x="39600" y="802"/>
                  </a:lnTo>
                  <a:lnTo>
                    <a:pt x="40226" y="727"/>
                  </a:lnTo>
                  <a:lnTo>
                    <a:pt x="40552" y="702"/>
                  </a:lnTo>
                  <a:cubicBezTo>
                    <a:pt x="40586" y="693"/>
                    <a:pt x="40617" y="688"/>
                    <a:pt x="40651" y="682"/>
                  </a:cubicBezTo>
                  <a:close/>
                  <a:moveTo>
                    <a:pt x="41003" y="0"/>
                  </a:moveTo>
                  <a:lnTo>
                    <a:pt x="40753" y="226"/>
                  </a:lnTo>
                  <a:cubicBezTo>
                    <a:pt x="40728" y="251"/>
                    <a:pt x="40602" y="276"/>
                    <a:pt x="40502" y="276"/>
                  </a:cubicBezTo>
                  <a:lnTo>
                    <a:pt x="40176" y="326"/>
                  </a:lnTo>
                  <a:lnTo>
                    <a:pt x="39550" y="401"/>
                  </a:lnTo>
                  <a:lnTo>
                    <a:pt x="38296" y="552"/>
                  </a:lnTo>
                  <a:lnTo>
                    <a:pt x="35765" y="802"/>
                  </a:lnTo>
                  <a:cubicBezTo>
                    <a:pt x="34086" y="978"/>
                    <a:pt x="32382" y="1128"/>
                    <a:pt x="30702" y="1253"/>
                  </a:cubicBezTo>
                  <a:lnTo>
                    <a:pt x="20552" y="2080"/>
                  </a:lnTo>
                  <a:cubicBezTo>
                    <a:pt x="13785" y="2657"/>
                    <a:pt x="7018" y="3359"/>
                    <a:pt x="251" y="3684"/>
                  </a:cubicBezTo>
                  <a:lnTo>
                    <a:pt x="101" y="3710"/>
                  </a:lnTo>
                  <a:lnTo>
                    <a:pt x="101" y="3860"/>
                  </a:lnTo>
                  <a:cubicBezTo>
                    <a:pt x="1" y="7419"/>
                    <a:pt x="326" y="10978"/>
                    <a:pt x="652" y="14512"/>
                  </a:cubicBezTo>
                  <a:cubicBezTo>
                    <a:pt x="978" y="18045"/>
                    <a:pt x="1279" y="21579"/>
                    <a:pt x="1304" y="25138"/>
                  </a:cubicBezTo>
                  <a:cubicBezTo>
                    <a:pt x="1329" y="26893"/>
                    <a:pt x="1304" y="28672"/>
                    <a:pt x="1279" y="30451"/>
                  </a:cubicBezTo>
                  <a:cubicBezTo>
                    <a:pt x="1279" y="31329"/>
                    <a:pt x="1279" y="32231"/>
                    <a:pt x="1229" y="33108"/>
                  </a:cubicBezTo>
                  <a:cubicBezTo>
                    <a:pt x="1204" y="34010"/>
                    <a:pt x="1204" y="34913"/>
                    <a:pt x="1404" y="35790"/>
                  </a:cubicBezTo>
                  <a:cubicBezTo>
                    <a:pt x="1579" y="36667"/>
                    <a:pt x="2031" y="37544"/>
                    <a:pt x="2783" y="38096"/>
                  </a:cubicBezTo>
                  <a:cubicBezTo>
                    <a:pt x="3253" y="38452"/>
                    <a:pt x="3849" y="38631"/>
                    <a:pt x="4449" y="38631"/>
                  </a:cubicBezTo>
                  <a:cubicBezTo>
                    <a:pt x="4776" y="38631"/>
                    <a:pt x="5105" y="38578"/>
                    <a:pt x="5414" y="38472"/>
                  </a:cubicBezTo>
                  <a:cubicBezTo>
                    <a:pt x="6291" y="38146"/>
                    <a:pt x="6968" y="37419"/>
                    <a:pt x="7369" y="36617"/>
                  </a:cubicBezTo>
                  <a:cubicBezTo>
                    <a:pt x="7570" y="36216"/>
                    <a:pt x="7720" y="35790"/>
                    <a:pt x="7870" y="35364"/>
                  </a:cubicBezTo>
                  <a:lnTo>
                    <a:pt x="8046" y="34712"/>
                  </a:lnTo>
                  <a:lnTo>
                    <a:pt x="8096" y="34562"/>
                  </a:lnTo>
                  <a:lnTo>
                    <a:pt x="8121" y="34487"/>
                  </a:lnTo>
                  <a:cubicBezTo>
                    <a:pt x="8121" y="34462"/>
                    <a:pt x="8121" y="34462"/>
                    <a:pt x="8121" y="34462"/>
                  </a:cubicBezTo>
                  <a:cubicBezTo>
                    <a:pt x="8121" y="34462"/>
                    <a:pt x="8132" y="34450"/>
                    <a:pt x="8154" y="34450"/>
                  </a:cubicBezTo>
                  <a:cubicBezTo>
                    <a:pt x="8165" y="34450"/>
                    <a:pt x="8179" y="34453"/>
                    <a:pt x="8196" y="34462"/>
                  </a:cubicBezTo>
                  <a:lnTo>
                    <a:pt x="8246" y="34537"/>
                  </a:lnTo>
                  <a:lnTo>
                    <a:pt x="8346" y="34512"/>
                  </a:lnTo>
                  <a:cubicBezTo>
                    <a:pt x="8372" y="34487"/>
                    <a:pt x="8372" y="34487"/>
                    <a:pt x="8397" y="34487"/>
                  </a:cubicBezTo>
                  <a:lnTo>
                    <a:pt x="8547" y="34512"/>
                  </a:lnTo>
                  <a:lnTo>
                    <a:pt x="8798" y="34587"/>
                  </a:lnTo>
                  <a:lnTo>
                    <a:pt x="9349" y="34687"/>
                  </a:lnTo>
                  <a:lnTo>
                    <a:pt x="10477" y="34913"/>
                  </a:lnTo>
                  <a:lnTo>
                    <a:pt x="12682" y="35289"/>
                  </a:lnTo>
                  <a:lnTo>
                    <a:pt x="14913" y="35589"/>
                  </a:lnTo>
                  <a:lnTo>
                    <a:pt x="17169" y="35840"/>
                  </a:lnTo>
                  <a:cubicBezTo>
                    <a:pt x="20151" y="36116"/>
                    <a:pt x="23159" y="36266"/>
                    <a:pt x="26166" y="36316"/>
                  </a:cubicBezTo>
                  <a:cubicBezTo>
                    <a:pt x="27315" y="36335"/>
                    <a:pt x="28460" y="36344"/>
                    <a:pt x="29604" y="36344"/>
                  </a:cubicBezTo>
                  <a:cubicBezTo>
                    <a:pt x="31456" y="36344"/>
                    <a:pt x="33305" y="36322"/>
                    <a:pt x="35164" y="36291"/>
                  </a:cubicBezTo>
                  <a:lnTo>
                    <a:pt x="39650" y="36241"/>
                  </a:lnTo>
                  <a:lnTo>
                    <a:pt x="41906" y="36216"/>
                  </a:lnTo>
                  <a:cubicBezTo>
                    <a:pt x="42682" y="36216"/>
                    <a:pt x="43510" y="36191"/>
                    <a:pt x="44261" y="36166"/>
                  </a:cubicBezTo>
                  <a:cubicBezTo>
                    <a:pt x="44286" y="35765"/>
                    <a:pt x="44286" y="35339"/>
                    <a:pt x="44286" y="34938"/>
                  </a:cubicBezTo>
                  <a:lnTo>
                    <a:pt x="44236" y="33810"/>
                  </a:lnTo>
                  <a:lnTo>
                    <a:pt x="44161" y="31579"/>
                  </a:lnTo>
                  <a:cubicBezTo>
                    <a:pt x="44086" y="30076"/>
                    <a:pt x="44011" y="28597"/>
                    <a:pt x="43936" y="27093"/>
                  </a:cubicBezTo>
                  <a:cubicBezTo>
                    <a:pt x="43785" y="24111"/>
                    <a:pt x="43560" y="21128"/>
                    <a:pt x="43284" y="18171"/>
                  </a:cubicBezTo>
                  <a:cubicBezTo>
                    <a:pt x="42733" y="12206"/>
                    <a:pt x="41630" y="6341"/>
                    <a:pt x="41053" y="401"/>
                  </a:cubicBezTo>
                  <a:lnTo>
                    <a:pt x="410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0" name="Google Shape;2330;p53"/>
            <p:cNvSpPr/>
            <p:nvPr/>
          </p:nvSpPr>
          <p:spPr>
            <a:xfrm>
              <a:off x="2402775" y="3617550"/>
              <a:ext cx="865425" cy="115450"/>
            </a:xfrm>
            <a:custGeom>
              <a:rect b="b" l="l" r="r" t="t"/>
              <a:pathLst>
                <a:path extrusionOk="0" h="4618" w="34617">
                  <a:moveTo>
                    <a:pt x="34249" y="0"/>
                  </a:moveTo>
                  <a:cubicBezTo>
                    <a:pt x="34235" y="0"/>
                    <a:pt x="34220" y="2"/>
                    <a:pt x="34205" y="4"/>
                  </a:cubicBezTo>
                  <a:cubicBezTo>
                    <a:pt x="28240" y="806"/>
                    <a:pt x="22275" y="1633"/>
                    <a:pt x="16285" y="2385"/>
                  </a:cubicBezTo>
                  <a:cubicBezTo>
                    <a:pt x="10897" y="3062"/>
                    <a:pt x="5458" y="3513"/>
                    <a:pt x="95" y="4415"/>
                  </a:cubicBezTo>
                  <a:cubicBezTo>
                    <a:pt x="0" y="4439"/>
                    <a:pt x="17" y="4618"/>
                    <a:pt x="103" y="4618"/>
                  </a:cubicBezTo>
                  <a:cubicBezTo>
                    <a:pt x="108" y="4618"/>
                    <a:pt x="114" y="4617"/>
                    <a:pt x="120" y="4616"/>
                  </a:cubicBezTo>
                  <a:cubicBezTo>
                    <a:pt x="11523" y="4089"/>
                    <a:pt x="23052" y="2159"/>
                    <a:pt x="34330" y="480"/>
                  </a:cubicBezTo>
                  <a:cubicBezTo>
                    <a:pt x="34616" y="433"/>
                    <a:pt x="34517" y="0"/>
                    <a:pt x="34249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1" name="Google Shape;2331;p53"/>
            <p:cNvSpPr/>
            <p:nvPr/>
          </p:nvSpPr>
          <p:spPr>
            <a:xfrm>
              <a:off x="2447100" y="4330675"/>
              <a:ext cx="1019450" cy="130975"/>
            </a:xfrm>
            <a:custGeom>
              <a:rect b="b" l="l" r="r" t="t"/>
              <a:pathLst>
                <a:path extrusionOk="0" h="5239" w="40778">
                  <a:moveTo>
                    <a:pt x="3434" y="0"/>
                  </a:moveTo>
                  <a:cubicBezTo>
                    <a:pt x="3134" y="1529"/>
                    <a:pt x="2632" y="3509"/>
                    <a:pt x="1" y="4086"/>
                  </a:cubicBezTo>
                  <a:cubicBezTo>
                    <a:pt x="5916" y="4412"/>
                    <a:pt x="13209" y="5239"/>
                    <a:pt x="19149" y="5239"/>
                  </a:cubicBezTo>
                  <a:cubicBezTo>
                    <a:pt x="22432" y="5239"/>
                    <a:pt x="25690" y="5138"/>
                    <a:pt x="28973" y="4963"/>
                  </a:cubicBezTo>
                  <a:cubicBezTo>
                    <a:pt x="31931" y="4787"/>
                    <a:pt x="39374" y="4136"/>
                    <a:pt x="40728" y="1053"/>
                  </a:cubicBezTo>
                  <a:cubicBezTo>
                    <a:pt x="40728" y="1028"/>
                    <a:pt x="40753" y="1003"/>
                    <a:pt x="40778" y="978"/>
                  </a:cubicBezTo>
                  <a:cubicBezTo>
                    <a:pt x="35097" y="978"/>
                    <a:pt x="29179" y="1216"/>
                    <a:pt x="23445" y="1216"/>
                  </a:cubicBezTo>
                  <a:cubicBezTo>
                    <a:pt x="22728" y="1216"/>
                    <a:pt x="22014" y="1212"/>
                    <a:pt x="21304" y="1203"/>
                  </a:cubicBezTo>
                  <a:cubicBezTo>
                    <a:pt x="20561" y="1197"/>
                    <a:pt x="19846" y="1196"/>
                    <a:pt x="19147" y="1196"/>
                  </a:cubicBezTo>
                  <a:cubicBezTo>
                    <a:pt x="18790" y="1196"/>
                    <a:pt x="18438" y="1196"/>
                    <a:pt x="18088" y="1196"/>
                  </a:cubicBezTo>
                  <a:cubicBezTo>
                    <a:pt x="13767" y="1196"/>
                    <a:pt x="9865" y="1153"/>
                    <a:pt x="34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2" name="Google Shape;2332;p53"/>
            <p:cNvSpPr/>
            <p:nvPr/>
          </p:nvSpPr>
          <p:spPr>
            <a:xfrm>
              <a:off x="2442725" y="4326300"/>
              <a:ext cx="1028100" cy="138600"/>
            </a:xfrm>
            <a:custGeom>
              <a:rect b="b" l="l" r="r" t="t"/>
              <a:pathLst>
                <a:path extrusionOk="0" h="5544" w="41124">
                  <a:moveTo>
                    <a:pt x="3755" y="381"/>
                  </a:moveTo>
                  <a:cubicBezTo>
                    <a:pt x="6782" y="917"/>
                    <a:pt x="9832" y="1306"/>
                    <a:pt x="12883" y="1454"/>
                  </a:cubicBezTo>
                  <a:cubicBezTo>
                    <a:pt x="16016" y="1629"/>
                    <a:pt x="19123" y="1554"/>
                    <a:pt x="22256" y="1604"/>
                  </a:cubicBezTo>
                  <a:cubicBezTo>
                    <a:pt x="25364" y="1604"/>
                    <a:pt x="28497" y="1529"/>
                    <a:pt x="31605" y="1454"/>
                  </a:cubicBezTo>
                  <a:lnTo>
                    <a:pt x="36266" y="1353"/>
                  </a:lnTo>
                  <a:lnTo>
                    <a:pt x="38622" y="1328"/>
                  </a:lnTo>
                  <a:lnTo>
                    <a:pt x="39775" y="1303"/>
                  </a:lnTo>
                  <a:cubicBezTo>
                    <a:pt x="39824" y="1307"/>
                    <a:pt x="39872" y="1308"/>
                    <a:pt x="39919" y="1308"/>
                  </a:cubicBezTo>
                  <a:cubicBezTo>
                    <a:pt x="40187" y="1308"/>
                    <a:pt x="40435" y="1259"/>
                    <a:pt x="40724" y="1234"/>
                  </a:cubicBezTo>
                  <a:lnTo>
                    <a:pt x="40724" y="1234"/>
                  </a:lnTo>
                  <a:lnTo>
                    <a:pt x="40652" y="1353"/>
                  </a:lnTo>
                  <a:cubicBezTo>
                    <a:pt x="40602" y="1454"/>
                    <a:pt x="40527" y="1529"/>
                    <a:pt x="40477" y="1629"/>
                  </a:cubicBezTo>
                  <a:cubicBezTo>
                    <a:pt x="40352" y="1780"/>
                    <a:pt x="40226" y="1930"/>
                    <a:pt x="40076" y="2080"/>
                  </a:cubicBezTo>
                  <a:cubicBezTo>
                    <a:pt x="39775" y="2381"/>
                    <a:pt x="39424" y="2632"/>
                    <a:pt x="39048" y="2832"/>
                  </a:cubicBezTo>
                  <a:cubicBezTo>
                    <a:pt x="38321" y="3258"/>
                    <a:pt x="37494" y="3559"/>
                    <a:pt x="36667" y="3810"/>
                  </a:cubicBezTo>
                  <a:cubicBezTo>
                    <a:pt x="35013" y="4311"/>
                    <a:pt x="33284" y="4587"/>
                    <a:pt x="31554" y="4762"/>
                  </a:cubicBezTo>
                  <a:cubicBezTo>
                    <a:pt x="28096" y="5113"/>
                    <a:pt x="24587" y="5138"/>
                    <a:pt x="21103" y="5263"/>
                  </a:cubicBezTo>
                  <a:cubicBezTo>
                    <a:pt x="20464" y="5286"/>
                    <a:pt x="19824" y="5297"/>
                    <a:pt x="19183" y="5297"/>
                  </a:cubicBezTo>
                  <a:cubicBezTo>
                    <a:pt x="16333" y="5297"/>
                    <a:pt x="13476" y="5092"/>
                    <a:pt x="10652" y="4887"/>
                  </a:cubicBezTo>
                  <a:cubicBezTo>
                    <a:pt x="7482" y="4636"/>
                    <a:pt x="4311" y="4344"/>
                    <a:pt x="1122" y="4142"/>
                  </a:cubicBezTo>
                  <a:lnTo>
                    <a:pt x="1122" y="4142"/>
                  </a:lnTo>
                  <a:cubicBezTo>
                    <a:pt x="1284" y="4075"/>
                    <a:pt x="1444" y="3999"/>
                    <a:pt x="1604" y="3910"/>
                  </a:cubicBezTo>
                  <a:cubicBezTo>
                    <a:pt x="2030" y="3659"/>
                    <a:pt x="2431" y="3333"/>
                    <a:pt x="2732" y="2932"/>
                  </a:cubicBezTo>
                  <a:cubicBezTo>
                    <a:pt x="3324" y="2175"/>
                    <a:pt x="3580" y="1261"/>
                    <a:pt x="3755" y="381"/>
                  </a:cubicBezTo>
                  <a:close/>
                  <a:moveTo>
                    <a:pt x="3660" y="0"/>
                  </a:moveTo>
                  <a:cubicBezTo>
                    <a:pt x="3559" y="0"/>
                    <a:pt x="3459" y="50"/>
                    <a:pt x="3434" y="150"/>
                  </a:cubicBezTo>
                  <a:cubicBezTo>
                    <a:pt x="3259" y="1078"/>
                    <a:pt x="3008" y="2005"/>
                    <a:pt x="2457" y="2732"/>
                  </a:cubicBezTo>
                  <a:cubicBezTo>
                    <a:pt x="2181" y="3083"/>
                    <a:pt x="1830" y="3384"/>
                    <a:pt x="1429" y="3609"/>
                  </a:cubicBezTo>
                  <a:cubicBezTo>
                    <a:pt x="1028" y="3835"/>
                    <a:pt x="577" y="3985"/>
                    <a:pt x="126" y="4085"/>
                  </a:cubicBezTo>
                  <a:cubicBezTo>
                    <a:pt x="51" y="4110"/>
                    <a:pt x="0" y="4160"/>
                    <a:pt x="0" y="4261"/>
                  </a:cubicBezTo>
                  <a:cubicBezTo>
                    <a:pt x="0" y="4336"/>
                    <a:pt x="76" y="4436"/>
                    <a:pt x="176" y="4436"/>
                  </a:cubicBezTo>
                  <a:cubicBezTo>
                    <a:pt x="3660" y="4612"/>
                    <a:pt x="7118" y="4937"/>
                    <a:pt x="10627" y="5163"/>
                  </a:cubicBezTo>
                  <a:cubicBezTo>
                    <a:pt x="12356" y="5288"/>
                    <a:pt x="14111" y="5389"/>
                    <a:pt x="15865" y="5464"/>
                  </a:cubicBezTo>
                  <a:cubicBezTo>
                    <a:pt x="17594" y="5539"/>
                    <a:pt x="19349" y="5514"/>
                    <a:pt x="21103" y="5539"/>
                  </a:cubicBezTo>
                  <a:cubicBezTo>
                    <a:pt x="21343" y="5542"/>
                    <a:pt x="21583" y="5544"/>
                    <a:pt x="21823" y="5544"/>
                  </a:cubicBezTo>
                  <a:cubicBezTo>
                    <a:pt x="23337" y="5544"/>
                    <a:pt x="24848" y="5482"/>
                    <a:pt x="26341" y="5439"/>
                  </a:cubicBezTo>
                  <a:cubicBezTo>
                    <a:pt x="28096" y="5363"/>
                    <a:pt x="29850" y="5313"/>
                    <a:pt x="31605" y="5113"/>
                  </a:cubicBezTo>
                  <a:cubicBezTo>
                    <a:pt x="33334" y="4937"/>
                    <a:pt x="35088" y="4662"/>
                    <a:pt x="36768" y="4160"/>
                  </a:cubicBezTo>
                  <a:cubicBezTo>
                    <a:pt x="37620" y="3885"/>
                    <a:pt x="38447" y="3584"/>
                    <a:pt x="39224" y="3133"/>
                  </a:cubicBezTo>
                  <a:cubicBezTo>
                    <a:pt x="39600" y="2907"/>
                    <a:pt x="39976" y="2632"/>
                    <a:pt x="40301" y="2331"/>
                  </a:cubicBezTo>
                  <a:cubicBezTo>
                    <a:pt x="40477" y="2155"/>
                    <a:pt x="40627" y="2005"/>
                    <a:pt x="40753" y="1805"/>
                  </a:cubicBezTo>
                  <a:cubicBezTo>
                    <a:pt x="40803" y="1704"/>
                    <a:pt x="40878" y="1629"/>
                    <a:pt x="40928" y="1504"/>
                  </a:cubicBezTo>
                  <a:lnTo>
                    <a:pt x="41003" y="1353"/>
                  </a:lnTo>
                  <a:lnTo>
                    <a:pt x="41053" y="1278"/>
                  </a:lnTo>
                  <a:lnTo>
                    <a:pt x="41078" y="1254"/>
                  </a:lnTo>
                  <a:lnTo>
                    <a:pt x="41078" y="1254"/>
                  </a:lnTo>
                  <a:cubicBezTo>
                    <a:pt x="41069" y="1262"/>
                    <a:pt x="41065" y="1266"/>
                    <a:pt x="41064" y="1266"/>
                  </a:cubicBezTo>
                  <a:cubicBezTo>
                    <a:pt x="41060" y="1266"/>
                    <a:pt x="41124" y="1180"/>
                    <a:pt x="41103" y="1078"/>
                  </a:cubicBezTo>
                  <a:cubicBezTo>
                    <a:pt x="41016" y="1067"/>
                    <a:pt x="40925" y="1056"/>
                    <a:pt x="40831" y="1045"/>
                  </a:cubicBezTo>
                  <a:lnTo>
                    <a:pt x="40831" y="1045"/>
                  </a:lnTo>
                  <a:cubicBezTo>
                    <a:pt x="40830" y="1047"/>
                    <a:pt x="40829" y="1050"/>
                    <a:pt x="40828" y="1053"/>
                  </a:cubicBezTo>
                  <a:lnTo>
                    <a:pt x="40818" y="1053"/>
                  </a:lnTo>
                  <a:cubicBezTo>
                    <a:pt x="40820" y="1049"/>
                    <a:pt x="40822" y="1047"/>
                    <a:pt x="40824" y="1045"/>
                  </a:cubicBezTo>
                  <a:lnTo>
                    <a:pt x="40824" y="1045"/>
                  </a:lnTo>
                  <a:cubicBezTo>
                    <a:pt x="40826" y="1045"/>
                    <a:pt x="40829" y="1045"/>
                    <a:pt x="40831" y="1045"/>
                  </a:cubicBezTo>
                  <a:lnTo>
                    <a:pt x="40831" y="1045"/>
                  </a:lnTo>
                  <a:cubicBezTo>
                    <a:pt x="40832" y="1041"/>
                    <a:pt x="40832" y="1039"/>
                    <a:pt x="40831" y="1039"/>
                  </a:cubicBezTo>
                  <a:lnTo>
                    <a:pt x="40831" y="1039"/>
                  </a:lnTo>
                  <a:cubicBezTo>
                    <a:pt x="40829" y="1039"/>
                    <a:pt x="40827" y="1041"/>
                    <a:pt x="40824" y="1045"/>
                  </a:cubicBezTo>
                  <a:lnTo>
                    <a:pt x="40824" y="1045"/>
                  </a:lnTo>
                  <a:cubicBezTo>
                    <a:pt x="40490" y="1008"/>
                    <a:pt x="40125" y="977"/>
                    <a:pt x="39775" y="977"/>
                  </a:cubicBezTo>
                  <a:lnTo>
                    <a:pt x="38597" y="1003"/>
                  </a:lnTo>
                  <a:lnTo>
                    <a:pt x="36266" y="1028"/>
                  </a:lnTo>
                  <a:lnTo>
                    <a:pt x="31605" y="1103"/>
                  </a:lnTo>
                  <a:cubicBezTo>
                    <a:pt x="29047" y="1144"/>
                    <a:pt x="26505" y="1185"/>
                    <a:pt x="23967" y="1185"/>
                  </a:cubicBezTo>
                  <a:cubicBezTo>
                    <a:pt x="23397" y="1185"/>
                    <a:pt x="22826" y="1183"/>
                    <a:pt x="22256" y="1178"/>
                  </a:cubicBezTo>
                  <a:cubicBezTo>
                    <a:pt x="21710" y="1174"/>
                    <a:pt x="21164" y="1172"/>
                    <a:pt x="20619" y="1172"/>
                  </a:cubicBezTo>
                  <a:cubicBezTo>
                    <a:pt x="19786" y="1172"/>
                    <a:pt x="18955" y="1175"/>
                    <a:pt x="18125" y="1175"/>
                  </a:cubicBezTo>
                  <a:cubicBezTo>
                    <a:pt x="16383" y="1175"/>
                    <a:pt x="14645" y="1162"/>
                    <a:pt x="12908" y="1078"/>
                  </a:cubicBezTo>
                  <a:cubicBezTo>
                    <a:pt x="9800" y="927"/>
                    <a:pt x="6717" y="551"/>
                    <a:pt x="36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33" name="Google Shape;2333;p53"/>
          <p:cNvGrpSpPr/>
          <p:nvPr/>
        </p:nvGrpSpPr>
        <p:grpSpPr>
          <a:xfrm rot="-1220272">
            <a:off x="812580" y="3817547"/>
            <a:ext cx="427145" cy="632034"/>
            <a:chOff x="2320725" y="552300"/>
            <a:chExt cx="596450" cy="882550"/>
          </a:xfrm>
        </p:grpSpPr>
        <p:sp>
          <p:nvSpPr>
            <p:cNvPr id="2334" name="Google Shape;2334;p53"/>
            <p:cNvSpPr/>
            <p:nvPr/>
          </p:nvSpPr>
          <p:spPr>
            <a:xfrm>
              <a:off x="2745500" y="900325"/>
              <a:ext cx="30975" cy="188925"/>
            </a:xfrm>
            <a:custGeom>
              <a:rect b="b" l="l" r="r" t="t"/>
              <a:pathLst>
                <a:path extrusionOk="0" h="7557" w="1239">
                  <a:moveTo>
                    <a:pt x="777" y="1"/>
                  </a:moveTo>
                  <a:cubicBezTo>
                    <a:pt x="588" y="1"/>
                    <a:pt x="485" y="189"/>
                    <a:pt x="440" y="550"/>
                  </a:cubicBezTo>
                  <a:cubicBezTo>
                    <a:pt x="408" y="926"/>
                    <a:pt x="393" y="1177"/>
                    <a:pt x="377" y="1303"/>
                  </a:cubicBezTo>
                  <a:lnTo>
                    <a:pt x="1" y="4547"/>
                  </a:lnTo>
                  <a:cubicBezTo>
                    <a:pt x="32" y="5394"/>
                    <a:pt x="48" y="5879"/>
                    <a:pt x="63" y="6052"/>
                  </a:cubicBezTo>
                  <a:cubicBezTo>
                    <a:pt x="95" y="6616"/>
                    <a:pt x="251" y="7086"/>
                    <a:pt x="534" y="7463"/>
                  </a:cubicBezTo>
                  <a:cubicBezTo>
                    <a:pt x="612" y="7463"/>
                    <a:pt x="675" y="7510"/>
                    <a:pt x="753" y="7557"/>
                  </a:cubicBezTo>
                  <a:lnTo>
                    <a:pt x="878" y="7416"/>
                  </a:lnTo>
                  <a:lnTo>
                    <a:pt x="878" y="6961"/>
                  </a:lnTo>
                  <a:cubicBezTo>
                    <a:pt x="847" y="6914"/>
                    <a:pt x="831" y="6867"/>
                    <a:pt x="831" y="6836"/>
                  </a:cubicBezTo>
                  <a:cubicBezTo>
                    <a:pt x="831" y="6836"/>
                    <a:pt x="831" y="6820"/>
                    <a:pt x="831" y="6804"/>
                  </a:cubicBezTo>
                  <a:cubicBezTo>
                    <a:pt x="831" y="6679"/>
                    <a:pt x="816" y="6334"/>
                    <a:pt x="769" y="5770"/>
                  </a:cubicBezTo>
                  <a:cubicBezTo>
                    <a:pt x="753" y="5331"/>
                    <a:pt x="737" y="5002"/>
                    <a:pt x="722" y="4751"/>
                  </a:cubicBezTo>
                  <a:lnTo>
                    <a:pt x="1239" y="832"/>
                  </a:lnTo>
                  <a:cubicBezTo>
                    <a:pt x="1145" y="488"/>
                    <a:pt x="1082" y="252"/>
                    <a:pt x="1020" y="111"/>
                  </a:cubicBezTo>
                  <a:cubicBezTo>
                    <a:pt x="941" y="33"/>
                    <a:pt x="878" y="2"/>
                    <a:pt x="800" y="2"/>
                  </a:cubicBezTo>
                  <a:cubicBezTo>
                    <a:pt x="792" y="1"/>
                    <a:pt x="785" y="1"/>
                    <a:pt x="7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5" name="Google Shape;2335;p53"/>
            <p:cNvSpPr/>
            <p:nvPr/>
          </p:nvSpPr>
          <p:spPr>
            <a:xfrm>
              <a:off x="2531150" y="912900"/>
              <a:ext cx="136400" cy="211225"/>
            </a:xfrm>
            <a:custGeom>
              <a:rect b="b" l="l" r="r" t="t"/>
              <a:pathLst>
                <a:path extrusionOk="0" h="8449" w="5456">
                  <a:moveTo>
                    <a:pt x="3841" y="0"/>
                  </a:moveTo>
                  <a:cubicBezTo>
                    <a:pt x="3496" y="0"/>
                    <a:pt x="3057" y="94"/>
                    <a:pt x="2556" y="298"/>
                  </a:cubicBezTo>
                  <a:lnTo>
                    <a:pt x="1255" y="815"/>
                  </a:lnTo>
                  <a:cubicBezTo>
                    <a:pt x="926" y="1003"/>
                    <a:pt x="675" y="1176"/>
                    <a:pt x="518" y="1301"/>
                  </a:cubicBezTo>
                  <a:cubicBezTo>
                    <a:pt x="346" y="1380"/>
                    <a:pt x="236" y="1442"/>
                    <a:pt x="189" y="1474"/>
                  </a:cubicBezTo>
                  <a:cubicBezTo>
                    <a:pt x="64" y="1552"/>
                    <a:pt x="1" y="1646"/>
                    <a:pt x="1" y="1787"/>
                  </a:cubicBezTo>
                  <a:cubicBezTo>
                    <a:pt x="1" y="1865"/>
                    <a:pt x="48" y="1975"/>
                    <a:pt x="158" y="2101"/>
                  </a:cubicBezTo>
                  <a:cubicBezTo>
                    <a:pt x="267" y="2242"/>
                    <a:pt x="346" y="2304"/>
                    <a:pt x="424" y="2304"/>
                  </a:cubicBezTo>
                  <a:cubicBezTo>
                    <a:pt x="440" y="2304"/>
                    <a:pt x="471" y="2304"/>
                    <a:pt x="471" y="2289"/>
                  </a:cubicBezTo>
                  <a:cubicBezTo>
                    <a:pt x="738" y="2132"/>
                    <a:pt x="926" y="2022"/>
                    <a:pt x="1020" y="1975"/>
                  </a:cubicBezTo>
                  <a:cubicBezTo>
                    <a:pt x="1412" y="1724"/>
                    <a:pt x="1647" y="1583"/>
                    <a:pt x="1709" y="1552"/>
                  </a:cubicBezTo>
                  <a:cubicBezTo>
                    <a:pt x="2869" y="1082"/>
                    <a:pt x="3606" y="862"/>
                    <a:pt x="3888" y="862"/>
                  </a:cubicBezTo>
                  <a:cubicBezTo>
                    <a:pt x="4013" y="862"/>
                    <a:pt x="4123" y="909"/>
                    <a:pt x="4217" y="988"/>
                  </a:cubicBezTo>
                  <a:cubicBezTo>
                    <a:pt x="4311" y="1082"/>
                    <a:pt x="4358" y="1191"/>
                    <a:pt x="4358" y="1333"/>
                  </a:cubicBezTo>
                  <a:cubicBezTo>
                    <a:pt x="4358" y="1615"/>
                    <a:pt x="4233" y="2069"/>
                    <a:pt x="3998" y="2696"/>
                  </a:cubicBezTo>
                  <a:cubicBezTo>
                    <a:pt x="3606" y="3386"/>
                    <a:pt x="3277" y="3919"/>
                    <a:pt x="2995" y="4279"/>
                  </a:cubicBezTo>
                  <a:cubicBezTo>
                    <a:pt x="2916" y="4342"/>
                    <a:pt x="2854" y="4405"/>
                    <a:pt x="2791" y="4436"/>
                  </a:cubicBezTo>
                  <a:lnTo>
                    <a:pt x="2430" y="4985"/>
                  </a:lnTo>
                  <a:cubicBezTo>
                    <a:pt x="2007" y="5486"/>
                    <a:pt x="1725" y="5831"/>
                    <a:pt x="1584" y="6003"/>
                  </a:cubicBezTo>
                  <a:cubicBezTo>
                    <a:pt x="1223" y="6427"/>
                    <a:pt x="706" y="6960"/>
                    <a:pt x="48" y="7602"/>
                  </a:cubicBezTo>
                  <a:cubicBezTo>
                    <a:pt x="32" y="7618"/>
                    <a:pt x="32" y="7665"/>
                    <a:pt x="32" y="7696"/>
                  </a:cubicBezTo>
                  <a:lnTo>
                    <a:pt x="64" y="7869"/>
                  </a:lnTo>
                  <a:cubicBezTo>
                    <a:pt x="79" y="7947"/>
                    <a:pt x="95" y="7994"/>
                    <a:pt x="95" y="8025"/>
                  </a:cubicBezTo>
                  <a:cubicBezTo>
                    <a:pt x="95" y="8041"/>
                    <a:pt x="95" y="8057"/>
                    <a:pt x="79" y="8072"/>
                  </a:cubicBezTo>
                  <a:cubicBezTo>
                    <a:pt x="189" y="8182"/>
                    <a:pt x="236" y="8261"/>
                    <a:pt x="236" y="8339"/>
                  </a:cubicBezTo>
                  <a:cubicBezTo>
                    <a:pt x="314" y="8402"/>
                    <a:pt x="408" y="8449"/>
                    <a:pt x="487" y="8449"/>
                  </a:cubicBezTo>
                  <a:lnTo>
                    <a:pt x="785" y="8417"/>
                  </a:lnTo>
                  <a:cubicBezTo>
                    <a:pt x="988" y="8386"/>
                    <a:pt x="1114" y="8386"/>
                    <a:pt x="1145" y="8386"/>
                  </a:cubicBezTo>
                  <a:cubicBezTo>
                    <a:pt x="1584" y="8386"/>
                    <a:pt x="2054" y="8339"/>
                    <a:pt x="2571" y="8245"/>
                  </a:cubicBezTo>
                  <a:cubicBezTo>
                    <a:pt x="2963" y="8167"/>
                    <a:pt x="3198" y="8104"/>
                    <a:pt x="3277" y="8088"/>
                  </a:cubicBezTo>
                  <a:cubicBezTo>
                    <a:pt x="3575" y="7931"/>
                    <a:pt x="4076" y="7837"/>
                    <a:pt x="4813" y="7775"/>
                  </a:cubicBezTo>
                  <a:cubicBezTo>
                    <a:pt x="4750" y="7775"/>
                    <a:pt x="4719" y="7775"/>
                    <a:pt x="4687" y="7759"/>
                  </a:cubicBezTo>
                  <a:lnTo>
                    <a:pt x="5126" y="7634"/>
                  </a:lnTo>
                  <a:cubicBezTo>
                    <a:pt x="5346" y="7571"/>
                    <a:pt x="5456" y="7461"/>
                    <a:pt x="5456" y="7273"/>
                  </a:cubicBezTo>
                  <a:cubicBezTo>
                    <a:pt x="5456" y="7242"/>
                    <a:pt x="5440" y="7210"/>
                    <a:pt x="5377" y="7163"/>
                  </a:cubicBezTo>
                  <a:cubicBezTo>
                    <a:pt x="5346" y="7163"/>
                    <a:pt x="5267" y="7148"/>
                    <a:pt x="5158" y="7116"/>
                  </a:cubicBezTo>
                  <a:lnTo>
                    <a:pt x="4985" y="7069"/>
                  </a:lnTo>
                  <a:cubicBezTo>
                    <a:pt x="4123" y="7069"/>
                    <a:pt x="3308" y="7132"/>
                    <a:pt x="2540" y="7273"/>
                  </a:cubicBezTo>
                  <a:cubicBezTo>
                    <a:pt x="2430" y="7289"/>
                    <a:pt x="2274" y="7336"/>
                    <a:pt x="2070" y="7414"/>
                  </a:cubicBezTo>
                  <a:cubicBezTo>
                    <a:pt x="1913" y="7461"/>
                    <a:pt x="1803" y="7508"/>
                    <a:pt x="1741" y="7508"/>
                  </a:cubicBezTo>
                  <a:cubicBezTo>
                    <a:pt x="1615" y="7508"/>
                    <a:pt x="1506" y="7477"/>
                    <a:pt x="1427" y="7383"/>
                  </a:cubicBezTo>
                  <a:cubicBezTo>
                    <a:pt x="1506" y="7304"/>
                    <a:pt x="1553" y="7257"/>
                    <a:pt x="1584" y="7242"/>
                  </a:cubicBezTo>
                  <a:cubicBezTo>
                    <a:pt x="1600" y="7148"/>
                    <a:pt x="1600" y="7085"/>
                    <a:pt x="1600" y="7038"/>
                  </a:cubicBezTo>
                  <a:cubicBezTo>
                    <a:pt x="2697" y="5737"/>
                    <a:pt x="3261" y="5063"/>
                    <a:pt x="3324" y="4985"/>
                  </a:cubicBezTo>
                  <a:cubicBezTo>
                    <a:pt x="3700" y="4514"/>
                    <a:pt x="3982" y="4107"/>
                    <a:pt x="4186" y="3762"/>
                  </a:cubicBezTo>
                  <a:cubicBezTo>
                    <a:pt x="4249" y="3621"/>
                    <a:pt x="4296" y="3496"/>
                    <a:pt x="4327" y="3417"/>
                  </a:cubicBezTo>
                  <a:cubicBezTo>
                    <a:pt x="4499" y="3198"/>
                    <a:pt x="4656" y="2884"/>
                    <a:pt x="4813" y="2492"/>
                  </a:cubicBezTo>
                  <a:cubicBezTo>
                    <a:pt x="4954" y="2085"/>
                    <a:pt x="5032" y="1740"/>
                    <a:pt x="5032" y="1458"/>
                  </a:cubicBezTo>
                  <a:cubicBezTo>
                    <a:pt x="5032" y="1348"/>
                    <a:pt x="5001" y="1270"/>
                    <a:pt x="4954" y="1223"/>
                  </a:cubicBezTo>
                  <a:cubicBezTo>
                    <a:pt x="4970" y="1160"/>
                    <a:pt x="4985" y="1113"/>
                    <a:pt x="5017" y="1082"/>
                  </a:cubicBezTo>
                  <a:cubicBezTo>
                    <a:pt x="4970" y="643"/>
                    <a:pt x="4687" y="298"/>
                    <a:pt x="4155" y="16"/>
                  </a:cubicBezTo>
                  <a:cubicBezTo>
                    <a:pt x="4139" y="16"/>
                    <a:pt x="4029" y="0"/>
                    <a:pt x="3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6" name="Google Shape;2336;p53"/>
            <p:cNvSpPr/>
            <p:nvPr/>
          </p:nvSpPr>
          <p:spPr>
            <a:xfrm>
              <a:off x="2335625" y="892900"/>
              <a:ext cx="141100" cy="9425"/>
            </a:xfrm>
            <a:custGeom>
              <a:rect b="b" l="l" r="r" t="t"/>
              <a:pathLst>
                <a:path extrusionOk="0" h="377" w="5644">
                  <a:moveTo>
                    <a:pt x="0" y="377"/>
                  </a:moveTo>
                  <a:cubicBezTo>
                    <a:pt x="1881" y="252"/>
                    <a:pt x="3762" y="126"/>
                    <a:pt x="5643" y="1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7" name="Google Shape;2337;p53"/>
            <p:cNvSpPr/>
            <p:nvPr/>
          </p:nvSpPr>
          <p:spPr>
            <a:xfrm>
              <a:off x="2415175" y="1131550"/>
              <a:ext cx="502000" cy="66250"/>
            </a:xfrm>
            <a:custGeom>
              <a:rect b="b" l="l" r="r" t="t"/>
              <a:pathLst>
                <a:path extrusionOk="0" h="2650" w="20080">
                  <a:moveTo>
                    <a:pt x="19954" y="0"/>
                  </a:moveTo>
                  <a:lnTo>
                    <a:pt x="19954" y="0"/>
                  </a:lnTo>
                  <a:cubicBezTo>
                    <a:pt x="13261" y="533"/>
                    <a:pt x="6599" y="1411"/>
                    <a:pt x="0" y="2649"/>
                  </a:cubicBezTo>
                  <a:lnTo>
                    <a:pt x="20079" y="565"/>
                  </a:lnTo>
                  <a:cubicBezTo>
                    <a:pt x="19954" y="408"/>
                    <a:pt x="19922" y="204"/>
                    <a:pt x="199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8" name="Google Shape;2338;p53"/>
            <p:cNvSpPr/>
            <p:nvPr/>
          </p:nvSpPr>
          <p:spPr>
            <a:xfrm>
              <a:off x="2320725" y="881925"/>
              <a:ext cx="152475" cy="26300"/>
            </a:xfrm>
            <a:custGeom>
              <a:rect b="b" l="l" r="r" t="t"/>
              <a:pathLst>
                <a:path extrusionOk="0" h="1052" w="6099">
                  <a:moveTo>
                    <a:pt x="4874" y="1"/>
                  </a:moveTo>
                  <a:cubicBezTo>
                    <a:pt x="4461" y="1"/>
                    <a:pt x="4035" y="63"/>
                    <a:pt x="3622" y="79"/>
                  </a:cubicBezTo>
                  <a:cubicBezTo>
                    <a:pt x="2587" y="126"/>
                    <a:pt x="1553" y="189"/>
                    <a:pt x="534" y="236"/>
                  </a:cubicBezTo>
                  <a:cubicBezTo>
                    <a:pt x="6" y="252"/>
                    <a:pt x="1" y="1051"/>
                    <a:pt x="503" y="1051"/>
                  </a:cubicBezTo>
                  <a:cubicBezTo>
                    <a:pt x="508" y="1051"/>
                    <a:pt x="513" y="1051"/>
                    <a:pt x="518" y="1051"/>
                  </a:cubicBezTo>
                  <a:cubicBezTo>
                    <a:pt x="1553" y="1004"/>
                    <a:pt x="2587" y="973"/>
                    <a:pt x="3622" y="926"/>
                  </a:cubicBezTo>
                  <a:cubicBezTo>
                    <a:pt x="3722" y="922"/>
                    <a:pt x="3824" y="920"/>
                    <a:pt x="3928" y="920"/>
                  </a:cubicBezTo>
                  <a:cubicBezTo>
                    <a:pt x="4076" y="920"/>
                    <a:pt x="4226" y="923"/>
                    <a:pt x="4376" y="923"/>
                  </a:cubicBezTo>
                  <a:cubicBezTo>
                    <a:pt x="4941" y="923"/>
                    <a:pt x="5509" y="889"/>
                    <a:pt x="5973" y="565"/>
                  </a:cubicBezTo>
                  <a:cubicBezTo>
                    <a:pt x="6082" y="487"/>
                    <a:pt x="6098" y="330"/>
                    <a:pt x="5973" y="252"/>
                  </a:cubicBezTo>
                  <a:cubicBezTo>
                    <a:pt x="5632" y="55"/>
                    <a:pt x="5259" y="1"/>
                    <a:pt x="48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9" name="Google Shape;2339;p53"/>
            <p:cNvSpPr/>
            <p:nvPr/>
          </p:nvSpPr>
          <p:spPr>
            <a:xfrm>
              <a:off x="2495325" y="572200"/>
              <a:ext cx="139700" cy="211600"/>
            </a:xfrm>
            <a:custGeom>
              <a:rect b="b" l="l" r="r" t="t"/>
              <a:pathLst>
                <a:path extrusionOk="0" h="8464" w="5588">
                  <a:moveTo>
                    <a:pt x="3411" y="0"/>
                  </a:moveTo>
                  <a:cubicBezTo>
                    <a:pt x="3313" y="0"/>
                    <a:pt x="3221" y="44"/>
                    <a:pt x="3174" y="148"/>
                  </a:cubicBezTo>
                  <a:cubicBezTo>
                    <a:pt x="2077" y="2468"/>
                    <a:pt x="1105" y="4866"/>
                    <a:pt x="102" y="7217"/>
                  </a:cubicBezTo>
                  <a:cubicBezTo>
                    <a:pt x="0" y="7458"/>
                    <a:pt x="165" y="7760"/>
                    <a:pt x="405" y="7760"/>
                  </a:cubicBezTo>
                  <a:cubicBezTo>
                    <a:pt x="462" y="7760"/>
                    <a:pt x="524" y="7743"/>
                    <a:pt x="587" y="7703"/>
                  </a:cubicBezTo>
                  <a:cubicBezTo>
                    <a:pt x="1779" y="6951"/>
                    <a:pt x="3048" y="6418"/>
                    <a:pt x="4396" y="6089"/>
                  </a:cubicBezTo>
                  <a:lnTo>
                    <a:pt x="4396" y="6089"/>
                  </a:lnTo>
                  <a:cubicBezTo>
                    <a:pt x="4365" y="6747"/>
                    <a:pt x="4334" y="7405"/>
                    <a:pt x="4255" y="8048"/>
                  </a:cubicBezTo>
                  <a:cubicBezTo>
                    <a:pt x="4229" y="8313"/>
                    <a:pt x="4470" y="8463"/>
                    <a:pt x="4701" y="8463"/>
                  </a:cubicBezTo>
                  <a:cubicBezTo>
                    <a:pt x="4880" y="8463"/>
                    <a:pt x="5052" y="8372"/>
                    <a:pt x="5086" y="8174"/>
                  </a:cubicBezTo>
                  <a:cubicBezTo>
                    <a:pt x="5368" y="6543"/>
                    <a:pt x="5588" y="4615"/>
                    <a:pt x="5243" y="2985"/>
                  </a:cubicBezTo>
                  <a:cubicBezTo>
                    <a:pt x="5211" y="2858"/>
                    <a:pt x="5086" y="2791"/>
                    <a:pt x="4963" y="2791"/>
                  </a:cubicBezTo>
                  <a:cubicBezTo>
                    <a:pt x="4843" y="2791"/>
                    <a:pt x="4725" y="2854"/>
                    <a:pt x="4694" y="2985"/>
                  </a:cubicBezTo>
                  <a:cubicBezTo>
                    <a:pt x="4569" y="3722"/>
                    <a:pt x="4506" y="4490"/>
                    <a:pt x="4459" y="5258"/>
                  </a:cubicBezTo>
                  <a:cubicBezTo>
                    <a:pt x="3283" y="5540"/>
                    <a:pt x="2202" y="5948"/>
                    <a:pt x="1167" y="6512"/>
                  </a:cubicBezTo>
                  <a:cubicBezTo>
                    <a:pt x="2045" y="4490"/>
                    <a:pt x="2939" y="2452"/>
                    <a:pt x="3738" y="383"/>
                  </a:cubicBezTo>
                  <a:cubicBezTo>
                    <a:pt x="3822" y="174"/>
                    <a:pt x="3606" y="0"/>
                    <a:pt x="34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0" name="Google Shape;2340;p53"/>
            <p:cNvSpPr/>
            <p:nvPr/>
          </p:nvSpPr>
          <p:spPr>
            <a:xfrm>
              <a:off x="2674750" y="552300"/>
              <a:ext cx="109575" cy="207300"/>
            </a:xfrm>
            <a:custGeom>
              <a:rect b="b" l="l" r="r" t="t"/>
              <a:pathLst>
                <a:path extrusionOk="0" h="8292" w="4383">
                  <a:moveTo>
                    <a:pt x="1242" y="1"/>
                  </a:moveTo>
                  <a:cubicBezTo>
                    <a:pt x="1148" y="1"/>
                    <a:pt x="1049" y="52"/>
                    <a:pt x="1012" y="161"/>
                  </a:cubicBezTo>
                  <a:cubicBezTo>
                    <a:pt x="386" y="1994"/>
                    <a:pt x="197" y="4048"/>
                    <a:pt x="25" y="5991"/>
                  </a:cubicBezTo>
                  <a:cubicBezTo>
                    <a:pt x="1" y="6220"/>
                    <a:pt x="217" y="6384"/>
                    <a:pt x="432" y="6384"/>
                  </a:cubicBezTo>
                  <a:cubicBezTo>
                    <a:pt x="497" y="6384"/>
                    <a:pt x="562" y="6369"/>
                    <a:pt x="621" y="6336"/>
                  </a:cubicBezTo>
                  <a:cubicBezTo>
                    <a:pt x="1436" y="5835"/>
                    <a:pt x="2235" y="5600"/>
                    <a:pt x="3129" y="5411"/>
                  </a:cubicBezTo>
                  <a:lnTo>
                    <a:pt x="3129" y="5411"/>
                  </a:lnTo>
                  <a:cubicBezTo>
                    <a:pt x="3129" y="6227"/>
                    <a:pt x="3144" y="7026"/>
                    <a:pt x="3113" y="7810"/>
                  </a:cubicBezTo>
                  <a:cubicBezTo>
                    <a:pt x="3105" y="8131"/>
                    <a:pt x="3352" y="8292"/>
                    <a:pt x="3605" y="8292"/>
                  </a:cubicBezTo>
                  <a:cubicBezTo>
                    <a:pt x="3857" y="8292"/>
                    <a:pt x="4116" y="8131"/>
                    <a:pt x="4132" y="7810"/>
                  </a:cubicBezTo>
                  <a:cubicBezTo>
                    <a:pt x="4241" y="5678"/>
                    <a:pt x="4382" y="3295"/>
                    <a:pt x="3787" y="1226"/>
                  </a:cubicBezTo>
                  <a:cubicBezTo>
                    <a:pt x="3762" y="1137"/>
                    <a:pt x="3670" y="1085"/>
                    <a:pt x="3582" y="1085"/>
                  </a:cubicBezTo>
                  <a:cubicBezTo>
                    <a:pt x="3502" y="1085"/>
                    <a:pt x="3426" y="1129"/>
                    <a:pt x="3411" y="1226"/>
                  </a:cubicBezTo>
                  <a:cubicBezTo>
                    <a:pt x="3207" y="2324"/>
                    <a:pt x="3160" y="3452"/>
                    <a:pt x="3144" y="4596"/>
                  </a:cubicBezTo>
                  <a:cubicBezTo>
                    <a:pt x="2345" y="4675"/>
                    <a:pt x="1577" y="4926"/>
                    <a:pt x="871" y="5286"/>
                  </a:cubicBezTo>
                  <a:cubicBezTo>
                    <a:pt x="1044" y="3593"/>
                    <a:pt x="1342" y="1916"/>
                    <a:pt x="1451" y="208"/>
                  </a:cubicBezTo>
                  <a:cubicBezTo>
                    <a:pt x="1460" y="72"/>
                    <a:pt x="1354" y="1"/>
                    <a:pt x="12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1" name="Google Shape;2341;p53"/>
            <p:cNvSpPr/>
            <p:nvPr/>
          </p:nvSpPr>
          <p:spPr>
            <a:xfrm>
              <a:off x="2718875" y="1212200"/>
              <a:ext cx="138725" cy="181675"/>
            </a:xfrm>
            <a:custGeom>
              <a:rect b="b" l="l" r="r" t="t"/>
              <a:pathLst>
                <a:path extrusionOk="0" h="7267" w="5549">
                  <a:moveTo>
                    <a:pt x="4360" y="1"/>
                  </a:moveTo>
                  <a:cubicBezTo>
                    <a:pt x="4344" y="1"/>
                    <a:pt x="4327" y="1"/>
                    <a:pt x="4310" y="3"/>
                  </a:cubicBezTo>
                  <a:cubicBezTo>
                    <a:pt x="2931" y="223"/>
                    <a:pt x="1583" y="599"/>
                    <a:pt x="298" y="1148"/>
                  </a:cubicBezTo>
                  <a:cubicBezTo>
                    <a:pt x="0" y="1275"/>
                    <a:pt x="151" y="1761"/>
                    <a:pt x="437" y="1761"/>
                  </a:cubicBezTo>
                  <a:cubicBezTo>
                    <a:pt x="467" y="1761"/>
                    <a:pt x="500" y="1755"/>
                    <a:pt x="533" y="1743"/>
                  </a:cubicBezTo>
                  <a:cubicBezTo>
                    <a:pt x="1630" y="1367"/>
                    <a:pt x="2712" y="1038"/>
                    <a:pt x="3824" y="771"/>
                  </a:cubicBezTo>
                  <a:lnTo>
                    <a:pt x="3824" y="771"/>
                  </a:lnTo>
                  <a:cubicBezTo>
                    <a:pt x="3182" y="2010"/>
                    <a:pt x="2241" y="3013"/>
                    <a:pt x="1019" y="3781"/>
                  </a:cubicBezTo>
                  <a:cubicBezTo>
                    <a:pt x="803" y="3919"/>
                    <a:pt x="860" y="4330"/>
                    <a:pt x="1159" y="4330"/>
                  </a:cubicBezTo>
                  <a:cubicBezTo>
                    <a:pt x="1164" y="4330"/>
                    <a:pt x="1170" y="4330"/>
                    <a:pt x="1175" y="4329"/>
                  </a:cubicBezTo>
                  <a:cubicBezTo>
                    <a:pt x="1630" y="4298"/>
                    <a:pt x="2053" y="4220"/>
                    <a:pt x="2508" y="4157"/>
                  </a:cubicBezTo>
                  <a:cubicBezTo>
                    <a:pt x="2682" y="4132"/>
                    <a:pt x="2995" y="4096"/>
                    <a:pt x="3332" y="4096"/>
                  </a:cubicBezTo>
                  <a:cubicBezTo>
                    <a:pt x="4240" y="4096"/>
                    <a:pt x="5330" y="4355"/>
                    <a:pt x="4404" y="5772"/>
                  </a:cubicBezTo>
                  <a:cubicBezTo>
                    <a:pt x="3824" y="6681"/>
                    <a:pt x="1928" y="6430"/>
                    <a:pt x="987" y="6555"/>
                  </a:cubicBezTo>
                  <a:cubicBezTo>
                    <a:pt x="556" y="6615"/>
                    <a:pt x="689" y="7267"/>
                    <a:pt x="1105" y="7267"/>
                  </a:cubicBezTo>
                  <a:cubicBezTo>
                    <a:pt x="1128" y="7267"/>
                    <a:pt x="1151" y="7265"/>
                    <a:pt x="1175" y="7261"/>
                  </a:cubicBezTo>
                  <a:cubicBezTo>
                    <a:pt x="2539" y="7057"/>
                    <a:pt x="5549" y="7198"/>
                    <a:pt x="5407" y="5003"/>
                  </a:cubicBezTo>
                  <a:cubicBezTo>
                    <a:pt x="5328" y="3816"/>
                    <a:pt x="4400" y="3544"/>
                    <a:pt x="3381" y="3544"/>
                  </a:cubicBezTo>
                  <a:cubicBezTo>
                    <a:pt x="3000" y="3544"/>
                    <a:pt x="2608" y="3582"/>
                    <a:pt x="2241" y="3624"/>
                  </a:cubicBezTo>
                  <a:cubicBezTo>
                    <a:pt x="3291" y="2778"/>
                    <a:pt x="4091" y="1743"/>
                    <a:pt x="4671" y="474"/>
                  </a:cubicBezTo>
                  <a:cubicBezTo>
                    <a:pt x="4774" y="223"/>
                    <a:pt x="4614" y="1"/>
                    <a:pt x="43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2" name="Google Shape;2342;p53"/>
            <p:cNvSpPr/>
            <p:nvPr/>
          </p:nvSpPr>
          <p:spPr>
            <a:xfrm>
              <a:off x="2533125" y="1252725"/>
              <a:ext cx="174775" cy="182125"/>
            </a:xfrm>
            <a:custGeom>
              <a:rect b="b" l="l" r="r" t="t"/>
              <a:pathLst>
                <a:path extrusionOk="0" h="7285" w="6991">
                  <a:moveTo>
                    <a:pt x="2473" y="1"/>
                  </a:moveTo>
                  <a:cubicBezTo>
                    <a:pt x="2166" y="1"/>
                    <a:pt x="1847" y="83"/>
                    <a:pt x="1568" y="216"/>
                  </a:cubicBezTo>
                  <a:cubicBezTo>
                    <a:pt x="643" y="655"/>
                    <a:pt x="157" y="1517"/>
                    <a:pt x="32" y="2489"/>
                  </a:cubicBezTo>
                  <a:cubicBezTo>
                    <a:pt x="0" y="2751"/>
                    <a:pt x="215" y="2880"/>
                    <a:pt x="430" y="2880"/>
                  </a:cubicBezTo>
                  <a:cubicBezTo>
                    <a:pt x="537" y="2880"/>
                    <a:pt x="644" y="2849"/>
                    <a:pt x="721" y="2787"/>
                  </a:cubicBezTo>
                  <a:cubicBezTo>
                    <a:pt x="1380" y="2254"/>
                    <a:pt x="1897" y="1643"/>
                    <a:pt x="2163" y="875"/>
                  </a:cubicBezTo>
                  <a:lnTo>
                    <a:pt x="2210" y="875"/>
                  </a:lnTo>
                  <a:cubicBezTo>
                    <a:pt x="2696" y="906"/>
                    <a:pt x="2900" y="1564"/>
                    <a:pt x="2931" y="1909"/>
                  </a:cubicBezTo>
                  <a:cubicBezTo>
                    <a:pt x="2963" y="2348"/>
                    <a:pt x="2728" y="2897"/>
                    <a:pt x="2571" y="3288"/>
                  </a:cubicBezTo>
                  <a:cubicBezTo>
                    <a:pt x="2085" y="4511"/>
                    <a:pt x="1238" y="5546"/>
                    <a:pt x="408" y="6549"/>
                  </a:cubicBezTo>
                  <a:cubicBezTo>
                    <a:pt x="130" y="6866"/>
                    <a:pt x="366" y="7284"/>
                    <a:pt x="720" y="7284"/>
                  </a:cubicBezTo>
                  <a:cubicBezTo>
                    <a:pt x="785" y="7284"/>
                    <a:pt x="854" y="7270"/>
                    <a:pt x="925" y="7238"/>
                  </a:cubicBezTo>
                  <a:cubicBezTo>
                    <a:pt x="2649" y="6423"/>
                    <a:pt x="4436" y="5906"/>
                    <a:pt x="6333" y="5718"/>
                  </a:cubicBezTo>
                  <a:cubicBezTo>
                    <a:pt x="6991" y="5658"/>
                    <a:pt x="6907" y="4771"/>
                    <a:pt x="6299" y="4771"/>
                  </a:cubicBezTo>
                  <a:cubicBezTo>
                    <a:pt x="6270" y="4771"/>
                    <a:pt x="6239" y="4773"/>
                    <a:pt x="6207" y="4777"/>
                  </a:cubicBezTo>
                  <a:cubicBezTo>
                    <a:pt x="4797" y="4966"/>
                    <a:pt x="3433" y="5310"/>
                    <a:pt x="2101" y="5796"/>
                  </a:cubicBezTo>
                  <a:cubicBezTo>
                    <a:pt x="2602" y="5122"/>
                    <a:pt x="3041" y="4433"/>
                    <a:pt x="3355" y="3665"/>
                  </a:cubicBezTo>
                  <a:cubicBezTo>
                    <a:pt x="3684" y="2818"/>
                    <a:pt x="4076" y="1486"/>
                    <a:pt x="3590" y="624"/>
                  </a:cubicBezTo>
                  <a:cubicBezTo>
                    <a:pt x="3347" y="177"/>
                    <a:pt x="2923" y="1"/>
                    <a:pt x="24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43" name="Google Shape;2343;p53"/>
          <p:cNvGrpSpPr/>
          <p:nvPr/>
        </p:nvGrpSpPr>
        <p:grpSpPr>
          <a:xfrm rot="697126">
            <a:off x="8221312" y="-564115"/>
            <a:ext cx="1305393" cy="1346461"/>
            <a:chOff x="1492000" y="427450"/>
            <a:chExt cx="1188000" cy="1225375"/>
          </a:xfrm>
        </p:grpSpPr>
        <p:sp>
          <p:nvSpPr>
            <p:cNvPr id="2344" name="Google Shape;2344;p53"/>
            <p:cNvSpPr/>
            <p:nvPr/>
          </p:nvSpPr>
          <p:spPr>
            <a:xfrm>
              <a:off x="1492000" y="427450"/>
              <a:ext cx="1188000" cy="1225375"/>
            </a:xfrm>
            <a:custGeom>
              <a:rect b="b" l="l" r="r" t="t"/>
              <a:pathLst>
                <a:path extrusionOk="0" h="49015" w="47520">
                  <a:moveTo>
                    <a:pt x="44863" y="698"/>
                  </a:moveTo>
                  <a:lnTo>
                    <a:pt x="44863" y="698"/>
                  </a:lnTo>
                  <a:cubicBezTo>
                    <a:pt x="45260" y="745"/>
                    <a:pt x="45657" y="763"/>
                    <a:pt x="46048" y="763"/>
                  </a:cubicBezTo>
                  <a:cubicBezTo>
                    <a:pt x="46274" y="763"/>
                    <a:pt x="46497" y="757"/>
                    <a:pt x="46717" y="748"/>
                  </a:cubicBezTo>
                  <a:lnTo>
                    <a:pt x="46717" y="748"/>
                  </a:lnTo>
                  <a:cubicBezTo>
                    <a:pt x="46667" y="8567"/>
                    <a:pt x="46617" y="16387"/>
                    <a:pt x="46642" y="24207"/>
                  </a:cubicBezTo>
                  <a:cubicBezTo>
                    <a:pt x="46667" y="32076"/>
                    <a:pt x="46366" y="40046"/>
                    <a:pt x="46868" y="47891"/>
                  </a:cubicBezTo>
                  <a:cubicBezTo>
                    <a:pt x="46818" y="47891"/>
                    <a:pt x="46792" y="47866"/>
                    <a:pt x="46767" y="47866"/>
                  </a:cubicBezTo>
                  <a:cubicBezTo>
                    <a:pt x="39987" y="48053"/>
                    <a:pt x="33211" y="48100"/>
                    <a:pt x="26436" y="48100"/>
                  </a:cubicBezTo>
                  <a:cubicBezTo>
                    <a:pt x="19684" y="48100"/>
                    <a:pt x="12934" y="48054"/>
                    <a:pt x="6180" y="48054"/>
                  </a:cubicBezTo>
                  <a:cubicBezTo>
                    <a:pt x="4304" y="48054"/>
                    <a:pt x="2428" y="48057"/>
                    <a:pt x="552" y="48066"/>
                  </a:cubicBezTo>
                  <a:cubicBezTo>
                    <a:pt x="802" y="38116"/>
                    <a:pt x="1203" y="28066"/>
                    <a:pt x="1203" y="18066"/>
                  </a:cubicBezTo>
                  <a:cubicBezTo>
                    <a:pt x="1203" y="12452"/>
                    <a:pt x="1078" y="6863"/>
                    <a:pt x="727" y="1299"/>
                  </a:cubicBezTo>
                  <a:lnTo>
                    <a:pt x="752" y="1299"/>
                  </a:lnTo>
                  <a:cubicBezTo>
                    <a:pt x="1098" y="1362"/>
                    <a:pt x="1492" y="1415"/>
                    <a:pt x="1880" y="1415"/>
                  </a:cubicBezTo>
                  <a:cubicBezTo>
                    <a:pt x="2112" y="1415"/>
                    <a:pt x="2341" y="1396"/>
                    <a:pt x="2557" y="1349"/>
                  </a:cubicBezTo>
                  <a:lnTo>
                    <a:pt x="2557" y="1349"/>
                  </a:lnTo>
                  <a:cubicBezTo>
                    <a:pt x="2406" y="1650"/>
                    <a:pt x="2406" y="2051"/>
                    <a:pt x="2582" y="2377"/>
                  </a:cubicBezTo>
                  <a:cubicBezTo>
                    <a:pt x="2901" y="2970"/>
                    <a:pt x="3636" y="3314"/>
                    <a:pt x="4314" y="3314"/>
                  </a:cubicBezTo>
                  <a:cubicBezTo>
                    <a:pt x="4381" y="3314"/>
                    <a:pt x="4447" y="3311"/>
                    <a:pt x="4512" y="3304"/>
                  </a:cubicBezTo>
                  <a:cubicBezTo>
                    <a:pt x="5740" y="3229"/>
                    <a:pt x="6316" y="1700"/>
                    <a:pt x="5539" y="873"/>
                  </a:cubicBezTo>
                  <a:lnTo>
                    <a:pt x="5539" y="873"/>
                  </a:lnTo>
                  <a:cubicBezTo>
                    <a:pt x="5943" y="910"/>
                    <a:pt x="6360" y="933"/>
                    <a:pt x="6771" y="933"/>
                  </a:cubicBezTo>
                  <a:cubicBezTo>
                    <a:pt x="6921" y="933"/>
                    <a:pt x="7071" y="930"/>
                    <a:pt x="7218" y="923"/>
                  </a:cubicBezTo>
                  <a:lnTo>
                    <a:pt x="7218" y="923"/>
                  </a:lnTo>
                  <a:cubicBezTo>
                    <a:pt x="6918" y="1199"/>
                    <a:pt x="6742" y="1700"/>
                    <a:pt x="6792" y="2101"/>
                  </a:cubicBezTo>
                  <a:cubicBezTo>
                    <a:pt x="6842" y="2778"/>
                    <a:pt x="7344" y="3254"/>
                    <a:pt x="7995" y="3354"/>
                  </a:cubicBezTo>
                  <a:cubicBezTo>
                    <a:pt x="8078" y="3367"/>
                    <a:pt x="8161" y="3373"/>
                    <a:pt x="8244" y="3373"/>
                  </a:cubicBezTo>
                  <a:cubicBezTo>
                    <a:pt x="8813" y="3373"/>
                    <a:pt x="9362" y="3077"/>
                    <a:pt x="9624" y="2552"/>
                  </a:cubicBezTo>
                  <a:cubicBezTo>
                    <a:pt x="9850" y="2076"/>
                    <a:pt x="9850" y="1475"/>
                    <a:pt x="9599" y="998"/>
                  </a:cubicBezTo>
                  <a:cubicBezTo>
                    <a:pt x="10025" y="998"/>
                    <a:pt x="10451" y="973"/>
                    <a:pt x="10903" y="898"/>
                  </a:cubicBezTo>
                  <a:lnTo>
                    <a:pt x="10903" y="898"/>
                  </a:lnTo>
                  <a:cubicBezTo>
                    <a:pt x="10652" y="1149"/>
                    <a:pt x="10527" y="1500"/>
                    <a:pt x="10552" y="1876"/>
                  </a:cubicBezTo>
                  <a:cubicBezTo>
                    <a:pt x="10627" y="2527"/>
                    <a:pt x="11178" y="3029"/>
                    <a:pt x="11830" y="3104"/>
                  </a:cubicBezTo>
                  <a:cubicBezTo>
                    <a:pt x="11905" y="3116"/>
                    <a:pt x="11981" y="3122"/>
                    <a:pt x="12056" y="3122"/>
                  </a:cubicBezTo>
                  <a:cubicBezTo>
                    <a:pt x="12607" y="3122"/>
                    <a:pt x="13138" y="2806"/>
                    <a:pt x="13359" y="2277"/>
                  </a:cubicBezTo>
                  <a:cubicBezTo>
                    <a:pt x="13559" y="1826"/>
                    <a:pt x="13509" y="1299"/>
                    <a:pt x="13258" y="898"/>
                  </a:cubicBezTo>
                  <a:cubicBezTo>
                    <a:pt x="13576" y="898"/>
                    <a:pt x="13904" y="909"/>
                    <a:pt x="14237" y="909"/>
                  </a:cubicBezTo>
                  <a:cubicBezTo>
                    <a:pt x="14403" y="909"/>
                    <a:pt x="14570" y="907"/>
                    <a:pt x="14737" y="898"/>
                  </a:cubicBezTo>
                  <a:lnTo>
                    <a:pt x="14737" y="898"/>
                  </a:lnTo>
                  <a:cubicBezTo>
                    <a:pt x="14273" y="1850"/>
                    <a:pt x="14626" y="3103"/>
                    <a:pt x="15816" y="3103"/>
                  </a:cubicBezTo>
                  <a:cubicBezTo>
                    <a:pt x="15911" y="3103"/>
                    <a:pt x="16010" y="3095"/>
                    <a:pt x="16116" y="3079"/>
                  </a:cubicBezTo>
                  <a:cubicBezTo>
                    <a:pt x="17268" y="2928"/>
                    <a:pt x="17644" y="1625"/>
                    <a:pt x="17093" y="798"/>
                  </a:cubicBezTo>
                  <a:lnTo>
                    <a:pt x="17093" y="798"/>
                  </a:lnTo>
                  <a:cubicBezTo>
                    <a:pt x="17569" y="823"/>
                    <a:pt x="18070" y="823"/>
                    <a:pt x="18572" y="823"/>
                  </a:cubicBezTo>
                  <a:cubicBezTo>
                    <a:pt x="18183" y="1796"/>
                    <a:pt x="18761" y="2957"/>
                    <a:pt x="19917" y="2957"/>
                  </a:cubicBezTo>
                  <a:cubicBezTo>
                    <a:pt x="19952" y="2957"/>
                    <a:pt x="19989" y="2956"/>
                    <a:pt x="20025" y="2953"/>
                  </a:cubicBezTo>
                  <a:cubicBezTo>
                    <a:pt x="21103" y="2878"/>
                    <a:pt x="21604" y="1775"/>
                    <a:pt x="21203" y="898"/>
                  </a:cubicBezTo>
                  <a:lnTo>
                    <a:pt x="21203" y="898"/>
                  </a:lnTo>
                  <a:cubicBezTo>
                    <a:pt x="21579" y="923"/>
                    <a:pt x="21930" y="923"/>
                    <a:pt x="22306" y="923"/>
                  </a:cubicBezTo>
                  <a:cubicBezTo>
                    <a:pt x="21963" y="1782"/>
                    <a:pt x="22460" y="2905"/>
                    <a:pt x="23492" y="2905"/>
                  </a:cubicBezTo>
                  <a:cubicBezTo>
                    <a:pt x="23514" y="2905"/>
                    <a:pt x="23536" y="2904"/>
                    <a:pt x="23559" y="2903"/>
                  </a:cubicBezTo>
                  <a:cubicBezTo>
                    <a:pt x="24436" y="2878"/>
                    <a:pt x="25339" y="1775"/>
                    <a:pt x="25013" y="1024"/>
                  </a:cubicBezTo>
                  <a:cubicBezTo>
                    <a:pt x="25489" y="998"/>
                    <a:pt x="25940" y="998"/>
                    <a:pt x="26391" y="923"/>
                  </a:cubicBezTo>
                  <a:lnTo>
                    <a:pt x="26391" y="923"/>
                  </a:lnTo>
                  <a:cubicBezTo>
                    <a:pt x="26141" y="1450"/>
                    <a:pt x="25990" y="2001"/>
                    <a:pt x="26391" y="2502"/>
                  </a:cubicBezTo>
                  <a:cubicBezTo>
                    <a:pt x="26730" y="2921"/>
                    <a:pt x="27291" y="3117"/>
                    <a:pt x="27809" y="3117"/>
                  </a:cubicBezTo>
                  <a:cubicBezTo>
                    <a:pt x="27942" y="3117"/>
                    <a:pt x="28073" y="3104"/>
                    <a:pt x="28196" y="3079"/>
                  </a:cubicBezTo>
                  <a:cubicBezTo>
                    <a:pt x="29173" y="2828"/>
                    <a:pt x="29675" y="1625"/>
                    <a:pt x="29073" y="923"/>
                  </a:cubicBezTo>
                  <a:lnTo>
                    <a:pt x="30226" y="923"/>
                  </a:lnTo>
                  <a:cubicBezTo>
                    <a:pt x="29910" y="1969"/>
                    <a:pt x="30584" y="3132"/>
                    <a:pt x="31769" y="3132"/>
                  </a:cubicBezTo>
                  <a:cubicBezTo>
                    <a:pt x="31806" y="3132"/>
                    <a:pt x="31843" y="3131"/>
                    <a:pt x="31880" y="3129"/>
                  </a:cubicBezTo>
                  <a:cubicBezTo>
                    <a:pt x="33108" y="3029"/>
                    <a:pt x="33685" y="1750"/>
                    <a:pt x="33208" y="773"/>
                  </a:cubicBezTo>
                  <a:lnTo>
                    <a:pt x="33208" y="773"/>
                  </a:lnTo>
                  <a:cubicBezTo>
                    <a:pt x="33559" y="798"/>
                    <a:pt x="33885" y="823"/>
                    <a:pt x="34236" y="848"/>
                  </a:cubicBezTo>
                  <a:cubicBezTo>
                    <a:pt x="33885" y="1800"/>
                    <a:pt x="34436" y="2928"/>
                    <a:pt x="35589" y="2928"/>
                  </a:cubicBezTo>
                  <a:cubicBezTo>
                    <a:pt x="35602" y="2929"/>
                    <a:pt x="35614" y="2929"/>
                    <a:pt x="35626" y="2929"/>
                  </a:cubicBezTo>
                  <a:cubicBezTo>
                    <a:pt x="36682" y="2929"/>
                    <a:pt x="37315" y="1865"/>
                    <a:pt x="37018" y="973"/>
                  </a:cubicBezTo>
                  <a:cubicBezTo>
                    <a:pt x="37319" y="948"/>
                    <a:pt x="37645" y="923"/>
                    <a:pt x="37945" y="898"/>
                  </a:cubicBezTo>
                  <a:lnTo>
                    <a:pt x="37945" y="898"/>
                  </a:lnTo>
                  <a:cubicBezTo>
                    <a:pt x="37695" y="1775"/>
                    <a:pt x="38221" y="2753"/>
                    <a:pt x="39274" y="2803"/>
                  </a:cubicBezTo>
                  <a:cubicBezTo>
                    <a:pt x="39298" y="2804"/>
                    <a:pt x="39323" y="2805"/>
                    <a:pt x="39347" y="2805"/>
                  </a:cubicBezTo>
                  <a:cubicBezTo>
                    <a:pt x="40334" y="2805"/>
                    <a:pt x="40996" y="1829"/>
                    <a:pt x="40727" y="948"/>
                  </a:cubicBezTo>
                  <a:lnTo>
                    <a:pt x="40727" y="948"/>
                  </a:lnTo>
                  <a:cubicBezTo>
                    <a:pt x="41028" y="1024"/>
                    <a:pt x="41329" y="1049"/>
                    <a:pt x="41630" y="1074"/>
                  </a:cubicBezTo>
                  <a:cubicBezTo>
                    <a:pt x="41228" y="1800"/>
                    <a:pt x="41880" y="2928"/>
                    <a:pt x="42858" y="3079"/>
                  </a:cubicBezTo>
                  <a:cubicBezTo>
                    <a:pt x="42948" y="3092"/>
                    <a:pt x="43038" y="3099"/>
                    <a:pt x="43126" y="3099"/>
                  </a:cubicBezTo>
                  <a:cubicBezTo>
                    <a:pt x="44355" y="3099"/>
                    <a:pt x="45307" y="1844"/>
                    <a:pt x="44863" y="698"/>
                  </a:cubicBezTo>
                  <a:close/>
                  <a:moveTo>
                    <a:pt x="47088" y="0"/>
                  </a:moveTo>
                  <a:cubicBezTo>
                    <a:pt x="46975" y="0"/>
                    <a:pt x="46861" y="48"/>
                    <a:pt x="46792" y="146"/>
                  </a:cubicBezTo>
                  <a:cubicBezTo>
                    <a:pt x="46603" y="146"/>
                    <a:pt x="46411" y="145"/>
                    <a:pt x="46218" y="145"/>
                  </a:cubicBezTo>
                  <a:cubicBezTo>
                    <a:pt x="45543" y="145"/>
                    <a:pt x="44854" y="160"/>
                    <a:pt x="44211" y="297"/>
                  </a:cubicBezTo>
                  <a:cubicBezTo>
                    <a:pt x="44061" y="347"/>
                    <a:pt x="44061" y="572"/>
                    <a:pt x="44211" y="597"/>
                  </a:cubicBezTo>
                  <a:lnTo>
                    <a:pt x="44286" y="597"/>
                  </a:lnTo>
                  <a:cubicBezTo>
                    <a:pt x="44462" y="1199"/>
                    <a:pt x="44512" y="1851"/>
                    <a:pt x="43935" y="2277"/>
                  </a:cubicBezTo>
                  <a:cubicBezTo>
                    <a:pt x="43706" y="2437"/>
                    <a:pt x="43435" y="2556"/>
                    <a:pt x="43161" y="2556"/>
                  </a:cubicBezTo>
                  <a:cubicBezTo>
                    <a:pt x="43135" y="2556"/>
                    <a:pt x="43109" y="2555"/>
                    <a:pt x="43083" y="2552"/>
                  </a:cubicBezTo>
                  <a:cubicBezTo>
                    <a:pt x="42908" y="2502"/>
                    <a:pt x="42757" y="2452"/>
                    <a:pt x="42582" y="2427"/>
                  </a:cubicBezTo>
                  <a:cubicBezTo>
                    <a:pt x="41980" y="2126"/>
                    <a:pt x="41955" y="1675"/>
                    <a:pt x="42482" y="1099"/>
                  </a:cubicBezTo>
                  <a:cubicBezTo>
                    <a:pt x="42807" y="998"/>
                    <a:pt x="42732" y="547"/>
                    <a:pt x="42406" y="522"/>
                  </a:cubicBezTo>
                  <a:cubicBezTo>
                    <a:pt x="42002" y="490"/>
                    <a:pt x="41577" y="437"/>
                    <a:pt x="41158" y="437"/>
                  </a:cubicBezTo>
                  <a:cubicBezTo>
                    <a:pt x="40927" y="437"/>
                    <a:pt x="40699" y="453"/>
                    <a:pt x="40477" y="497"/>
                  </a:cubicBezTo>
                  <a:cubicBezTo>
                    <a:pt x="40451" y="489"/>
                    <a:pt x="40422" y="484"/>
                    <a:pt x="40393" y="484"/>
                  </a:cubicBezTo>
                  <a:cubicBezTo>
                    <a:pt x="40251" y="484"/>
                    <a:pt x="40093" y="582"/>
                    <a:pt x="40176" y="748"/>
                  </a:cubicBezTo>
                  <a:cubicBezTo>
                    <a:pt x="40426" y="1399"/>
                    <a:pt x="40226" y="2277"/>
                    <a:pt x="39374" y="2302"/>
                  </a:cubicBezTo>
                  <a:cubicBezTo>
                    <a:pt x="39362" y="2302"/>
                    <a:pt x="39351" y="2302"/>
                    <a:pt x="39340" y="2302"/>
                  </a:cubicBezTo>
                  <a:cubicBezTo>
                    <a:pt x="38464" y="2302"/>
                    <a:pt x="38177" y="1341"/>
                    <a:pt x="38622" y="698"/>
                  </a:cubicBezTo>
                  <a:cubicBezTo>
                    <a:pt x="38722" y="547"/>
                    <a:pt x="38597" y="297"/>
                    <a:pt x="38396" y="297"/>
                  </a:cubicBezTo>
                  <a:cubicBezTo>
                    <a:pt x="37845" y="372"/>
                    <a:pt x="37319" y="447"/>
                    <a:pt x="36792" y="572"/>
                  </a:cubicBezTo>
                  <a:cubicBezTo>
                    <a:pt x="36767" y="547"/>
                    <a:pt x="36742" y="522"/>
                    <a:pt x="36717" y="472"/>
                  </a:cubicBezTo>
                  <a:cubicBezTo>
                    <a:pt x="36687" y="435"/>
                    <a:pt x="36647" y="420"/>
                    <a:pt x="36606" y="420"/>
                  </a:cubicBezTo>
                  <a:cubicBezTo>
                    <a:pt x="36478" y="420"/>
                    <a:pt x="36335" y="571"/>
                    <a:pt x="36391" y="723"/>
                  </a:cubicBezTo>
                  <a:cubicBezTo>
                    <a:pt x="36341" y="798"/>
                    <a:pt x="36391" y="948"/>
                    <a:pt x="36492" y="973"/>
                  </a:cubicBezTo>
                  <a:cubicBezTo>
                    <a:pt x="36735" y="1630"/>
                    <a:pt x="36459" y="2429"/>
                    <a:pt x="35662" y="2429"/>
                  </a:cubicBezTo>
                  <a:cubicBezTo>
                    <a:pt x="35638" y="2429"/>
                    <a:pt x="35614" y="2429"/>
                    <a:pt x="35589" y="2427"/>
                  </a:cubicBezTo>
                  <a:cubicBezTo>
                    <a:pt x="34687" y="2402"/>
                    <a:pt x="34436" y="1374"/>
                    <a:pt x="34913" y="723"/>
                  </a:cubicBezTo>
                  <a:cubicBezTo>
                    <a:pt x="35063" y="572"/>
                    <a:pt x="34888" y="322"/>
                    <a:pt x="34687" y="322"/>
                  </a:cubicBezTo>
                  <a:cubicBezTo>
                    <a:pt x="34086" y="322"/>
                    <a:pt x="33509" y="322"/>
                    <a:pt x="32908" y="347"/>
                  </a:cubicBezTo>
                  <a:cubicBezTo>
                    <a:pt x="32873" y="312"/>
                    <a:pt x="32831" y="298"/>
                    <a:pt x="32787" y="298"/>
                  </a:cubicBezTo>
                  <a:cubicBezTo>
                    <a:pt x="32641" y="298"/>
                    <a:pt x="32485" y="462"/>
                    <a:pt x="32582" y="597"/>
                  </a:cubicBezTo>
                  <a:cubicBezTo>
                    <a:pt x="33098" y="1359"/>
                    <a:pt x="32867" y="2554"/>
                    <a:pt x="31843" y="2554"/>
                  </a:cubicBezTo>
                  <a:cubicBezTo>
                    <a:pt x="31822" y="2554"/>
                    <a:pt x="31801" y="2553"/>
                    <a:pt x="31780" y="2552"/>
                  </a:cubicBezTo>
                  <a:cubicBezTo>
                    <a:pt x="30827" y="2527"/>
                    <a:pt x="30477" y="1550"/>
                    <a:pt x="30878" y="798"/>
                  </a:cubicBezTo>
                  <a:cubicBezTo>
                    <a:pt x="31003" y="623"/>
                    <a:pt x="30853" y="397"/>
                    <a:pt x="30652" y="397"/>
                  </a:cubicBezTo>
                  <a:cubicBezTo>
                    <a:pt x="29975" y="397"/>
                    <a:pt x="29374" y="497"/>
                    <a:pt x="28722" y="648"/>
                  </a:cubicBezTo>
                  <a:cubicBezTo>
                    <a:pt x="28697" y="623"/>
                    <a:pt x="28647" y="597"/>
                    <a:pt x="28622" y="572"/>
                  </a:cubicBezTo>
                  <a:cubicBezTo>
                    <a:pt x="28590" y="561"/>
                    <a:pt x="28559" y="556"/>
                    <a:pt x="28528" y="556"/>
                  </a:cubicBezTo>
                  <a:cubicBezTo>
                    <a:pt x="28295" y="556"/>
                    <a:pt x="28127" y="863"/>
                    <a:pt x="28371" y="973"/>
                  </a:cubicBezTo>
                  <a:cubicBezTo>
                    <a:pt x="29098" y="1349"/>
                    <a:pt x="28923" y="2277"/>
                    <a:pt x="28196" y="2552"/>
                  </a:cubicBezTo>
                  <a:cubicBezTo>
                    <a:pt x="28045" y="2590"/>
                    <a:pt x="27901" y="2609"/>
                    <a:pt x="27760" y="2609"/>
                  </a:cubicBezTo>
                  <a:cubicBezTo>
                    <a:pt x="27619" y="2609"/>
                    <a:pt x="27482" y="2590"/>
                    <a:pt x="27344" y="2552"/>
                  </a:cubicBezTo>
                  <a:cubicBezTo>
                    <a:pt x="26517" y="2001"/>
                    <a:pt x="26391" y="1399"/>
                    <a:pt x="26993" y="798"/>
                  </a:cubicBezTo>
                  <a:cubicBezTo>
                    <a:pt x="27118" y="623"/>
                    <a:pt x="27043" y="372"/>
                    <a:pt x="26817" y="372"/>
                  </a:cubicBezTo>
                  <a:cubicBezTo>
                    <a:pt x="26091" y="397"/>
                    <a:pt x="25339" y="497"/>
                    <a:pt x="24612" y="572"/>
                  </a:cubicBezTo>
                  <a:cubicBezTo>
                    <a:pt x="24587" y="572"/>
                    <a:pt x="24562" y="547"/>
                    <a:pt x="24537" y="547"/>
                  </a:cubicBezTo>
                  <a:cubicBezTo>
                    <a:pt x="24503" y="522"/>
                    <a:pt x="24467" y="511"/>
                    <a:pt x="24432" y="511"/>
                  </a:cubicBezTo>
                  <a:cubicBezTo>
                    <a:pt x="24361" y="511"/>
                    <a:pt x="24294" y="556"/>
                    <a:pt x="24261" y="623"/>
                  </a:cubicBezTo>
                  <a:cubicBezTo>
                    <a:pt x="24086" y="698"/>
                    <a:pt x="24111" y="998"/>
                    <a:pt x="24336" y="998"/>
                  </a:cubicBezTo>
                  <a:lnTo>
                    <a:pt x="24436" y="998"/>
                  </a:lnTo>
                  <a:cubicBezTo>
                    <a:pt x="24637" y="1299"/>
                    <a:pt x="24512" y="1800"/>
                    <a:pt x="24336" y="2026"/>
                  </a:cubicBezTo>
                  <a:cubicBezTo>
                    <a:pt x="24134" y="2249"/>
                    <a:pt x="23882" y="2373"/>
                    <a:pt x="23608" y="2373"/>
                  </a:cubicBezTo>
                  <a:cubicBezTo>
                    <a:pt x="23543" y="2373"/>
                    <a:pt x="23476" y="2366"/>
                    <a:pt x="23409" y="2352"/>
                  </a:cubicBezTo>
                  <a:cubicBezTo>
                    <a:pt x="22732" y="2252"/>
                    <a:pt x="22381" y="1425"/>
                    <a:pt x="22857" y="823"/>
                  </a:cubicBezTo>
                  <a:cubicBezTo>
                    <a:pt x="22983" y="673"/>
                    <a:pt x="22908" y="472"/>
                    <a:pt x="22707" y="447"/>
                  </a:cubicBezTo>
                  <a:cubicBezTo>
                    <a:pt x="22439" y="428"/>
                    <a:pt x="22171" y="420"/>
                    <a:pt x="21903" y="420"/>
                  </a:cubicBezTo>
                  <a:cubicBezTo>
                    <a:pt x="21469" y="420"/>
                    <a:pt x="21036" y="441"/>
                    <a:pt x="20602" y="472"/>
                  </a:cubicBezTo>
                  <a:cubicBezTo>
                    <a:pt x="20351" y="497"/>
                    <a:pt x="20351" y="848"/>
                    <a:pt x="20602" y="873"/>
                  </a:cubicBezTo>
                  <a:lnTo>
                    <a:pt x="20652" y="873"/>
                  </a:lnTo>
                  <a:cubicBezTo>
                    <a:pt x="21028" y="1525"/>
                    <a:pt x="20777" y="2452"/>
                    <a:pt x="19925" y="2452"/>
                  </a:cubicBezTo>
                  <a:cubicBezTo>
                    <a:pt x="18998" y="2452"/>
                    <a:pt x="18747" y="1349"/>
                    <a:pt x="19198" y="698"/>
                  </a:cubicBezTo>
                  <a:cubicBezTo>
                    <a:pt x="19299" y="547"/>
                    <a:pt x="19173" y="322"/>
                    <a:pt x="18973" y="322"/>
                  </a:cubicBezTo>
                  <a:cubicBezTo>
                    <a:pt x="18529" y="322"/>
                    <a:pt x="18085" y="305"/>
                    <a:pt x="17641" y="305"/>
                  </a:cubicBezTo>
                  <a:cubicBezTo>
                    <a:pt x="17308" y="305"/>
                    <a:pt x="16975" y="315"/>
                    <a:pt x="16642" y="347"/>
                  </a:cubicBezTo>
                  <a:lnTo>
                    <a:pt x="16592" y="347"/>
                  </a:lnTo>
                  <a:cubicBezTo>
                    <a:pt x="16592" y="347"/>
                    <a:pt x="16567" y="322"/>
                    <a:pt x="16542" y="322"/>
                  </a:cubicBezTo>
                  <a:cubicBezTo>
                    <a:pt x="16503" y="299"/>
                    <a:pt x="16465" y="289"/>
                    <a:pt x="16428" y="289"/>
                  </a:cubicBezTo>
                  <a:cubicBezTo>
                    <a:pt x="16226" y="289"/>
                    <a:pt x="16083" y="595"/>
                    <a:pt x="16316" y="723"/>
                  </a:cubicBezTo>
                  <a:cubicBezTo>
                    <a:pt x="17068" y="1224"/>
                    <a:pt x="17118" y="2427"/>
                    <a:pt x="16065" y="2628"/>
                  </a:cubicBezTo>
                  <a:cubicBezTo>
                    <a:pt x="16001" y="2641"/>
                    <a:pt x="15937" y="2648"/>
                    <a:pt x="15874" y="2648"/>
                  </a:cubicBezTo>
                  <a:cubicBezTo>
                    <a:pt x="15009" y="2648"/>
                    <a:pt x="14351" y="1430"/>
                    <a:pt x="15238" y="823"/>
                  </a:cubicBezTo>
                  <a:cubicBezTo>
                    <a:pt x="15414" y="723"/>
                    <a:pt x="15339" y="472"/>
                    <a:pt x="15113" y="447"/>
                  </a:cubicBezTo>
                  <a:cubicBezTo>
                    <a:pt x="14835" y="428"/>
                    <a:pt x="14558" y="420"/>
                    <a:pt x="14279" y="420"/>
                  </a:cubicBezTo>
                  <a:cubicBezTo>
                    <a:pt x="13827" y="420"/>
                    <a:pt x="13372" y="441"/>
                    <a:pt x="12908" y="472"/>
                  </a:cubicBezTo>
                  <a:cubicBezTo>
                    <a:pt x="12882" y="497"/>
                    <a:pt x="12857" y="497"/>
                    <a:pt x="12807" y="522"/>
                  </a:cubicBezTo>
                  <a:cubicBezTo>
                    <a:pt x="12682" y="522"/>
                    <a:pt x="12582" y="748"/>
                    <a:pt x="12682" y="898"/>
                  </a:cubicBezTo>
                  <a:cubicBezTo>
                    <a:pt x="13208" y="1525"/>
                    <a:pt x="13008" y="2628"/>
                    <a:pt x="12030" y="2628"/>
                  </a:cubicBezTo>
                  <a:cubicBezTo>
                    <a:pt x="11103" y="2628"/>
                    <a:pt x="10627" y="1274"/>
                    <a:pt x="11604" y="923"/>
                  </a:cubicBezTo>
                  <a:cubicBezTo>
                    <a:pt x="11730" y="873"/>
                    <a:pt x="11730" y="698"/>
                    <a:pt x="11629" y="673"/>
                  </a:cubicBezTo>
                  <a:cubicBezTo>
                    <a:pt x="11604" y="572"/>
                    <a:pt x="11554" y="472"/>
                    <a:pt x="11429" y="472"/>
                  </a:cubicBezTo>
                  <a:cubicBezTo>
                    <a:pt x="11209" y="457"/>
                    <a:pt x="10984" y="449"/>
                    <a:pt x="10758" y="449"/>
                  </a:cubicBezTo>
                  <a:cubicBezTo>
                    <a:pt x="10236" y="449"/>
                    <a:pt x="9705" y="493"/>
                    <a:pt x="9198" y="597"/>
                  </a:cubicBezTo>
                  <a:cubicBezTo>
                    <a:pt x="9187" y="596"/>
                    <a:pt x="9176" y="595"/>
                    <a:pt x="9164" y="595"/>
                  </a:cubicBezTo>
                  <a:cubicBezTo>
                    <a:pt x="9020" y="595"/>
                    <a:pt x="8857" y="736"/>
                    <a:pt x="8973" y="898"/>
                  </a:cubicBezTo>
                  <a:cubicBezTo>
                    <a:pt x="9248" y="1299"/>
                    <a:pt x="9424" y="1750"/>
                    <a:pt x="9223" y="2227"/>
                  </a:cubicBezTo>
                  <a:cubicBezTo>
                    <a:pt x="9070" y="2620"/>
                    <a:pt x="8688" y="2842"/>
                    <a:pt x="8276" y="2842"/>
                  </a:cubicBezTo>
                  <a:cubicBezTo>
                    <a:pt x="8216" y="2842"/>
                    <a:pt x="8156" y="2838"/>
                    <a:pt x="8095" y="2828"/>
                  </a:cubicBezTo>
                  <a:cubicBezTo>
                    <a:pt x="7669" y="2778"/>
                    <a:pt x="7344" y="2452"/>
                    <a:pt x="7344" y="2001"/>
                  </a:cubicBezTo>
                  <a:cubicBezTo>
                    <a:pt x="7319" y="1600"/>
                    <a:pt x="7544" y="1299"/>
                    <a:pt x="7845" y="1024"/>
                  </a:cubicBezTo>
                  <a:cubicBezTo>
                    <a:pt x="7920" y="948"/>
                    <a:pt x="7920" y="873"/>
                    <a:pt x="7870" y="798"/>
                  </a:cubicBezTo>
                  <a:cubicBezTo>
                    <a:pt x="7945" y="698"/>
                    <a:pt x="7895" y="497"/>
                    <a:pt x="7770" y="472"/>
                  </a:cubicBezTo>
                  <a:cubicBezTo>
                    <a:pt x="7476" y="428"/>
                    <a:pt x="7177" y="412"/>
                    <a:pt x="6874" y="412"/>
                  </a:cubicBezTo>
                  <a:cubicBezTo>
                    <a:pt x="6324" y="412"/>
                    <a:pt x="5763" y="465"/>
                    <a:pt x="5213" y="497"/>
                  </a:cubicBezTo>
                  <a:cubicBezTo>
                    <a:pt x="5163" y="497"/>
                    <a:pt x="5113" y="522"/>
                    <a:pt x="5088" y="572"/>
                  </a:cubicBezTo>
                  <a:cubicBezTo>
                    <a:pt x="5069" y="567"/>
                    <a:pt x="5050" y="565"/>
                    <a:pt x="5032" y="565"/>
                  </a:cubicBezTo>
                  <a:cubicBezTo>
                    <a:pt x="4879" y="565"/>
                    <a:pt x="4756" y="736"/>
                    <a:pt x="4913" y="848"/>
                  </a:cubicBezTo>
                  <a:cubicBezTo>
                    <a:pt x="5213" y="1099"/>
                    <a:pt x="5464" y="1425"/>
                    <a:pt x="5439" y="1826"/>
                  </a:cubicBezTo>
                  <a:cubicBezTo>
                    <a:pt x="5389" y="2327"/>
                    <a:pt x="4988" y="2728"/>
                    <a:pt x="4512" y="2778"/>
                  </a:cubicBezTo>
                  <a:cubicBezTo>
                    <a:pt x="4478" y="2781"/>
                    <a:pt x="4444" y="2783"/>
                    <a:pt x="4409" y="2783"/>
                  </a:cubicBezTo>
                  <a:cubicBezTo>
                    <a:pt x="3603" y="2783"/>
                    <a:pt x="2415" y="1966"/>
                    <a:pt x="3208" y="1149"/>
                  </a:cubicBezTo>
                  <a:cubicBezTo>
                    <a:pt x="3312" y="1045"/>
                    <a:pt x="3210" y="873"/>
                    <a:pt x="3087" y="873"/>
                  </a:cubicBezTo>
                  <a:cubicBezTo>
                    <a:pt x="3061" y="873"/>
                    <a:pt x="3034" y="881"/>
                    <a:pt x="3008" y="898"/>
                  </a:cubicBezTo>
                  <a:lnTo>
                    <a:pt x="2983" y="898"/>
                  </a:lnTo>
                  <a:cubicBezTo>
                    <a:pt x="2933" y="873"/>
                    <a:pt x="2907" y="848"/>
                    <a:pt x="2857" y="848"/>
                  </a:cubicBezTo>
                  <a:cubicBezTo>
                    <a:pt x="2773" y="836"/>
                    <a:pt x="2689" y="831"/>
                    <a:pt x="2605" y="831"/>
                  </a:cubicBezTo>
                  <a:cubicBezTo>
                    <a:pt x="2339" y="831"/>
                    <a:pt x="2077" y="879"/>
                    <a:pt x="1830" y="898"/>
                  </a:cubicBezTo>
                  <a:cubicBezTo>
                    <a:pt x="1479" y="923"/>
                    <a:pt x="1153" y="923"/>
                    <a:pt x="802" y="923"/>
                  </a:cubicBezTo>
                  <a:cubicBezTo>
                    <a:pt x="752" y="923"/>
                    <a:pt x="727" y="923"/>
                    <a:pt x="702" y="948"/>
                  </a:cubicBezTo>
                  <a:cubicBezTo>
                    <a:pt x="669" y="893"/>
                    <a:pt x="606" y="862"/>
                    <a:pt x="547" y="862"/>
                  </a:cubicBezTo>
                  <a:cubicBezTo>
                    <a:pt x="472" y="862"/>
                    <a:pt x="401" y="912"/>
                    <a:pt x="401" y="1024"/>
                  </a:cubicBezTo>
                  <a:cubicBezTo>
                    <a:pt x="151" y="8693"/>
                    <a:pt x="552" y="16412"/>
                    <a:pt x="501" y="24106"/>
                  </a:cubicBezTo>
                  <a:cubicBezTo>
                    <a:pt x="451" y="32126"/>
                    <a:pt x="226" y="40147"/>
                    <a:pt x="0" y="48167"/>
                  </a:cubicBezTo>
                  <a:cubicBezTo>
                    <a:pt x="0" y="48346"/>
                    <a:pt x="141" y="48435"/>
                    <a:pt x="276" y="48435"/>
                  </a:cubicBezTo>
                  <a:cubicBezTo>
                    <a:pt x="330" y="48435"/>
                    <a:pt x="383" y="48421"/>
                    <a:pt x="426" y="48392"/>
                  </a:cubicBezTo>
                  <a:cubicBezTo>
                    <a:pt x="451" y="48417"/>
                    <a:pt x="501" y="48442"/>
                    <a:pt x="552" y="48442"/>
                  </a:cubicBezTo>
                  <a:cubicBezTo>
                    <a:pt x="6395" y="48873"/>
                    <a:pt x="12274" y="49015"/>
                    <a:pt x="18164" y="49015"/>
                  </a:cubicBezTo>
                  <a:cubicBezTo>
                    <a:pt x="27709" y="49015"/>
                    <a:pt x="37282" y="48642"/>
                    <a:pt x="46767" y="48518"/>
                  </a:cubicBezTo>
                  <a:cubicBezTo>
                    <a:pt x="46968" y="48518"/>
                    <a:pt x="47068" y="48367"/>
                    <a:pt x="47068" y="48217"/>
                  </a:cubicBezTo>
                  <a:cubicBezTo>
                    <a:pt x="47118" y="48217"/>
                    <a:pt x="47193" y="48167"/>
                    <a:pt x="47193" y="48066"/>
                  </a:cubicBezTo>
                  <a:cubicBezTo>
                    <a:pt x="47519" y="40147"/>
                    <a:pt x="47118" y="32152"/>
                    <a:pt x="47168" y="24207"/>
                  </a:cubicBezTo>
                  <a:cubicBezTo>
                    <a:pt x="47193" y="16237"/>
                    <a:pt x="47269" y="8292"/>
                    <a:pt x="47419" y="347"/>
                  </a:cubicBezTo>
                  <a:cubicBezTo>
                    <a:pt x="47434" y="118"/>
                    <a:pt x="47263" y="0"/>
                    <a:pt x="47088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5" name="Google Shape;2345;p53"/>
            <p:cNvSpPr/>
            <p:nvPr/>
          </p:nvSpPr>
          <p:spPr>
            <a:xfrm>
              <a:off x="1505775" y="444875"/>
              <a:ext cx="1157925" cy="1185100"/>
            </a:xfrm>
            <a:custGeom>
              <a:rect b="b" l="l" r="r" t="t"/>
              <a:pathLst>
                <a:path extrusionOk="0" h="47404" w="46317">
                  <a:moveTo>
                    <a:pt x="19694" y="12839"/>
                  </a:moveTo>
                  <a:cubicBezTo>
                    <a:pt x="25666" y="12839"/>
                    <a:pt x="31640" y="12924"/>
                    <a:pt x="37606" y="12924"/>
                  </a:cubicBezTo>
                  <a:cubicBezTo>
                    <a:pt x="38998" y="12924"/>
                    <a:pt x="40389" y="12919"/>
                    <a:pt x="41780" y="12908"/>
                  </a:cubicBezTo>
                  <a:cubicBezTo>
                    <a:pt x="42031" y="12908"/>
                    <a:pt x="42031" y="13309"/>
                    <a:pt x="41780" y="13309"/>
                  </a:cubicBezTo>
                  <a:cubicBezTo>
                    <a:pt x="40353" y="13295"/>
                    <a:pt x="38925" y="13288"/>
                    <a:pt x="37497" y="13288"/>
                  </a:cubicBezTo>
                  <a:cubicBezTo>
                    <a:pt x="30111" y="13288"/>
                    <a:pt x="22711" y="13452"/>
                    <a:pt x="15319" y="13452"/>
                  </a:cubicBezTo>
                  <a:cubicBezTo>
                    <a:pt x="11840" y="13452"/>
                    <a:pt x="8362" y="13415"/>
                    <a:pt x="4888" y="13309"/>
                  </a:cubicBezTo>
                  <a:cubicBezTo>
                    <a:pt x="4763" y="13309"/>
                    <a:pt x="4763" y="13109"/>
                    <a:pt x="4888" y="13109"/>
                  </a:cubicBezTo>
                  <a:cubicBezTo>
                    <a:pt x="9817" y="12897"/>
                    <a:pt x="14755" y="12839"/>
                    <a:pt x="19694" y="12839"/>
                  </a:cubicBezTo>
                  <a:close/>
                  <a:moveTo>
                    <a:pt x="41778" y="16165"/>
                  </a:moveTo>
                  <a:cubicBezTo>
                    <a:pt x="42081" y="16165"/>
                    <a:pt x="42073" y="16643"/>
                    <a:pt x="41755" y="16667"/>
                  </a:cubicBezTo>
                  <a:cubicBezTo>
                    <a:pt x="33336" y="16859"/>
                    <a:pt x="24820" y="17221"/>
                    <a:pt x="16342" y="17221"/>
                  </a:cubicBezTo>
                  <a:cubicBezTo>
                    <a:pt x="12630" y="17221"/>
                    <a:pt x="8925" y="17151"/>
                    <a:pt x="5239" y="16968"/>
                  </a:cubicBezTo>
                  <a:cubicBezTo>
                    <a:pt x="5113" y="16968"/>
                    <a:pt x="5113" y="16793"/>
                    <a:pt x="5239" y="16793"/>
                  </a:cubicBezTo>
                  <a:cubicBezTo>
                    <a:pt x="17369" y="16166"/>
                    <a:pt x="29625" y="16467"/>
                    <a:pt x="41755" y="16166"/>
                  </a:cubicBezTo>
                  <a:cubicBezTo>
                    <a:pt x="41763" y="16166"/>
                    <a:pt x="41771" y="16165"/>
                    <a:pt x="41778" y="16165"/>
                  </a:cubicBezTo>
                  <a:close/>
                  <a:moveTo>
                    <a:pt x="30937" y="19611"/>
                  </a:moveTo>
                  <a:cubicBezTo>
                    <a:pt x="34361" y="19611"/>
                    <a:pt x="37787" y="19640"/>
                    <a:pt x="41204" y="19725"/>
                  </a:cubicBezTo>
                  <a:cubicBezTo>
                    <a:pt x="41505" y="19750"/>
                    <a:pt x="41505" y="20201"/>
                    <a:pt x="41204" y="20201"/>
                  </a:cubicBezTo>
                  <a:cubicBezTo>
                    <a:pt x="36567" y="20163"/>
                    <a:pt x="31916" y="20110"/>
                    <a:pt x="27273" y="20110"/>
                  </a:cubicBezTo>
                  <a:cubicBezTo>
                    <a:pt x="25867" y="20110"/>
                    <a:pt x="24462" y="20114"/>
                    <a:pt x="23058" y="20126"/>
                  </a:cubicBezTo>
                  <a:cubicBezTo>
                    <a:pt x="18090" y="20167"/>
                    <a:pt x="13089" y="20446"/>
                    <a:pt x="8109" y="20446"/>
                  </a:cubicBezTo>
                  <a:cubicBezTo>
                    <a:pt x="7034" y="20446"/>
                    <a:pt x="5960" y="20433"/>
                    <a:pt x="4888" y="20402"/>
                  </a:cubicBezTo>
                  <a:cubicBezTo>
                    <a:pt x="4737" y="20402"/>
                    <a:pt x="4763" y="20176"/>
                    <a:pt x="4888" y="20176"/>
                  </a:cubicBezTo>
                  <a:cubicBezTo>
                    <a:pt x="10903" y="19575"/>
                    <a:pt x="17018" y="19700"/>
                    <a:pt x="23058" y="19650"/>
                  </a:cubicBezTo>
                  <a:cubicBezTo>
                    <a:pt x="25681" y="19628"/>
                    <a:pt x="28309" y="19611"/>
                    <a:pt x="30937" y="19611"/>
                  </a:cubicBezTo>
                  <a:close/>
                  <a:moveTo>
                    <a:pt x="29043" y="23158"/>
                  </a:moveTo>
                  <a:cubicBezTo>
                    <a:pt x="32026" y="23158"/>
                    <a:pt x="35010" y="23162"/>
                    <a:pt x="37992" y="23162"/>
                  </a:cubicBezTo>
                  <a:cubicBezTo>
                    <a:pt x="39330" y="23162"/>
                    <a:pt x="40668" y="23161"/>
                    <a:pt x="42006" y="23159"/>
                  </a:cubicBezTo>
                  <a:cubicBezTo>
                    <a:pt x="42013" y="23158"/>
                    <a:pt x="42021" y="23158"/>
                    <a:pt x="42028" y="23158"/>
                  </a:cubicBezTo>
                  <a:cubicBezTo>
                    <a:pt x="42357" y="23158"/>
                    <a:pt x="42349" y="23710"/>
                    <a:pt x="42006" y="23710"/>
                  </a:cubicBezTo>
                  <a:cubicBezTo>
                    <a:pt x="33957" y="23743"/>
                    <a:pt x="25897" y="23862"/>
                    <a:pt x="17848" y="23862"/>
                  </a:cubicBezTo>
                  <a:cubicBezTo>
                    <a:pt x="13641" y="23862"/>
                    <a:pt x="9437" y="23830"/>
                    <a:pt x="5239" y="23735"/>
                  </a:cubicBezTo>
                  <a:cubicBezTo>
                    <a:pt x="5038" y="23735"/>
                    <a:pt x="5063" y="23459"/>
                    <a:pt x="5239" y="23434"/>
                  </a:cubicBezTo>
                  <a:cubicBezTo>
                    <a:pt x="13159" y="23191"/>
                    <a:pt x="21101" y="23158"/>
                    <a:pt x="29043" y="23158"/>
                  </a:cubicBezTo>
                  <a:close/>
                  <a:moveTo>
                    <a:pt x="41678" y="26667"/>
                  </a:moveTo>
                  <a:cubicBezTo>
                    <a:pt x="41981" y="26667"/>
                    <a:pt x="41973" y="27144"/>
                    <a:pt x="41655" y="27144"/>
                  </a:cubicBezTo>
                  <a:cubicBezTo>
                    <a:pt x="33375" y="27482"/>
                    <a:pt x="25039" y="27820"/>
                    <a:pt x="16714" y="27820"/>
                  </a:cubicBezTo>
                  <a:cubicBezTo>
                    <a:pt x="12691" y="27820"/>
                    <a:pt x="8672" y="27741"/>
                    <a:pt x="4662" y="27545"/>
                  </a:cubicBezTo>
                  <a:cubicBezTo>
                    <a:pt x="4462" y="27545"/>
                    <a:pt x="4462" y="27219"/>
                    <a:pt x="4662" y="27219"/>
                  </a:cubicBezTo>
                  <a:cubicBezTo>
                    <a:pt x="16993" y="27018"/>
                    <a:pt x="29324" y="27194"/>
                    <a:pt x="41655" y="26668"/>
                  </a:cubicBezTo>
                  <a:cubicBezTo>
                    <a:pt x="41663" y="26667"/>
                    <a:pt x="41671" y="26667"/>
                    <a:pt x="41678" y="26667"/>
                  </a:cubicBezTo>
                  <a:close/>
                  <a:moveTo>
                    <a:pt x="31837" y="30448"/>
                  </a:moveTo>
                  <a:cubicBezTo>
                    <a:pt x="35001" y="30448"/>
                    <a:pt x="38165" y="30457"/>
                    <a:pt x="41329" y="30477"/>
                  </a:cubicBezTo>
                  <a:cubicBezTo>
                    <a:pt x="41605" y="30477"/>
                    <a:pt x="41605" y="30928"/>
                    <a:pt x="41329" y="30928"/>
                  </a:cubicBezTo>
                  <a:cubicBezTo>
                    <a:pt x="33886" y="31036"/>
                    <a:pt x="26444" y="31087"/>
                    <a:pt x="19001" y="31087"/>
                  </a:cubicBezTo>
                  <a:cubicBezTo>
                    <a:pt x="14338" y="31087"/>
                    <a:pt x="9676" y="31067"/>
                    <a:pt x="5013" y="31028"/>
                  </a:cubicBezTo>
                  <a:cubicBezTo>
                    <a:pt x="4763" y="31028"/>
                    <a:pt x="4763" y="30678"/>
                    <a:pt x="5013" y="30653"/>
                  </a:cubicBezTo>
                  <a:cubicBezTo>
                    <a:pt x="13954" y="30523"/>
                    <a:pt x="22895" y="30448"/>
                    <a:pt x="31837" y="30448"/>
                  </a:cubicBezTo>
                  <a:close/>
                  <a:moveTo>
                    <a:pt x="41079" y="33485"/>
                  </a:moveTo>
                  <a:cubicBezTo>
                    <a:pt x="41429" y="33485"/>
                    <a:pt x="41429" y="34011"/>
                    <a:pt x="41079" y="34011"/>
                  </a:cubicBezTo>
                  <a:cubicBezTo>
                    <a:pt x="29149" y="34136"/>
                    <a:pt x="17194" y="34387"/>
                    <a:pt x="5239" y="34487"/>
                  </a:cubicBezTo>
                  <a:cubicBezTo>
                    <a:pt x="4938" y="34487"/>
                    <a:pt x="4938" y="34036"/>
                    <a:pt x="5239" y="34036"/>
                  </a:cubicBezTo>
                  <a:cubicBezTo>
                    <a:pt x="17169" y="33660"/>
                    <a:pt x="29149" y="33560"/>
                    <a:pt x="41079" y="33485"/>
                  </a:cubicBezTo>
                  <a:close/>
                  <a:moveTo>
                    <a:pt x="41079" y="36617"/>
                  </a:moveTo>
                  <a:cubicBezTo>
                    <a:pt x="41404" y="36617"/>
                    <a:pt x="41404" y="37094"/>
                    <a:pt x="41079" y="37094"/>
                  </a:cubicBezTo>
                  <a:cubicBezTo>
                    <a:pt x="30993" y="37304"/>
                    <a:pt x="20855" y="37549"/>
                    <a:pt x="10738" y="37549"/>
                  </a:cubicBezTo>
                  <a:cubicBezTo>
                    <a:pt x="8787" y="37549"/>
                    <a:pt x="6837" y="37540"/>
                    <a:pt x="4888" y="37520"/>
                  </a:cubicBezTo>
                  <a:cubicBezTo>
                    <a:pt x="4612" y="37520"/>
                    <a:pt x="4612" y="37094"/>
                    <a:pt x="4888" y="37094"/>
                  </a:cubicBezTo>
                  <a:cubicBezTo>
                    <a:pt x="16943" y="36693"/>
                    <a:pt x="29023" y="36668"/>
                    <a:pt x="41079" y="36617"/>
                  </a:cubicBezTo>
                  <a:close/>
                  <a:moveTo>
                    <a:pt x="35737" y="40152"/>
                  </a:moveTo>
                  <a:cubicBezTo>
                    <a:pt x="37600" y="40152"/>
                    <a:pt x="39464" y="40188"/>
                    <a:pt x="41329" y="40277"/>
                  </a:cubicBezTo>
                  <a:cubicBezTo>
                    <a:pt x="41722" y="40301"/>
                    <a:pt x="41730" y="40904"/>
                    <a:pt x="41352" y="40904"/>
                  </a:cubicBezTo>
                  <a:cubicBezTo>
                    <a:pt x="41345" y="40904"/>
                    <a:pt x="41337" y="40904"/>
                    <a:pt x="41329" y="40903"/>
                  </a:cubicBezTo>
                  <a:cubicBezTo>
                    <a:pt x="39822" y="40831"/>
                    <a:pt x="38312" y="40801"/>
                    <a:pt x="36801" y="40801"/>
                  </a:cubicBezTo>
                  <a:cubicBezTo>
                    <a:pt x="29527" y="40801"/>
                    <a:pt x="22222" y="41492"/>
                    <a:pt x="14950" y="41492"/>
                  </a:cubicBezTo>
                  <a:cubicBezTo>
                    <a:pt x="11629" y="41492"/>
                    <a:pt x="8314" y="41348"/>
                    <a:pt x="5013" y="40928"/>
                  </a:cubicBezTo>
                  <a:cubicBezTo>
                    <a:pt x="4813" y="40903"/>
                    <a:pt x="4788" y="40602"/>
                    <a:pt x="5013" y="40602"/>
                  </a:cubicBezTo>
                  <a:cubicBezTo>
                    <a:pt x="7338" y="40747"/>
                    <a:pt x="9660" y="40802"/>
                    <a:pt x="11980" y="40802"/>
                  </a:cubicBezTo>
                  <a:cubicBezTo>
                    <a:pt x="19905" y="40802"/>
                    <a:pt x="27810" y="40152"/>
                    <a:pt x="35737" y="40152"/>
                  </a:cubicBezTo>
                  <a:close/>
                  <a:moveTo>
                    <a:pt x="44312" y="1"/>
                  </a:moveTo>
                  <a:lnTo>
                    <a:pt x="44312" y="1"/>
                  </a:lnTo>
                  <a:cubicBezTo>
                    <a:pt x="44756" y="1147"/>
                    <a:pt x="43804" y="2402"/>
                    <a:pt x="42575" y="2402"/>
                  </a:cubicBezTo>
                  <a:cubicBezTo>
                    <a:pt x="42487" y="2402"/>
                    <a:pt x="42397" y="2395"/>
                    <a:pt x="42307" y="2382"/>
                  </a:cubicBezTo>
                  <a:cubicBezTo>
                    <a:pt x="41329" y="2231"/>
                    <a:pt x="40652" y="1103"/>
                    <a:pt x="41079" y="377"/>
                  </a:cubicBezTo>
                  <a:cubicBezTo>
                    <a:pt x="40778" y="352"/>
                    <a:pt x="40477" y="327"/>
                    <a:pt x="40176" y="251"/>
                  </a:cubicBezTo>
                  <a:lnTo>
                    <a:pt x="40176" y="251"/>
                  </a:lnTo>
                  <a:cubicBezTo>
                    <a:pt x="40445" y="1132"/>
                    <a:pt x="39783" y="2108"/>
                    <a:pt x="38796" y="2108"/>
                  </a:cubicBezTo>
                  <a:cubicBezTo>
                    <a:pt x="38772" y="2108"/>
                    <a:pt x="38747" y="2107"/>
                    <a:pt x="38723" y="2106"/>
                  </a:cubicBezTo>
                  <a:cubicBezTo>
                    <a:pt x="37670" y="2056"/>
                    <a:pt x="37144" y="1078"/>
                    <a:pt x="37394" y="201"/>
                  </a:cubicBezTo>
                  <a:lnTo>
                    <a:pt x="37394" y="201"/>
                  </a:lnTo>
                  <a:cubicBezTo>
                    <a:pt x="37094" y="226"/>
                    <a:pt x="36768" y="251"/>
                    <a:pt x="36467" y="276"/>
                  </a:cubicBezTo>
                  <a:cubicBezTo>
                    <a:pt x="36764" y="1168"/>
                    <a:pt x="36131" y="2232"/>
                    <a:pt x="35075" y="2232"/>
                  </a:cubicBezTo>
                  <a:cubicBezTo>
                    <a:pt x="35063" y="2232"/>
                    <a:pt x="35051" y="2232"/>
                    <a:pt x="35038" y="2231"/>
                  </a:cubicBezTo>
                  <a:cubicBezTo>
                    <a:pt x="33885" y="2231"/>
                    <a:pt x="33334" y="1103"/>
                    <a:pt x="33685" y="151"/>
                  </a:cubicBezTo>
                  <a:cubicBezTo>
                    <a:pt x="33334" y="126"/>
                    <a:pt x="33008" y="101"/>
                    <a:pt x="32657" y="76"/>
                  </a:cubicBezTo>
                  <a:lnTo>
                    <a:pt x="32657" y="76"/>
                  </a:lnTo>
                  <a:cubicBezTo>
                    <a:pt x="33134" y="1053"/>
                    <a:pt x="32557" y="2332"/>
                    <a:pt x="31329" y="2432"/>
                  </a:cubicBezTo>
                  <a:cubicBezTo>
                    <a:pt x="31292" y="2434"/>
                    <a:pt x="31255" y="2435"/>
                    <a:pt x="31218" y="2435"/>
                  </a:cubicBezTo>
                  <a:cubicBezTo>
                    <a:pt x="30032" y="2435"/>
                    <a:pt x="29335" y="1272"/>
                    <a:pt x="29675" y="226"/>
                  </a:cubicBezTo>
                  <a:lnTo>
                    <a:pt x="28522" y="226"/>
                  </a:lnTo>
                  <a:cubicBezTo>
                    <a:pt x="29124" y="928"/>
                    <a:pt x="28622" y="2131"/>
                    <a:pt x="27645" y="2382"/>
                  </a:cubicBezTo>
                  <a:cubicBezTo>
                    <a:pt x="27522" y="2407"/>
                    <a:pt x="27391" y="2420"/>
                    <a:pt x="27258" y="2420"/>
                  </a:cubicBezTo>
                  <a:cubicBezTo>
                    <a:pt x="26740" y="2420"/>
                    <a:pt x="26179" y="2224"/>
                    <a:pt x="25840" y="1805"/>
                  </a:cubicBezTo>
                  <a:cubicBezTo>
                    <a:pt x="25439" y="1304"/>
                    <a:pt x="25590" y="753"/>
                    <a:pt x="25840" y="226"/>
                  </a:cubicBezTo>
                  <a:lnTo>
                    <a:pt x="25840" y="226"/>
                  </a:lnTo>
                  <a:cubicBezTo>
                    <a:pt x="25389" y="301"/>
                    <a:pt x="24938" y="301"/>
                    <a:pt x="24462" y="327"/>
                  </a:cubicBezTo>
                  <a:cubicBezTo>
                    <a:pt x="24788" y="1078"/>
                    <a:pt x="23885" y="2181"/>
                    <a:pt x="23008" y="2206"/>
                  </a:cubicBezTo>
                  <a:cubicBezTo>
                    <a:pt x="22985" y="2207"/>
                    <a:pt x="22963" y="2208"/>
                    <a:pt x="22941" y="2208"/>
                  </a:cubicBezTo>
                  <a:cubicBezTo>
                    <a:pt x="21909" y="2208"/>
                    <a:pt x="21412" y="1085"/>
                    <a:pt x="21755" y="226"/>
                  </a:cubicBezTo>
                  <a:cubicBezTo>
                    <a:pt x="21379" y="226"/>
                    <a:pt x="21028" y="226"/>
                    <a:pt x="20652" y="201"/>
                  </a:cubicBezTo>
                  <a:lnTo>
                    <a:pt x="20652" y="201"/>
                  </a:lnTo>
                  <a:cubicBezTo>
                    <a:pt x="21053" y="1078"/>
                    <a:pt x="20552" y="2181"/>
                    <a:pt x="19474" y="2256"/>
                  </a:cubicBezTo>
                  <a:cubicBezTo>
                    <a:pt x="19438" y="2259"/>
                    <a:pt x="19401" y="2260"/>
                    <a:pt x="19366" y="2260"/>
                  </a:cubicBezTo>
                  <a:cubicBezTo>
                    <a:pt x="18210" y="2260"/>
                    <a:pt x="17632" y="1099"/>
                    <a:pt x="18021" y="126"/>
                  </a:cubicBezTo>
                  <a:cubicBezTo>
                    <a:pt x="17519" y="126"/>
                    <a:pt x="17018" y="126"/>
                    <a:pt x="16542" y="101"/>
                  </a:cubicBezTo>
                  <a:lnTo>
                    <a:pt x="16542" y="101"/>
                  </a:lnTo>
                  <a:cubicBezTo>
                    <a:pt x="17093" y="928"/>
                    <a:pt x="16717" y="2231"/>
                    <a:pt x="15565" y="2382"/>
                  </a:cubicBezTo>
                  <a:cubicBezTo>
                    <a:pt x="15459" y="2398"/>
                    <a:pt x="15360" y="2406"/>
                    <a:pt x="15265" y="2406"/>
                  </a:cubicBezTo>
                  <a:cubicBezTo>
                    <a:pt x="14075" y="2406"/>
                    <a:pt x="13722" y="1153"/>
                    <a:pt x="14186" y="201"/>
                  </a:cubicBezTo>
                  <a:lnTo>
                    <a:pt x="14186" y="201"/>
                  </a:lnTo>
                  <a:cubicBezTo>
                    <a:pt x="14019" y="210"/>
                    <a:pt x="13852" y="212"/>
                    <a:pt x="13686" y="212"/>
                  </a:cubicBezTo>
                  <a:cubicBezTo>
                    <a:pt x="13353" y="212"/>
                    <a:pt x="13025" y="201"/>
                    <a:pt x="12707" y="201"/>
                  </a:cubicBezTo>
                  <a:cubicBezTo>
                    <a:pt x="12958" y="602"/>
                    <a:pt x="13008" y="1129"/>
                    <a:pt x="12808" y="1580"/>
                  </a:cubicBezTo>
                  <a:cubicBezTo>
                    <a:pt x="12587" y="2109"/>
                    <a:pt x="12056" y="2425"/>
                    <a:pt x="11505" y="2425"/>
                  </a:cubicBezTo>
                  <a:cubicBezTo>
                    <a:pt x="11430" y="2425"/>
                    <a:pt x="11354" y="2419"/>
                    <a:pt x="11279" y="2407"/>
                  </a:cubicBezTo>
                  <a:cubicBezTo>
                    <a:pt x="10627" y="2332"/>
                    <a:pt x="10076" y="1830"/>
                    <a:pt x="10001" y="1179"/>
                  </a:cubicBezTo>
                  <a:cubicBezTo>
                    <a:pt x="9976" y="803"/>
                    <a:pt x="10101" y="452"/>
                    <a:pt x="10352" y="201"/>
                  </a:cubicBezTo>
                  <a:lnTo>
                    <a:pt x="10352" y="201"/>
                  </a:lnTo>
                  <a:cubicBezTo>
                    <a:pt x="9900" y="276"/>
                    <a:pt x="9474" y="301"/>
                    <a:pt x="9048" y="301"/>
                  </a:cubicBezTo>
                  <a:cubicBezTo>
                    <a:pt x="9299" y="778"/>
                    <a:pt x="9299" y="1379"/>
                    <a:pt x="9073" y="1855"/>
                  </a:cubicBezTo>
                  <a:cubicBezTo>
                    <a:pt x="8811" y="2380"/>
                    <a:pt x="8262" y="2676"/>
                    <a:pt x="7693" y="2676"/>
                  </a:cubicBezTo>
                  <a:cubicBezTo>
                    <a:pt x="7610" y="2676"/>
                    <a:pt x="7527" y="2670"/>
                    <a:pt x="7444" y="2657"/>
                  </a:cubicBezTo>
                  <a:cubicBezTo>
                    <a:pt x="6793" y="2557"/>
                    <a:pt x="6291" y="2081"/>
                    <a:pt x="6241" y="1404"/>
                  </a:cubicBezTo>
                  <a:cubicBezTo>
                    <a:pt x="6191" y="1003"/>
                    <a:pt x="6367" y="502"/>
                    <a:pt x="6667" y="226"/>
                  </a:cubicBezTo>
                  <a:lnTo>
                    <a:pt x="6667" y="226"/>
                  </a:lnTo>
                  <a:cubicBezTo>
                    <a:pt x="6520" y="233"/>
                    <a:pt x="6370" y="236"/>
                    <a:pt x="6220" y="236"/>
                  </a:cubicBezTo>
                  <a:cubicBezTo>
                    <a:pt x="5809" y="236"/>
                    <a:pt x="5392" y="213"/>
                    <a:pt x="4988" y="176"/>
                  </a:cubicBezTo>
                  <a:lnTo>
                    <a:pt x="4988" y="176"/>
                  </a:lnTo>
                  <a:cubicBezTo>
                    <a:pt x="5765" y="1003"/>
                    <a:pt x="5189" y="2532"/>
                    <a:pt x="3961" y="2607"/>
                  </a:cubicBezTo>
                  <a:cubicBezTo>
                    <a:pt x="3896" y="2614"/>
                    <a:pt x="3830" y="2617"/>
                    <a:pt x="3763" y="2617"/>
                  </a:cubicBezTo>
                  <a:cubicBezTo>
                    <a:pt x="3085" y="2617"/>
                    <a:pt x="2350" y="2273"/>
                    <a:pt x="2031" y="1680"/>
                  </a:cubicBezTo>
                  <a:cubicBezTo>
                    <a:pt x="1855" y="1354"/>
                    <a:pt x="1855" y="953"/>
                    <a:pt x="2006" y="652"/>
                  </a:cubicBezTo>
                  <a:lnTo>
                    <a:pt x="2006" y="652"/>
                  </a:lnTo>
                  <a:cubicBezTo>
                    <a:pt x="1790" y="699"/>
                    <a:pt x="1561" y="718"/>
                    <a:pt x="1329" y="718"/>
                  </a:cubicBezTo>
                  <a:cubicBezTo>
                    <a:pt x="941" y="718"/>
                    <a:pt x="547" y="665"/>
                    <a:pt x="201" y="602"/>
                  </a:cubicBezTo>
                  <a:lnTo>
                    <a:pt x="176" y="602"/>
                  </a:lnTo>
                  <a:cubicBezTo>
                    <a:pt x="527" y="6166"/>
                    <a:pt x="652" y="11755"/>
                    <a:pt x="652" y="17369"/>
                  </a:cubicBezTo>
                  <a:cubicBezTo>
                    <a:pt x="652" y="27369"/>
                    <a:pt x="251" y="37419"/>
                    <a:pt x="1" y="47369"/>
                  </a:cubicBezTo>
                  <a:cubicBezTo>
                    <a:pt x="1877" y="47360"/>
                    <a:pt x="3753" y="47357"/>
                    <a:pt x="5629" y="47357"/>
                  </a:cubicBezTo>
                  <a:cubicBezTo>
                    <a:pt x="12383" y="47357"/>
                    <a:pt x="19133" y="47403"/>
                    <a:pt x="25885" y="47403"/>
                  </a:cubicBezTo>
                  <a:cubicBezTo>
                    <a:pt x="32660" y="47403"/>
                    <a:pt x="39436" y="47356"/>
                    <a:pt x="46216" y="47169"/>
                  </a:cubicBezTo>
                  <a:cubicBezTo>
                    <a:pt x="46241" y="47169"/>
                    <a:pt x="46267" y="47194"/>
                    <a:pt x="46317" y="47194"/>
                  </a:cubicBezTo>
                  <a:cubicBezTo>
                    <a:pt x="45815" y="39349"/>
                    <a:pt x="46116" y="31379"/>
                    <a:pt x="46091" y="23510"/>
                  </a:cubicBezTo>
                  <a:cubicBezTo>
                    <a:pt x="46066" y="15690"/>
                    <a:pt x="46116" y="7870"/>
                    <a:pt x="46166" y="51"/>
                  </a:cubicBezTo>
                  <a:lnTo>
                    <a:pt x="46166" y="51"/>
                  </a:lnTo>
                  <a:cubicBezTo>
                    <a:pt x="45946" y="60"/>
                    <a:pt x="45723" y="66"/>
                    <a:pt x="45497" y="66"/>
                  </a:cubicBezTo>
                  <a:cubicBezTo>
                    <a:pt x="45106" y="66"/>
                    <a:pt x="44709" y="48"/>
                    <a:pt x="443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6" name="Google Shape;2346;p53"/>
            <p:cNvSpPr/>
            <p:nvPr/>
          </p:nvSpPr>
          <p:spPr>
            <a:xfrm>
              <a:off x="1631725" y="1023800"/>
              <a:ext cx="932975" cy="17650"/>
            </a:xfrm>
            <a:custGeom>
              <a:rect b="b" l="l" r="r" t="t"/>
              <a:pathLst>
                <a:path extrusionOk="0" h="706" w="37319">
                  <a:moveTo>
                    <a:pt x="24005" y="1"/>
                  </a:moveTo>
                  <a:cubicBezTo>
                    <a:pt x="16063" y="1"/>
                    <a:pt x="8121" y="34"/>
                    <a:pt x="201" y="277"/>
                  </a:cubicBezTo>
                  <a:cubicBezTo>
                    <a:pt x="25" y="302"/>
                    <a:pt x="0" y="578"/>
                    <a:pt x="201" y="578"/>
                  </a:cubicBezTo>
                  <a:cubicBezTo>
                    <a:pt x="4399" y="673"/>
                    <a:pt x="8603" y="705"/>
                    <a:pt x="12810" y="705"/>
                  </a:cubicBezTo>
                  <a:cubicBezTo>
                    <a:pt x="20859" y="705"/>
                    <a:pt x="28919" y="586"/>
                    <a:pt x="36968" y="553"/>
                  </a:cubicBezTo>
                  <a:cubicBezTo>
                    <a:pt x="37311" y="553"/>
                    <a:pt x="37319" y="1"/>
                    <a:pt x="36990" y="1"/>
                  </a:cubicBezTo>
                  <a:cubicBezTo>
                    <a:pt x="36983" y="1"/>
                    <a:pt x="36975" y="1"/>
                    <a:pt x="36968" y="2"/>
                  </a:cubicBezTo>
                  <a:cubicBezTo>
                    <a:pt x="35630" y="4"/>
                    <a:pt x="34292" y="5"/>
                    <a:pt x="32954" y="5"/>
                  </a:cubicBezTo>
                  <a:cubicBezTo>
                    <a:pt x="29972" y="5"/>
                    <a:pt x="26988" y="1"/>
                    <a:pt x="24005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7" name="Google Shape;2347;p53"/>
            <p:cNvSpPr/>
            <p:nvPr/>
          </p:nvSpPr>
          <p:spPr>
            <a:xfrm>
              <a:off x="1633600" y="849000"/>
              <a:ext cx="924200" cy="26400"/>
            </a:xfrm>
            <a:custGeom>
              <a:rect b="b" l="l" r="r" t="t"/>
              <a:pathLst>
                <a:path extrusionOk="0" h="1056" w="36968">
                  <a:moveTo>
                    <a:pt x="36665" y="0"/>
                  </a:moveTo>
                  <a:cubicBezTo>
                    <a:pt x="36658" y="0"/>
                    <a:pt x="36650" y="1"/>
                    <a:pt x="36642" y="1"/>
                  </a:cubicBezTo>
                  <a:cubicBezTo>
                    <a:pt x="24512" y="302"/>
                    <a:pt x="12256" y="1"/>
                    <a:pt x="126" y="628"/>
                  </a:cubicBezTo>
                  <a:cubicBezTo>
                    <a:pt x="0" y="628"/>
                    <a:pt x="0" y="803"/>
                    <a:pt x="126" y="803"/>
                  </a:cubicBezTo>
                  <a:cubicBezTo>
                    <a:pt x="3812" y="986"/>
                    <a:pt x="7517" y="1056"/>
                    <a:pt x="11229" y="1056"/>
                  </a:cubicBezTo>
                  <a:cubicBezTo>
                    <a:pt x="19707" y="1056"/>
                    <a:pt x="28223" y="694"/>
                    <a:pt x="36642" y="502"/>
                  </a:cubicBezTo>
                  <a:cubicBezTo>
                    <a:pt x="36960" y="478"/>
                    <a:pt x="36968" y="0"/>
                    <a:pt x="36665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8" name="Google Shape;2348;p53"/>
            <p:cNvSpPr/>
            <p:nvPr/>
          </p:nvSpPr>
          <p:spPr>
            <a:xfrm>
              <a:off x="1624825" y="765850"/>
              <a:ext cx="931725" cy="15325"/>
            </a:xfrm>
            <a:custGeom>
              <a:rect b="b" l="l" r="r" t="t"/>
              <a:pathLst>
                <a:path extrusionOk="0" h="613" w="37269">
                  <a:moveTo>
                    <a:pt x="14932" y="0"/>
                  </a:moveTo>
                  <a:cubicBezTo>
                    <a:pt x="9993" y="0"/>
                    <a:pt x="5055" y="58"/>
                    <a:pt x="126" y="270"/>
                  </a:cubicBezTo>
                  <a:cubicBezTo>
                    <a:pt x="1" y="270"/>
                    <a:pt x="1" y="470"/>
                    <a:pt x="126" y="470"/>
                  </a:cubicBezTo>
                  <a:cubicBezTo>
                    <a:pt x="3600" y="576"/>
                    <a:pt x="7078" y="613"/>
                    <a:pt x="10557" y="613"/>
                  </a:cubicBezTo>
                  <a:cubicBezTo>
                    <a:pt x="17949" y="613"/>
                    <a:pt x="25349" y="449"/>
                    <a:pt x="32735" y="449"/>
                  </a:cubicBezTo>
                  <a:cubicBezTo>
                    <a:pt x="34163" y="449"/>
                    <a:pt x="35591" y="456"/>
                    <a:pt x="37018" y="470"/>
                  </a:cubicBezTo>
                  <a:cubicBezTo>
                    <a:pt x="37269" y="470"/>
                    <a:pt x="37269" y="69"/>
                    <a:pt x="37018" y="69"/>
                  </a:cubicBezTo>
                  <a:cubicBezTo>
                    <a:pt x="35627" y="80"/>
                    <a:pt x="34236" y="85"/>
                    <a:pt x="32844" y="85"/>
                  </a:cubicBezTo>
                  <a:cubicBezTo>
                    <a:pt x="26878" y="85"/>
                    <a:pt x="20904" y="0"/>
                    <a:pt x="14932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9" name="Google Shape;2349;p53"/>
            <p:cNvSpPr/>
            <p:nvPr/>
          </p:nvSpPr>
          <p:spPr>
            <a:xfrm>
              <a:off x="1617300" y="1111525"/>
              <a:ext cx="938000" cy="28850"/>
            </a:xfrm>
            <a:custGeom>
              <a:rect b="b" l="l" r="r" t="t"/>
              <a:pathLst>
                <a:path extrusionOk="0" h="1154" w="37520">
                  <a:moveTo>
                    <a:pt x="37217" y="1"/>
                  </a:moveTo>
                  <a:cubicBezTo>
                    <a:pt x="37210" y="1"/>
                    <a:pt x="37202" y="1"/>
                    <a:pt x="37194" y="2"/>
                  </a:cubicBezTo>
                  <a:cubicBezTo>
                    <a:pt x="24863" y="528"/>
                    <a:pt x="12532" y="352"/>
                    <a:pt x="201" y="553"/>
                  </a:cubicBezTo>
                  <a:cubicBezTo>
                    <a:pt x="1" y="553"/>
                    <a:pt x="1" y="879"/>
                    <a:pt x="201" y="879"/>
                  </a:cubicBezTo>
                  <a:cubicBezTo>
                    <a:pt x="4211" y="1075"/>
                    <a:pt x="8230" y="1154"/>
                    <a:pt x="12253" y="1154"/>
                  </a:cubicBezTo>
                  <a:cubicBezTo>
                    <a:pt x="20578" y="1154"/>
                    <a:pt x="28914" y="816"/>
                    <a:pt x="37194" y="478"/>
                  </a:cubicBezTo>
                  <a:cubicBezTo>
                    <a:pt x="37512" y="478"/>
                    <a:pt x="37520" y="1"/>
                    <a:pt x="37217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0" name="Google Shape;2350;p53"/>
            <p:cNvSpPr/>
            <p:nvPr/>
          </p:nvSpPr>
          <p:spPr>
            <a:xfrm>
              <a:off x="1624825" y="1206075"/>
              <a:ext cx="921075" cy="16000"/>
            </a:xfrm>
            <a:custGeom>
              <a:rect b="b" l="l" r="r" t="t"/>
              <a:pathLst>
                <a:path extrusionOk="0" h="640" w="36843">
                  <a:moveTo>
                    <a:pt x="27075" y="0"/>
                  </a:moveTo>
                  <a:cubicBezTo>
                    <a:pt x="18133" y="0"/>
                    <a:pt x="9192" y="75"/>
                    <a:pt x="251" y="205"/>
                  </a:cubicBezTo>
                  <a:cubicBezTo>
                    <a:pt x="1" y="230"/>
                    <a:pt x="1" y="580"/>
                    <a:pt x="251" y="580"/>
                  </a:cubicBezTo>
                  <a:cubicBezTo>
                    <a:pt x="4914" y="619"/>
                    <a:pt x="9576" y="639"/>
                    <a:pt x="14239" y="639"/>
                  </a:cubicBezTo>
                  <a:cubicBezTo>
                    <a:pt x="21682" y="639"/>
                    <a:pt x="29124" y="588"/>
                    <a:pt x="36567" y="480"/>
                  </a:cubicBezTo>
                  <a:cubicBezTo>
                    <a:pt x="36843" y="480"/>
                    <a:pt x="36843" y="29"/>
                    <a:pt x="36567" y="29"/>
                  </a:cubicBezTo>
                  <a:cubicBezTo>
                    <a:pt x="33403" y="9"/>
                    <a:pt x="30239" y="0"/>
                    <a:pt x="27075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1" name="Google Shape;2351;p53"/>
            <p:cNvSpPr/>
            <p:nvPr/>
          </p:nvSpPr>
          <p:spPr>
            <a:xfrm>
              <a:off x="1625450" y="1448675"/>
              <a:ext cx="923575" cy="33500"/>
            </a:xfrm>
            <a:custGeom>
              <a:rect b="b" l="l" r="r" t="t"/>
              <a:pathLst>
                <a:path extrusionOk="0" h="1340" w="36943">
                  <a:moveTo>
                    <a:pt x="30950" y="0"/>
                  </a:moveTo>
                  <a:cubicBezTo>
                    <a:pt x="23023" y="0"/>
                    <a:pt x="15118" y="650"/>
                    <a:pt x="7193" y="650"/>
                  </a:cubicBezTo>
                  <a:cubicBezTo>
                    <a:pt x="4873" y="650"/>
                    <a:pt x="2551" y="595"/>
                    <a:pt x="226" y="450"/>
                  </a:cubicBezTo>
                  <a:cubicBezTo>
                    <a:pt x="1" y="450"/>
                    <a:pt x="26" y="751"/>
                    <a:pt x="226" y="776"/>
                  </a:cubicBezTo>
                  <a:cubicBezTo>
                    <a:pt x="3527" y="1196"/>
                    <a:pt x="6842" y="1340"/>
                    <a:pt x="10163" y="1340"/>
                  </a:cubicBezTo>
                  <a:cubicBezTo>
                    <a:pt x="17435" y="1340"/>
                    <a:pt x="24740" y="649"/>
                    <a:pt x="32014" y="649"/>
                  </a:cubicBezTo>
                  <a:cubicBezTo>
                    <a:pt x="33525" y="649"/>
                    <a:pt x="35035" y="679"/>
                    <a:pt x="36542" y="751"/>
                  </a:cubicBezTo>
                  <a:cubicBezTo>
                    <a:pt x="36550" y="752"/>
                    <a:pt x="36558" y="752"/>
                    <a:pt x="36565" y="752"/>
                  </a:cubicBezTo>
                  <a:cubicBezTo>
                    <a:pt x="36943" y="752"/>
                    <a:pt x="36935" y="149"/>
                    <a:pt x="36542" y="125"/>
                  </a:cubicBezTo>
                  <a:cubicBezTo>
                    <a:pt x="34677" y="36"/>
                    <a:pt x="32813" y="0"/>
                    <a:pt x="30950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2" name="Google Shape;2352;p53"/>
            <p:cNvSpPr/>
            <p:nvPr/>
          </p:nvSpPr>
          <p:spPr>
            <a:xfrm>
              <a:off x="1624200" y="934225"/>
              <a:ext cx="919200" cy="21800"/>
            </a:xfrm>
            <a:custGeom>
              <a:rect b="b" l="l" r="r" t="t"/>
              <a:pathLst>
                <a:path extrusionOk="0" h="872" w="36768">
                  <a:moveTo>
                    <a:pt x="26200" y="37"/>
                  </a:moveTo>
                  <a:cubicBezTo>
                    <a:pt x="23572" y="37"/>
                    <a:pt x="20944" y="54"/>
                    <a:pt x="18321" y="76"/>
                  </a:cubicBezTo>
                  <a:cubicBezTo>
                    <a:pt x="12281" y="126"/>
                    <a:pt x="6166" y="1"/>
                    <a:pt x="151" y="602"/>
                  </a:cubicBezTo>
                  <a:cubicBezTo>
                    <a:pt x="26" y="602"/>
                    <a:pt x="0" y="828"/>
                    <a:pt x="151" y="828"/>
                  </a:cubicBezTo>
                  <a:cubicBezTo>
                    <a:pt x="1223" y="859"/>
                    <a:pt x="2297" y="872"/>
                    <a:pt x="3372" y="872"/>
                  </a:cubicBezTo>
                  <a:cubicBezTo>
                    <a:pt x="8352" y="872"/>
                    <a:pt x="13353" y="593"/>
                    <a:pt x="18321" y="552"/>
                  </a:cubicBezTo>
                  <a:cubicBezTo>
                    <a:pt x="19725" y="540"/>
                    <a:pt x="21130" y="536"/>
                    <a:pt x="22536" y="536"/>
                  </a:cubicBezTo>
                  <a:cubicBezTo>
                    <a:pt x="27179" y="536"/>
                    <a:pt x="31830" y="589"/>
                    <a:pt x="36467" y="627"/>
                  </a:cubicBezTo>
                  <a:cubicBezTo>
                    <a:pt x="36768" y="627"/>
                    <a:pt x="36768" y="176"/>
                    <a:pt x="36467" y="151"/>
                  </a:cubicBezTo>
                  <a:cubicBezTo>
                    <a:pt x="33050" y="66"/>
                    <a:pt x="29624" y="37"/>
                    <a:pt x="26200" y="37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3" name="Google Shape;2353;p53"/>
            <p:cNvSpPr/>
            <p:nvPr/>
          </p:nvSpPr>
          <p:spPr>
            <a:xfrm>
              <a:off x="1629200" y="1281975"/>
              <a:ext cx="912325" cy="25100"/>
            </a:xfrm>
            <a:custGeom>
              <a:rect b="b" l="l" r="r" t="t"/>
              <a:pathLst>
                <a:path extrusionOk="0" h="1004" w="36493">
                  <a:moveTo>
                    <a:pt x="36142" y="1"/>
                  </a:moveTo>
                  <a:cubicBezTo>
                    <a:pt x="24212" y="76"/>
                    <a:pt x="12232" y="176"/>
                    <a:pt x="302" y="552"/>
                  </a:cubicBezTo>
                  <a:cubicBezTo>
                    <a:pt x="1" y="552"/>
                    <a:pt x="1" y="1003"/>
                    <a:pt x="302" y="1003"/>
                  </a:cubicBezTo>
                  <a:cubicBezTo>
                    <a:pt x="12257" y="903"/>
                    <a:pt x="24212" y="652"/>
                    <a:pt x="36142" y="527"/>
                  </a:cubicBezTo>
                  <a:cubicBezTo>
                    <a:pt x="36492" y="527"/>
                    <a:pt x="36492" y="1"/>
                    <a:pt x="36142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4" name="Google Shape;2354;p53"/>
            <p:cNvSpPr/>
            <p:nvPr/>
          </p:nvSpPr>
          <p:spPr>
            <a:xfrm>
              <a:off x="1621075" y="1360300"/>
              <a:ext cx="919825" cy="23325"/>
            </a:xfrm>
            <a:custGeom>
              <a:rect b="b" l="l" r="r" t="t"/>
              <a:pathLst>
                <a:path extrusionOk="0" h="933" w="36793">
                  <a:moveTo>
                    <a:pt x="36467" y="0"/>
                  </a:moveTo>
                  <a:cubicBezTo>
                    <a:pt x="24411" y="51"/>
                    <a:pt x="12331" y="76"/>
                    <a:pt x="276" y="477"/>
                  </a:cubicBezTo>
                  <a:cubicBezTo>
                    <a:pt x="0" y="477"/>
                    <a:pt x="0" y="903"/>
                    <a:pt x="276" y="903"/>
                  </a:cubicBezTo>
                  <a:cubicBezTo>
                    <a:pt x="2225" y="923"/>
                    <a:pt x="4175" y="932"/>
                    <a:pt x="6126" y="932"/>
                  </a:cubicBezTo>
                  <a:cubicBezTo>
                    <a:pt x="16243" y="932"/>
                    <a:pt x="26381" y="687"/>
                    <a:pt x="36467" y="477"/>
                  </a:cubicBezTo>
                  <a:cubicBezTo>
                    <a:pt x="36792" y="477"/>
                    <a:pt x="36792" y="0"/>
                    <a:pt x="36467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55" name="Google Shape;2355;p53"/>
          <p:cNvGrpSpPr/>
          <p:nvPr/>
        </p:nvGrpSpPr>
        <p:grpSpPr>
          <a:xfrm>
            <a:off x="6604940" y="3898502"/>
            <a:ext cx="1745583" cy="230173"/>
            <a:chOff x="1394800" y="3522000"/>
            <a:chExt cx="1048650" cy="138275"/>
          </a:xfrm>
        </p:grpSpPr>
        <p:sp>
          <p:nvSpPr>
            <p:cNvPr id="2356" name="Google Shape;2356;p53"/>
            <p:cNvSpPr/>
            <p:nvPr/>
          </p:nvSpPr>
          <p:spPr>
            <a:xfrm>
              <a:off x="1394800" y="3522000"/>
              <a:ext cx="1048650" cy="125000"/>
            </a:xfrm>
            <a:custGeom>
              <a:rect b="b" l="l" r="r" t="t"/>
              <a:pathLst>
                <a:path extrusionOk="0" h="5000" w="41946">
                  <a:moveTo>
                    <a:pt x="39862" y="375"/>
                  </a:moveTo>
                  <a:cubicBezTo>
                    <a:pt x="39752" y="375"/>
                    <a:pt x="39641" y="393"/>
                    <a:pt x="39545" y="429"/>
                  </a:cubicBezTo>
                  <a:cubicBezTo>
                    <a:pt x="38422" y="860"/>
                    <a:pt x="37231" y="1220"/>
                    <a:pt x="36143" y="1737"/>
                  </a:cubicBezTo>
                  <a:cubicBezTo>
                    <a:pt x="35848" y="1880"/>
                    <a:pt x="35723" y="1951"/>
                    <a:pt x="35630" y="1951"/>
                  </a:cubicBezTo>
                  <a:cubicBezTo>
                    <a:pt x="35516" y="1951"/>
                    <a:pt x="35452" y="1837"/>
                    <a:pt x="35173" y="1598"/>
                  </a:cubicBezTo>
                  <a:cubicBezTo>
                    <a:pt x="34984" y="1431"/>
                    <a:pt x="34785" y="1277"/>
                    <a:pt x="34571" y="1141"/>
                  </a:cubicBezTo>
                  <a:lnTo>
                    <a:pt x="34571" y="1141"/>
                  </a:lnTo>
                  <a:cubicBezTo>
                    <a:pt x="34760" y="1337"/>
                    <a:pt x="34920" y="1576"/>
                    <a:pt x="35020" y="1741"/>
                  </a:cubicBezTo>
                  <a:cubicBezTo>
                    <a:pt x="35131" y="1926"/>
                    <a:pt x="35491" y="2693"/>
                    <a:pt x="35038" y="2721"/>
                  </a:cubicBezTo>
                  <a:cubicBezTo>
                    <a:pt x="34856" y="2736"/>
                    <a:pt x="34678" y="2739"/>
                    <a:pt x="34500" y="2739"/>
                  </a:cubicBezTo>
                  <a:cubicBezTo>
                    <a:pt x="34336" y="2739"/>
                    <a:pt x="34171" y="2736"/>
                    <a:pt x="34008" y="2725"/>
                  </a:cubicBezTo>
                  <a:lnTo>
                    <a:pt x="34008" y="2725"/>
                  </a:lnTo>
                  <a:cubicBezTo>
                    <a:pt x="34282" y="3003"/>
                    <a:pt x="34556" y="3274"/>
                    <a:pt x="34974" y="3420"/>
                  </a:cubicBezTo>
                  <a:cubicBezTo>
                    <a:pt x="35244" y="3516"/>
                    <a:pt x="35509" y="3559"/>
                    <a:pt x="35766" y="3559"/>
                  </a:cubicBezTo>
                  <a:cubicBezTo>
                    <a:pt x="36322" y="3559"/>
                    <a:pt x="36853" y="3370"/>
                    <a:pt x="37410" y="3164"/>
                  </a:cubicBezTo>
                  <a:cubicBezTo>
                    <a:pt x="38547" y="2736"/>
                    <a:pt x="39677" y="2290"/>
                    <a:pt x="40811" y="1851"/>
                  </a:cubicBezTo>
                  <a:cubicBezTo>
                    <a:pt x="41945" y="1416"/>
                    <a:pt x="40747" y="375"/>
                    <a:pt x="39862" y="375"/>
                  </a:cubicBezTo>
                  <a:close/>
                  <a:moveTo>
                    <a:pt x="1498" y="1719"/>
                  </a:moveTo>
                  <a:cubicBezTo>
                    <a:pt x="1242" y="1894"/>
                    <a:pt x="996" y="2076"/>
                    <a:pt x="761" y="2265"/>
                  </a:cubicBezTo>
                  <a:cubicBezTo>
                    <a:pt x="1" y="2874"/>
                    <a:pt x="1103" y="3669"/>
                    <a:pt x="1926" y="3669"/>
                  </a:cubicBezTo>
                  <a:cubicBezTo>
                    <a:pt x="2130" y="3669"/>
                    <a:pt x="2311" y="3623"/>
                    <a:pt x="2451" y="3513"/>
                  </a:cubicBezTo>
                  <a:cubicBezTo>
                    <a:pt x="2618" y="3381"/>
                    <a:pt x="2793" y="3242"/>
                    <a:pt x="2975" y="3106"/>
                  </a:cubicBezTo>
                  <a:cubicBezTo>
                    <a:pt x="2436" y="3031"/>
                    <a:pt x="1502" y="2211"/>
                    <a:pt x="1498" y="1719"/>
                  </a:cubicBezTo>
                  <a:close/>
                  <a:moveTo>
                    <a:pt x="6376" y="1"/>
                  </a:moveTo>
                  <a:cubicBezTo>
                    <a:pt x="5271" y="1"/>
                    <a:pt x="4137" y="310"/>
                    <a:pt x="3064" y="814"/>
                  </a:cubicBezTo>
                  <a:cubicBezTo>
                    <a:pt x="3998" y="475"/>
                    <a:pt x="4989" y="264"/>
                    <a:pt x="5977" y="264"/>
                  </a:cubicBezTo>
                  <a:cubicBezTo>
                    <a:pt x="6366" y="264"/>
                    <a:pt x="6755" y="297"/>
                    <a:pt x="7136" y="368"/>
                  </a:cubicBezTo>
                  <a:cubicBezTo>
                    <a:pt x="7849" y="500"/>
                    <a:pt x="8519" y="789"/>
                    <a:pt x="9090" y="1242"/>
                  </a:cubicBezTo>
                  <a:cubicBezTo>
                    <a:pt x="9771" y="1780"/>
                    <a:pt x="10310" y="2889"/>
                    <a:pt x="11236" y="3003"/>
                  </a:cubicBezTo>
                  <a:cubicBezTo>
                    <a:pt x="11843" y="3082"/>
                    <a:pt x="13137" y="4686"/>
                    <a:pt x="12449" y="4686"/>
                  </a:cubicBezTo>
                  <a:cubicBezTo>
                    <a:pt x="12428" y="4686"/>
                    <a:pt x="12403" y="4686"/>
                    <a:pt x="12378" y="4683"/>
                  </a:cubicBezTo>
                  <a:cubicBezTo>
                    <a:pt x="10777" y="4479"/>
                    <a:pt x="10120" y="3574"/>
                    <a:pt x="9033" y="2557"/>
                  </a:cubicBezTo>
                  <a:cubicBezTo>
                    <a:pt x="8787" y="2329"/>
                    <a:pt x="8501" y="2168"/>
                    <a:pt x="8191" y="2061"/>
                  </a:cubicBezTo>
                  <a:lnTo>
                    <a:pt x="8191" y="2061"/>
                  </a:lnTo>
                  <a:cubicBezTo>
                    <a:pt x="8366" y="2204"/>
                    <a:pt x="8534" y="2372"/>
                    <a:pt x="8698" y="2571"/>
                  </a:cubicBezTo>
                  <a:cubicBezTo>
                    <a:pt x="9742" y="3855"/>
                    <a:pt x="10719" y="4903"/>
                    <a:pt x="12481" y="4903"/>
                  </a:cubicBezTo>
                  <a:cubicBezTo>
                    <a:pt x="12528" y="4903"/>
                    <a:pt x="12574" y="4903"/>
                    <a:pt x="12620" y="4900"/>
                  </a:cubicBezTo>
                  <a:cubicBezTo>
                    <a:pt x="14603" y="4843"/>
                    <a:pt x="15879" y="3509"/>
                    <a:pt x="17384" y="2415"/>
                  </a:cubicBezTo>
                  <a:cubicBezTo>
                    <a:pt x="17687" y="2193"/>
                    <a:pt x="17983" y="2001"/>
                    <a:pt x="18268" y="1862"/>
                  </a:cubicBezTo>
                  <a:lnTo>
                    <a:pt x="18268" y="1862"/>
                  </a:lnTo>
                  <a:cubicBezTo>
                    <a:pt x="18140" y="1880"/>
                    <a:pt x="17997" y="1923"/>
                    <a:pt x="17826" y="2001"/>
                  </a:cubicBezTo>
                  <a:cubicBezTo>
                    <a:pt x="17259" y="2261"/>
                    <a:pt x="16703" y="2860"/>
                    <a:pt x="16157" y="3188"/>
                  </a:cubicBezTo>
                  <a:cubicBezTo>
                    <a:pt x="15630" y="3502"/>
                    <a:pt x="15081" y="3763"/>
                    <a:pt x="14521" y="4008"/>
                  </a:cubicBezTo>
                  <a:cubicBezTo>
                    <a:pt x="14381" y="4069"/>
                    <a:pt x="14125" y="4158"/>
                    <a:pt x="13914" y="4158"/>
                  </a:cubicBezTo>
                  <a:cubicBezTo>
                    <a:pt x="13740" y="4158"/>
                    <a:pt x="13593" y="4097"/>
                    <a:pt x="13565" y="3908"/>
                  </a:cubicBezTo>
                  <a:cubicBezTo>
                    <a:pt x="13501" y="3506"/>
                    <a:pt x="14389" y="3103"/>
                    <a:pt x="14663" y="2985"/>
                  </a:cubicBezTo>
                  <a:cubicBezTo>
                    <a:pt x="16246" y="2293"/>
                    <a:pt x="17441" y="703"/>
                    <a:pt x="19241" y="493"/>
                  </a:cubicBezTo>
                  <a:cubicBezTo>
                    <a:pt x="19366" y="478"/>
                    <a:pt x="19495" y="468"/>
                    <a:pt x="19623" y="468"/>
                  </a:cubicBezTo>
                  <a:cubicBezTo>
                    <a:pt x="20097" y="468"/>
                    <a:pt x="20582" y="585"/>
                    <a:pt x="20936" y="921"/>
                  </a:cubicBezTo>
                  <a:cubicBezTo>
                    <a:pt x="21221" y="1195"/>
                    <a:pt x="21278" y="1566"/>
                    <a:pt x="21535" y="1859"/>
                  </a:cubicBezTo>
                  <a:cubicBezTo>
                    <a:pt x="21848" y="2211"/>
                    <a:pt x="22233" y="2346"/>
                    <a:pt x="22672" y="2504"/>
                  </a:cubicBezTo>
                  <a:cubicBezTo>
                    <a:pt x="23003" y="2621"/>
                    <a:pt x="22255" y="3313"/>
                    <a:pt x="21563" y="3620"/>
                  </a:cubicBezTo>
                  <a:cubicBezTo>
                    <a:pt x="21749" y="3773"/>
                    <a:pt x="21945" y="3919"/>
                    <a:pt x="22159" y="4055"/>
                  </a:cubicBezTo>
                  <a:cubicBezTo>
                    <a:pt x="23121" y="4661"/>
                    <a:pt x="24266" y="4986"/>
                    <a:pt x="25407" y="4999"/>
                  </a:cubicBezTo>
                  <a:cubicBezTo>
                    <a:pt x="24968" y="4464"/>
                    <a:pt x="24783" y="3694"/>
                    <a:pt x="25393" y="3541"/>
                  </a:cubicBezTo>
                  <a:cubicBezTo>
                    <a:pt x="26395" y="3288"/>
                    <a:pt x="27272" y="2835"/>
                    <a:pt x="28034" y="2137"/>
                  </a:cubicBezTo>
                  <a:cubicBezTo>
                    <a:pt x="28666" y="1555"/>
                    <a:pt x="29183" y="960"/>
                    <a:pt x="30024" y="689"/>
                  </a:cubicBezTo>
                  <a:cubicBezTo>
                    <a:pt x="30085" y="671"/>
                    <a:pt x="30146" y="664"/>
                    <a:pt x="30206" y="664"/>
                  </a:cubicBezTo>
                  <a:cubicBezTo>
                    <a:pt x="30723" y="664"/>
                    <a:pt x="31291" y="1302"/>
                    <a:pt x="31433" y="1865"/>
                  </a:cubicBezTo>
                  <a:cubicBezTo>
                    <a:pt x="31647" y="1812"/>
                    <a:pt x="31864" y="1787"/>
                    <a:pt x="32082" y="1787"/>
                  </a:cubicBezTo>
                  <a:lnTo>
                    <a:pt x="32193" y="1787"/>
                  </a:lnTo>
                  <a:cubicBezTo>
                    <a:pt x="32175" y="1762"/>
                    <a:pt x="32160" y="1737"/>
                    <a:pt x="32142" y="1712"/>
                  </a:cubicBezTo>
                  <a:cubicBezTo>
                    <a:pt x="32071" y="1591"/>
                    <a:pt x="31697" y="725"/>
                    <a:pt x="32078" y="725"/>
                  </a:cubicBezTo>
                  <a:cubicBezTo>
                    <a:pt x="32093" y="725"/>
                    <a:pt x="32111" y="725"/>
                    <a:pt x="32125" y="728"/>
                  </a:cubicBezTo>
                  <a:cubicBezTo>
                    <a:pt x="32545" y="792"/>
                    <a:pt x="32963" y="824"/>
                    <a:pt x="33380" y="824"/>
                  </a:cubicBezTo>
                  <a:cubicBezTo>
                    <a:pt x="33559" y="824"/>
                    <a:pt x="33740" y="817"/>
                    <a:pt x="33918" y="806"/>
                  </a:cubicBezTo>
                  <a:lnTo>
                    <a:pt x="33947" y="806"/>
                  </a:lnTo>
                  <a:cubicBezTo>
                    <a:pt x="33195" y="457"/>
                    <a:pt x="32356" y="271"/>
                    <a:pt x="31522" y="271"/>
                  </a:cubicBezTo>
                  <a:cubicBezTo>
                    <a:pt x="30919" y="271"/>
                    <a:pt x="30320" y="368"/>
                    <a:pt x="29754" y="575"/>
                  </a:cubicBezTo>
                  <a:cubicBezTo>
                    <a:pt x="27928" y="1242"/>
                    <a:pt x="27186" y="3406"/>
                    <a:pt x="25090" y="3491"/>
                  </a:cubicBezTo>
                  <a:cubicBezTo>
                    <a:pt x="25044" y="3495"/>
                    <a:pt x="24996" y="3495"/>
                    <a:pt x="24950" y="3495"/>
                  </a:cubicBezTo>
                  <a:cubicBezTo>
                    <a:pt x="22857" y="3495"/>
                    <a:pt x="22544" y="1462"/>
                    <a:pt x="20967" y="542"/>
                  </a:cubicBezTo>
                  <a:cubicBezTo>
                    <a:pt x="20340" y="175"/>
                    <a:pt x="19641" y="11"/>
                    <a:pt x="18938" y="11"/>
                  </a:cubicBezTo>
                  <a:cubicBezTo>
                    <a:pt x="18072" y="11"/>
                    <a:pt x="17202" y="257"/>
                    <a:pt x="16446" y="671"/>
                  </a:cubicBezTo>
                  <a:cubicBezTo>
                    <a:pt x="15515" y="1177"/>
                    <a:pt x="14781" y="1966"/>
                    <a:pt x="13918" y="2568"/>
                  </a:cubicBezTo>
                  <a:cubicBezTo>
                    <a:pt x="13369" y="2950"/>
                    <a:pt x="12941" y="3224"/>
                    <a:pt x="12352" y="3224"/>
                  </a:cubicBezTo>
                  <a:cubicBezTo>
                    <a:pt x="12210" y="3224"/>
                    <a:pt x="12057" y="3210"/>
                    <a:pt x="11889" y="3174"/>
                  </a:cubicBezTo>
                  <a:cubicBezTo>
                    <a:pt x="11090" y="3003"/>
                    <a:pt x="11012" y="2667"/>
                    <a:pt x="10534" y="2061"/>
                  </a:cubicBezTo>
                  <a:cubicBezTo>
                    <a:pt x="9365" y="589"/>
                    <a:pt x="7899" y="1"/>
                    <a:pt x="6376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7" name="Google Shape;2357;p53"/>
            <p:cNvSpPr/>
            <p:nvPr/>
          </p:nvSpPr>
          <p:spPr>
            <a:xfrm>
              <a:off x="1432150" y="3542325"/>
              <a:ext cx="167450" cy="57425"/>
            </a:xfrm>
            <a:custGeom>
              <a:rect b="b" l="l" r="r" t="t"/>
              <a:pathLst>
                <a:path extrusionOk="0" h="2297" w="6698">
                  <a:moveTo>
                    <a:pt x="1570" y="1"/>
                  </a:moveTo>
                  <a:lnTo>
                    <a:pt x="1570" y="1"/>
                  </a:lnTo>
                  <a:cubicBezTo>
                    <a:pt x="1278" y="108"/>
                    <a:pt x="989" y="228"/>
                    <a:pt x="707" y="361"/>
                  </a:cubicBezTo>
                  <a:cubicBezTo>
                    <a:pt x="682" y="368"/>
                    <a:pt x="657" y="378"/>
                    <a:pt x="636" y="393"/>
                  </a:cubicBezTo>
                  <a:cubicBezTo>
                    <a:pt x="482" y="468"/>
                    <a:pt x="329" y="542"/>
                    <a:pt x="176" y="625"/>
                  </a:cubicBezTo>
                  <a:cubicBezTo>
                    <a:pt x="54" y="689"/>
                    <a:pt x="1" y="789"/>
                    <a:pt x="4" y="906"/>
                  </a:cubicBezTo>
                  <a:cubicBezTo>
                    <a:pt x="500" y="564"/>
                    <a:pt x="1028" y="257"/>
                    <a:pt x="1570" y="1"/>
                  </a:cubicBezTo>
                  <a:close/>
                  <a:moveTo>
                    <a:pt x="5093" y="685"/>
                  </a:moveTo>
                  <a:cubicBezTo>
                    <a:pt x="3862" y="685"/>
                    <a:pt x="2557" y="1480"/>
                    <a:pt x="1481" y="2293"/>
                  </a:cubicBezTo>
                  <a:cubicBezTo>
                    <a:pt x="1505" y="2297"/>
                    <a:pt x="1530" y="2297"/>
                    <a:pt x="1556" y="2297"/>
                  </a:cubicBezTo>
                  <a:cubicBezTo>
                    <a:pt x="1588" y="2297"/>
                    <a:pt x="1616" y="2293"/>
                    <a:pt x="1645" y="2286"/>
                  </a:cubicBezTo>
                  <a:cubicBezTo>
                    <a:pt x="1984" y="2204"/>
                    <a:pt x="2009" y="2186"/>
                    <a:pt x="2254" y="1983"/>
                  </a:cubicBezTo>
                  <a:cubicBezTo>
                    <a:pt x="3232" y="1530"/>
                    <a:pt x="4497" y="1092"/>
                    <a:pt x="5631" y="1092"/>
                  </a:cubicBezTo>
                  <a:cubicBezTo>
                    <a:pt x="6006" y="1092"/>
                    <a:pt x="6365" y="1138"/>
                    <a:pt x="6697" y="1248"/>
                  </a:cubicBezTo>
                  <a:cubicBezTo>
                    <a:pt x="6199" y="849"/>
                    <a:pt x="5653" y="685"/>
                    <a:pt x="5093" y="685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8" name="Google Shape;2358;p53"/>
            <p:cNvSpPr/>
            <p:nvPr/>
          </p:nvSpPr>
          <p:spPr>
            <a:xfrm>
              <a:off x="1432250" y="3528600"/>
              <a:ext cx="291000" cy="110575"/>
            </a:xfrm>
            <a:custGeom>
              <a:rect b="b" l="l" r="r" t="t"/>
              <a:pathLst>
                <a:path extrusionOk="0" h="4423" w="11640">
                  <a:moveTo>
                    <a:pt x="4479" y="0"/>
                  </a:moveTo>
                  <a:cubicBezTo>
                    <a:pt x="3491" y="0"/>
                    <a:pt x="2500" y="211"/>
                    <a:pt x="1566" y="550"/>
                  </a:cubicBezTo>
                  <a:cubicBezTo>
                    <a:pt x="1024" y="806"/>
                    <a:pt x="496" y="1113"/>
                    <a:pt x="0" y="1455"/>
                  </a:cubicBezTo>
                  <a:cubicBezTo>
                    <a:pt x="4" y="1947"/>
                    <a:pt x="938" y="2767"/>
                    <a:pt x="1477" y="2842"/>
                  </a:cubicBezTo>
                  <a:cubicBezTo>
                    <a:pt x="2553" y="2029"/>
                    <a:pt x="3858" y="1234"/>
                    <a:pt x="5089" y="1234"/>
                  </a:cubicBezTo>
                  <a:cubicBezTo>
                    <a:pt x="5649" y="1234"/>
                    <a:pt x="6195" y="1398"/>
                    <a:pt x="6693" y="1797"/>
                  </a:cubicBezTo>
                  <a:cubicBezTo>
                    <a:pt x="7003" y="1904"/>
                    <a:pt x="7289" y="2065"/>
                    <a:pt x="7535" y="2293"/>
                  </a:cubicBezTo>
                  <a:cubicBezTo>
                    <a:pt x="8622" y="3310"/>
                    <a:pt x="9279" y="4215"/>
                    <a:pt x="10880" y="4419"/>
                  </a:cubicBezTo>
                  <a:cubicBezTo>
                    <a:pt x="10905" y="4422"/>
                    <a:pt x="10930" y="4422"/>
                    <a:pt x="10951" y="4422"/>
                  </a:cubicBezTo>
                  <a:cubicBezTo>
                    <a:pt x="11639" y="4422"/>
                    <a:pt x="10345" y="2818"/>
                    <a:pt x="9738" y="2739"/>
                  </a:cubicBezTo>
                  <a:cubicBezTo>
                    <a:pt x="8812" y="2625"/>
                    <a:pt x="8273" y="1516"/>
                    <a:pt x="7592" y="978"/>
                  </a:cubicBezTo>
                  <a:cubicBezTo>
                    <a:pt x="7021" y="525"/>
                    <a:pt x="6351" y="236"/>
                    <a:pt x="5638" y="104"/>
                  </a:cubicBezTo>
                  <a:cubicBezTo>
                    <a:pt x="5257" y="33"/>
                    <a:pt x="4868" y="0"/>
                    <a:pt x="4479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9" name="Google Shape;2359;p53"/>
            <p:cNvSpPr/>
            <p:nvPr/>
          </p:nvSpPr>
          <p:spPr>
            <a:xfrm>
              <a:off x="1851500" y="3562750"/>
              <a:ext cx="82400" cy="53425"/>
            </a:xfrm>
            <a:custGeom>
              <a:rect b="b" l="l" r="r" t="t"/>
              <a:pathLst>
                <a:path extrusionOk="0" h="2137" w="3296">
                  <a:moveTo>
                    <a:pt x="881" y="0"/>
                  </a:moveTo>
                  <a:cubicBezTo>
                    <a:pt x="596" y="0"/>
                    <a:pt x="300" y="86"/>
                    <a:pt x="0" y="232"/>
                  </a:cubicBezTo>
                  <a:cubicBezTo>
                    <a:pt x="36" y="229"/>
                    <a:pt x="68" y="224"/>
                    <a:pt x="104" y="224"/>
                  </a:cubicBezTo>
                  <a:cubicBezTo>
                    <a:pt x="667" y="224"/>
                    <a:pt x="817" y="852"/>
                    <a:pt x="1259" y="1369"/>
                  </a:cubicBezTo>
                  <a:cubicBezTo>
                    <a:pt x="1594" y="1758"/>
                    <a:pt x="2097" y="1940"/>
                    <a:pt x="2564" y="2107"/>
                  </a:cubicBezTo>
                  <a:cubicBezTo>
                    <a:pt x="2614" y="2125"/>
                    <a:pt x="2671" y="2136"/>
                    <a:pt x="2735" y="2136"/>
                  </a:cubicBezTo>
                  <a:cubicBezTo>
                    <a:pt x="2899" y="2136"/>
                    <a:pt x="3096" y="2079"/>
                    <a:pt x="3295" y="1990"/>
                  </a:cubicBezTo>
                  <a:cubicBezTo>
                    <a:pt x="2920" y="1669"/>
                    <a:pt x="2599" y="1302"/>
                    <a:pt x="2293" y="881"/>
                  </a:cubicBezTo>
                  <a:cubicBezTo>
                    <a:pt x="1833" y="250"/>
                    <a:pt x="1366" y="0"/>
                    <a:pt x="881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0" name="Google Shape;2360;p53"/>
            <p:cNvSpPr/>
            <p:nvPr/>
          </p:nvSpPr>
          <p:spPr>
            <a:xfrm>
              <a:off x="1732300" y="3533675"/>
              <a:ext cx="237600" cy="92300"/>
            </a:xfrm>
            <a:custGeom>
              <a:rect b="b" l="l" r="r" t="t"/>
              <a:pathLst>
                <a:path extrusionOk="0" h="3692" w="9504">
                  <a:moveTo>
                    <a:pt x="6123" y="1"/>
                  </a:moveTo>
                  <a:cubicBezTo>
                    <a:pt x="5995" y="1"/>
                    <a:pt x="5866" y="11"/>
                    <a:pt x="5741" y="26"/>
                  </a:cubicBezTo>
                  <a:cubicBezTo>
                    <a:pt x="3941" y="236"/>
                    <a:pt x="2746" y="1826"/>
                    <a:pt x="1163" y="2518"/>
                  </a:cubicBezTo>
                  <a:cubicBezTo>
                    <a:pt x="889" y="2636"/>
                    <a:pt x="1" y="3039"/>
                    <a:pt x="65" y="3441"/>
                  </a:cubicBezTo>
                  <a:cubicBezTo>
                    <a:pt x="93" y="3630"/>
                    <a:pt x="240" y="3691"/>
                    <a:pt x="414" y="3691"/>
                  </a:cubicBezTo>
                  <a:cubicBezTo>
                    <a:pt x="625" y="3691"/>
                    <a:pt x="881" y="3602"/>
                    <a:pt x="1021" y="3541"/>
                  </a:cubicBezTo>
                  <a:cubicBezTo>
                    <a:pt x="1581" y="3296"/>
                    <a:pt x="2130" y="3035"/>
                    <a:pt x="2657" y="2721"/>
                  </a:cubicBezTo>
                  <a:cubicBezTo>
                    <a:pt x="3203" y="2393"/>
                    <a:pt x="3759" y="1794"/>
                    <a:pt x="4326" y="1534"/>
                  </a:cubicBezTo>
                  <a:cubicBezTo>
                    <a:pt x="4497" y="1456"/>
                    <a:pt x="4640" y="1413"/>
                    <a:pt x="4768" y="1395"/>
                  </a:cubicBezTo>
                  <a:cubicBezTo>
                    <a:pt x="5068" y="1249"/>
                    <a:pt x="5364" y="1163"/>
                    <a:pt x="5649" y="1163"/>
                  </a:cubicBezTo>
                  <a:cubicBezTo>
                    <a:pt x="6134" y="1163"/>
                    <a:pt x="6601" y="1413"/>
                    <a:pt x="7061" y="2044"/>
                  </a:cubicBezTo>
                  <a:cubicBezTo>
                    <a:pt x="7367" y="2465"/>
                    <a:pt x="7688" y="2832"/>
                    <a:pt x="8063" y="3153"/>
                  </a:cubicBezTo>
                  <a:cubicBezTo>
                    <a:pt x="8755" y="2846"/>
                    <a:pt x="9503" y="2154"/>
                    <a:pt x="9172" y="2037"/>
                  </a:cubicBezTo>
                  <a:cubicBezTo>
                    <a:pt x="8733" y="1879"/>
                    <a:pt x="8348" y="1744"/>
                    <a:pt x="8035" y="1392"/>
                  </a:cubicBezTo>
                  <a:cubicBezTo>
                    <a:pt x="7778" y="1099"/>
                    <a:pt x="7721" y="728"/>
                    <a:pt x="7436" y="454"/>
                  </a:cubicBezTo>
                  <a:cubicBezTo>
                    <a:pt x="7082" y="118"/>
                    <a:pt x="6597" y="1"/>
                    <a:pt x="6123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1" name="Google Shape;2361;p53"/>
            <p:cNvSpPr/>
            <p:nvPr/>
          </p:nvSpPr>
          <p:spPr>
            <a:xfrm>
              <a:off x="2029975" y="3568625"/>
              <a:ext cx="152875" cy="91650"/>
            </a:xfrm>
            <a:custGeom>
              <a:rect b="b" l="l" r="r" t="t"/>
              <a:pathLst>
                <a:path extrusionOk="0" h="3666" w="6115">
                  <a:moveTo>
                    <a:pt x="6026" y="0"/>
                  </a:moveTo>
                  <a:lnTo>
                    <a:pt x="6026" y="0"/>
                  </a:lnTo>
                  <a:cubicBezTo>
                    <a:pt x="5730" y="79"/>
                    <a:pt x="5441" y="203"/>
                    <a:pt x="5185" y="374"/>
                  </a:cubicBezTo>
                  <a:cubicBezTo>
                    <a:pt x="4329" y="942"/>
                    <a:pt x="3812" y="1880"/>
                    <a:pt x="2920" y="2415"/>
                  </a:cubicBezTo>
                  <a:cubicBezTo>
                    <a:pt x="2346" y="2757"/>
                    <a:pt x="1701" y="2956"/>
                    <a:pt x="1049" y="3060"/>
                  </a:cubicBezTo>
                  <a:cubicBezTo>
                    <a:pt x="731" y="3110"/>
                    <a:pt x="410" y="3134"/>
                    <a:pt x="89" y="3134"/>
                  </a:cubicBezTo>
                  <a:lnTo>
                    <a:pt x="0" y="3134"/>
                  </a:lnTo>
                  <a:cubicBezTo>
                    <a:pt x="249" y="3438"/>
                    <a:pt x="581" y="3666"/>
                    <a:pt x="895" y="3666"/>
                  </a:cubicBezTo>
                  <a:cubicBezTo>
                    <a:pt x="945" y="3666"/>
                    <a:pt x="995" y="3659"/>
                    <a:pt x="1041" y="3648"/>
                  </a:cubicBezTo>
                  <a:cubicBezTo>
                    <a:pt x="1954" y="3417"/>
                    <a:pt x="2835" y="3027"/>
                    <a:pt x="3583" y="2454"/>
                  </a:cubicBezTo>
                  <a:cubicBezTo>
                    <a:pt x="4283" y="1919"/>
                    <a:pt x="4814" y="1074"/>
                    <a:pt x="5677" y="795"/>
                  </a:cubicBezTo>
                  <a:cubicBezTo>
                    <a:pt x="6037" y="678"/>
                    <a:pt x="6115" y="357"/>
                    <a:pt x="6026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2" name="Google Shape;2362;p53"/>
            <p:cNvSpPr/>
            <p:nvPr/>
          </p:nvSpPr>
          <p:spPr>
            <a:xfrm>
              <a:off x="2014350" y="3538575"/>
              <a:ext cx="166275" cy="108425"/>
            </a:xfrm>
            <a:custGeom>
              <a:rect b="b" l="l" r="r" t="t"/>
              <a:pathLst>
                <a:path extrusionOk="0" h="4337" w="6651">
                  <a:moveTo>
                    <a:pt x="5424" y="1"/>
                  </a:moveTo>
                  <a:cubicBezTo>
                    <a:pt x="5364" y="1"/>
                    <a:pt x="5303" y="8"/>
                    <a:pt x="5242" y="26"/>
                  </a:cubicBezTo>
                  <a:cubicBezTo>
                    <a:pt x="4401" y="297"/>
                    <a:pt x="3884" y="892"/>
                    <a:pt x="3252" y="1474"/>
                  </a:cubicBezTo>
                  <a:cubicBezTo>
                    <a:pt x="2490" y="2172"/>
                    <a:pt x="1613" y="2625"/>
                    <a:pt x="611" y="2878"/>
                  </a:cubicBezTo>
                  <a:cubicBezTo>
                    <a:pt x="1" y="3031"/>
                    <a:pt x="186" y="3801"/>
                    <a:pt x="625" y="4336"/>
                  </a:cubicBezTo>
                  <a:lnTo>
                    <a:pt x="714" y="4336"/>
                  </a:lnTo>
                  <a:cubicBezTo>
                    <a:pt x="1035" y="4336"/>
                    <a:pt x="1356" y="4312"/>
                    <a:pt x="1674" y="4262"/>
                  </a:cubicBezTo>
                  <a:cubicBezTo>
                    <a:pt x="2326" y="4158"/>
                    <a:pt x="2971" y="3959"/>
                    <a:pt x="3545" y="3617"/>
                  </a:cubicBezTo>
                  <a:cubicBezTo>
                    <a:pt x="4437" y="3082"/>
                    <a:pt x="4954" y="2144"/>
                    <a:pt x="5810" y="1576"/>
                  </a:cubicBezTo>
                  <a:cubicBezTo>
                    <a:pt x="6066" y="1405"/>
                    <a:pt x="6355" y="1281"/>
                    <a:pt x="6651" y="1202"/>
                  </a:cubicBezTo>
                  <a:cubicBezTo>
                    <a:pt x="6509" y="639"/>
                    <a:pt x="5941" y="1"/>
                    <a:pt x="5424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3" name="Google Shape;2363;p53"/>
            <p:cNvSpPr/>
            <p:nvPr/>
          </p:nvSpPr>
          <p:spPr>
            <a:xfrm>
              <a:off x="2199600" y="3542125"/>
              <a:ext cx="59475" cy="48000"/>
            </a:xfrm>
            <a:custGeom>
              <a:rect b="b" l="l" r="r" t="t"/>
              <a:pathLst>
                <a:path extrusionOk="0" h="1920" w="2379">
                  <a:moveTo>
                    <a:pt x="1755" y="1"/>
                  </a:moveTo>
                  <a:cubicBezTo>
                    <a:pt x="1897" y="65"/>
                    <a:pt x="2033" y="137"/>
                    <a:pt x="2168" y="212"/>
                  </a:cubicBezTo>
                  <a:cubicBezTo>
                    <a:pt x="2239" y="251"/>
                    <a:pt x="2308" y="294"/>
                    <a:pt x="2379" y="336"/>
                  </a:cubicBezTo>
                  <a:cubicBezTo>
                    <a:pt x="2193" y="147"/>
                    <a:pt x="1979" y="1"/>
                    <a:pt x="1759" y="1"/>
                  </a:cubicBezTo>
                  <a:close/>
                  <a:moveTo>
                    <a:pt x="1" y="982"/>
                  </a:moveTo>
                  <a:cubicBezTo>
                    <a:pt x="243" y="1367"/>
                    <a:pt x="589" y="1770"/>
                    <a:pt x="1052" y="1838"/>
                  </a:cubicBezTo>
                  <a:cubicBezTo>
                    <a:pt x="1306" y="1877"/>
                    <a:pt x="1559" y="1905"/>
                    <a:pt x="1816" y="1920"/>
                  </a:cubicBezTo>
                  <a:cubicBezTo>
                    <a:pt x="1640" y="1745"/>
                    <a:pt x="1466" y="1567"/>
                    <a:pt x="1252" y="1413"/>
                  </a:cubicBezTo>
                  <a:cubicBezTo>
                    <a:pt x="878" y="1139"/>
                    <a:pt x="442" y="1003"/>
                    <a:pt x="1" y="982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4" name="Google Shape;2364;p53"/>
            <p:cNvSpPr/>
            <p:nvPr/>
          </p:nvSpPr>
          <p:spPr>
            <a:xfrm>
              <a:off x="2187225" y="3540100"/>
              <a:ext cx="94850" cy="50400"/>
            </a:xfrm>
            <a:custGeom>
              <a:rect b="b" l="l" r="r" t="t"/>
              <a:pathLst>
                <a:path extrusionOk="0" h="2016" w="3794">
                  <a:moveTo>
                    <a:pt x="381" y="1"/>
                  </a:moveTo>
                  <a:cubicBezTo>
                    <a:pt x="0" y="1"/>
                    <a:pt x="374" y="867"/>
                    <a:pt x="445" y="988"/>
                  </a:cubicBezTo>
                  <a:cubicBezTo>
                    <a:pt x="463" y="1013"/>
                    <a:pt x="478" y="1038"/>
                    <a:pt x="496" y="1063"/>
                  </a:cubicBezTo>
                  <a:cubicBezTo>
                    <a:pt x="937" y="1084"/>
                    <a:pt x="1373" y="1220"/>
                    <a:pt x="1747" y="1494"/>
                  </a:cubicBezTo>
                  <a:cubicBezTo>
                    <a:pt x="1961" y="1648"/>
                    <a:pt x="2135" y="1826"/>
                    <a:pt x="2311" y="2001"/>
                  </a:cubicBezTo>
                  <a:cubicBezTo>
                    <a:pt x="2474" y="2012"/>
                    <a:pt x="2639" y="2015"/>
                    <a:pt x="2803" y="2015"/>
                  </a:cubicBezTo>
                  <a:cubicBezTo>
                    <a:pt x="2981" y="2015"/>
                    <a:pt x="3159" y="2012"/>
                    <a:pt x="3341" y="1997"/>
                  </a:cubicBezTo>
                  <a:cubicBezTo>
                    <a:pt x="3794" y="1969"/>
                    <a:pt x="3434" y="1202"/>
                    <a:pt x="3323" y="1017"/>
                  </a:cubicBezTo>
                  <a:cubicBezTo>
                    <a:pt x="3223" y="852"/>
                    <a:pt x="3063" y="613"/>
                    <a:pt x="2874" y="417"/>
                  </a:cubicBezTo>
                  <a:cubicBezTo>
                    <a:pt x="2803" y="375"/>
                    <a:pt x="2734" y="332"/>
                    <a:pt x="2663" y="293"/>
                  </a:cubicBezTo>
                  <a:cubicBezTo>
                    <a:pt x="2528" y="218"/>
                    <a:pt x="2392" y="146"/>
                    <a:pt x="2250" y="82"/>
                  </a:cubicBezTo>
                  <a:lnTo>
                    <a:pt x="2221" y="82"/>
                  </a:lnTo>
                  <a:cubicBezTo>
                    <a:pt x="2043" y="93"/>
                    <a:pt x="1862" y="100"/>
                    <a:pt x="1683" y="100"/>
                  </a:cubicBezTo>
                  <a:cubicBezTo>
                    <a:pt x="1266" y="100"/>
                    <a:pt x="848" y="68"/>
                    <a:pt x="428" y="4"/>
                  </a:cubicBezTo>
                  <a:cubicBezTo>
                    <a:pt x="414" y="1"/>
                    <a:pt x="396" y="1"/>
                    <a:pt x="381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65" name="Google Shape;2365;p53"/>
          <p:cNvSpPr txBox="1"/>
          <p:nvPr/>
        </p:nvSpPr>
        <p:spPr>
          <a:xfrm>
            <a:off x="1336250" y="628375"/>
            <a:ext cx="6751200" cy="30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200"/>
              <a:buFont typeface="Itim"/>
              <a:buChar char="★"/>
            </a:pPr>
            <a:r>
              <a:rPr lang="en" sz="22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rPr>
              <a:t>Teacher can create and edit his/her subjects in the classroom</a:t>
            </a:r>
            <a:r>
              <a:rPr lang="en" sz="22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rPr>
              <a:t>.</a:t>
            </a:r>
            <a:endParaRPr sz="2800">
              <a:solidFill>
                <a:schemeClr val="dk2"/>
              </a:solidFill>
              <a:latin typeface="Itim"/>
              <a:ea typeface="Itim"/>
              <a:cs typeface="Itim"/>
              <a:sym typeface="Itim"/>
            </a:endParaRPr>
          </a:p>
          <a:p>
            <a:pPr indent="-3683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200"/>
              <a:buFont typeface="Itim"/>
              <a:buChar char="★"/>
            </a:pPr>
            <a:r>
              <a:rPr lang="en" sz="22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rPr>
              <a:t>Teachers can upload notes  </a:t>
            </a:r>
            <a:endParaRPr sz="2200">
              <a:solidFill>
                <a:schemeClr val="dk2"/>
              </a:solidFill>
              <a:latin typeface="Itim"/>
              <a:ea typeface="Itim"/>
              <a:cs typeface="Itim"/>
              <a:sym typeface="Itim"/>
            </a:endParaRPr>
          </a:p>
          <a:p>
            <a:pPr indent="-3683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200"/>
              <a:buFont typeface="Itim"/>
              <a:buChar char="★"/>
            </a:pPr>
            <a:r>
              <a:rPr lang="en" sz="22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rPr>
              <a:t>Post quick announcements </a:t>
            </a:r>
            <a:endParaRPr sz="2200">
              <a:solidFill>
                <a:schemeClr val="dk2"/>
              </a:solidFill>
              <a:latin typeface="Itim"/>
              <a:ea typeface="Itim"/>
              <a:cs typeface="Itim"/>
              <a:sym typeface="Itim"/>
            </a:endParaRPr>
          </a:p>
          <a:p>
            <a:pPr indent="-3683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200"/>
              <a:buFont typeface="Itim"/>
              <a:buChar char="★"/>
            </a:pPr>
            <a:r>
              <a:rPr lang="en" sz="22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rPr>
              <a:t>Post assignments and provide grades respectively </a:t>
            </a:r>
            <a:r>
              <a:rPr lang="en" sz="22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rPr>
              <a:t>.</a:t>
            </a:r>
            <a:endParaRPr sz="2200">
              <a:solidFill>
                <a:schemeClr val="dk2"/>
              </a:solidFill>
              <a:latin typeface="Itim"/>
              <a:ea typeface="Itim"/>
              <a:cs typeface="Itim"/>
              <a:sym typeface="Itim"/>
            </a:endParaRPr>
          </a:p>
          <a:p>
            <a:pPr indent="-3683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200"/>
              <a:buFont typeface="Itim"/>
              <a:buChar char="★"/>
            </a:pPr>
            <a:r>
              <a:rPr lang="en" sz="22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rPr>
              <a:t>Teachers Can Provide Feedbacks .</a:t>
            </a:r>
            <a:endParaRPr sz="2200">
              <a:solidFill>
                <a:schemeClr val="dk2"/>
              </a:solidFill>
              <a:latin typeface="Itim"/>
              <a:ea typeface="Itim"/>
              <a:cs typeface="Itim"/>
              <a:sym typeface="Itim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9" name="Shape 2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0" name="Google Shape;2370;p54"/>
          <p:cNvGrpSpPr/>
          <p:nvPr/>
        </p:nvGrpSpPr>
        <p:grpSpPr>
          <a:xfrm>
            <a:off x="7398415" y="4717602"/>
            <a:ext cx="1745583" cy="230173"/>
            <a:chOff x="1394800" y="3522000"/>
            <a:chExt cx="1048650" cy="138275"/>
          </a:xfrm>
        </p:grpSpPr>
        <p:sp>
          <p:nvSpPr>
            <p:cNvPr id="2371" name="Google Shape;2371;p54"/>
            <p:cNvSpPr/>
            <p:nvPr/>
          </p:nvSpPr>
          <p:spPr>
            <a:xfrm>
              <a:off x="1394800" y="3522000"/>
              <a:ext cx="1048650" cy="125000"/>
            </a:xfrm>
            <a:custGeom>
              <a:rect b="b" l="l" r="r" t="t"/>
              <a:pathLst>
                <a:path extrusionOk="0" h="5000" w="41946">
                  <a:moveTo>
                    <a:pt x="39862" y="375"/>
                  </a:moveTo>
                  <a:cubicBezTo>
                    <a:pt x="39752" y="375"/>
                    <a:pt x="39641" y="393"/>
                    <a:pt x="39545" y="429"/>
                  </a:cubicBezTo>
                  <a:cubicBezTo>
                    <a:pt x="38422" y="860"/>
                    <a:pt x="37231" y="1220"/>
                    <a:pt x="36143" y="1737"/>
                  </a:cubicBezTo>
                  <a:cubicBezTo>
                    <a:pt x="35848" y="1880"/>
                    <a:pt x="35723" y="1951"/>
                    <a:pt x="35630" y="1951"/>
                  </a:cubicBezTo>
                  <a:cubicBezTo>
                    <a:pt x="35516" y="1951"/>
                    <a:pt x="35452" y="1837"/>
                    <a:pt x="35173" y="1598"/>
                  </a:cubicBezTo>
                  <a:cubicBezTo>
                    <a:pt x="34984" y="1431"/>
                    <a:pt x="34785" y="1277"/>
                    <a:pt x="34571" y="1141"/>
                  </a:cubicBezTo>
                  <a:lnTo>
                    <a:pt x="34571" y="1141"/>
                  </a:lnTo>
                  <a:cubicBezTo>
                    <a:pt x="34760" y="1337"/>
                    <a:pt x="34920" y="1576"/>
                    <a:pt x="35020" y="1741"/>
                  </a:cubicBezTo>
                  <a:cubicBezTo>
                    <a:pt x="35131" y="1926"/>
                    <a:pt x="35491" y="2693"/>
                    <a:pt x="35038" y="2721"/>
                  </a:cubicBezTo>
                  <a:cubicBezTo>
                    <a:pt x="34856" y="2736"/>
                    <a:pt x="34678" y="2739"/>
                    <a:pt x="34500" y="2739"/>
                  </a:cubicBezTo>
                  <a:cubicBezTo>
                    <a:pt x="34336" y="2739"/>
                    <a:pt x="34171" y="2736"/>
                    <a:pt x="34008" y="2725"/>
                  </a:cubicBezTo>
                  <a:lnTo>
                    <a:pt x="34008" y="2725"/>
                  </a:lnTo>
                  <a:cubicBezTo>
                    <a:pt x="34282" y="3003"/>
                    <a:pt x="34556" y="3274"/>
                    <a:pt x="34974" y="3420"/>
                  </a:cubicBezTo>
                  <a:cubicBezTo>
                    <a:pt x="35244" y="3516"/>
                    <a:pt x="35509" y="3559"/>
                    <a:pt x="35766" y="3559"/>
                  </a:cubicBezTo>
                  <a:cubicBezTo>
                    <a:pt x="36322" y="3559"/>
                    <a:pt x="36853" y="3370"/>
                    <a:pt x="37410" y="3164"/>
                  </a:cubicBezTo>
                  <a:cubicBezTo>
                    <a:pt x="38547" y="2736"/>
                    <a:pt x="39677" y="2290"/>
                    <a:pt x="40811" y="1851"/>
                  </a:cubicBezTo>
                  <a:cubicBezTo>
                    <a:pt x="41945" y="1416"/>
                    <a:pt x="40747" y="375"/>
                    <a:pt x="39862" y="375"/>
                  </a:cubicBezTo>
                  <a:close/>
                  <a:moveTo>
                    <a:pt x="1498" y="1719"/>
                  </a:moveTo>
                  <a:cubicBezTo>
                    <a:pt x="1242" y="1894"/>
                    <a:pt x="996" y="2076"/>
                    <a:pt x="761" y="2265"/>
                  </a:cubicBezTo>
                  <a:cubicBezTo>
                    <a:pt x="1" y="2874"/>
                    <a:pt x="1103" y="3669"/>
                    <a:pt x="1926" y="3669"/>
                  </a:cubicBezTo>
                  <a:cubicBezTo>
                    <a:pt x="2130" y="3669"/>
                    <a:pt x="2311" y="3623"/>
                    <a:pt x="2451" y="3513"/>
                  </a:cubicBezTo>
                  <a:cubicBezTo>
                    <a:pt x="2618" y="3381"/>
                    <a:pt x="2793" y="3242"/>
                    <a:pt x="2975" y="3106"/>
                  </a:cubicBezTo>
                  <a:cubicBezTo>
                    <a:pt x="2436" y="3031"/>
                    <a:pt x="1502" y="2211"/>
                    <a:pt x="1498" y="1719"/>
                  </a:cubicBezTo>
                  <a:close/>
                  <a:moveTo>
                    <a:pt x="6376" y="1"/>
                  </a:moveTo>
                  <a:cubicBezTo>
                    <a:pt x="5271" y="1"/>
                    <a:pt x="4137" y="310"/>
                    <a:pt x="3064" y="814"/>
                  </a:cubicBezTo>
                  <a:cubicBezTo>
                    <a:pt x="3998" y="475"/>
                    <a:pt x="4989" y="264"/>
                    <a:pt x="5977" y="264"/>
                  </a:cubicBezTo>
                  <a:cubicBezTo>
                    <a:pt x="6366" y="264"/>
                    <a:pt x="6755" y="297"/>
                    <a:pt x="7136" y="368"/>
                  </a:cubicBezTo>
                  <a:cubicBezTo>
                    <a:pt x="7849" y="500"/>
                    <a:pt x="8519" y="789"/>
                    <a:pt x="9090" y="1242"/>
                  </a:cubicBezTo>
                  <a:cubicBezTo>
                    <a:pt x="9771" y="1780"/>
                    <a:pt x="10310" y="2889"/>
                    <a:pt x="11236" y="3003"/>
                  </a:cubicBezTo>
                  <a:cubicBezTo>
                    <a:pt x="11843" y="3082"/>
                    <a:pt x="13137" y="4686"/>
                    <a:pt x="12449" y="4686"/>
                  </a:cubicBezTo>
                  <a:cubicBezTo>
                    <a:pt x="12428" y="4686"/>
                    <a:pt x="12403" y="4686"/>
                    <a:pt x="12378" y="4683"/>
                  </a:cubicBezTo>
                  <a:cubicBezTo>
                    <a:pt x="10777" y="4479"/>
                    <a:pt x="10120" y="3574"/>
                    <a:pt x="9033" y="2557"/>
                  </a:cubicBezTo>
                  <a:cubicBezTo>
                    <a:pt x="8787" y="2329"/>
                    <a:pt x="8501" y="2168"/>
                    <a:pt x="8191" y="2061"/>
                  </a:cubicBezTo>
                  <a:lnTo>
                    <a:pt x="8191" y="2061"/>
                  </a:lnTo>
                  <a:cubicBezTo>
                    <a:pt x="8366" y="2204"/>
                    <a:pt x="8534" y="2372"/>
                    <a:pt x="8698" y="2571"/>
                  </a:cubicBezTo>
                  <a:cubicBezTo>
                    <a:pt x="9742" y="3855"/>
                    <a:pt x="10719" y="4903"/>
                    <a:pt x="12481" y="4903"/>
                  </a:cubicBezTo>
                  <a:cubicBezTo>
                    <a:pt x="12528" y="4903"/>
                    <a:pt x="12574" y="4903"/>
                    <a:pt x="12620" y="4900"/>
                  </a:cubicBezTo>
                  <a:cubicBezTo>
                    <a:pt x="14603" y="4843"/>
                    <a:pt x="15879" y="3509"/>
                    <a:pt x="17384" y="2415"/>
                  </a:cubicBezTo>
                  <a:cubicBezTo>
                    <a:pt x="17687" y="2193"/>
                    <a:pt x="17983" y="2001"/>
                    <a:pt x="18268" y="1862"/>
                  </a:cubicBezTo>
                  <a:lnTo>
                    <a:pt x="18268" y="1862"/>
                  </a:lnTo>
                  <a:cubicBezTo>
                    <a:pt x="18140" y="1880"/>
                    <a:pt x="17997" y="1923"/>
                    <a:pt x="17826" y="2001"/>
                  </a:cubicBezTo>
                  <a:cubicBezTo>
                    <a:pt x="17259" y="2261"/>
                    <a:pt x="16703" y="2860"/>
                    <a:pt x="16157" y="3188"/>
                  </a:cubicBezTo>
                  <a:cubicBezTo>
                    <a:pt x="15630" y="3502"/>
                    <a:pt x="15081" y="3763"/>
                    <a:pt x="14521" y="4008"/>
                  </a:cubicBezTo>
                  <a:cubicBezTo>
                    <a:pt x="14381" y="4069"/>
                    <a:pt x="14125" y="4158"/>
                    <a:pt x="13914" y="4158"/>
                  </a:cubicBezTo>
                  <a:cubicBezTo>
                    <a:pt x="13740" y="4158"/>
                    <a:pt x="13593" y="4097"/>
                    <a:pt x="13565" y="3908"/>
                  </a:cubicBezTo>
                  <a:cubicBezTo>
                    <a:pt x="13501" y="3506"/>
                    <a:pt x="14389" y="3103"/>
                    <a:pt x="14663" y="2985"/>
                  </a:cubicBezTo>
                  <a:cubicBezTo>
                    <a:pt x="16246" y="2293"/>
                    <a:pt x="17441" y="703"/>
                    <a:pt x="19241" y="493"/>
                  </a:cubicBezTo>
                  <a:cubicBezTo>
                    <a:pt x="19366" y="478"/>
                    <a:pt x="19495" y="468"/>
                    <a:pt x="19623" y="468"/>
                  </a:cubicBezTo>
                  <a:cubicBezTo>
                    <a:pt x="20097" y="468"/>
                    <a:pt x="20582" y="585"/>
                    <a:pt x="20936" y="921"/>
                  </a:cubicBezTo>
                  <a:cubicBezTo>
                    <a:pt x="21221" y="1195"/>
                    <a:pt x="21278" y="1566"/>
                    <a:pt x="21535" y="1859"/>
                  </a:cubicBezTo>
                  <a:cubicBezTo>
                    <a:pt x="21848" y="2211"/>
                    <a:pt x="22233" y="2346"/>
                    <a:pt x="22672" y="2504"/>
                  </a:cubicBezTo>
                  <a:cubicBezTo>
                    <a:pt x="23003" y="2621"/>
                    <a:pt x="22255" y="3313"/>
                    <a:pt x="21563" y="3620"/>
                  </a:cubicBezTo>
                  <a:cubicBezTo>
                    <a:pt x="21749" y="3773"/>
                    <a:pt x="21945" y="3919"/>
                    <a:pt x="22159" y="4055"/>
                  </a:cubicBezTo>
                  <a:cubicBezTo>
                    <a:pt x="23121" y="4661"/>
                    <a:pt x="24266" y="4986"/>
                    <a:pt x="25407" y="4999"/>
                  </a:cubicBezTo>
                  <a:cubicBezTo>
                    <a:pt x="24968" y="4464"/>
                    <a:pt x="24783" y="3694"/>
                    <a:pt x="25393" y="3541"/>
                  </a:cubicBezTo>
                  <a:cubicBezTo>
                    <a:pt x="26395" y="3288"/>
                    <a:pt x="27272" y="2835"/>
                    <a:pt x="28034" y="2137"/>
                  </a:cubicBezTo>
                  <a:cubicBezTo>
                    <a:pt x="28666" y="1555"/>
                    <a:pt x="29183" y="960"/>
                    <a:pt x="30024" y="689"/>
                  </a:cubicBezTo>
                  <a:cubicBezTo>
                    <a:pt x="30085" y="671"/>
                    <a:pt x="30146" y="664"/>
                    <a:pt x="30206" y="664"/>
                  </a:cubicBezTo>
                  <a:cubicBezTo>
                    <a:pt x="30723" y="664"/>
                    <a:pt x="31291" y="1302"/>
                    <a:pt x="31433" y="1865"/>
                  </a:cubicBezTo>
                  <a:cubicBezTo>
                    <a:pt x="31647" y="1812"/>
                    <a:pt x="31864" y="1787"/>
                    <a:pt x="32082" y="1787"/>
                  </a:cubicBezTo>
                  <a:lnTo>
                    <a:pt x="32193" y="1787"/>
                  </a:lnTo>
                  <a:cubicBezTo>
                    <a:pt x="32175" y="1762"/>
                    <a:pt x="32160" y="1737"/>
                    <a:pt x="32142" y="1712"/>
                  </a:cubicBezTo>
                  <a:cubicBezTo>
                    <a:pt x="32071" y="1591"/>
                    <a:pt x="31697" y="725"/>
                    <a:pt x="32078" y="725"/>
                  </a:cubicBezTo>
                  <a:cubicBezTo>
                    <a:pt x="32093" y="725"/>
                    <a:pt x="32111" y="725"/>
                    <a:pt x="32125" y="728"/>
                  </a:cubicBezTo>
                  <a:cubicBezTo>
                    <a:pt x="32545" y="792"/>
                    <a:pt x="32963" y="824"/>
                    <a:pt x="33380" y="824"/>
                  </a:cubicBezTo>
                  <a:cubicBezTo>
                    <a:pt x="33559" y="824"/>
                    <a:pt x="33740" y="817"/>
                    <a:pt x="33918" y="806"/>
                  </a:cubicBezTo>
                  <a:lnTo>
                    <a:pt x="33947" y="806"/>
                  </a:lnTo>
                  <a:cubicBezTo>
                    <a:pt x="33195" y="457"/>
                    <a:pt x="32356" y="271"/>
                    <a:pt x="31522" y="271"/>
                  </a:cubicBezTo>
                  <a:cubicBezTo>
                    <a:pt x="30919" y="271"/>
                    <a:pt x="30320" y="368"/>
                    <a:pt x="29754" y="575"/>
                  </a:cubicBezTo>
                  <a:cubicBezTo>
                    <a:pt x="27928" y="1242"/>
                    <a:pt x="27186" y="3406"/>
                    <a:pt x="25090" y="3491"/>
                  </a:cubicBezTo>
                  <a:cubicBezTo>
                    <a:pt x="25044" y="3495"/>
                    <a:pt x="24996" y="3495"/>
                    <a:pt x="24950" y="3495"/>
                  </a:cubicBezTo>
                  <a:cubicBezTo>
                    <a:pt x="22857" y="3495"/>
                    <a:pt x="22544" y="1462"/>
                    <a:pt x="20967" y="542"/>
                  </a:cubicBezTo>
                  <a:cubicBezTo>
                    <a:pt x="20340" y="175"/>
                    <a:pt x="19641" y="11"/>
                    <a:pt x="18938" y="11"/>
                  </a:cubicBezTo>
                  <a:cubicBezTo>
                    <a:pt x="18072" y="11"/>
                    <a:pt x="17202" y="257"/>
                    <a:pt x="16446" y="671"/>
                  </a:cubicBezTo>
                  <a:cubicBezTo>
                    <a:pt x="15515" y="1177"/>
                    <a:pt x="14781" y="1966"/>
                    <a:pt x="13918" y="2568"/>
                  </a:cubicBezTo>
                  <a:cubicBezTo>
                    <a:pt x="13369" y="2950"/>
                    <a:pt x="12941" y="3224"/>
                    <a:pt x="12352" y="3224"/>
                  </a:cubicBezTo>
                  <a:cubicBezTo>
                    <a:pt x="12210" y="3224"/>
                    <a:pt x="12057" y="3210"/>
                    <a:pt x="11889" y="3174"/>
                  </a:cubicBezTo>
                  <a:cubicBezTo>
                    <a:pt x="11090" y="3003"/>
                    <a:pt x="11012" y="2667"/>
                    <a:pt x="10534" y="2061"/>
                  </a:cubicBezTo>
                  <a:cubicBezTo>
                    <a:pt x="9365" y="589"/>
                    <a:pt x="7899" y="1"/>
                    <a:pt x="6376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2" name="Google Shape;2372;p54"/>
            <p:cNvSpPr/>
            <p:nvPr/>
          </p:nvSpPr>
          <p:spPr>
            <a:xfrm>
              <a:off x="1432150" y="3542325"/>
              <a:ext cx="167450" cy="57425"/>
            </a:xfrm>
            <a:custGeom>
              <a:rect b="b" l="l" r="r" t="t"/>
              <a:pathLst>
                <a:path extrusionOk="0" h="2297" w="6698">
                  <a:moveTo>
                    <a:pt x="1570" y="1"/>
                  </a:moveTo>
                  <a:lnTo>
                    <a:pt x="1570" y="1"/>
                  </a:lnTo>
                  <a:cubicBezTo>
                    <a:pt x="1278" y="108"/>
                    <a:pt x="989" y="228"/>
                    <a:pt x="707" y="361"/>
                  </a:cubicBezTo>
                  <a:cubicBezTo>
                    <a:pt x="682" y="368"/>
                    <a:pt x="657" y="378"/>
                    <a:pt x="636" y="393"/>
                  </a:cubicBezTo>
                  <a:cubicBezTo>
                    <a:pt x="482" y="468"/>
                    <a:pt x="329" y="542"/>
                    <a:pt x="176" y="625"/>
                  </a:cubicBezTo>
                  <a:cubicBezTo>
                    <a:pt x="54" y="689"/>
                    <a:pt x="1" y="789"/>
                    <a:pt x="4" y="906"/>
                  </a:cubicBezTo>
                  <a:cubicBezTo>
                    <a:pt x="500" y="564"/>
                    <a:pt x="1028" y="257"/>
                    <a:pt x="1570" y="1"/>
                  </a:cubicBezTo>
                  <a:close/>
                  <a:moveTo>
                    <a:pt x="5093" y="685"/>
                  </a:moveTo>
                  <a:cubicBezTo>
                    <a:pt x="3862" y="685"/>
                    <a:pt x="2557" y="1480"/>
                    <a:pt x="1481" y="2293"/>
                  </a:cubicBezTo>
                  <a:cubicBezTo>
                    <a:pt x="1505" y="2297"/>
                    <a:pt x="1530" y="2297"/>
                    <a:pt x="1556" y="2297"/>
                  </a:cubicBezTo>
                  <a:cubicBezTo>
                    <a:pt x="1588" y="2297"/>
                    <a:pt x="1616" y="2293"/>
                    <a:pt x="1645" y="2286"/>
                  </a:cubicBezTo>
                  <a:cubicBezTo>
                    <a:pt x="1984" y="2204"/>
                    <a:pt x="2009" y="2186"/>
                    <a:pt x="2254" y="1983"/>
                  </a:cubicBezTo>
                  <a:cubicBezTo>
                    <a:pt x="3232" y="1530"/>
                    <a:pt x="4497" y="1092"/>
                    <a:pt x="5631" y="1092"/>
                  </a:cubicBezTo>
                  <a:cubicBezTo>
                    <a:pt x="6006" y="1092"/>
                    <a:pt x="6365" y="1138"/>
                    <a:pt x="6697" y="1248"/>
                  </a:cubicBezTo>
                  <a:cubicBezTo>
                    <a:pt x="6199" y="849"/>
                    <a:pt x="5653" y="685"/>
                    <a:pt x="5093" y="685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3" name="Google Shape;2373;p54"/>
            <p:cNvSpPr/>
            <p:nvPr/>
          </p:nvSpPr>
          <p:spPr>
            <a:xfrm>
              <a:off x="1432250" y="3528600"/>
              <a:ext cx="291000" cy="110575"/>
            </a:xfrm>
            <a:custGeom>
              <a:rect b="b" l="l" r="r" t="t"/>
              <a:pathLst>
                <a:path extrusionOk="0" h="4423" w="11640">
                  <a:moveTo>
                    <a:pt x="4479" y="0"/>
                  </a:moveTo>
                  <a:cubicBezTo>
                    <a:pt x="3491" y="0"/>
                    <a:pt x="2500" y="211"/>
                    <a:pt x="1566" y="550"/>
                  </a:cubicBezTo>
                  <a:cubicBezTo>
                    <a:pt x="1024" y="806"/>
                    <a:pt x="496" y="1113"/>
                    <a:pt x="0" y="1455"/>
                  </a:cubicBezTo>
                  <a:cubicBezTo>
                    <a:pt x="4" y="1947"/>
                    <a:pt x="938" y="2767"/>
                    <a:pt x="1477" y="2842"/>
                  </a:cubicBezTo>
                  <a:cubicBezTo>
                    <a:pt x="2553" y="2029"/>
                    <a:pt x="3858" y="1234"/>
                    <a:pt x="5089" y="1234"/>
                  </a:cubicBezTo>
                  <a:cubicBezTo>
                    <a:pt x="5649" y="1234"/>
                    <a:pt x="6195" y="1398"/>
                    <a:pt x="6693" y="1797"/>
                  </a:cubicBezTo>
                  <a:cubicBezTo>
                    <a:pt x="7003" y="1904"/>
                    <a:pt x="7289" y="2065"/>
                    <a:pt x="7535" y="2293"/>
                  </a:cubicBezTo>
                  <a:cubicBezTo>
                    <a:pt x="8622" y="3310"/>
                    <a:pt x="9279" y="4215"/>
                    <a:pt x="10880" y="4419"/>
                  </a:cubicBezTo>
                  <a:cubicBezTo>
                    <a:pt x="10905" y="4422"/>
                    <a:pt x="10930" y="4422"/>
                    <a:pt x="10951" y="4422"/>
                  </a:cubicBezTo>
                  <a:cubicBezTo>
                    <a:pt x="11639" y="4422"/>
                    <a:pt x="10345" y="2818"/>
                    <a:pt x="9738" y="2739"/>
                  </a:cubicBezTo>
                  <a:cubicBezTo>
                    <a:pt x="8812" y="2625"/>
                    <a:pt x="8273" y="1516"/>
                    <a:pt x="7592" y="978"/>
                  </a:cubicBezTo>
                  <a:cubicBezTo>
                    <a:pt x="7021" y="525"/>
                    <a:pt x="6351" y="236"/>
                    <a:pt x="5638" y="104"/>
                  </a:cubicBezTo>
                  <a:cubicBezTo>
                    <a:pt x="5257" y="33"/>
                    <a:pt x="4868" y="0"/>
                    <a:pt x="4479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4" name="Google Shape;2374;p54"/>
            <p:cNvSpPr/>
            <p:nvPr/>
          </p:nvSpPr>
          <p:spPr>
            <a:xfrm>
              <a:off x="1851500" y="3562750"/>
              <a:ext cx="82400" cy="53425"/>
            </a:xfrm>
            <a:custGeom>
              <a:rect b="b" l="l" r="r" t="t"/>
              <a:pathLst>
                <a:path extrusionOk="0" h="2137" w="3296">
                  <a:moveTo>
                    <a:pt x="881" y="0"/>
                  </a:moveTo>
                  <a:cubicBezTo>
                    <a:pt x="596" y="0"/>
                    <a:pt x="300" y="86"/>
                    <a:pt x="0" y="232"/>
                  </a:cubicBezTo>
                  <a:cubicBezTo>
                    <a:pt x="36" y="229"/>
                    <a:pt x="68" y="224"/>
                    <a:pt x="104" y="224"/>
                  </a:cubicBezTo>
                  <a:cubicBezTo>
                    <a:pt x="667" y="224"/>
                    <a:pt x="817" y="852"/>
                    <a:pt x="1259" y="1369"/>
                  </a:cubicBezTo>
                  <a:cubicBezTo>
                    <a:pt x="1594" y="1758"/>
                    <a:pt x="2097" y="1940"/>
                    <a:pt x="2564" y="2107"/>
                  </a:cubicBezTo>
                  <a:cubicBezTo>
                    <a:pt x="2614" y="2125"/>
                    <a:pt x="2671" y="2136"/>
                    <a:pt x="2735" y="2136"/>
                  </a:cubicBezTo>
                  <a:cubicBezTo>
                    <a:pt x="2899" y="2136"/>
                    <a:pt x="3096" y="2079"/>
                    <a:pt x="3295" y="1990"/>
                  </a:cubicBezTo>
                  <a:cubicBezTo>
                    <a:pt x="2920" y="1669"/>
                    <a:pt x="2599" y="1302"/>
                    <a:pt x="2293" y="881"/>
                  </a:cubicBezTo>
                  <a:cubicBezTo>
                    <a:pt x="1833" y="250"/>
                    <a:pt x="1366" y="0"/>
                    <a:pt x="881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5" name="Google Shape;2375;p54"/>
            <p:cNvSpPr/>
            <p:nvPr/>
          </p:nvSpPr>
          <p:spPr>
            <a:xfrm>
              <a:off x="1732300" y="3533675"/>
              <a:ext cx="237600" cy="92300"/>
            </a:xfrm>
            <a:custGeom>
              <a:rect b="b" l="l" r="r" t="t"/>
              <a:pathLst>
                <a:path extrusionOk="0" h="3692" w="9504">
                  <a:moveTo>
                    <a:pt x="6123" y="1"/>
                  </a:moveTo>
                  <a:cubicBezTo>
                    <a:pt x="5995" y="1"/>
                    <a:pt x="5866" y="11"/>
                    <a:pt x="5741" y="26"/>
                  </a:cubicBezTo>
                  <a:cubicBezTo>
                    <a:pt x="3941" y="236"/>
                    <a:pt x="2746" y="1826"/>
                    <a:pt x="1163" y="2518"/>
                  </a:cubicBezTo>
                  <a:cubicBezTo>
                    <a:pt x="889" y="2636"/>
                    <a:pt x="1" y="3039"/>
                    <a:pt x="65" y="3441"/>
                  </a:cubicBezTo>
                  <a:cubicBezTo>
                    <a:pt x="93" y="3630"/>
                    <a:pt x="240" y="3691"/>
                    <a:pt x="414" y="3691"/>
                  </a:cubicBezTo>
                  <a:cubicBezTo>
                    <a:pt x="625" y="3691"/>
                    <a:pt x="881" y="3602"/>
                    <a:pt x="1021" y="3541"/>
                  </a:cubicBezTo>
                  <a:cubicBezTo>
                    <a:pt x="1581" y="3296"/>
                    <a:pt x="2130" y="3035"/>
                    <a:pt x="2657" y="2721"/>
                  </a:cubicBezTo>
                  <a:cubicBezTo>
                    <a:pt x="3203" y="2393"/>
                    <a:pt x="3759" y="1794"/>
                    <a:pt x="4326" y="1534"/>
                  </a:cubicBezTo>
                  <a:cubicBezTo>
                    <a:pt x="4497" y="1456"/>
                    <a:pt x="4640" y="1413"/>
                    <a:pt x="4768" y="1395"/>
                  </a:cubicBezTo>
                  <a:cubicBezTo>
                    <a:pt x="5068" y="1249"/>
                    <a:pt x="5364" y="1163"/>
                    <a:pt x="5649" y="1163"/>
                  </a:cubicBezTo>
                  <a:cubicBezTo>
                    <a:pt x="6134" y="1163"/>
                    <a:pt x="6601" y="1413"/>
                    <a:pt x="7061" y="2044"/>
                  </a:cubicBezTo>
                  <a:cubicBezTo>
                    <a:pt x="7367" y="2465"/>
                    <a:pt x="7688" y="2832"/>
                    <a:pt x="8063" y="3153"/>
                  </a:cubicBezTo>
                  <a:cubicBezTo>
                    <a:pt x="8755" y="2846"/>
                    <a:pt x="9503" y="2154"/>
                    <a:pt x="9172" y="2037"/>
                  </a:cubicBezTo>
                  <a:cubicBezTo>
                    <a:pt x="8733" y="1879"/>
                    <a:pt x="8348" y="1744"/>
                    <a:pt x="8035" y="1392"/>
                  </a:cubicBezTo>
                  <a:cubicBezTo>
                    <a:pt x="7778" y="1099"/>
                    <a:pt x="7721" y="728"/>
                    <a:pt x="7436" y="454"/>
                  </a:cubicBezTo>
                  <a:cubicBezTo>
                    <a:pt x="7082" y="118"/>
                    <a:pt x="6597" y="1"/>
                    <a:pt x="6123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6" name="Google Shape;2376;p54"/>
            <p:cNvSpPr/>
            <p:nvPr/>
          </p:nvSpPr>
          <p:spPr>
            <a:xfrm>
              <a:off x="2029975" y="3568625"/>
              <a:ext cx="152875" cy="91650"/>
            </a:xfrm>
            <a:custGeom>
              <a:rect b="b" l="l" r="r" t="t"/>
              <a:pathLst>
                <a:path extrusionOk="0" h="3666" w="6115">
                  <a:moveTo>
                    <a:pt x="6026" y="0"/>
                  </a:moveTo>
                  <a:lnTo>
                    <a:pt x="6026" y="0"/>
                  </a:lnTo>
                  <a:cubicBezTo>
                    <a:pt x="5730" y="79"/>
                    <a:pt x="5441" y="203"/>
                    <a:pt x="5185" y="374"/>
                  </a:cubicBezTo>
                  <a:cubicBezTo>
                    <a:pt x="4329" y="942"/>
                    <a:pt x="3812" y="1880"/>
                    <a:pt x="2920" y="2415"/>
                  </a:cubicBezTo>
                  <a:cubicBezTo>
                    <a:pt x="2346" y="2757"/>
                    <a:pt x="1701" y="2956"/>
                    <a:pt x="1049" y="3060"/>
                  </a:cubicBezTo>
                  <a:cubicBezTo>
                    <a:pt x="731" y="3110"/>
                    <a:pt x="410" y="3134"/>
                    <a:pt x="89" y="3134"/>
                  </a:cubicBezTo>
                  <a:lnTo>
                    <a:pt x="0" y="3134"/>
                  </a:lnTo>
                  <a:cubicBezTo>
                    <a:pt x="249" y="3438"/>
                    <a:pt x="581" y="3666"/>
                    <a:pt x="895" y="3666"/>
                  </a:cubicBezTo>
                  <a:cubicBezTo>
                    <a:pt x="945" y="3666"/>
                    <a:pt x="995" y="3659"/>
                    <a:pt x="1041" y="3648"/>
                  </a:cubicBezTo>
                  <a:cubicBezTo>
                    <a:pt x="1954" y="3417"/>
                    <a:pt x="2835" y="3027"/>
                    <a:pt x="3583" y="2454"/>
                  </a:cubicBezTo>
                  <a:cubicBezTo>
                    <a:pt x="4283" y="1919"/>
                    <a:pt x="4814" y="1074"/>
                    <a:pt x="5677" y="795"/>
                  </a:cubicBezTo>
                  <a:cubicBezTo>
                    <a:pt x="6037" y="678"/>
                    <a:pt x="6115" y="357"/>
                    <a:pt x="6026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7" name="Google Shape;2377;p54"/>
            <p:cNvSpPr/>
            <p:nvPr/>
          </p:nvSpPr>
          <p:spPr>
            <a:xfrm>
              <a:off x="2014350" y="3538575"/>
              <a:ext cx="166275" cy="108425"/>
            </a:xfrm>
            <a:custGeom>
              <a:rect b="b" l="l" r="r" t="t"/>
              <a:pathLst>
                <a:path extrusionOk="0" h="4337" w="6651">
                  <a:moveTo>
                    <a:pt x="5424" y="1"/>
                  </a:moveTo>
                  <a:cubicBezTo>
                    <a:pt x="5364" y="1"/>
                    <a:pt x="5303" y="8"/>
                    <a:pt x="5242" y="26"/>
                  </a:cubicBezTo>
                  <a:cubicBezTo>
                    <a:pt x="4401" y="297"/>
                    <a:pt x="3884" y="892"/>
                    <a:pt x="3252" y="1474"/>
                  </a:cubicBezTo>
                  <a:cubicBezTo>
                    <a:pt x="2490" y="2172"/>
                    <a:pt x="1613" y="2625"/>
                    <a:pt x="611" y="2878"/>
                  </a:cubicBezTo>
                  <a:cubicBezTo>
                    <a:pt x="1" y="3031"/>
                    <a:pt x="186" y="3801"/>
                    <a:pt x="625" y="4336"/>
                  </a:cubicBezTo>
                  <a:lnTo>
                    <a:pt x="714" y="4336"/>
                  </a:lnTo>
                  <a:cubicBezTo>
                    <a:pt x="1035" y="4336"/>
                    <a:pt x="1356" y="4312"/>
                    <a:pt x="1674" y="4262"/>
                  </a:cubicBezTo>
                  <a:cubicBezTo>
                    <a:pt x="2326" y="4158"/>
                    <a:pt x="2971" y="3959"/>
                    <a:pt x="3545" y="3617"/>
                  </a:cubicBezTo>
                  <a:cubicBezTo>
                    <a:pt x="4437" y="3082"/>
                    <a:pt x="4954" y="2144"/>
                    <a:pt x="5810" y="1576"/>
                  </a:cubicBezTo>
                  <a:cubicBezTo>
                    <a:pt x="6066" y="1405"/>
                    <a:pt x="6355" y="1281"/>
                    <a:pt x="6651" y="1202"/>
                  </a:cubicBezTo>
                  <a:cubicBezTo>
                    <a:pt x="6509" y="639"/>
                    <a:pt x="5941" y="1"/>
                    <a:pt x="5424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8" name="Google Shape;2378;p54"/>
            <p:cNvSpPr/>
            <p:nvPr/>
          </p:nvSpPr>
          <p:spPr>
            <a:xfrm>
              <a:off x="2199600" y="3542125"/>
              <a:ext cx="59475" cy="48000"/>
            </a:xfrm>
            <a:custGeom>
              <a:rect b="b" l="l" r="r" t="t"/>
              <a:pathLst>
                <a:path extrusionOk="0" h="1920" w="2379">
                  <a:moveTo>
                    <a:pt x="1755" y="1"/>
                  </a:moveTo>
                  <a:cubicBezTo>
                    <a:pt x="1897" y="65"/>
                    <a:pt x="2033" y="137"/>
                    <a:pt x="2168" y="212"/>
                  </a:cubicBezTo>
                  <a:cubicBezTo>
                    <a:pt x="2239" y="251"/>
                    <a:pt x="2308" y="294"/>
                    <a:pt x="2379" y="336"/>
                  </a:cubicBezTo>
                  <a:cubicBezTo>
                    <a:pt x="2193" y="147"/>
                    <a:pt x="1979" y="1"/>
                    <a:pt x="1759" y="1"/>
                  </a:cubicBezTo>
                  <a:close/>
                  <a:moveTo>
                    <a:pt x="1" y="982"/>
                  </a:moveTo>
                  <a:cubicBezTo>
                    <a:pt x="243" y="1367"/>
                    <a:pt x="589" y="1770"/>
                    <a:pt x="1052" y="1838"/>
                  </a:cubicBezTo>
                  <a:cubicBezTo>
                    <a:pt x="1306" y="1877"/>
                    <a:pt x="1559" y="1905"/>
                    <a:pt x="1816" y="1920"/>
                  </a:cubicBezTo>
                  <a:cubicBezTo>
                    <a:pt x="1640" y="1745"/>
                    <a:pt x="1466" y="1567"/>
                    <a:pt x="1252" y="1413"/>
                  </a:cubicBezTo>
                  <a:cubicBezTo>
                    <a:pt x="878" y="1139"/>
                    <a:pt x="442" y="1003"/>
                    <a:pt x="1" y="982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9" name="Google Shape;2379;p54"/>
            <p:cNvSpPr/>
            <p:nvPr/>
          </p:nvSpPr>
          <p:spPr>
            <a:xfrm>
              <a:off x="2187225" y="3540100"/>
              <a:ext cx="94850" cy="50400"/>
            </a:xfrm>
            <a:custGeom>
              <a:rect b="b" l="l" r="r" t="t"/>
              <a:pathLst>
                <a:path extrusionOk="0" h="2016" w="3794">
                  <a:moveTo>
                    <a:pt x="381" y="1"/>
                  </a:moveTo>
                  <a:cubicBezTo>
                    <a:pt x="0" y="1"/>
                    <a:pt x="374" y="867"/>
                    <a:pt x="445" y="988"/>
                  </a:cubicBezTo>
                  <a:cubicBezTo>
                    <a:pt x="463" y="1013"/>
                    <a:pt x="478" y="1038"/>
                    <a:pt x="496" y="1063"/>
                  </a:cubicBezTo>
                  <a:cubicBezTo>
                    <a:pt x="937" y="1084"/>
                    <a:pt x="1373" y="1220"/>
                    <a:pt x="1747" y="1494"/>
                  </a:cubicBezTo>
                  <a:cubicBezTo>
                    <a:pt x="1961" y="1648"/>
                    <a:pt x="2135" y="1826"/>
                    <a:pt x="2311" y="2001"/>
                  </a:cubicBezTo>
                  <a:cubicBezTo>
                    <a:pt x="2474" y="2012"/>
                    <a:pt x="2639" y="2015"/>
                    <a:pt x="2803" y="2015"/>
                  </a:cubicBezTo>
                  <a:cubicBezTo>
                    <a:pt x="2981" y="2015"/>
                    <a:pt x="3159" y="2012"/>
                    <a:pt x="3341" y="1997"/>
                  </a:cubicBezTo>
                  <a:cubicBezTo>
                    <a:pt x="3794" y="1969"/>
                    <a:pt x="3434" y="1202"/>
                    <a:pt x="3323" y="1017"/>
                  </a:cubicBezTo>
                  <a:cubicBezTo>
                    <a:pt x="3223" y="852"/>
                    <a:pt x="3063" y="613"/>
                    <a:pt x="2874" y="417"/>
                  </a:cubicBezTo>
                  <a:cubicBezTo>
                    <a:pt x="2803" y="375"/>
                    <a:pt x="2734" y="332"/>
                    <a:pt x="2663" y="293"/>
                  </a:cubicBezTo>
                  <a:cubicBezTo>
                    <a:pt x="2528" y="218"/>
                    <a:pt x="2392" y="146"/>
                    <a:pt x="2250" y="82"/>
                  </a:cubicBezTo>
                  <a:lnTo>
                    <a:pt x="2221" y="82"/>
                  </a:lnTo>
                  <a:cubicBezTo>
                    <a:pt x="2043" y="93"/>
                    <a:pt x="1862" y="100"/>
                    <a:pt x="1683" y="100"/>
                  </a:cubicBezTo>
                  <a:cubicBezTo>
                    <a:pt x="1266" y="100"/>
                    <a:pt x="848" y="68"/>
                    <a:pt x="428" y="4"/>
                  </a:cubicBezTo>
                  <a:cubicBezTo>
                    <a:pt x="414" y="1"/>
                    <a:pt x="396" y="1"/>
                    <a:pt x="381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380" name="Google Shape;2380;p54"/>
          <p:cNvPicPr preferRelativeResize="0"/>
          <p:nvPr/>
        </p:nvPicPr>
        <p:blipFill rotWithShape="1">
          <a:blip r:embed="rId3">
            <a:alphaModFix/>
          </a:blip>
          <a:srcRect b="39209" l="0" r="0" t="0"/>
          <a:stretch/>
        </p:blipFill>
        <p:spPr>
          <a:xfrm>
            <a:off x="3593425" y="541125"/>
            <a:ext cx="5415999" cy="15804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381" name="Google Shape;2381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7374" y="2245875"/>
            <a:ext cx="4446650" cy="26024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grpSp>
        <p:nvGrpSpPr>
          <p:cNvPr id="2382" name="Google Shape;2382;p54"/>
          <p:cNvGrpSpPr/>
          <p:nvPr/>
        </p:nvGrpSpPr>
        <p:grpSpPr>
          <a:xfrm flipH="1" rot="-4233683">
            <a:off x="5374693" y="2541048"/>
            <a:ext cx="1081822" cy="644157"/>
            <a:chOff x="851420" y="3679860"/>
            <a:chExt cx="804350" cy="359731"/>
          </a:xfrm>
        </p:grpSpPr>
        <p:sp>
          <p:nvSpPr>
            <p:cNvPr id="2383" name="Google Shape;2383;p54"/>
            <p:cNvSpPr/>
            <p:nvPr/>
          </p:nvSpPr>
          <p:spPr>
            <a:xfrm>
              <a:off x="851420" y="3679860"/>
              <a:ext cx="759049" cy="359731"/>
            </a:xfrm>
            <a:custGeom>
              <a:rect b="b" l="l" r="r" t="t"/>
              <a:pathLst>
                <a:path extrusionOk="0" h="12795" w="26998">
                  <a:moveTo>
                    <a:pt x="26067" y="0"/>
                  </a:moveTo>
                  <a:cubicBezTo>
                    <a:pt x="25738" y="0"/>
                    <a:pt x="25382" y="107"/>
                    <a:pt x="25143" y="318"/>
                  </a:cubicBezTo>
                  <a:cubicBezTo>
                    <a:pt x="25336" y="243"/>
                    <a:pt x="25582" y="189"/>
                    <a:pt x="25810" y="189"/>
                  </a:cubicBezTo>
                  <a:cubicBezTo>
                    <a:pt x="26145" y="189"/>
                    <a:pt x="26441" y="300"/>
                    <a:pt x="26487" y="617"/>
                  </a:cubicBezTo>
                  <a:cubicBezTo>
                    <a:pt x="26530" y="928"/>
                    <a:pt x="26577" y="1231"/>
                    <a:pt x="26627" y="1537"/>
                  </a:cubicBezTo>
                  <a:cubicBezTo>
                    <a:pt x="26712" y="1280"/>
                    <a:pt x="26787" y="1020"/>
                    <a:pt x="26858" y="757"/>
                  </a:cubicBezTo>
                  <a:cubicBezTo>
                    <a:pt x="26997" y="247"/>
                    <a:pt x="26566" y="0"/>
                    <a:pt x="26067" y="0"/>
                  </a:cubicBezTo>
                  <a:close/>
                  <a:moveTo>
                    <a:pt x="24502" y="3145"/>
                  </a:moveTo>
                  <a:cubicBezTo>
                    <a:pt x="24369" y="3209"/>
                    <a:pt x="24230" y="3270"/>
                    <a:pt x="24095" y="3331"/>
                  </a:cubicBezTo>
                  <a:cubicBezTo>
                    <a:pt x="24013" y="3367"/>
                    <a:pt x="23931" y="3406"/>
                    <a:pt x="23849" y="3441"/>
                  </a:cubicBezTo>
                  <a:cubicBezTo>
                    <a:pt x="22526" y="6081"/>
                    <a:pt x="20419" y="8309"/>
                    <a:pt x="17809" y="9700"/>
                  </a:cubicBezTo>
                  <a:cubicBezTo>
                    <a:pt x="21085" y="8798"/>
                    <a:pt x="23684" y="6790"/>
                    <a:pt x="24502" y="3145"/>
                  </a:cubicBezTo>
                  <a:close/>
                  <a:moveTo>
                    <a:pt x="1427" y="7078"/>
                  </a:moveTo>
                  <a:cubicBezTo>
                    <a:pt x="749" y="7078"/>
                    <a:pt x="1" y="7582"/>
                    <a:pt x="390" y="8199"/>
                  </a:cubicBezTo>
                  <a:cubicBezTo>
                    <a:pt x="1837" y="10502"/>
                    <a:pt x="4829" y="11729"/>
                    <a:pt x="7368" y="12338"/>
                  </a:cubicBezTo>
                  <a:cubicBezTo>
                    <a:pt x="8641" y="12641"/>
                    <a:pt x="9946" y="12794"/>
                    <a:pt x="11254" y="12794"/>
                  </a:cubicBezTo>
                  <a:cubicBezTo>
                    <a:pt x="12863" y="12794"/>
                    <a:pt x="14474" y="12563"/>
                    <a:pt x="16015" y="12096"/>
                  </a:cubicBezTo>
                  <a:cubicBezTo>
                    <a:pt x="16514" y="11943"/>
                    <a:pt x="17002" y="11767"/>
                    <a:pt x="17476" y="11568"/>
                  </a:cubicBezTo>
                  <a:lnTo>
                    <a:pt x="17476" y="11568"/>
                  </a:lnTo>
                  <a:cubicBezTo>
                    <a:pt x="16343" y="11760"/>
                    <a:pt x="15159" y="11849"/>
                    <a:pt x="13954" y="11849"/>
                  </a:cubicBezTo>
                  <a:cubicBezTo>
                    <a:pt x="9404" y="11849"/>
                    <a:pt x="4600" y="10595"/>
                    <a:pt x="1449" y="8994"/>
                  </a:cubicBezTo>
                  <a:cubicBezTo>
                    <a:pt x="867" y="8701"/>
                    <a:pt x="357" y="7503"/>
                    <a:pt x="921" y="7503"/>
                  </a:cubicBezTo>
                  <a:cubicBezTo>
                    <a:pt x="1024" y="7503"/>
                    <a:pt x="1160" y="7542"/>
                    <a:pt x="1338" y="7631"/>
                  </a:cubicBezTo>
                  <a:cubicBezTo>
                    <a:pt x="1834" y="7885"/>
                    <a:pt x="2372" y="8127"/>
                    <a:pt x="2943" y="8355"/>
                  </a:cubicBezTo>
                  <a:cubicBezTo>
                    <a:pt x="2665" y="8077"/>
                    <a:pt x="2418" y="7778"/>
                    <a:pt x="2215" y="7450"/>
                  </a:cubicBezTo>
                  <a:cubicBezTo>
                    <a:pt x="2051" y="7189"/>
                    <a:pt x="1745" y="7078"/>
                    <a:pt x="1427" y="7078"/>
                  </a:cubicBezTo>
                  <a:close/>
                </a:path>
              </a:pathLst>
            </a:custGeom>
            <a:solidFill>
              <a:srgbClr val="52AF8A"/>
            </a:solidFill>
            <a:ln cap="flat" cmpd="sng" w="9525">
              <a:solidFill>
                <a:srgbClr val="52AF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4" name="Google Shape;2384;p54"/>
            <p:cNvSpPr/>
            <p:nvPr/>
          </p:nvSpPr>
          <p:spPr>
            <a:xfrm>
              <a:off x="934132" y="3810282"/>
              <a:ext cx="637451" cy="194809"/>
            </a:xfrm>
            <a:custGeom>
              <a:rect b="b" l="l" r="r" t="t"/>
              <a:pathLst>
                <a:path extrusionOk="0" h="6929" w="22673">
                  <a:moveTo>
                    <a:pt x="1" y="3716"/>
                  </a:moveTo>
                  <a:cubicBezTo>
                    <a:pt x="1495" y="5203"/>
                    <a:pt x="3913" y="5999"/>
                    <a:pt x="5848" y="6369"/>
                  </a:cubicBezTo>
                  <a:cubicBezTo>
                    <a:pt x="6725" y="6537"/>
                    <a:pt x="7624" y="6622"/>
                    <a:pt x="8523" y="6622"/>
                  </a:cubicBezTo>
                  <a:cubicBezTo>
                    <a:pt x="10099" y="6622"/>
                    <a:pt x="11671" y="6362"/>
                    <a:pt x="13147" y="5827"/>
                  </a:cubicBezTo>
                  <a:cubicBezTo>
                    <a:pt x="13743" y="5609"/>
                    <a:pt x="14317" y="5357"/>
                    <a:pt x="14867" y="5061"/>
                  </a:cubicBezTo>
                  <a:lnTo>
                    <a:pt x="14867" y="5061"/>
                  </a:lnTo>
                  <a:cubicBezTo>
                    <a:pt x="13369" y="5474"/>
                    <a:pt x="11728" y="5656"/>
                    <a:pt x="10053" y="5656"/>
                  </a:cubicBezTo>
                  <a:cubicBezTo>
                    <a:pt x="6526" y="5656"/>
                    <a:pt x="2846" y="4854"/>
                    <a:pt x="1" y="3716"/>
                  </a:cubicBezTo>
                  <a:close/>
                  <a:moveTo>
                    <a:pt x="22315" y="0"/>
                  </a:moveTo>
                  <a:cubicBezTo>
                    <a:pt x="20557" y="3074"/>
                    <a:pt x="17833" y="5553"/>
                    <a:pt x="14534" y="6929"/>
                  </a:cubicBezTo>
                  <a:cubicBezTo>
                    <a:pt x="18190" y="6308"/>
                    <a:pt x="21292" y="4600"/>
                    <a:pt x="22672" y="1231"/>
                  </a:cubicBezTo>
                  <a:cubicBezTo>
                    <a:pt x="22544" y="825"/>
                    <a:pt x="22426" y="410"/>
                    <a:pt x="22315" y="0"/>
                  </a:cubicBezTo>
                  <a:close/>
                </a:path>
              </a:pathLst>
            </a:custGeom>
            <a:solidFill>
              <a:srgbClr val="52AF8A"/>
            </a:solidFill>
            <a:ln cap="flat" cmpd="sng" w="9525">
              <a:solidFill>
                <a:srgbClr val="52AF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5" name="Google Shape;2385;p54"/>
            <p:cNvSpPr/>
            <p:nvPr/>
          </p:nvSpPr>
          <p:spPr>
            <a:xfrm>
              <a:off x="861457" y="3765158"/>
              <a:ext cx="700092" cy="247862"/>
            </a:xfrm>
            <a:custGeom>
              <a:rect b="b" l="l" r="r" t="t"/>
              <a:pathLst>
                <a:path extrusionOk="0" h="8816" w="24901">
                  <a:moveTo>
                    <a:pt x="24387" y="1"/>
                  </a:moveTo>
                  <a:cubicBezTo>
                    <a:pt x="24308" y="37"/>
                    <a:pt x="24226" y="76"/>
                    <a:pt x="24145" y="111"/>
                  </a:cubicBezTo>
                  <a:cubicBezTo>
                    <a:pt x="23327" y="3756"/>
                    <a:pt x="20728" y="5764"/>
                    <a:pt x="17452" y="6666"/>
                  </a:cubicBezTo>
                  <a:cubicBezTo>
                    <a:pt x="16902" y="6962"/>
                    <a:pt x="16328" y="7214"/>
                    <a:pt x="15732" y="7432"/>
                  </a:cubicBezTo>
                  <a:cubicBezTo>
                    <a:pt x="14256" y="7967"/>
                    <a:pt x="12684" y="8227"/>
                    <a:pt x="11108" y="8227"/>
                  </a:cubicBezTo>
                  <a:cubicBezTo>
                    <a:pt x="10209" y="8227"/>
                    <a:pt x="9310" y="8142"/>
                    <a:pt x="8433" y="7974"/>
                  </a:cubicBezTo>
                  <a:cubicBezTo>
                    <a:pt x="6498" y="7604"/>
                    <a:pt x="4080" y="6808"/>
                    <a:pt x="2586" y="5321"/>
                  </a:cubicBezTo>
                  <a:cubicBezTo>
                    <a:pt x="2015" y="5093"/>
                    <a:pt x="1477" y="4851"/>
                    <a:pt x="981" y="4597"/>
                  </a:cubicBezTo>
                  <a:cubicBezTo>
                    <a:pt x="803" y="4508"/>
                    <a:pt x="667" y="4469"/>
                    <a:pt x="564" y="4469"/>
                  </a:cubicBezTo>
                  <a:cubicBezTo>
                    <a:pt x="0" y="4469"/>
                    <a:pt x="510" y="5667"/>
                    <a:pt x="1092" y="5960"/>
                  </a:cubicBezTo>
                  <a:cubicBezTo>
                    <a:pt x="4243" y="7561"/>
                    <a:pt x="9047" y="8815"/>
                    <a:pt x="13597" y="8815"/>
                  </a:cubicBezTo>
                  <a:cubicBezTo>
                    <a:pt x="14802" y="8815"/>
                    <a:pt x="15986" y="8726"/>
                    <a:pt x="17119" y="8534"/>
                  </a:cubicBezTo>
                  <a:cubicBezTo>
                    <a:pt x="20418" y="7158"/>
                    <a:pt x="23142" y="4679"/>
                    <a:pt x="24900" y="1605"/>
                  </a:cubicBezTo>
                  <a:cubicBezTo>
                    <a:pt x="24815" y="1288"/>
                    <a:pt x="24736" y="971"/>
                    <a:pt x="24661" y="650"/>
                  </a:cubicBezTo>
                  <a:cubicBezTo>
                    <a:pt x="24576" y="432"/>
                    <a:pt x="24483" y="215"/>
                    <a:pt x="24387" y="1"/>
                  </a:cubicBezTo>
                  <a:close/>
                </a:path>
              </a:pathLst>
            </a:custGeom>
            <a:solidFill>
              <a:srgbClr val="52AF8A"/>
            </a:solidFill>
            <a:ln cap="flat" cmpd="sng" w="9525">
              <a:solidFill>
                <a:srgbClr val="52AF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6" name="Google Shape;2386;p54"/>
            <p:cNvSpPr/>
            <p:nvPr/>
          </p:nvSpPr>
          <p:spPr>
            <a:xfrm>
              <a:off x="1466053" y="3759845"/>
              <a:ext cx="63680" cy="41666"/>
            </a:xfrm>
            <a:custGeom>
              <a:rect b="b" l="l" r="r" t="t"/>
              <a:pathLst>
                <a:path extrusionOk="0" h="1482" w="2265">
                  <a:moveTo>
                    <a:pt x="2265" y="1"/>
                  </a:moveTo>
                  <a:cubicBezTo>
                    <a:pt x="1613" y="468"/>
                    <a:pt x="942" y="910"/>
                    <a:pt x="250" y="1327"/>
                  </a:cubicBezTo>
                  <a:cubicBezTo>
                    <a:pt x="168" y="1378"/>
                    <a:pt x="86" y="1427"/>
                    <a:pt x="0" y="1481"/>
                  </a:cubicBezTo>
                  <a:cubicBezTo>
                    <a:pt x="664" y="1185"/>
                    <a:pt x="1323" y="892"/>
                    <a:pt x="1987" y="596"/>
                  </a:cubicBezTo>
                  <a:cubicBezTo>
                    <a:pt x="2083" y="400"/>
                    <a:pt x="2176" y="201"/>
                    <a:pt x="2265" y="1"/>
                  </a:cubicBezTo>
                  <a:close/>
                </a:path>
              </a:pathLst>
            </a:custGeom>
            <a:solidFill>
              <a:srgbClr val="52AF8A"/>
            </a:solidFill>
            <a:ln cap="flat" cmpd="sng" w="9525">
              <a:solidFill>
                <a:srgbClr val="52AF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7" name="Google Shape;2387;p54"/>
            <p:cNvSpPr/>
            <p:nvPr/>
          </p:nvSpPr>
          <p:spPr>
            <a:xfrm>
              <a:off x="1586157" y="3774998"/>
              <a:ext cx="69613" cy="178080"/>
            </a:xfrm>
            <a:custGeom>
              <a:rect b="b" l="l" r="r" t="t"/>
              <a:pathLst>
                <a:path extrusionOk="0" h="6334" w="2476">
                  <a:moveTo>
                    <a:pt x="871" y="1"/>
                  </a:moveTo>
                  <a:lnTo>
                    <a:pt x="871" y="1"/>
                  </a:lnTo>
                  <a:cubicBezTo>
                    <a:pt x="1181" y="1313"/>
                    <a:pt x="1584" y="2600"/>
                    <a:pt x="2079" y="3866"/>
                  </a:cubicBezTo>
                  <a:cubicBezTo>
                    <a:pt x="1783" y="2543"/>
                    <a:pt x="1380" y="1259"/>
                    <a:pt x="871" y="1"/>
                  </a:cubicBezTo>
                  <a:close/>
                  <a:moveTo>
                    <a:pt x="150" y="4382"/>
                  </a:moveTo>
                  <a:lnTo>
                    <a:pt x="150" y="4382"/>
                  </a:lnTo>
                  <a:cubicBezTo>
                    <a:pt x="203" y="4636"/>
                    <a:pt x="254" y="4886"/>
                    <a:pt x="300" y="5139"/>
                  </a:cubicBezTo>
                  <a:cubicBezTo>
                    <a:pt x="104" y="5249"/>
                    <a:pt x="0" y="5378"/>
                    <a:pt x="79" y="5503"/>
                  </a:cubicBezTo>
                  <a:cubicBezTo>
                    <a:pt x="221" y="5730"/>
                    <a:pt x="364" y="5955"/>
                    <a:pt x="507" y="6184"/>
                  </a:cubicBezTo>
                  <a:cubicBezTo>
                    <a:pt x="571" y="6287"/>
                    <a:pt x="781" y="6334"/>
                    <a:pt x="1038" y="6334"/>
                  </a:cubicBezTo>
                  <a:cubicBezTo>
                    <a:pt x="1630" y="6334"/>
                    <a:pt x="2475" y="6098"/>
                    <a:pt x="2433" y="5781"/>
                  </a:cubicBezTo>
                  <a:cubicBezTo>
                    <a:pt x="2379" y="5424"/>
                    <a:pt x="2321" y="5071"/>
                    <a:pt x="2254" y="4718"/>
                  </a:cubicBezTo>
                  <a:cubicBezTo>
                    <a:pt x="2094" y="5035"/>
                    <a:pt x="1580" y="5256"/>
                    <a:pt x="1113" y="5256"/>
                  </a:cubicBezTo>
                  <a:cubicBezTo>
                    <a:pt x="771" y="5256"/>
                    <a:pt x="453" y="5136"/>
                    <a:pt x="332" y="4843"/>
                  </a:cubicBezTo>
                  <a:cubicBezTo>
                    <a:pt x="272" y="4690"/>
                    <a:pt x="211" y="4536"/>
                    <a:pt x="150" y="4382"/>
                  </a:cubicBezTo>
                  <a:close/>
                </a:path>
              </a:pathLst>
            </a:custGeom>
            <a:solidFill>
              <a:srgbClr val="52AF8A"/>
            </a:solidFill>
            <a:ln cap="flat" cmpd="sng" w="9525">
              <a:solidFill>
                <a:srgbClr val="52AF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8" name="Google Shape;2388;p54"/>
            <p:cNvSpPr/>
            <p:nvPr/>
          </p:nvSpPr>
          <p:spPr>
            <a:xfrm>
              <a:off x="1346849" y="3688772"/>
              <a:ext cx="263803" cy="156038"/>
            </a:xfrm>
            <a:custGeom>
              <a:rect b="b" l="l" r="r" t="t"/>
              <a:pathLst>
                <a:path extrusionOk="0" h="5550" w="9383">
                  <a:moveTo>
                    <a:pt x="9005" y="1220"/>
                  </a:moveTo>
                  <a:cubicBezTo>
                    <a:pt x="8944" y="1409"/>
                    <a:pt x="8880" y="1595"/>
                    <a:pt x="8812" y="1780"/>
                  </a:cubicBezTo>
                  <a:cubicBezTo>
                    <a:pt x="9015" y="2204"/>
                    <a:pt x="9204" y="2636"/>
                    <a:pt x="9383" y="3068"/>
                  </a:cubicBezTo>
                  <a:cubicBezTo>
                    <a:pt x="9236" y="2458"/>
                    <a:pt x="9111" y="1841"/>
                    <a:pt x="9005" y="1220"/>
                  </a:cubicBezTo>
                  <a:close/>
                  <a:moveTo>
                    <a:pt x="7521" y="1"/>
                  </a:moveTo>
                  <a:lnTo>
                    <a:pt x="7521" y="1"/>
                  </a:lnTo>
                  <a:cubicBezTo>
                    <a:pt x="7414" y="43"/>
                    <a:pt x="7325" y="90"/>
                    <a:pt x="7265" y="140"/>
                  </a:cubicBezTo>
                  <a:cubicBezTo>
                    <a:pt x="6309" y="932"/>
                    <a:pt x="5318" y="1677"/>
                    <a:pt x="4280" y="2362"/>
                  </a:cubicBezTo>
                  <a:cubicBezTo>
                    <a:pt x="3723" y="2721"/>
                    <a:pt x="3160" y="3071"/>
                    <a:pt x="2583" y="3396"/>
                  </a:cubicBezTo>
                  <a:cubicBezTo>
                    <a:pt x="2311" y="3549"/>
                    <a:pt x="1773" y="3955"/>
                    <a:pt x="1388" y="4120"/>
                  </a:cubicBezTo>
                  <a:cubicBezTo>
                    <a:pt x="1324" y="4108"/>
                    <a:pt x="1256" y="4105"/>
                    <a:pt x="1189" y="4105"/>
                  </a:cubicBezTo>
                  <a:cubicBezTo>
                    <a:pt x="1024" y="4105"/>
                    <a:pt x="853" y="4138"/>
                    <a:pt x="682" y="4212"/>
                  </a:cubicBezTo>
                  <a:cubicBezTo>
                    <a:pt x="661" y="4223"/>
                    <a:pt x="639" y="4230"/>
                    <a:pt x="618" y="4240"/>
                  </a:cubicBezTo>
                  <a:cubicBezTo>
                    <a:pt x="315" y="4376"/>
                    <a:pt x="1" y="4676"/>
                    <a:pt x="68" y="5036"/>
                  </a:cubicBezTo>
                  <a:cubicBezTo>
                    <a:pt x="76" y="5064"/>
                    <a:pt x="80" y="5093"/>
                    <a:pt x="86" y="5122"/>
                  </a:cubicBezTo>
                  <a:cubicBezTo>
                    <a:pt x="144" y="5438"/>
                    <a:pt x="564" y="5550"/>
                    <a:pt x="857" y="5550"/>
                  </a:cubicBezTo>
                  <a:cubicBezTo>
                    <a:pt x="893" y="5550"/>
                    <a:pt x="924" y="5550"/>
                    <a:pt x="957" y="5545"/>
                  </a:cubicBezTo>
                  <a:cubicBezTo>
                    <a:pt x="2097" y="5435"/>
                    <a:pt x="3246" y="4630"/>
                    <a:pt x="4240" y="4009"/>
                  </a:cubicBezTo>
                  <a:lnTo>
                    <a:pt x="4240" y="4009"/>
                  </a:lnTo>
                  <a:cubicBezTo>
                    <a:pt x="3602" y="4294"/>
                    <a:pt x="2964" y="4576"/>
                    <a:pt x="2323" y="4861"/>
                  </a:cubicBezTo>
                  <a:cubicBezTo>
                    <a:pt x="2069" y="4975"/>
                    <a:pt x="1602" y="5147"/>
                    <a:pt x="1235" y="5147"/>
                  </a:cubicBezTo>
                  <a:cubicBezTo>
                    <a:pt x="1120" y="5147"/>
                    <a:pt x="1013" y="5129"/>
                    <a:pt x="928" y="5089"/>
                  </a:cubicBezTo>
                  <a:cubicBezTo>
                    <a:pt x="679" y="4968"/>
                    <a:pt x="432" y="4818"/>
                    <a:pt x="853" y="4630"/>
                  </a:cubicBezTo>
                  <a:cubicBezTo>
                    <a:pt x="1890" y="4166"/>
                    <a:pt x="2928" y="3705"/>
                    <a:pt x="3962" y="3242"/>
                  </a:cubicBezTo>
                  <a:cubicBezTo>
                    <a:pt x="4872" y="2839"/>
                    <a:pt x="6084" y="2529"/>
                    <a:pt x="6722" y="1720"/>
                  </a:cubicBezTo>
                  <a:cubicBezTo>
                    <a:pt x="6758" y="1673"/>
                    <a:pt x="6815" y="1627"/>
                    <a:pt x="6890" y="1580"/>
                  </a:cubicBezTo>
                  <a:cubicBezTo>
                    <a:pt x="7033" y="1192"/>
                    <a:pt x="7158" y="796"/>
                    <a:pt x="7268" y="394"/>
                  </a:cubicBezTo>
                  <a:cubicBezTo>
                    <a:pt x="7307" y="236"/>
                    <a:pt x="7400" y="108"/>
                    <a:pt x="7521" y="1"/>
                  </a:cubicBezTo>
                  <a:close/>
                </a:path>
              </a:pathLst>
            </a:custGeom>
            <a:solidFill>
              <a:srgbClr val="52AF8A"/>
            </a:solidFill>
            <a:ln cap="flat" cmpd="sng" w="9525">
              <a:solidFill>
                <a:srgbClr val="52AF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9" name="Google Shape;2389;p54"/>
            <p:cNvSpPr/>
            <p:nvPr/>
          </p:nvSpPr>
          <p:spPr>
            <a:xfrm>
              <a:off x="1571537" y="3837665"/>
              <a:ext cx="18865" cy="60560"/>
            </a:xfrm>
            <a:custGeom>
              <a:rect b="b" l="l" r="r" t="t"/>
              <a:pathLst>
                <a:path extrusionOk="0" h="2154" w="671">
                  <a:moveTo>
                    <a:pt x="99" y="0"/>
                  </a:moveTo>
                  <a:cubicBezTo>
                    <a:pt x="68" y="86"/>
                    <a:pt x="35" y="171"/>
                    <a:pt x="0" y="257"/>
                  </a:cubicBezTo>
                  <a:cubicBezTo>
                    <a:pt x="200" y="895"/>
                    <a:pt x="424" y="1526"/>
                    <a:pt x="670" y="2153"/>
                  </a:cubicBezTo>
                  <a:cubicBezTo>
                    <a:pt x="514" y="1426"/>
                    <a:pt x="324" y="706"/>
                    <a:pt x="99" y="0"/>
                  </a:cubicBezTo>
                  <a:close/>
                </a:path>
              </a:pathLst>
            </a:custGeom>
            <a:solidFill>
              <a:srgbClr val="52AF8A"/>
            </a:solidFill>
            <a:ln cap="flat" cmpd="sng" w="9525">
              <a:solidFill>
                <a:srgbClr val="52AF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0" name="Google Shape;2390;p54"/>
            <p:cNvSpPr/>
            <p:nvPr/>
          </p:nvSpPr>
          <p:spPr>
            <a:xfrm>
              <a:off x="1561501" y="3806289"/>
              <a:ext cx="12849" cy="38630"/>
            </a:xfrm>
            <a:custGeom>
              <a:rect b="b" l="l" r="r" t="t"/>
              <a:pathLst>
                <a:path extrusionOk="0" h="1374" w="457">
                  <a:moveTo>
                    <a:pt x="79" y="0"/>
                  </a:moveTo>
                  <a:cubicBezTo>
                    <a:pt x="53" y="47"/>
                    <a:pt x="25" y="93"/>
                    <a:pt x="0" y="142"/>
                  </a:cubicBezTo>
                  <a:cubicBezTo>
                    <a:pt x="111" y="552"/>
                    <a:pt x="229" y="967"/>
                    <a:pt x="357" y="1373"/>
                  </a:cubicBezTo>
                  <a:cubicBezTo>
                    <a:pt x="392" y="1287"/>
                    <a:pt x="425" y="1202"/>
                    <a:pt x="456" y="1116"/>
                  </a:cubicBezTo>
                  <a:cubicBezTo>
                    <a:pt x="339" y="741"/>
                    <a:pt x="214" y="371"/>
                    <a:pt x="79" y="0"/>
                  </a:cubicBezTo>
                  <a:close/>
                </a:path>
              </a:pathLst>
            </a:custGeom>
            <a:solidFill>
              <a:srgbClr val="52AF8A"/>
            </a:solidFill>
            <a:ln cap="flat" cmpd="sng" w="9525">
              <a:solidFill>
                <a:srgbClr val="52AF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1" name="Google Shape;2391;p54"/>
            <p:cNvSpPr/>
            <p:nvPr/>
          </p:nvSpPr>
          <p:spPr>
            <a:xfrm>
              <a:off x="1554781" y="3783432"/>
              <a:ext cx="8941" cy="26878"/>
            </a:xfrm>
            <a:custGeom>
              <a:rect b="b" l="l" r="r" t="t"/>
              <a:pathLst>
                <a:path extrusionOk="0" h="956" w="318">
                  <a:moveTo>
                    <a:pt x="0" y="0"/>
                  </a:moveTo>
                  <a:lnTo>
                    <a:pt x="0" y="0"/>
                  </a:lnTo>
                  <a:cubicBezTo>
                    <a:pt x="75" y="321"/>
                    <a:pt x="154" y="638"/>
                    <a:pt x="239" y="955"/>
                  </a:cubicBezTo>
                  <a:cubicBezTo>
                    <a:pt x="264" y="906"/>
                    <a:pt x="292" y="860"/>
                    <a:pt x="318" y="813"/>
                  </a:cubicBezTo>
                  <a:cubicBezTo>
                    <a:pt x="218" y="542"/>
                    <a:pt x="111" y="271"/>
                    <a:pt x="0" y="0"/>
                  </a:cubicBezTo>
                  <a:close/>
                </a:path>
              </a:pathLst>
            </a:custGeom>
            <a:solidFill>
              <a:srgbClr val="52AF8A"/>
            </a:solidFill>
            <a:ln cap="flat" cmpd="sng" w="9525">
              <a:solidFill>
                <a:srgbClr val="52AF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2" name="Google Shape;2392;p54"/>
            <p:cNvSpPr/>
            <p:nvPr/>
          </p:nvSpPr>
          <p:spPr>
            <a:xfrm>
              <a:off x="1644606" y="3883660"/>
              <a:ext cx="6944" cy="23982"/>
            </a:xfrm>
            <a:custGeom>
              <a:rect b="b" l="l" r="r" t="t"/>
              <a:pathLst>
                <a:path extrusionOk="0" h="853" w="247">
                  <a:moveTo>
                    <a:pt x="0" y="1"/>
                  </a:moveTo>
                  <a:lnTo>
                    <a:pt x="0" y="1"/>
                  </a:lnTo>
                  <a:cubicBezTo>
                    <a:pt x="64" y="282"/>
                    <a:pt x="122" y="568"/>
                    <a:pt x="175" y="853"/>
                  </a:cubicBezTo>
                  <a:cubicBezTo>
                    <a:pt x="235" y="736"/>
                    <a:pt x="247" y="607"/>
                    <a:pt x="189" y="468"/>
                  </a:cubicBezTo>
                  <a:cubicBezTo>
                    <a:pt x="125" y="315"/>
                    <a:pt x="61" y="158"/>
                    <a:pt x="0" y="1"/>
                  </a:cubicBezTo>
                  <a:close/>
                </a:path>
              </a:pathLst>
            </a:custGeom>
            <a:solidFill>
              <a:srgbClr val="52AF8A"/>
            </a:solidFill>
            <a:ln cap="flat" cmpd="sng" w="9525">
              <a:solidFill>
                <a:srgbClr val="52AF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3" name="Google Shape;2393;p54"/>
            <p:cNvSpPr/>
            <p:nvPr/>
          </p:nvSpPr>
          <p:spPr>
            <a:xfrm>
              <a:off x="1358994" y="3733192"/>
              <a:ext cx="290540" cy="189608"/>
            </a:xfrm>
            <a:custGeom>
              <a:rect b="b" l="l" r="r" t="t"/>
              <a:pathLst>
                <a:path extrusionOk="0" h="6744" w="10334">
                  <a:moveTo>
                    <a:pt x="6458" y="0"/>
                  </a:moveTo>
                  <a:lnTo>
                    <a:pt x="6458" y="0"/>
                  </a:lnTo>
                  <a:cubicBezTo>
                    <a:pt x="6383" y="47"/>
                    <a:pt x="6326" y="93"/>
                    <a:pt x="6290" y="140"/>
                  </a:cubicBezTo>
                  <a:cubicBezTo>
                    <a:pt x="5652" y="949"/>
                    <a:pt x="4440" y="1259"/>
                    <a:pt x="3530" y="1662"/>
                  </a:cubicBezTo>
                  <a:cubicBezTo>
                    <a:pt x="2496" y="2125"/>
                    <a:pt x="1458" y="2586"/>
                    <a:pt x="421" y="3050"/>
                  </a:cubicBezTo>
                  <a:cubicBezTo>
                    <a:pt x="0" y="3238"/>
                    <a:pt x="247" y="3388"/>
                    <a:pt x="496" y="3509"/>
                  </a:cubicBezTo>
                  <a:cubicBezTo>
                    <a:pt x="581" y="3549"/>
                    <a:pt x="688" y="3567"/>
                    <a:pt x="803" y="3567"/>
                  </a:cubicBezTo>
                  <a:cubicBezTo>
                    <a:pt x="1170" y="3567"/>
                    <a:pt x="1637" y="3395"/>
                    <a:pt x="1891" y="3281"/>
                  </a:cubicBezTo>
                  <a:cubicBezTo>
                    <a:pt x="2532" y="2996"/>
                    <a:pt x="3170" y="2714"/>
                    <a:pt x="3808" y="2429"/>
                  </a:cubicBezTo>
                  <a:cubicBezTo>
                    <a:pt x="3894" y="2375"/>
                    <a:pt x="3976" y="2326"/>
                    <a:pt x="4058" y="2275"/>
                  </a:cubicBezTo>
                  <a:cubicBezTo>
                    <a:pt x="4750" y="1858"/>
                    <a:pt x="5421" y="1416"/>
                    <a:pt x="6073" y="949"/>
                  </a:cubicBezTo>
                  <a:cubicBezTo>
                    <a:pt x="6212" y="639"/>
                    <a:pt x="6341" y="321"/>
                    <a:pt x="6458" y="0"/>
                  </a:cubicBezTo>
                  <a:close/>
                  <a:moveTo>
                    <a:pt x="8380" y="200"/>
                  </a:moveTo>
                  <a:cubicBezTo>
                    <a:pt x="8326" y="350"/>
                    <a:pt x="8270" y="504"/>
                    <a:pt x="8209" y="653"/>
                  </a:cubicBezTo>
                  <a:cubicBezTo>
                    <a:pt x="8255" y="760"/>
                    <a:pt x="8276" y="863"/>
                    <a:pt x="8266" y="963"/>
                  </a:cubicBezTo>
                  <a:cubicBezTo>
                    <a:pt x="8173" y="1980"/>
                    <a:pt x="7967" y="2892"/>
                    <a:pt x="7659" y="3716"/>
                  </a:cubicBezTo>
                  <a:cubicBezTo>
                    <a:pt x="7884" y="4422"/>
                    <a:pt x="8074" y="5142"/>
                    <a:pt x="8230" y="5869"/>
                  </a:cubicBezTo>
                  <a:cubicBezTo>
                    <a:pt x="8291" y="6023"/>
                    <a:pt x="8352" y="6177"/>
                    <a:pt x="8412" y="6330"/>
                  </a:cubicBezTo>
                  <a:cubicBezTo>
                    <a:pt x="8533" y="6623"/>
                    <a:pt x="8851" y="6743"/>
                    <a:pt x="9193" y="6743"/>
                  </a:cubicBezTo>
                  <a:cubicBezTo>
                    <a:pt x="9660" y="6743"/>
                    <a:pt x="10174" y="6522"/>
                    <a:pt x="10334" y="6205"/>
                  </a:cubicBezTo>
                  <a:cubicBezTo>
                    <a:pt x="10281" y="5920"/>
                    <a:pt x="10223" y="5634"/>
                    <a:pt x="10159" y="5353"/>
                  </a:cubicBezTo>
                  <a:cubicBezTo>
                    <a:pt x="9664" y="4087"/>
                    <a:pt x="9261" y="2800"/>
                    <a:pt x="8951" y="1488"/>
                  </a:cubicBezTo>
                  <a:cubicBezTo>
                    <a:pt x="8772" y="1056"/>
                    <a:pt x="8583" y="624"/>
                    <a:pt x="8380" y="200"/>
                  </a:cubicBezTo>
                  <a:close/>
                </a:path>
              </a:pathLst>
            </a:custGeom>
            <a:solidFill>
              <a:srgbClr val="52AF8A"/>
            </a:solidFill>
            <a:ln cap="flat" cmpd="sng" w="9525">
              <a:solidFill>
                <a:srgbClr val="52AF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4" name="Google Shape;2394;p54"/>
            <p:cNvSpPr/>
            <p:nvPr/>
          </p:nvSpPr>
          <p:spPr>
            <a:xfrm>
              <a:off x="1563694" y="3751551"/>
              <a:ext cx="28003" cy="86144"/>
            </a:xfrm>
            <a:custGeom>
              <a:rect b="b" l="l" r="r" t="t"/>
              <a:pathLst>
                <a:path extrusionOk="0" h="3064" w="996">
                  <a:moveTo>
                    <a:pt x="928" y="0"/>
                  </a:moveTo>
                  <a:cubicBezTo>
                    <a:pt x="660" y="671"/>
                    <a:pt x="350" y="1323"/>
                    <a:pt x="1" y="1947"/>
                  </a:cubicBezTo>
                  <a:cubicBezTo>
                    <a:pt x="136" y="2318"/>
                    <a:pt x="261" y="2688"/>
                    <a:pt x="378" y="3063"/>
                  </a:cubicBezTo>
                  <a:cubicBezTo>
                    <a:pt x="686" y="2239"/>
                    <a:pt x="892" y="1327"/>
                    <a:pt x="985" y="310"/>
                  </a:cubicBezTo>
                  <a:cubicBezTo>
                    <a:pt x="995" y="210"/>
                    <a:pt x="974" y="107"/>
                    <a:pt x="928" y="0"/>
                  </a:cubicBezTo>
                  <a:close/>
                </a:path>
              </a:pathLst>
            </a:custGeom>
            <a:solidFill>
              <a:srgbClr val="52AF8A"/>
            </a:solidFill>
            <a:ln cap="flat" cmpd="sng" w="9525">
              <a:solidFill>
                <a:srgbClr val="52AF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5" name="Google Shape;2395;p54"/>
            <p:cNvSpPr/>
            <p:nvPr/>
          </p:nvSpPr>
          <p:spPr>
            <a:xfrm>
              <a:off x="1543732" y="3725180"/>
              <a:ext cx="46052" cy="81140"/>
            </a:xfrm>
            <a:custGeom>
              <a:rect b="b" l="l" r="r" t="t"/>
              <a:pathLst>
                <a:path extrusionOk="0" h="2886" w="1638">
                  <a:moveTo>
                    <a:pt x="660" y="0"/>
                  </a:moveTo>
                  <a:cubicBezTo>
                    <a:pt x="458" y="40"/>
                    <a:pt x="257" y="104"/>
                    <a:pt x="91" y="179"/>
                  </a:cubicBezTo>
                  <a:cubicBezTo>
                    <a:pt x="65" y="417"/>
                    <a:pt x="37" y="649"/>
                    <a:pt x="1" y="874"/>
                  </a:cubicBezTo>
                  <a:lnTo>
                    <a:pt x="129" y="778"/>
                  </a:lnTo>
                  <a:cubicBezTo>
                    <a:pt x="208" y="1212"/>
                    <a:pt x="297" y="1644"/>
                    <a:pt x="393" y="2072"/>
                  </a:cubicBezTo>
                  <a:cubicBezTo>
                    <a:pt x="504" y="2343"/>
                    <a:pt x="611" y="2614"/>
                    <a:pt x="711" y="2885"/>
                  </a:cubicBezTo>
                  <a:cubicBezTo>
                    <a:pt x="1060" y="2261"/>
                    <a:pt x="1370" y="1609"/>
                    <a:pt x="1638" y="938"/>
                  </a:cubicBezTo>
                  <a:cubicBezTo>
                    <a:pt x="1477" y="567"/>
                    <a:pt x="1032" y="172"/>
                    <a:pt x="660" y="0"/>
                  </a:cubicBezTo>
                  <a:close/>
                </a:path>
              </a:pathLst>
            </a:custGeom>
            <a:solidFill>
              <a:srgbClr val="52AF8A"/>
            </a:solidFill>
            <a:ln cap="flat" cmpd="sng" w="9525">
              <a:solidFill>
                <a:srgbClr val="52AF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96" name="Google Shape;2396;p54"/>
          <p:cNvSpPr txBox="1"/>
          <p:nvPr/>
        </p:nvSpPr>
        <p:spPr>
          <a:xfrm>
            <a:off x="484400" y="202575"/>
            <a:ext cx="284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rPr>
              <a:t>Teacher Dashboard </a:t>
            </a:r>
            <a:endParaRPr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00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1" name="Google Shape;2401;p55"/>
          <p:cNvGrpSpPr/>
          <p:nvPr/>
        </p:nvGrpSpPr>
        <p:grpSpPr>
          <a:xfrm>
            <a:off x="3468509" y="2866550"/>
            <a:ext cx="2268525" cy="176025"/>
            <a:chOff x="4345425" y="2175475"/>
            <a:chExt cx="800750" cy="176025"/>
          </a:xfrm>
        </p:grpSpPr>
        <p:sp>
          <p:nvSpPr>
            <p:cNvPr id="2402" name="Google Shape;2402;p55"/>
            <p:cNvSpPr/>
            <p:nvPr/>
          </p:nvSpPr>
          <p:spPr>
            <a:xfrm>
              <a:off x="4351850" y="2175475"/>
              <a:ext cx="763000" cy="156275"/>
            </a:xfrm>
            <a:custGeom>
              <a:rect b="b" l="l" r="r" t="t"/>
              <a:pathLst>
                <a:path extrusionOk="0" h="6251" w="3052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3" name="Google Shape;2403;p55"/>
            <p:cNvSpPr/>
            <p:nvPr/>
          </p:nvSpPr>
          <p:spPr>
            <a:xfrm>
              <a:off x="4345425" y="2195925"/>
              <a:ext cx="800750" cy="155575"/>
            </a:xfrm>
            <a:custGeom>
              <a:rect b="b" l="l" r="r" t="t"/>
              <a:pathLst>
                <a:path extrusionOk="0" h="6223" w="3203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04" name="Google Shape;2404;p55"/>
          <p:cNvGrpSpPr/>
          <p:nvPr/>
        </p:nvGrpSpPr>
        <p:grpSpPr>
          <a:xfrm rot="27832">
            <a:off x="3508751" y="2214944"/>
            <a:ext cx="2096833" cy="154568"/>
            <a:chOff x="4345425" y="2175475"/>
            <a:chExt cx="800750" cy="176025"/>
          </a:xfrm>
        </p:grpSpPr>
        <p:sp>
          <p:nvSpPr>
            <p:cNvPr id="2405" name="Google Shape;2405;p55"/>
            <p:cNvSpPr/>
            <p:nvPr/>
          </p:nvSpPr>
          <p:spPr>
            <a:xfrm>
              <a:off x="4351850" y="2175475"/>
              <a:ext cx="763000" cy="156275"/>
            </a:xfrm>
            <a:custGeom>
              <a:rect b="b" l="l" r="r" t="t"/>
              <a:pathLst>
                <a:path extrusionOk="0" h="6251" w="3052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9900"/>
                </a:solidFill>
              </a:endParaRPr>
            </a:p>
          </p:txBody>
        </p:sp>
        <p:sp>
          <p:nvSpPr>
            <p:cNvPr id="2406" name="Google Shape;2406;p55"/>
            <p:cNvSpPr/>
            <p:nvPr/>
          </p:nvSpPr>
          <p:spPr>
            <a:xfrm>
              <a:off x="4345425" y="2195925"/>
              <a:ext cx="800750" cy="155575"/>
            </a:xfrm>
            <a:custGeom>
              <a:rect b="b" l="l" r="r" t="t"/>
              <a:pathLst>
                <a:path extrusionOk="0" h="6223" w="3203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9900"/>
                </a:solidFill>
              </a:endParaRPr>
            </a:p>
          </p:txBody>
        </p:sp>
      </p:grpSp>
      <p:sp>
        <p:nvSpPr>
          <p:cNvPr id="2407" name="Google Shape;2407;p55"/>
          <p:cNvSpPr txBox="1"/>
          <p:nvPr>
            <p:ph type="title"/>
          </p:nvPr>
        </p:nvSpPr>
        <p:spPr>
          <a:xfrm>
            <a:off x="2509475" y="1668325"/>
            <a:ext cx="4125900" cy="164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>
                <a:solidFill>
                  <a:srgbClr val="3C9F77"/>
                </a:solidFill>
              </a:rPr>
              <a:t>Student</a:t>
            </a:r>
            <a:endParaRPr sz="4300">
              <a:solidFill>
                <a:srgbClr val="3C9F77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>
                <a:solidFill>
                  <a:srgbClr val="3C9F77"/>
                </a:solidFill>
              </a:rPr>
              <a:t>Module</a:t>
            </a:r>
            <a:endParaRPr sz="4300">
              <a:solidFill>
                <a:srgbClr val="3C9F77"/>
              </a:solidFill>
            </a:endParaRPr>
          </a:p>
        </p:txBody>
      </p:sp>
      <p:sp>
        <p:nvSpPr>
          <p:cNvPr id="2408" name="Google Shape;2408;p55"/>
          <p:cNvSpPr/>
          <p:nvPr/>
        </p:nvSpPr>
        <p:spPr>
          <a:xfrm>
            <a:off x="7335175" y="3492600"/>
            <a:ext cx="1030054" cy="1376819"/>
          </a:xfrm>
          <a:custGeom>
            <a:rect b="b" l="l" r="r" t="t"/>
            <a:pathLst>
              <a:path extrusionOk="0" h="27015" w="20211">
                <a:moveTo>
                  <a:pt x="13024" y="5921"/>
                </a:moveTo>
                <a:cubicBezTo>
                  <a:pt x="13039" y="5921"/>
                  <a:pt x="13053" y="5921"/>
                  <a:pt x="13068" y="5921"/>
                </a:cubicBezTo>
                <a:cubicBezTo>
                  <a:pt x="13228" y="5925"/>
                  <a:pt x="13275" y="5932"/>
                  <a:pt x="13449" y="5978"/>
                </a:cubicBezTo>
                <a:cubicBezTo>
                  <a:pt x="13621" y="6025"/>
                  <a:pt x="13692" y="6054"/>
                  <a:pt x="13820" y="6121"/>
                </a:cubicBezTo>
                <a:cubicBezTo>
                  <a:pt x="14120" y="6275"/>
                  <a:pt x="14305" y="6421"/>
                  <a:pt x="14533" y="6660"/>
                </a:cubicBezTo>
                <a:cubicBezTo>
                  <a:pt x="14934" y="7077"/>
                  <a:pt x="15239" y="7599"/>
                  <a:pt x="15440" y="8166"/>
                </a:cubicBezTo>
                <a:lnTo>
                  <a:pt x="15440" y="8166"/>
                </a:lnTo>
                <a:cubicBezTo>
                  <a:pt x="15083" y="8248"/>
                  <a:pt x="14722" y="8292"/>
                  <a:pt x="14368" y="8292"/>
                </a:cubicBezTo>
                <a:cubicBezTo>
                  <a:pt x="14140" y="8292"/>
                  <a:pt x="13915" y="8274"/>
                  <a:pt x="13695" y="8236"/>
                </a:cubicBezTo>
                <a:cubicBezTo>
                  <a:pt x="12724" y="8067"/>
                  <a:pt x="11922" y="7510"/>
                  <a:pt x="11491" y="6614"/>
                </a:cubicBezTo>
                <a:lnTo>
                  <a:pt x="11491" y="6614"/>
                </a:lnTo>
                <a:cubicBezTo>
                  <a:pt x="11716" y="6403"/>
                  <a:pt x="11958" y="6226"/>
                  <a:pt x="12244" y="6092"/>
                </a:cubicBezTo>
                <a:cubicBezTo>
                  <a:pt x="12481" y="5981"/>
                  <a:pt x="12754" y="5921"/>
                  <a:pt x="13024" y="5921"/>
                </a:cubicBezTo>
                <a:close/>
                <a:moveTo>
                  <a:pt x="8395" y="11475"/>
                </a:moveTo>
                <a:cubicBezTo>
                  <a:pt x="9299" y="11475"/>
                  <a:pt x="10220" y="12193"/>
                  <a:pt x="10793" y="12796"/>
                </a:cubicBezTo>
                <a:cubicBezTo>
                  <a:pt x="11173" y="13194"/>
                  <a:pt x="11637" y="13806"/>
                  <a:pt x="11795" y="14426"/>
                </a:cubicBezTo>
                <a:lnTo>
                  <a:pt x="11795" y="14426"/>
                </a:lnTo>
                <a:cubicBezTo>
                  <a:pt x="11609" y="14465"/>
                  <a:pt x="11433" y="14481"/>
                  <a:pt x="11241" y="14481"/>
                </a:cubicBezTo>
                <a:cubicBezTo>
                  <a:pt x="11116" y="14481"/>
                  <a:pt x="10985" y="14474"/>
                  <a:pt x="10839" y="14462"/>
                </a:cubicBezTo>
                <a:cubicBezTo>
                  <a:pt x="10369" y="14415"/>
                  <a:pt x="9901" y="14315"/>
                  <a:pt x="9445" y="14187"/>
                </a:cubicBezTo>
                <a:cubicBezTo>
                  <a:pt x="8654" y="13965"/>
                  <a:pt x="7622" y="13627"/>
                  <a:pt x="7109" y="12960"/>
                </a:cubicBezTo>
                <a:cubicBezTo>
                  <a:pt x="7017" y="12843"/>
                  <a:pt x="6964" y="12743"/>
                  <a:pt x="6942" y="12593"/>
                </a:cubicBezTo>
                <a:lnTo>
                  <a:pt x="6942" y="12593"/>
                </a:lnTo>
                <a:cubicBezTo>
                  <a:pt x="6943" y="12597"/>
                  <a:pt x="6943" y="12599"/>
                  <a:pt x="6944" y="12599"/>
                </a:cubicBezTo>
                <a:cubicBezTo>
                  <a:pt x="6949" y="12599"/>
                  <a:pt x="6951" y="12474"/>
                  <a:pt x="6947" y="12474"/>
                </a:cubicBezTo>
                <a:lnTo>
                  <a:pt x="6947" y="12474"/>
                </a:lnTo>
                <a:cubicBezTo>
                  <a:pt x="6947" y="12474"/>
                  <a:pt x="6946" y="12476"/>
                  <a:pt x="6946" y="12479"/>
                </a:cubicBezTo>
                <a:cubicBezTo>
                  <a:pt x="6964" y="12379"/>
                  <a:pt x="6974" y="12354"/>
                  <a:pt x="7013" y="12283"/>
                </a:cubicBezTo>
                <a:cubicBezTo>
                  <a:pt x="7216" y="11923"/>
                  <a:pt x="7634" y="11609"/>
                  <a:pt x="8033" y="11516"/>
                </a:cubicBezTo>
                <a:cubicBezTo>
                  <a:pt x="8153" y="11488"/>
                  <a:pt x="8274" y="11475"/>
                  <a:pt x="8395" y="11475"/>
                </a:cubicBezTo>
                <a:close/>
                <a:moveTo>
                  <a:pt x="3729" y="17061"/>
                </a:moveTo>
                <a:cubicBezTo>
                  <a:pt x="3729" y="17061"/>
                  <a:pt x="3729" y="17062"/>
                  <a:pt x="3729" y="17064"/>
                </a:cubicBezTo>
                <a:lnTo>
                  <a:pt x="3729" y="17064"/>
                </a:lnTo>
                <a:cubicBezTo>
                  <a:pt x="3729" y="17063"/>
                  <a:pt x="3729" y="17062"/>
                  <a:pt x="3729" y="17061"/>
                </a:cubicBezTo>
                <a:cubicBezTo>
                  <a:pt x="3729" y="17061"/>
                  <a:pt x="3729" y="17061"/>
                  <a:pt x="3729" y="17061"/>
                </a:cubicBezTo>
                <a:close/>
                <a:moveTo>
                  <a:pt x="4657" y="16619"/>
                </a:moveTo>
                <a:cubicBezTo>
                  <a:pt x="5017" y="16619"/>
                  <a:pt x="5390" y="16704"/>
                  <a:pt x="5726" y="16808"/>
                </a:cubicBezTo>
                <a:cubicBezTo>
                  <a:pt x="6315" y="16990"/>
                  <a:pt x="6980" y="17291"/>
                  <a:pt x="7494" y="17724"/>
                </a:cubicBezTo>
                <a:lnTo>
                  <a:pt x="7494" y="17724"/>
                </a:lnTo>
                <a:cubicBezTo>
                  <a:pt x="7022" y="17823"/>
                  <a:pt x="6544" y="17881"/>
                  <a:pt x="6061" y="17881"/>
                </a:cubicBezTo>
                <a:cubicBezTo>
                  <a:pt x="5926" y="17881"/>
                  <a:pt x="5790" y="17877"/>
                  <a:pt x="5654" y="17867"/>
                </a:cubicBezTo>
                <a:cubicBezTo>
                  <a:pt x="5119" y="17828"/>
                  <a:pt x="4535" y="17739"/>
                  <a:pt x="4071" y="17453"/>
                </a:cubicBezTo>
                <a:cubicBezTo>
                  <a:pt x="3943" y="17375"/>
                  <a:pt x="3840" y="17278"/>
                  <a:pt x="3779" y="17182"/>
                </a:cubicBezTo>
                <a:cubicBezTo>
                  <a:pt x="3731" y="17107"/>
                  <a:pt x="3742" y="17153"/>
                  <a:pt x="3731" y="17074"/>
                </a:cubicBezTo>
                <a:lnTo>
                  <a:pt x="3731" y="17074"/>
                </a:lnTo>
                <a:cubicBezTo>
                  <a:pt x="3731" y="17072"/>
                  <a:pt x="3730" y="17064"/>
                  <a:pt x="3729" y="17039"/>
                </a:cubicBezTo>
                <a:cubicBezTo>
                  <a:pt x="3728" y="17032"/>
                  <a:pt x="3728" y="17026"/>
                  <a:pt x="3728" y="17021"/>
                </a:cubicBezTo>
                <a:lnTo>
                  <a:pt x="3728" y="17021"/>
                </a:lnTo>
                <a:cubicBezTo>
                  <a:pt x="3729" y="17018"/>
                  <a:pt x="3731" y="17011"/>
                  <a:pt x="3733" y="17000"/>
                </a:cubicBezTo>
                <a:cubicBezTo>
                  <a:pt x="3743" y="16939"/>
                  <a:pt x="3807" y="16861"/>
                  <a:pt x="3850" y="16829"/>
                </a:cubicBezTo>
                <a:cubicBezTo>
                  <a:pt x="3990" y="16725"/>
                  <a:pt x="4086" y="16697"/>
                  <a:pt x="4264" y="16658"/>
                </a:cubicBezTo>
                <a:cubicBezTo>
                  <a:pt x="4391" y="16631"/>
                  <a:pt x="4523" y="16619"/>
                  <a:pt x="4657" y="16619"/>
                </a:cubicBezTo>
                <a:close/>
                <a:moveTo>
                  <a:pt x="17258" y="0"/>
                </a:moveTo>
                <a:cubicBezTo>
                  <a:pt x="17012" y="0"/>
                  <a:pt x="16846" y="399"/>
                  <a:pt x="17111" y="590"/>
                </a:cubicBezTo>
                <a:cubicBezTo>
                  <a:pt x="18099" y="1314"/>
                  <a:pt x="19051" y="2277"/>
                  <a:pt x="19315" y="3515"/>
                </a:cubicBezTo>
                <a:cubicBezTo>
                  <a:pt x="19508" y="4420"/>
                  <a:pt x="19229" y="5322"/>
                  <a:pt x="18691" y="6071"/>
                </a:cubicBezTo>
                <a:cubicBezTo>
                  <a:pt x="18072" y="6930"/>
                  <a:pt x="17093" y="7624"/>
                  <a:pt x="16029" y="7996"/>
                </a:cubicBezTo>
                <a:lnTo>
                  <a:pt x="16029" y="7996"/>
                </a:lnTo>
                <a:cubicBezTo>
                  <a:pt x="15927" y="7703"/>
                  <a:pt x="15800" y="7419"/>
                  <a:pt x="15650" y="7148"/>
                </a:cubicBezTo>
                <a:cubicBezTo>
                  <a:pt x="15289" y="6499"/>
                  <a:pt x="14761" y="5886"/>
                  <a:pt x="14080" y="5562"/>
                </a:cubicBezTo>
                <a:cubicBezTo>
                  <a:pt x="13734" y="5394"/>
                  <a:pt x="13371" y="5311"/>
                  <a:pt x="13008" y="5311"/>
                </a:cubicBezTo>
                <a:cubicBezTo>
                  <a:pt x="12645" y="5311"/>
                  <a:pt x="12281" y="5394"/>
                  <a:pt x="11934" y="5557"/>
                </a:cubicBezTo>
                <a:cubicBezTo>
                  <a:pt x="11545" y="5740"/>
                  <a:pt x="11203" y="6014"/>
                  <a:pt x="10904" y="6321"/>
                </a:cubicBezTo>
                <a:cubicBezTo>
                  <a:pt x="10832" y="6392"/>
                  <a:pt x="10782" y="6524"/>
                  <a:pt x="10825" y="6620"/>
                </a:cubicBezTo>
                <a:cubicBezTo>
                  <a:pt x="11249" y="7647"/>
                  <a:pt x="12037" y="8421"/>
                  <a:pt x="13111" y="8735"/>
                </a:cubicBezTo>
                <a:cubicBezTo>
                  <a:pt x="13505" y="8850"/>
                  <a:pt x="13914" y="8902"/>
                  <a:pt x="14326" y="8902"/>
                </a:cubicBezTo>
                <a:cubicBezTo>
                  <a:pt x="14756" y="8902"/>
                  <a:pt x="15188" y="8845"/>
                  <a:pt x="15608" y="8745"/>
                </a:cubicBezTo>
                <a:lnTo>
                  <a:pt x="15608" y="8745"/>
                </a:lnTo>
                <a:cubicBezTo>
                  <a:pt x="15753" y="9390"/>
                  <a:pt x="15773" y="10065"/>
                  <a:pt x="15660" y="10692"/>
                </a:cubicBezTo>
                <a:cubicBezTo>
                  <a:pt x="15517" y="11498"/>
                  <a:pt x="15164" y="12254"/>
                  <a:pt x="14612" y="12861"/>
                </a:cubicBezTo>
                <a:cubicBezTo>
                  <a:pt x="14005" y="13520"/>
                  <a:pt x="13218" y="13971"/>
                  <a:pt x="12374" y="14260"/>
                </a:cubicBezTo>
                <a:lnTo>
                  <a:pt x="12374" y="14260"/>
                </a:lnTo>
                <a:cubicBezTo>
                  <a:pt x="12336" y="14118"/>
                  <a:pt x="12287" y="13980"/>
                  <a:pt x="12233" y="13852"/>
                </a:cubicBezTo>
                <a:cubicBezTo>
                  <a:pt x="11745" y="12678"/>
                  <a:pt x="10708" y="11648"/>
                  <a:pt x="9541" y="11146"/>
                </a:cubicBezTo>
                <a:cubicBezTo>
                  <a:pt x="9164" y="10980"/>
                  <a:pt x="8752" y="10865"/>
                  <a:pt x="8340" y="10865"/>
                </a:cubicBezTo>
                <a:cubicBezTo>
                  <a:pt x="8175" y="10865"/>
                  <a:pt x="8010" y="10884"/>
                  <a:pt x="7848" y="10924"/>
                </a:cubicBezTo>
                <a:cubicBezTo>
                  <a:pt x="7331" y="11052"/>
                  <a:pt x="6814" y="11445"/>
                  <a:pt x="6524" y="11894"/>
                </a:cubicBezTo>
                <a:cubicBezTo>
                  <a:pt x="5968" y="12757"/>
                  <a:pt x="6696" y="13567"/>
                  <a:pt x="7416" y="14013"/>
                </a:cubicBezTo>
                <a:cubicBezTo>
                  <a:pt x="8340" y="14579"/>
                  <a:pt x="9452" y="14897"/>
                  <a:pt x="10518" y="15043"/>
                </a:cubicBezTo>
                <a:cubicBezTo>
                  <a:pt x="10774" y="15076"/>
                  <a:pt x="11035" y="15103"/>
                  <a:pt x="11295" y="15103"/>
                </a:cubicBezTo>
                <a:cubicBezTo>
                  <a:pt x="11476" y="15103"/>
                  <a:pt x="11657" y="15090"/>
                  <a:pt x="11834" y="15057"/>
                </a:cubicBezTo>
                <a:lnTo>
                  <a:pt x="11834" y="15057"/>
                </a:lnTo>
                <a:cubicBezTo>
                  <a:pt x="11812" y="15199"/>
                  <a:pt x="11764" y="15338"/>
                  <a:pt x="11687" y="15471"/>
                </a:cubicBezTo>
                <a:cubicBezTo>
                  <a:pt x="11427" y="15917"/>
                  <a:pt x="10999" y="16251"/>
                  <a:pt x="10568" y="16523"/>
                </a:cubicBezTo>
                <a:cubicBezTo>
                  <a:pt x="10044" y="16854"/>
                  <a:pt x="9477" y="17110"/>
                  <a:pt x="8896" y="17318"/>
                </a:cubicBezTo>
                <a:cubicBezTo>
                  <a:pt x="8666" y="17400"/>
                  <a:pt x="8433" y="17477"/>
                  <a:pt x="8198" y="17546"/>
                </a:cubicBezTo>
                <a:lnTo>
                  <a:pt x="8198" y="17546"/>
                </a:lnTo>
                <a:cubicBezTo>
                  <a:pt x="7839" y="17180"/>
                  <a:pt x="7389" y="16886"/>
                  <a:pt x="6956" y="16654"/>
                </a:cubicBezTo>
                <a:cubicBezTo>
                  <a:pt x="6329" y="16319"/>
                  <a:pt x="5633" y="16080"/>
                  <a:pt x="4920" y="16016"/>
                </a:cubicBezTo>
                <a:cubicBezTo>
                  <a:pt x="4830" y="16008"/>
                  <a:pt x="4737" y="16004"/>
                  <a:pt x="4643" y="16004"/>
                </a:cubicBezTo>
                <a:cubicBezTo>
                  <a:pt x="4271" y="16004"/>
                  <a:pt x="3883" y="16074"/>
                  <a:pt x="3572" y="16273"/>
                </a:cubicBezTo>
                <a:cubicBezTo>
                  <a:pt x="3255" y="16476"/>
                  <a:pt x="3052" y="16819"/>
                  <a:pt x="3130" y="17204"/>
                </a:cubicBezTo>
                <a:cubicBezTo>
                  <a:pt x="3208" y="17599"/>
                  <a:pt x="3558" y="17892"/>
                  <a:pt x="3900" y="18066"/>
                </a:cubicBezTo>
                <a:cubicBezTo>
                  <a:pt x="4530" y="18388"/>
                  <a:pt x="5253" y="18510"/>
                  <a:pt x="5977" y="18510"/>
                </a:cubicBezTo>
                <a:cubicBezTo>
                  <a:pt x="6498" y="18510"/>
                  <a:pt x="7020" y="18447"/>
                  <a:pt x="7509" y="18348"/>
                </a:cubicBezTo>
                <a:cubicBezTo>
                  <a:pt x="7666" y="18316"/>
                  <a:pt x="7823" y="18282"/>
                  <a:pt x="7982" y="18244"/>
                </a:cubicBezTo>
                <a:lnTo>
                  <a:pt x="7982" y="18244"/>
                </a:lnTo>
                <a:cubicBezTo>
                  <a:pt x="8050" y="18339"/>
                  <a:pt x="8110" y="18439"/>
                  <a:pt x="8162" y="18544"/>
                </a:cubicBezTo>
                <a:cubicBezTo>
                  <a:pt x="8450" y="19129"/>
                  <a:pt x="8272" y="19793"/>
                  <a:pt x="7915" y="20380"/>
                </a:cubicBezTo>
                <a:cubicBezTo>
                  <a:pt x="7441" y="21169"/>
                  <a:pt x="6732" y="21810"/>
                  <a:pt x="6029" y="22395"/>
                </a:cubicBezTo>
                <a:cubicBezTo>
                  <a:pt x="4471" y="23686"/>
                  <a:pt x="2720" y="24702"/>
                  <a:pt x="1069" y="25865"/>
                </a:cubicBezTo>
                <a:cubicBezTo>
                  <a:pt x="784" y="26065"/>
                  <a:pt x="506" y="26272"/>
                  <a:pt x="238" y="26499"/>
                </a:cubicBezTo>
                <a:cubicBezTo>
                  <a:pt x="0" y="26701"/>
                  <a:pt x="221" y="27014"/>
                  <a:pt x="473" y="27014"/>
                </a:cubicBezTo>
                <a:cubicBezTo>
                  <a:pt x="541" y="27014"/>
                  <a:pt x="612" y="26991"/>
                  <a:pt x="677" y="26935"/>
                </a:cubicBezTo>
                <a:cubicBezTo>
                  <a:pt x="1308" y="26392"/>
                  <a:pt x="2103" y="25908"/>
                  <a:pt x="2830" y="25426"/>
                </a:cubicBezTo>
                <a:cubicBezTo>
                  <a:pt x="3804" y="24784"/>
                  <a:pt x="4774" y="24142"/>
                  <a:pt x="5701" y="23440"/>
                </a:cubicBezTo>
                <a:cubicBezTo>
                  <a:pt x="6578" y="22770"/>
                  <a:pt x="7441" y="22053"/>
                  <a:pt x="8119" y="21175"/>
                </a:cubicBezTo>
                <a:cubicBezTo>
                  <a:pt x="8636" y="20499"/>
                  <a:pt x="9049" y="19671"/>
                  <a:pt x="8889" y="18797"/>
                </a:cubicBezTo>
                <a:cubicBezTo>
                  <a:pt x="8842" y="18535"/>
                  <a:pt x="8746" y="18294"/>
                  <a:pt x="8613" y="18074"/>
                </a:cubicBezTo>
                <a:lnTo>
                  <a:pt x="8613" y="18074"/>
                </a:lnTo>
                <a:cubicBezTo>
                  <a:pt x="9548" y="17794"/>
                  <a:pt x="10464" y="17389"/>
                  <a:pt x="11231" y="16819"/>
                </a:cubicBezTo>
                <a:cubicBezTo>
                  <a:pt x="11702" y="16469"/>
                  <a:pt x="12141" y="16045"/>
                  <a:pt x="12362" y="15489"/>
                </a:cubicBezTo>
                <a:cubicBezTo>
                  <a:pt x="12437" y="15300"/>
                  <a:pt x="12468" y="15097"/>
                  <a:pt x="12467" y="14892"/>
                </a:cubicBezTo>
                <a:lnTo>
                  <a:pt x="12467" y="14892"/>
                </a:lnTo>
                <a:cubicBezTo>
                  <a:pt x="12861" y="14763"/>
                  <a:pt x="13246" y="14591"/>
                  <a:pt x="13603" y="14401"/>
                </a:cubicBezTo>
                <a:cubicBezTo>
                  <a:pt x="14516" y="13916"/>
                  <a:pt x="15300" y="13182"/>
                  <a:pt x="15778" y="12262"/>
                </a:cubicBezTo>
                <a:cubicBezTo>
                  <a:pt x="16362" y="11134"/>
                  <a:pt x="16485" y="9804"/>
                  <a:pt x="16197" y="8573"/>
                </a:cubicBezTo>
                <a:lnTo>
                  <a:pt x="16197" y="8573"/>
                </a:lnTo>
                <a:cubicBezTo>
                  <a:pt x="16217" y="8566"/>
                  <a:pt x="16236" y="8560"/>
                  <a:pt x="16256" y="8553"/>
                </a:cubicBezTo>
                <a:cubicBezTo>
                  <a:pt x="18206" y="7851"/>
                  <a:pt x="20210" y="6049"/>
                  <a:pt x="19978" y="3789"/>
                </a:cubicBezTo>
                <a:cubicBezTo>
                  <a:pt x="19817" y="2192"/>
                  <a:pt x="18666" y="965"/>
                  <a:pt x="17421" y="59"/>
                </a:cubicBezTo>
                <a:cubicBezTo>
                  <a:pt x="17365" y="18"/>
                  <a:pt x="17310" y="0"/>
                  <a:pt x="17258" y="0"/>
                </a:cubicBezTo>
                <a:close/>
              </a:path>
            </a:pathLst>
          </a:custGeom>
          <a:solidFill>
            <a:srgbClr val="212B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9" name="Google Shape;2409;p55"/>
          <p:cNvSpPr/>
          <p:nvPr/>
        </p:nvSpPr>
        <p:spPr>
          <a:xfrm rot="10179779">
            <a:off x="672787" y="1017182"/>
            <a:ext cx="1030047" cy="1376811"/>
          </a:xfrm>
          <a:custGeom>
            <a:rect b="b" l="l" r="r" t="t"/>
            <a:pathLst>
              <a:path extrusionOk="0" h="27015" w="20211">
                <a:moveTo>
                  <a:pt x="13024" y="5921"/>
                </a:moveTo>
                <a:cubicBezTo>
                  <a:pt x="13039" y="5921"/>
                  <a:pt x="13053" y="5921"/>
                  <a:pt x="13068" y="5921"/>
                </a:cubicBezTo>
                <a:cubicBezTo>
                  <a:pt x="13228" y="5925"/>
                  <a:pt x="13275" y="5932"/>
                  <a:pt x="13449" y="5978"/>
                </a:cubicBezTo>
                <a:cubicBezTo>
                  <a:pt x="13621" y="6025"/>
                  <a:pt x="13692" y="6054"/>
                  <a:pt x="13820" y="6121"/>
                </a:cubicBezTo>
                <a:cubicBezTo>
                  <a:pt x="14120" y="6275"/>
                  <a:pt x="14305" y="6421"/>
                  <a:pt x="14533" y="6660"/>
                </a:cubicBezTo>
                <a:cubicBezTo>
                  <a:pt x="14934" y="7077"/>
                  <a:pt x="15239" y="7599"/>
                  <a:pt x="15440" y="8166"/>
                </a:cubicBezTo>
                <a:lnTo>
                  <a:pt x="15440" y="8166"/>
                </a:lnTo>
                <a:cubicBezTo>
                  <a:pt x="15083" y="8248"/>
                  <a:pt x="14722" y="8292"/>
                  <a:pt x="14368" y="8292"/>
                </a:cubicBezTo>
                <a:cubicBezTo>
                  <a:pt x="14140" y="8292"/>
                  <a:pt x="13915" y="8274"/>
                  <a:pt x="13695" y="8236"/>
                </a:cubicBezTo>
                <a:cubicBezTo>
                  <a:pt x="12724" y="8067"/>
                  <a:pt x="11922" y="7510"/>
                  <a:pt x="11491" y="6614"/>
                </a:cubicBezTo>
                <a:lnTo>
                  <a:pt x="11491" y="6614"/>
                </a:lnTo>
                <a:cubicBezTo>
                  <a:pt x="11716" y="6403"/>
                  <a:pt x="11958" y="6226"/>
                  <a:pt x="12244" y="6092"/>
                </a:cubicBezTo>
                <a:cubicBezTo>
                  <a:pt x="12481" y="5981"/>
                  <a:pt x="12754" y="5921"/>
                  <a:pt x="13024" y="5921"/>
                </a:cubicBezTo>
                <a:close/>
                <a:moveTo>
                  <a:pt x="8395" y="11475"/>
                </a:moveTo>
                <a:cubicBezTo>
                  <a:pt x="9299" y="11475"/>
                  <a:pt x="10220" y="12193"/>
                  <a:pt x="10793" y="12796"/>
                </a:cubicBezTo>
                <a:cubicBezTo>
                  <a:pt x="11173" y="13194"/>
                  <a:pt x="11637" y="13806"/>
                  <a:pt x="11795" y="14426"/>
                </a:cubicBezTo>
                <a:lnTo>
                  <a:pt x="11795" y="14426"/>
                </a:lnTo>
                <a:cubicBezTo>
                  <a:pt x="11609" y="14465"/>
                  <a:pt x="11433" y="14481"/>
                  <a:pt x="11241" y="14481"/>
                </a:cubicBezTo>
                <a:cubicBezTo>
                  <a:pt x="11116" y="14481"/>
                  <a:pt x="10985" y="14474"/>
                  <a:pt x="10839" y="14462"/>
                </a:cubicBezTo>
                <a:cubicBezTo>
                  <a:pt x="10369" y="14415"/>
                  <a:pt x="9901" y="14315"/>
                  <a:pt x="9445" y="14187"/>
                </a:cubicBezTo>
                <a:cubicBezTo>
                  <a:pt x="8654" y="13965"/>
                  <a:pt x="7622" y="13627"/>
                  <a:pt x="7109" y="12960"/>
                </a:cubicBezTo>
                <a:cubicBezTo>
                  <a:pt x="7017" y="12843"/>
                  <a:pt x="6964" y="12743"/>
                  <a:pt x="6942" y="12593"/>
                </a:cubicBezTo>
                <a:lnTo>
                  <a:pt x="6942" y="12593"/>
                </a:lnTo>
                <a:cubicBezTo>
                  <a:pt x="6943" y="12597"/>
                  <a:pt x="6943" y="12599"/>
                  <a:pt x="6944" y="12599"/>
                </a:cubicBezTo>
                <a:cubicBezTo>
                  <a:pt x="6949" y="12599"/>
                  <a:pt x="6951" y="12474"/>
                  <a:pt x="6947" y="12474"/>
                </a:cubicBezTo>
                <a:lnTo>
                  <a:pt x="6947" y="12474"/>
                </a:lnTo>
                <a:cubicBezTo>
                  <a:pt x="6947" y="12474"/>
                  <a:pt x="6946" y="12476"/>
                  <a:pt x="6946" y="12479"/>
                </a:cubicBezTo>
                <a:cubicBezTo>
                  <a:pt x="6964" y="12379"/>
                  <a:pt x="6974" y="12354"/>
                  <a:pt x="7013" y="12283"/>
                </a:cubicBezTo>
                <a:cubicBezTo>
                  <a:pt x="7216" y="11923"/>
                  <a:pt x="7634" y="11609"/>
                  <a:pt x="8033" y="11516"/>
                </a:cubicBezTo>
                <a:cubicBezTo>
                  <a:pt x="8153" y="11488"/>
                  <a:pt x="8274" y="11475"/>
                  <a:pt x="8395" y="11475"/>
                </a:cubicBezTo>
                <a:close/>
                <a:moveTo>
                  <a:pt x="3729" y="17061"/>
                </a:moveTo>
                <a:cubicBezTo>
                  <a:pt x="3729" y="17061"/>
                  <a:pt x="3729" y="17062"/>
                  <a:pt x="3729" y="17064"/>
                </a:cubicBezTo>
                <a:lnTo>
                  <a:pt x="3729" y="17064"/>
                </a:lnTo>
                <a:cubicBezTo>
                  <a:pt x="3729" y="17063"/>
                  <a:pt x="3729" y="17062"/>
                  <a:pt x="3729" y="17061"/>
                </a:cubicBezTo>
                <a:cubicBezTo>
                  <a:pt x="3729" y="17061"/>
                  <a:pt x="3729" y="17061"/>
                  <a:pt x="3729" y="17061"/>
                </a:cubicBezTo>
                <a:close/>
                <a:moveTo>
                  <a:pt x="4657" y="16619"/>
                </a:moveTo>
                <a:cubicBezTo>
                  <a:pt x="5017" y="16619"/>
                  <a:pt x="5390" y="16704"/>
                  <a:pt x="5726" y="16808"/>
                </a:cubicBezTo>
                <a:cubicBezTo>
                  <a:pt x="6315" y="16990"/>
                  <a:pt x="6980" y="17291"/>
                  <a:pt x="7494" y="17724"/>
                </a:cubicBezTo>
                <a:lnTo>
                  <a:pt x="7494" y="17724"/>
                </a:lnTo>
                <a:cubicBezTo>
                  <a:pt x="7022" y="17823"/>
                  <a:pt x="6544" y="17881"/>
                  <a:pt x="6061" y="17881"/>
                </a:cubicBezTo>
                <a:cubicBezTo>
                  <a:pt x="5926" y="17881"/>
                  <a:pt x="5790" y="17877"/>
                  <a:pt x="5654" y="17867"/>
                </a:cubicBezTo>
                <a:cubicBezTo>
                  <a:pt x="5119" y="17828"/>
                  <a:pt x="4535" y="17739"/>
                  <a:pt x="4071" y="17453"/>
                </a:cubicBezTo>
                <a:cubicBezTo>
                  <a:pt x="3943" y="17375"/>
                  <a:pt x="3840" y="17278"/>
                  <a:pt x="3779" y="17182"/>
                </a:cubicBezTo>
                <a:cubicBezTo>
                  <a:pt x="3731" y="17107"/>
                  <a:pt x="3742" y="17153"/>
                  <a:pt x="3731" y="17074"/>
                </a:cubicBezTo>
                <a:lnTo>
                  <a:pt x="3731" y="17074"/>
                </a:lnTo>
                <a:cubicBezTo>
                  <a:pt x="3731" y="17072"/>
                  <a:pt x="3730" y="17064"/>
                  <a:pt x="3729" y="17039"/>
                </a:cubicBezTo>
                <a:cubicBezTo>
                  <a:pt x="3728" y="17032"/>
                  <a:pt x="3728" y="17026"/>
                  <a:pt x="3728" y="17021"/>
                </a:cubicBezTo>
                <a:lnTo>
                  <a:pt x="3728" y="17021"/>
                </a:lnTo>
                <a:cubicBezTo>
                  <a:pt x="3729" y="17018"/>
                  <a:pt x="3731" y="17011"/>
                  <a:pt x="3733" y="17000"/>
                </a:cubicBezTo>
                <a:cubicBezTo>
                  <a:pt x="3743" y="16939"/>
                  <a:pt x="3807" y="16861"/>
                  <a:pt x="3850" y="16829"/>
                </a:cubicBezTo>
                <a:cubicBezTo>
                  <a:pt x="3990" y="16725"/>
                  <a:pt x="4086" y="16697"/>
                  <a:pt x="4264" y="16658"/>
                </a:cubicBezTo>
                <a:cubicBezTo>
                  <a:pt x="4391" y="16631"/>
                  <a:pt x="4523" y="16619"/>
                  <a:pt x="4657" y="16619"/>
                </a:cubicBezTo>
                <a:close/>
                <a:moveTo>
                  <a:pt x="17258" y="0"/>
                </a:moveTo>
                <a:cubicBezTo>
                  <a:pt x="17012" y="0"/>
                  <a:pt x="16846" y="399"/>
                  <a:pt x="17111" y="590"/>
                </a:cubicBezTo>
                <a:cubicBezTo>
                  <a:pt x="18099" y="1314"/>
                  <a:pt x="19051" y="2277"/>
                  <a:pt x="19315" y="3515"/>
                </a:cubicBezTo>
                <a:cubicBezTo>
                  <a:pt x="19508" y="4420"/>
                  <a:pt x="19229" y="5322"/>
                  <a:pt x="18691" y="6071"/>
                </a:cubicBezTo>
                <a:cubicBezTo>
                  <a:pt x="18072" y="6930"/>
                  <a:pt x="17093" y="7624"/>
                  <a:pt x="16029" y="7996"/>
                </a:cubicBezTo>
                <a:lnTo>
                  <a:pt x="16029" y="7996"/>
                </a:lnTo>
                <a:cubicBezTo>
                  <a:pt x="15927" y="7703"/>
                  <a:pt x="15800" y="7419"/>
                  <a:pt x="15650" y="7148"/>
                </a:cubicBezTo>
                <a:cubicBezTo>
                  <a:pt x="15289" y="6499"/>
                  <a:pt x="14761" y="5886"/>
                  <a:pt x="14080" y="5562"/>
                </a:cubicBezTo>
                <a:cubicBezTo>
                  <a:pt x="13734" y="5394"/>
                  <a:pt x="13371" y="5311"/>
                  <a:pt x="13008" y="5311"/>
                </a:cubicBezTo>
                <a:cubicBezTo>
                  <a:pt x="12645" y="5311"/>
                  <a:pt x="12281" y="5394"/>
                  <a:pt x="11934" y="5557"/>
                </a:cubicBezTo>
                <a:cubicBezTo>
                  <a:pt x="11545" y="5740"/>
                  <a:pt x="11203" y="6014"/>
                  <a:pt x="10904" y="6321"/>
                </a:cubicBezTo>
                <a:cubicBezTo>
                  <a:pt x="10832" y="6392"/>
                  <a:pt x="10782" y="6524"/>
                  <a:pt x="10825" y="6620"/>
                </a:cubicBezTo>
                <a:cubicBezTo>
                  <a:pt x="11249" y="7647"/>
                  <a:pt x="12037" y="8421"/>
                  <a:pt x="13111" y="8735"/>
                </a:cubicBezTo>
                <a:cubicBezTo>
                  <a:pt x="13505" y="8850"/>
                  <a:pt x="13914" y="8902"/>
                  <a:pt x="14326" y="8902"/>
                </a:cubicBezTo>
                <a:cubicBezTo>
                  <a:pt x="14756" y="8902"/>
                  <a:pt x="15188" y="8845"/>
                  <a:pt x="15608" y="8745"/>
                </a:cubicBezTo>
                <a:lnTo>
                  <a:pt x="15608" y="8745"/>
                </a:lnTo>
                <a:cubicBezTo>
                  <a:pt x="15753" y="9390"/>
                  <a:pt x="15773" y="10065"/>
                  <a:pt x="15660" y="10692"/>
                </a:cubicBezTo>
                <a:cubicBezTo>
                  <a:pt x="15517" y="11498"/>
                  <a:pt x="15164" y="12254"/>
                  <a:pt x="14612" y="12861"/>
                </a:cubicBezTo>
                <a:cubicBezTo>
                  <a:pt x="14005" y="13520"/>
                  <a:pt x="13218" y="13971"/>
                  <a:pt x="12374" y="14260"/>
                </a:cubicBezTo>
                <a:lnTo>
                  <a:pt x="12374" y="14260"/>
                </a:lnTo>
                <a:cubicBezTo>
                  <a:pt x="12336" y="14118"/>
                  <a:pt x="12287" y="13980"/>
                  <a:pt x="12233" y="13852"/>
                </a:cubicBezTo>
                <a:cubicBezTo>
                  <a:pt x="11745" y="12678"/>
                  <a:pt x="10708" y="11648"/>
                  <a:pt x="9541" y="11146"/>
                </a:cubicBezTo>
                <a:cubicBezTo>
                  <a:pt x="9164" y="10980"/>
                  <a:pt x="8752" y="10865"/>
                  <a:pt x="8340" y="10865"/>
                </a:cubicBezTo>
                <a:cubicBezTo>
                  <a:pt x="8175" y="10865"/>
                  <a:pt x="8010" y="10884"/>
                  <a:pt x="7848" y="10924"/>
                </a:cubicBezTo>
                <a:cubicBezTo>
                  <a:pt x="7331" y="11052"/>
                  <a:pt x="6814" y="11445"/>
                  <a:pt x="6524" y="11894"/>
                </a:cubicBezTo>
                <a:cubicBezTo>
                  <a:pt x="5968" y="12757"/>
                  <a:pt x="6696" y="13567"/>
                  <a:pt x="7416" y="14013"/>
                </a:cubicBezTo>
                <a:cubicBezTo>
                  <a:pt x="8340" y="14579"/>
                  <a:pt x="9452" y="14897"/>
                  <a:pt x="10518" y="15043"/>
                </a:cubicBezTo>
                <a:cubicBezTo>
                  <a:pt x="10774" y="15076"/>
                  <a:pt x="11035" y="15103"/>
                  <a:pt x="11295" y="15103"/>
                </a:cubicBezTo>
                <a:cubicBezTo>
                  <a:pt x="11476" y="15103"/>
                  <a:pt x="11657" y="15090"/>
                  <a:pt x="11834" y="15057"/>
                </a:cubicBezTo>
                <a:lnTo>
                  <a:pt x="11834" y="15057"/>
                </a:lnTo>
                <a:cubicBezTo>
                  <a:pt x="11812" y="15199"/>
                  <a:pt x="11764" y="15338"/>
                  <a:pt x="11687" y="15471"/>
                </a:cubicBezTo>
                <a:cubicBezTo>
                  <a:pt x="11427" y="15917"/>
                  <a:pt x="10999" y="16251"/>
                  <a:pt x="10568" y="16523"/>
                </a:cubicBezTo>
                <a:cubicBezTo>
                  <a:pt x="10044" y="16854"/>
                  <a:pt x="9477" y="17110"/>
                  <a:pt x="8896" y="17318"/>
                </a:cubicBezTo>
                <a:cubicBezTo>
                  <a:pt x="8666" y="17400"/>
                  <a:pt x="8433" y="17477"/>
                  <a:pt x="8198" y="17546"/>
                </a:cubicBezTo>
                <a:lnTo>
                  <a:pt x="8198" y="17546"/>
                </a:lnTo>
                <a:cubicBezTo>
                  <a:pt x="7839" y="17180"/>
                  <a:pt x="7389" y="16886"/>
                  <a:pt x="6956" y="16654"/>
                </a:cubicBezTo>
                <a:cubicBezTo>
                  <a:pt x="6329" y="16319"/>
                  <a:pt x="5633" y="16080"/>
                  <a:pt x="4920" y="16016"/>
                </a:cubicBezTo>
                <a:cubicBezTo>
                  <a:pt x="4830" y="16008"/>
                  <a:pt x="4737" y="16004"/>
                  <a:pt x="4643" y="16004"/>
                </a:cubicBezTo>
                <a:cubicBezTo>
                  <a:pt x="4271" y="16004"/>
                  <a:pt x="3883" y="16074"/>
                  <a:pt x="3572" y="16273"/>
                </a:cubicBezTo>
                <a:cubicBezTo>
                  <a:pt x="3255" y="16476"/>
                  <a:pt x="3052" y="16819"/>
                  <a:pt x="3130" y="17204"/>
                </a:cubicBezTo>
                <a:cubicBezTo>
                  <a:pt x="3208" y="17599"/>
                  <a:pt x="3558" y="17892"/>
                  <a:pt x="3900" y="18066"/>
                </a:cubicBezTo>
                <a:cubicBezTo>
                  <a:pt x="4530" y="18388"/>
                  <a:pt x="5253" y="18510"/>
                  <a:pt x="5977" y="18510"/>
                </a:cubicBezTo>
                <a:cubicBezTo>
                  <a:pt x="6498" y="18510"/>
                  <a:pt x="7020" y="18447"/>
                  <a:pt x="7509" y="18348"/>
                </a:cubicBezTo>
                <a:cubicBezTo>
                  <a:pt x="7666" y="18316"/>
                  <a:pt x="7823" y="18282"/>
                  <a:pt x="7982" y="18244"/>
                </a:cubicBezTo>
                <a:lnTo>
                  <a:pt x="7982" y="18244"/>
                </a:lnTo>
                <a:cubicBezTo>
                  <a:pt x="8050" y="18339"/>
                  <a:pt x="8110" y="18439"/>
                  <a:pt x="8162" y="18544"/>
                </a:cubicBezTo>
                <a:cubicBezTo>
                  <a:pt x="8450" y="19129"/>
                  <a:pt x="8272" y="19793"/>
                  <a:pt x="7915" y="20380"/>
                </a:cubicBezTo>
                <a:cubicBezTo>
                  <a:pt x="7441" y="21169"/>
                  <a:pt x="6732" y="21810"/>
                  <a:pt x="6029" y="22395"/>
                </a:cubicBezTo>
                <a:cubicBezTo>
                  <a:pt x="4471" y="23686"/>
                  <a:pt x="2720" y="24702"/>
                  <a:pt x="1069" y="25865"/>
                </a:cubicBezTo>
                <a:cubicBezTo>
                  <a:pt x="784" y="26065"/>
                  <a:pt x="506" y="26272"/>
                  <a:pt x="238" y="26499"/>
                </a:cubicBezTo>
                <a:cubicBezTo>
                  <a:pt x="0" y="26701"/>
                  <a:pt x="221" y="27014"/>
                  <a:pt x="473" y="27014"/>
                </a:cubicBezTo>
                <a:cubicBezTo>
                  <a:pt x="541" y="27014"/>
                  <a:pt x="612" y="26991"/>
                  <a:pt x="677" y="26935"/>
                </a:cubicBezTo>
                <a:cubicBezTo>
                  <a:pt x="1308" y="26392"/>
                  <a:pt x="2103" y="25908"/>
                  <a:pt x="2830" y="25426"/>
                </a:cubicBezTo>
                <a:cubicBezTo>
                  <a:pt x="3804" y="24784"/>
                  <a:pt x="4774" y="24142"/>
                  <a:pt x="5701" y="23440"/>
                </a:cubicBezTo>
                <a:cubicBezTo>
                  <a:pt x="6578" y="22770"/>
                  <a:pt x="7441" y="22053"/>
                  <a:pt x="8119" y="21175"/>
                </a:cubicBezTo>
                <a:cubicBezTo>
                  <a:pt x="8636" y="20499"/>
                  <a:pt x="9049" y="19671"/>
                  <a:pt x="8889" y="18797"/>
                </a:cubicBezTo>
                <a:cubicBezTo>
                  <a:pt x="8842" y="18535"/>
                  <a:pt x="8746" y="18294"/>
                  <a:pt x="8613" y="18074"/>
                </a:cubicBezTo>
                <a:lnTo>
                  <a:pt x="8613" y="18074"/>
                </a:lnTo>
                <a:cubicBezTo>
                  <a:pt x="9548" y="17794"/>
                  <a:pt x="10464" y="17389"/>
                  <a:pt x="11231" y="16819"/>
                </a:cubicBezTo>
                <a:cubicBezTo>
                  <a:pt x="11702" y="16469"/>
                  <a:pt x="12141" y="16045"/>
                  <a:pt x="12362" y="15489"/>
                </a:cubicBezTo>
                <a:cubicBezTo>
                  <a:pt x="12437" y="15300"/>
                  <a:pt x="12468" y="15097"/>
                  <a:pt x="12467" y="14892"/>
                </a:cubicBezTo>
                <a:lnTo>
                  <a:pt x="12467" y="14892"/>
                </a:lnTo>
                <a:cubicBezTo>
                  <a:pt x="12861" y="14763"/>
                  <a:pt x="13246" y="14591"/>
                  <a:pt x="13603" y="14401"/>
                </a:cubicBezTo>
                <a:cubicBezTo>
                  <a:pt x="14516" y="13916"/>
                  <a:pt x="15300" y="13182"/>
                  <a:pt x="15778" y="12262"/>
                </a:cubicBezTo>
                <a:cubicBezTo>
                  <a:pt x="16362" y="11134"/>
                  <a:pt x="16485" y="9804"/>
                  <a:pt x="16197" y="8573"/>
                </a:cubicBezTo>
                <a:lnTo>
                  <a:pt x="16197" y="8573"/>
                </a:lnTo>
                <a:cubicBezTo>
                  <a:pt x="16217" y="8566"/>
                  <a:pt x="16236" y="8560"/>
                  <a:pt x="16256" y="8553"/>
                </a:cubicBezTo>
                <a:cubicBezTo>
                  <a:pt x="18206" y="7851"/>
                  <a:pt x="20210" y="6049"/>
                  <a:pt x="19978" y="3789"/>
                </a:cubicBezTo>
                <a:cubicBezTo>
                  <a:pt x="19817" y="2192"/>
                  <a:pt x="18666" y="965"/>
                  <a:pt x="17421" y="59"/>
                </a:cubicBezTo>
                <a:cubicBezTo>
                  <a:pt x="17365" y="18"/>
                  <a:pt x="17310" y="0"/>
                  <a:pt x="17258" y="0"/>
                </a:cubicBezTo>
                <a:close/>
              </a:path>
            </a:pathLst>
          </a:custGeom>
          <a:solidFill>
            <a:srgbClr val="212B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5" name="Google Shape;865;p29"/>
          <p:cNvGrpSpPr/>
          <p:nvPr/>
        </p:nvGrpSpPr>
        <p:grpSpPr>
          <a:xfrm>
            <a:off x="440404" y="580256"/>
            <a:ext cx="4906355" cy="308325"/>
            <a:chOff x="4345425" y="2175475"/>
            <a:chExt cx="800750" cy="176025"/>
          </a:xfrm>
        </p:grpSpPr>
        <p:sp>
          <p:nvSpPr>
            <p:cNvPr id="866" name="Google Shape;866;p29"/>
            <p:cNvSpPr/>
            <p:nvPr/>
          </p:nvSpPr>
          <p:spPr>
            <a:xfrm>
              <a:off x="4351850" y="2175475"/>
              <a:ext cx="763000" cy="156275"/>
            </a:xfrm>
            <a:custGeom>
              <a:rect b="b" l="l" r="r" t="t"/>
              <a:pathLst>
                <a:path extrusionOk="0" h="6251" w="3052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FF9900">
                <a:alpha val="642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29"/>
            <p:cNvSpPr/>
            <p:nvPr/>
          </p:nvSpPr>
          <p:spPr>
            <a:xfrm>
              <a:off x="4345425" y="2195925"/>
              <a:ext cx="800750" cy="155575"/>
            </a:xfrm>
            <a:custGeom>
              <a:rect b="b" l="l" r="r" t="t"/>
              <a:pathLst>
                <a:path extrusionOk="0" h="6223" w="3203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FF9900">
                <a:alpha val="642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68" name="Google Shape;868;p29"/>
          <p:cNvSpPr txBox="1"/>
          <p:nvPr>
            <p:ph type="title"/>
          </p:nvPr>
        </p:nvSpPr>
        <p:spPr>
          <a:xfrm>
            <a:off x="542400" y="227338"/>
            <a:ext cx="7596900" cy="45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52AF8A"/>
                </a:solidFill>
              </a:rPr>
              <a:t>Project Team - </a:t>
            </a:r>
            <a:endParaRPr>
              <a:solidFill>
                <a:srgbClr val="52AF8A"/>
              </a:solidFill>
            </a:endParaRPr>
          </a:p>
        </p:txBody>
      </p:sp>
      <p:grpSp>
        <p:nvGrpSpPr>
          <p:cNvPr id="869" name="Google Shape;869;p29"/>
          <p:cNvGrpSpPr/>
          <p:nvPr/>
        </p:nvGrpSpPr>
        <p:grpSpPr>
          <a:xfrm rot="2405773">
            <a:off x="7512156" y="109465"/>
            <a:ext cx="1937907" cy="693554"/>
            <a:chOff x="4038775" y="3369325"/>
            <a:chExt cx="1789725" cy="711700"/>
          </a:xfrm>
        </p:grpSpPr>
        <p:sp>
          <p:nvSpPr>
            <p:cNvPr id="870" name="Google Shape;870;p29"/>
            <p:cNvSpPr/>
            <p:nvPr/>
          </p:nvSpPr>
          <p:spPr>
            <a:xfrm>
              <a:off x="4059950" y="3603700"/>
              <a:ext cx="523950" cy="276175"/>
            </a:xfrm>
            <a:custGeom>
              <a:rect b="b" l="l" r="r" t="t"/>
              <a:pathLst>
                <a:path extrusionOk="0" h="11047" w="20958">
                  <a:moveTo>
                    <a:pt x="19281" y="1"/>
                  </a:moveTo>
                  <a:lnTo>
                    <a:pt x="0" y="3534"/>
                  </a:lnTo>
                  <a:cubicBezTo>
                    <a:pt x="334" y="5373"/>
                    <a:pt x="794" y="7176"/>
                    <a:pt x="1389" y="8942"/>
                  </a:cubicBezTo>
                  <a:cubicBezTo>
                    <a:pt x="1695" y="9898"/>
                    <a:pt x="2344" y="10484"/>
                    <a:pt x="3345" y="10691"/>
                  </a:cubicBezTo>
                  <a:cubicBezTo>
                    <a:pt x="4481" y="10928"/>
                    <a:pt x="5812" y="11047"/>
                    <a:pt x="7335" y="11047"/>
                  </a:cubicBezTo>
                  <a:cubicBezTo>
                    <a:pt x="10850" y="11047"/>
                    <a:pt x="15393" y="10416"/>
                    <a:pt x="20958" y="9159"/>
                  </a:cubicBezTo>
                  <a:lnTo>
                    <a:pt x="19281" y="1"/>
                  </a:lnTo>
                  <a:close/>
                </a:path>
              </a:pathLst>
            </a:custGeom>
            <a:solidFill>
              <a:srgbClr val="3033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29"/>
            <p:cNvSpPr/>
            <p:nvPr/>
          </p:nvSpPr>
          <p:spPr>
            <a:xfrm>
              <a:off x="4043050" y="3372050"/>
              <a:ext cx="501200" cy="322275"/>
            </a:xfrm>
            <a:custGeom>
              <a:rect b="b" l="l" r="r" t="t"/>
              <a:pathLst>
                <a:path extrusionOk="0" h="12891" w="20048">
                  <a:moveTo>
                    <a:pt x="16729" y="1088"/>
                  </a:moveTo>
                  <a:cubicBezTo>
                    <a:pt x="17056" y="1088"/>
                    <a:pt x="17120" y="1244"/>
                    <a:pt x="17145" y="1362"/>
                  </a:cubicBezTo>
                  <a:cubicBezTo>
                    <a:pt x="17172" y="1506"/>
                    <a:pt x="17154" y="1677"/>
                    <a:pt x="16802" y="1740"/>
                  </a:cubicBezTo>
                  <a:cubicBezTo>
                    <a:pt x="16759" y="1748"/>
                    <a:pt x="16717" y="1752"/>
                    <a:pt x="16678" y="1752"/>
                  </a:cubicBezTo>
                  <a:cubicBezTo>
                    <a:pt x="16549" y="1752"/>
                    <a:pt x="16448" y="1708"/>
                    <a:pt x="16379" y="1632"/>
                  </a:cubicBezTo>
                  <a:lnTo>
                    <a:pt x="16289" y="1461"/>
                  </a:lnTo>
                  <a:cubicBezTo>
                    <a:pt x="16253" y="1253"/>
                    <a:pt x="16334" y="1145"/>
                    <a:pt x="16550" y="1109"/>
                  </a:cubicBezTo>
                  <a:cubicBezTo>
                    <a:pt x="16577" y="1100"/>
                    <a:pt x="16613" y="1100"/>
                    <a:pt x="16649" y="1091"/>
                  </a:cubicBezTo>
                  <a:cubicBezTo>
                    <a:pt x="16677" y="1089"/>
                    <a:pt x="16704" y="1088"/>
                    <a:pt x="16729" y="1088"/>
                  </a:cubicBezTo>
                  <a:close/>
                  <a:moveTo>
                    <a:pt x="5761" y="3632"/>
                  </a:moveTo>
                  <a:cubicBezTo>
                    <a:pt x="6046" y="3632"/>
                    <a:pt x="6104" y="3792"/>
                    <a:pt x="6130" y="3912"/>
                  </a:cubicBezTo>
                  <a:cubicBezTo>
                    <a:pt x="6148" y="3985"/>
                    <a:pt x="6130" y="4066"/>
                    <a:pt x="6094" y="4147"/>
                  </a:cubicBezTo>
                  <a:cubicBezTo>
                    <a:pt x="6049" y="4237"/>
                    <a:pt x="5968" y="4300"/>
                    <a:pt x="5850" y="4318"/>
                  </a:cubicBezTo>
                  <a:cubicBezTo>
                    <a:pt x="5811" y="4325"/>
                    <a:pt x="5775" y="4329"/>
                    <a:pt x="5742" y="4329"/>
                  </a:cubicBezTo>
                  <a:cubicBezTo>
                    <a:pt x="5558" y="4329"/>
                    <a:pt x="5456" y="4224"/>
                    <a:pt x="5418" y="4003"/>
                  </a:cubicBezTo>
                  <a:cubicBezTo>
                    <a:pt x="5364" y="3723"/>
                    <a:pt x="5490" y="3660"/>
                    <a:pt x="5607" y="3642"/>
                  </a:cubicBezTo>
                  <a:cubicBezTo>
                    <a:pt x="5634" y="3633"/>
                    <a:pt x="5670" y="3633"/>
                    <a:pt x="5715" y="3633"/>
                  </a:cubicBezTo>
                  <a:cubicBezTo>
                    <a:pt x="5731" y="3632"/>
                    <a:pt x="5747" y="3632"/>
                    <a:pt x="5761" y="3632"/>
                  </a:cubicBezTo>
                  <a:close/>
                  <a:moveTo>
                    <a:pt x="4640" y="4196"/>
                  </a:moveTo>
                  <a:cubicBezTo>
                    <a:pt x="4834" y="4196"/>
                    <a:pt x="4880" y="4293"/>
                    <a:pt x="4895" y="4390"/>
                  </a:cubicBezTo>
                  <a:cubicBezTo>
                    <a:pt x="4922" y="4507"/>
                    <a:pt x="4823" y="4715"/>
                    <a:pt x="4264" y="5066"/>
                  </a:cubicBezTo>
                  <a:cubicBezTo>
                    <a:pt x="3813" y="5355"/>
                    <a:pt x="3372" y="5544"/>
                    <a:pt x="2957" y="5616"/>
                  </a:cubicBezTo>
                  <a:cubicBezTo>
                    <a:pt x="2891" y="5627"/>
                    <a:pt x="2818" y="5637"/>
                    <a:pt x="2750" y="5637"/>
                  </a:cubicBezTo>
                  <a:cubicBezTo>
                    <a:pt x="2652" y="5637"/>
                    <a:pt x="2563" y="5617"/>
                    <a:pt x="2515" y="5553"/>
                  </a:cubicBezTo>
                  <a:cubicBezTo>
                    <a:pt x="2506" y="5544"/>
                    <a:pt x="2479" y="5508"/>
                    <a:pt x="2452" y="5373"/>
                  </a:cubicBezTo>
                  <a:cubicBezTo>
                    <a:pt x="2452" y="5346"/>
                    <a:pt x="2515" y="5174"/>
                    <a:pt x="3651" y="4561"/>
                  </a:cubicBezTo>
                  <a:cubicBezTo>
                    <a:pt x="4003" y="4363"/>
                    <a:pt x="4291" y="4246"/>
                    <a:pt x="4498" y="4210"/>
                  </a:cubicBezTo>
                  <a:cubicBezTo>
                    <a:pt x="4553" y="4201"/>
                    <a:pt x="4600" y="4196"/>
                    <a:pt x="4640" y="4196"/>
                  </a:cubicBezTo>
                  <a:close/>
                  <a:moveTo>
                    <a:pt x="18335" y="0"/>
                  </a:moveTo>
                  <a:lnTo>
                    <a:pt x="18263" y="9"/>
                  </a:lnTo>
                  <a:cubicBezTo>
                    <a:pt x="16802" y="217"/>
                    <a:pt x="15414" y="442"/>
                    <a:pt x="14116" y="676"/>
                  </a:cubicBezTo>
                  <a:cubicBezTo>
                    <a:pt x="8104" y="1776"/>
                    <a:pt x="3732" y="3263"/>
                    <a:pt x="1109" y="5093"/>
                  </a:cubicBezTo>
                  <a:cubicBezTo>
                    <a:pt x="370" y="5634"/>
                    <a:pt x="0" y="6409"/>
                    <a:pt x="18" y="7383"/>
                  </a:cubicBezTo>
                  <a:cubicBezTo>
                    <a:pt x="91" y="9086"/>
                    <a:pt x="262" y="10772"/>
                    <a:pt x="532" y="12413"/>
                  </a:cubicBezTo>
                  <a:cubicBezTo>
                    <a:pt x="559" y="12548"/>
                    <a:pt x="586" y="12674"/>
                    <a:pt x="604" y="12809"/>
                  </a:cubicBezTo>
                  <a:lnTo>
                    <a:pt x="613" y="12890"/>
                  </a:lnTo>
                  <a:lnTo>
                    <a:pt x="20047" y="9330"/>
                  </a:lnTo>
                  <a:lnTo>
                    <a:pt x="18335" y="0"/>
                  </a:lnTo>
                  <a:close/>
                </a:path>
              </a:pathLst>
            </a:custGeom>
            <a:solidFill>
              <a:srgbClr val="3C3E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29"/>
            <p:cNvSpPr/>
            <p:nvPr/>
          </p:nvSpPr>
          <p:spPr>
            <a:xfrm>
              <a:off x="4101875" y="3397400"/>
              <a:ext cx="372750" cy="117625"/>
            </a:xfrm>
            <a:custGeom>
              <a:rect b="b" l="l" r="r" t="t"/>
              <a:pathLst>
                <a:path extrusionOk="0" h="4705" w="14910">
                  <a:moveTo>
                    <a:pt x="14392" y="1"/>
                  </a:moveTo>
                  <a:cubicBezTo>
                    <a:pt x="14361" y="1"/>
                    <a:pt x="14329" y="2"/>
                    <a:pt x="14296" y="5"/>
                  </a:cubicBezTo>
                  <a:cubicBezTo>
                    <a:pt x="13954" y="23"/>
                    <a:pt x="13809" y="176"/>
                    <a:pt x="13863" y="456"/>
                  </a:cubicBezTo>
                  <a:lnTo>
                    <a:pt x="13963" y="654"/>
                  </a:lnTo>
                  <a:cubicBezTo>
                    <a:pt x="14053" y="758"/>
                    <a:pt x="14169" y="814"/>
                    <a:pt x="14316" y="814"/>
                  </a:cubicBezTo>
                  <a:cubicBezTo>
                    <a:pt x="14361" y="814"/>
                    <a:pt x="14408" y="809"/>
                    <a:pt x="14458" y="798"/>
                  </a:cubicBezTo>
                  <a:cubicBezTo>
                    <a:pt x="14774" y="744"/>
                    <a:pt x="14909" y="582"/>
                    <a:pt x="14864" y="329"/>
                  </a:cubicBezTo>
                  <a:cubicBezTo>
                    <a:pt x="14823" y="110"/>
                    <a:pt x="14666" y="1"/>
                    <a:pt x="14392" y="1"/>
                  </a:cubicBezTo>
                  <a:close/>
                  <a:moveTo>
                    <a:pt x="3386" y="2537"/>
                  </a:moveTo>
                  <a:cubicBezTo>
                    <a:pt x="3375" y="2537"/>
                    <a:pt x="3364" y="2538"/>
                    <a:pt x="3353" y="2538"/>
                  </a:cubicBezTo>
                  <a:cubicBezTo>
                    <a:pt x="3056" y="2538"/>
                    <a:pt x="2930" y="2700"/>
                    <a:pt x="2993" y="2998"/>
                  </a:cubicBezTo>
                  <a:cubicBezTo>
                    <a:pt x="3039" y="3258"/>
                    <a:pt x="3169" y="3388"/>
                    <a:pt x="3390" y="3388"/>
                  </a:cubicBezTo>
                  <a:cubicBezTo>
                    <a:pt x="3429" y="3388"/>
                    <a:pt x="3471" y="3384"/>
                    <a:pt x="3516" y="3376"/>
                  </a:cubicBezTo>
                  <a:cubicBezTo>
                    <a:pt x="3651" y="3349"/>
                    <a:pt x="3750" y="3286"/>
                    <a:pt x="3804" y="3169"/>
                  </a:cubicBezTo>
                  <a:cubicBezTo>
                    <a:pt x="3858" y="3070"/>
                    <a:pt x="3867" y="2971"/>
                    <a:pt x="3858" y="2880"/>
                  </a:cubicBezTo>
                  <a:cubicBezTo>
                    <a:pt x="3815" y="2646"/>
                    <a:pt x="3655" y="2537"/>
                    <a:pt x="3386" y="2537"/>
                  </a:cubicBezTo>
                  <a:close/>
                  <a:moveTo>
                    <a:pt x="2290" y="3104"/>
                  </a:moveTo>
                  <a:cubicBezTo>
                    <a:pt x="2061" y="3104"/>
                    <a:pt x="1719" y="3229"/>
                    <a:pt x="1262" y="3475"/>
                  </a:cubicBezTo>
                  <a:cubicBezTo>
                    <a:pt x="415" y="3935"/>
                    <a:pt x="0" y="4232"/>
                    <a:pt x="27" y="4377"/>
                  </a:cubicBezTo>
                  <a:cubicBezTo>
                    <a:pt x="45" y="4485"/>
                    <a:pt x="72" y="4566"/>
                    <a:pt x="108" y="4593"/>
                  </a:cubicBezTo>
                  <a:cubicBezTo>
                    <a:pt x="164" y="4668"/>
                    <a:pt x="264" y="4704"/>
                    <a:pt x="404" y="4704"/>
                  </a:cubicBezTo>
                  <a:cubicBezTo>
                    <a:pt x="466" y="4704"/>
                    <a:pt x="536" y="4697"/>
                    <a:pt x="613" y="4683"/>
                  </a:cubicBezTo>
                  <a:cubicBezTo>
                    <a:pt x="1046" y="4602"/>
                    <a:pt x="1487" y="4413"/>
                    <a:pt x="1947" y="4115"/>
                  </a:cubicBezTo>
                  <a:cubicBezTo>
                    <a:pt x="2434" y="3818"/>
                    <a:pt x="2659" y="3565"/>
                    <a:pt x="2623" y="3367"/>
                  </a:cubicBezTo>
                  <a:cubicBezTo>
                    <a:pt x="2590" y="3191"/>
                    <a:pt x="2479" y="3104"/>
                    <a:pt x="2290" y="3104"/>
                  </a:cubicBezTo>
                  <a:close/>
                </a:path>
              </a:pathLst>
            </a:custGeom>
            <a:solidFill>
              <a:srgbClr val="4547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29"/>
            <p:cNvSpPr/>
            <p:nvPr/>
          </p:nvSpPr>
          <p:spPr>
            <a:xfrm>
              <a:off x="4038775" y="3369325"/>
              <a:ext cx="550325" cy="519150"/>
            </a:xfrm>
            <a:custGeom>
              <a:rect b="b" l="l" r="r" t="t"/>
              <a:pathLst>
                <a:path extrusionOk="0" h="20766" w="22013">
                  <a:moveTo>
                    <a:pt x="18293" y="414"/>
                  </a:moveTo>
                  <a:cubicBezTo>
                    <a:pt x="18449" y="1112"/>
                    <a:pt x="18591" y="1809"/>
                    <a:pt x="18740" y="2507"/>
                  </a:cubicBezTo>
                  <a:lnTo>
                    <a:pt x="19200" y="4797"/>
                  </a:lnTo>
                  <a:cubicBezTo>
                    <a:pt x="19506" y="6320"/>
                    <a:pt x="19795" y="7843"/>
                    <a:pt x="20065" y="9376"/>
                  </a:cubicBezTo>
                  <a:cubicBezTo>
                    <a:pt x="20345" y="10908"/>
                    <a:pt x="20624" y="12431"/>
                    <a:pt x="20876" y="13964"/>
                  </a:cubicBezTo>
                  <a:lnTo>
                    <a:pt x="21255" y="16262"/>
                  </a:lnTo>
                  <a:cubicBezTo>
                    <a:pt x="21362" y="16971"/>
                    <a:pt x="21477" y="17673"/>
                    <a:pt x="21585" y="18374"/>
                  </a:cubicBezTo>
                  <a:lnTo>
                    <a:pt x="21585" y="18374"/>
                  </a:lnTo>
                  <a:cubicBezTo>
                    <a:pt x="20571" y="18546"/>
                    <a:pt x="19557" y="18733"/>
                    <a:pt x="18551" y="18903"/>
                  </a:cubicBezTo>
                  <a:cubicBezTo>
                    <a:pt x="18010" y="18994"/>
                    <a:pt x="17478" y="19093"/>
                    <a:pt x="16937" y="19183"/>
                  </a:cubicBezTo>
                  <a:lnTo>
                    <a:pt x="16135" y="19309"/>
                  </a:lnTo>
                  <a:lnTo>
                    <a:pt x="15333" y="19435"/>
                  </a:lnTo>
                  <a:cubicBezTo>
                    <a:pt x="14801" y="19525"/>
                    <a:pt x="14260" y="19588"/>
                    <a:pt x="13728" y="19670"/>
                  </a:cubicBezTo>
                  <a:lnTo>
                    <a:pt x="12917" y="19769"/>
                  </a:lnTo>
                  <a:cubicBezTo>
                    <a:pt x="12647" y="19796"/>
                    <a:pt x="12385" y="19832"/>
                    <a:pt x="12115" y="19850"/>
                  </a:cubicBezTo>
                  <a:cubicBezTo>
                    <a:pt x="11033" y="19967"/>
                    <a:pt x="9961" y="20030"/>
                    <a:pt x="8879" y="20066"/>
                  </a:cubicBezTo>
                  <a:cubicBezTo>
                    <a:pt x="8626" y="20073"/>
                    <a:pt x="8372" y="20076"/>
                    <a:pt x="8118" y="20076"/>
                  </a:cubicBezTo>
                  <a:cubicBezTo>
                    <a:pt x="7297" y="20076"/>
                    <a:pt x="6473" y="20041"/>
                    <a:pt x="5661" y="19958"/>
                  </a:cubicBezTo>
                  <a:cubicBezTo>
                    <a:pt x="5400" y="19922"/>
                    <a:pt x="5129" y="19895"/>
                    <a:pt x="4868" y="19850"/>
                  </a:cubicBezTo>
                  <a:lnTo>
                    <a:pt x="4480" y="19778"/>
                  </a:lnTo>
                  <a:lnTo>
                    <a:pt x="4282" y="19742"/>
                  </a:lnTo>
                  <a:cubicBezTo>
                    <a:pt x="4219" y="19733"/>
                    <a:pt x="4165" y="19715"/>
                    <a:pt x="4102" y="19706"/>
                  </a:cubicBezTo>
                  <a:cubicBezTo>
                    <a:pt x="3624" y="19579"/>
                    <a:pt x="3209" y="19336"/>
                    <a:pt x="2921" y="18957"/>
                  </a:cubicBezTo>
                  <a:cubicBezTo>
                    <a:pt x="2776" y="18777"/>
                    <a:pt x="2668" y="18561"/>
                    <a:pt x="2578" y="18326"/>
                  </a:cubicBezTo>
                  <a:cubicBezTo>
                    <a:pt x="2542" y="18218"/>
                    <a:pt x="2497" y="18083"/>
                    <a:pt x="2452" y="17957"/>
                  </a:cubicBezTo>
                  <a:lnTo>
                    <a:pt x="2326" y="17569"/>
                  </a:lnTo>
                  <a:cubicBezTo>
                    <a:pt x="2164" y="17056"/>
                    <a:pt x="2010" y="16533"/>
                    <a:pt x="1866" y="16019"/>
                  </a:cubicBezTo>
                  <a:cubicBezTo>
                    <a:pt x="1578" y="14973"/>
                    <a:pt x="1343" y="13919"/>
                    <a:pt x="1145" y="12855"/>
                  </a:cubicBezTo>
                  <a:cubicBezTo>
                    <a:pt x="947" y="11800"/>
                    <a:pt x="802" y="10728"/>
                    <a:pt x="694" y="9664"/>
                  </a:cubicBezTo>
                  <a:cubicBezTo>
                    <a:pt x="649" y="9123"/>
                    <a:pt x="604" y="8591"/>
                    <a:pt x="568" y="8051"/>
                  </a:cubicBezTo>
                  <a:lnTo>
                    <a:pt x="550" y="7645"/>
                  </a:lnTo>
                  <a:cubicBezTo>
                    <a:pt x="541" y="7510"/>
                    <a:pt x="541" y="7393"/>
                    <a:pt x="550" y="7266"/>
                  </a:cubicBezTo>
                  <a:cubicBezTo>
                    <a:pt x="559" y="7023"/>
                    <a:pt x="595" y="6771"/>
                    <a:pt x="676" y="6545"/>
                  </a:cubicBezTo>
                  <a:cubicBezTo>
                    <a:pt x="829" y="6086"/>
                    <a:pt x="1145" y="5698"/>
                    <a:pt x="1569" y="5419"/>
                  </a:cubicBezTo>
                  <a:cubicBezTo>
                    <a:pt x="2001" y="5121"/>
                    <a:pt x="2461" y="4851"/>
                    <a:pt x="2930" y="4598"/>
                  </a:cubicBezTo>
                  <a:cubicBezTo>
                    <a:pt x="3867" y="4094"/>
                    <a:pt x="4859" y="3661"/>
                    <a:pt x="5868" y="3291"/>
                  </a:cubicBezTo>
                  <a:cubicBezTo>
                    <a:pt x="7878" y="2543"/>
                    <a:pt x="9970" y="1984"/>
                    <a:pt x="12079" y="1525"/>
                  </a:cubicBezTo>
                  <a:cubicBezTo>
                    <a:pt x="14139" y="1077"/>
                    <a:pt x="16208" y="716"/>
                    <a:pt x="18293" y="414"/>
                  </a:cubicBezTo>
                  <a:close/>
                  <a:moveTo>
                    <a:pt x="18441" y="0"/>
                  </a:moveTo>
                  <a:cubicBezTo>
                    <a:pt x="18436" y="0"/>
                    <a:pt x="18430" y="1"/>
                    <a:pt x="18425" y="1"/>
                  </a:cubicBezTo>
                  <a:lnTo>
                    <a:pt x="18416" y="1"/>
                  </a:lnTo>
                  <a:cubicBezTo>
                    <a:pt x="16261" y="299"/>
                    <a:pt x="14116" y="650"/>
                    <a:pt x="11989" y="1101"/>
                  </a:cubicBezTo>
                  <a:cubicBezTo>
                    <a:pt x="9861" y="1543"/>
                    <a:pt x="7752" y="2092"/>
                    <a:pt x="5697" y="2832"/>
                  </a:cubicBezTo>
                  <a:cubicBezTo>
                    <a:pt x="4669" y="3201"/>
                    <a:pt x="3660" y="3634"/>
                    <a:pt x="2686" y="4148"/>
                  </a:cubicBezTo>
                  <a:cubicBezTo>
                    <a:pt x="2200" y="4400"/>
                    <a:pt x="1731" y="4679"/>
                    <a:pt x="1262" y="4995"/>
                  </a:cubicBezTo>
                  <a:cubicBezTo>
                    <a:pt x="784" y="5301"/>
                    <a:pt x="361" y="5797"/>
                    <a:pt x="171" y="6374"/>
                  </a:cubicBezTo>
                  <a:cubicBezTo>
                    <a:pt x="72" y="6653"/>
                    <a:pt x="18" y="6951"/>
                    <a:pt x="9" y="7239"/>
                  </a:cubicBezTo>
                  <a:cubicBezTo>
                    <a:pt x="0" y="7393"/>
                    <a:pt x="0" y="7537"/>
                    <a:pt x="9" y="7672"/>
                  </a:cubicBezTo>
                  <a:lnTo>
                    <a:pt x="27" y="8078"/>
                  </a:lnTo>
                  <a:cubicBezTo>
                    <a:pt x="54" y="8628"/>
                    <a:pt x="90" y="9168"/>
                    <a:pt x="135" y="9709"/>
                  </a:cubicBezTo>
                  <a:cubicBezTo>
                    <a:pt x="244" y="10800"/>
                    <a:pt x="379" y="11882"/>
                    <a:pt x="568" y="12963"/>
                  </a:cubicBezTo>
                  <a:cubicBezTo>
                    <a:pt x="757" y="14036"/>
                    <a:pt x="992" y="15118"/>
                    <a:pt x="1271" y="16172"/>
                  </a:cubicBezTo>
                  <a:cubicBezTo>
                    <a:pt x="1406" y="16704"/>
                    <a:pt x="1560" y="17236"/>
                    <a:pt x="1722" y="17759"/>
                  </a:cubicBezTo>
                  <a:lnTo>
                    <a:pt x="1848" y="18155"/>
                  </a:lnTo>
                  <a:cubicBezTo>
                    <a:pt x="1893" y="18281"/>
                    <a:pt x="1929" y="18408"/>
                    <a:pt x="1983" y="18552"/>
                  </a:cubicBezTo>
                  <a:cubicBezTo>
                    <a:pt x="2082" y="18831"/>
                    <a:pt x="2218" y="19111"/>
                    <a:pt x="2407" y="19354"/>
                  </a:cubicBezTo>
                  <a:cubicBezTo>
                    <a:pt x="2776" y="19859"/>
                    <a:pt x="3353" y="20192"/>
                    <a:pt x="3930" y="20346"/>
                  </a:cubicBezTo>
                  <a:cubicBezTo>
                    <a:pt x="4002" y="20364"/>
                    <a:pt x="4074" y="20382"/>
                    <a:pt x="4147" y="20400"/>
                  </a:cubicBezTo>
                  <a:lnTo>
                    <a:pt x="4354" y="20436"/>
                  </a:lnTo>
                  <a:lnTo>
                    <a:pt x="4760" y="20508"/>
                  </a:lnTo>
                  <a:cubicBezTo>
                    <a:pt x="5039" y="20562"/>
                    <a:pt x="5309" y="20589"/>
                    <a:pt x="5589" y="20625"/>
                  </a:cubicBezTo>
                  <a:cubicBezTo>
                    <a:pt x="6490" y="20728"/>
                    <a:pt x="7397" y="20765"/>
                    <a:pt x="8301" y="20765"/>
                  </a:cubicBezTo>
                  <a:cubicBezTo>
                    <a:pt x="8500" y="20765"/>
                    <a:pt x="8698" y="20763"/>
                    <a:pt x="8897" y="20760"/>
                  </a:cubicBezTo>
                  <a:cubicBezTo>
                    <a:pt x="9997" y="20742"/>
                    <a:pt x="11096" y="20670"/>
                    <a:pt x="12187" y="20544"/>
                  </a:cubicBezTo>
                  <a:cubicBezTo>
                    <a:pt x="12457" y="20526"/>
                    <a:pt x="12728" y="20490"/>
                    <a:pt x="12998" y="20454"/>
                  </a:cubicBezTo>
                  <a:lnTo>
                    <a:pt x="13819" y="20355"/>
                  </a:lnTo>
                  <a:cubicBezTo>
                    <a:pt x="14359" y="20273"/>
                    <a:pt x="14900" y="20210"/>
                    <a:pt x="15441" y="20120"/>
                  </a:cubicBezTo>
                  <a:cubicBezTo>
                    <a:pt x="16523" y="19949"/>
                    <a:pt x="17595" y="19742"/>
                    <a:pt x="18668" y="19516"/>
                  </a:cubicBezTo>
                  <a:cubicBezTo>
                    <a:pt x="19200" y="19399"/>
                    <a:pt x="19732" y="19264"/>
                    <a:pt x="20263" y="19147"/>
                  </a:cubicBezTo>
                  <a:cubicBezTo>
                    <a:pt x="20795" y="19012"/>
                    <a:pt x="21318" y="18876"/>
                    <a:pt x="21850" y="18723"/>
                  </a:cubicBezTo>
                  <a:lnTo>
                    <a:pt x="21859" y="18723"/>
                  </a:lnTo>
                  <a:cubicBezTo>
                    <a:pt x="21958" y="18696"/>
                    <a:pt x="22012" y="18597"/>
                    <a:pt x="21994" y="18498"/>
                  </a:cubicBezTo>
                  <a:cubicBezTo>
                    <a:pt x="21823" y="17741"/>
                    <a:pt x="21670" y="16983"/>
                    <a:pt x="21507" y="16217"/>
                  </a:cubicBezTo>
                  <a:lnTo>
                    <a:pt x="21057" y="13937"/>
                  </a:lnTo>
                  <a:cubicBezTo>
                    <a:pt x="20750" y="12413"/>
                    <a:pt x="20462" y="10881"/>
                    <a:pt x="20173" y="9358"/>
                  </a:cubicBezTo>
                  <a:cubicBezTo>
                    <a:pt x="19894" y="7825"/>
                    <a:pt x="19623" y="6302"/>
                    <a:pt x="19362" y="4770"/>
                  </a:cubicBezTo>
                  <a:lnTo>
                    <a:pt x="18983" y="2471"/>
                  </a:lnTo>
                  <a:cubicBezTo>
                    <a:pt x="18866" y="1696"/>
                    <a:pt x="18740" y="930"/>
                    <a:pt x="18632" y="163"/>
                  </a:cubicBezTo>
                  <a:cubicBezTo>
                    <a:pt x="18623" y="70"/>
                    <a:pt x="18535" y="0"/>
                    <a:pt x="184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29"/>
            <p:cNvSpPr/>
            <p:nvPr/>
          </p:nvSpPr>
          <p:spPr>
            <a:xfrm>
              <a:off x="4780825" y="3534300"/>
              <a:ext cx="393725" cy="234375"/>
            </a:xfrm>
            <a:custGeom>
              <a:rect b="b" l="l" r="r" t="t"/>
              <a:pathLst>
                <a:path extrusionOk="0" h="9375" w="15749">
                  <a:moveTo>
                    <a:pt x="9397" y="3441"/>
                  </a:moveTo>
                  <a:cubicBezTo>
                    <a:pt x="9426" y="3441"/>
                    <a:pt x="9456" y="3446"/>
                    <a:pt x="9484" y="3453"/>
                  </a:cubicBezTo>
                  <a:cubicBezTo>
                    <a:pt x="9511" y="3453"/>
                    <a:pt x="9538" y="3462"/>
                    <a:pt x="9565" y="3471"/>
                  </a:cubicBezTo>
                  <a:cubicBezTo>
                    <a:pt x="9781" y="3561"/>
                    <a:pt x="9862" y="3705"/>
                    <a:pt x="9808" y="3930"/>
                  </a:cubicBezTo>
                  <a:cubicBezTo>
                    <a:pt x="9765" y="4109"/>
                    <a:pt x="9683" y="4191"/>
                    <a:pt x="9539" y="4191"/>
                  </a:cubicBezTo>
                  <a:cubicBezTo>
                    <a:pt x="9501" y="4191"/>
                    <a:pt x="9459" y="4185"/>
                    <a:pt x="9412" y="4174"/>
                  </a:cubicBezTo>
                  <a:cubicBezTo>
                    <a:pt x="9267" y="4147"/>
                    <a:pt x="9186" y="4066"/>
                    <a:pt x="9168" y="3939"/>
                  </a:cubicBezTo>
                  <a:cubicBezTo>
                    <a:pt x="9159" y="3795"/>
                    <a:pt x="9159" y="3714"/>
                    <a:pt x="9159" y="3705"/>
                  </a:cubicBezTo>
                  <a:cubicBezTo>
                    <a:pt x="9207" y="3492"/>
                    <a:pt x="9303" y="3441"/>
                    <a:pt x="9397" y="3441"/>
                  </a:cubicBezTo>
                  <a:close/>
                  <a:moveTo>
                    <a:pt x="8451" y="3776"/>
                  </a:moveTo>
                  <a:cubicBezTo>
                    <a:pt x="8510" y="3776"/>
                    <a:pt x="8562" y="3781"/>
                    <a:pt x="8609" y="3786"/>
                  </a:cubicBezTo>
                  <a:cubicBezTo>
                    <a:pt x="8717" y="3813"/>
                    <a:pt x="8844" y="3885"/>
                    <a:pt x="8781" y="4147"/>
                  </a:cubicBezTo>
                  <a:cubicBezTo>
                    <a:pt x="8763" y="4183"/>
                    <a:pt x="8582" y="4336"/>
                    <a:pt x="7095" y="4733"/>
                  </a:cubicBezTo>
                  <a:cubicBezTo>
                    <a:pt x="6230" y="4952"/>
                    <a:pt x="5579" y="5062"/>
                    <a:pt x="5151" y="5062"/>
                  </a:cubicBezTo>
                  <a:cubicBezTo>
                    <a:pt x="5017" y="5062"/>
                    <a:pt x="4905" y="5052"/>
                    <a:pt x="4814" y="5030"/>
                  </a:cubicBezTo>
                  <a:cubicBezTo>
                    <a:pt x="4445" y="4949"/>
                    <a:pt x="4436" y="4769"/>
                    <a:pt x="4472" y="4616"/>
                  </a:cubicBezTo>
                  <a:cubicBezTo>
                    <a:pt x="4517" y="4435"/>
                    <a:pt x="4697" y="4336"/>
                    <a:pt x="5031" y="4300"/>
                  </a:cubicBezTo>
                  <a:cubicBezTo>
                    <a:pt x="5851" y="4237"/>
                    <a:pt x="6500" y="4156"/>
                    <a:pt x="6942" y="4066"/>
                  </a:cubicBezTo>
                  <a:cubicBezTo>
                    <a:pt x="7257" y="4003"/>
                    <a:pt x="7726" y="3903"/>
                    <a:pt x="8312" y="3786"/>
                  </a:cubicBezTo>
                  <a:cubicBezTo>
                    <a:pt x="8361" y="3779"/>
                    <a:pt x="8408" y="3776"/>
                    <a:pt x="8451" y="3776"/>
                  </a:cubicBezTo>
                  <a:close/>
                  <a:moveTo>
                    <a:pt x="587" y="3687"/>
                  </a:moveTo>
                  <a:lnTo>
                    <a:pt x="1" y="6238"/>
                  </a:lnTo>
                  <a:lnTo>
                    <a:pt x="1416" y="6563"/>
                  </a:lnTo>
                  <a:lnTo>
                    <a:pt x="2002" y="4012"/>
                  </a:lnTo>
                  <a:lnTo>
                    <a:pt x="587" y="3687"/>
                  </a:lnTo>
                  <a:close/>
                  <a:moveTo>
                    <a:pt x="13116" y="1235"/>
                  </a:moveTo>
                  <a:lnTo>
                    <a:pt x="12972" y="1289"/>
                  </a:lnTo>
                  <a:cubicBezTo>
                    <a:pt x="12008" y="1668"/>
                    <a:pt x="10556" y="2110"/>
                    <a:pt x="8654" y="2623"/>
                  </a:cubicBezTo>
                  <a:cubicBezTo>
                    <a:pt x="5806" y="3399"/>
                    <a:pt x="3922" y="3795"/>
                    <a:pt x="3075" y="3795"/>
                  </a:cubicBezTo>
                  <a:lnTo>
                    <a:pt x="3012" y="3795"/>
                  </a:lnTo>
                  <a:lnTo>
                    <a:pt x="2327" y="6770"/>
                  </a:lnTo>
                  <a:lnTo>
                    <a:pt x="11368" y="8843"/>
                  </a:lnTo>
                  <a:lnTo>
                    <a:pt x="13116" y="1235"/>
                  </a:lnTo>
                  <a:close/>
                  <a:moveTo>
                    <a:pt x="14288" y="0"/>
                  </a:moveTo>
                  <a:lnTo>
                    <a:pt x="12215" y="9041"/>
                  </a:lnTo>
                  <a:lnTo>
                    <a:pt x="13675" y="9375"/>
                  </a:lnTo>
                  <a:lnTo>
                    <a:pt x="15748" y="334"/>
                  </a:lnTo>
                  <a:lnTo>
                    <a:pt x="14288" y="0"/>
                  </a:lnTo>
                  <a:close/>
                </a:path>
              </a:pathLst>
            </a:custGeom>
            <a:solidFill>
              <a:srgbClr val="3C3E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29"/>
            <p:cNvSpPr/>
            <p:nvPr/>
          </p:nvSpPr>
          <p:spPr>
            <a:xfrm>
              <a:off x="4772275" y="3553675"/>
              <a:ext cx="363275" cy="417375"/>
            </a:xfrm>
            <a:custGeom>
              <a:rect b="b" l="l" r="r" t="t"/>
              <a:pathLst>
                <a:path extrusionOk="0" h="16695" w="14531">
                  <a:moveTo>
                    <a:pt x="14531" y="1"/>
                  </a:moveTo>
                  <a:cubicBezTo>
                    <a:pt x="14279" y="172"/>
                    <a:pt x="13891" y="370"/>
                    <a:pt x="13350" y="587"/>
                  </a:cubicBezTo>
                  <a:lnTo>
                    <a:pt x="11646" y="7978"/>
                  </a:lnTo>
                  <a:lnTo>
                    <a:pt x="2759" y="5941"/>
                  </a:lnTo>
                  <a:lnTo>
                    <a:pt x="3318" y="3534"/>
                  </a:lnTo>
                  <a:lnTo>
                    <a:pt x="2254" y="3291"/>
                  </a:lnTo>
                  <a:lnTo>
                    <a:pt x="1704" y="5697"/>
                  </a:lnTo>
                  <a:lnTo>
                    <a:pt x="433" y="5400"/>
                  </a:lnTo>
                  <a:lnTo>
                    <a:pt x="109" y="6842"/>
                  </a:lnTo>
                  <a:lnTo>
                    <a:pt x="0" y="7311"/>
                  </a:lnTo>
                  <a:lnTo>
                    <a:pt x="2326" y="7852"/>
                  </a:lnTo>
                  <a:lnTo>
                    <a:pt x="2236" y="8248"/>
                  </a:lnTo>
                  <a:cubicBezTo>
                    <a:pt x="2984" y="8501"/>
                    <a:pt x="4507" y="9645"/>
                    <a:pt x="6797" y="11683"/>
                  </a:cubicBezTo>
                  <a:cubicBezTo>
                    <a:pt x="9014" y="13648"/>
                    <a:pt x="10384" y="15027"/>
                    <a:pt x="10907" y="15811"/>
                  </a:cubicBezTo>
                  <a:lnTo>
                    <a:pt x="10772" y="16397"/>
                  </a:lnTo>
                  <a:lnTo>
                    <a:pt x="12079" y="16694"/>
                  </a:lnTo>
                  <a:lnTo>
                    <a:pt x="13954" y="8510"/>
                  </a:lnTo>
                  <a:lnTo>
                    <a:pt x="12656" y="8203"/>
                  </a:lnTo>
                  <a:lnTo>
                    <a:pt x="14531" y="1"/>
                  </a:lnTo>
                  <a:close/>
                </a:path>
              </a:pathLst>
            </a:custGeom>
            <a:solidFill>
              <a:srgbClr val="3033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29"/>
            <p:cNvSpPr/>
            <p:nvPr/>
          </p:nvSpPr>
          <p:spPr>
            <a:xfrm>
              <a:off x="4702650" y="3626025"/>
              <a:ext cx="70775" cy="58375"/>
            </a:xfrm>
            <a:custGeom>
              <a:rect b="b" l="l" r="r" t="t"/>
              <a:pathLst>
                <a:path extrusionOk="0" h="2335" w="2831">
                  <a:moveTo>
                    <a:pt x="0" y="0"/>
                  </a:moveTo>
                  <a:lnTo>
                    <a:pt x="198" y="1118"/>
                  </a:lnTo>
                  <a:lnTo>
                    <a:pt x="325" y="1848"/>
                  </a:lnTo>
                  <a:lnTo>
                    <a:pt x="2443" y="2335"/>
                  </a:lnTo>
                  <a:lnTo>
                    <a:pt x="2831" y="6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29"/>
            <p:cNvSpPr/>
            <p:nvPr/>
          </p:nvSpPr>
          <p:spPr>
            <a:xfrm>
              <a:off x="4710750" y="3642250"/>
              <a:ext cx="82050" cy="82500"/>
            </a:xfrm>
            <a:custGeom>
              <a:rect b="b" l="l" r="r" t="t"/>
              <a:pathLst>
                <a:path extrusionOk="0" h="3300" w="3282">
                  <a:moveTo>
                    <a:pt x="2507" y="0"/>
                  </a:moveTo>
                  <a:lnTo>
                    <a:pt x="2119" y="1686"/>
                  </a:lnTo>
                  <a:lnTo>
                    <a:pt x="1" y="1199"/>
                  </a:lnTo>
                  <a:lnTo>
                    <a:pt x="298" y="2776"/>
                  </a:lnTo>
                  <a:lnTo>
                    <a:pt x="2570" y="3299"/>
                  </a:lnTo>
                  <a:lnTo>
                    <a:pt x="2894" y="1857"/>
                  </a:lnTo>
                  <a:lnTo>
                    <a:pt x="3282" y="180"/>
                  </a:lnTo>
                  <a:lnTo>
                    <a:pt x="25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29"/>
            <p:cNvSpPr/>
            <p:nvPr/>
          </p:nvSpPr>
          <p:spPr>
            <a:xfrm>
              <a:off x="4889225" y="3618300"/>
              <a:ext cx="140200" cy="44575"/>
            </a:xfrm>
            <a:custGeom>
              <a:rect b="b" l="l" r="r" t="t"/>
              <a:pathLst>
                <a:path extrusionOk="0" h="1783" w="5608">
                  <a:moveTo>
                    <a:pt x="5066" y="0"/>
                  </a:moveTo>
                  <a:cubicBezTo>
                    <a:pt x="4904" y="0"/>
                    <a:pt x="4798" y="107"/>
                    <a:pt x="4751" y="327"/>
                  </a:cubicBezTo>
                  <a:cubicBezTo>
                    <a:pt x="4751" y="336"/>
                    <a:pt x="4751" y="426"/>
                    <a:pt x="4751" y="579"/>
                  </a:cubicBezTo>
                  <a:cubicBezTo>
                    <a:pt x="4778" y="751"/>
                    <a:pt x="4886" y="850"/>
                    <a:pt x="5057" y="895"/>
                  </a:cubicBezTo>
                  <a:cubicBezTo>
                    <a:pt x="5106" y="907"/>
                    <a:pt x="5152" y="913"/>
                    <a:pt x="5194" y="913"/>
                  </a:cubicBezTo>
                  <a:cubicBezTo>
                    <a:pt x="5379" y="913"/>
                    <a:pt x="5500" y="801"/>
                    <a:pt x="5544" y="588"/>
                  </a:cubicBezTo>
                  <a:cubicBezTo>
                    <a:pt x="5607" y="318"/>
                    <a:pt x="5508" y="138"/>
                    <a:pt x="5256" y="39"/>
                  </a:cubicBezTo>
                  <a:cubicBezTo>
                    <a:pt x="5186" y="13"/>
                    <a:pt x="5123" y="0"/>
                    <a:pt x="5066" y="0"/>
                  </a:cubicBezTo>
                  <a:close/>
                  <a:moveTo>
                    <a:pt x="4110" y="337"/>
                  </a:moveTo>
                  <a:cubicBezTo>
                    <a:pt x="4066" y="337"/>
                    <a:pt x="4018" y="340"/>
                    <a:pt x="3967" y="345"/>
                  </a:cubicBezTo>
                  <a:cubicBezTo>
                    <a:pt x="3372" y="471"/>
                    <a:pt x="2912" y="561"/>
                    <a:pt x="2588" y="625"/>
                  </a:cubicBezTo>
                  <a:cubicBezTo>
                    <a:pt x="2146" y="724"/>
                    <a:pt x="1506" y="805"/>
                    <a:pt x="686" y="868"/>
                  </a:cubicBezTo>
                  <a:cubicBezTo>
                    <a:pt x="316" y="904"/>
                    <a:pt x="109" y="1021"/>
                    <a:pt x="64" y="1237"/>
                  </a:cubicBezTo>
                  <a:cubicBezTo>
                    <a:pt x="1" y="1508"/>
                    <a:pt x="136" y="1670"/>
                    <a:pt x="460" y="1751"/>
                  </a:cubicBezTo>
                  <a:cubicBezTo>
                    <a:pt x="551" y="1772"/>
                    <a:pt x="662" y="1782"/>
                    <a:pt x="792" y="1782"/>
                  </a:cubicBezTo>
                  <a:cubicBezTo>
                    <a:pt x="1230" y="1782"/>
                    <a:pt x="1890" y="1667"/>
                    <a:pt x="2786" y="1445"/>
                  </a:cubicBezTo>
                  <a:cubicBezTo>
                    <a:pt x="3913" y="1147"/>
                    <a:pt x="4490" y="931"/>
                    <a:pt x="4517" y="805"/>
                  </a:cubicBezTo>
                  <a:cubicBezTo>
                    <a:pt x="4589" y="493"/>
                    <a:pt x="4455" y="337"/>
                    <a:pt x="4110" y="337"/>
                  </a:cubicBezTo>
                  <a:close/>
                </a:path>
              </a:pathLst>
            </a:custGeom>
            <a:solidFill>
              <a:srgbClr val="4547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29"/>
            <p:cNvSpPr/>
            <p:nvPr/>
          </p:nvSpPr>
          <p:spPr>
            <a:xfrm>
              <a:off x="5118850" y="3528450"/>
              <a:ext cx="709650" cy="395050"/>
            </a:xfrm>
            <a:custGeom>
              <a:rect b="b" l="l" r="r" t="t"/>
              <a:pathLst>
                <a:path extrusionOk="0" h="15802" w="28386">
                  <a:moveTo>
                    <a:pt x="4413" y="2577"/>
                  </a:moveTo>
                  <a:cubicBezTo>
                    <a:pt x="4514" y="2577"/>
                    <a:pt x="4667" y="2596"/>
                    <a:pt x="4895" y="2650"/>
                  </a:cubicBezTo>
                  <a:cubicBezTo>
                    <a:pt x="4986" y="2668"/>
                    <a:pt x="5085" y="2695"/>
                    <a:pt x="5193" y="2722"/>
                  </a:cubicBezTo>
                  <a:cubicBezTo>
                    <a:pt x="5833" y="2912"/>
                    <a:pt x="7771" y="3497"/>
                    <a:pt x="10944" y="4462"/>
                  </a:cubicBezTo>
                  <a:cubicBezTo>
                    <a:pt x="13432" y="5219"/>
                    <a:pt x="15865" y="5922"/>
                    <a:pt x="18164" y="6553"/>
                  </a:cubicBezTo>
                  <a:cubicBezTo>
                    <a:pt x="19137" y="6878"/>
                    <a:pt x="19579" y="7283"/>
                    <a:pt x="19471" y="7752"/>
                  </a:cubicBezTo>
                  <a:cubicBezTo>
                    <a:pt x="19426" y="7923"/>
                    <a:pt x="19327" y="8067"/>
                    <a:pt x="19155" y="8185"/>
                  </a:cubicBezTo>
                  <a:cubicBezTo>
                    <a:pt x="19012" y="8280"/>
                    <a:pt x="18869" y="8324"/>
                    <a:pt x="18725" y="8324"/>
                  </a:cubicBezTo>
                  <a:cubicBezTo>
                    <a:pt x="18679" y="8324"/>
                    <a:pt x="18633" y="8320"/>
                    <a:pt x="18588" y="8311"/>
                  </a:cubicBezTo>
                  <a:cubicBezTo>
                    <a:pt x="13179" y="6652"/>
                    <a:pt x="10241" y="5769"/>
                    <a:pt x="9862" y="5670"/>
                  </a:cubicBezTo>
                  <a:cubicBezTo>
                    <a:pt x="6752" y="4777"/>
                    <a:pt x="4922" y="4219"/>
                    <a:pt x="4436" y="4002"/>
                  </a:cubicBezTo>
                  <a:cubicBezTo>
                    <a:pt x="4030" y="3822"/>
                    <a:pt x="3868" y="3552"/>
                    <a:pt x="3958" y="3173"/>
                  </a:cubicBezTo>
                  <a:cubicBezTo>
                    <a:pt x="4030" y="2848"/>
                    <a:pt x="4138" y="2659"/>
                    <a:pt x="4273" y="2596"/>
                  </a:cubicBezTo>
                  <a:cubicBezTo>
                    <a:pt x="4302" y="2585"/>
                    <a:pt x="4346" y="2577"/>
                    <a:pt x="4413" y="2577"/>
                  </a:cubicBezTo>
                  <a:close/>
                  <a:moveTo>
                    <a:pt x="2200" y="0"/>
                  </a:moveTo>
                  <a:lnTo>
                    <a:pt x="1" y="9573"/>
                  </a:lnTo>
                  <a:lnTo>
                    <a:pt x="27133" y="15801"/>
                  </a:lnTo>
                  <a:lnTo>
                    <a:pt x="27151" y="15729"/>
                  </a:lnTo>
                  <a:cubicBezTo>
                    <a:pt x="27619" y="13755"/>
                    <a:pt x="27971" y="11718"/>
                    <a:pt x="28196" y="9699"/>
                  </a:cubicBezTo>
                  <a:cubicBezTo>
                    <a:pt x="28386" y="8825"/>
                    <a:pt x="27926" y="8248"/>
                    <a:pt x="26853" y="7977"/>
                  </a:cubicBezTo>
                  <a:cubicBezTo>
                    <a:pt x="18768" y="5048"/>
                    <a:pt x="10493" y="2371"/>
                    <a:pt x="2272" y="27"/>
                  </a:cubicBezTo>
                  <a:lnTo>
                    <a:pt x="22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29"/>
            <p:cNvSpPr/>
            <p:nvPr/>
          </p:nvSpPr>
          <p:spPr>
            <a:xfrm>
              <a:off x="5213500" y="3590975"/>
              <a:ext cx="396875" cy="147475"/>
            </a:xfrm>
            <a:custGeom>
              <a:rect b="b" l="l" r="r" t="t"/>
              <a:pathLst>
                <a:path extrusionOk="0" h="5899" w="15875">
                  <a:moveTo>
                    <a:pt x="630" y="1"/>
                  </a:moveTo>
                  <a:cubicBezTo>
                    <a:pt x="562" y="1"/>
                    <a:pt x="505" y="8"/>
                    <a:pt x="460" y="23"/>
                  </a:cubicBezTo>
                  <a:cubicBezTo>
                    <a:pt x="298" y="95"/>
                    <a:pt x="181" y="302"/>
                    <a:pt x="100" y="663"/>
                  </a:cubicBezTo>
                  <a:cubicBezTo>
                    <a:pt x="1" y="1078"/>
                    <a:pt x="172" y="1384"/>
                    <a:pt x="623" y="1573"/>
                  </a:cubicBezTo>
                  <a:cubicBezTo>
                    <a:pt x="1118" y="1799"/>
                    <a:pt x="2921" y="2349"/>
                    <a:pt x="6049" y="3241"/>
                  </a:cubicBezTo>
                  <a:cubicBezTo>
                    <a:pt x="6437" y="3340"/>
                    <a:pt x="9348" y="4223"/>
                    <a:pt x="14784" y="5882"/>
                  </a:cubicBezTo>
                  <a:cubicBezTo>
                    <a:pt x="14838" y="5893"/>
                    <a:pt x="14891" y="5899"/>
                    <a:pt x="14944" y="5899"/>
                  </a:cubicBezTo>
                  <a:cubicBezTo>
                    <a:pt x="15103" y="5899"/>
                    <a:pt x="15257" y="5848"/>
                    <a:pt x="15405" y="5747"/>
                  </a:cubicBezTo>
                  <a:cubicBezTo>
                    <a:pt x="15595" y="5621"/>
                    <a:pt x="15712" y="5458"/>
                    <a:pt x="15757" y="5269"/>
                  </a:cubicBezTo>
                  <a:cubicBezTo>
                    <a:pt x="15874" y="4755"/>
                    <a:pt x="15424" y="4323"/>
                    <a:pt x="14405" y="3980"/>
                  </a:cubicBezTo>
                  <a:cubicBezTo>
                    <a:pt x="12088" y="3349"/>
                    <a:pt x="9682" y="2646"/>
                    <a:pt x="7176" y="1889"/>
                  </a:cubicBezTo>
                  <a:cubicBezTo>
                    <a:pt x="3976" y="915"/>
                    <a:pt x="2065" y="329"/>
                    <a:pt x="1425" y="149"/>
                  </a:cubicBezTo>
                  <a:cubicBezTo>
                    <a:pt x="1073" y="51"/>
                    <a:pt x="810" y="1"/>
                    <a:pt x="6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29"/>
            <p:cNvSpPr/>
            <p:nvPr/>
          </p:nvSpPr>
          <p:spPr>
            <a:xfrm>
              <a:off x="5070850" y="3766400"/>
              <a:ext cx="724975" cy="311175"/>
            </a:xfrm>
            <a:custGeom>
              <a:rect b="b" l="l" r="r" t="t"/>
              <a:pathLst>
                <a:path extrusionOk="0" h="12447" w="28999">
                  <a:moveTo>
                    <a:pt x="2011" y="1"/>
                  </a:moveTo>
                  <a:lnTo>
                    <a:pt x="136" y="8185"/>
                  </a:lnTo>
                  <a:lnTo>
                    <a:pt x="1" y="8753"/>
                  </a:lnTo>
                  <a:cubicBezTo>
                    <a:pt x="8672" y="10592"/>
                    <a:pt x="17172" y="11818"/>
                    <a:pt x="25501" y="12413"/>
                  </a:cubicBezTo>
                  <a:cubicBezTo>
                    <a:pt x="25660" y="12435"/>
                    <a:pt x="25809" y="12446"/>
                    <a:pt x="25949" y="12446"/>
                  </a:cubicBezTo>
                  <a:cubicBezTo>
                    <a:pt x="26720" y="12446"/>
                    <a:pt x="27220" y="12112"/>
                    <a:pt x="27448" y="11448"/>
                  </a:cubicBezTo>
                  <a:cubicBezTo>
                    <a:pt x="28061" y="9718"/>
                    <a:pt x="28575" y="7969"/>
                    <a:pt x="28999" y="6193"/>
                  </a:cubicBezTo>
                  <a:lnTo>
                    <a:pt x="20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29"/>
            <p:cNvSpPr/>
            <p:nvPr/>
          </p:nvSpPr>
          <p:spPr>
            <a:xfrm>
              <a:off x="4697000" y="3525875"/>
              <a:ext cx="1131500" cy="555150"/>
            </a:xfrm>
            <a:custGeom>
              <a:rect b="b" l="l" r="r" t="t"/>
              <a:pathLst>
                <a:path extrusionOk="0" h="22206" w="45260">
                  <a:moveTo>
                    <a:pt x="19277" y="430"/>
                  </a:moveTo>
                  <a:cubicBezTo>
                    <a:pt x="20268" y="625"/>
                    <a:pt x="21223" y="951"/>
                    <a:pt x="22193" y="1230"/>
                  </a:cubicBezTo>
                  <a:cubicBezTo>
                    <a:pt x="23221" y="1545"/>
                    <a:pt x="24248" y="1852"/>
                    <a:pt x="25276" y="2185"/>
                  </a:cubicBezTo>
                  <a:cubicBezTo>
                    <a:pt x="27331" y="2834"/>
                    <a:pt x="29377" y="3501"/>
                    <a:pt x="31414" y="4177"/>
                  </a:cubicBezTo>
                  <a:cubicBezTo>
                    <a:pt x="33460" y="4844"/>
                    <a:pt x="35489" y="5565"/>
                    <a:pt x="37544" y="6205"/>
                  </a:cubicBezTo>
                  <a:cubicBezTo>
                    <a:pt x="39599" y="6836"/>
                    <a:pt x="41627" y="7567"/>
                    <a:pt x="43637" y="8315"/>
                  </a:cubicBezTo>
                  <a:lnTo>
                    <a:pt x="43655" y="8324"/>
                  </a:lnTo>
                  <a:cubicBezTo>
                    <a:pt x="44016" y="8423"/>
                    <a:pt x="44367" y="8567"/>
                    <a:pt x="44602" y="8810"/>
                  </a:cubicBezTo>
                  <a:cubicBezTo>
                    <a:pt x="44710" y="8937"/>
                    <a:pt x="44782" y="9081"/>
                    <a:pt x="44818" y="9234"/>
                  </a:cubicBezTo>
                  <a:cubicBezTo>
                    <a:pt x="44845" y="9396"/>
                    <a:pt x="44836" y="9568"/>
                    <a:pt x="44800" y="9739"/>
                  </a:cubicBezTo>
                  <a:cubicBezTo>
                    <a:pt x="44791" y="9748"/>
                    <a:pt x="44791" y="9748"/>
                    <a:pt x="44791" y="9757"/>
                  </a:cubicBezTo>
                  <a:cubicBezTo>
                    <a:pt x="44728" y="10262"/>
                    <a:pt x="44665" y="10766"/>
                    <a:pt x="44593" y="11271"/>
                  </a:cubicBezTo>
                  <a:lnTo>
                    <a:pt x="44358" y="12777"/>
                  </a:lnTo>
                  <a:cubicBezTo>
                    <a:pt x="44268" y="13281"/>
                    <a:pt x="44196" y="13777"/>
                    <a:pt x="44097" y="14282"/>
                  </a:cubicBezTo>
                  <a:cubicBezTo>
                    <a:pt x="44016" y="14778"/>
                    <a:pt x="43908" y="15282"/>
                    <a:pt x="43799" y="15778"/>
                  </a:cubicBezTo>
                  <a:cubicBezTo>
                    <a:pt x="43637" y="16454"/>
                    <a:pt x="43457" y="17130"/>
                    <a:pt x="43259" y="17797"/>
                  </a:cubicBezTo>
                  <a:cubicBezTo>
                    <a:pt x="43051" y="18473"/>
                    <a:pt x="42853" y="19140"/>
                    <a:pt x="42646" y="19807"/>
                  </a:cubicBezTo>
                  <a:cubicBezTo>
                    <a:pt x="42546" y="20141"/>
                    <a:pt x="42438" y="20474"/>
                    <a:pt x="42321" y="20808"/>
                  </a:cubicBezTo>
                  <a:cubicBezTo>
                    <a:pt x="42294" y="20889"/>
                    <a:pt x="42267" y="20970"/>
                    <a:pt x="42240" y="21051"/>
                  </a:cubicBezTo>
                  <a:cubicBezTo>
                    <a:pt x="42213" y="21123"/>
                    <a:pt x="42177" y="21196"/>
                    <a:pt x="42141" y="21268"/>
                  </a:cubicBezTo>
                  <a:cubicBezTo>
                    <a:pt x="42069" y="21412"/>
                    <a:pt x="41970" y="21529"/>
                    <a:pt x="41852" y="21628"/>
                  </a:cubicBezTo>
                  <a:cubicBezTo>
                    <a:pt x="41618" y="21827"/>
                    <a:pt x="41294" y="21917"/>
                    <a:pt x="40969" y="21935"/>
                  </a:cubicBezTo>
                  <a:cubicBezTo>
                    <a:pt x="40798" y="21935"/>
                    <a:pt x="40636" y="21926"/>
                    <a:pt x="40455" y="21908"/>
                  </a:cubicBezTo>
                  <a:lnTo>
                    <a:pt x="39932" y="21872"/>
                  </a:lnTo>
                  <a:cubicBezTo>
                    <a:pt x="38526" y="21799"/>
                    <a:pt x="37138" y="21673"/>
                    <a:pt x="35741" y="21538"/>
                  </a:cubicBezTo>
                  <a:cubicBezTo>
                    <a:pt x="34344" y="21385"/>
                    <a:pt x="32947" y="21241"/>
                    <a:pt x="31559" y="21051"/>
                  </a:cubicBezTo>
                  <a:cubicBezTo>
                    <a:pt x="30864" y="20961"/>
                    <a:pt x="30170" y="20853"/>
                    <a:pt x="29485" y="20754"/>
                  </a:cubicBezTo>
                  <a:cubicBezTo>
                    <a:pt x="28791" y="20646"/>
                    <a:pt x="28097" y="20547"/>
                    <a:pt x="27403" y="20438"/>
                  </a:cubicBezTo>
                  <a:cubicBezTo>
                    <a:pt x="26015" y="20222"/>
                    <a:pt x="24636" y="19988"/>
                    <a:pt x="23257" y="19753"/>
                  </a:cubicBezTo>
                  <a:cubicBezTo>
                    <a:pt x="20562" y="19287"/>
                    <a:pt x="17868" y="18768"/>
                    <a:pt x="15191" y="18224"/>
                  </a:cubicBezTo>
                  <a:lnTo>
                    <a:pt x="15191" y="18224"/>
                  </a:lnTo>
                  <a:lnTo>
                    <a:pt x="15279" y="17851"/>
                  </a:lnTo>
                  <a:cubicBezTo>
                    <a:pt x="15297" y="17743"/>
                    <a:pt x="15234" y="17644"/>
                    <a:pt x="15135" y="17617"/>
                  </a:cubicBezTo>
                  <a:lnTo>
                    <a:pt x="14017" y="17362"/>
                  </a:lnTo>
                  <a:lnTo>
                    <a:pt x="14017" y="17362"/>
                  </a:lnTo>
                  <a:lnTo>
                    <a:pt x="14108" y="16968"/>
                  </a:lnTo>
                  <a:lnTo>
                    <a:pt x="14108" y="16959"/>
                  </a:lnTo>
                  <a:cubicBezTo>
                    <a:pt x="14117" y="16905"/>
                    <a:pt x="14108" y="16860"/>
                    <a:pt x="14081" y="16815"/>
                  </a:cubicBezTo>
                  <a:cubicBezTo>
                    <a:pt x="13774" y="16409"/>
                    <a:pt x="13441" y="16058"/>
                    <a:pt x="13098" y="15706"/>
                  </a:cubicBezTo>
                  <a:cubicBezTo>
                    <a:pt x="12756" y="15364"/>
                    <a:pt x="12413" y="15030"/>
                    <a:pt x="12061" y="14697"/>
                  </a:cubicBezTo>
                  <a:cubicBezTo>
                    <a:pt x="11349" y="14039"/>
                    <a:pt x="10628" y="13399"/>
                    <a:pt x="9907" y="12759"/>
                  </a:cubicBezTo>
                  <a:cubicBezTo>
                    <a:pt x="9177" y="12119"/>
                    <a:pt x="8447" y="11497"/>
                    <a:pt x="7708" y="10866"/>
                  </a:cubicBezTo>
                  <a:cubicBezTo>
                    <a:pt x="7338" y="10559"/>
                    <a:pt x="6969" y="10244"/>
                    <a:pt x="6581" y="9946"/>
                  </a:cubicBezTo>
                  <a:cubicBezTo>
                    <a:pt x="6392" y="9802"/>
                    <a:pt x="6184" y="9658"/>
                    <a:pt x="5977" y="9532"/>
                  </a:cubicBezTo>
                  <a:cubicBezTo>
                    <a:pt x="5818" y="9428"/>
                    <a:pt x="5653" y="9329"/>
                    <a:pt x="5471" y="9244"/>
                  </a:cubicBezTo>
                  <a:lnTo>
                    <a:pt x="5471" y="9244"/>
                  </a:lnTo>
                  <a:cubicBezTo>
                    <a:pt x="5490" y="9164"/>
                    <a:pt x="5510" y="9082"/>
                    <a:pt x="5526" y="9000"/>
                  </a:cubicBezTo>
                  <a:lnTo>
                    <a:pt x="5535" y="8955"/>
                  </a:lnTo>
                  <a:cubicBezTo>
                    <a:pt x="5535" y="8946"/>
                    <a:pt x="5535" y="8937"/>
                    <a:pt x="5535" y="8928"/>
                  </a:cubicBezTo>
                  <a:cubicBezTo>
                    <a:pt x="5535" y="8838"/>
                    <a:pt x="5463" y="8774"/>
                    <a:pt x="5382" y="8774"/>
                  </a:cubicBezTo>
                  <a:cubicBezTo>
                    <a:pt x="5175" y="8774"/>
                    <a:pt x="4976" y="8747"/>
                    <a:pt x="4778" y="8720"/>
                  </a:cubicBezTo>
                  <a:cubicBezTo>
                    <a:pt x="4580" y="8693"/>
                    <a:pt x="4382" y="8657"/>
                    <a:pt x="4192" y="8612"/>
                  </a:cubicBezTo>
                  <a:cubicBezTo>
                    <a:pt x="3994" y="8567"/>
                    <a:pt x="3805" y="8513"/>
                    <a:pt x="3615" y="8450"/>
                  </a:cubicBezTo>
                  <a:cubicBezTo>
                    <a:pt x="3488" y="8413"/>
                    <a:pt x="3360" y="8369"/>
                    <a:pt x="3236" y="8316"/>
                  </a:cubicBezTo>
                  <a:lnTo>
                    <a:pt x="3236" y="8316"/>
                  </a:lnTo>
                  <a:lnTo>
                    <a:pt x="3309" y="7999"/>
                  </a:lnTo>
                  <a:lnTo>
                    <a:pt x="3318" y="7963"/>
                  </a:lnTo>
                  <a:cubicBezTo>
                    <a:pt x="3318" y="7954"/>
                    <a:pt x="3318" y="7945"/>
                    <a:pt x="3318" y="7936"/>
                  </a:cubicBezTo>
                  <a:cubicBezTo>
                    <a:pt x="3318" y="7846"/>
                    <a:pt x="3255" y="7765"/>
                    <a:pt x="3165" y="7765"/>
                  </a:cubicBezTo>
                  <a:cubicBezTo>
                    <a:pt x="2966" y="7756"/>
                    <a:pt x="2768" y="7729"/>
                    <a:pt x="2579" y="7702"/>
                  </a:cubicBezTo>
                  <a:cubicBezTo>
                    <a:pt x="2390" y="7666"/>
                    <a:pt x="2200" y="7630"/>
                    <a:pt x="2011" y="7585"/>
                  </a:cubicBezTo>
                  <a:cubicBezTo>
                    <a:pt x="1680" y="7506"/>
                    <a:pt x="1350" y="7420"/>
                    <a:pt x="1031" y="7298"/>
                  </a:cubicBezTo>
                  <a:lnTo>
                    <a:pt x="1031" y="7298"/>
                  </a:lnTo>
                  <a:cubicBezTo>
                    <a:pt x="992" y="6753"/>
                    <a:pt x="915" y="6209"/>
                    <a:pt x="821" y="5665"/>
                  </a:cubicBezTo>
                  <a:cubicBezTo>
                    <a:pt x="746" y="5190"/>
                    <a:pt x="677" y="4708"/>
                    <a:pt x="519" y="4242"/>
                  </a:cubicBezTo>
                  <a:lnTo>
                    <a:pt x="519" y="4242"/>
                  </a:lnTo>
                  <a:cubicBezTo>
                    <a:pt x="712" y="4272"/>
                    <a:pt x="903" y="4309"/>
                    <a:pt x="1092" y="4349"/>
                  </a:cubicBezTo>
                  <a:cubicBezTo>
                    <a:pt x="1398" y="4403"/>
                    <a:pt x="1695" y="4475"/>
                    <a:pt x="1993" y="4547"/>
                  </a:cubicBezTo>
                  <a:cubicBezTo>
                    <a:pt x="2597" y="4691"/>
                    <a:pt x="3201" y="4844"/>
                    <a:pt x="3787" y="5025"/>
                  </a:cubicBezTo>
                  <a:lnTo>
                    <a:pt x="3805" y="5025"/>
                  </a:lnTo>
                  <a:cubicBezTo>
                    <a:pt x="3820" y="5029"/>
                    <a:pt x="3836" y="5031"/>
                    <a:pt x="3851" y="5031"/>
                  </a:cubicBezTo>
                  <a:cubicBezTo>
                    <a:pt x="3931" y="5031"/>
                    <a:pt x="3998" y="4973"/>
                    <a:pt x="4021" y="4889"/>
                  </a:cubicBezTo>
                  <a:lnTo>
                    <a:pt x="4021" y="4880"/>
                  </a:lnTo>
                  <a:lnTo>
                    <a:pt x="4148" y="4317"/>
                  </a:lnTo>
                  <a:lnTo>
                    <a:pt x="4148" y="4317"/>
                  </a:lnTo>
                  <a:cubicBezTo>
                    <a:pt x="4481" y="4347"/>
                    <a:pt x="4813" y="4416"/>
                    <a:pt x="5139" y="4484"/>
                  </a:cubicBezTo>
                  <a:cubicBezTo>
                    <a:pt x="5526" y="4583"/>
                    <a:pt x="5905" y="4682"/>
                    <a:pt x="6284" y="4835"/>
                  </a:cubicBezTo>
                  <a:cubicBezTo>
                    <a:pt x="6293" y="4844"/>
                    <a:pt x="6302" y="4844"/>
                    <a:pt x="6311" y="4844"/>
                  </a:cubicBezTo>
                  <a:cubicBezTo>
                    <a:pt x="6322" y="4847"/>
                    <a:pt x="6334" y="4848"/>
                    <a:pt x="6345" y="4848"/>
                  </a:cubicBezTo>
                  <a:cubicBezTo>
                    <a:pt x="6421" y="4848"/>
                    <a:pt x="6485" y="4797"/>
                    <a:pt x="6509" y="4718"/>
                  </a:cubicBezTo>
                  <a:lnTo>
                    <a:pt x="6509" y="4691"/>
                  </a:lnTo>
                  <a:lnTo>
                    <a:pt x="6584" y="4392"/>
                  </a:lnTo>
                  <a:lnTo>
                    <a:pt x="6584" y="4392"/>
                  </a:lnTo>
                  <a:cubicBezTo>
                    <a:pt x="7031" y="4355"/>
                    <a:pt x="7460" y="4267"/>
                    <a:pt x="7888" y="4186"/>
                  </a:cubicBezTo>
                  <a:cubicBezTo>
                    <a:pt x="8366" y="4087"/>
                    <a:pt x="8834" y="3970"/>
                    <a:pt x="9303" y="3862"/>
                  </a:cubicBezTo>
                  <a:cubicBezTo>
                    <a:pt x="9781" y="3745"/>
                    <a:pt x="10250" y="3627"/>
                    <a:pt x="10718" y="3501"/>
                  </a:cubicBezTo>
                  <a:lnTo>
                    <a:pt x="12116" y="3132"/>
                  </a:lnTo>
                  <a:cubicBezTo>
                    <a:pt x="13053" y="2888"/>
                    <a:pt x="13981" y="2627"/>
                    <a:pt x="14919" y="2348"/>
                  </a:cubicBezTo>
                  <a:cubicBezTo>
                    <a:pt x="15379" y="2203"/>
                    <a:pt x="15838" y="2050"/>
                    <a:pt x="16298" y="1888"/>
                  </a:cubicBezTo>
                  <a:cubicBezTo>
                    <a:pt x="16758" y="1717"/>
                    <a:pt x="17217" y="1545"/>
                    <a:pt x="17659" y="1275"/>
                  </a:cubicBezTo>
                  <a:cubicBezTo>
                    <a:pt x="17695" y="1248"/>
                    <a:pt x="17722" y="1212"/>
                    <a:pt x="17731" y="1167"/>
                  </a:cubicBezTo>
                  <a:lnTo>
                    <a:pt x="17731" y="1158"/>
                  </a:lnTo>
                  <a:lnTo>
                    <a:pt x="17858" y="621"/>
                  </a:lnTo>
                  <a:lnTo>
                    <a:pt x="17858" y="621"/>
                  </a:lnTo>
                  <a:cubicBezTo>
                    <a:pt x="18019" y="634"/>
                    <a:pt x="18172" y="666"/>
                    <a:pt x="18326" y="698"/>
                  </a:cubicBezTo>
                  <a:cubicBezTo>
                    <a:pt x="18542" y="761"/>
                    <a:pt x="18759" y="824"/>
                    <a:pt x="18966" y="923"/>
                  </a:cubicBezTo>
                  <a:cubicBezTo>
                    <a:pt x="18975" y="923"/>
                    <a:pt x="18984" y="932"/>
                    <a:pt x="19002" y="932"/>
                  </a:cubicBezTo>
                  <a:cubicBezTo>
                    <a:pt x="19013" y="935"/>
                    <a:pt x="19023" y="936"/>
                    <a:pt x="19034" y="936"/>
                  </a:cubicBezTo>
                  <a:cubicBezTo>
                    <a:pt x="19103" y="936"/>
                    <a:pt x="19168" y="886"/>
                    <a:pt x="19191" y="815"/>
                  </a:cubicBezTo>
                  <a:lnTo>
                    <a:pt x="19200" y="779"/>
                  </a:lnTo>
                  <a:lnTo>
                    <a:pt x="19277" y="430"/>
                  </a:lnTo>
                  <a:close/>
                  <a:moveTo>
                    <a:pt x="19118" y="0"/>
                  </a:moveTo>
                  <a:cubicBezTo>
                    <a:pt x="19034" y="0"/>
                    <a:pt x="18964" y="53"/>
                    <a:pt x="18948" y="139"/>
                  </a:cubicBezTo>
                  <a:lnTo>
                    <a:pt x="18939" y="157"/>
                  </a:lnTo>
                  <a:lnTo>
                    <a:pt x="18855" y="537"/>
                  </a:lnTo>
                  <a:lnTo>
                    <a:pt x="18855" y="537"/>
                  </a:lnTo>
                  <a:cubicBezTo>
                    <a:pt x="18695" y="524"/>
                    <a:pt x="18535" y="496"/>
                    <a:pt x="18380" y="464"/>
                  </a:cubicBezTo>
                  <a:cubicBezTo>
                    <a:pt x="18164" y="410"/>
                    <a:pt x="17948" y="355"/>
                    <a:pt x="17749" y="238"/>
                  </a:cubicBezTo>
                  <a:cubicBezTo>
                    <a:pt x="17731" y="238"/>
                    <a:pt x="17722" y="229"/>
                    <a:pt x="17704" y="229"/>
                  </a:cubicBezTo>
                  <a:cubicBezTo>
                    <a:pt x="17692" y="227"/>
                    <a:pt x="17680" y="225"/>
                    <a:pt x="17669" y="225"/>
                  </a:cubicBezTo>
                  <a:cubicBezTo>
                    <a:pt x="17601" y="225"/>
                    <a:pt x="17539" y="269"/>
                    <a:pt x="17524" y="346"/>
                  </a:cubicBezTo>
                  <a:lnTo>
                    <a:pt x="17515" y="391"/>
                  </a:lnTo>
                  <a:lnTo>
                    <a:pt x="17379" y="989"/>
                  </a:lnTo>
                  <a:lnTo>
                    <a:pt x="17379" y="989"/>
                  </a:lnTo>
                  <a:cubicBezTo>
                    <a:pt x="17029" y="1231"/>
                    <a:pt x="16601" y="1419"/>
                    <a:pt x="16181" y="1590"/>
                  </a:cubicBezTo>
                  <a:cubicBezTo>
                    <a:pt x="15739" y="1771"/>
                    <a:pt x="15288" y="1924"/>
                    <a:pt x="14829" y="2077"/>
                  </a:cubicBezTo>
                  <a:cubicBezTo>
                    <a:pt x="13918" y="2384"/>
                    <a:pt x="12990" y="2645"/>
                    <a:pt x="12052" y="2897"/>
                  </a:cubicBezTo>
                  <a:cubicBezTo>
                    <a:pt x="11593" y="3024"/>
                    <a:pt x="11124" y="3159"/>
                    <a:pt x="10655" y="3276"/>
                  </a:cubicBezTo>
                  <a:cubicBezTo>
                    <a:pt x="10187" y="3393"/>
                    <a:pt x="9718" y="3510"/>
                    <a:pt x="9249" y="3618"/>
                  </a:cubicBezTo>
                  <a:cubicBezTo>
                    <a:pt x="8780" y="3727"/>
                    <a:pt x="8303" y="3808"/>
                    <a:pt x="7834" y="3889"/>
                  </a:cubicBezTo>
                  <a:cubicBezTo>
                    <a:pt x="7600" y="3934"/>
                    <a:pt x="7356" y="3961"/>
                    <a:pt x="7122" y="3988"/>
                  </a:cubicBezTo>
                  <a:cubicBezTo>
                    <a:pt x="6953" y="4008"/>
                    <a:pt x="6784" y="4022"/>
                    <a:pt x="6618" y="4022"/>
                  </a:cubicBezTo>
                  <a:cubicBezTo>
                    <a:pt x="6554" y="4022"/>
                    <a:pt x="6491" y="4020"/>
                    <a:pt x="6428" y="4015"/>
                  </a:cubicBezTo>
                  <a:cubicBezTo>
                    <a:pt x="6338" y="4015"/>
                    <a:pt x="6256" y="4069"/>
                    <a:pt x="6238" y="4159"/>
                  </a:cubicBezTo>
                  <a:lnTo>
                    <a:pt x="6238" y="4168"/>
                  </a:lnTo>
                  <a:lnTo>
                    <a:pt x="6176" y="4441"/>
                  </a:lnTo>
                  <a:lnTo>
                    <a:pt x="6176" y="4441"/>
                  </a:lnTo>
                  <a:cubicBezTo>
                    <a:pt x="5842" y="4407"/>
                    <a:pt x="5510" y="4345"/>
                    <a:pt x="5184" y="4276"/>
                  </a:cubicBezTo>
                  <a:cubicBezTo>
                    <a:pt x="4796" y="4186"/>
                    <a:pt x="4418" y="4078"/>
                    <a:pt x="4039" y="3925"/>
                  </a:cubicBezTo>
                  <a:cubicBezTo>
                    <a:pt x="4030" y="3925"/>
                    <a:pt x="4021" y="3916"/>
                    <a:pt x="4012" y="3916"/>
                  </a:cubicBezTo>
                  <a:cubicBezTo>
                    <a:pt x="4000" y="3914"/>
                    <a:pt x="3989" y="3912"/>
                    <a:pt x="3978" y="3912"/>
                  </a:cubicBezTo>
                  <a:cubicBezTo>
                    <a:pt x="3902" y="3912"/>
                    <a:pt x="3837" y="3964"/>
                    <a:pt x="3814" y="4042"/>
                  </a:cubicBezTo>
                  <a:lnTo>
                    <a:pt x="3805" y="4069"/>
                  </a:lnTo>
                  <a:lnTo>
                    <a:pt x="3683" y="4611"/>
                  </a:lnTo>
                  <a:lnTo>
                    <a:pt x="3683" y="4611"/>
                  </a:lnTo>
                  <a:cubicBezTo>
                    <a:pt x="3136" y="4513"/>
                    <a:pt x="2596" y="4406"/>
                    <a:pt x="2056" y="4285"/>
                  </a:cubicBezTo>
                  <a:cubicBezTo>
                    <a:pt x="1759" y="4222"/>
                    <a:pt x="1452" y="4159"/>
                    <a:pt x="1155" y="4078"/>
                  </a:cubicBezTo>
                  <a:cubicBezTo>
                    <a:pt x="857" y="3997"/>
                    <a:pt x="560" y="3916"/>
                    <a:pt x="262" y="3817"/>
                  </a:cubicBezTo>
                  <a:cubicBezTo>
                    <a:pt x="253" y="3808"/>
                    <a:pt x="235" y="3808"/>
                    <a:pt x="217" y="3808"/>
                  </a:cubicBezTo>
                  <a:cubicBezTo>
                    <a:pt x="212" y="3807"/>
                    <a:pt x="206" y="3807"/>
                    <a:pt x="200" y="3807"/>
                  </a:cubicBezTo>
                  <a:cubicBezTo>
                    <a:pt x="109" y="3807"/>
                    <a:pt x="37" y="3876"/>
                    <a:pt x="37" y="3970"/>
                  </a:cubicBezTo>
                  <a:lnTo>
                    <a:pt x="28" y="4042"/>
                  </a:lnTo>
                  <a:cubicBezTo>
                    <a:pt x="1" y="4637"/>
                    <a:pt x="127" y="5205"/>
                    <a:pt x="235" y="5773"/>
                  </a:cubicBezTo>
                  <a:cubicBezTo>
                    <a:pt x="352" y="6341"/>
                    <a:pt x="488" y="6909"/>
                    <a:pt x="659" y="7467"/>
                  </a:cubicBezTo>
                  <a:lnTo>
                    <a:pt x="677" y="7521"/>
                  </a:lnTo>
                  <a:cubicBezTo>
                    <a:pt x="686" y="7576"/>
                    <a:pt x="740" y="7621"/>
                    <a:pt x="803" y="7621"/>
                  </a:cubicBezTo>
                  <a:cubicBezTo>
                    <a:pt x="1200" y="7648"/>
                    <a:pt x="1578" y="7720"/>
                    <a:pt x="1957" y="7801"/>
                  </a:cubicBezTo>
                  <a:cubicBezTo>
                    <a:pt x="2146" y="7846"/>
                    <a:pt x="2335" y="7891"/>
                    <a:pt x="2525" y="7945"/>
                  </a:cubicBezTo>
                  <a:cubicBezTo>
                    <a:pt x="2646" y="7981"/>
                    <a:pt x="2771" y="8022"/>
                    <a:pt x="2894" y="8069"/>
                  </a:cubicBezTo>
                  <a:lnTo>
                    <a:pt x="2894" y="8069"/>
                  </a:lnTo>
                  <a:lnTo>
                    <a:pt x="2822" y="8387"/>
                  </a:lnTo>
                  <a:lnTo>
                    <a:pt x="2813" y="8423"/>
                  </a:lnTo>
                  <a:cubicBezTo>
                    <a:pt x="2804" y="8432"/>
                    <a:pt x="2804" y="8441"/>
                    <a:pt x="2804" y="8450"/>
                  </a:cubicBezTo>
                  <a:cubicBezTo>
                    <a:pt x="2804" y="8540"/>
                    <a:pt x="2876" y="8612"/>
                    <a:pt x="2966" y="8612"/>
                  </a:cubicBezTo>
                  <a:cubicBezTo>
                    <a:pt x="3174" y="8612"/>
                    <a:pt x="3372" y="8639"/>
                    <a:pt x="3570" y="8666"/>
                  </a:cubicBezTo>
                  <a:cubicBezTo>
                    <a:pt x="3760" y="8693"/>
                    <a:pt x="3958" y="8729"/>
                    <a:pt x="4156" y="8774"/>
                  </a:cubicBezTo>
                  <a:cubicBezTo>
                    <a:pt x="4346" y="8819"/>
                    <a:pt x="4535" y="8874"/>
                    <a:pt x="4733" y="8928"/>
                  </a:cubicBezTo>
                  <a:cubicBezTo>
                    <a:pt x="4859" y="8970"/>
                    <a:pt x="4986" y="9016"/>
                    <a:pt x="5109" y="9069"/>
                  </a:cubicBezTo>
                  <a:lnTo>
                    <a:pt x="5109" y="9069"/>
                  </a:lnTo>
                  <a:cubicBezTo>
                    <a:pt x="5091" y="9149"/>
                    <a:pt x="5074" y="9232"/>
                    <a:pt x="5058" y="9315"/>
                  </a:cubicBezTo>
                  <a:cubicBezTo>
                    <a:pt x="5031" y="9414"/>
                    <a:pt x="5085" y="9514"/>
                    <a:pt x="5184" y="9541"/>
                  </a:cubicBezTo>
                  <a:cubicBezTo>
                    <a:pt x="5382" y="9604"/>
                    <a:pt x="5598" y="9712"/>
                    <a:pt x="5797" y="9829"/>
                  </a:cubicBezTo>
                  <a:cubicBezTo>
                    <a:pt x="6004" y="9937"/>
                    <a:pt x="6211" y="10063"/>
                    <a:pt x="6410" y="10199"/>
                  </a:cubicBezTo>
                  <a:cubicBezTo>
                    <a:pt x="6806" y="10460"/>
                    <a:pt x="7194" y="10739"/>
                    <a:pt x="7582" y="11028"/>
                  </a:cubicBezTo>
                  <a:cubicBezTo>
                    <a:pt x="8348" y="11614"/>
                    <a:pt x="9069" y="12254"/>
                    <a:pt x="9790" y="12894"/>
                  </a:cubicBezTo>
                  <a:cubicBezTo>
                    <a:pt x="10502" y="13534"/>
                    <a:pt x="11214" y="14192"/>
                    <a:pt x="11890" y="14868"/>
                  </a:cubicBezTo>
                  <a:cubicBezTo>
                    <a:pt x="12233" y="15210"/>
                    <a:pt x="12566" y="15553"/>
                    <a:pt x="12882" y="15913"/>
                  </a:cubicBezTo>
                  <a:cubicBezTo>
                    <a:pt x="13178" y="16252"/>
                    <a:pt x="13474" y="16590"/>
                    <a:pt x="13710" y="16958"/>
                  </a:cubicBezTo>
                  <a:lnTo>
                    <a:pt x="13710" y="16958"/>
                  </a:lnTo>
                  <a:lnTo>
                    <a:pt x="13594" y="17464"/>
                  </a:lnTo>
                  <a:cubicBezTo>
                    <a:pt x="13567" y="17572"/>
                    <a:pt x="13639" y="17671"/>
                    <a:pt x="13738" y="17698"/>
                  </a:cubicBezTo>
                  <a:lnTo>
                    <a:pt x="14855" y="17952"/>
                  </a:lnTo>
                  <a:lnTo>
                    <a:pt x="14855" y="17952"/>
                  </a:lnTo>
                  <a:lnTo>
                    <a:pt x="14766" y="18329"/>
                  </a:lnTo>
                  <a:lnTo>
                    <a:pt x="14766" y="18338"/>
                  </a:lnTo>
                  <a:cubicBezTo>
                    <a:pt x="14748" y="18437"/>
                    <a:pt x="14811" y="18545"/>
                    <a:pt x="14919" y="18563"/>
                  </a:cubicBezTo>
                  <a:cubicBezTo>
                    <a:pt x="17659" y="19167"/>
                    <a:pt x="20417" y="19690"/>
                    <a:pt x="23194" y="20150"/>
                  </a:cubicBezTo>
                  <a:cubicBezTo>
                    <a:pt x="23879" y="20258"/>
                    <a:pt x="24573" y="20375"/>
                    <a:pt x="25267" y="20474"/>
                  </a:cubicBezTo>
                  <a:cubicBezTo>
                    <a:pt x="25961" y="20583"/>
                    <a:pt x="26655" y="20682"/>
                    <a:pt x="27358" y="20772"/>
                  </a:cubicBezTo>
                  <a:cubicBezTo>
                    <a:pt x="28746" y="20961"/>
                    <a:pt x="30143" y="21132"/>
                    <a:pt x="31531" y="21286"/>
                  </a:cubicBezTo>
                  <a:cubicBezTo>
                    <a:pt x="34326" y="21601"/>
                    <a:pt x="37120" y="21863"/>
                    <a:pt x="39905" y="22115"/>
                  </a:cubicBezTo>
                  <a:lnTo>
                    <a:pt x="40428" y="22160"/>
                  </a:lnTo>
                  <a:cubicBezTo>
                    <a:pt x="40608" y="22187"/>
                    <a:pt x="40789" y="22205"/>
                    <a:pt x="40969" y="22205"/>
                  </a:cubicBezTo>
                  <a:cubicBezTo>
                    <a:pt x="41339" y="22196"/>
                    <a:pt x="41735" y="22115"/>
                    <a:pt x="42051" y="21872"/>
                  </a:cubicBezTo>
                  <a:cubicBezTo>
                    <a:pt x="42204" y="21745"/>
                    <a:pt x="42330" y="21592"/>
                    <a:pt x="42429" y="21421"/>
                  </a:cubicBezTo>
                  <a:cubicBezTo>
                    <a:pt x="42474" y="21340"/>
                    <a:pt x="42510" y="21250"/>
                    <a:pt x="42546" y="21159"/>
                  </a:cubicBezTo>
                  <a:cubicBezTo>
                    <a:pt x="42583" y="21078"/>
                    <a:pt x="42610" y="20997"/>
                    <a:pt x="42637" y="20916"/>
                  </a:cubicBezTo>
                  <a:cubicBezTo>
                    <a:pt x="42754" y="20583"/>
                    <a:pt x="42871" y="20249"/>
                    <a:pt x="42988" y="19916"/>
                  </a:cubicBezTo>
                  <a:cubicBezTo>
                    <a:pt x="43214" y="19249"/>
                    <a:pt x="43421" y="18582"/>
                    <a:pt x="43601" y="17896"/>
                  </a:cubicBezTo>
                  <a:cubicBezTo>
                    <a:pt x="43772" y="17220"/>
                    <a:pt x="43944" y="16535"/>
                    <a:pt x="44106" y="15850"/>
                  </a:cubicBezTo>
                  <a:cubicBezTo>
                    <a:pt x="44232" y="15355"/>
                    <a:pt x="44340" y="14850"/>
                    <a:pt x="44457" y="14354"/>
                  </a:cubicBezTo>
                  <a:cubicBezTo>
                    <a:pt x="44575" y="13858"/>
                    <a:pt x="44683" y="13353"/>
                    <a:pt x="44773" y="12849"/>
                  </a:cubicBezTo>
                  <a:cubicBezTo>
                    <a:pt x="44872" y="12344"/>
                    <a:pt x="44944" y="11839"/>
                    <a:pt x="45016" y="11334"/>
                  </a:cubicBezTo>
                  <a:cubicBezTo>
                    <a:pt x="45088" y="10821"/>
                    <a:pt x="45152" y="10316"/>
                    <a:pt x="45206" y="9802"/>
                  </a:cubicBezTo>
                  <a:lnTo>
                    <a:pt x="45206" y="9802"/>
                  </a:lnTo>
                  <a:lnTo>
                    <a:pt x="45197" y="9829"/>
                  </a:lnTo>
                  <a:cubicBezTo>
                    <a:pt x="45242" y="9613"/>
                    <a:pt x="45260" y="9387"/>
                    <a:pt x="45206" y="9153"/>
                  </a:cubicBezTo>
                  <a:cubicBezTo>
                    <a:pt x="45161" y="8928"/>
                    <a:pt x="45034" y="8711"/>
                    <a:pt x="44881" y="8549"/>
                  </a:cubicBezTo>
                  <a:cubicBezTo>
                    <a:pt x="44719" y="8387"/>
                    <a:pt x="44530" y="8270"/>
                    <a:pt x="44331" y="8179"/>
                  </a:cubicBezTo>
                  <a:cubicBezTo>
                    <a:pt x="44142" y="8089"/>
                    <a:pt x="43944" y="8026"/>
                    <a:pt x="43745" y="7981"/>
                  </a:cubicBezTo>
                  <a:lnTo>
                    <a:pt x="43763" y="7981"/>
                  </a:lnTo>
                  <a:cubicBezTo>
                    <a:pt x="41726" y="7278"/>
                    <a:pt x="39689" y="6566"/>
                    <a:pt x="37679" y="5809"/>
                  </a:cubicBezTo>
                  <a:cubicBezTo>
                    <a:pt x="35660" y="5052"/>
                    <a:pt x="33605" y="4412"/>
                    <a:pt x="31550" y="3754"/>
                  </a:cubicBezTo>
                  <a:cubicBezTo>
                    <a:pt x="29494" y="3105"/>
                    <a:pt x="27439" y="2483"/>
                    <a:pt x="25366" y="1879"/>
                  </a:cubicBezTo>
                  <a:lnTo>
                    <a:pt x="22265" y="977"/>
                  </a:lnTo>
                  <a:lnTo>
                    <a:pt x="20715" y="527"/>
                  </a:lnTo>
                  <a:cubicBezTo>
                    <a:pt x="20201" y="382"/>
                    <a:pt x="19687" y="220"/>
                    <a:pt x="19182" y="13"/>
                  </a:cubicBezTo>
                  <a:cubicBezTo>
                    <a:pt x="19173" y="13"/>
                    <a:pt x="19164" y="13"/>
                    <a:pt x="19155" y="4"/>
                  </a:cubicBezTo>
                  <a:cubicBezTo>
                    <a:pt x="19143" y="2"/>
                    <a:pt x="19130" y="0"/>
                    <a:pt x="191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29"/>
            <p:cNvSpPr/>
            <p:nvPr/>
          </p:nvSpPr>
          <p:spPr>
            <a:xfrm>
              <a:off x="5068825" y="3761150"/>
              <a:ext cx="57725" cy="214775"/>
            </a:xfrm>
            <a:custGeom>
              <a:rect b="b" l="l" r="r" t="t"/>
              <a:pathLst>
                <a:path extrusionOk="0" h="8591" w="2309">
                  <a:moveTo>
                    <a:pt x="2095" y="1"/>
                  </a:moveTo>
                  <a:cubicBezTo>
                    <a:pt x="2000" y="1"/>
                    <a:pt x="1919" y="69"/>
                    <a:pt x="1903" y="166"/>
                  </a:cubicBezTo>
                  <a:cubicBezTo>
                    <a:pt x="1795" y="860"/>
                    <a:pt x="1623" y="1536"/>
                    <a:pt x="1470" y="2221"/>
                  </a:cubicBezTo>
                  <a:lnTo>
                    <a:pt x="992" y="4267"/>
                  </a:lnTo>
                  <a:cubicBezTo>
                    <a:pt x="677" y="5628"/>
                    <a:pt x="352" y="6989"/>
                    <a:pt x="28" y="8350"/>
                  </a:cubicBezTo>
                  <a:cubicBezTo>
                    <a:pt x="28" y="8350"/>
                    <a:pt x="28" y="8359"/>
                    <a:pt x="28" y="8359"/>
                  </a:cubicBezTo>
                  <a:cubicBezTo>
                    <a:pt x="1" y="8458"/>
                    <a:pt x="73" y="8567"/>
                    <a:pt x="172" y="8585"/>
                  </a:cubicBezTo>
                  <a:cubicBezTo>
                    <a:pt x="189" y="8589"/>
                    <a:pt x="206" y="8591"/>
                    <a:pt x="222" y="8591"/>
                  </a:cubicBezTo>
                  <a:cubicBezTo>
                    <a:pt x="309" y="8591"/>
                    <a:pt x="384" y="8532"/>
                    <a:pt x="406" y="8440"/>
                  </a:cubicBezTo>
                  <a:cubicBezTo>
                    <a:pt x="704" y="7070"/>
                    <a:pt x="1010" y="5709"/>
                    <a:pt x="1317" y="4339"/>
                  </a:cubicBezTo>
                  <a:lnTo>
                    <a:pt x="1786" y="2293"/>
                  </a:lnTo>
                  <a:cubicBezTo>
                    <a:pt x="1939" y="1608"/>
                    <a:pt x="2083" y="923"/>
                    <a:pt x="2281" y="247"/>
                  </a:cubicBezTo>
                  <a:cubicBezTo>
                    <a:pt x="2290" y="247"/>
                    <a:pt x="2290" y="238"/>
                    <a:pt x="2290" y="229"/>
                  </a:cubicBezTo>
                  <a:cubicBezTo>
                    <a:pt x="2308" y="121"/>
                    <a:pt x="2236" y="21"/>
                    <a:pt x="2128" y="3"/>
                  </a:cubicBezTo>
                  <a:cubicBezTo>
                    <a:pt x="2117" y="2"/>
                    <a:pt x="2106" y="1"/>
                    <a:pt x="20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29"/>
            <p:cNvSpPr/>
            <p:nvPr/>
          </p:nvSpPr>
          <p:spPr>
            <a:xfrm>
              <a:off x="4825225" y="3697850"/>
              <a:ext cx="21000" cy="56475"/>
            </a:xfrm>
            <a:custGeom>
              <a:rect b="b" l="l" r="r" t="t"/>
              <a:pathLst>
                <a:path extrusionOk="0" h="2259" w="840">
                  <a:moveTo>
                    <a:pt x="640" y="0"/>
                  </a:moveTo>
                  <a:cubicBezTo>
                    <a:pt x="562" y="0"/>
                    <a:pt x="487" y="50"/>
                    <a:pt x="451" y="129"/>
                  </a:cubicBezTo>
                  <a:cubicBezTo>
                    <a:pt x="334" y="435"/>
                    <a:pt x="262" y="751"/>
                    <a:pt x="190" y="1075"/>
                  </a:cubicBezTo>
                  <a:cubicBezTo>
                    <a:pt x="118" y="1391"/>
                    <a:pt x="55" y="1715"/>
                    <a:pt x="19" y="2040"/>
                  </a:cubicBezTo>
                  <a:cubicBezTo>
                    <a:pt x="1" y="2130"/>
                    <a:pt x="55" y="2220"/>
                    <a:pt x="145" y="2247"/>
                  </a:cubicBezTo>
                  <a:cubicBezTo>
                    <a:pt x="168" y="2254"/>
                    <a:pt x="190" y="2258"/>
                    <a:pt x="212" y="2258"/>
                  </a:cubicBezTo>
                  <a:cubicBezTo>
                    <a:pt x="295" y="2258"/>
                    <a:pt x="369" y="2206"/>
                    <a:pt x="397" y="2121"/>
                  </a:cubicBezTo>
                  <a:cubicBezTo>
                    <a:pt x="497" y="1814"/>
                    <a:pt x="587" y="1499"/>
                    <a:pt x="659" y="1183"/>
                  </a:cubicBezTo>
                  <a:cubicBezTo>
                    <a:pt x="740" y="859"/>
                    <a:pt x="803" y="543"/>
                    <a:pt x="830" y="210"/>
                  </a:cubicBezTo>
                  <a:cubicBezTo>
                    <a:pt x="839" y="129"/>
                    <a:pt x="794" y="48"/>
                    <a:pt x="704" y="12"/>
                  </a:cubicBezTo>
                  <a:cubicBezTo>
                    <a:pt x="683" y="4"/>
                    <a:pt x="662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29"/>
            <p:cNvSpPr/>
            <p:nvPr/>
          </p:nvSpPr>
          <p:spPr>
            <a:xfrm>
              <a:off x="5115925" y="3539325"/>
              <a:ext cx="61550" cy="232125"/>
            </a:xfrm>
            <a:custGeom>
              <a:rect b="b" l="l" r="r" t="t"/>
              <a:pathLst>
                <a:path extrusionOk="0" h="9285" w="2462">
                  <a:moveTo>
                    <a:pt x="2244" y="0"/>
                  </a:moveTo>
                  <a:cubicBezTo>
                    <a:pt x="2159" y="0"/>
                    <a:pt x="2080" y="60"/>
                    <a:pt x="2065" y="151"/>
                  </a:cubicBezTo>
                  <a:lnTo>
                    <a:pt x="1046" y="4595"/>
                  </a:lnTo>
                  <a:lnTo>
                    <a:pt x="542" y="6821"/>
                  </a:lnTo>
                  <a:lnTo>
                    <a:pt x="289" y="7930"/>
                  </a:lnTo>
                  <a:cubicBezTo>
                    <a:pt x="199" y="8300"/>
                    <a:pt x="127" y="8669"/>
                    <a:pt x="19" y="9039"/>
                  </a:cubicBezTo>
                  <a:cubicBezTo>
                    <a:pt x="19" y="9048"/>
                    <a:pt x="19" y="9048"/>
                    <a:pt x="19" y="9057"/>
                  </a:cubicBezTo>
                  <a:cubicBezTo>
                    <a:pt x="1" y="9165"/>
                    <a:pt x="73" y="9264"/>
                    <a:pt x="172" y="9282"/>
                  </a:cubicBezTo>
                  <a:cubicBezTo>
                    <a:pt x="183" y="9284"/>
                    <a:pt x="194" y="9285"/>
                    <a:pt x="205" y="9285"/>
                  </a:cubicBezTo>
                  <a:cubicBezTo>
                    <a:pt x="300" y="9285"/>
                    <a:pt x="381" y="9217"/>
                    <a:pt x="397" y="9120"/>
                  </a:cubicBezTo>
                  <a:cubicBezTo>
                    <a:pt x="469" y="8750"/>
                    <a:pt x="560" y="8381"/>
                    <a:pt x="641" y="8011"/>
                  </a:cubicBezTo>
                  <a:lnTo>
                    <a:pt x="902" y="6902"/>
                  </a:lnTo>
                  <a:lnTo>
                    <a:pt x="1416" y="4676"/>
                  </a:lnTo>
                  <a:lnTo>
                    <a:pt x="2443" y="241"/>
                  </a:lnTo>
                  <a:lnTo>
                    <a:pt x="2443" y="232"/>
                  </a:lnTo>
                  <a:cubicBezTo>
                    <a:pt x="2461" y="133"/>
                    <a:pt x="2398" y="25"/>
                    <a:pt x="2290" y="7"/>
                  </a:cubicBezTo>
                  <a:cubicBezTo>
                    <a:pt x="2275" y="3"/>
                    <a:pt x="2259" y="0"/>
                    <a:pt x="22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29"/>
            <p:cNvSpPr/>
            <p:nvPr/>
          </p:nvSpPr>
          <p:spPr>
            <a:xfrm>
              <a:off x="5039525" y="3548650"/>
              <a:ext cx="101450" cy="405350"/>
            </a:xfrm>
            <a:custGeom>
              <a:rect b="b" l="l" r="r" t="t"/>
              <a:pathLst>
                <a:path extrusionOk="0" h="16214" w="4058">
                  <a:moveTo>
                    <a:pt x="3853" y="1"/>
                  </a:moveTo>
                  <a:cubicBezTo>
                    <a:pt x="3758" y="1"/>
                    <a:pt x="3676" y="68"/>
                    <a:pt x="3652" y="157"/>
                  </a:cubicBezTo>
                  <a:cubicBezTo>
                    <a:pt x="3390" y="1482"/>
                    <a:pt x="3111" y="2807"/>
                    <a:pt x="2822" y="4132"/>
                  </a:cubicBezTo>
                  <a:cubicBezTo>
                    <a:pt x="2543" y="5448"/>
                    <a:pt x="2236" y="6764"/>
                    <a:pt x="1948" y="8089"/>
                  </a:cubicBezTo>
                  <a:cubicBezTo>
                    <a:pt x="1641" y="9405"/>
                    <a:pt x="1335" y="10721"/>
                    <a:pt x="1020" y="12037"/>
                  </a:cubicBezTo>
                  <a:lnTo>
                    <a:pt x="533" y="14002"/>
                  </a:lnTo>
                  <a:cubicBezTo>
                    <a:pt x="371" y="14660"/>
                    <a:pt x="199" y="15318"/>
                    <a:pt x="28" y="15967"/>
                  </a:cubicBezTo>
                  <a:cubicBezTo>
                    <a:pt x="28" y="15976"/>
                    <a:pt x="28" y="15976"/>
                    <a:pt x="28" y="15985"/>
                  </a:cubicBezTo>
                  <a:cubicBezTo>
                    <a:pt x="1" y="16084"/>
                    <a:pt x="73" y="16192"/>
                    <a:pt x="181" y="16210"/>
                  </a:cubicBezTo>
                  <a:cubicBezTo>
                    <a:pt x="192" y="16212"/>
                    <a:pt x="202" y="16213"/>
                    <a:pt x="212" y="16213"/>
                  </a:cubicBezTo>
                  <a:cubicBezTo>
                    <a:pt x="302" y="16213"/>
                    <a:pt x="390" y="16146"/>
                    <a:pt x="407" y="16057"/>
                  </a:cubicBezTo>
                  <a:cubicBezTo>
                    <a:pt x="533" y="15390"/>
                    <a:pt x="668" y="14732"/>
                    <a:pt x="803" y="14065"/>
                  </a:cubicBezTo>
                  <a:lnTo>
                    <a:pt x="1227" y="12082"/>
                  </a:lnTo>
                  <a:cubicBezTo>
                    <a:pt x="1524" y="10766"/>
                    <a:pt x="1813" y="9441"/>
                    <a:pt x="2119" y="8125"/>
                  </a:cubicBezTo>
                  <a:cubicBezTo>
                    <a:pt x="2426" y="6809"/>
                    <a:pt x="2723" y="5493"/>
                    <a:pt x="3048" y="4177"/>
                  </a:cubicBezTo>
                  <a:cubicBezTo>
                    <a:pt x="3372" y="2870"/>
                    <a:pt x="3688" y="1554"/>
                    <a:pt x="4030" y="247"/>
                  </a:cubicBezTo>
                  <a:cubicBezTo>
                    <a:pt x="4039" y="238"/>
                    <a:pt x="4039" y="238"/>
                    <a:pt x="4039" y="238"/>
                  </a:cubicBezTo>
                  <a:cubicBezTo>
                    <a:pt x="4057" y="129"/>
                    <a:pt x="3985" y="30"/>
                    <a:pt x="3886" y="3"/>
                  </a:cubicBezTo>
                  <a:cubicBezTo>
                    <a:pt x="3875" y="1"/>
                    <a:pt x="3864" y="1"/>
                    <a:pt x="38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29"/>
            <p:cNvSpPr/>
            <p:nvPr/>
          </p:nvSpPr>
          <p:spPr>
            <a:xfrm>
              <a:off x="4836050" y="3636975"/>
              <a:ext cx="24350" cy="70875"/>
            </a:xfrm>
            <a:custGeom>
              <a:rect b="b" l="l" r="r" t="t"/>
              <a:pathLst>
                <a:path extrusionOk="0" h="2835" w="974">
                  <a:moveTo>
                    <a:pt x="763" y="1"/>
                  </a:moveTo>
                  <a:cubicBezTo>
                    <a:pt x="675" y="1"/>
                    <a:pt x="593" y="68"/>
                    <a:pt x="577" y="157"/>
                  </a:cubicBezTo>
                  <a:cubicBezTo>
                    <a:pt x="541" y="364"/>
                    <a:pt x="505" y="563"/>
                    <a:pt x="460" y="770"/>
                  </a:cubicBezTo>
                  <a:cubicBezTo>
                    <a:pt x="424" y="968"/>
                    <a:pt x="379" y="1167"/>
                    <a:pt x="334" y="1374"/>
                  </a:cubicBezTo>
                  <a:cubicBezTo>
                    <a:pt x="244" y="1770"/>
                    <a:pt x="181" y="2176"/>
                    <a:pt x="18" y="2564"/>
                  </a:cubicBezTo>
                  <a:cubicBezTo>
                    <a:pt x="9" y="2582"/>
                    <a:pt x="9" y="2600"/>
                    <a:pt x="9" y="2627"/>
                  </a:cubicBezTo>
                  <a:cubicBezTo>
                    <a:pt x="0" y="2735"/>
                    <a:pt x="82" y="2825"/>
                    <a:pt x="190" y="2834"/>
                  </a:cubicBezTo>
                  <a:cubicBezTo>
                    <a:pt x="195" y="2835"/>
                    <a:pt x="200" y="2835"/>
                    <a:pt x="205" y="2835"/>
                  </a:cubicBezTo>
                  <a:cubicBezTo>
                    <a:pt x="307" y="2835"/>
                    <a:pt x="397" y="2748"/>
                    <a:pt x="397" y="2645"/>
                  </a:cubicBezTo>
                  <a:cubicBezTo>
                    <a:pt x="424" y="2230"/>
                    <a:pt x="541" y="1843"/>
                    <a:pt x="631" y="1437"/>
                  </a:cubicBezTo>
                  <a:cubicBezTo>
                    <a:pt x="685" y="1239"/>
                    <a:pt x="740" y="1040"/>
                    <a:pt x="785" y="842"/>
                  </a:cubicBezTo>
                  <a:cubicBezTo>
                    <a:pt x="839" y="644"/>
                    <a:pt x="893" y="445"/>
                    <a:pt x="947" y="247"/>
                  </a:cubicBezTo>
                  <a:cubicBezTo>
                    <a:pt x="956" y="238"/>
                    <a:pt x="956" y="229"/>
                    <a:pt x="956" y="229"/>
                  </a:cubicBezTo>
                  <a:cubicBezTo>
                    <a:pt x="974" y="121"/>
                    <a:pt x="902" y="22"/>
                    <a:pt x="794" y="4"/>
                  </a:cubicBezTo>
                  <a:cubicBezTo>
                    <a:pt x="783" y="2"/>
                    <a:pt x="773" y="1"/>
                    <a:pt x="7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29"/>
            <p:cNvSpPr/>
            <p:nvPr/>
          </p:nvSpPr>
          <p:spPr>
            <a:xfrm>
              <a:off x="4769575" y="3641500"/>
              <a:ext cx="28650" cy="88500"/>
            </a:xfrm>
            <a:custGeom>
              <a:rect b="b" l="l" r="r" t="t"/>
              <a:pathLst>
                <a:path extrusionOk="0" h="3540" w="1146">
                  <a:moveTo>
                    <a:pt x="932" y="0"/>
                  </a:moveTo>
                  <a:cubicBezTo>
                    <a:pt x="837" y="0"/>
                    <a:pt x="756" y="68"/>
                    <a:pt x="739" y="165"/>
                  </a:cubicBezTo>
                  <a:cubicBezTo>
                    <a:pt x="703" y="427"/>
                    <a:pt x="649" y="688"/>
                    <a:pt x="604" y="949"/>
                  </a:cubicBezTo>
                  <a:cubicBezTo>
                    <a:pt x="550" y="1211"/>
                    <a:pt x="487" y="1472"/>
                    <a:pt x="433" y="1734"/>
                  </a:cubicBezTo>
                  <a:cubicBezTo>
                    <a:pt x="370" y="1995"/>
                    <a:pt x="307" y="2256"/>
                    <a:pt x="244" y="2518"/>
                  </a:cubicBezTo>
                  <a:cubicBezTo>
                    <a:pt x="172" y="2770"/>
                    <a:pt x="108" y="3032"/>
                    <a:pt x="27" y="3284"/>
                  </a:cubicBezTo>
                  <a:cubicBezTo>
                    <a:pt x="18" y="3293"/>
                    <a:pt x="18" y="3302"/>
                    <a:pt x="18" y="3311"/>
                  </a:cubicBezTo>
                  <a:cubicBezTo>
                    <a:pt x="0" y="3419"/>
                    <a:pt x="72" y="3518"/>
                    <a:pt x="181" y="3536"/>
                  </a:cubicBezTo>
                  <a:cubicBezTo>
                    <a:pt x="192" y="3538"/>
                    <a:pt x="203" y="3539"/>
                    <a:pt x="214" y="3539"/>
                  </a:cubicBezTo>
                  <a:cubicBezTo>
                    <a:pt x="308" y="3539"/>
                    <a:pt x="390" y="3471"/>
                    <a:pt x="406" y="3374"/>
                  </a:cubicBezTo>
                  <a:cubicBezTo>
                    <a:pt x="442" y="3104"/>
                    <a:pt x="496" y="2842"/>
                    <a:pt x="541" y="2581"/>
                  </a:cubicBezTo>
                  <a:cubicBezTo>
                    <a:pt x="595" y="2320"/>
                    <a:pt x="658" y="2058"/>
                    <a:pt x="712" y="1797"/>
                  </a:cubicBezTo>
                  <a:cubicBezTo>
                    <a:pt x="775" y="1544"/>
                    <a:pt x="839" y="1283"/>
                    <a:pt x="902" y="1022"/>
                  </a:cubicBezTo>
                  <a:cubicBezTo>
                    <a:pt x="974" y="769"/>
                    <a:pt x="1037" y="508"/>
                    <a:pt x="1118" y="255"/>
                  </a:cubicBezTo>
                  <a:cubicBezTo>
                    <a:pt x="1118" y="246"/>
                    <a:pt x="1127" y="228"/>
                    <a:pt x="1127" y="219"/>
                  </a:cubicBezTo>
                  <a:cubicBezTo>
                    <a:pt x="1145" y="111"/>
                    <a:pt x="1073" y="12"/>
                    <a:pt x="965" y="3"/>
                  </a:cubicBezTo>
                  <a:cubicBezTo>
                    <a:pt x="954" y="1"/>
                    <a:pt x="943" y="0"/>
                    <a:pt x="9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9" name="Google Shape;889;p29"/>
          <p:cNvGrpSpPr/>
          <p:nvPr/>
        </p:nvGrpSpPr>
        <p:grpSpPr>
          <a:xfrm>
            <a:off x="5487677" y="988545"/>
            <a:ext cx="3178350" cy="4086406"/>
            <a:chOff x="1835466" y="929768"/>
            <a:chExt cx="2388300" cy="3284100"/>
          </a:xfrm>
        </p:grpSpPr>
        <p:sp>
          <p:nvSpPr>
            <p:cNvPr id="890" name="Google Shape;890;p29"/>
            <p:cNvSpPr/>
            <p:nvPr/>
          </p:nvSpPr>
          <p:spPr>
            <a:xfrm>
              <a:off x="1835466" y="929768"/>
              <a:ext cx="2388300" cy="3284100"/>
            </a:xfrm>
            <a:prstGeom prst="roundRect">
              <a:avLst>
                <a:gd fmla="val 4846" name="adj"/>
              </a:avLst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00100" rotWithShape="0" algn="bl" dir="19320000" dist="28575">
                <a:schemeClr val="accent1">
                  <a:alpha val="8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  <p:sp>
          <p:nvSpPr>
            <p:cNvPr id="891" name="Google Shape;891;p29"/>
            <p:cNvSpPr/>
            <p:nvPr/>
          </p:nvSpPr>
          <p:spPr>
            <a:xfrm>
              <a:off x="2010540" y="1124747"/>
              <a:ext cx="2038200" cy="29091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00100" rotWithShape="0" algn="bl" dir="19320000" dist="28575">
                <a:schemeClr val="accent1">
                  <a:alpha val="8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29"/>
            <p:cNvSpPr/>
            <p:nvPr/>
          </p:nvSpPr>
          <p:spPr>
            <a:xfrm>
              <a:off x="2947422" y="4067543"/>
              <a:ext cx="164400" cy="97500"/>
            </a:xfrm>
            <a:prstGeom prst="roundRect">
              <a:avLst>
                <a:gd fmla="val 50000" name="adj"/>
              </a:avLst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00100" rotWithShape="0" algn="bl" dir="19320000" dist="28575">
                <a:schemeClr val="accent1">
                  <a:alpha val="8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893" name="Google Shape;89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0225" y="1239700"/>
            <a:ext cx="2705025" cy="358412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9900000" dist="19050">
              <a:schemeClr val="dk1">
                <a:alpha val="93000"/>
              </a:schemeClr>
            </a:outerShdw>
          </a:effectLst>
        </p:spPr>
      </p:pic>
      <p:graphicFrame>
        <p:nvGraphicFramePr>
          <p:cNvPr id="894" name="Google Shape;894;p29"/>
          <p:cNvGraphicFramePr/>
          <p:nvPr/>
        </p:nvGraphicFramePr>
        <p:xfrm>
          <a:off x="542400" y="123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{02B4EC27-D147-49FF-B96D-6BA148ABB8B5}</a:tableStyleId>
              </a:tblPr>
              <a:tblGrid>
                <a:gridCol w="2609150"/>
                <a:gridCol w="2256850"/>
              </a:tblGrid>
              <a:tr h="398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100">
                          <a:solidFill>
                            <a:srgbClr val="52AF8A"/>
                          </a:solidFill>
                          <a:latin typeface="Itim"/>
                          <a:ea typeface="Itim"/>
                          <a:cs typeface="Itim"/>
                          <a:sym typeface="Itim"/>
                        </a:rPr>
                        <a:t>Name</a:t>
                      </a:r>
                      <a:endParaRPr b="1" sz="2100">
                        <a:solidFill>
                          <a:srgbClr val="52AF8A"/>
                        </a:solidFill>
                        <a:latin typeface="Itim"/>
                        <a:ea typeface="Itim"/>
                        <a:cs typeface="Itim"/>
                        <a:sym typeface="Iti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2AF8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2AF8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2AF8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2AF8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100">
                          <a:solidFill>
                            <a:srgbClr val="52AF8A"/>
                          </a:solidFill>
                          <a:latin typeface="Itim"/>
                          <a:ea typeface="Itim"/>
                          <a:cs typeface="Itim"/>
                          <a:sym typeface="Itim"/>
                        </a:rPr>
                        <a:t>Roll no.</a:t>
                      </a:r>
                      <a:endParaRPr b="1" sz="2100">
                        <a:solidFill>
                          <a:srgbClr val="52AF8A"/>
                        </a:solidFill>
                        <a:latin typeface="Itim"/>
                        <a:ea typeface="Itim"/>
                        <a:cs typeface="Itim"/>
                        <a:sym typeface="Iti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2AF8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2AF8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2AF8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2AF8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8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Itim"/>
                          <a:ea typeface="Itim"/>
                          <a:cs typeface="Itim"/>
                          <a:sym typeface="Itim"/>
                        </a:rPr>
                        <a:t>Pritam Chakraborty</a:t>
                      </a:r>
                      <a:endParaRPr b="1">
                        <a:latin typeface="Itim"/>
                        <a:ea typeface="Itim"/>
                        <a:cs typeface="Itim"/>
                        <a:sym typeface="Iti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2AF8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2AF8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2AF8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2AF8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Itim"/>
                          <a:ea typeface="Itim"/>
                          <a:cs typeface="Itim"/>
                          <a:sym typeface="Itim"/>
                        </a:rPr>
                        <a:t>13071020030</a:t>
                      </a:r>
                      <a:endParaRPr b="1">
                        <a:latin typeface="Itim"/>
                        <a:ea typeface="Itim"/>
                        <a:cs typeface="Itim"/>
                        <a:sym typeface="Iti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2AF8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2AF8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2AF8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2AF8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832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Itim"/>
                          <a:ea typeface="Itim"/>
                          <a:cs typeface="Itim"/>
                          <a:sym typeface="Itim"/>
                        </a:rPr>
                        <a:t>Tathagata Das</a:t>
                      </a:r>
                      <a:endParaRPr b="1">
                        <a:latin typeface="Itim"/>
                        <a:ea typeface="Itim"/>
                        <a:cs typeface="Itim"/>
                        <a:sym typeface="Iti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2AF8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2AF8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2AF8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2AF8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Itim"/>
                          <a:ea typeface="Itim"/>
                          <a:cs typeface="Itim"/>
                          <a:sym typeface="Itim"/>
                        </a:rPr>
                        <a:t>13071020017</a:t>
                      </a:r>
                      <a:endParaRPr b="1">
                        <a:latin typeface="Itim"/>
                        <a:ea typeface="Itim"/>
                        <a:cs typeface="Itim"/>
                        <a:sym typeface="Iti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2AF8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2AF8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2AF8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2AF8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832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Itim"/>
                          <a:ea typeface="Itim"/>
                          <a:cs typeface="Itim"/>
                          <a:sym typeface="Itim"/>
                        </a:rPr>
                        <a:t>Rimi Mondal</a:t>
                      </a:r>
                      <a:endParaRPr b="1">
                        <a:latin typeface="Itim"/>
                        <a:ea typeface="Itim"/>
                        <a:cs typeface="Itim"/>
                        <a:sym typeface="Iti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2AF8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2AF8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2AF8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2AF8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Itim"/>
                          <a:ea typeface="Itim"/>
                          <a:cs typeface="Itim"/>
                          <a:sym typeface="Itim"/>
                        </a:rPr>
                        <a:t>13071020016</a:t>
                      </a:r>
                      <a:endParaRPr b="1">
                        <a:latin typeface="Itim"/>
                        <a:ea typeface="Itim"/>
                        <a:cs typeface="Itim"/>
                        <a:sym typeface="Iti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2AF8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2AF8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2AF8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2AF8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8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Itim"/>
                          <a:ea typeface="Itim"/>
                          <a:cs typeface="Itim"/>
                          <a:sym typeface="Itim"/>
                        </a:rPr>
                        <a:t>Priyesh Ghosh</a:t>
                      </a:r>
                      <a:endParaRPr b="1">
                        <a:latin typeface="Itim"/>
                        <a:ea typeface="Itim"/>
                        <a:cs typeface="Itim"/>
                        <a:sym typeface="Iti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2AF8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2AF8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2AF8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2AF8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Itim"/>
                          <a:ea typeface="Itim"/>
                          <a:cs typeface="Itim"/>
                          <a:sym typeface="Itim"/>
                        </a:rPr>
                        <a:t>13071020060</a:t>
                      </a:r>
                      <a:endParaRPr b="1">
                        <a:latin typeface="Itim"/>
                        <a:ea typeface="Itim"/>
                        <a:cs typeface="Itim"/>
                        <a:sym typeface="Iti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2AF8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2AF8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2AF8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2AF8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8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Itim"/>
                          <a:ea typeface="Itim"/>
                          <a:cs typeface="Itim"/>
                          <a:sym typeface="Itim"/>
                        </a:rPr>
                        <a:t>Akanksha</a:t>
                      </a:r>
                      <a:endParaRPr b="1">
                        <a:latin typeface="Itim"/>
                        <a:ea typeface="Itim"/>
                        <a:cs typeface="Itim"/>
                        <a:sym typeface="Iti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2AF8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2AF8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2AF8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2AF8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Itim"/>
                          <a:ea typeface="Itim"/>
                          <a:cs typeface="Itim"/>
                          <a:sym typeface="Itim"/>
                        </a:rPr>
                        <a:t>13071020044</a:t>
                      </a:r>
                      <a:endParaRPr b="1">
                        <a:latin typeface="Itim"/>
                        <a:ea typeface="Itim"/>
                        <a:cs typeface="Itim"/>
                        <a:sym typeface="Iti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2AF8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2AF8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2AF8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2AF8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8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Itim"/>
                          <a:ea typeface="Itim"/>
                          <a:cs typeface="Itim"/>
                          <a:sym typeface="Itim"/>
                        </a:rPr>
                        <a:t>Rivu Pal</a:t>
                      </a:r>
                      <a:endParaRPr b="1">
                        <a:latin typeface="Itim"/>
                        <a:ea typeface="Itim"/>
                        <a:cs typeface="Itim"/>
                        <a:sym typeface="Iti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2AF8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2AF8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2AF8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2AF8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Itim"/>
                          <a:ea typeface="Itim"/>
                          <a:cs typeface="Itim"/>
                          <a:sym typeface="Itim"/>
                        </a:rPr>
                        <a:t>13071020032</a:t>
                      </a:r>
                      <a:endParaRPr b="1">
                        <a:latin typeface="Itim"/>
                        <a:ea typeface="Itim"/>
                        <a:cs typeface="Itim"/>
                        <a:sym typeface="Iti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2AF8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2AF8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2AF8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2AF8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95" name="Google Shape;895;p29"/>
          <p:cNvSpPr txBox="1"/>
          <p:nvPr/>
        </p:nvSpPr>
        <p:spPr>
          <a:xfrm>
            <a:off x="542400" y="4223525"/>
            <a:ext cx="48660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52AF8A"/>
                </a:solidFill>
                <a:latin typeface="Itim"/>
                <a:ea typeface="Itim"/>
                <a:cs typeface="Itim"/>
                <a:sym typeface="Itim"/>
              </a:rPr>
              <a:t>(Group No: </a:t>
            </a:r>
            <a:r>
              <a:rPr b="1" lang="en" sz="2700">
                <a:solidFill>
                  <a:srgbClr val="1C1C1B"/>
                </a:solidFill>
                <a:latin typeface="Itim"/>
                <a:ea typeface="Itim"/>
                <a:cs typeface="Itim"/>
                <a:sym typeface="Itim"/>
              </a:rPr>
              <a:t>710202102</a:t>
            </a:r>
            <a:r>
              <a:rPr b="1" lang="en" sz="2700">
                <a:solidFill>
                  <a:srgbClr val="52AF8A"/>
                </a:solidFill>
                <a:latin typeface="Itim"/>
                <a:ea typeface="Itim"/>
                <a:cs typeface="Itim"/>
                <a:sym typeface="Itim"/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3" name="Shape 2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4" name="Google Shape;2414;p56"/>
          <p:cNvGrpSpPr/>
          <p:nvPr/>
        </p:nvGrpSpPr>
        <p:grpSpPr>
          <a:xfrm rot="-900145">
            <a:off x="224010" y="3642542"/>
            <a:ext cx="1346977" cy="1179420"/>
            <a:chOff x="2334325" y="3469775"/>
            <a:chExt cx="1136500" cy="995125"/>
          </a:xfrm>
        </p:grpSpPr>
        <p:sp>
          <p:nvSpPr>
            <p:cNvPr id="2415" name="Google Shape;2415;p56"/>
            <p:cNvSpPr/>
            <p:nvPr/>
          </p:nvSpPr>
          <p:spPr>
            <a:xfrm>
              <a:off x="2337450" y="3480425"/>
              <a:ext cx="1100925" cy="952600"/>
            </a:xfrm>
            <a:custGeom>
              <a:rect b="b" l="l" r="r" t="t"/>
              <a:pathLst>
                <a:path extrusionOk="0" h="38104" w="44037">
                  <a:moveTo>
                    <a:pt x="40703" y="0"/>
                  </a:moveTo>
                  <a:cubicBezTo>
                    <a:pt x="40678" y="0"/>
                    <a:pt x="40653" y="25"/>
                    <a:pt x="40603" y="25"/>
                  </a:cubicBezTo>
                  <a:cubicBezTo>
                    <a:pt x="33886" y="877"/>
                    <a:pt x="27069" y="1278"/>
                    <a:pt x="20302" y="1855"/>
                  </a:cubicBezTo>
                  <a:cubicBezTo>
                    <a:pt x="13585" y="2406"/>
                    <a:pt x="6868" y="3133"/>
                    <a:pt x="126" y="3434"/>
                  </a:cubicBezTo>
                  <a:cubicBezTo>
                    <a:pt x="1" y="9725"/>
                    <a:pt x="1079" y="15840"/>
                    <a:pt x="1279" y="22106"/>
                  </a:cubicBezTo>
                  <a:cubicBezTo>
                    <a:pt x="1379" y="25239"/>
                    <a:pt x="1329" y="28371"/>
                    <a:pt x="1279" y="31504"/>
                  </a:cubicBezTo>
                  <a:cubicBezTo>
                    <a:pt x="1229" y="33183"/>
                    <a:pt x="1003" y="35188"/>
                    <a:pt x="1906" y="36692"/>
                  </a:cubicBezTo>
                  <a:cubicBezTo>
                    <a:pt x="2463" y="37626"/>
                    <a:pt x="3364" y="38104"/>
                    <a:pt x="4290" y="38104"/>
                  </a:cubicBezTo>
                  <a:cubicBezTo>
                    <a:pt x="5154" y="38104"/>
                    <a:pt x="6040" y="37689"/>
                    <a:pt x="6693" y="36843"/>
                  </a:cubicBezTo>
                  <a:cubicBezTo>
                    <a:pt x="7319" y="36016"/>
                    <a:pt x="7570" y="34988"/>
                    <a:pt x="7820" y="34010"/>
                  </a:cubicBezTo>
                  <a:cubicBezTo>
                    <a:pt x="7851" y="33904"/>
                    <a:pt x="7936" y="33863"/>
                    <a:pt x="8021" y="33863"/>
                  </a:cubicBezTo>
                  <a:cubicBezTo>
                    <a:pt x="8076" y="33863"/>
                    <a:pt x="8132" y="33880"/>
                    <a:pt x="8171" y="33910"/>
                  </a:cubicBezTo>
                  <a:cubicBezTo>
                    <a:pt x="8188" y="33910"/>
                    <a:pt x="8216" y="33899"/>
                    <a:pt x="8247" y="33899"/>
                  </a:cubicBezTo>
                  <a:cubicBezTo>
                    <a:pt x="8263" y="33899"/>
                    <a:pt x="8280" y="33902"/>
                    <a:pt x="8297" y="33910"/>
                  </a:cubicBezTo>
                  <a:cubicBezTo>
                    <a:pt x="15223" y="35439"/>
                    <a:pt x="22419" y="35740"/>
                    <a:pt x="29615" y="35740"/>
                  </a:cubicBezTo>
                  <a:cubicBezTo>
                    <a:pt x="34276" y="35740"/>
                    <a:pt x="38937" y="35614"/>
                    <a:pt x="43525" y="35614"/>
                  </a:cubicBezTo>
                  <a:cubicBezTo>
                    <a:pt x="43696" y="35614"/>
                    <a:pt x="43866" y="35614"/>
                    <a:pt x="44036" y="35615"/>
                  </a:cubicBezTo>
                  <a:cubicBezTo>
                    <a:pt x="43811" y="29650"/>
                    <a:pt x="43560" y="23710"/>
                    <a:pt x="42984" y="17745"/>
                  </a:cubicBezTo>
                  <a:cubicBezTo>
                    <a:pt x="42407" y="11805"/>
                    <a:pt x="41304" y="5940"/>
                    <a:pt x="407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6" name="Google Shape;2416;p56"/>
            <p:cNvSpPr/>
            <p:nvPr/>
          </p:nvSpPr>
          <p:spPr>
            <a:xfrm>
              <a:off x="2334325" y="3469775"/>
              <a:ext cx="1107175" cy="965775"/>
            </a:xfrm>
            <a:custGeom>
              <a:rect b="b" l="l" r="r" t="t"/>
              <a:pathLst>
                <a:path extrusionOk="0" h="38631" w="44287">
                  <a:moveTo>
                    <a:pt x="40651" y="682"/>
                  </a:moveTo>
                  <a:cubicBezTo>
                    <a:pt x="41257" y="6544"/>
                    <a:pt x="42339" y="12358"/>
                    <a:pt x="42908" y="18196"/>
                  </a:cubicBezTo>
                  <a:cubicBezTo>
                    <a:pt x="43209" y="21178"/>
                    <a:pt x="43409" y="24136"/>
                    <a:pt x="43585" y="27118"/>
                  </a:cubicBezTo>
                  <a:cubicBezTo>
                    <a:pt x="43685" y="28597"/>
                    <a:pt x="43760" y="30101"/>
                    <a:pt x="43810" y="31579"/>
                  </a:cubicBezTo>
                  <a:lnTo>
                    <a:pt x="43911" y="33810"/>
                  </a:lnTo>
                  <a:lnTo>
                    <a:pt x="43961" y="34938"/>
                  </a:lnTo>
                  <a:cubicBezTo>
                    <a:pt x="43961" y="35264"/>
                    <a:pt x="43986" y="35589"/>
                    <a:pt x="44036" y="35940"/>
                  </a:cubicBezTo>
                  <a:cubicBezTo>
                    <a:pt x="43309" y="35915"/>
                    <a:pt x="42632" y="35890"/>
                    <a:pt x="41906" y="35890"/>
                  </a:cubicBezTo>
                  <a:lnTo>
                    <a:pt x="39650" y="35915"/>
                  </a:lnTo>
                  <a:lnTo>
                    <a:pt x="35164" y="35965"/>
                  </a:lnTo>
                  <a:cubicBezTo>
                    <a:pt x="33514" y="35993"/>
                    <a:pt x="31871" y="36013"/>
                    <a:pt x="30228" y="36013"/>
                  </a:cubicBezTo>
                  <a:cubicBezTo>
                    <a:pt x="28876" y="36013"/>
                    <a:pt x="27524" y="35999"/>
                    <a:pt x="26166" y="35965"/>
                  </a:cubicBezTo>
                  <a:cubicBezTo>
                    <a:pt x="23159" y="35915"/>
                    <a:pt x="20176" y="35790"/>
                    <a:pt x="17194" y="35514"/>
                  </a:cubicBezTo>
                  <a:lnTo>
                    <a:pt x="14963" y="35264"/>
                  </a:lnTo>
                  <a:lnTo>
                    <a:pt x="12732" y="34963"/>
                  </a:lnTo>
                  <a:lnTo>
                    <a:pt x="10527" y="34587"/>
                  </a:lnTo>
                  <a:lnTo>
                    <a:pt x="9424" y="34361"/>
                  </a:lnTo>
                  <a:lnTo>
                    <a:pt x="8873" y="34261"/>
                  </a:lnTo>
                  <a:lnTo>
                    <a:pt x="8597" y="34211"/>
                  </a:lnTo>
                  <a:lnTo>
                    <a:pt x="8472" y="34186"/>
                  </a:lnTo>
                  <a:cubicBezTo>
                    <a:pt x="8434" y="34173"/>
                    <a:pt x="8390" y="34167"/>
                    <a:pt x="8350" y="34167"/>
                  </a:cubicBezTo>
                  <a:cubicBezTo>
                    <a:pt x="8335" y="34167"/>
                    <a:pt x="8321" y="34168"/>
                    <a:pt x="8307" y="34169"/>
                  </a:cubicBezTo>
                  <a:lnTo>
                    <a:pt x="8307" y="34169"/>
                  </a:lnTo>
                  <a:cubicBezTo>
                    <a:pt x="8259" y="34145"/>
                    <a:pt x="8207" y="34136"/>
                    <a:pt x="8146" y="34136"/>
                  </a:cubicBezTo>
                  <a:cubicBezTo>
                    <a:pt x="8046" y="34136"/>
                    <a:pt x="7920" y="34186"/>
                    <a:pt x="7870" y="34261"/>
                  </a:cubicBezTo>
                  <a:cubicBezTo>
                    <a:pt x="7845" y="34311"/>
                    <a:pt x="7820" y="34361"/>
                    <a:pt x="7795" y="34386"/>
                  </a:cubicBezTo>
                  <a:lnTo>
                    <a:pt x="7795" y="34487"/>
                  </a:lnTo>
                  <a:lnTo>
                    <a:pt x="7745" y="34637"/>
                  </a:lnTo>
                  <a:lnTo>
                    <a:pt x="7570" y="35264"/>
                  </a:lnTo>
                  <a:cubicBezTo>
                    <a:pt x="7444" y="35690"/>
                    <a:pt x="7319" y="36116"/>
                    <a:pt x="7118" y="36492"/>
                  </a:cubicBezTo>
                  <a:cubicBezTo>
                    <a:pt x="6767" y="37269"/>
                    <a:pt x="6141" y="37945"/>
                    <a:pt x="5339" y="38246"/>
                  </a:cubicBezTo>
                  <a:cubicBezTo>
                    <a:pt x="5051" y="38363"/>
                    <a:pt x="4744" y="38419"/>
                    <a:pt x="4437" y="38419"/>
                  </a:cubicBezTo>
                  <a:cubicBezTo>
                    <a:pt x="3889" y="38419"/>
                    <a:pt x="3342" y="38241"/>
                    <a:pt x="2908" y="37920"/>
                  </a:cubicBezTo>
                  <a:cubicBezTo>
                    <a:pt x="2206" y="37419"/>
                    <a:pt x="1805" y="36592"/>
                    <a:pt x="1630" y="35740"/>
                  </a:cubicBezTo>
                  <a:cubicBezTo>
                    <a:pt x="1454" y="34888"/>
                    <a:pt x="1454" y="34010"/>
                    <a:pt x="1479" y="33108"/>
                  </a:cubicBezTo>
                  <a:cubicBezTo>
                    <a:pt x="1504" y="32231"/>
                    <a:pt x="1529" y="31329"/>
                    <a:pt x="1554" y="30451"/>
                  </a:cubicBezTo>
                  <a:cubicBezTo>
                    <a:pt x="1579" y="28672"/>
                    <a:pt x="1605" y="26893"/>
                    <a:pt x="1605" y="25113"/>
                  </a:cubicBezTo>
                  <a:cubicBezTo>
                    <a:pt x="1579" y="23359"/>
                    <a:pt x="1554" y="21579"/>
                    <a:pt x="1429" y="19800"/>
                  </a:cubicBezTo>
                  <a:cubicBezTo>
                    <a:pt x="1304" y="18020"/>
                    <a:pt x="1153" y="16241"/>
                    <a:pt x="978" y="14487"/>
                  </a:cubicBezTo>
                  <a:cubicBezTo>
                    <a:pt x="657" y="11001"/>
                    <a:pt x="360" y="7515"/>
                    <a:pt x="424" y="4029"/>
                  </a:cubicBezTo>
                  <a:lnTo>
                    <a:pt x="424" y="4029"/>
                  </a:lnTo>
                  <a:cubicBezTo>
                    <a:pt x="7166" y="3724"/>
                    <a:pt x="13859" y="3004"/>
                    <a:pt x="20577" y="2456"/>
                  </a:cubicBezTo>
                  <a:lnTo>
                    <a:pt x="30728" y="1654"/>
                  </a:lnTo>
                  <a:cubicBezTo>
                    <a:pt x="32407" y="1529"/>
                    <a:pt x="34111" y="1379"/>
                    <a:pt x="35790" y="1203"/>
                  </a:cubicBezTo>
                  <a:lnTo>
                    <a:pt x="38347" y="953"/>
                  </a:lnTo>
                  <a:lnTo>
                    <a:pt x="39600" y="802"/>
                  </a:lnTo>
                  <a:lnTo>
                    <a:pt x="40226" y="727"/>
                  </a:lnTo>
                  <a:lnTo>
                    <a:pt x="40552" y="702"/>
                  </a:lnTo>
                  <a:cubicBezTo>
                    <a:pt x="40586" y="693"/>
                    <a:pt x="40617" y="688"/>
                    <a:pt x="40651" y="682"/>
                  </a:cubicBezTo>
                  <a:close/>
                  <a:moveTo>
                    <a:pt x="41003" y="0"/>
                  </a:moveTo>
                  <a:lnTo>
                    <a:pt x="40753" y="226"/>
                  </a:lnTo>
                  <a:cubicBezTo>
                    <a:pt x="40728" y="251"/>
                    <a:pt x="40602" y="276"/>
                    <a:pt x="40502" y="276"/>
                  </a:cubicBezTo>
                  <a:lnTo>
                    <a:pt x="40176" y="326"/>
                  </a:lnTo>
                  <a:lnTo>
                    <a:pt x="39550" y="401"/>
                  </a:lnTo>
                  <a:lnTo>
                    <a:pt x="38296" y="552"/>
                  </a:lnTo>
                  <a:lnTo>
                    <a:pt x="35765" y="802"/>
                  </a:lnTo>
                  <a:cubicBezTo>
                    <a:pt x="34086" y="978"/>
                    <a:pt x="32382" y="1128"/>
                    <a:pt x="30702" y="1253"/>
                  </a:cubicBezTo>
                  <a:lnTo>
                    <a:pt x="20552" y="2080"/>
                  </a:lnTo>
                  <a:cubicBezTo>
                    <a:pt x="13785" y="2657"/>
                    <a:pt x="7018" y="3359"/>
                    <a:pt x="251" y="3684"/>
                  </a:cubicBezTo>
                  <a:lnTo>
                    <a:pt x="101" y="3710"/>
                  </a:lnTo>
                  <a:lnTo>
                    <a:pt x="101" y="3860"/>
                  </a:lnTo>
                  <a:cubicBezTo>
                    <a:pt x="1" y="7419"/>
                    <a:pt x="326" y="10978"/>
                    <a:pt x="652" y="14512"/>
                  </a:cubicBezTo>
                  <a:cubicBezTo>
                    <a:pt x="978" y="18045"/>
                    <a:pt x="1279" y="21579"/>
                    <a:pt x="1304" y="25138"/>
                  </a:cubicBezTo>
                  <a:cubicBezTo>
                    <a:pt x="1329" y="26893"/>
                    <a:pt x="1304" y="28672"/>
                    <a:pt x="1279" y="30451"/>
                  </a:cubicBezTo>
                  <a:cubicBezTo>
                    <a:pt x="1279" y="31329"/>
                    <a:pt x="1279" y="32231"/>
                    <a:pt x="1229" y="33108"/>
                  </a:cubicBezTo>
                  <a:cubicBezTo>
                    <a:pt x="1204" y="34010"/>
                    <a:pt x="1204" y="34913"/>
                    <a:pt x="1404" y="35790"/>
                  </a:cubicBezTo>
                  <a:cubicBezTo>
                    <a:pt x="1579" y="36667"/>
                    <a:pt x="2031" y="37544"/>
                    <a:pt x="2783" y="38096"/>
                  </a:cubicBezTo>
                  <a:cubicBezTo>
                    <a:pt x="3253" y="38452"/>
                    <a:pt x="3849" y="38631"/>
                    <a:pt x="4449" y="38631"/>
                  </a:cubicBezTo>
                  <a:cubicBezTo>
                    <a:pt x="4776" y="38631"/>
                    <a:pt x="5105" y="38578"/>
                    <a:pt x="5414" y="38472"/>
                  </a:cubicBezTo>
                  <a:cubicBezTo>
                    <a:pt x="6291" y="38146"/>
                    <a:pt x="6968" y="37419"/>
                    <a:pt x="7369" y="36617"/>
                  </a:cubicBezTo>
                  <a:cubicBezTo>
                    <a:pt x="7570" y="36216"/>
                    <a:pt x="7720" y="35790"/>
                    <a:pt x="7870" y="35364"/>
                  </a:cubicBezTo>
                  <a:lnTo>
                    <a:pt x="8046" y="34712"/>
                  </a:lnTo>
                  <a:lnTo>
                    <a:pt x="8096" y="34562"/>
                  </a:lnTo>
                  <a:lnTo>
                    <a:pt x="8121" y="34487"/>
                  </a:lnTo>
                  <a:cubicBezTo>
                    <a:pt x="8121" y="34462"/>
                    <a:pt x="8121" y="34462"/>
                    <a:pt x="8121" y="34462"/>
                  </a:cubicBezTo>
                  <a:cubicBezTo>
                    <a:pt x="8121" y="34462"/>
                    <a:pt x="8132" y="34450"/>
                    <a:pt x="8154" y="34450"/>
                  </a:cubicBezTo>
                  <a:cubicBezTo>
                    <a:pt x="8165" y="34450"/>
                    <a:pt x="8179" y="34453"/>
                    <a:pt x="8196" y="34462"/>
                  </a:cubicBezTo>
                  <a:lnTo>
                    <a:pt x="8246" y="34537"/>
                  </a:lnTo>
                  <a:lnTo>
                    <a:pt x="8346" y="34512"/>
                  </a:lnTo>
                  <a:cubicBezTo>
                    <a:pt x="8372" y="34487"/>
                    <a:pt x="8372" y="34487"/>
                    <a:pt x="8397" y="34487"/>
                  </a:cubicBezTo>
                  <a:lnTo>
                    <a:pt x="8547" y="34512"/>
                  </a:lnTo>
                  <a:lnTo>
                    <a:pt x="8798" y="34587"/>
                  </a:lnTo>
                  <a:lnTo>
                    <a:pt x="9349" y="34687"/>
                  </a:lnTo>
                  <a:lnTo>
                    <a:pt x="10477" y="34913"/>
                  </a:lnTo>
                  <a:lnTo>
                    <a:pt x="12682" y="35289"/>
                  </a:lnTo>
                  <a:lnTo>
                    <a:pt x="14913" y="35589"/>
                  </a:lnTo>
                  <a:lnTo>
                    <a:pt x="17169" y="35840"/>
                  </a:lnTo>
                  <a:cubicBezTo>
                    <a:pt x="20151" y="36116"/>
                    <a:pt x="23159" y="36266"/>
                    <a:pt x="26166" y="36316"/>
                  </a:cubicBezTo>
                  <a:cubicBezTo>
                    <a:pt x="27315" y="36335"/>
                    <a:pt x="28460" y="36344"/>
                    <a:pt x="29604" y="36344"/>
                  </a:cubicBezTo>
                  <a:cubicBezTo>
                    <a:pt x="31456" y="36344"/>
                    <a:pt x="33305" y="36322"/>
                    <a:pt x="35164" y="36291"/>
                  </a:cubicBezTo>
                  <a:lnTo>
                    <a:pt x="39650" y="36241"/>
                  </a:lnTo>
                  <a:lnTo>
                    <a:pt x="41906" y="36216"/>
                  </a:lnTo>
                  <a:cubicBezTo>
                    <a:pt x="42682" y="36216"/>
                    <a:pt x="43510" y="36191"/>
                    <a:pt x="44261" y="36166"/>
                  </a:cubicBezTo>
                  <a:cubicBezTo>
                    <a:pt x="44286" y="35765"/>
                    <a:pt x="44286" y="35339"/>
                    <a:pt x="44286" y="34938"/>
                  </a:cubicBezTo>
                  <a:lnTo>
                    <a:pt x="44236" y="33810"/>
                  </a:lnTo>
                  <a:lnTo>
                    <a:pt x="44161" y="31579"/>
                  </a:lnTo>
                  <a:cubicBezTo>
                    <a:pt x="44086" y="30076"/>
                    <a:pt x="44011" y="28597"/>
                    <a:pt x="43936" y="27093"/>
                  </a:cubicBezTo>
                  <a:cubicBezTo>
                    <a:pt x="43785" y="24111"/>
                    <a:pt x="43560" y="21128"/>
                    <a:pt x="43284" y="18171"/>
                  </a:cubicBezTo>
                  <a:cubicBezTo>
                    <a:pt x="42733" y="12206"/>
                    <a:pt x="41630" y="6341"/>
                    <a:pt x="41053" y="401"/>
                  </a:cubicBezTo>
                  <a:lnTo>
                    <a:pt x="410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7" name="Google Shape;2417;p56"/>
            <p:cNvSpPr/>
            <p:nvPr/>
          </p:nvSpPr>
          <p:spPr>
            <a:xfrm>
              <a:off x="2402775" y="3617550"/>
              <a:ext cx="865425" cy="115450"/>
            </a:xfrm>
            <a:custGeom>
              <a:rect b="b" l="l" r="r" t="t"/>
              <a:pathLst>
                <a:path extrusionOk="0" h="4618" w="34617">
                  <a:moveTo>
                    <a:pt x="34249" y="0"/>
                  </a:moveTo>
                  <a:cubicBezTo>
                    <a:pt x="34235" y="0"/>
                    <a:pt x="34220" y="2"/>
                    <a:pt x="34205" y="4"/>
                  </a:cubicBezTo>
                  <a:cubicBezTo>
                    <a:pt x="28240" y="806"/>
                    <a:pt x="22275" y="1633"/>
                    <a:pt x="16285" y="2385"/>
                  </a:cubicBezTo>
                  <a:cubicBezTo>
                    <a:pt x="10897" y="3062"/>
                    <a:pt x="5458" y="3513"/>
                    <a:pt x="95" y="4415"/>
                  </a:cubicBezTo>
                  <a:cubicBezTo>
                    <a:pt x="0" y="4439"/>
                    <a:pt x="17" y="4618"/>
                    <a:pt x="103" y="4618"/>
                  </a:cubicBezTo>
                  <a:cubicBezTo>
                    <a:pt x="108" y="4618"/>
                    <a:pt x="114" y="4617"/>
                    <a:pt x="120" y="4616"/>
                  </a:cubicBezTo>
                  <a:cubicBezTo>
                    <a:pt x="11523" y="4089"/>
                    <a:pt x="23052" y="2159"/>
                    <a:pt x="34330" y="480"/>
                  </a:cubicBezTo>
                  <a:cubicBezTo>
                    <a:pt x="34616" y="433"/>
                    <a:pt x="34517" y="0"/>
                    <a:pt x="34249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8" name="Google Shape;2418;p56"/>
            <p:cNvSpPr/>
            <p:nvPr/>
          </p:nvSpPr>
          <p:spPr>
            <a:xfrm>
              <a:off x="2447100" y="4330675"/>
              <a:ext cx="1019450" cy="130975"/>
            </a:xfrm>
            <a:custGeom>
              <a:rect b="b" l="l" r="r" t="t"/>
              <a:pathLst>
                <a:path extrusionOk="0" h="5239" w="40778">
                  <a:moveTo>
                    <a:pt x="3434" y="0"/>
                  </a:moveTo>
                  <a:cubicBezTo>
                    <a:pt x="3134" y="1529"/>
                    <a:pt x="2632" y="3509"/>
                    <a:pt x="1" y="4086"/>
                  </a:cubicBezTo>
                  <a:cubicBezTo>
                    <a:pt x="5916" y="4412"/>
                    <a:pt x="13209" y="5239"/>
                    <a:pt x="19149" y="5239"/>
                  </a:cubicBezTo>
                  <a:cubicBezTo>
                    <a:pt x="22432" y="5239"/>
                    <a:pt x="25690" y="5138"/>
                    <a:pt x="28973" y="4963"/>
                  </a:cubicBezTo>
                  <a:cubicBezTo>
                    <a:pt x="31931" y="4787"/>
                    <a:pt x="39374" y="4136"/>
                    <a:pt x="40728" y="1053"/>
                  </a:cubicBezTo>
                  <a:cubicBezTo>
                    <a:pt x="40728" y="1028"/>
                    <a:pt x="40753" y="1003"/>
                    <a:pt x="40778" y="978"/>
                  </a:cubicBezTo>
                  <a:cubicBezTo>
                    <a:pt x="35097" y="978"/>
                    <a:pt x="29179" y="1216"/>
                    <a:pt x="23445" y="1216"/>
                  </a:cubicBezTo>
                  <a:cubicBezTo>
                    <a:pt x="22728" y="1216"/>
                    <a:pt x="22014" y="1212"/>
                    <a:pt x="21304" y="1203"/>
                  </a:cubicBezTo>
                  <a:cubicBezTo>
                    <a:pt x="20561" y="1197"/>
                    <a:pt x="19846" y="1196"/>
                    <a:pt x="19147" y="1196"/>
                  </a:cubicBezTo>
                  <a:cubicBezTo>
                    <a:pt x="18790" y="1196"/>
                    <a:pt x="18438" y="1196"/>
                    <a:pt x="18088" y="1196"/>
                  </a:cubicBezTo>
                  <a:cubicBezTo>
                    <a:pt x="13767" y="1196"/>
                    <a:pt x="9865" y="1153"/>
                    <a:pt x="34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9" name="Google Shape;2419;p56"/>
            <p:cNvSpPr/>
            <p:nvPr/>
          </p:nvSpPr>
          <p:spPr>
            <a:xfrm>
              <a:off x="2442725" y="4326300"/>
              <a:ext cx="1028100" cy="138600"/>
            </a:xfrm>
            <a:custGeom>
              <a:rect b="b" l="l" r="r" t="t"/>
              <a:pathLst>
                <a:path extrusionOk="0" h="5544" w="41124">
                  <a:moveTo>
                    <a:pt x="3755" y="381"/>
                  </a:moveTo>
                  <a:cubicBezTo>
                    <a:pt x="6782" y="917"/>
                    <a:pt x="9832" y="1306"/>
                    <a:pt x="12883" y="1454"/>
                  </a:cubicBezTo>
                  <a:cubicBezTo>
                    <a:pt x="16016" y="1629"/>
                    <a:pt x="19123" y="1554"/>
                    <a:pt x="22256" y="1604"/>
                  </a:cubicBezTo>
                  <a:cubicBezTo>
                    <a:pt x="25364" y="1604"/>
                    <a:pt x="28497" y="1529"/>
                    <a:pt x="31605" y="1454"/>
                  </a:cubicBezTo>
                  <a:lnTo>
                    <a:pt x="36266" y="1353"/>
                  </a:lnTo>
                  <a:lnTo>
                    <a:pt x="38622" y="1328"/>
                  </a:lnTo>
                  <a:lnTo>
                    <a:pt x="39775" y="1303"/>
                  </a:lnTo>
                  <a:cubicBezTo>
                    <a:pt x="39824" y="1307"/>
                    <a:pt x="39872" y="1308"/>
                    <a:pt x="39919" y="1308"/>
                  </a:cubicBezTo>
                  <a:cubicBezTo>
                    <a:pt x="40187" y="1308"/>
                    <a:pt x="40435" y="1259"/>
                    <a:pt x="40724" y="1234"/>
                  </a:cubicBezTo>
                  <a:lnTo>
                    <a:pt x="40724" y="1234"/>
                  </a:lnTo>
                  <a:lnTo>
                    <a:pt x="40652" y="1353"/>
                  </a:lnTo>
                  <a:cubicBezTo>
                    <a:pt x="40602" y="1454"/>
                    <a:pt x="40527" y="1529"/>
                    <a:pt x="40477" y="1629"/>
                  </a:cubicBezTo>
                  <a:cubicBezTo>
                    <a:pt x="40352" y="1780"/>
                    <a:pt x="40226" y="1930"/>
                    <a:pt x="40076" y="2080"/>
                  </a:cubicBezTo>
                  <a:cubicBezTo>
                    <a:pt x="39775" y="2381"/>
                    <a:pt x="39424" y="2632"/>
                    <a:pt x="39048" y="2832"/>
                  </a:cubicBezTo>
                  <a:cubicBezTo>
                    <a:pt x="38321" y="3258"/>
                    <a:pt x="37494" y="3559"/>
                    <a:pt x="36667" y="3810"/>
                  </a:cubicBezTo>
                  <a:cubicBezTo>
                    <a:pt x="35013" y="4311"/>
                    <a:pt x="33284" y="4587"/>
                    <a:pt x="31554" y="4762"/>
                  </a:cubicBezTo>
                  <a:cubicBezTo>
                    <a:pt x="28096" y="5113"/>
                    <a:pt x="24587" y="5138"/>
                    <a:pt x="21103" y="5263"/>
                  </a:cubicBezTo>
                  <a:cubicBezTo>
                    <a:pt x="20464" y="5286"/>
                    <a:pt x="19824" y="5297"/>
                    <a:pt x="19183" y="5297"/>
                  </a:cubicBezTo>
                  <a:cubicBezTo>
                    <a:pt x="16333" y="5297"/>
                    <a:pt x="13476" y="5092"/>
                    <a:pt x="10652" y="4887"/>
                  </a:cubicBezTo>
                  <a:cubicBezTo>
                    <a:pt x="7482" y="4636"/>
                    <a:pt x="4311" y="4344"/>
                    <a:pt x="1122" y="4142"/>
                  </a:cubicBezTo>
                  <a:lnTo>
                    <a:pt x="1122" y="4142"/>
                  </a:lnTo>
                  <a:cubicBezTo>
                    <a:pt x="1284" y="4075"/>
                    <a:pt x="1444" y="3999"/>
                    <a:pt x="1604" y="3910"/>
                  </a:cubicBezTo>
                  <a:cubicBezTo>
                    <a:pt x="2030" y="3659"/>
                    <a:pt x="2431" y="3333"/>
                    <a:pt x="2732" y="2932"/>
                  </a:cubicBezTo>
                  <a:cubicBezTo>
                    <a:pt x="3324" y="2175"/>
                    <a:pt x="3580" y="1261"/>
                    <a:pt x="3755" y="381"/>
                  </a:cubicBezTo>
                  <a:close/>
                  <a:moveTo>
                    <a:pt x="3660" y="0"/>
                  </a:moveTo>
                  <a:cubicBezTo>
                    <a:pt x="3559" y="0"/>
                    <a:pt x="3459" y="50"/>
                    <a:pt x="3434" y="150"/>
                  </a:cubicBezTo>
                  <a:cubicBezTo>
                    <a:pt x="3259" y="1078"/>
                    <a:pt x="3008" y="2005"/>
                    <a:pt x="2457" y="2732"/>
                  </a:cubicBezTo>
                  <a:cubicBezTo>
                    <a:pt x="2181" y="3083"/>
                    <a:pt x="1830" y="3384"/>
                    <a:pt x="1429" y="3609"/>
                  </a:cubicBezTo>
                  <a:cubicBezTo>
                    <a:pt x="1028" y="3835"/>
                    <a:pt x="577" y="3985"/>
                    <a:pt x="126" y="4085"/>
                  </a:cubicBezTo>
                  <a:cubicBezTo>
                    <a:pt x="51" y="4110"/>
                    <a:pt x="0" y="4160"/>
                    <a:pt x="0" y="4261"/>
                  </a:cubicBezTo>
                  <a:cubicBezTo>
                    <a:pt x="0" y="4336"/>
                    <a:pt x="76" y="4436"/>
                    <a:pt x="176" y="4436"/>
                  </a:cubicBezTo>
                  <a:cubicBezTo>
                    <a:pt x="3660" y="4612"/>
                    <a:pt x="7118" y="4937"/>
                    <a:pt x="10627" y="5163"/>
                  </a:cubicBezTo>
                  <a:cubicBezTo>
                    <a:pt x="12356" y="5288"/>
                    <a:pt x="14111" y="5389"/>
                    <a:pt x="15865" y="5464"/>
                  </a:cubicBezTo>
                  <a:cubicBezTo>
                    <a:pt x="17594" y="5539"/>
                    <a:pt x="19349" y="5514"/>
                    <a:pt x="21103" y="5539"/>
                  </a:cubicBezTo>
                  <a:cubicBezTo>
                    <a:pt x="21343" y="5542"/>
                    <a:pt x="21583" y="5544"/>
                    <a:pt x="21823" y="5544"/>
                  </a:cubicBezTo>
                  <a:cubicBezTo>
                    <a:pt x="23337" y="5544"/>
                    <a:pt x="24848" y="5482"/>
                    <a:pt x="26341" y="5439"/>
                  </a:cubicBezTo>
                  <a:cubicBezTo>
                    <a:pt x="28096" y="5363"/>
                    <a:pt x="29850" y="5313"/>
                    <a:pt x="31605" y="5113"/>
                  </a:cubicBezTo>
                  <a:cubicBezTo>
                    <a:pt x="33334" y="4937"/>
                    <a:pt x="35088" y="4662"/>
                    <a:pt x="36768" y="4160"/>
                  </a:cubicBezTo>
                  <a:cubicBezTo>
                    <a:pt x="37620" y="3885"/>
                    <a:pt x="38447" y="3584"/>
                    <a:pt x="39224" y="3133"/>
                  </a:cubicBezTo>
                  <a:cubicBezTo>
                    <a:pt x="39600" y="2907"/>
                    <a:pt x="39976" y="2632"/>
                    <a:pt x="40301" y="2331"/>
                  </a:cubicBezTo>
                  <a:cubicBezTo>
                    <a:pt x="40477" y="2155"/>
                    <a:pt x="40627" y="2005"/>
                    <a:pt x="40753" y="1805"/>
                  </a:cubicBezTo>
                  <a:cubicBezTo>
                    <a:pt x="40803" y="1704"/>
                    <a:pt x="40878" y="1629"/>
                    <a:pt x="40928" y="1504"/>
                  </a:cubicBezTo>
                  <a:lnTo>
                    <a:pt x="41003" y="1353"/>
                  </a:lnTo>
                  <a:lnTo>
                    <a:pt x="41053" y="1278"/>
                  </a:lnTo>
                  <a:lnTo>
                    <a:pt x="41078" y="1254"/>
                  </a:lnTo>
                  <a:lnTo>
                    <a:pt x="41078" y="1254"/>
                  </a:lnTo>
                  <a:cubicBezTo>
                    <a:pt x="41069" y="1262"/>
                    <a:pt x="41065" y="1266"/>
                    <a:pt x="41064" y="1266"/>
                  </a:cubicBezTo>
                  <a:cubicBezTo>
                    <a:pt x="41060" y="1266"/>
                    <a:pt x="41124" y="1180"/>
                    <a:pt x="41103" y="1078"/>
                  </a:cubicBezTo>
                  <a:cubicBezTo>
                    <a:pt x="41016" y="1067"/>
                    <a:pt x="40925" y="1056"/>
                    <a:pt x="40831" y="1045"/>
                  </a:cubicBezTo>
                  <a:lnTo>
                    <a:pt x="40831" y="1045"/>
                  </a:lnTo>
                  <a:cubicBezTo>
                    <a:pt x="40830" y="1047"/>
                    <a:pt x="40829" y="1050"/>
                    <a:pt x="40828" y="1053"/>
                  </a:cubicBezTo>
                  <a:lnTo>
                    <a:pt x="40818" y="1053"/>
                  </a:lnTo>
                  <a:cubicBezTo>
                    <a:pt x="40820" y="1049"/>
                    <a:pt x="40822" y="1047"/>
                    <a:pt x="40824" y="1045"/>
                  </a:cubicBezTo>
                  <a:lnTo>
                    <a:pt x="40824" y="1045"/>
                  </a:lnTo>
                  <a:cubicBezTo>
                    <a:pt x="40826" y="1045"/>
                    <a:pt x="40829" y="1045"/>
                    <a:pt x="40831" y="1045"/>
                  </a:cubicBezTo>
                  <a:lnTo>
                    <a:pt x="40831" y="1045"/>
                  </a:lnTo>
                  <a:cubicBezTo>
                    <a:pt x="40832" y="1041"/>
                    <a:pt x="40832" y="1039"/>
                    <a:pt x="40831" y="1039"/>
                  </a:cubicBezTo>
                  <a:lnTo>
                    <a:pt x="40831" y="1039"/>
                  </a:lnTo>
                  <a:cubicBezTo>
                    <a:pt x="40829" y="1039"/>
                    <a:pt x="40827" y="1041"/>
                    <a:pt x="40824" y="1045"/>
                  </a:cubicBezTo>
                  <a:lnTo>
                    <a:pt x="40824" y="1045"/>
                  </a:lnTo>
                  <a:cubicBezTo>
                    <a:pt x="40490" y="1008"/>
                    <a:pt x="40125" y="977"/>
                    <a:pt x="39775" y="977"/>
                  </a:cubicBezTo>
                  <a:lnTo>
                    <a:pt x="38597" y="1003"/>
                  </a:lnTo>
                  <a:lnTo>
                    <a:pt x="36266" y="1028"/>
                  </a:lnTo>
                  <a:lnTo>
                    <a:pt x="31605" y="1103"/>
                  </a:lnTo>
                  <a:cubicBezTo>
                    <a:pt x="29047" y="1144"/>
                    <a:pt x="26505" y="1185"/>
                    <a:pt x="23967" y="1185"/>
                  </a:cubicBezTo>
                  <a:cubicBezTo>
                    <a:pt x="23397" y="1185"/>
                    <a:pt x="22826" y="1183"/>
                    <a:pt x="22256" y="1178"/>
                  </a:cubicBezTo>
                  <a:cubicBezTo>
                    <a:pt x="21710" y="1174"/>
                    <a:pt x="21164" y="1172"/>
                    <a:pt x="20619" y="1172"/>
                  </a:cubicBezTo>
                  <a:cubicBezTo>
                    <a:pt x="19786" y="1172"/>
                    <a:pt x="18955" y="1175"/>
                    <a:pt x="18125" y="1175"/>
                  </a:cubicBezTo>
                  <a:cubicBezTo>
                    <a:pt x="16383" y="1175"/>
                    <a:pt x="14645" y="1162"/>
                    <a:pt x="12908" y="1078"/>
                  </a:cubicBezTo>
                  <a:cubicBezTo>
                    <a:pt x="9800" y="927"/>
                    <a:pt x="6717" y="551"/>
                    <a:pt x="36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20" name="Google Shape;2420;p56"/>
          <p:cNvGrpSpPr/>
          <p:nvPr/>
        </p:nvGrpSpPr>
        <p:grpSpPr>
          <a:xfrm rot="-1220272">
            <a:off x="683930" y="3984422"/>
            <a:ext cx="427145" cy="632034"/>
            <a:chOff x="2320725" y="552300"/>
            <a:chExt cx="596450" cy="882550"/>
          </a:xfrm>
        </p:grpSpPr>
        <p:sp>
          <p:nvSpPr>
            <p:cNvPr id="2421" name="Google Shape;2421;p56"/>
            <p:cNvSpPr/>
            <p:nvPr/>
          </p:nvSpPr>
          <p:spPr>
            <a:xfrm>
              <a:off x="2745500" y="900325"/>
              <a:ext cx="30975" cy="188925"/>
            </a:xfrm>
            <a:custGeom>
              <a:rect b="b" l="l" r="r" t="t"/>
              <a:pathLst>
                <a:path extrusionOk="0" h="7557" w="1239">
                  <a:moveTo>
                    <a:pt x="777" y="1"/>
                  </a:moveTo>
                  <a:cubicBezTo>
                    <a:pt x="588" y="1"/>
                    <a:pt x="485" y="189"/>
                    <a:pt x="440" y="550"/>
                  </a:cubicBezTo>
                  <a:cubicBezTo>
                    <a:pt x="408" y="926"/>
                    <a:pt x="393" y="1177"/>
                    <a:pt x="377" y="1303"/>
                  </a:cubicBezTo>
                  <a:lnTo>
                    <a:pt x="1" y="4547"/>
                  </a:lnTo>
                  <a:cubicBezTo>
                    <a:pt x="32" y="5394"/>
                    <a:pt x="48" y="5879"/>
                    <a:pt x="63" y="6052"/>
                  </a:cubicBezTo>
                  <a:cubicBezTo>
                    <a:pt x="95" y="6616"/>
                    <a:pt x="251" y="7086"/>
                    <a:pt x="534" y="7463"/>
                  </a:cubicBezTo>
                  <a:cubicBezTo>
                    <a:pt x="612" y="7463"/>
                    <a:pt x="675" y="7510"/>
                    <a:pt x="753" y="7557"/>
                  </a:cubicBezTo>
                  <a:lnTo>
                    <a:pt x="878" y="7416"/>
                  </a:lnTo>
                  <a:lnTo>
                    <a:pt x="878" y="6961"/>
                  </a:lnTo>
                  <a:cubicBezTo>
                    <a:pt x="847" y="6914"/>
                    <a:pt x="831" y="6867"/>
                    <a:pt x="831" y="6836"/>
                  </a:cubicBezTo>
                  <a:cubicBezTo>
                    <a:pt x="831" y="6836"/>
                    <a:pt x="831" y="6820"/>
                    <a:pt x="831" y="6804"/>
                  </a:cubicBezTo>
                  <a:cubicBezTo>
                    <a:pt x="831" y="6679"/>
                    <a:pt x="816" y="6334"/>
                    <a:pt x="769" y="5770"/>
                  </a:cubicBezTo>
                  <a:cubicBezTo>
                    <a:pt x="753" y="5331"/>
                    <a:pt x="737" y="5002"/>
                    <a:pt x="722" y="4751"/>
                  </a:cubicBezTo>
                  <a:lnTo>
                    <a:pt x="1239" y="832"/>
                  </a:lnTo>
                  <a:cubicBezTo>
                    <a:pt x="1145" y="488"/>
                    <a:pt x="1082" y="252"/>
                    <a:pt x="1020" y="111"/>
                  </a:cubicBezTo>
                  <a:cubicBezTo>
                    <a:pt x="941" y="33"/>
                    <a:pt x="878" y="2"/>
                    <a:pt x="800" y="2"/>
                  </a:cubicBezTo>
                  <a:cubicBezTo>
                    <a:pt x="792" y="1"/>
                    <a:pt x="785" y="1"/>
                    <a:pt x="777" y="1"/>
                  </a:cubicBezTo>
                  <a:close/>
                </a:path>
              </a:pathLst>
            </a:custGeom>
            <a:solidFill>
              <a:srgbClr val="3C9F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2" name="Google Shape;2422;p56"/>
            <p:cNvSpPr/>
            <p:nvPr/>
          </p:nvSpPr>
          <p:spPr>
            <a:xfrm>
              <a:off x="2531150" y="912900"/>
              <a:ext cx="136400" cy="211225"/>
            </a:xfrm>
            <a:custGeom>
              <a:rect b="b" l="l" r="r" t="t"/>
              <a:pathLst>
                <a:path extrusionOk="0" h="8449" w="5456">
                  <a:moveTo>
                    <a:pt x="3841" y="0"/>
                  </a:moveTo>
                  <a:cubicBezTo>
                    <a:pt x="3496" y="0"/>
                    <a:pt x="3057" y="94"/>
                    <a:pt x="2556" y="298"/>
                  </a:cubicBezTo>
                  <a:lnTo>
                    <a:pt x="1255" y="815"/>
                  </a:lnTo>
                  <a:cubicBezTo>
                    <a:pt x="926" y="1003"/>
                    <a:pt x="675" y="1176"/>
                    <a:pt x="518" y="1301"/>
                  </a:cubicBezTo>
                  <a:cubicBezTo>
                    <a:pt x="346" y="1380"/>
                    <a:pt x="236" y="1442"/>
                    <a:pt x="189" y="1474"/>
                  </a:cubicBezTo>
                  <a:cubicBezTo>
                    <a:pt x="64" y="1552"/>
                    <a:pt x="1" y="1646"/>
                    <a:pt x="1" y="1787"/>
                  </a:cubicBezTo>
                  <a:cubicBezTo>
                    <a:pt x="1" y="1865"/>
                    <a:pt x="48" y="1975"/>
                    <a:pt x="158" y="2101"/>
                  </a:cubicBezTo>
                  <a:cubicBezTo>
                    <a:pt x="267" y="2242"/>
                    <a:pt x="346" y="2304"/>
                    <a:pt x="424" y="2304"/>
                  </a:cubicBezTo>
                  <a:cubicBezTo>
                    <a:pt x="440" y="2304"/>
                    <a:pt x="471" y="2304"/>
                    <a:pt x="471" y="2289"/>
                  </a:cubicBezTo>
                  <a:cubicBezTo>
                    <a:pt x="738" y="2132"/>
                    <a:pt x="926" y="2022"/>
                    <a:pt x="1020" y="1975"/>
                  </a:cubicBezTo>
                  <a:cubicBezTo>
                    <a:pt x="1412" y="1724"/>
                    <a:pt x="1647" y="1583"/>
                    <a:pt x="1709" y="1552"/>
                  </a:cubicBezTo>
                  <a:cubicBezTo>
                    <a:pt x="2869" y="1082"/>
                    <a:pt x="3606" y="862"/>
                    <a:pt x="3888" y="862"/>
                  </a:cubicBezTo>
                  <a:cubicBezTo>
                    <a:pt x="4013" y="862"/>
                    <a:pt x="4123" y="909"/>
                    <a:pt x="4217" y="988"/>
                  </a:cubicBezTo>
                  <a:cubicBezTo>
                    <a:pt x="4311" y="1082"/>
                    <a:pt x="4358" y="1191"/>
                    <a:pt x="4358" y="1333"/>
                  </a:cubicBezTo>
                  <a:cubicBezTo>
                    <a:pt x="4358" y="1615"/>
                    <a:pt x="4233" y="2069"/>
                    <a:pt x="3998" y="2696"/>
                  </a:cubicBezTo>
                  <a:cubicBezTo>
                    <a:pt x="3606" y="3386"/>
                    <a:pt x="3277" y="3919"/>
                    <a:pt x="2995" y="4279"/>
                  </a:cubicBezTo>
                  <a:cubicBezTo>
                    <a:pt x="2916" y="4342"/>
                    <a:pt x="2854" y="4405"/>
                    <a:pt x="2791" y="4436"/>
                  </a:cubicBezTo>
                  <a:lnTo>
                    <a:pt x="2430" y="4985"/>
                  </a:lnTo>
                  <a:cubicBezTo>
                    <a:pt x="2007" y="5486"/>
                    <a:pt x="1725" y="5831"/>
                    <a:pt x="1584" y="6003"/>
                  </a:cubicBezTo>
                  <a:cubicBezTo>
                    <a:pt x="1223" y="6427"/>
                    <a:pt x="706" y="6960"/>
                    <a:pt x="48" y="7602"/>
                  </a:cubicBezTo>
                  <a:cubicBezTo>
                    <a:pt x="32" y="7618"/>
                    <a:pt x="32" y="7665"/>
                    <a:pt x="32" y="7696"/>
                  </a:cubicBezTo>
                  <a:lnTo>
                    <a:pt x="64" y="7869"/>
                  </a:lnTo>
                  <a:cubicBezTo>
                    <a:pt x="79" y="7947"/>
                    <a:pt x="95" y="7994"/>
                    <a:pt x="95" y="8025"/>
                  </a:cubicBezTo>
                  <a:cubicBezTo>
                    <a:pt x="95" y="8041"/>
                    <a:pt x="95" y="8057"/>
                    <a:pt x="79" y="8072"/>
                  </a:cubicBezTo>
                  <a:cubicBezTo>
                    <a:pt x="189" y="8182"/>
                    <a:pt x="236" y="8261"/>
                    <a:pt x="236" y="8339"/>
                  </a:cubicBezTo>
                  <a:cubicBezTo>
                    <a:pt x="314" y="8402"/>
                    <a:pt x="408" y="8449"/>
                    <a:pt x="487" y="8449"/>
                  </a:cubicBezTo>
                  <a:lnTo>
                    <a:pt x="785" y="8417"/>
                  </a:lnTo>
                  <a:cubicBezTo>
                    <a:pt x="988" y="8386"/>
                    <a:pt x="1114" y="8386"/>
                    <a:pt x="1145" y="8386"/>
                  </a:cubicBezTo>
                  <a:cubicBezTo>
                    <a:pt x="1584" y="8386"/>
                    <a:pt x="2054" y="8339"/>
                    <a:pt x="2571" y="8245"/>
                  </a:cubicBezTo>
                  <a:cubicBezTo>
                    <a:pt x="2963" y="8167"/>
                    <a:pt x="3198" y="8104"/>
                    <a:pt x="3277" y="8088"/>
                  </a:cubicBezTo>
                  <a:cubicBezTo>
                    <a:pt x="3575" y="7931"/>
                    <a:pt x="4076" y="7837"/>
                    <a:pt x="4813" y="7775"/>
                  </a:cubicBezTo>
                  <a:cubicBezTo>
                    <a:pt x="4750" y="7775"/>
                    <a:pt x="4719" y="7775"/>
                    <a:pt x="4687" y="7759"/>
                  </a:cubicBezTo>
                  <a:lnTo>
                    <a:pt x="5126" y="7634"/>
                  </a:lnTo>
                  <a:cubicBezTo>
                    <a:pt x="5346" y="7571"/>
                    <a:pt x="5456" y="7461"/>
                    <a:pt x="5456" y="7273"/>
                  </a:cubicBezTo>
                  <a:cubicBezTo>
                    <a:pt x="5456" y="7242"/>
                    <a:pt x="5440" y="7210"/>
                    <a:pt x="5377" y="7163"/>
                  </a:cubicBezTo>
                  <a:cubicBezTo>
                    <a:pt x="5346" y="7163"/>
                    <a:pt x="5267" y="7148"/>
                    <a:pt x="5158" y="7116"/>
                  </a:cubicBezTo>
                  <a:lnTo>
                    <a:pt x="4985" y="7069"/>
                  </a:lnTo>
                  <a:cubicBezTo>
                    <a:pt x="4123" y="7069"/>
                    <a:pt x="3308" y="7132"/>
                    <a:pt x="2540" y="7273"/>
                  </a:cubicBezTo>
                  <a:cubicBezTo>
                    <a:pt x="2430" y="7289"/>
                    <a:pt x="2274" y="7336"/>
                    <a:pt x="2070" y="7414"/>
                  </a:cubicBezTo>
                  <a:cubicBezTo>
                    <a:pt x="1913" y="7461"/>
                    <a:pt x="1803" y="7508"/>
                    <a:pt x="1741" y="7508"/>
                  </a:cubicBezTo>
                  <a:cubicBezTo>
                    <a:pt x="1615" y="7508"/>
                    <a:pt x="1506" y="7477"/>
                    <a:pt x="1427" y="7383"/>
                  </a:cubicBezTo>
                  <a:cubicBezTo>
                    <a:pt x="1506" y="7304"/>
                    <a:pt x="1553" y="7257"/>
                    <a:pt x="1584" y="7242"/>
                  </a:cubicBezTo>
                  <a:cubicBezTo>
                    <a:pt x="1600" y="7148"/>
                    <a:pt x="1600" y="7085"/>
                    <a:pt x="1600" y="7038"/>
                  </a:cubicBezTo>
                  <a:cubicBezTo>
                    <a:pt x="2697" y="5737"/>
                    <a:pt x="3261" y="5063"/>
                    <a:pt x="3324" y="4985"/>
                  </a:cubicBezTo>
                  <a:cubicBezTo>
                    <a:pt x="3700" y="4514"/>
                    <a:pt x="3982" y="4107"/>
                    <a:pt x="4186" y="3762"/>
                  </a:cubicBezTo>
                  <a:cubicBezTo>
                    <a:pt x="4249" y="3621"/>
                    <a:pt x="4296" y="3496"/>
                    <a:pt x="4327" y="3417"/>
                  </a:cubicBezTo>
                  <a:cubicBezTo>
                    <a:pt x="4499" y="3198"/>
                    <a:pt x="4656" y="2884"/>
                    <a:pt x="4813" y="2492"/>
                  </a:cubicBezTo>
                  <a:cubicBezTo>
                    <a:pt x="4954" y="2085"/>
                    <a:pt x="5032" y="1740"/>
                    <a:pt x="5032" y="1458"/>
                  </a:cubicBezTo>
                  <a:cubicBezTo>
                    <a:pt x="5032" y="1348"/>
                    <a:pt x="5001" y="1270"/>
                    <a:pt x="4954" y="1223"/>
                  </a:cubicBezTo>
                  <a:cubicBezTo>
                    <a:pt x="4970" y="1160"/>
                    <a:pt x="4985" y="1113"/>
                    <a:pt x="5017" y="1082"/>
                  </a:cubicBezTo>
                  <a:cubicBezTo>
                    <a:pt x="4970" y="643"/>
                    <a:pt x="4687" y="298"/>
                    <a:pt x="4155" y="16"/>
                  </a:cubicBezTo>
                  <a:cubicBezTo>
                    <a:pt x="4139" y="16"/>
                    <a:pt x="4029" y="0"/>
                    <a:pt x="3841" y="0"/>
                  </a:cubicBezTo>
                  <a:close/>
                </a:path>
              </a:pathLst>
            </a:custGeom>
            <a:solidFill>
              <a:srgbClr val="3C9F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3" name="Google Shape;2423;p56"/>
            <p:cNvSpPr/>
            <p:nvPr/>
          </p:nvSpPr>
          <p:spPr>
            <a:xfrm>
              <a:off x="2335625" y="892900"/>
              <a:ext cx="141100" cy="9425"/>
            </a:xfrm>
            <a:custGeom>
              <a:rect b="b" l="l" r="r" t="t"/>
              <a:pathLst>
                <a:path extrusionOk="0" h="377" w="5644">
                  <a:moveTo>
                    <a:pt x="0" y="377"/>
                  </a:moveTo>
                  <a:cubicBezTo>
                    <a:pt x="1881" y="252"/>
                    <a:pt x="3762" y="126"/>
                    <a:pt x="5643" y="1"/>
                  </a:cubicBezTo>
                </a:path>
              </a:pathLst>
            </a:custGeom>
            <a:solidFill>
              <a:srgbClr val="3C9F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4" name="Google Shape;2424;p56"/>
            <p:cNvSpPr/>
            <p:nvPr/>
          </p:nvSpPr>
          <p:spPr>
            <a:xfrm>
              <a:off x="2415175" y="1131550"/>
              <a:ext cx="502000" cy="66250"/>
            </a:xfrm>
            <a:custGeom>
              <a:rect b="b" l="l" r="r" t="t"/>
              <a:pathLst>
                <a:path extrusionOk="0" h="2650" w="20080">
                  <a:moveTo>
                    <a:pt x="19954" y="0"/>
                  </a:moveTo>
                  <a:lnTo>
                    <a:pt x="19954" y="0"/>
                  </a:lnTo>
                  <a:cubicBezTo>
                    <a:pt x="13261" y="533"/>
                    <a:pt x="6599" y="1411"/>
                    <a:pt x="0" y="2649"/>
                  </a:cubicBezTo>
                  <a:lnTo>
                    <a:pt x="20079" y="565"/>
                  </a:lnTo>
                  <a:cubicBezTo>
                    <a:pt x="19954" y="408"/>
                    <a:pt x="19922" y="204"/>
                    <a:pt x="19954" y="0"/>
                  </a:cubicBezTo>
                  <a:close/>
                </a:path>
              </a:pathLst>
            </a:custGeom>
            <a:solidFill>
              <a:srgbClr val="3C9F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5" name="Google Shape;2425;p56"/>
            <p:cNvSpPr/>
            <p:nvPr/>
          </p:nvSpPr>
          <p:spPr>
            <a:xfrm>
              <a:off x="2320725" y="881925"/>
              <a:ext cx="152475" cy="26300"/>
            </a:xfrm>
            <a:custGeom>
              <a:rect b="b" l="l" r="r" t="t"/>
              <a:pathLst>
                <a:path extrusionOk="0" h="1052" w="6099">
                  <a:moveTo>
                    <a:pt x="4874" y="1"/>
                  </a:moveTo>
                  <a:cubicBezTo>
                    <a:pt x="4461" y="1"/>
                    <a:pt x="4035" y="63"/>
                    <a:pt x="3622" y="79"/>
                  </a:cubicBezTo>
                  <a:cubicBezTo>
                    <a:pt x="2587" y="126"/>
                    <a:pt x="1553" y="189"/>
                    <a:pt x="534" y="236"/>
                  </a:cubicBezTo>
                  <a:cubicBezTo>
                    <a:pt x="6" y="252"/>
                    <a:pt x="1" y="1051"/>
                    <a:pt x="503" y="1051"/>
                  </a:cubicBezTo>
                  <a:cubicBezTo>
                    <a:pt x="508" y="1051"/>
                    <a:pt x="513" y="1051"/>
                    <a:pt x="518" y="1051"/>
                  </a:cubicBezTo>
                  <a:cubicBezTo>
                    <a:pt x="1553" y="1004"/>
                    <a:pt x="2587" y="973"/>
                    <a:pt x="3622" y="926"/>
                  </a:cubicBezTo>
                  <a:cubicBezTo>
                    <a:pt x="3722" y="922"/>
                    <a:pt x="3824" y="920"/>
                    <a:pt x="3928" y="920"/>
                  </a:cubicBezTo>
                  <a:cubicBezTo>
                    <a:pt x="4076" y="920"/>
                    <a:pt x="4226" y="923"/>
                    <a:pt x="4376" y="923"/>
                  </a:cubicBezTo>
                  <a:cubicBezTo>
                    <a:pt x="4941" y="923"/>
                    <a:pt x="5509" y="889"/>
                    <a:pt x="5973" y="565"/>
                  </a:cubicBezTo>
                  <a:cubicBezTo>
                    <a:pt x="6082" y="487"/>
                    <a:pt x="6098" y="330"/>
                    <a:pt x="5973" y="252"/>
                  </a:cubicBezTo>
                  <a:cubicBezTo>
                    <a:pt x="5632" y="55"/>
                    <a:pt x="5259" y="1"/>
                    <a:pt x="4874" y="1"/>
                  </a:cubicBezTo>
                  <a:close/>
                </a:path>
              </a:pathLst>
            </a:custGeom>
            <a:solidFill>
              <a:srgbClr val="3C9F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6" name="Google Shape;2426;p56"/>
            <p:cNvSpPr/>
            <p:nvPr/>
          </p:nvSpPr>
          <p:spPr>
            <a:xfrm>
              <a:off x="2495325" y="572200"/>
              <a:ext cx="139700" cy="211600"/>
            </a:xfrm>
            <a:custGeom>
              <a:rect b="b" l="l" r="r" t="t"/>
              <a:pathLst>
                <a:path extrusionOk="0" h="8464" w="5588">
                  <a:moveTo>
                    <a:pt x="3411" y="0"/>
                  </a:moveTo>
                  <a:cubicBezTo>
                    <a:pt x="3313" y="0"/>
                    <a:pt x="3221" y="44"/>
                    <a:pt x="3174" y="148"/>
                  </a:cubicBezTo>
                  <a:cubicBezTo>
                    <a:pt x="2077" y="2468"/>
                    <a:pt x="1105" y="4866"/>
                    <a:pt x="102" y="7217"/>
                  </a:cubicBezTo>
                  <a:cubicBezTo>
                    <a:pt x="0" y="7458"/>
                    <a:pt x="165" y="7760"/>
                    <a:pt x="405" y="7760"/>
                  </a:cubicBezTo>
                  <a:cubicBezTo>
                    <a:pt x="462" y="7760"/>
                    <a:pt x="524" y="7743"/>
                    <a:pt x="587" y="7703"/>
                  </a:cubicBezTo>
                  <a:cubicBezTo>
                    <a:pt x="1779" y="6951"/>
                    <a:pt x="3048" y="6418"/>
                    <a:pt x="4396" y="6089"/>
                  </a:cubicBezTo>
                  <a:lnTo>
                    <a:pt x="4396" y="6089"/>
                  </a:lnTo>
                  <a:cubicBezTo>
                    <a:pt x="4365" y="6747"/>
                    <a:pt x="4334" y="7405"/>
                    <a:pt x="4255" y="8048"/>
                  </a:cubicBezTo>
                  <a:cubicBezTo>
                    <a:pt x="4229" y="8313"/>
                    <a:pt x="4470" y="8463"/>
                    <a:pt x="4701" y="8463"/>
                  </a:cubicBezTo>
                  <a:cubicBezTo>
                    <a:pt x="4880" y="8463"/>
                    <a:pt x="5052" y="8372"/>
                    <a:pt x="5086" y="8174"/>
                  </a:cubicBezTo>
                  <a:cubicBezTo>
                    <a:pt x="5368" y="6543"/>
                    <a:pt x="5588" y="4615"/>
                    <a:pt x="5243" y="2985"/>
                  </a:cubicBezTo>
                  <a:cubicBezTo>
                    <a:pt x="5211" y="2858"/>
                    <a:pt x="5086" y="2791"/>
                    <a:pt x="4963" y="2791"/>
                  </a:cubicBezTo>
                  <a:cubicBezTo>
                    <a:pt x="4843" y="2791"/>
                    <a:pt x="4725" y="2854"/>
                    <a:pt x="4694" y="2985"/>
                  </a:cubicBezTo>
                  <a:cubicBezTo>
                    <a:pt x="4569" y="3722"/>
                    <a:pt x="4506" y="4490"/>
                    <a:pt x="4459" y="5258"/>
                  </a:cubicBezTo>
                  <a:cubicBezTo>
                    <a:pt x="3283" y="5540"/>
                    <a:pt x="2202" y="5948"/>
                    <a:pt x="1167" y="6512"/>
                  </a:cubicBezTo>
                  <a:cubicBezTo>
                    <a:pt x="2045" y="4490"/>
                    <a:pt x="2939" y="2452"/>
                    <a:pt x="3738" y="383"/>
                  </a:cubicBezTo>
                  <a:cubicBezTo>
                    <a:pt x="3822" y="174"/>
                    <a:pt x="3606" y="0"/>
                    <a:pt x="3411" y="0"/>
                  </a:cubicBezTo>
                  <a:close/>
                </a:path>
              </a:pathLst>
            </a:custGeom>
            <a:solidFill>
              <a:srgbClr val="3C9F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7" name="Google Shape;2427;p56"/>
            <p:cNvSpPr/>
            <p:nvPr/>
          </p:nvSpPr>
          <p:spPr>
            <a:xfrm>
              <a:off x="2674750" y="552300"/>
              <a:ext cx="109575" cy="207300"/>
            </a:xfrm>
            <a:custGeom>
              <a:rect b="b" l="l" r="r" t="t"/>
              <a:pathLst>
                <a:path extrusionOk="0" h="8292" w="4383">
                  <a:moveTo>
                    <a:pt x="1242" y="1"/>
                  </a:moveTo>
                  <a:cubicBezTo>
                    <a:pt x="1148" y="1"/>
                    <a:pt x="1049" y="52"/>
                    <a:pt x="1012" y="161"/>
                  </a:cubicBezTo>
                  <a:cubicBezTo>
                    <a:pt x="386" y="1994"/>
                    <a:pt x="197" y="4048"/>
                    <a:pt x="25" y="5991"/>
                  </a:cubicBezTo>
                  <a:cubicBezTo>
                    <a:pt x="1" y="6220"/>
                    <a:pt x="217" y="6384"/>
                    <a:pt x="432" y="6384"/>
                  </a:cubicBezTo>
                  <a:cubicBezTo>
                    <a:pt x="497" y="6384"/>
                    <a:pt x="562" y="6369"/>
                    <a:pt x="621" y="6336"/>
                  </a:cubicBezTo>
                  <a:cubicBezTo>
                    <a:pt x="1436" y="5835"/>
                    <a:pt x="2235" y="5600"/>
                    <a:pt x="3129" y="5411"/>
                  </a:cubicBezTo>
                  <a:lnTo>
                    <a:pt x="3129" y="5411"/>
                  </a:lnTo>
                  <a:cubicBezTo>
                    <a:pt x="3129" y="6227"/>
                    <a:pt x="3144" y="7026"/>
                    <a:pt x="3113" y="7810"/>
                  </a:cubicBezTo>
                  <a:cubicBezTo>
                    <a:pt x="3105" y="8131"/>
                    <a:pt x="3352" y="8292"/>
                    <a:pt x="3605" y="8292"/>
                  </a:cubicBezTo>
                  <a:cubicBezTo>
                    <a:pt x="3857" y="8292"/>
                    <a:pt x="4116" y="8131"/>
                    <a:pt x="4132" y="7810"/>
                  </a:cubicBezTo>
                  <a:cubicBezTo>
                    <a:pt x="4241" y="5678"/>
                    <a:pt x="4382" y="3295"/>
                    <a:pt x="3787" y="1226"/>
                  </a:cubicBezTo>
                  <a:cubicBezTo>
                    <a:pt x="3762" y="1137"/>
                    <a:pt x="3670" y="1085"/>
                    <a:pt x="3582" y="1085"/>
                  </a:cubicBezTo>
                  <a:cubicBezTo>
                    <a:pt x="3502" y="1085"/>
                    <a:pt x="3426" y="1129"/>
                    <a:pt x="3411" y="1226"/>
                  </a:cubicBezTo>
                  <a:cubicBezTo>
                    <a:pt x="3207" y="2324"/>
                    <a:pt x="3160" y="3452"/>
                    <a:pt x="3144" y="4596"/>
                  </a:cubicBezTo>
                  <a:cubicBezTo>
                    <a:pt x="2345" y="4675"/>
                    <a:pt x="1577" y="4926"/>
                    <a:pt x="871" y="5286"/>
                  </a:cubicBezTo>
                  <a:cubicBezTo>
                    <a:pt x="1044" y="3593"/>
                    <a:pt x="1342" y="1916"/>
                    <a:pt x="1451" y="208"/>
                  </a:cubicBezTo>
                  <a:cubicBezTo>
                    <a:pt x="1460" y="72"/>
                    <a:pt x="1354" y="1"/>
                    <a:pt x="1242" y="1"/>
                  </a:cubicBezTo>
                  <a:close/>
                </a:path>
              </a:pathLst>
            </a:custGeom>
            <a:solidFill>
              <a:srgbClr val="3C9F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8" name="Google Shape;2428;p56"/>
            <p:cNvSpPr/>
            <p:nvPr/>
          </p:nvSpPr>
          <p:spPr>
            <a:xfrm>
              <a:off x="2718875" y="1212200"/>
              <a:ext cx="138725" cy="181675"/>
            </a:xfrm>
            <a:custGeom>
              <a:rect b="b" l="l" r="r" t="t"/>
              <a:pathLst>
                <a:path extrusionOk="0" h="7267" w="5549">
                  <a:moveTo>
                    <a:pt x="4360" y="1"/>
                  </a:moveTo>
                  <a:cubicBezTo>
                    <a:pt x="4344" y="1"/>
                    <a:pt x="4327" y="1"/>
                    <a:pt x="4310" y="3"/>
                  </a:cubicBezTo>
                  <a:cubicBezTo>
                    <a:pt x="2931" y="223"/>
                    <a:pt x="1583" y="599"/>
                    <a:pt x="298" y="1148"/>
                  </a:cubicBezTo>
                  <a:cubicBezTo>
                    <a:pt x="0" y="1275"/>
                    <a:pt x="151" y="1761"/>
                    <a:pt x="437" y="1761"/>
                  </a:cubicBezTo>
                  <a:cubicBezTo>
                    <a:pt x="467" y="1761"/>
                    <a:pt x="500" y="1755"/>
                    <a:pt x="533" y="1743"/>
                  </a:cubicBezTo>
                  <a:cubicBezTo>
                    <a:pt x="1630" y="1367"/>
                    <a:pt x="2712" y="1038"/>
                    <a:pt x="3824" y="771"/>
                  </a:cubicBezTo>
                  <a:lnTo>
                    <a:pt x="3824" y="771"/>
                  </a:lnTo>
                  <a:cubicBezTo>
                    <a:pt x="3182" y="2010"/>
                    <a:pt x="2241" y="3013"/>
                    <a:pt x="1019" y="3781"/>
                  </a:cubicBezTo>
                  <a:cubicBezTo>
                    <a:pt x="803" y="3919"/>
                    <a:pt x="860" y="4330"/>
                    <a:pt x="1159" y="4330"/>
                  </a:cubicBezTo>
                  <a:cubicBezTo>
                    <a:pt x="1164" y="4330"/>
                    <a:pt x="1170" y="4330"/>
                    <a:pt x="1175" y="4329"/>
                  </a:cubicBezTo>
                  <a:cubicBezTo>
                    <a:pt x="1630" y="4298"/>
                    <a:pt x="2053" y="4220"/>
                    <a:pt x="2508" y="4157"/>
                  </a:cubicBezTo>
                  <a:cubicBezTo>
                    <a:pt x="2682" y="4132"/>
                    <a:pt x="2995" y="4096"/>
                    <a:pt x="3332" y="4096"/>
                  </a:cubicBezTo>
                  <a:cubicBezTo>
                    <a:pt x="4240" y="4096"/>
                    <a:pt x="5330" y="4355"/>
                    <a:pt x="4404" y="5772"/>
                  </a:cubicBezTo>
                  <a:cubicBezTo>
                    <a:pt x="3824" y="6681"/>
                    <a:pt x="1928" y="6430"/>
                    <a:pt x="987" y="6555"/>
                  </a:cubicBezTo>
                  <a:cubicBezTo>
                    <a:pt x="556" y="6615"/>
                    <a:pt x="689" y="7267"/>
                    <a:pt x="1105" y="7267"/>
                  </a:cubicBezTo>
                  <a:cubicBezTo>
                    <a:pt x="1128" y="7267"/>
                    <a:pt x="1151" y="7265"/>
                    <a:pt x="1175" y="7261"/>
                  </a:cubicBezTo>
                  <a:cubicBezTo>
                    <a:pt x="2539" y="7057"/>
                    <a:pt x="5549" y="7198"/>
                    <a:pt x="5407" y="5003"/>
                  </a:cubicBezTo>
                  <a:cubicBezTo>
                    <a:pt x="5328" y="3816"/>
                    <a:pt x="4400" y="3544"/>
                    <a:pt x="3381" y="3544"/>
                  </a:cubicBezTo>
                  <a:cubicBezTo>
                    <a:pt x="3000" y="3544"/>
                    <a:pt x="2608" y="3582"/>
                    <a:pt x="2241" y="3624"/>
                  </a:cubicBezTo>
                  <a:cubicBezTo>
                    <a:pt x="3291" y="2778"/>
                    <a:pt x="4091" y="1743"/>
                    <a:pt x="4671" y="474"/>
                  </a:cubicBezTo>
                  <a:cubicBezTo>
                    <a:pt x="4774" y="223"/>
                    <a:pt x="4614" y="1"/>
                    <a:pt x="4360" y="1"/>
                  </a:cubicBezTo>
                  <a:close/>
                </a:path>
              </a:pathLst>
            </a:custGeom>
            <a:solidFill>
              <a:srgbClr val="3C9F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9" name="Google Shape;2429;p56"/>
            <p:cNvSpPr/>
            <p:nvPr/>
          </p:nvSpPr>
          <p:spPr>
            <a:xfrm>
              <a:off x="2533125" y="1252725"/>
              <a:ext cx="174775" cy="182125"/>
            </a:xfrm>
            <a:custGeom>
              <a:rect b="b" l="l" r="r" t="t"/>
              <a:pathLst>
                <a:path extrusionOk="0" h="7285" w="6991">
                  <a:moveTo>
                    <a:pt x="2473" y="1"/>
                  </a:moveTo>
                  <a:cubicBezTo>
                    <a:pt x="2166" y="1"/>
                    <a:pt x="1847" y="83"/>
                    <a:pt x="1568" y="216"/>
                  </a:cubicBezTo>
                  <a:cubicBezTo>
                    <a:pt x="643" y="655"/>
                    <a:pt x="157" y="1517"/>
                    <a:pt x="32" y="2489"/>
                  </a:cubicBezTo>
                  <a:cubicBezTo>
                    <a:pt x="0" y="2751"/>
                    <a:pt x="215" y="2880"/>
                    <a:pt x="430" y="2880"/>
                  </a:cubicBezTo>
                  <a:cubicBezTo>
                    <a:pt x="537" y="2880"/>
                    <a:pt x="644" y="2849"/>
                    <a:pt x="721" y="2787"/>
                  </a:cubicBezTo>
                  <a:cubicBezTo>
                    <a:pt x="1380" y="2254"/>
                    <a:pt x="1897" y="1643"/>
                    <a:pt x="2163" y="875"/>
                  </a:cubicBezTo>
                  <a:lnTo>
                    <a:pt x="2210" y="875"/>
                  </a:lnTo>
                  <a:cubicBezTo>
                    <a:pt x="2696" y="906"/>
                    <a:pt x="2900" y="1564"/>
                    <a:pt x="2931" y="1909"/>
                  </a:cubicBezTo>
                  <a:cubicBezTo>
                    <a:pt x="2963" y="2348"/>
                    <a:pt x="2728" y="2897"/>
                    <a:pt x="2571" y="3288"/>
                  </a:cubicBezTo>
                  <a:cubicBezTo>
                    <a:pt x="2085" y="4511"/>
                    <a:pt x="1238" y="5546"/>
                    <a:pt x="408" y="6549"/>
                  </a:cubicBezTo>
                  <a:cubicBezTo>
                    <a:pt x="130" y="6866"/>
                    <a:pt x="366" y="7284"/>
                    <a:pt x="720" y="7284"/>
                  </a:cubicBezTo>
                  <a:cubicBezTo>
                    <a:pt x="785" y="7284"/>
                    <a:pt x="854" y="7270"/>
                    <a:pt x="925" y="7238"/>
                  </a:cubicBezTo>
                  <a:cubicBezTo>
                    <a:pt x="2649" y="6423"/>
                    <a:pt x="4436" y="5906"/>
                    <a:pt x="6333" y="5718"/>
                  </a:cubicBezTo>
                  <a:cubicBezTo>
                    <a:pt x="6991" y="5658"/>
                    <a:pt x="6907" y="4771"/>
                    <a:pt x="6299" y="4771"/>
                  </a:cubicBezTo>
                  <a:cubicBezTo>
                    <a:pt x="6270" y="4771"/>
                    <a:pt x="6239" y="4773"/>
                    <a:pt x="6207" y="4777"/>
                  </a:cubicBezTo>
                  <a:cubicBezTo>
                    <a:pt x="4797" y="4966"/>
                    <a:pt x="3433" y="5310"/>
                    <a:pt x="2101" y="5796"/>
                  </a:cubicBezTo>
                  <a:cubicBezTo>
                    <a:pt x="2602" y="5122"/>
                    <a:pt x="3041" y="4433"/>
                    <a:pt x="3355" y="3665"/>
                  </a:cubicBezTo>
                  <a:cubicBezTo>
                    <a:pt x="3684" y="2818"/>
                    <a:pt x="4076" y="1486"/>
                    <a:pt x="3590" y="624"/>
                  </a:cubicBezTo>
                  <a:cubicBezTo>
                    <a:pt x="3347" y="177"/>
                    <a:pt x="2923" y="1"/>
                    <a:pt x="2473" y="1"/>
                  </a:cubicBezTo>
                  <a:close/>
                </a:path>
              </a:pathLst>
            </a:custGeom>
            <a:solidFill>
              <a:srgbClr val="3C9F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30" name="Google Shape;2430;p56"/>
          <p:cNvGrpSpPr/>
          <p:nvPr/>
        </p:nvGrpSpPr>
        <p:grpSpPr>
          <a:xfrm rot="697126">
            <a:off x="8221312" y="-564115"/>
            <a:ext cx="1305393" cy="1346461"/>
            <a:chOff x="1492000" y="427450"/>
            <a:chExt cx="1188000" cy="1225375"/>
          </a:xfrm>
        </p:grpSpPr>
        <p:sp>
          <p:nvSpPr>
            <p:cNvPr id="2431" name="Google Shape;2431;p56"/>
            <p:cNvSpPr/>
            <p:nvPr/>
          </p:nvSpPr>
          <p:spPr>
            <a:xfrm>
              <a:off x="1492000" y="427450"/>
              <a:ext cx="1188000" cy="1225375"/>
            </a:xfrm>
            <a:custGeom>
              <a:rect b="b" l="l" r="r" t="t"/>
              <a:pathLst>
                <a:path extrusionOk="0" h="49015" w="47520">
                  <a:moveTo>
                    <a:pt x="44863" y="698"/>
                  </a:moveTo>
                  <a:lnTo>
                    <a:pt x="44863" y="698"/>
                  </a:lnTo>
                  <a:cubicBezTo>
                    <a:pt x="45260" y="745"/>
                    <a:pt x="45657" y="763"/>
                    <a:pt x="46048" y="763"/>
                  </a:cubicBezTo>
                  <a:cubicBezTo>
                    <a:pt x="46274" y="763"/>
                    <a:pt x="46497" y="757"/>
                    <a:pt x="46717" y="748"/>
                  </a:cubicBezTo>
                  <a:lnTo>
                    <a:pt x="46717" y="748"/>
                  </a:lnTo>
                  <a:cubicBezTo>
                    <a:pt x="46667" y="8567"/>
                    <a:pt x="46617" y="16387"/>
                    <a:pt x="46642" y="24207"/>
                  </a:cubicBezTo>
                  <a:cubicBezTo>
                    <a:pt x="46667" y="32076"/>
                    <a:pt x="46366" y="40046"/>
                    <a:pt x="46868" y="47891"/>
                  </a:cubicBezTo>
                  <a:cubicBezTo>
                    <a:pt x="46818" y="47891"/>
                    <a:pt x="46792" y="47866"/>
                    <a:pt x="46767" y="47866"/>
                  </a:cubicBezTo>
                  <a:cubicBezTo>
                    <a:pt x="39987" y="48053"/>
                    <a:pt x="33211" y="48100"/>
                    <a:pt x="26436" y="48100"/>
                  </a:cubicBezTo>
                  <a:cubicBezTo>
                    <a:pt x="19684" y="48100"/>
                    <a:pt x="12934" y="48054"/>
                    <a:pt x="6180" y="48054"/>
                  </a:cubicBezTo>
                  <a:cubicBezTo>
                    <a:pt x="4304" y="48054"/>
                    <a:pt x="2428" y="48057"/>
                    <a:pt x="552" y="48066"/>
                  </a:cubicBezTo>
                  <a:cubicBezTo>
                    <a:pt x="802" y="38116"/>
                    <a:pt x="1203" y="28066"/>
                    <a:pt x="1203" y="18066"/>
                  </a:cubicBezTo>
                  <a:cubicBezTo>
                    <a:pt x="1203" y="12452"/>
                    <a:pt x="1078" y="6863"/>
                    <a:pt x="727" y="1299"/>
                  </a:cubicBezTo>
                  <a:lnTo>
                    <a:pt x="752" y="1299"/>
                  </a:lnTo>
                  <a:cubicBezTo>
                    <a:pt x="1098" y="1362"/>
                    <a:pt x="1492" y="1415"/>
                    <a:pt x="1880" y="1415"/>
                  </a:cubicBezTo>
                  <a:cubicBezTo>
                    <a:pt x="2112" y="1415"/>
                    <a:pt x="2341" y="1396"/>
                    <a:pt x="2557" y="1349"/>
                  </a:cubicBezTo>
                  <a:lnTo>
                    <a:pt x="2557" y="1349"/>
                  </a:lnTo>
                  <a:cubicBezTo>
                    <a:pt x="2406" y="1650"/>
                    <a:pt x="2406" y="2051"/>
                    <a:pt x="2582" y="2377"/>
                  </a:cubicBezTo>
                  <a:cubicBezTo>
                    <a:pt x="2901" y="2970"/>
                    <a:pt x="3636" y="3314"/>
                    <a:pt x="4314" y="3314"/>
                  </a:cubicBezTo>
                  <a:cubicBezTo>
                    <a:pt x="4381" y="3314"/>
                    <a:pt x="4447" y="3311"/>
                    <a:pt x="4512" y="3304"/>
                  </a:cubicBezTo>
                  <a:cubicBezTo>
                    <a:pt x="5740" y="3229"/>
                    <a:pt x="6316" y="1700"/>
                    <a:pt x="5539" y="873"/>
                  </a:cubicBezTo>
                  <a:lnTo>
                    <a:pt x="5539" y="873"/>
                  </a:lnTo>
                  <a:cubicBezTo>
                    <a:pt x="5943" y="910"/>
                    <a:pt x="6360" y="933"/>
                    <a:pt x="6771" y="933"/>
                  </a:cubicBezTo>
                  <a:cubicBezTo>
                    <a:pt x="6921" y="933"/>
                    <a:pt x="7071" y="930"/>
                    <a:pt x="7218" y="923"/>
                  </a:cubicBezTo>
                  <a:lnTo>
                    <a:pt x="7218" y="923"/>
                  </a:lnTo>
                  <a:cubicBezTo>
                    <a:pt x="6918" y="1199"/>
                    <a:pt x="6742" y="1700"/>
                    <a:pt x="6792" y="2101"/>
                  </a:cubicBezTo>
                  <a:cubicBezTo>
                    <a:pt x="6842" y="2778"/>
                    <a:pt x="7344" y="3254"/>
                    <a:pt x="7995" y="3354"/>
                  </a:cubicBezTo>
                  <a:cubicBezTo>
                    <a:pt x="8078" y="3367"/>
                    <a:pt x="8161" y="3373"/>
                    <a:pt x="8244" y="3373"/>
                  </a:cubicBezTo>
                  <a:cubicBezTo>
                    <a:pt x="8813" y="3373"/>
                    <a:pt x="9362" y="3077"/>
                    <a:pt x="9624" y="2552"/>
                  </a:cubicBezTo>
                  <a:cubicBezTo>
                    <a:pt x="9850" y="2076"/>
                    <a:pt x="9850" y="1475"/>
                    <a:pt x="9599" y="998"/>
                  </a:cubicBezTo>
                  <a:cubicBezTo>
                    <a:pt x="10025" y="998"/>
                    <a:pt x="10451" y="973"/>
                    <a:pt x="10903" y="898"/>
                  </a:cubicBezTo>
                  <a:lnTo>
                    <a:pt x="10903" y="898"/>
                  </a:lnTo>
                  <a:cubicBezTo>
                    <a:pt x="10652" y="1149"/>
                    <a:pt x="10527" y="1500"/>
                    <a:pt x="10552" y="1876"/>
                  </a:cubicBezTo>
                  <a:cubicBezTo>
                    <a:pt x="10627" y="2527"/>
                    <a:pt x="11178" y="3029"/>
                    <a:pt x="11830" y="3104"/>
                  </a:cubicBezTo>
                  <a:cubicBezTo>
                    <a:pt x="11905" y="3116"/>
                    <a:pt x="11981" y="3122"/>
                    <a:pt x="12056" y="3122"/>
                  </a:cubicBezTo>
                  <a:cubicBezTo>
                    <a:pt x="12607" y="3122"/>
                    <a:pt x="13138" y="2806"/>
                    <a:pt x="13359" y="2277"/>
                  </a:cubicBezTo>
                  <a:cubicBezTo>
                    <a:pt x="13559" y="1826"/>
                    <a:pt x="13509" y="1299"/>
                    <a:pt x="13258" y="898"/>
                  </a:cubicBezTo>
                  <a:cubicBezTo>
                    <a:pt x="13576" y="898"/>
                    <a:pt x="13904" y="909"/>
                    <a:pt x="14237" y="909"/>
                  </a:cubicBezTo>
                  <a:cubicBezTo>
                    <a:pt x="14403" y="909"/>
                    <a:pt x="14570" y="907"/>
                    <a:pt x="14737" y="898"/>
                  </a:cubicBezTo>
                  <a:lnTo>
                    <a:pt x="14737" y="898"/>
                  </a:lnTo>
                  <a:cubicBezTo>
                    <a:pt x="14273" y="1850"/>
                    <a:pt x="14626" y="3103"/>
                    <a:pt x="15816" y="3103"/>
                  </a:cubicBezTo>
                  <a:cubicBezTo>
                    <a:pt x="15911" y="3103"/>
                    <a:pt x="16010" y="3095"/>
                    <a:pt x="16116" y="3079"/>
                  </a:cubicBezTo>
                  <a:cubicBezTo>
                    <a:pt x="17268" y="2928"/>
                    <a:pt x="17644" y="1625"/>
                    <a:pt x="17093" y="798"/>
                  </a:cubicBezTo>
                  <a:lnTo>
                    <a:pt x="17093" y="798"/>
                  </a:lnTo>
                  <a:cubicBezTo>
                    <a:pt x="17569" y="823"/>
                    <a:pt x="18070" y="823"/>
                    <a:pt x="18572" y="823"/>
                  </a:cubicBezTo>
                  <a:cubicBezTo>
                    <a:pt x="18183" y="1796"/>
                    <a:pt x="18761" y="2957"/>
                    <a:pt x="19917" y="2957"/>
                  </a:cubicBezTo>
                  <a:cubicBezTo>
                    <a:pt x="19952" y="2957"/>
                    <a:pt x="19989" y="2956"/>
                    <a:pt x="20025" y="2953"/>
                  </a:cubicBezTo>
                  <a:cubicBezTo>
                    <a:pt x="21103" y="2878"/>
                    <a:pt x="21604" y="1775"/>
                    <a:pt x="21203" y="898"/>
                  </a:cubicBezTo>
                  <a:lnTo>
                    <a:pt x="21203" y="898"/>
                  </a:lnTo>
                  <a:cubicBezTo>
                    <a:pt x="21579" y="923"/>
                    <a:pt x="21930" y="923"/>
                    <a:pt x="22306" y="923"/>
                  </a:cubicBezTo>
                  <a:cubicBezTo>
                    <a:pt x="21963" y="1782"/>
                    <a:pt x="22460" y="2905"/>
                    <a:pt x="23492" y="2905"/>
                  </a:cubicBezTo>
                  <a:cubicBezTo>
                    <a:pt x="23514" y="2905"/>
                    <a:pt x="23536" y="2904"/>
                    <a:pt x="23559" y="2903"/>
                  </a:cubicBezTo>
                  <a:cubicBezTo>
                    <a:pt x="24436" y="2878"/>
                    <a:pt x="25339" y="1775"/>
                    <a:pt x="25013" y="1024"/>
                  </a:cubicBezTo>
                  <a:cubicBezTo>
                    <a:pt x="25489" y="998"/>
                    <a:pt x="25940" y="998"/>
                    <a:pt x="26391" y="923"/>
                  </a:cubicBezTo>
                  <a:lnTo>
                    <a:pt x="26391" y="923"/>
                  </a:lnTo>
                  <a:cubicBezTo>
                    <a:pt x="26141" y="1450"/>
                    <a:pt x="25990" y="2001"/>
                    <a:pt x="26391" y="2502"/>
                  </a:cubicBezTo>
                  <a:cubicBezTo>
                    <a:pt x="26730" y="2921"/>
                    <a:pt x="27291" y="3117"/>
                    <a:pt x="27809" y="3117"/>
                  </a:cubicBezTo>
                  <a:cubicBezTo>
                    <a:pt x="27942" y="3117"/>
                    <a:pt x="28073" y="3104"/>
                    <a:pt x="28196" y="3079"/>
                  </a:cubicBezTo>
                  <a:cubicBezTo>
                    <a:pt x="29173" y="2828"/>
                    <a:pt x="29675" y="1625"/>
                    <a:pt x="29073" y="923"/>
                  </a:cubicBezTo>
                  <a:lnTo>
                    <a:pt x="30226" y="923"/>
                  </a:lnTo>
                  <a:cubicBezTo>
                    <a:pt x="29910" y="1969"/>
                    <a:pt x="30584" y="3132"/>
                    <a:pt x="31769" y="3132"/>
                  </a:cubicBezTo>
                  <a:cubicBezTo>
                    <a:pt x="31806" y="3132"/>
                    <a:pt x="31843" y="3131"/>
                    <a:pt x="31880" y="3129"/>
                  </a:cubicBezTo>
                  <a:cubicBezTo>
                    <a:pt x="33108" y="3029"/>
                    <a:pt x="33685" y="1750"/>
                    <a:pt x="33208" y="773"/>
                  </a:cubicBezTo>
                  <a:lnTo>
                    <a:pt x="33208" y="773"/>
                  </a:lnTo>
                  <a:cubicBezTo>
                    <a:pt x="33559" y="798"/>
                    <a:pt x="33885" y="823"/>
                    <a:pt x="34236" y="848"/>
                  </a:cubicBezTo>
                  <a:cubicBezTo>
                    <a:pt x="33885" y="1800"/>
                    <a:pt x="34436" y="2928"/>
                    <a:pt x="35589" y="2928"/>
                  </a:cubicBezTo>
                  <a:cubicBezTo>
                    <a:pt x="35602" y="2929"/>
                    <a:pt x="35614" y="2929"/>
                    <a:pt x="35626" y="2929"/>
                  </a:cubicBezTo>
                  <a:cubicBezTo>
                    <a:pt x="36682" y="2929"/>
                    <a:pt x="37315" y="1865"/>
                    <a:pt x="37018" y="973"/>
                  </a:cubicBezTo>
                  <a:cubicBezTo>
                    <a:pt x="37319" y="948"/>
                    <a:pt x="37645" y="923"/>
                    <a:pt x="37945" y="898"/>
                  </a:cubicBezTo>
                  <a:lnTo>
                    <a:pt x="37945" y="898"/>
                  </a:lnTo>
                  <a:cubicBezTo>
                    <a:pt x="37695" y="1775"/>
                    <a:pt x="38221" y="2753"/>
                    <a:pt x="39274" y="2803"/>
                  </a:cubicBezTo>
                  <a:cubicBezTo>
                    <a:pt x="39298" y="2804"/>
                    <a:pt x="39323" y="2805"/>
                    <a:pt x="39347" y="2805"/>
                  </a:cubicBezTo>
                  <a:cubicBezTo>
                    <a:pt x="40334" y="2805"/>
                    <a:pt x="40996" y="1829"/>
                    <a:pt x="40727" y="948"/>
                  </a:cubicBezTo>
                  <a:lnTo>
                    <a:pt x="40727" y="948"/>
                  </a:lnTo>
                  <a:cubicBezTo>
                    <a:pt x="41028" y="1024"/>
                    <a:pt x="41329" y="1049"/>
                    <a:pt x="41630" y="1074"/>
                  </a:cubicBezTo>
                  <a:cubicBezTo>
                    <a:pt x="41228" y="1800"/>
                    <a:pt x="41880" y="2928"/>
                    <a:pt x="42858" y="3079"/>
                  </a:cubicBezTo>
                  <a:cubicBezTo>
                    <a:pt x="42948" y="3092"/>
                    <a:pt x="43038" y="3099"/>
                    <a:pt x="43126" y="3099"/>
                  </a:cubicBezTo>
                  <a:cubicBezTo>
                    <a:pt x="44355" y="3099"/>
                    <a:pt x="45307" y="1844"/>
                    <a:pt x="44863" y="698"/>
                  </a:cubicBezTo>
                  <a:close/>
                  <a:moveTo>
                    <a:pt x="47088" y="0"/>
                  </a:moveTo>
                  <a:cubicBezTo>
                    <a:pt x="46975" y="0"/>
                    <a:pt x="46861" y="48"/>
                    <a:pt x="46792" y="146"/>
                  </a:cubicBezTo>
                  <a:cubicBezTo>
                    <a:pt x="46603" y="146"/>
                    <a:pt x="46411" y="145"/>
                    <a:pt x="46218" y="145"/>
                  </a:cubicBezTo>
                  <a:cubicBezTo>
                    <a:pt x="45543" y="145"/>
                    <a:pt x="44854" y="160"/>
                    <a:pt x="44211" y="297"/>
                  </a:cubicBezTo>
                  <a:cubicBezTo>
                    <a:pt x="44061" y="347"/>
                    <a:pt x="44061" y="572"/>
                    <a:pt x="44211" y="597"/>
                  </a:cubicBezTo>
                  <a:lnTo>
                    <a:pt x="44286" y="597"/>
                  </a:lnTo>
                  <a:cubicBezTo>
                    <a:pt x="44462" y="1199"/>
                    <a:pt x="44512" y="1851"/>
                    <a:pt x="43935" y="2277"/>
                  </a:cubicBezTo>
                  <a:cubicBezTo>
                    <a:pt x="43706" y="2437"/>
                    <a:pt x="43435" y="2556"/>
                    <a:pt x="43161" y="2556"/>
                  </a:cubicBezTo>
                  <a:cubicBezTo>
                    <a:pt x="43135" y="2556"/>
                    <a:pt x="43109" y="2555"/>
                    <a:pt x="43083" y="2552"/>
                  </a:cubicBezTo>
                  <a:cubicBezTo>
                    <a:pt x="42908" y="2502"/>
                    <a:pt x="42757" y="2452"/>
                    <a:pt x="42582" y="2427"/>
                  </a:cubicBezTo>
                  <a:cubicBezTo>
                    <a:pt x="41980" y="2126"/>
                    <a:pt x="41955" y="1675"/>
                    <a:pt x="42482" y="1099"/>
                  </a:cubicBezTo>
                  <a:cubicBezTo>
                    <a:pt x="42807" y="998"/>
                    <a:pt x="42732" y="547"/>
                    <a:pt x="42406" y="522"/>
                  </a:cubicBezTo>
                  <a:cubicBezTo>
                    <a:pt x="42002" y="490"/>
                    <a:pt x="41577" y="437"/>
                    <a:pt x="41158" y="437"/>
                  </a:cubicBezTo>
                  <a:cubicBezTo>
                    <a:pt x="40927" y="437"/>
                    <a:pt x="40699" y="453"/>
                    <a:pt x="40477" y="497"/>
                  </a:cubicBezTo>
                  <a:cubicBezTo>
                    <a:pt x="40451" y="489"/>
                    <a:pt x="40422" y="484"/>
                    <a:pt x="40393" y="484"/>
                  </a:cubicBezTo>
                  <a:cubicBezTo>
                    <a:pt x="40251" y="484"/>
                    <a:pt x="40093" y="582"/>
                    <a:pt x="40176" y="748"/>
                  </a:cubicBezTo>
                  <a:cubicBezTo>
                    <a:pt x="40426" y="1399"/>
                    <a:pt x="40226" y="2277"/>
                    <a:pt x="39374" y="2302"/>
                  </a:cubicBezTo>
                  <a:cubicBezTo>
                    <a:pt x="39362" y="2302"/>
                    <a:pt x="39351" y="2302"/>
                    <a:pt x="39340" y="2302"/>
                  </a:cubicBezTo>
                  <a:cubicBezTo>
                    <a:pt x="38464" y="2302"/>
                    <a:pt x="38177" y="1341"/>
                    <a:pt x="38622" y="698"/>
                  </a:cubicBezTo>
                  <a:cubicBezTo>
                    <a:pt x="38722" y="547"/>
                    <a:pt x="38597" y="297"/>
                    <a:pt x="38396" y="297"/>
                  </a:cubicBezTo>
                  <a:cubicBezTo>
                    <a:pt x="37845" y="372"/>
                    <a:pt x="37319" y="447"/>
                    <a:pt x="36792" y="572"/>
                  </a:cubicBezTo>
                  <a:cubicBezTo>
                    <a:pt x="36767" y="547"/>
                    <a:pt x="36742" y="522"/>
                    <a:pt x="36717" y="472"/>
                  </a:cubicBezTo>
                  <a:cubicBezTo>
                    <a:pt x="36687" y="435"/>
                    <a:pt x="36647" y="420"/>
                    <a:pt x="36606" y="420"/>
                  </a:cubicBezTo>
                  <a:cubicBezTo>
                    <a:pt x="36478" y="420"/>
                    <a:pt x="36335" y="571"/>
                    <a:pt x="36391" y="723"/>
                  </a:cubicBezTo>
                  <a:cubicBezTo>
                    <a:pt x="36341" y="798"/>
                    <a:pt x="36391" y="948"/>
                    <a:pt x="36492" y="973"/>
                  </a:cubicBezTo>
                  <a:cubicBezTo>
                    <a:pt x="36735" y="1630"/>
                    <a:pt x="36459" y="2429"/>
                    <a:pt x="35662" y="2429"/>
                  </a:cubicBezTo>
                  <a:cubicBezTo>
                    <a:pt x="35638" y="2429"/>
                    <a:pt x="35614" y="2429"/>
                    <a:pt x="35589" y="2427"/>
                  </a:cubicBezTo>
                  <a:cubicBezTo>
                    <a:pt x="34687" y="2402"/>
                    <a:pt x="34436" y="1374"/>
                    <a:pt x="34913" y="723"/>
                  </a:cubicBezTo>
                  <a:cubicBezTo>
                    <a:pt x="35063" y="572"/>
                    <a:pt x="34888" y="322"/>
                    <a:pt x="34687" y="322"/>
                  </a:cubicBezTo>
                  <a:cubicBezTo>
                    <a:pt x="34086" y="322"/>
                    <a:pt x="33509" y="322"/>
                    <a:pt x="32908" y="347"/>
                  </a:cubicBezTo>
                  <a:cubicBezTo>
                    <a:pt x="32873" y="312"/>
                    <a:pt x="32831" y="298"/>
                    <a:pt x="32787" y="298"/>
                  </a:cubicBezTo>
                  <a:cubicBezTo>
                    <a:pt x="32641" y="298"/>
                    <a:pt x="32485" y="462"/>
                    <a:pt x="32582" y="597"/>
                  </a:cubicBezTo>
                  <a:cubicBezTo>
                    <a:pt x="33098" y="1359"/>
                    <a:pt x="32867" y="2554"/>
                    <a:pt x="31843" y="2554"/>
                  </a:cubicBezTo>
                  <a:cubicBezTo>
                    <a:pt x="31822" y="2554"/>
                    <a:pt x="31801" y="2553"/>
                    <a:pt x="31780" y="2552"/>
                  </a:cubicBezTo>
                  <a:cubicBezTo>
                    <a:pt x="30827" y="2527"/>
                    <a:pt x="30477" y="1550"/>
                    <a:pt x="30878" y="798"/>
                  </a:cubicBezTo>
                  <a:cubicBezTo>
                    <a:pt x="31003" y="623"/>
                    <a:pt x="30853" y="397"/>
                    <a:pt x="30652" y="397"/>
                  </a:cubicBezTo>
                  <a:cubicBezTo>
                    <a:pt x="29975" y="397"/>
                    <a:pt x="29374" y="497"/>
                    <a:pt x="28722" y="648"/>
                  </a:cubicBezTo>
                  <a:cubicBezTo>
                    <a:pt x="28697" y="623"/>
                    <a:pt x="28647" y="597"/>
                    <a:pt x="28622" y="572"/>
                  </a:cubicBezTo>
                  <a:cubicBezTo>
                    <a:pt x="28590" y="561"/>
                    <a:pt x="28559" y="556"/>
                    <a:pt x="28528" y="556"/>
                  </a:cubicBezTo>
                  <a:cubicBezTo>
                    <a:pt x="28295" y="556"/>
                    <a:pt x="28127" y="863"/>
                    <a:pt x="28371" y="973"/>
                  </a:cubicBezTo>
                  <a:cubicBezTo>
                    <a:pt x="29098" y="1349"/>
                    <a:pt x="28923" y="2277"/>
                    <a:pt x="28196" y="2552"/>
                  </a:cubicBezTo>
                  <a:cubicBezTo>
                    <a:pt x="28045" y="2590"/>
                    <a:pt x="27901" y="2609"/>
                    <a:pt x="27760" y="2609"/>
                  </a:cubicBezTo>
                  <a:cubicBezTo>
                    <a:pt x="27619" y="2609"/>
                    <a:pt x="27482" y="2590"/>
                    <a:pt x="27344" y="2552"/>
                  </a:cubicBezTo>
                  <a:cubicBezTo>
                    <a:pt x="26517" y="2001"/>
                    <a:pt x="26391" y="1399"/>
                    <a:pt x="26993" y="798"/>
                  </a:cubicBezTo>
                  <a:cubicBezTo>
                    <a:pt x="27118" y="623"/>
                    <a:pt x="27043" y="372"/>
                    <a:pt x="26817" y="372"/>
                  </a:cubicBezTo>
                  <a:cubicBezTo>
                    <a:pt x="26091" y="397"/>
                    <a:pt x="25339" y="497"/>
                    <a:pt x="24612" y="572"/>
                  </a:cubicBezTo>
                  <a:cubicBezTo>
                    <a:pt x="24587" y="572"/>
                    <a:pt x="24562" y="547"/>
                    <a:pt x="24537" y="547"/>
                  </a:cubicBezTo>
                  <a:cubicBezTo>
                    <a:pt x="24503" y="522"/>
                    <a:pt x="24467" y="511"/>
                    <a:pt x="24432" y="511"/>
                  </a:cubicBezTo>
                  <a:cubicBezTo>
                    <a:pt x="24361" y="511"/>
                    <a:pt x="24294" y="556"/>
                    <a:pt x="24261" y="623"/>
                  </a:cubicBezTo>
                  <a:cubicBezTo>
                    <a:pt x="24086" y="698"/>
                    <a:pt x="24111" y="998"/>
                    <a:pt x="24336" y="998"/>
                  </a:cubicBezTo>
                  <a:lnTo>
                    <a:pt x="24436" y="998"/>
                  </a:lnTo>
                  <a:cubicBezTo>
                    <a:pt x="24637" y="1299"/>
                    <a:pt x="24512" y="1800"/>
                    <a:pt x="24336" y="2026"/>
                  </a:cubicBezTo>
                  <a:cubicBezTo>
                    <a:pt x="24134" y="2249"/>
                    <a:pt x="23882" y="2373"/>
                    <a:pt x="23608" y="2373"/>
                  </a:cubicBezTo>
                  <a:cubicBezTo>
                    <a:pt x="23543" y="2373"/>
                    <a:pt x="23476" y="2366"/>
                    <a:pt x="23409" y="2352"/>
                  </a:cubicBezTo>
                  <a:cubicBezTo>
                    <a:pt x="22732" y="2252"/>
                    <a:pt x="22381" y="1425"/>
                    <a:pt x="22857" y="823"/>
                  </a:cubicBezTo>
                  <a:cubicBezTo>
                    <a:pt x="22983" y="673"/>
                    <a:pt x="22908" y="472"/>
                    <a:pt x="22707" y="447"/>
                  </a:cubicBezTo>
                  <a:cubicBezTo>
                    <a:pt x="22439" y="428"/>
                    <a:pt x="22171" y="420"/>
                    <a:pt x="21903" y="420"/>
                  </a:cubicBezTo>
                  <a:cubicBezTo>
                    <a:pt x="21469" y="420"/>
                    <a:pt x="21036" y="441"/>
                    <a:pt x="20602" y="472"/>
                  </a:cubicBezTo>
                  <a:cubicBezTo>
                    <a:pt x="20351" y="497"/>
                    <a:pt x="20351" y="848"/>
                    <a:pt x="20602" y="873"/>
                  </a:cubicBezTo>
                  <a:lnTo>
                    <a:pt x="20652" y="873"/>
                  </a:lnTo>
                  <a:cubicBezTo>
                    <a:pt x="21028" y="1525"/>
                    <a:pt x="20777" y="2452"/>
                    <a:pt x="19925" y="2452"/>
                  </a:cubicBezTo>
                  <a:cubicBezTo>
                    <a:pt x="18998" y="2452"/>
                    <a:pt x="18747" y="1349"/>
                    <a:pt x="19198" y="698"/>
                  </a:cubicBezTo>
                  <a:cubicBezTo>
                    <a:pt x="19299" y="547"/>
                    <a:pt x="19173" y="322"/>
                    <a:pt x="18973" y="322"/>
                  </a:cubicBezTo>
                  <a:cubicBezTo>
                    <a:pt x="18529" y="322"/>
                    <a:pt x="18085" y="305"/>
                    <a:pt x="17641" y="305"/>
                  </a:cubicBezTo>
                  <a:cubicBezTo>
                    <a:pt x="17308" y="305"/>
                    <a:pt x="16975" y="315"/>
                    <a:pt x="16642" y="347"/>
                  </a:cubicBezTo>
                  <a:lnTo>
                    <a:pt x="16592" y="347"/>
                  </a:lnTo>
                  <a:cubicBezTo>
                    <a:pt x="16592" y="347"/>
                    <a:pt x="16567" y="322"/>
                    <a:pt x="16542" y="322"/>
                  </a:cubicBezTo>
                  <a:cubicBezTo>
                    <a:pt x="16503" y="299"/>
                    <a:pt x="16465" y="289"/>
                    <a:pt x="16428" y="289"/>
                  </a:cubicBezTo>
                  <a:cubicBezTo>
                    <a:pt x="16226" y="289"/>
                    <a:pt x="16083" y="595"/>
                    <a:pt x="16316" y="723"/>
                  </a:cubicBezTo>
                  <a:cubicBezTo>
                    <a:pt x="17068" y="1224"/>
                    <a:pt x="17118" y="2427"/>
                    <a:pt x="16065" y="2628"/>
                  </a:cubicBezTo>
                  <a:cubicBezTo>
                    <a:pt x="16001" y="2641"/>
                    <a:pt x="15937" y="2648"/>
                    <a:pt x="15874" y="2648"/>
                  </a:cubicBezTo>
                  <a:cubicBezTo>
                    <a:pt x="15009" y="2648"/>
                    <a:pt x="14351" y="1430"/>
                    <a:pt x="15238" y="823"/>
                  </a:cubicBezTo>
                  <a:cubicBezTo>
                    <a:pt x="15414" y="723"/>
                    <a:pt x="15339" y="472"/>
                    <a:pt x="15113" y="447"/>
                  </a:cubicBezTo>
                  <a:cubicBezTo>
                    <a:pt x="14835" y="428"/>
                    <a:pt x="14558" y="420"/>
                    <a:pt x="14279" y="420"/>
                  </a:cubicBezTo>
                  <a:cubicBezTo>
                    <a:pt x="13827" y="420"/>
                    <a:pt x="13372" y="441"/>
                    <a:pt x="12908" y="472"/>
                  </a:cubicBezTo>
                  <a:cubicBezTo>
                    <a:pt x="12882" y="497"/>
                    <a:pt x="12857" y="497"/>
                    <a:pt x="12807" y="522"/>
                  </a:cubicBezTo>
                  <a:cubicBezTo>
                    <a:pt x="12682" y="522"/>
                    <a:pt x="12582" y="748"/>
                    <a:pt x="12682" y="898"/>
                  </a:cubicBezTo>
                  <a:cubicBezTo>
                    <a:pt x="13208" y="1525"/>
                    <a:pt x="13008" y="2628"/>
                    <a:pt x="12030" y="2628"/>
                  </a:cubicBezTo>
                  <a:cubicBezTo>
                    <a:pt x="11103" y="2628"/>
                    <a:pt x="10627" y="1274"/>
                    <a:pt x="11604" y="923"/>
                  </a:cubicBezTo>
                  <a:cubicBezTo>
                    <a:pt x="11730" y="873"/>
                    <a:pt x="11730" y="698"/>
                    <a:pt x="11629" y="673"/>
                  </a:cubicBezTo>
                  <a:cubicBezTo>
                    <a:pt x="11604" y="572"/>
                    <a:pt x="11554" y="472"/>
                    <a:pt x="11429" y="472"/>
                  </a:cubicBezTo>
                  <a:cubicBezTo>
                    <a:pt x="11209" y="457"/>
                    <a:pt x="10984" y="449"/>
                    <a:pt x="10758" y="449"/>
                  </a:cubicBezTo>
                  <a:cubicBezTo>
                    <a:pt x="10236" y="449"/>
                    <a:pt x="9705" y="493"/>
                    <a:pt x="9198" y="597"/>
                  </a:cubicBezTo>
                  <a:cubicBezTo>
                    <a:pt x="9187" y="596"/>
                    <a:pt x="9176" y="595"/>
                    <a:pt x="9164" y="595"/>
                  </a:cubicBezTo>
                  <a:cubicBezTo>
                    <a:pt x="9020" y="595"/>
                    <a:pt x="8857" y="736"/>
                    <a:pt x="8973" y="898"/>
                  </a:cubicBezTo>
                  <a:cubicBezTo>
                    <a:pt x="9248" y="1299"/>
                    <a:pt x="9424" y="1750"/>
                    <a:pt x="9223" y="2227"/>
                  </a:cubicBezTo>
                  <a:cubicBezTo>
                    <a:pt x="9070" y="2620"/>
                    <a:pt x="8688" y="2842"/>
                    <a:pt x="8276" y="2842"/>
                  </a:cubicBezTo>
                  <a:cubicBezTo>
                    <a:pt x="8216" y="2842"/>
                    <a:pt x="8156" y="2838"/>
                    <a:pt x="8095" y="2828"/>
                  </a:cubicBezTo>
                  <a:cubicBezTo>
                    <a:pt x="7669" y="2778"/>
                    <a:pt x="7344" y="2452"/>
                    <a:pt x="7344" y="2001"/>
                  </a:cubicBezTo>
                  <a:cubicBezTo>
                    <a:pt x="7319" y="1600"/>
                    <a:pt x="7544" y="1299"/>
                    <a:pt x="7845" y="1024"/>
                  </a:cubicBezTo>
                  <a:cubicBezTo>
                    <a:pt x="7920" y="948"/>
                    <a:pt x="7920" y="873"/>
                    <a:pt x="7870" y="798"/>
                  </a:cubicBezTo>
                  <a:cubicBezTo>
                    <a:pt x="7945" y="698"/>
                    <a:pt x="7895" y="497"/>
                    <a:pt x="7770" y="472"/>
                  </a:cubicBezTo>
                  <a:cubicBezTo>
                    <a:pt x="7476" y="428"/>
                    <a:pt x="7177" y="412"/>
                    <a:pt x="6874" y="412"/>
                  </a:cubicBezTo>
                  <a:cubicBezTo>
                    <a:pt x="6324" y="412"/>
                    <a:pt x="5763" y="465"/>
                    <a:pt x="5213" y="497"/>
                  </a:cubicBezTo>
                  <a:cubicBezTo>
                    <a:pt x="5163" y="497"/>
                    <a:pt x="5113" y="522"/>
                    <a:pt x="5088" y="572"/>
                  </a:cubicBezTo>
                  <a:cubicBezTo>
                    <a:pt x="5069" y="567"/>
                    <a:pt x="5050" y="565"/>
                    <a:pt x="5032" y="565"/>
                  </a:cubicBezTo>
                  <a:cubicBezTo>
                    <a:pt x="4879" y="565"/>
                    <a:pt x="4756" y="736"/>
                    <a:pt x="4913" y="848"/>
                  </a:cubicBezTo>
                  <a:cubicBezTo>
                    <a:pt x="5213" y="1099"/>
                    <a:pt x="5464" y="1425"/>
                    <a:pt x="5439" y="1826"/>
                  </a:cubicBezTo>
                  <a:cubicBezTo>
                    <a:pt x="5389" y="2327"/>
                    <a:pt x="4988" y="2728"/>
                    <a:pt x="4512" y="2778"/>
                  </a:cubicBezTo>
                  <a:cubicBezTo>
                    <a:pt x="4478" y="2781"/>
                    <a:pt x="4444" y="2783"/>
                    <a:pt x="4409" y="2783"/>
                  </a:cubicBezTo>
                  <a:cubicBezTo>
                    <a:pt x="3603" y="2783"/>
                    <a:pt x="2415" y="1966"/>
                    <a:pt x="3208" y="1149"/>
                  </a:cubicBezTo>
                  <a:cubicBezTo>
                    <a:pt x="3312" y="1045"/>
                    <a:pt x="3210" y="873"/>
                    <a:pt x="3087" y="873"/>
                  </a:cubicBezTo>
                  <a:cubicBezTo>
                    <a:pt x="3061" y="873"/>
                    <a:pt x="3034" y="881"/>
                    <a:pt x="3008" y="898"/>
                  </a:cubicBezTo>
                  <a:lnTo>
                    <a:pt x="2983" y="898"/>
                  </a:lnTo>
                  <a:cubicBezTo>
                    <a:pt x="2933" y="873"/>
                    <a:pt x="2907" y="848"/>
                    <a:pt x="2857" y="848"/>
                  </a:cubicBezTo>
                  <a:cubicBezTo>
                    <a:pt x="2773" y="836"/>
                    <a:pt x="2689" y="831"/>
                    <a:pt x="2605" y="831"/>
                  </a:cubicBezTo>
                  <a:cubicBezTo>
                    <a:pt x="2339" y="831"/>
                    <a:pt x="2077" y="879"/>
                    <a:pt x="1830" y="898"/>
                  </a:cubicBezTo>
                  <a:cubicBezTo>
                    <a:pt x="1479" y="923"/>
                    <a:pt x="1153" y="923"/>
                    <a:pt x="802" y="923"/>
                  </a:cubicBezTo>
                  <a:cubicBezTo>
                    <a:pt x="752" y="923"/>
                    <a:pt x="727" y="923"/>
                    <a:pt x="702" y="948"/>
                  </a:cubicBezTo>
                  <a:cubicBezTo>
                    <a:pt x="669" y="893"/>
                    <a:pt x="606" y="862"/>
                    <a:pt x="547" y="862"/>
                  </a:cubicBezTo>
                  <a:cubicBezTo>
                    <a:pt x="472" y="862"/>
                    <a:pt x="401" y="912"/>
                    <a:pt x="401" y="1024"/>
                  </a:cubicBezTo>
                  <a:cubicBezTo>
                    <a:pt x="151" y="8693"/>
                    <a:pt x="552" y="16412"/>
                    <a:pt x="501" y="24106"/>
                  </a:cubicBezTo>
                  <a:cubicBezTo>
                    <a:pt x="451" y="32126"/>
                    <a:pt x="226" y="40147"/>
                    <a:pt x="0" y="48167"/>
                  </a:cubicBezTo>
                  <a:cubicBezTo>
                    <a:pt x="0" y="48346"/>
                    <a:pt x="141" y="48435"/>
                    <a:pt x="276" y="48435"/>
                  </a:cubicBezTo>
                  <a:cubicBezTo>
                    <a:pt x="330" y="48435"/>
                    <a:pt x="383" y="48421"/>
                    <a:pt x="426" y="48392"/>
                  </a:cubicBezTo>
                  <a:cubicBezTo>
                    <a:pt x="451" y="48417"/>
                    <a:pt x="501" y="48442"/>
                    <a:pt x="552" y="48442"/>
                  </a:cubicBezTo>
                  <a:cubicBezTo>
                    <a:pt x="6395" y="48873"/>
                    <a:pt x="12274" y="49015"/>
                    <a:pt x="18164" y="49015"/>
                  </a:cubicBezTo>
                  <a:cubicBezTo>
                    <a:pt x="27709" y="49015"/>
                    <a:pt x="37282" y="48642"/>
                    <a:pt x="46767" y="48518"/>
                  </a:cubicBezTo>
                  <a:cubicBezTo>
                    <a:pt x="46968" y="48518"/>
                    <a:pt x="47068" y="48367"/>
                    <a:pt x="47068" y="48217"/>
                  </a:cubicBezTo>
                  <a:cubicBezTo>
                    <a:pt x="47118" y="48217"/>
                    <a:pt x="47193" y="48167"/>
                    <a:pt x="47193" y="48066"/>
                  </a:cubicBezTo>
                  <a:cubicBezTo>
                    <a:pt x="47519" y="40147"/>
                    <a:pt x="47118" y="32152"/>
                    <a:pt x="47168" y="24207"/>
                  </a:cubicBezTo>
                  <a:cubicBezTo>
                    <a:pt x="47193" y="16237"/>
                    <a:pt x="47269" y="8292"/>
                    <a:pt x="47419" y="347"/>
                  </a:cubicBezTo>
                  <a:cubicBezTo>
                    <a:pt x="47434" y="118"/>
                    <a:pt x="47263" y="0"/>
                    <a:pt x="47088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2" name="Google Shape;2432;p56"/>
            <p:cNvSpPr/>
            <p:nvPr/>
          </p:nvSpPr>
          <p:spPr>
            <a:xfrm>
              <a:off x="1505775" y="444875"/>
              <a:ext cx="1157925" cy="1185100"/>
            </a:xfrm>
            <a:custGeom>
              <a:rect b="b" l="l" r="r" t="t"/>
              <a:pathLst>
                <a:path extrusionOk="0" h="47404" w="46317">
                  <a:moveTo>
                    <a:pt x="19694" y="12839"/>
                  </a:moveTo>
                  <a:cubicBezTo>
                    <a:pt x="25666" y="12839"/>
                    <a:pt x="31640" y="12924"/>
                    <a:pt x="37606" y="12924"/>
                  </a:cubicBezTo>
                  <a:cubicBezTo>
                    <a:pt x="38998" y="12924"/>
                    <a:pt x="40389" y="12919"/>
                    <a:pt x="41780" y="12908"/>
                  </a:cubicBezTo>
                  <a:cubicBezTo>
                    <a:pt x="42031" y="12908"/>
                    <a:pt x="42031" y="13309"/>
                    <a:pt x="41780" y="13309"/>
                  </a:cubicBezTo>
                  <a:cubicBezTo>
                    <a:pt x="40353" y="13295"/>
                    <a:pt x="38925" y="13288"/>
                    <a:pt x="37497" y="13288"/>
                  </a:cubicBezTo>
                  <a:cubicBezTo>
                    <a:pt x="30111" y="13288"/>
                    <a:pt x="22711" y="13452"/>
                    <a:pt x="15319" y="13452"/>
                  </a:cubicBezTo>
                  <a:cubicBezTo>
                    <a:pt x="11840" y="13452"/>
                    <a:pt x="8362" y="13415"/>
                    <a:pt x="4888" y="13309"/>
                  </a:cubicBezTo>
                  <a:cubicBezTo>
                    <a:pt x="4763" y="13309"/>
                    <a:pt x="4763" y="13109"/>
                    <a:pt x="4888" y="13109"/>
                  </a:cubicBezTo>
                  <a:cubicBezTo>
                    <a:pt x="9817" y="12897"/>
                    <a:pt x="14755" y="12839"/>
                    <a:pt x="19694" y="12839"/>
                  </a:cubicBezTo>
                  <a:close/>
                  <a:moveTo>
                    <a:pt x="41778" y="16165"/>
                  </a:moveTo>
                  <a:cubicBezTo>
                    <a:pt x="42081" y="16165"/>
                    <a:pt x="42073" y="16643"/>
                    <a:pt x="41755" y="16667"/>
                  </a:cubicBezTo>
                  <a:cubicBezTo>
                    <a:pt x="33336" y="16859"/>
                    <a:pt x="24820" y="17221"/>
                    <a:pt x="16342" y="17221"/>
                  </a:cubicBezTo>
                  <a:cubicBezTo>
                    <a:pt x="12630" y="17221"/>
                    <a:pt x="8925" y="17151"/>
                    <a:pt x="5239" y="16968"/>
                  </a:cubicBezTo>
                  <a:cubicBezTo>
                    <a:pt x="5113" y="16968"/>
                    <a:pt x="5113" y="16793"/>
                    <a:pt x="5239" y="16793"/>
                  </a:cubicBezTo>
                  <a:cubicBezTo>
                    <a:pt x="17369" y="16166"/>
                    <a:pt x="29625" y="16467"/>
                    <a:pt x="41755" y="16166"/>
                  </a:cubicBezTo>
                  <a:cubicBezTo>
                    <a:pt x="41763" y="16166"/>
                    <a:pt x="41771" y="16165"/>
                    <a:pt x="41778" y="16165"/>
                  </a:cubicBezTo>
                  <a:close/>
                  <a:moveTo>
                    <a:pt x="30937" y="19611"/>
                  </a:moveTo>
                  <a:cubicBezTo>
                    <a:pt x="34361" y="19611"/>
                    <a:pt x="37787" y="19640"/>
                    <a:pt x="41204" y="19725"/>
                  </a:cubicBezTo>
                  <a:cubicBezTo>
                    <a:pt x="41505" y="19750"/>
                    <a:pt x="41505" y="20201"/>
                    <a:pt x="41204" y="20201"/>
                  </a:cubicBezTo>
                  <a:cubicBezTo>
                    <a:pt x="36567" y="20163"/>
                    <a:pt x="31916" y="20110"/>
                    <a:pt x="27273" y="20110"/>
                  </a:cubicBezTo>
                  <a:cubicBezTo>
                    <a:pt x="25867" y="20110"/>
                    <a:pt x="24462" y="20114"/>
                    <a:pt x="23058" y="20126"/>
                  </a:cubicBezTo>
                  <a:cubicBezTo>
                    <a:pt x="18090" y="20167"/>
                    <a:pt x="13089" y="20446"/>
                    <a:pt x="8109" y="20446"/>
                  </a:cubicBezTo>
                  <a:cubicBezTo>
                    <a:pt x="7034" y="20446"/>
                    <a:pt x="5960" y="20433"/>
                    <a:pt x="4888" y="20402"/>
                  </a:cubicBezTo>
                  <a:cubicBezTo>
                    <a:pt x="4737" y="20402"/>
                    <a:pt x="4763" y="20176"/>
                    <a:pt x="4888" y="20176"/>
                  </a:cubicBezTo>
                  <a:cubicBezTo>
                    <a:pt x="10903" y="19575"/>
                    <a:pt x="17018" y="19700"/>
                    <a:pt x="23058" y="19650"/>
                  </a:cubicBezTo>
                  <a:cubicBezTo>
                    <a:pt x="25681" y="19628"/>
                    <a:pt x="28309" y="19611"/>
                    <a:pt x="30937" y="19611"/>
                  </a:cubicBezTo>
                  <a:close/>
                  <a:moveTo>
                    <a:pt x="29043" y="23158"/>
                  </a:moveTo>
                  <a:cubicBezTo>
                    <a:pt x="32026" y="23158"/>
                    <a:pt x="35010" y="23162"/>
                    <a:pt x="37992" y="23162"/>
                  </a:cubicBezTo>
                  <a:cubicBezTo>
                    <a:pt x="39330" y="23162"/>
                    <a:pt x="40668" y="23161"/>
                    <a:pt x="42006" y="23159"/>
                  </a:cubicBezTo>
                  <a:cubicBezTo>
                    <a:pt x="42013" y="23158"/>
                    <a:pt x="42021" y="23158"/>
                    <a:pt x="42028" y="23158"/>
                  </a:cubicBezTo>
                  <a:cubicBezTo>
                    <a:pt x="42357" y="23158"/>
                    <a:pt x="42349" y="23710"/>
                    <a:pt x="42006" y="23710"/>
                  </a:cubicBezTo>
                  <a:cubicBezTo>
                    <a:pt x="33957" y="23743"/>
                    <a:pt x="25897" y="23862"/>
                    <a:pt x="17848" y="23862"/>
                  </a:cubicBezTo>
                  <a:cubicBezTo>
                    <a:pt x="13641" y="23862"/>
                    <a:pt x="9437" y="23830"/>
                    <a:pt x="5239" y="23735"/>
                  </a:cubicBezTo>
                  <a:cubicBezTo>
                    <a:pt x="5038" y="23735"/>
                    <a:pt x="5063" y="23459"/>
                    <a:pt x="5239" y="23434"/>
                  </a:cubicBezTo>
                  <a:cubicBezTo>
                    <a:pt x="13159" y="23191"/>
                    <a:pt x="21101" y="23158"/>
                    <a:pt x="29043" y="23158"/>
                  </a:cubicBezTo>
                  <a:close/>
                  <a:moveTo>
                    <a:pt x="41678" y="26667"/>
                  </a:moveTo>
                  <a:cubicBezTo>
                    <a:pt x="41981" y="26667"/>
                    <a:pt x="41973" y="27144"/>
                    <a:pt x="41655" y="27144"/>
                  </a:cubicBezTo>
                  <a:cubicBezTo>
                    <a:pt x="33375" y="27482"/>
                    <a:pt x="25039" y="27820"/>
                    <a:pt x="16714" y="27820"/>
                  </a:cubicBezTo>
                  <a:cubicBezTo>
                    <a:pt x="12691" y="27820"/>
                    <a:pt x="8672" y="27741"/>
                    <a:pt x="4662" y="27545"/>
                  </a:cubicBezTo>
                  <a:cubicBezTo>
                    <a:pt x="4462" y="27545"/>
                    <a:pt x="4462" y="27219"/>
                    <a:pt x="4662" y="27219"/>
                  </a:cubicBezTo>
                  <a:cubicBezTo>
                    <a:pt x="16993" y="27018"/>
                    <a:pt x="29324" y="27194"/>
                    <a:pt x="41655" y="26668"/>
                  </a:cubicBezTo>
                  <a:cubicBezTo>
                    <a:pt x="41663" y="26667"/>
                    <a:pt x="41671" y="26667"/>
                    <a:pt x="41678" y="26667"/>
                  </a:cubicBezTo>
                  <a:close/>
                  <a:moveTo>
                    <a:pt x="31837" y="30448"/>
                  </a:moveTo>
                  <a:cubicBezTo>
                    <a:pt x="35001" y="30448"/>
                    <a:pt x="38165" y="30457"/>
                    <a:pt x="41329" y="30477"/>
                  </a:cubicBezTo>
                  <a:cubicBezTo>
                    <a:pt x="41605" y="30477"/>
                    <a:pt x="41605" y="30928"/>
                    <a:pt x="41329" y="30928"/>
                  </a:cubicBezTo>
                  <a:cubicBezTo>
                    <a:pt x="33886" y="31036"/>
                    <a:pt x="26444" y="31087"/>
                    <a:pt x="19001" y="31087"/>
                  </a:cubicBezTo>
                  <a:cubicBezTo>
                    <a:pt x="14338" y="31087"/>
                    <a:pt x="9676" y="31067"/>
                    <a:pt x="5013" y="31028"/>
                  </a:cubicBezTo>
                  <a:cubicBezTo>
                    <a:pt x="4763" y="31028"/>
                    <a:pt x="4763" y="30678"/>
                    <a:pt x="5013" y="30653"/>
                  </a:cubicBezTo>
                  <a:cubicBezTo>
                    <a:pt x="13954" y="30523"/>
                    <a:pt x="22895" y="30448"/>
                    <a:pt x="31837" y="30448"/>
                  </a:cubicBezTo>
                  <a:close/>
                  <a:moveTo>
                    <a:pt x="41079" y="33485"/>
                  </a:moveTo>
                  <a:cubicBezTo>
                    <a:pt x="41429" y="33485"/>
                    <a:pt x="41429" y="34011"/>
                    <a:pt x="41079" y="34011"/>
                  </a:cubicBezTo>
                  <a:cubicBezTo>
                    <a:pt x="29149" y="34136"/>
                    <a:pt x="17194" y="34387"/>
                    <a:pt x="5239" y="34487"/>
                  </a:cubicBezTo>
                  <a:cubicBezTo>
                    <a:pt x="4938" y="34487"/>
                    <a:pt x="4938" y="34036"/>
                    <a:pt x="5239" y="34036"/>
                  </a:cubicBezTo>
                  <a:cubicBezTo>
                    <a:pt x="17169" y="33660"/>
                    <a:pt x="29149" y="33560"/>
                    <a:pt x="41079" y="33485"/>
                  </a:cubicBezTo>
                  <a:close/>
                  <a:moveTo>
                    <a:pt x="41079" y="36617"/>
                  </a:moveTo>
                  <a:cubicBezTo>
                    <a:pt x="41404" y="36617"/>
                    <a:pt x="41404" y="37094"/>
                    <a:pt x="41079" y="37094"/>
                  </a:cubicBezTo>
                  <a:cubicBezTo>
                    <a:pt x="30993" y="37304"/>
                    <a:pt x="20855" y="37549"/>
                    <a:pt x="10738" y="37549"/>
                  </a:cubicBezTo>
                  <a:cubicBezTo>
                    <a:pt x="8787" y="37549"/>
                    <a:pt x="6837" y="37540"/>
                    <a:pt x="4888" y="37520"/>
                  </a:cubicBezTo>
                  <a:cubicBezTo>
                    <a:pt x="4612" y="37520"/>
                    <a:pt x="4612" y="37094"/>
                    <a:pt x="4888" y="37094"/>
                  </a:cubicBezTo>
                  <a:cubicBezTo>
                    <a:pt x="16943" y="36693"/>
                    <a:pt x="29023" y="36668"/>
                    <a:pt x="41079" y="36617"/>
                  </a:cubicBezTo>
                  <a:close/>
                  <a:moveTo>
                    <a:pt x="35737" y="40152"/>
                  </a:moveTo>
                  <a:cubicBezTo>
                    <a:pt x="37600" y="40152"/>
                    <a:pt x="39464" y="40188"/>
                    <a:pt x="41329" y="40277"/>
                  </a:cubicBezTo>
                  <a:cubicBezTo>
                    <a:pt x="41722" y="40301"/>
                    <a:pt x="41730" y="40904"/>
                    <a:pt x="41352" y="40904"/>
                  </a:cubicBezTo>
                  <a:cubicBezTo>
                    <a:pt x="41345" y="40904"/>
                    <a:pt x="41337" y="40904"/>
                    <a:pt x="41329" y="40903"/>
                  </a:cubicBezTo>
                  <a:cubicBezTo>
                    <a:pt x="39822" y="40831"/>
                    <a:pt x="38312" y="40801"/>
                    <a:pt x="36801" y="40801"/>
                  </a:cubicBezTo>
                  <a:cubicBezTo>
                    <a:pt x="29527" y="40801"/>
                    <a:pt x="22222" y="41492"/>
                    <a:pt x="14950" y="41492"/>
                  </a:cubicBezTo>
                  <a:cubicBezTo>
                    <a:pt x="11629" y="41492"/>
                    <a:pt x="8314" y="41348"/>
                    <a:pt x="5013" y="40928"/>
                  </a:cubicBezTo>
                  <a:cubicBezTo>
                    <a:pt x="4813" y="40903"/>
                    <a:pt x="4788" y="40602"/>
                    <a:pt x="5013" y="40602"/>
                  </a:cubicBezTo>
                  <a:cubicBezTo>
                    <a:pt x="7338" y="40747"/>
                    <a:pt x="9660" y="40802"/>
                    <a:pt x="11980" y="40802"/>
                  </a:cubicBezTo>
                  <a:cubicBezTo>
                    <a:pt x="19905" y="40802"/>
                    <a:pt x="27810" y="40152"/>
                    <a:pt x="35737" y="40152"/>
                  </a:cubicBezTo>
                  <a:close/>
                  <a:moveTo>
                    <a:pt x="44312" y="1"/>
                  </a:moveTo>
                  <a:lnTo>
                    <a:pt x="44312" y="1"/>
                  </a:lnTo>
                  <a:cubicBezTo>
                    <a:pt x="44756" y="1147"/>
                    <a:pt x="43804" y="2402"/>
                    <a:pt x="42575" y="2402"/>
                  </a:cubicBezTo>
                  <a:cubicBezTo>
                    <a:pt x="42487" y="2402"/>
                    <a:pt x="42397" y="2395"/>
                    <a:pt x="42307" y="2382"/>
                  </a:cubicBezTo>
                  <a:cubicBezTo>
                    <a:pt x="41329" y="2231"/>
                    <a:pt x="40652" y="1103"/>
                    <a:pt x="41079" y="377"/>
                  </a:cubicBezTo>
                  <a:cubicBezTo>
                    <a:pt x="40778" y="352"/>
                    <a:pt x="40477" y="327"/>
                    <a:pt x="40176" y="251"/>
                  </a:cubicBezTo>
                  <a:lnTo>
                    <a:pt x="40176" y="251"/>
                  </a:lnTo>
                  <a:cubicBezTo>
                    <a:pt x="40445" y="1132"/>
                    <a:pt x="39783" y="2108"/>
                    <a:pt x="38796" y="2108"/>
                  </a:cubicBezTo>
                  <a:cubicBezTo>
                    <a:pt x="38772" y="2108"/>
                    <a:pt x="38747" y="2107"/>
                    <a:pt x="38723" y="2106"/>
                  </a:cubicBezTo>
                  <a:cubicBezTo>
                    <a:pt x="37670" y="2056"/>
                    <a:pt x="37144" y="1078"/>
                    <a:pt x="37394" y="201"/>
                  </a:cubicBezTo>
                  <a:lnTo>
                    <a:pt x="37394" y="201"/>
                  </a:lnTo>
                  <a:cubicBezTo>
                    <a:pt x="37094" y="226"/>
                    <a:pt x="36768" y="251"/>
                    <a:pt x="36467" y="276"/>
                  </a:cubicBezTo>
                  <a:cubicBezTo>
                    <a:pt x="36764" y="1168"/>
                    <a:pt x="36131" y="2232"/>
                    <a:pt x="35075" y="2232"/>
                  </a:cubicBezTo>
                  <a:cubicBezTo>
                    <a:pt x="35063" y="2232"/>
                    <a:pt x="35051" y="2232"/>
                    <a:pt x="35038" y="2231"/>
                  </a:cubicBezTo>
                  <a:cubicBezTo>
                    <a:pt x="33885" y="2231"/>
                    <a:pt x="33334" y="1103"/>
                    <a:pt x="33685" y="151"/>
                  </a:cubicBezTo>
                  <a:cubicBezTo>
                    <a:pt x="33334" y="126"/>
                    <a:pt x="33008" y="101"/>
                    <a:pt x="32657" y="76"/>
                  </a:cubicBezTo>
                  <a:lnTo>
                    <a:pt x="32657" y="76"/>
                  </a:lnTo>
                  <a:cubicBezTo>
                    <a:pt x="33134" y="1053"/>
                    <a:pt x="32557" y="2332"/>
                    <a:pt x="31329" y="2432"/>
                  </a:cubicBezTo>
                  <a:cubicBezTo>
                    <a:pt x="31292" y="2434"/>
                    <a:pt x="31255" y="2435"/>
                    <a:pt x="31218" y="2435"/>
                  </a:cubicBezTo>
                  <a:cubicBezTo>
                    <a:pt x="30032" y="2435"/>
                    <a:pt x="29335" y="1272"/>
                    <a:pt x="29675" y="226"/>
                  </a:cubicBezTo>
                  <a:lnTo>
                    <a:pt x="28522" y="226"/>
                  </a:lnTo>
                  <a:cubicBezTo>
                    <a:pt x="29124" y="928"/>
                    <a:pt x="28622" y="2131"/>
                    <a:pt x="27645" y="2382"/>
                  </a:cubicBezTo>
                  <a:cubicBezTo>
                    <a:pt x="27522" y="2407"/>
                    <a:pt x="27391" y="2420"/>
                    <a:pt x="27258" y="2420"/>
                  </a:cubicBezTo>
                  <a:cubicBezTo>
                    <a:pt x="26740" y="2420"/>
                    <a:pt x="26179" y="2224"/>
                    <a:pt x="25840" y="1805"/>
                  </a:cubicBezTo>
                  <a:cubicBezTo>
                    <a:pt x="25439" y="1304"/>
                    <a:pt x="25590" y="753"/>
                    <a:pt x="25840" y="226"/>
                  </a:cubicBezTo>
                  <a:lnTo>
                    <a:pt x="25840" y="226"/>
                  </a:lnTo>
                  <a:cubicBezTo>
                    <a:pt x="25389" y="301"/>
                    <a:pt x="24938" y="301"/>
                    <a:pt x="24462" y="327"/>
                  </a:cubicBezTo>
                  <a:cubicBezTo>
                    <a:pt x="24788" y="1078"/>
                    <a:pt x="23885" y="2181"/>
                    <a:pt x="23008" y="2206"/>
                  </a:cubicBezTo>
                  <a:cubicBezTo>
                    <a:pt x="22985" y="2207"/>
                    <a:pt x="22963" y="2208"/>
                    <a:pt x="22941" y="2208"/>
                  </a:cubicBezTo>
                  <a:cubicBezTo>
                    <a:pt x="21909" y="2208"/>
                    <a:pt x="21412" y="1085"/>
                    <a:pt x="21755" y="226"/>
                  </a:cubicBezTo>
                  <a:cubicBezTo>
                    <a:pt x="21379" y="226"/>
                    <a:pt x="21028" y="226"/>
                    <a:pt x="20652" y="201"/>
                  </a:cubicBezTo>
                  <a:lnTo>
                    <a:pt x="20652" y="201"/>
                  </a:lnTo>
                  <a:cubicBezTo>
                    <a:pt x="21053" y="1078"/>
                    <a:pt x="20552" y="2181"/>
                    <a:pt x="19474" y="2256"/>
                  </a:cubicBezTo>
                  <a:cubicBezTo>
                    <a:pt x="19438" y="2259"/>
                    <a:pt x="19401" y="2260"/>
                    <a:pt x="19366" y="2260"/>
                  </a:cubicBezTo>
                  <a:cubicBezTo>
                    <a:pt x="18210" y="2260"/>
                    <a:pt x="17632" y="1099"/>
                    <a:pt x="18021" y="126"/>
                  </a:cubicBezTo>
                  <a:cubicBezTo>
                    <a:pt x="17519" y="126"/>
                    <a:pt x="17018" y="126"/>
                    <a:pt x="16542" y="101"/>
                  </a:cubicBezTo>
                  <a:lnTo>
                    <a:pt x="16542" y="101"/>
                  </a:lnTo>
                  <a:cubicBezTo>
                    <a:pt x="17093" y="928"/>
                    <a:pt x="16717" y="2231"/>
                    <a:pt x="15565" y="2382"/>
                  </a:cubicBezTo>
                  <a:cubicBezTo>
                    <a:pt x="15459" y="2398"/>
                    <a:pt x="15360" y="2406"/>
                    <a:pt x="15265" y="2406"/>
                  </a:cubicBezTo>
                  <a:cubicBezTo>
                    <a:pt x="14075" y="2406"/>
                    <a:pt x="13722" y="1153"/>
                    <a:pt x="14186" y="201"/>
                  </a:cubicBezTo>
                  <a:lnTo>
                    <a:pt x="14186" y="201"/>
                  </a:lnTo>
                  <a:cubicBezTo>
                    <a:pt x="14019" y="210"/>
                    <a:pt x="13852" y="212"/>
                    <a:pt x="13686" y="212"/>
                  </a:cubicBezTo>
                  <a:cubicBezTo>
                    <a:pt x="13353" y="212"/>
                    <a:pt x="13025" y="201"/>
                    <a:pt x="12707" y="201"/>
                  </a:cubicBezTo>
                  <a:cubicBezTo>
                    <a:pt x="12958" y="602"/>
                    <a:pt x="13008" y="1129"/>
                    <a:pt x="12808" y="1580"/>
                  </a:cubicBezTo>
                  <a:cubicBezTo>
                    <a:pt x="12587" y="2109"/>
                    <a:pt x="12056" y="2425"/>
                    <a:pt x="11505" y="2425"/>
                  </a:cubicBezTo>
                  <a:cubicBezTo>
                    <a:pt x="11430" y="2425"/>
                    <a:pt x="11354" y="2419"/>
                    <a:pt x="11279" y="2407"/>
                  </a:cubicBezTo>
                  <a:cubicBezTo>
                    <a:pt x="10627" y="2332"/>
                    <a:pt x="10076" y="1830"/>
                    <a:pt x="10001" y="1179"/>
                  </a:cubicBezTo>
                  <a:cubicBezTo>
                    <a:pt x="9976" y="803"/>
                    <a:pt x="10101" y="452"/>
                    <a:pt x="10352" y="201"/>
                  </a:cubicBezTo>
                  <a:lnTo>
                    <a:pt x="10352" y="201"/>
                  </a:lnTo>
                  <a:cubicBezTo>
                    <a:pt x="9900" y="276"/>
                    <a:pt x="9474" y="301"/>
                    <a:pt x="9048" y="301"/>
                  </a:cubicBezTo>
                  <a:cubicBezTo>
                    <a:pt x="9299" y="778"/>
                    <a:pt x="9299" y="1379"/>
                    <a:pt x="9073" y="1855"/>
                  </a:cubicBezTo>
                  <a:cubicBezTo>
                    <a:pt x="8811" y="2380"/>
                    <a:pt x="8262" y="2676"/>
                    <a:pt x="7693" y="2676"/>
                  </a:cubicBezTo>
                  <a:cubicBezTo>
                    <a:pt x="7610" y="2676"/>
                    <a:pt x="7527" y="2670"/>
                    <a:pt x="7444" y="2657"/>
                  </a:cubicBezTo>
                  <a:cubicBezTo>
                    <a:pt x="6793" y="2557"/>
                    <a:pt x="6291" y="2081"/>
                    <a:pt x="6241" y="1404"/>
                  </a:cubicBezTo>
                  <a:cubicBezTo>
                    <a:pt x="6191" y="1003"/>
                    <a:pt x="6367" y="502"/>
                    <a:pt x="6667" y="226"/>
                  </a:cubicBezTo>
                  <a:lnTo>
                    <a:pt x="6667" y="226"/>
                  </a:lnTo>
                  <a:cubicBezTo>
                    <a:pt x="6520" y="233"/>
                    <a:pt x="6370" y="236"/>
                    <a:pt x="6220" y="236"/>
                  </a:cubicBezTo>
                  <a:cubicBezTo>
                    <a:pt x="5809" y="236"/>
                    <a:pt x="5392" y="213"/>
                    <a:pt x="4988" y="176"/>
                  </a:cubicBezTo>
                  <a:lnTo>
                    <a:pt x="4988" y="176"/>
                  </a:lnTo>
                  <a:cubicBezTo>
                    <a:pt x="5765" y="1003"/>
                    <a:pt x="5189" y="2532"/>
                    <a:pt x="3961" y="2607"/>
                  </a:cubicBezTo>
                  <a:cubicBezTo>
                    <a:pt x="3896" y="2614"/>
                    <a:pt x="3830" y="2617"/>
                    <a:pt x="3763" y="2617"/>
                  </a:cubicBezTo>
                  <a:cubicBezTo>
                    <a:pt x="3085" y="2617"/>
                    <a:pt x="2350" y="2273"/>
                    <a:pt x="2031" y="1680"/>
                  </a:cubicBezTo>
                  <a:cubicBezTo>
                    <a:pt x="1855" y="1354"/>
                    <a:pt x="1855" y="953"/>
                    <a:pt x="2006" y="652"/>
                  </a:cubicBezTo>
                  <a:lnTo>
                    <a:pt x="2006" y="652"/>
                  </a:lnTo>
                  <a:cubicBezTo>
                    <a:pt x="1790" y="699"/>
                    <a:pt x="1561" y="718"/>
                    <a:pt x="1329" y="718"/>
                  </a:cubicBezTo>
                  <a:cubicBezTo>
                    <a:pt x="941" y="718"/>
                    <a:pt x="547" y="665"/>
                    <a:pt x="201" y="602"/>
                  </a:cubicBezTo>
                  <a:lnTo>
                    <a:pt x="176" y="602"/>
                  </a:lnTo>
                  <a:cubicBezTo>
                    <a:pt x="527" y="6166"/>
                    <a:pt x="652" y="11755"/>
                    <a:pt x="652" y="17369"/>
                  </a:cubicBezTo>
                  <a:cubicBezTo>
                    <a:pt x="652" y="27369"/>
                    <a:pt x="251" y="37419"/>
                    <a:pt x="1" y="47369"/>
                  </a:cubicBezTo>
                  <a:cubicBezTo>
                    <a:pt x="1877" y="47360"/>
                    <a:pt x="3753" y="47357"/>
                    <a:pt x="5629" y="47357"/>
                  </a:cubicBezTo>
                  <a:cubicBezTo>
                    <a:pt x="12383" y="47357"/>
                    <a:pt x="19133" y="47403"/>
                    <a:pt x="25885" y="47403"/>
                  </a:cubicBezTo>
                  <a:cubicBezTo>
                    <a:pt x="32660" y="47403"/>
                    <a:pt x="39436" y="47356"/>
                    <a:pt x="46216" y="47169"/>
                  </a:cubicBezTo>
                  <a:cubicBezTo>
                    <a:pt x="46241" y="47169"/>
                    <a:pt x="46267" y="47194"/>
                    <a:pt x="46317" y="47194"/>
                  </a:cubicBezTo>
                  <a:cubicBezTo>
                    <a:pt x="45815" y="39349"/>
                    <a:pt x="46116" y="31379"/>
                    <a:pt x="46091" y="23510"/>
                  </a:cubicBezTo>
                  <a:cubicBezTo>
                    <a:pt x="46066" y="15690"/>
                    <a:pt x="46116" y="7870"/>
                    <a:pt x="46166" y="51"/>
                  </a:cubicBezTo>
                  <a:lnTo>
                    <a:pt x="46166" y="51"/>
                  </a:lnTo>
                  <a:cubicBezTo>
                    <a:pt x="45946" y="60"/>
                    <a:pt x="45723" y="66"/>
                    <a:pt x="45497" y="66"/>
                  </a:cubicBezTo>
                  <a:cubicBezTo>
                    <a:pt x="45106" y="66"/>
                    <a:pt x="44709" y="48"/>
                    <a:pt x="443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3" name="Google Shape;2433;p56"/>
            <p:cNvSpPr/>
            <p:nvPr/>
          </p:nvSpPr>
          <p:spPr>
            <a:xfrm>
              <a:off x="1631725" y="1023800"/>
              <a:ext cx="932975" cy="17650"/>
            </a:xfrm>
            <a:custGeom>
              <a:rect b="b" l="l" r="r" t="t"/>
              <a:pathLst>
                <a:path extrusionOk="0" h="706" w="37319">
                  <a:moveTo>
                    <a:pt x="24005" y="1"/>
                  </a:moveTo>
                  <a:cubicBezTo>
                    <a:pt x="16063" y="1"/>
                    <a:pt x="8121" y="34"/>
                    <a:pt x="201" y="277"/>
                  </a:cubicBezTo>
                  <a:cubicBezTo>
                    <a:pt x="25" y="302"/>
                    <a:pt x="0" y="578"/>
                    <a:pt x="201" y="578"/>
                  </a:cubicBezTo>
                  <a:cubicBezTo>
                    <a:pt x="4399" y="673"/>
                    <a:pt x="8603" y="705"/>
                    <a:pt x="12810" y="705"/>
                  </a:cubicBezTo>
                  <a:cubicBezTo>
                    <a:pt x="20859" y="705"/>
                    <a:pt x="28919" y="586"/>
                    <a:pt x="36968" y="553"/>
                  </a:cubicBezTo>
                  <a:cubicBezTo>
                    <a:pt x="37311" y="553"/>
                    <a:pt x="37319" y="1"/>
                    <a:pt x="36990" y="1"/>
                  </a:cubicBezTo>
                  <a:cubicBezTo>
                    <a:pt x="36983" y="1"/>
                    <a:pt x="36975" y="1"/>
                    <a:pt x="36968" y="2"/>
                  </a:cubicBezTo>
                  <a:cubicBezTo>
                    <a:pt x="35630" y="4"/>
                    <a:pt x="34292" y="5"/>
                    <a:pt x="32954" y="5"/>
                  </a:cubicBezTo>
                  <a:cubicBezTo>
                    <a:pt x="29972" y="5"/>
                    <a:pt x="26988" y="1"/>
                    <a:pt x="24005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4" name="Google Shape;2434;p56"/>
            <p:cNvSpPr/>
            <p:nvPr/>
          </p:nvSpPr>
          <p:spPr>
            <a:xfrm>
              <a:off x="1633600" y="849000"/>
              <a:ext cx="924200" cy="26400"/>
            </a:xfrm>
            <a:custGeom>
              <a:rect b="b" l="l" r="r" t="t"/>
              <a:pathLst>
                <a:path extrusionOk="0" h="1056" w="36968">
                  <a:moveTo>
                    <a:pt x="36665" y="0"/>
                  </a:moveTo>
                  <a:cubicBezTo>
                    <a:pt x="36658" y="0"/>
                    <a:pt x="36650" y="1"/>
                    <a:pt x="36642" y="1"/>
                  </a:cubicBezTo>
                  <a:cubicBezTo>
                    <a:pt x="24512" y="302"/>
                    <a:pt x="12256" y="1"/>
                    <a:pt x="126" y="628"/>
                  </a:cubicBezTo>
                  <a:cubicBezTo>
                    <a:pt x="0" y="628"/>
                    <a:pt x="0" y="803"/>
                    <a:pt x="126" y="803"/>
                  </a:cubicBezTo>
                  <a:cubicBezTo>
                    <a:pt x="3812" y="986"/>
                    <a:pt x="7517" y="1056"/>
                    <a:pt x="11229" y="1056"/>
                  </a:cubicBezTo>
                  <a:cubicBezTo>
                    <a:pt x="19707" y="1056"/>
                    <a:pt x="28223" y="694"/>
                    <a:pt x="36642" y="502"/>
                  </a:cubicBezTo>
                  <a:cubicBezTo>
                    <a:pt x="36960" y="478"/>
                    <a:pt x="36968" y="0"/>
                    <a:pt x="36665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5" name="Google Shape;2435;p56"/>
            <p:cNvSpPr/>
            <p:nvPr/>
          </p:nvSpPr>
          <p:spPr>
            <a:xfrm>
              <a:off x="1624825" y="765850"/>
              <a:ext cx="931725" cy="15325"/>
            </a:xfrm>
            <a:custGeom>
              <a:rect b="b" l="l" r="r" t="t"/>
              <a:pathLst>
                <a:path extrusionOk="0" h="613" w="37269">
                  <a:moveTo>
                    <a:pt x="14932" y="0"/>
                  </a:moveTo>
                  <a:cubicBezTo>
                    <a:pt x="9993" y="0"/>
                    <a:pt x="5055" y="58"/>
                    <a:pt x="126" y="270"/>
                  </a:cubicBezTo>
                  <a:cubicBezTo>
                    <a:pt x="1" y="270"/>
                    <a:pt x="1" y="470"/>
                    <a:pt x="126" y="470"/>
                  </a:cubicBezTo>
                  <a:cubicBezTo>
                    <a:pt x="3600" y="576"/>
                    <a:pt x="7078" y="613"/>
                    <a:pt x="10557" y="613"/>
                  </a:cubicBezTo>
                  <a:cubicBezTo>
                    <a:pt x="17949" y="613"/>
                    <a:pt x="25349" y="449"/>
                    <a:pt x="32735" y="449"/>
                  </a:cubicBezTo>
                  <a:cubicBezTo>
                    <a:pt x="34163" y="449"/>
                    <a:pt x="35591" y="456"/>
                    <a:pt x="37018" y="470"/>
                  </a:cubicBezTo>
                  <a:cubicBezTo>
                    <a:pt x="37269" y="470"/>
                    <a:pt x="37269" y="69"/>
                    <a:pt x="37018" y="69"/>
                  </a:cubicBezTo>
                  <a:cubicBezTo>
                    <a:pt x="35627" y="80"/>
                    <a:pt x="34236" y="85"/>
                    <a:pt x="32844" y="85"/>
                  </a:cubicBezTo>
                  <a:cubicBezTo>
                    <a:pt x="26878" y="85"/>
                    <a:pt x="20904" y="0"/>
                    <a:pt x="14932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6" name="Google Shape;2436;p56"/>
            <p:cNvSpPr/>
            <p:nvPr/>
          </p:nvSpPr>
          <p:spPr>
            <a:xfrm>
              <a:off x="1617300" y="1111525"/>
              <a:ext cx="938000" cy="28850"/>
            </a:xfrm>
            <a:custGeom>
              <a:rect b="b" l="l" r="r" t="t"/>
              <a:pathLst>
                <a:path extrusionOk="0" h="1154" w="37520">
                  <a:moveTo>
                    <a:pt x="37217" y="1"/>
                  </a:moveTo>
                  <a:cubicBezTo>
                    <a:pt x="37210" y="1"/>
                    <a:pt x="37202" y="1"/>
                    <a:pt x="37194" y="2"/>
                  </a:cubicBezTo>
                  <a:cubicBezTo>
                    <a:pt x="24863" y="528"/>
                    <a:pt x="12532" y="352"/>
                    <a:pt x="201" y="553"/>
                  </a:cubicBezTo>
                  <a:cubicBezTo>
                    <a:pt x="1" y="553"/>
                    <a:pt x="1" y="879"/>
                    <a:pt x="201" y="879"/>
                  </a:cubicBezTo>
                  <a:cubicBezTo>
                    <a:pt x="4211" y="1075"/>
                    <a:pt x="8230" y="1154"/>
                    <a:pt x="12253" y="1154"/>
                  </a:cubicBezTo>
                  <a:cubicBezTo>
                    <a:pt x="20578" y="1154"/>
                    <a:pt x="28914" y="816"/>
                    <a:pt x="37194" y="478"/>
                  </a:cubicBezTo>
                  <a:cubicBezTo>
                    <a:pt x="37512" y="478"/>
                    <a:pt x="37520" y="1"/>
                    <a:pt x="37217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7" name="Google Shape;2437;p56"/>
            <p:cNvSpPr/>
            <p:nvPr/>
          </p:nvSpPr>
          <p:spPr>
            <a:xfrm>
              <a:off x="1624825" y="1206075"/>
              <a:ext cx="921075" cy="16000"/>
            </a:xfrm>
            <a:custGeom>
              <a:rect b="b" l="l" r="r" t="t"/>
              <a:pathLst>
                <a:path extrusionOk="0" h="640" w="36843">
                  <a:moveTo>
                    <a:pt x="27075" y="0"/>
                  </a:moveTo>
                  <a:cubicBezTo>
                    <a:pt x="18133" y="0"/>
                    <a:pt x="9192" y="75"/>
                    <a:pt x="251" y="205"/>
                  </a:cubicBezTo>
                  <a:cubicBezTo>
                    <a:pt x="1" y="230"/>
                    <a:pt x="1" y="580"/>
                    <a:pt x="251" y="580"/>
                  </a:cubicBezTo>
                  <a:cubicBezTo>
                    <a:pt x="4914" y="619"/>
                    <a:pt x="9576" y="639"/>
                    <a:pt x="14239" y="639"/>
                  </a:cubicBezTo>
                  <a:cubicBezTo>
                    <a:pt x="21682" y="639"/>
                    <a:pt x="29124" y="588"/>
                    <a:pt x="36567" y="480"/>
                  </a:cubicBezTo>
                  <a:cubicBezTo>
                    <a:pt x="36843" y="480"/>
                    <a:pt x="36843" y="29"/>
                    <a:pt x="36567" y="29"/>
                  </a:cubicBezTo>
                  <a:cubicBezTo>
                    <a:pt x="33403" y="9"/>
                    <a:pt x="30239" y="0"/>
                    <a:pt x="27075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8" name="Google Shape;2438;p56"/>
            <p:cNvSpPr/>
            <p:nvPr/>
          </p:nvSpPr>
          <p:spPr>
            <a:xfrm>
              <a:off x="1625450" y="1448675"/>
              <a:ext cx="923575" cy="33500"/>
            </a:xfrm>
            <a:custGeom>
              <a:rect b="b" l="l" r="r" t="t"/>
              <a:pathLst>
                <a:path extrusionOk="0" h="1340" w="36943">
                  <a:moveTo>
                    <a:pt x="30950" y="0"/>
                  </a:moveTo>
                  <a:cubicBezTo>
                    <a:pt x="23023" y="0"/>
                    <a:pt x="15118" y="650"/>
                    <a:pt x="7193" y="650"/>
                  </a:cubicBezTo>
                  <a:cubicBezTo>
                    <a:pt x="4873" y="650"/>
                    <a:pt x="2551" y="595"/>
                    <a:pt x="226" y="450"/>
                  </a:cubicBezTo>
                  <a:cubicBezTo>
                    <a:pt x="1" y="450"/>
                    <a:pt x="26" y="751"/>
                    <a:pt x="226" y="776"/>
                  </a:cubicBezTo>
                  <a:cubicBezTo>
                    <a:pt x="3527" y="1196"/>
                    <a:pt x="6842" y="1340"/>
                    <a:pt x="10163" y="1340"/>
                  </a:cubicBezTo>
                  <a:cubicBezTo>
                    <a:pt x="17435" y="1340"/>
                    <a:pt x="24740" y="649"/>
                    <a:pt x="32014" y="649"/>
                  </a:cubicBezTo>
                  <a:cubicBezTo>
                    <a:pt x="33525" y="649"/>
                    <a:pt x="35035" y="679"/>
                    <a:pt x="36542" y="751"/>
                  </a:cubicBezTo>
                  <a:cubicBezTo>
                    <a:pt x="36550" y="752"/>
                    <a:pt x="36558" y="752"/>
                    <a:pt x="36565" y="752"/>
                  </a:cubicBezTo>
                  <a:cubicBezTo>
                    <a:pt x="36943" y="752"/>
                    <a:pt x="36935" y="149"/>
                    <a:pt x="36542" y="125"/>
                  </a:cubicBezTo>
                  <a:cubicBezTo>
                    <a:pt x="34677" y="36"/>
                    <a:pt x="32813" y="0"/>
                    <a:pt x="30950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9" name="Google Shape;2439;p56"/>
            <p:cNvSpPr/>
            <p:nvPr/>
          </p:nvSpPr>
          <p:spPr>
            <a:xfrm>
              <a:off x="1624200" y="934225"/>
              <a:ext cx="919200" cy="21800"/>
            </a:xfrm>
            <a:custGeom>
              <a:rect b="b" l="l" r="r" t="t"/>
              <a:pathLst>
                <a:path extrusionOk="0" h="872" w="36768">
                  <a:moveTo>
                    <a:pt x="26200" y="37"/>
                  </a:moveTo>
                  <a:cubicBezTo>
                    <a:pt x="23572" y="37"/>
                    <a:pt x="20944" y="54"/>
                    <a:pt x="18321" y="76"/>
                  </a:cubicBezTo>
                  <a:cubicBezTo>
                    <a:pt x="12281" y="126"/>
                    <a:pt x="6166" y="1"/>
                    <a:pt x="151" y="602"/>
                  </a:cubicBezTo>
                  <a:cubicBezTo>
                    <a:pt x="26" y="602"/>
                    <a:pt x="0" y="828"/>
                    <a:pt x="151" y="828"/>
                  </a:cubicBezTo>
                  <a:cubicBezTo>
                    <a:pt x="1223" y="859"/>
                    <a:pt x="2297" y="872"/>
                    <a:pt x="3372" y="872"/>
                  </a:cubicBezTo>
                  <a:cubicBezTo>
                    <a:pt x="8352" y="872"/>
                    <a:pt x="13353" y="593"/>
                    <a:pt x="18321" y="552"/>
                  </a:cubicBezTo>
                  <a:cubicBezTo>
                    <a:pt x="19725" y="540"/>
                    <a:pt x="21130" y="536"/>
                    <a:pt x="22536" y="536"/>
                  </a:cubicBezTo>
                  <a:cubicBezTo>
                    <a:pt x="27179" y="536"/>
                    <a:pt x="31830" y="589"/>
                    <a:pt x="36467" y="627"/>
                  </a:cubicBezTo>
                  <a:cubicBezTo>
                    <a:pt x="36768" y="627"/>
                    <a:pt x="36768" y="176"/>
                    <a:pt x="36467" y="151"/>
                  </a:cubicBezTo>
                  <a:cubicBezTo>
                    <a:pt x="33050" y="66"/>
                    <a:pt x="29624" y="37"/>
                    <a:pt x="26200" y="37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0" name="Google Shape;2440;p56"/>
            <p:cNvSpPr/>
            <p:nvPr/>
          </p:nvSpPr>
          <p:spPr>
            <a:xfrm>
              <a:off x="1629200" y="1281975"/>
              <a:ext cx="912325" cy="25100"/>
            </a:xfrm>
            <a:custGeom>
              <a:rect b="b" l="l" r="r" t="t"/>
              <a:pathLst>
                <a:path extrusionOk="0" h="1004" w="36493">
                  <a:moveTo>
                    <a:pt x="36142" y="1"/>
                  </a:moveTo>
                  <a:cubicBezTo>
                    <a:pt x="24212" y="76"/>
                    <a:pt x="12232" y="176"/>
                    <a:pt x="302" y="552"/>
                  </a:cubicBezTo>
                  <a:cubicBezTo>
                    <a:pt x="1" y="552"/>
                    <a:pt x="1" y="1003"/>
                    <a:pt x="302" y="1003"/>
                  </a:cubicBezTo>
                  <a:cubicBezTo>
                    <a:pt x="12257" y="903"/>
                    <a:pt x="24212" y="652"/>
                    <a:pt x="36142" y="527"/>
                  </a:cubicBezTo>
                  <a:cubicBezTo>
                    <a:pt x="36492" y="527"/>
                    <a:pt x="36492" y="1"/>
                    <a:pt x="36142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1" name="Google Shape;2441;p56"/>
            <p:cNvSpPr/>
            <p:nvPr/>
          </p:nvSpPr>
          <p:spPr>
            <a:xfrm>
              <a:off x="1621075" y="1360300"/>
              <a:ext cx="919825" cy="23325"/>
            </a:xfrm>
            <a:custGeom>
              <a:rect b="b" l="l" r="r" t="t"/>
              <a:pathLst>
                <a:path extrusionOk="0" h="933" w="36793">
                  <a:moveTo>
                    <a:pt x="36467" y="0"/>
                  </a:moveTo>
                  <a:cubicBezTo>
                    <a:pt x="24411" y="51"/>
                    <a:pt x="12331" y="76"/>
                    <a:pt x="276" y="477"/>
                  </a:cubicBezTo>
                  <a:cubicBezTo>
                    <a:pt x="0" y="477"/>
                    <a:pt x="0" y="903"/>
                    <a:pt x="276" y="903"/>
                  </a:cubicBezTo>
                  <a:cubicBezTo>
                    <a:pt x="2225" y="923"/>
                    <a:pt x="4175" y="932"/>
                    <a:pt x="6126" y="932"/>
                  </a:cubicBezTo>
                  <a:cubicBezTo>
                    <a:pt x="16243" y="932"/>
                    <a:pt x="26381" y="687"/>
                    <a:pt x="36467" y="477"/>
                  </a:cubicBezTo>
                  <a:cubicBezTo>
                    <a:pt x="36792" y="477"/>
                    <a:pt x="36792" y="0"/>
                    <a:pt x="36467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42" name="Google Shape;2442;p56"/>
          <p:cNvGrpSpPr/>
          <p:nvPr/>
        </p:nvGrpSpPr>
        <p:grpSpPr>
          <a:xfrm>
            <a:off x="6604940" y="3898502"/>
            <a:ext cx="1745583" cy="230173"/>
            <a:chOff x="1394800" y="3522000"/>
            <a:chExt cx="1048650" cy="138275"/>
          </a:xfrm>
        </p:grpSpPr>
        <p:sp>
          <p:nvSpPr>
            <p:cNvPr id="2443" name="Google Shape;2443;p56"/>
            <p:cNvSpPr/>
            <p:nvPr/>
          </p:nvSpPr>
          <p:spPr>
            <a:xfrm>
              <a:off x="1394800" y="3522000"/>
              <a:ext cx="1048650" cy="125000"/>
            </a:xfrm>
            <a:custGeom>
              <a:rect b="b" l="l" r="r" t="t"/>
              <a:pathLst>
                <a:path extrusionOk="0" h="5000" w="41946">
                  <a:moveTo>
                    <a:pt x="39862" y="375"/>
                  </a:moveTo>
                  <a:cubicBezTo>
                    <a:pt x="39752" y="375"/>
                    <a:pt x="39641" y="393"/>
                    <a:pt x="39545" y="429"/>
                  </a:cubicBezTo>
                  <a:cubicBezTo>
                    <a:pt x="38422" y="860"/>
                    <a:pt x="37231" y="1220"/>
                    <a:pt x="36143" y="1737"/>
                  </a:cubicBezTo>
                  <a:cubicBezTo>
                    <a:pt x="35848" y="1880"/>
                    <a:pt x="35723" y="1951"/>
                    <a:pt x="35630" y="1951"/>
                  </a:cubicBezTo>
                  <a:cubicBezTo>
                    <a:pt x="35516" y="1951"/>
                    <a:pt x="35452" y="1837"/>
                    <a:pt x="35173" y="1598"/>
                  </a:cubicBezTo>
                  <a:cubicBezTo>
                    <a:pt x="34984" y="1431"/>
                    <a:pt x="34785" y="1277"/>
                    <a:pt x="34571" y="1141"/>
                  </a:cubicBezTo>
                  <a:lnTo>
                    <a:pt x="34571" y="1141"/>
                  </a:lnTo>
                  <a:cubicBezTo>
                    <a:pt x="34760" y="1337"/>
                    <a:pt x="34920" y="1576"/>
                    <a:pt x="35020" y="1741"/>
                  </a:cubicBezTo>
                  <a:cubicBezTo>
                    <a:pt x="35131" y="1926"/>
                    <a:pt x="35491" y="2693"/>
                    <a:pt x="35038" y="2721"/>
                  </a:cubicBezTo>
                  <a:cubicBezTo>
                    <a:pt x="34856" y="2736"/>
                    <a:pt x="34678" y="2739"/>
                    <a:pt x="34500" y="2739"/>
                  </a:cubicBezTo>
                  <a:cubicBezTo>
                    <a:pt x="34336" y="2739"/>
                    <a:pt x="34171" y="2736"/>
                    <a:pt x="34008" y="2725"/>
                  </a:cubicBezTo>
                  <a:lnTo>
                    <a:pt x="34008" y="2725"/>
                  </a:lnTo>
                  <a:cubicBezTo>
                    <a:pt x="34282" y="3003"/>
                    <a:pt x="34556" y="3274"/>
                    <a:pt x="34974" y="3420"/>
                  </a:cubicBezTo>
                  <a:cubicBezTo>
                    <a:pt x="35244" y="3516"/>
                    <a:pt x="35509" y="3559"/>
                    <a:pt x="35766" y="3559"/>
                  </a:cubicBezTo>
                  <a:cubicBezTo>
                    <a:pt x="36322" y="3559"/>
                    <a:pt x="36853" y="3370"/>
                    <a:pt x="37410" y="3164"/>
                  </a:cubicBezTo>
                  <a:cubicBezTo>
                    <a:pt x="38547" y="2736"/>
                    <a:pt x="39677" y="2290"/>
                    <a:pt x="40811" y="1851"/>
                  </a:cubicBezTo>
                  <a:cubicBezTo>
                    <a:pt x="41945" y="1416"/>
                    <a:pt x="40747" y="375"/>
                    <a:pt x="39862" y="375"/>
                  </a:cubicBezTo>
                  <a:close/>
                  <a:moveTo>
                    <a:pt x="1498" y="1719"/>
                  </a:moveTo>
                  <a:cubicBezTo>
                    <a:pt x="1242" y="1894"/>
                    <a:pt x="996" y="2076"/>
                    <a:pt x="761" y="2265"/>
                  </a:cubicBezTo>
                  <a:cubicBezTo>
                    <a:pt x="1" y="2874"/>
                    <a:pt x="1103" y="3669"/>
                    <a:pt x="1926" y="3669"/>
                  </a:cubicBezTo>
                  <a:cubicBezTo>
                    <a:pt x="2130" y="3669"/>
                    <a:pt x="2311" y="3623"/>
                    <a:pt x="2451" y="3513"/>
                  </a:cubicBezTo>
                  <a:cubicBezTo>
                    <a:pt x="2618" y="3381"/>
                    <a:pt x="2793" y="3242"/>
                    <a:pt x="2975" y="3106"/>
                  </a:cubicBezTo>
                  <a:cubicBezTo>
                    <a:pt x="2436" y="3031"/>
                    <a:pt x="1502" y="2211"/>
                    <a:pt x="1498" y="1719"/>
                  </a:cubicBezTo>
                  <a:close/>
                  <a:moveTo>
                    <a:pt x="6376" y="1"/>
                  </a:moveTo>
                  <a:cubicBezTo>
                    <a:pt x="5271" y="1"/>
                    <a:pt x="4137" y="310"/>
                    <a:pt x="3064" y="814"/>
                  </a:cubicBezTo>
                  <a:cubicBezTo>
                    <a:pt x="3998" y="475"/>
                    <a:pt x="4989" y="264"/>
                    <a:pt x="5977" y="264"/>
                  </a:cubicBezTo>
                  <a:cubicBezTo>
                    <a:pt x="6366" y="264"/>
                    <a:pt x="6755" y="297"/>
                    <a:pt x="7136" y="368"/>
                  </a:cubicBezTo>
                  <a:cubicBezTo>
                    <a:pt x="7849" y="500"/>
                    <a:pt x="8519" y="789"/>
                    <a:pt x="9090" y="1242"/>
                  </a:cubicBezTo>
                  <a:cubicBezTo>
                    <a:pt x="9771" y="1780"/>
                    <a:pt x="10310" y="2889"/>
                    <a:pt x="11236" y="3003"/>
                  </a:cubicBezTo>
                  <a:cubicBezTo>
                    <a:pt x="11843" y="3082"/>
                    <a:pt x="13137" y="4686"/>
                    <a:pt x="12449" y="4686"/>
                  </a:cubicBezTo>
                  <a:cubicBezTo>
                    <a:pt x="12428" y="4686"/>
                    <a:pt x="12403" y="4686"/>
                    <a:pt x="12378" y="4683"/>
                  </a:cubicBezTo>
                  <a:cubicBezTo>
                    <a:pt x="10777" y="4479"/>
                    <a:pt x="10120" y="3574"/>
                    <a:pt x="9033" y="2557"/>
                  </a:cubicBezTo>
                  <a:cubicBezTo>
                    <a:pt x="8787" y="2329"/>
                    <a:pt x="8501" y="2168"/>
                    <a:pt x="8191" y="2061"/>
                  </a:cubicBezTo>
                  <a:lnTo>
                    <a:pt x="8191" y="2061"/>
                  </a:lnTo>
                  <a:cubicBezTo>
                    <a:pt x="8366" y="2204"/>
                    <a:pt x="8534" y="2372"/>
                    <a:pt x="8698" y="2571"/>
                  </a:cubicBezTo>
                  <a:cubicBezTo>
                    <a:pt x="9742" y="3855"/>
                    <a:pt x="10719" y="4903"/>
                    <a:pt x="12481" y="4903"/>
                  </a:cubicBezTo>
                  <a:cubicBezTo>
                    <a:pt x="12528" y="4903"/>
                    <a:pt x="12574" y="4903"/>
                    <a:pt x="12620" y="4900"/>
                  </a:cubicBezTo>
                  <a:cubicBezTo>
                    <a:pt x="14603" y="4843"/>
                    <a:pt x="15879" y="3509"/>
                    <a:pt x="17384" y="2415"/>
                  </a:cubicBezTo>
                  <a:cubicBezTo>
                    <a:pt x="17687" y="2193"/>
                    <a:pt x="17983" y="2001"/>
                    <a:pt x="18268" y="1862"/>
                  </a:cubicBezTo>
                  <a:lnTo>
                    <a:pt x="18268" y="1862"/>
                  </a:lnTo>
                  <a:cubicBezTo>
                    <a:pt x="18140" y="1880"/>
                    <a:pt x="17997" y="1923"/>
                    <a:pt x="17826" y="2001"/>
                  </a:cubicBezTo>
                  <a:cubicBezTo>
                    <a:pt x="17259" y="2261"/>
                    <a:pt x="16703" y="2860"/>
                    <a:pt x="16157" y="3188"/>
                  </a:cubicBezTo>
                  <a:cubicBezTo>
                    <a:pt x="15630" y="3502"/>
                    <a:pt x="15081" y="3763"/>
                    <a:pt x="14521" y="4008"/>
                  </a:cubicBezTo>
                  <a:cubicBezTo>
                    <a:pt x="14381" y="4069"/>
                    <a:pt x="14125" y="4158"/>
                    <a:pt x="13914" y="4158"/>
                  </a:cubicBezTo>
                  <a:cubicBezTo>
                    <a:pt x="13740" y="4158"/>
                    <a:pt x="13593" y="4097"/>
                    <a:pt x="13565" y="3908"/>
                  </a:cubicBezTo>
                  <a:cubicBezTo>
                    <a:pt x="13501" y="3506"/>
                    <a:pt x="14389" y="3103"/>
                    <a:pt x="14663" y="2985"/>
                  </a:cubicBezTo>
                  <a:cubicBezTo>
                    <a:pt x="16246" y="2293"/>
                    <a:pt x="17441" y="703"/>
                    <a:pt x="19241" y="493"/>
                  </a:cubicBezTo>
                  <a:cubicBezTo>
                    <a:pt x="19366" y="478"/>
                    <a:pt x="19495" y="468"/>
                    <a:pt x="19623" y="468"/>
                  </a:cubicBezTo>
                  <a:cubicBezTo>
                    <a:pt x="20097" y="468"/>
                    <a:pt x="20582" y="585"/>
                    <a:pt x="20936" y="921"/>
                  </a:cubicBezTo>
                  <a:cubicBezTo>
                    <a:pt x="21221" y="1195"/>
                    <a:pt x="21278" y="1566"/>
                    <a:pt x="21535" y="1859"/>
                  </a:cubicBezTo>
                  <a:cubicBezTo>
                    <a:pt x="21848" y="2211"/>
                    <a:pt x="22233" y="2346"/>
                    <a:pt x="22672" y="2504"/>
                  </a:cubicBezTo>
                  <a:cubicBezTo>
                    <a:pt x="23003" y="2621"/>
                    <a:pt x="22255" y="3313"/>
                    <a:pt x="21563" y="3620"/>
                  </a:cubicBezTo>
                  <a:cubicBezTo>
                    <a:pt x="21749" y="3773"/>
                    <a:pt x="21945" y="3919"/>
                    <a:pt x="22159" y="4055"/>
                  </a:cubicBezTo>
                  <a:cubicBezTo>
                    <a:pt x="23121" y="4661"/>
                    <a:pt x="24266" y="4986"/>
                    <a:pt x="25407" y="4999"/>
                  </a:cubicBezTo>
                  <a:cubicBezTo>
                    <a:pt x="24968" y="4464"/>
                    <a:pt x="24783" y="3694"/>
                    <a:pt x="25393" y="3541"/>
                  </a:cubicBezTo>
                  <a:cubicBezTo>
                    <a:pt x="26395" y="3288"/>
                    <a:pt x="27272" y="2835"/>
                    <a:pt x="28034" y="2137"/>
                  </a:cubicBezTo>
                  <a:cubicBezTo>
                    <a:pt x="28666" y="1555"/>
                    <a:pt x="29183" y="960"/>
                    <a:pt x="30024" y="689"/>
                  </a:cubicBezTo>
                  <a:cubicBezTo>
                    <a:pt x="30085" y="671"/>
                    <a:pt x="30146" y="664"/>
                    <a:pt x="30206" y="664"/>
                  </a:cubicBezTo>
                  <a:cubicBezTo>
                    <a:pt x="30723" y="664"/>
                    <a:pt x="31291" y="1302"/>
                    <a:pt x="31433" y="1865"/>
                  </a:cubicBezTo>
                  <a:cubicBezTo>
                    <a:pt x="31647" y="1812"/>
                    <a:pt x="31864" y="1787"/>
                    <a:pt x="32082" y="1787"/>
                  </a:cubicBezTo>
                  <a:lnTo>
                    <a:pt x="32193" y="1787"/>
                  </a:lnTo>
                  <a:cubicBezTo>
                    <a:pt x="32175" y="1762"/>
                    <a:pt x="32160" y="1737"/>
                    <a:pt x="32142" y="1712"/>
                  </a:cubicBezTo>
                  <a:cubicBezTo>
                    <a:pt x="32071" y="1591"/>
                    <a:pt x="31697" y="725"/>
                    <a:pt x="32078" y="725"/>
                  </a:cubicBezTo>
                  <a:cubicBezTo>
                    <a:pt x="32093" y="725"/>
                    <a:pt x="32111" y="725"/>
                    <a:pt x="32125" y="728"/>
                  </a:cubicBezTo>
                  <a:cubicBezTo>
                    <a:pt x="32545" y="792"/>
                    <a:pt x="32963" y="824"/>
                    <a:pt x="33380" y="824"/>
                  </a:cubicBezTo>
                  <a:cubicBezTo>
                    <a:pt x="33559" y="824"/>
                    <a:pt x="33740" y="817"/>
                    <a:pt x="33918" y="806"/>
                  </a:cubicBezTo>
                  <a:lnTo>
                    <a:pt x="33947" y="806"/>
                  </a:lnTo>
                  <a:cubicBezTo>
                    <a:pt x="33195" y="457"/>
                    <a:pt x="32356" y="271"/>
                    <a:pt x="31522" y="271"/>
                  </a:cubicBezTo>
                  <a:cubicBezTo>
                    <a:pt x="30919" y="271"/>
                    <a:pt x="30320" y="368"/>
                    <a:pt x="29754" y="575"/>
                  </a:cubicBezTo>
                  <a:cubicBezTo>
                    <a:pt x="27928" y="1242"/>
                    <a:pt x="27186" y="3406"/>
                    <a:pt x="25090" y="3491"/>
                  </a:cubicBezTo>
                  <a:cubicBezTo>
                    <a:pt x="25044" y="3495"/>
                    <a:pt x="24996" y="3495"/>
                    <a:pt x="24950" y="3495"/>
                  </a:cubicBezTo>
                  <a:cubicBezTo>
                    <a:pt x="22857" y="3495"/>
                    <a:pt x="22544" y="1462"/>
                    <a:pt x="20967" y="542"/>
                  </a:cubicBezTo>
                  <a:cubicBezTo>
                    <a:pt x="20340" y="175"/>
                    <a:pt x="19641" y="11"/>
                    <a:pt x="18938" y="11"/>
                  </a:cubicBezTo>
                  <a:cubicBezTo>
                    <a:pt x="18072" y="11"/>
                    <a:pt x="17202" y="257"/>
                    <a:pt x="16446" y="671"/>
                  </a:cubicBezTo>
                  <a:cubicBezTo>
                    <a:pt x="15515" y="1177"/>
                    <a:pt x="14781" y="1966"/>
                    <a:pt x="13918" y="2568"/>
                  </a:cubicBezTo>
                  <a:cubicBezTo>
                    <a:pt x="13369" y="2950"/>
                    <a:pt x="12941" y="3224"/>
                    <a:pt x="12352" y="3224"/>
                  </a:cubicBezTo>
                  <a:cubicBezTo>
                    <a:pt x="12210" y="3224"/>
                    <a:pt x="12057" y="3210"/>
                    <a:pt x="11889" y="3174"/>
                  </a:cubicBezTo>
                  <a:cubicBezTo>
                    <a:pt x="11090" y="3003"/>
                    <a:pt x="11012" y="2667"/>
                    <a:pt x="10534" y="2061"/>
                  </a:cubicBezTo>
                  <a:cubicBezTo>
                    <a:pt x="9365" y="589"/>
                    <a:pt x="7899" y="1"/>
                    <a:pt x="6376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4" name="Google Shape;2444;p56"/>
            <p:cNvSpPr/>
            <p:nvPr/>
          </p:nvSpPr>
          <p:spPr>
            <a:xfrm>
              <a:off x="1432150" y="3542325"/>
              <a:ext cx="167450" cy="57425"/>
            </a:xfrm>
            <a:custGeom>
              <a:rect b="b" l="l" r="r" t="t"/>
              <a:pathLst>
                <a:path extrusionOk="0" h="2297" w="6698">
                  <a:moveTo>
                    <a:pt x="1570" y="1"/>
                  </a:moveTo>
                  <a:lnTo>
                    <a:pt x="1570" y="1"/>
                  </a:lnTo>
                  <a:cubicBezTo>
                    <a:pt x="1278" y="108"/>
                    <a:pt x="989" y="228"/>
                    <a:pt x="707" y="361"/>
                  </a:cubicBezTo>
                  <a:cubicBezTo>
                    <a:pt x="682" y="368"/>
                    <a:pt x="657" y="378"/>
                    <a:pt x="636" y="393"/>
                  </a:cubicBezTo>
                  <a:cubicBezTo>
                    <a:pt x="482" y="468"/>
                    <a:pt x="329" y="542"/>
                    <a:pt x="176" y="625"/>
                  </a:cubicBezTo>
                  <a:cubicBezTo>
                    <a:pt x="54" y="689"/>
                    <a:pt x="1" y="789"/>
                    <a:pt x="4" y="906"/>
                  </a:cubicBezTo>
                  <a:cubicBezTo>
                    <a:pt x="500" y="564"/>
                    <a:pt x="1028" y="257"/>
                    <a:pt x="1570" y="1"/>
                  </a:cubicBezTo>
                  <a:close/>
                  <a:moveTo>
                    <a:pt x="5093" y="685"/>
                  </a:moveTo>
                  <a:cubicBezTo>
                    <a:pt x="3862" y="685"/>
                    <a:pt x="2557" y="1480"/>
                    <a:pt x="1481" y="2293"/>
                  </a:cubicBezTo>
                  <a:cubicBezTo>
                    <a:pt x="1505" y="2297"/>
                    <a:pt x="1530" y="2297"/>
                    <a:pt x="1556" y="2297"/>
                  </a:cubicBezTo>
                  <a:cubicBezTo>
                    <a:pt x="1588" y="2297"/>
                    <a:pt x="1616" y="2293"/>
                    <a:pt x="1645" y="2286"/>
                  </a:cubicBezTo>
                  <a:cubicBezTo>
                    <a:pt x="1984" y="2204"/>
                    <a:pt x="2009" y="2186"/>
                    <a:pt x="2254" y="1983"/>
                  </a:cubicBezTo>
                  <a:cubicBezTo>
                    <a:pt x="3232" y="1530"/>
                    <a:pt x="4497" y="1092"/>
                    <a:pt x="5631" y="1092"/>
                  </a:cubicBezTo>
                  <a:cubicBezTo>
                    <a:pt x="6006" y="1092"/>
                    <a:pt x="6365" y="1138"/>
                    <a:pt x="6697" y="1248"/>
                  </a:cubicBezTo>
                  <a:cubicBezTo>
                    <a:pt x="6199" y="849"/>
                    <a:pt x="5653" y="685"/>
                    <a:pt x="5093" y="685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5" name="Google Shape;2445;p56"/>
            <p:cNvSpPr/>
            <p:nvPr/>
          </p:nvSpPr>
          <p:spPr>
            <a:xfrm>
              <a:off x="1432250" y="3528600"/>
              <a:ext cx="291000" cy="110575"/>
            </a:xfrm>
            <a:custGeom>
              <a:rect b="b" l="l" r="r" t="t"/>
              <a:pathLst>
                <a:path extrusionOk="0" h="4423" w="11640">
                  <a:moveTo>
                    <a:pt x="4479" y="0"/>
                  </a:moveTo>
                  <a:cubicBezTo>
                    <a:pt x="3491" y="0"/>
                    <a:pt x="2500" y="211"/>
                    <a:pt x="1566" y="550"/>
                  </a:cubicBezTo>
                  <a:cubicBezTo>
                    <a:pt x="1024" y="806"/>
                    <a:pt x="496" y="1113"/>
                    <a:pt x="0" y="1455"/>
                  </a:cubicBezTo>
                  <a:cubicBezTo>
                    <a:pt x="4" y="1947"/>
                    <a:pt x="938" y="2767"/>
                    <a:pt x="1477" y="2842"/>
                  </a:cubicBezTo>
                  <a:cubicBezTo>
                    <a:pt x="2553" y="2029"/>
                    <a:pt x="3858" y="1234"/>
                    <a:pt x="5089" y="1234"/>
                  </a:cubicBezTo>
                  <a:cubicBezTo>
                    <a:pt x="5649" y="1234"/>
                    <a:pt x="6195" y="1398"/>
                    <a:pt x="6693" y="1797"/>
                  </a:cubicBezTo>
                  <a:cubicBezTo>
                    <a:pt x="7003" y="1904"/>
                    <a:pt x="7289" y="2065"/>
                    <a:pt x="7535" y="2293"/>
                  </a:cubicBezTo>
                  <a:cubicBezTo>
                    <a:pt x="8622" y="3310"/>
                    <a:pt x="9279" y="4215"/>
                    <a:pt x="10880" y="4419"/>
                  </a:cubicBezTo>
                  <a:cubicBezTo>
                    <a:pt x="10905" y="4422"/>
                    <a:pt x="10930" y="4422"/>
                    <a:pt x="10951" y="4422"/>
                  </a:cubicBezTo>
                  <a:cubicBezTo>
                    <a:pt x="11639" y="4422"/>
                    <a:pt x="10345" y="2818"/>
                    <a:pt x="9738" y="2739"/>
                  </a:cubicBezTo>
                  <a:cubicBezTo>
                    <a:pt x="8812" y="2625"/>
                    <a:pt x="8273" y="1516"/>
                    <a:pt x="7592" y="978"/>
                  </a:cubicBezTo>
                  <a:cubicBezTo>
                    <a:pt x="7021" y="525"/>
                    <a:pt x="6351" y="236"/>
                    <a:pt x="5638" y="104"/>
                  </a:cubicBezTo>
                  <a:cubicBezTo>
                    <a:pt x="5257" y="33"/>
                    <a:pt x="4868" y="0"/>
                    <a:pt x="4479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6" name="Google Shape;2446;p56"/>
            <p:cNvSpPr/>
            <p:nvPr/>
          </p:nvSpPr>
          <p:spPr>
            <a:xfrm>
              <a:off x="1851500" y="3562750"/>
              <a:ext cx="82400" cy="53425"/>
            </a:xfrm>
            <a:custGeom>
              <a:rect b="b" l="l" r="r" t="t"/>
              <a:pathLst>
                <a:path extrusionOk="0" h="2137" w="3296">
                  <a:moveTo>
                    <a:pt x="881" y="0"/>
                  </a:moveTo>
                  <a:cubicBezTo>
                    <a:pt x="596" y="0"/>
                    <a:pt x="300" y="86"/>
                    <a:pt x="0" y="232"/>
                  </a:cubicBezTo>
                  <a:cubicBezTo>
                    <a:pt x="36" y="229"/>
                    <a:pt x="68" y="224"/>
                    <a:pt x="104" y="224"/>
                  </a:cubicBezTo>
                  <a:cubicBezTo>
                    <a:pt x="667" y="224"/>
                    <a:pt x="817" y="852"/>
                    <a:pt x="1259" y="1369"/>
                  </a:cubicBezTo>
                  <a:cubicBezTo>
                    <a:pt x="1594" y="1758"/>
                    <a:pt x="2097" y="1940"/>
                    <a:pt x="2564" y="2107"/>
                  </a:cubicBezTo>
                  <a:cubicBezTo>
                    <a:pt x="2614" y="2125"/>
                    <a:pt x="2671" y="2136"/>
                    <a:pt x="2735" y="2136"/>
                  </a:cubicBezTo>
                  <a:cubicBezTo>
                    <a:pt x="2899" y="2136"/>
                    <a:pt x="3096" y="2079"/>
                    <a:pt x="3295" y="1990"/>
                  </a:cubicBezTo>
                  <a:cubicBezTo>
                    <a:pt x="2920" y="1669"/>
                    <a:pt x="2599" y="1302"/>
                    <a:pt x="2293" y="881"/>
                  </a:cubicBezTo>
                  <a:cubicBezTo>
                    <a:pt x="1833" y="250"/>
                    <a:pt x="1366" y="0"/>
                    <a:pt x="881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7" name="Google Shape;2447;p56"/>
            <p:cNvSpPr/>
            <p:nvPr/>
          </p:nvSpPr>
          <p:spPr>
            <a:xfrm>
              <a:off x="1732300" y="3533675"/>
              <a:ext cx="237600" cy="92300"/>
            </a:xfrm>
            <a:custGeom>
              <a:rect b="b" l="l" r="r" t="t"/>
              <a:pathLst>
                <a:path extrusionOk="0" h="3692" w="9504">
                  <a:moveTo>
                    <a:pt x="6123" y="1"/>
                  </a:moveTo>
                  <a:cubicBezTo>
                    <a:pt x="5995" y="1"/>
                    <a:pt x="5866" y="11"/>
                    <a:pt x="5741" y="26"/>
                  </a:cubicBezTo>
                  <a:cubicBezTo>
                    <a:pt x="3941" y="236"/>
                    <a:pt x="2746" y="1826"/>
                    <a:pt x="1163" y="2518"/>
                  </a:cubicBezTo>
                  <a:cubicBezTo>
                    <a:pt x="889" y="2636"/>
                    <a:pt x="1" y="3039"/>
                    <a:pt x="65" y="3441"/>
                  </a:cubicBezTo>
                  <a:cubicBezTo>
                    <a:pt x="93" y="3630"/>
                    <a:pt x="240" y="3691"/>
                    <a:pt x="414" y="3691"/>
                  </a:cubicBezTo>
                  <a:cubicBezTo>
                    <a:pt x="625" y="3691"/>
                    <a:pt x="881" y="3602"/>
                    <a:pt x="1021" y="3541"/>
                  </a:cubicBezTo>
                  <a:cubicBezTo>
                    <a:pt x="1581" y="3296"/>
                    <a:pt x="2130" y="3035"/>
                    <a:pt x="2657" y="2721"/>
                  </a:cubicBezTo>
                  <a:cubicBezTo>
                    <a:pt x="3203" y="2393"/>
                    <a:pt x="3759" y="1794"/>
                    <a:pt x="4326" y="1534"/>
                  </a:cubicBezTo>
                  <a:cubicBezTo>
                    <a:pt x="4497" y="1456"/>
                    <a:pt x="4640" y="1413"/>
                    <a:pt x="4768" y="1395"/>
                  </a:cubicBezTo>
                  <a:cubicBezTo>
                    <a:pt x="5068" y="1249"/>
                    <a:pt x="5364" y="1163"/>
                    <a:pt x="5649" y="1163"/>
                  </a:cubicBezTo>
                  <a:cubicBezTo>
                    <a:pt x="6134" y="1163"/>
                    <a:pt x="6601" y="1413"/>
                    <a:pt x="7061" y="2044"/>
                  </a:cubicBezTo>
                  <a:cubicBezTo>
                    <a:pt x="7367" y="2465"/>
                    <a:pt x="7688" y="2832"/>
                    <a:pt x="8063" y="3153"/>
                  </a:cubicBezTo>
                  <a:cubicBezTo>
                    <a:pt x="8755" y="2846"/>
                    <a:pt x="9503" y="2154"/>
                    <a:pt x="9172" y="2037"/>
                  </a:cubicBezTo>
                  <a:cubicBezTo>
                    <a:pt x="8733" y="1879"/>
                    <a:pt x="8348" y="1744"/>
                    <a:pt x="8035" y="1392"/>
                  </a:cubicBezTo>
                  <a:cubicBezTo>
                    <a:pt x="7778" y="1099"/>
                    <a:pt x="7721" y="728"/>
                    <a:pt x="7436" y="454"/>
                  </a:cubicBezTo>
                  <a:cubicBezTo>
                    <a:pt x="7082" y="118"/>
                    <a:pt x="6597" y="1"/>
                    <a:pt x="6123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8" name="Google Shape;2448;p56"/>
            <p:cNvSpPr/>
            <p:nvPr/>
          </p:nvSpPr>
          <p:spPr>
            <a:xfrm>
              <a:off x="2029975" y="3568625"/>
              <a:ext cx="152875" cy="91650"/>
            </a:xfrm>
            <a:custGeom>
              <a:rect b="b" l="l" r="r" t="t"/>
              <a:pathLst>
                <a:path extrusionOk="0" h="3666" w="6115">
                  <a:moveTo>
                    <a:pt x="6026" y="0"/>
                  </a:moveTo>
                  <a:lnTo>
                    <a:pt x="6026" y="0"/>
                  </a:lnTo>
                  <a:cubicBezTo>
                    <a:pt x="5730" y="79"/>
                    <a:pt x="5441" y="203"/>
                    <a:pt x="5185" y="374"/>
                  </a:cubicBezTo>
                  <a:cubicBezTo>
                    <a:pt x="4329" y="942"/>
                    <a:pt x="3812" y="1880"/>
                    <a:pt x="2920" y="2415"/>
                  </a:cubicBezTo>
                  <a:cubicBezTo>
                    <a:pt x="2346" y="2757"/>
                    <a:pt x="1701" y="2956"/>
                    <a:pt x="1049" y="3060"/>
                  </a:cubicBezTo>
                  <a:cubicBezTo>
                    <a:pt x="731" y="3110"/>
                    <a:pt x="410" y="3134"/>
                    <a:pt x="89" y="3134"/>
                  </a:cubicBezTo>
                  <a:lnTo>
                    <a:pt x="0" y="3134"/>
                  </a:lnTo>
                  <a:cubicBezTo>
                    <a:pt x="249" y="3438"/>
                    <a:pt x="581" y="3666"/>
                    <a:pt x="895" y="3666"/>
                  </a:cubicBezTo>
                  <a:cubicBezTo>
                    <a:pt x="945" y="3666"/>
                    <a:pt x="995" y="3659"/>
                    <a:pt x="1041" y="3648"/>
                  </a:cubicBezTo>
                  <a:cubicBezTo>
                    <a:pt x="1954" y="3417"/>
                    <a:pt x="2835" y="3027"/>
                    <a:pt x="3583" y="2454"/>
                  </a:cubicBezTo>
                  <a:cubicBezTo>
                    <a:pt x="4283" y="1919"/>
                    <a:pt x="4814" y="1074"/>
                    <a:pt x="5677" y="795"/>
                  </a:cubicBezTo>
                  <a:cubicBezTo>
                    <a:pt x="6037" y="678"/>
                    <a:pt x="6115" y="357"/>
                    <a:pt x="6026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9" name="Google Shape;2449;p56"/>
            <p:cNvSpPr/>
            <p:nvPr/>
          </p:nvSpPr>
          <p:spPr>
            <a:xfrm>
              <a:off x="2014350" y="3538575"/>
              <a:ext cx="166275" cy="108425"/>
            </a:xfrm>
            <a:custGeom>
              <a:rect b="b" l="l" r="r" t="t"/>
              <a:pathLst>
                <a:path extrusionOk="0" h="4337" w="6651">
                  <a:moveTo>
                    <a:pt x="5424" y="1"/>
                  </a:moveTo>
                  <a:cubicBezTo>
                    <a:pt x="5364" y="1"/>
                    <a:pt x="5303" y="8"/>
                    <a:pt x="5242" y="26"/>
                  </a:cubicBezTo>
                  <a:cubicBezTo>
                    <a:pt x="4401" y="297"/>
                    <a:pt x="3884" y="892"/>
                    <a:pt x="3252" y="1474"/>
                  </a:cubicBezTo>
                  <a:cubicBezTo>
                    <a:pt x="2490" y="2172"/>
                    <a:pt x="1613" y="2625"/>
                    <a:pt x="611" y="2878"/>
                  </a:cubicBezTo>
                  <a:cubicBezTo>
                    <a:pt x="1" y="3031"/>
                    <a:pt x="186" y="3801"/>
                    <a:pt x="625" y="4336"/>
                  </a:cubicBezTo>
                  <a:lnTo>
                    <a:pt x="714" y="4336"/>
                  </a:lnTo>
                  <a:cubicBezTo>
                    <a:pt x="1035" y="4336"/>
                    <a:pt x="1356" y="4312"/>
                    <a:pt x="1674" y="4262"/>
                  </a:cubicBezTo>
                  <a:cubicBezTo>
                    <a:pt x="2326" y="4158"/>
                    <a:pt x="2971" y="3959"/>
                    <a:pt x="3545" y="3617"/>
                  </a:cubicBezTo>
                  <a:cubicBezTo>
                    <a:pt x="4437" y="3082"/>
                    <a:pt x="4954" y="2144"/>
                    <a:pt x="5810" y="1576"/>
                  </a:cubicBezTo>
                  <a:cubicBezTo>
                    <a:pt x="6066" y="1405"/>
                    <a:pt x="6355" y="1281"/>
                    <a:pt x="6651" y="1202"/>
                  </a:cubicBezTo>
                  <a:cubicBezTo>
                    <a:pt x="6509" y="639"/>
                    <a:pt x="5941" y="1"/>
                    <a:pt x="5424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0" name="Google Shape;2450;p56"/>
            <p:cNvSpPr/>
            <p:nvPr/>
          </p:nvSpPr>
          <p:spPr>
            <a:xfrm>
              <a:off x="2199600" y="3542125"/>
              <a:ext cx="59475" cy="48000"/>
            </a:xfrm>
            <a:custGeom>
              <a:rect b="b" l="l" r="r" t="t"/>
              <a:pathLst>
                <a:path extrusionOk="0" h="1920" w="2379">
                  <a:moveTo>
                    <a:pt x="1755" y="1"/>
                  </a:moveTo>
                  <a:cubicBezTo>
                    <a:pt x="1897" y="65"/>
                    <a:pt x="2033" y="137"/>
                    <a:pt x="2168" y="212"/>
                  </a:cubicBezTo>
                  <a:cubicBezTo>
                    <a:pt x="2239" y="251"/>
                    <a:pt x="2308" y="294"/>
                    <a:pt x="2379" y="336"/>
                  </a:cubicBezTo>
                  <a:cubicBezTo>
                    <a:pt x="2193" y="147"/>
                    <a:pt x="1979" y="1"/>
                    <a:pt x="1759" y="1"/>
                  </a:cubicBezTo>
                  <a:close/>
                  <a:moveTo>
                    <a:pt x="1" y="982"/>
                  </a:moveTo>
                  <a:cubicBezTo>
                    <a:pt x="243" y="1367"/>
                    <a:pt x="589" y="1770"/>
                    <a:pt x="1052" y="1838"/>
                  </a:cubicBezTo>
                  <a:cubicBezTo>
                    <a:pt x="1306" y="1877"/>
                    <a:pt x="1559" y="1905"/>
                    <a:pt x="1816" y="1920"/>
                  </a:cubicBezTo>
                  <a:cubicBezTo>
                    <a:pt x="1640" y="1745"/>
                    <a:pt x="1466" y="1567"/>
                    <a:pt x="1252" y="1413"/>
                  </a:cubicBezTo>
                  <a:cubicBezTo>
                    <a:pt x="878" y="1139"/>
                    <a:pt x="442" y="1003"/>
                    <a:pt x="1" y="982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1" name="Google Shape;2451;p56"/>
            <p:cNvSpPr/>
            <p:nvPr/>
          </p:nvSpPr>
          <p:spPr>
            <a:xfrm>
              <a:off x="2187225" y="3540100"/>
              <a:ext cx="94850" cy="50400"/>
            </a:xfrm>
            <a:custGeom>
              <a:rect b="b" l="l" r="r" t="t"/>
              <a:pathLst>
                <a:path extrusionOk="0" h="2016" w="3794">
                  <a:moveTo>
                    <a:pt x="381" y="1"/>
                  </a:moveTo>
                  <a:cubicBezTo>
                    <a:pt x="0" y="1"/>
                    <a:pt x="374" y="867"/>
                    <a:pt x="445" y="988"/>
                  </a:cubicBezTo>
                  <a:cubicBezTo>
                    <a:pt x="463" y="1013"/>
                    <a:pt x="478" y="1038"/>
                    <a:pt x="496" y="1063"/>
                  </a:cubicBezTo>
                  <a:cubicBezTo>
                    <a:pt x="937" y="1084"/>
                    <a:pt x="1373" y="1220"/>
                    <a:pt x="1747" y="1494"/>
                  </a:cubicBezTo>
                  <a:cubicBezTo>
                    <a:pt x="1961" y="1648"/>
                    <a:pt x="2135" y="1826"/>
                    <a:pt x="2311" y="2001"/>
                  </a:cubicBezTo>
                  <a:cubicBezTo>
                    <a:pt x="2474" y="2012"/>
                    <a:pt x="2639" y="2015"/>
                    <a:pt x="2803" y="2015"/>
                  </a:cubicBezTo>
                  <a:cubicBezTo>
                    <a:pt x="2981" y="2015"/>
                    <a:pt x="3159" y="2012"/>
                    <a:pt x="3341" y="1997"/>
                  </a:cubicBezTo>
                  <a:cubicBezTo>
                    <a:pt x="3794" y="1969"/>
                    <a:pt x="3434" y="1202"/>
                    <a:pt x="3323" y="1017"/>
                  </a:cubicBezTo>
                  <a:cubicBezTo>
                    <a:pt x="3223" y="852"/>
                    <a:pt x="3063" y="613"/>
                    <a:pt x="2874" y="417"/>
                  </a:cubicBezTo>
                  <a:cubicBezTo>
                    <a:pt x="2803" y="375"/>
                    <a:pt x="2734" y="332"/>
                    <a:pt x="2663" y="293"/>
                  </a:cubicBezTo>
                  <a:cubicBezTo>
                    <a:pt x="2528" y="218"/>
                    <a:pt x="2392" y="146"/>
                    <a:pt x="2250" y="82"/>
                  </a:cubicBezTo>
                  <a:lnTo>
                    <a:pt x="2221" y="82"/>
                  </a:lnTo>
                  <a:cubicBezTo>
                    <a:pt x="2043" y="93"/>
                    <a:pt x="1862" y="100"/>
                    <a:pt x="1683" y="100"/>
                  </a:cubicBezTo>
                  <a:cubicBezTo>
                    <a:pt x="1266" y="100"/>
                    <a:pt x="848" y="68"/>
                    <a:pt x="428" y="4"/>
                  </a:cubicBezTo>
                  <a:cubicBezTo>
                    <a:pt x="414" y="1"/>
                    <a:pt x="396" y="1"/>
                    <a:pt x="381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52" name="Google Shape;2452;p56"/>
          <p:cNvSpPr txBox="1"/>
          <p:nvPr/>
        </p:nvSpPr>
        <p:spPr>
          <a:xfrm>
            <a:off x="1531175" y="1124850"/>
            <a:ext cx="6751200" cy="30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2"/>
              </a:solidFill>
              <a:latin typeface="Itim"/>
              <a:ea typeface="Itim"/>
              <a:cs typeface="Itim"/>
              <a:sym typeface="Itim"/>
            </a:endParaRPr>
          </a:p>
          <a:p>
            <a:pPr indent="-3556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000"/>
              <a:buFont typeface="Itim"/>
              <a:buChar char="★"/>
            </a:pPr>
            <a:r>
              <a:rPr lang="en" sz="20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rPr>
              <a:t>Students can access all the semester materials of their courses</a:t>
            </a:r>
            <a:endParaRPr sz="2000">
              <a:solidFill>
                <a:schemeClr val="dk2"/>
              </a:solidFill>
              <a:latin typeface="Itim"/>
              <a:ea typeface="Itim"/>
              <a:cs typeface="Itim"/>
              <a:sym typeface="Itim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latin typeface="Itim"/>
              <a:ea typeface="Itim"/>
              <a:cs typeface="Itim"/>
              <a:sym typeface="Itim"/>
            </a:endParaRPr>
          </a:p>
          <a:p>
            <a:pPr indent="-3556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000"/>
              <a:buFont typeface="Itim"/>
              <a:buChar char="★"/>
            </a:pPr>
            <a:r>
              <a:rPr lang="en" sz="20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rPr>
              <a:t>Has privilege to</a:t>
            </a:r>
            <a:r>
              <a:rPr lang="en" sz="20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rPr>
              <a:t> view announcements, download notes,  upload assignments one-time each.</a:t>
            </a:r>
            <a:endParaRPr sz="2000">
              <a:solidFill>
                <a:schemeClr val="dk2"/>
              </a:solidFill>
              <a:latin typeface="Itim"/>
              <a:ea typeface="Itim"/>
              <a:cs typeface="Itim"/>
              <a:sym typeface="Itim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latin typeface="Itim"/>
              <a:ea typeface="Itim"/>
              <a:cs typeface="Itim"/>
              <a:sym typeface="Itim"/>
            </a:endParaRPr>
          </a:p>
          <a:p>
            <a:pPr indent="-3556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000"/>
              <a:buFont typeface="Itim"/>
              <a:buChar char="★"/>
            </a:pPr>
            <a:r>
              <a:rPr lang="en" sz="20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rPr>
              <a:t>Can view assignment results and teachers feedback</a:t>
            </a:r>
            <a:endParaRPr sz="2000">
              <a:solidFill>
                <a:schemeClr val="dk2"/>
              </a:solidFill>
              <a:latin typeface="Itim"/>
              <a:ea typeface="Itim"/>
              <a:cs typeface="Itim"/>
              <a:sym typeface="Itim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latin typeface="Itim"/>
              <a:ea typeface="Itim"/>
              <a:cs typeface="Itim"/>
              <a:sym typeface="Itim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6" name="Shape 2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7" name="Google Shape;2457;p57"/>
          <p:cNvGrpSpPr/>
          <p:nvPr/>
        </p:nvGrpSpPr>
        <p:grpSpPr>
          <a:xfrm>
            <a:off x="6604940" y="3898502"/>
            <a:ext cx="1745583" cy="230173"/>
            <a:chOff x="1394800" y="3522000"/>
            <a:chExt cx="1048650" cy="138275"/>
          </a:xfrm>
        </p:grpSpPr>
        <p:sp>
          <p:nvSpPr>
            <p:cNvPr id="2458" name="Google Shape;2458;p57"/>
            <p:cNvSpPr/>
            <p:nvPr/>
          </p:nvSpPr>
          <p:spPr>
            <a:xfrm>
              <a:off x="1394800" y="3522000"/>
              <a:ext cx="1048650" cy="125000"/>
            </a:xfrm>
            <a:custGeom>
              <a:rect b="b" l="l" r="r" t="t"/>
              <a:pathLst>
                <a:path extrusionOk="0" h="5000" w="41946">
                  <a:moveTo>
                    <a:pt x="39862" y="375"/>
                  </a:moveTo>
                  <a:cubicBezTo>
                    <a:pt x="39752" y="375"/>
                    <a:pt x="39641" y="393"/>
                    <a:pt x="39545" y="429"/>
                  </a:cubicBezTo>
                  <a:cubicBezTo>
                    <a:pt x="38422" y="860"/>
                    <a:pt x="37231" y="1220"/>
                    <a:pt x="36143" y="1737"/>
                  </a:cubicBezTo>
                  <a:cubicBezTo>
                    <a:pt x="35848" y="1880"/>
                    <a:pt x="35723" y="1951"/>
                    <a:pt x="35630" y="1951"/>
                  </a:cubicBezTo>
                  <a:cubicBezTo>
                    <a:pt x="35516" y="1951"/>
                    <a:pt x="35452" y="1837"/>
                    <a:pt x="35173" y="1598"/>
                  </a:cubicBezTo>
                  <a:cubicBezTo>
                    <a:pt x="34984" y="1431"/>
                    <a:pt x="34785" y="1277"/>
                    <a:pt x="34571" y="1141"/>
                  </a:cubicBezTo>
                  <a:lnTo>
                    <a:pt x="34571" y="1141"/>
                  </a:lnTo>
                  <a:cubicBezTo>
                    <a:pt x="34760" y="1337"/>
                    <a:pt x="34920" y="1576"/>
                    <a:pt x="35020" y="1741"/>
                  </a:cubicBezTo>
                  <a:cubicBezTo>
                    <a:pt x="35131" y="1926"/>
                    <a:pt x="35491" y="2693"/>
                    <a:pt x="35038" y="2721"/>
                  </a:cubicBezTo>
                  <a:cubicBezTo>
                    <a:pt x="34856" y="2736"/>
                    <a:pt x="34678" y="2739"/>
                    <a:pt x="34500" y="2739"/>
                  </a:cubicBezTo>
                  <a:cubicBezTo>
                    <a:pt x="34336" y="2739"/>
                    <a:pt x="34171" y="2736"/>
                    <a:pt x="34008" y="2725"/>
                  </a:cubicBezTo>
                  <a:lnTo>
                    <a:pt x="34008" y="2725"/>
                  </a:lnTo>
                  <a:cubicBezTo>
                    <a:pt x="34282" y="3003"/>
                    <a:pt x="34556" y="3274"/>
                    <a:pt x="34974" y="3420"/>
                  </a:cubicBezTo>
                  <a:cubicBezTo>
                    <a:pt x="35244" y="3516"/>
                    <a:pt x="35509" y="3559"/>
                    <a:pt x="35766" y="3559"/>
                  </a:cubicBezTo>
                  <a:cubicBezTo>
                    <a:pt x="36322" y="3559"/>
                    <a:pt x="36853" y="3370"/>
                    <a:pt x="37410" y="3164"/>
                  </a:cubicBezTo>
                  <a:cubicBezTo>
                    <a:pt x="38547" y="2736"/>
                    <a:pt x="39677" y="2290"/>
                    <a:pt x="40811" y="1851"/>
                  </a:cubicBezTo>
                  <a:cubicBezTo>
                    <a:pt x="41945" y="1416"/>
                    <a:pt x="40747" y="375"/>
                    <a:pt x="39862" y="375"/>
                  </a:cubicBezTo>
                  <a:close/>
                  <a:moveTo>
                    <a:pt x="1498" y="1719"/>
                  </a:moveTo>
                  <a:cubicBezTo>
                    <a:pt x="1242" y="1894"/>
                    <a:pt x="996" y="2076"/>
                    <a:pt x="761" y="2265"/>
                  </a:cubicBezTo>
                  <a:cubicBezTo>
                    <a:pt x="1" y="2874"/>
                    <a:pt x="1103" y="3669"/>
                    <a:pt x="1926" y="3669"/>
                  </a:cubicBezTo>
                  <a:cubicBezTo>
                    <a:pt x="2130" y="3669"/>
                    <a:pt x="2311" y="3623"/>
                    <a:pt x="2451" y="3513"/>
                  </a:cubicBezTo>
                  <a:cubicBezTo>
                    <a:pt x="2618" y="3381"/>
                    <a:pt x="2793" y="3242"/>
                    <a:pt x="2975" y="3106"/>
                  </a:cubicBezTo>
                  <a:cubicBezTo>
                    <a:pt x="2436" y="3031"/>
                    <a:pt x="1502" y="2211"/>
                    <a:pt x="1498" y="1719"/>
                  </a:cubicBezTo>
                  <a:close/>
                  <a:moveTo>
                    <a:pt x="6376" y="1"/>
                  </a:moveTo>
                  <a:cubicBezTo>
                    <a:pt x="5271" y="1"/>
                    <a:pt x="4137" y="310"/>
                    <a:pt x="3064" y="814"/>
                  </a:cubicBezTo>
                  <a:cubicBezTo>
                    <a:pt x="3998" y="475"/>
                    <a:pt x="4989" y="264"/>
                    <a:pt x="5977" y="264"/>
                  </a:cubicBezTo>
                  <a:cubicBezTo>
                    <a:pt x="6366" y="264"/>
                    <a:pt x="6755" y="297"/>
                    <a:pt x="7136" y="368"/>
                  </a:cubicBezTo>
                  <a:cubicBezTo>
                    <a:pt x="7849" y="500"/>
                    <a:pt x="8519" y="789"/>
                    <a:pt x="9090" y="1242"/>
                  </a:cubicBezTo>
                  <a:cubicBezTo>
                    <a:pt x="9771" y="1780"/>
                    <a:pt x="10310" y="2889"/>
                    <a:pt x="11236" y="3003"/>
                  </a:cubicBezTo>
                  <a:cubicBezTo>
                    <a:pt x="11843" y="3082"/>
                    <a:pt x="13137" y="4686"/>
                    <a:pt x="12449" y="4686"/>
                  </a:cubicBezTo>
                  <a:cubicBezTo>
                    <a:pt x="12428" y="4686"/>
                    <a:pt x="12403" y="4686"/>
                    <a:pt x="12378" y="4683"/>
                  </a:cubicBezTo>
                  <a:cubicBezTo>
                    <a:pt x="10777" y="4479"/>
                    <a:pt x="10120" y="3574"/>
                    <a:pt x="9033" y="2557"/>
                  </a:cubicBezTo>
                  <a:cubicBezTo>
                    <a:pt x="8787" y="2329"/>
                    <a:pt x="8501" y="2168"/>
                    <a:pt x="8191" y="2061"/>
                  </a:cubicBezTo>
                  <a:lnTo>
                    <a:pt x="8191" y="2061"/>
                  </a:lnTo>
                  <a:cubicBezTo>
                    <a:pt x="8366" y="2204"/>
                    <a:pt x="8534" y="2372"/>
                    <a:pt x="8698" y="2571"/>
                  </a:cubicBezTo>
                  <a:cubicBezTo>
                    <a:pt x="9742" y="3855"/>
                    <a:pt x="10719" y="4903"/>
                    <a:pt x="12481" y="4903"/>
                  </a:cubicBezTo>
                  <a:cubicBezTo>
                    <a:pt x="12528" y="4903"/>
                    <a:pt x="12574" y="4903"/>
                    <a:pt x="12620" y="4900"/>
                  </a:cubicBezTo>
                  <a:cubicBezTo>
                    <a:pt x="14603" y="4843"/>
                    <a:pt x="15879" y="3509"/>
                    <a:pt x="17384" y="2415"/>
                  </a:cubicBezTo>
                  <a:cubicBezTo>
                    <a:pt x="17687" y="2193"/>
                    <a:pt x="17983" y="2001"/>
                    <a:pt x="18268" y="1862"/>
                  </a:cubicBezTo>
                  <a:lnTo>
                    <a:pt x="18268" y="1862"/>
                  </a:lnTo>
                  <a:cubicBezTo>
                    <a:pt x="18140" y="1880"/>
                    <a:pt x="17997" y="1923"/>
                    <a:pt x="17826" y="2001"/>
                  </a:cubicBezTo>
                  <a:cubicBezTo>
                    <a:pt x="17259" y="2261"/>
                    <a:pt x="16703" y="2860"/>
                    <a:pt x="16157" y="3188"/>
                  </a:cubicBezTo>
                  <a:cubicBezTo>
                    <a:pt x="15630" y="3502"/>
                    <a:pt x="15081" y="3763"/>
                    <a:pt x="14521" y="4008"/>
                  </a:cubicBezTo>
                  <a:cubicBezTo>
                    <a:pt x="14381" y="4069"/>
                    <a:pt x="14125" y="4158"/>
                    <a:pt x="13914" y="4158"/>
                  </a:cubicBezTo>
                  <a:cubicBezTo>
                    <a:pt x="13740" y="4158"/>
                    <a:pt x="13593" y="4097"/>
                    <a:pt x="13565" y="3908"/>
                  </a:cubicBezTo>
                  <a:cubicBezTo>
                    <a:pt x="13501" y="3506"/>
                    <a:pt x="14389" y="3103"/>
                    <a:pt x="14663" y="2985"/>
                  </a:cubicBezTo>
                  <a:cubicBezTo>
                    <a:pt x="16246" y="2293"/>
                    <a:pt x="17441" y="703"/>
                    <a:pt x="19241" y="493"/>
                  </a:cubicBezTo>
                  <a:cubicBezTo>
                    <a:pt x="19366" y="478"/>
                    <a:pt x="19495" y="468"/>
                    <a:pt x="19623" y="468"/>
                  </a:cubicBezTo>
                  <a:cubicBezTo>
                    <a:pt x="20097" y="468"/>
                    <a:pt x="20582" y="585"/>
                    <a:pt x="20936" y="921"/>
                  </a:cubicBezTo>
                  <a:cubicBezTo>
                    <a:pt x="21221" y="1195"/>
                    <a:pt x="21278" y="1566"/>
                    <a:pt x="21535" y="1859"/>
                  </a:cubicBezTo>
                  <a:cubicBezTo>
                    <a:pt x="21848" y="2211"/>
                    <a:pt x="22233" y="2346"/>
                    <a:pt x="22672" y="2504"/>
                  </a:cubicBezTo>
                  <a:cubicBezTo>
                    <a:pt x="23003" y="2621"/>
                    <a:pt x="22255" y="3313"/>
                    <a:pt x="21563" y="3620"/>
                  </a:cubicBezTo>
                  <a:cubicBezTo>
                    <a:pt x="21749" y="3773"/>
                    <a:pt x="21945" y="3919"/>
                    <a:pt x="22159" y="4055"/>
                  </a:cubicBezTo>
                  <a:cubicBezTo>
                    <a:pt x="23121" y="4661"/>
                    <a:pt x="24266" y="4986"/>
                    <a:pt x="25407" y="4999"/>
                  </a:cubicBezTo>
                  <a:cubicBezTo>
                    <a:pt x="24968" y="4464"/>
                    <a:pt x="24783" y="3694"/>
                    <a:pt x="25393" y="3541"/>
                  </a:cubicBezTo>
                  <a:cubicBezTo>
                    <a:pt x="26395" y="3288"/>
                    <a:pt x="27272" y="2835"/>
                    <a:pt x="28034" y="2137"/>
                  </a:cubicBezTo>
                  <a:cubicBezTo>
                    <a:pt x="28666" y="1555"/>
                    <a:pt x="29183" y="960"/>
                    <a:pt x="30024" y="689"/>
                  </a:cubicBezTo>
                  <a:cubicBezTo>
                    <a:pt x="30085" y="671"/>
                    <a:pt x="30146" y="664"/>
                    <a:pt x="30206" y="664"/>
                  </a:cubicBezTo>
                  <a:cubicBezTo>
                    <a:pt x="30723" y="664"/>
                    <a:pt x="31291" y="1302"/>
                    <a:pt x="31433" y="1865"/>
                  </a:cubicBezTo>
                  <a:cubicBezTo>
                    <a:pt x="31647" y="1812"/>
                    <a:pt x="31864" y="1787"/>
                    <a:pt x="32082" y="1787"/>
                  </a:cubicBezTo>
                  <a:lnTo>
                    <a:pt x="32193" y="1787"/>
                  </a:lnTo>
                  <a:cubicBezTo>
                    <a:pt x="32175" y="1762"/>
                    <a:pt x="32160" y="1737"/>
                    <a:pt x="32142" y="1712"/>
                  </a:cubicBezTo>
                  <a:cubicBezTo>
                    <a:pt x="32071" y="1591"/>
                    <a:pt x="31697" y="725"/>
                    <a:pt x="32078" y="725"/>
                  </a:cubicBezTo>
                  <a:cubicBezTo>
                    <a:pt x="32093" y="725"/>
                    <a:pt x="32111" y="725"/>
                    <a:pt x="32125" y="728"/>
                  </a:cubicBezTo>
                  <a:cubicBezTo>
                    <a:pt x="32545" y="792"/>
                    <a:pt x="32963" y="824"/>
                    <a:pt x="33380" y="824"/>
                  </a:cubicBezTo>
                  <a:cubicBezTo>
                    <a:pt x="33559" y="824"/>
                    <a:pt x="33740" y="817"/>
                    <a:pt x="33918" y="806"/>
                  </a:cubicBezTo>
                  <a:lnTo>
                    <a:pt x="33947" y="806"/>
                  </a:lnTo>
                  <a:cubicBezTo>
                    <a:pt x="33195" y="457"/>
                    <a:pt x="32356" y="271"/>
                    <a:pt x="31522" y="271"/>
                  </a:cubicBezTo>
                  <a:cubicBezTo>
                    <a:pt x="30919" y="271"/>
                    <a:pt x="30320" y="368"/>
                    <a:pt x="29754" y="575"/>
                  </a:cubicBezTo>
                  <a:cubicBezTo>
                    <a:pt x="27928" y="1242"/>
                    <a:pt x="27186" y="3406"/>
                    <a:pt x="25090" y="3491"/>
                  </a:cubicBezTo>
                  <a:cubicBezTo>
                    <a:pt x="25044" y="3495"/>
                    <a:pt x="24996" y="3495"/>
                    <a:pt x="24950" y="3495"/>
                  </a:cubicBezTo>
                  <a:cubicBezTo>
                    <a:pt x="22857" y="3495"/>
                    <a:pt x="22544" y="1462"/>
                    <a:pt x="20967" y="542"/>
                  </a:cubicBezTo>
                  <a:cubicBezTo>
                    <a:pt x="20340" y="175"/>
                    <a:pt x="19641" y="11"/>
                    <a:pt x="18938" y="11"/>
                  </a:cubicBezTo>
                  <a:cubicBezTo>
                    <a:pt x="18072" y="11"/>
                    <a:pt x="17202" y="257"/>
                    <a:pt x="16446" y="671"/>
                  </a:cubicBezTo>
                  <a:cubicBezTo>
                    <a:pt x="15515" y="1177"/>
                    <a:pt x="14781" y="1966"/>
                    <a:pt x="13918" y="2568"/>
                  </a:cubicBezTo>
                  <a:cubicBezTo>
                    <a:pt x="13369" y="2950"/>
                    <a:pt x="12941" y="3224"/>
                    <a:pt x="12352" y="3224"/>
                  </a:cubicBezTo>
                  <a:cubicBezTo>
                    <a:pt x="12210" y="3224"/>
                    <a:pt x="12057" y="3210"/>
                    <a:pt x="11889" y="3174"/>
                  </a:cubicBezTo>
                  <a:cubicBezTo>
                    <a:pt x="11090" y="3003"/>
                    <a:pt x="11012" y="2667"/>
                    <a:pt x="10534" y="2061"/>
                  </a:cubicBezTo>
                  <a:cubicBezTo>
                    <a:pt x="9365" y="589"/>
                    <a:pt x="7899" y="1"/>
                    <a:pt x="6376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9" name="Google Shape;2459;p57"/>
            <p:cNvSpPr/>
            <p:nvPr/>
          </p:nvSpPr>
          <p:spPr>
            <a:xfrm>
              <a:off x="1432150" y="3542325"/>
              <a:ext cx="167450" cy="57425"/>
            </a:xfrm>
            <a:custGeom>
              <a:rect b="b" l="l" r="r" t="t"/>
              <a:pathLst>
                <a:path extrusionOk="0" h="2297" w="6698">
                  <a:moveTo>
                    <a:pt x="1570" y="1"/>
                  </a:moveTo>
                  <a:lnTo>
                    <a:pt x="1570" y="1"/>
                  </a:lnTo>
                  <a:cubicBezTo>
                    <a:pt x="1278" y="108"/>
                    <a:pt x="989" y="228"/>
                    <a:pt x="707" y="361"/>
                  </a:cubicBezTo>
                  <a:cubicBezTo>
                    <a:pt x="682" y="368"/>
                    <a:pt x="657" y="378"/>
                    <a:pt x="636" y="393"/>
                  </a:cubicBezTo>
                  <a:cubicBezTo>
                    <a:pt x="482" y="468"/>
                    <a:pt x="329" y="542"/>
                    <a:pt x="176" y="625"/>
                  </a:cubicBezTo>
                  <a:cubicBezTo>
                    <a:pt x="54" y="689"/>
                    <a:pt x="1" y="789"/>
                    <a:pt x="4" y="906"/>
                  </a:cubicBezTo>
                  <a:cubicBezTo>
                    <a:pt x="500" y="564"/>
                    <a:pt x="1028" y="257"/>
                    <a:pt x="1570" y="1"/>
                  </a:cubicBezTo>
                  <a:close/>
                  <a:moveTo>
                    <a:pt x="5093" y="685"/>
                  </a:moveTo>
                  <a:cubicBezTo>
                    <a:pt x="3862" y="685"/>
                    <a:pt x="2557" y="1480"/>
                    <a:pt x="1481" y="2293"/>
                  </a:cubicBezTo>
                  <a:cubicBezTo>
                    <a:pt x="1505" y="2297"/>
                    <a:pt x="1530" y="2297"/>
                    <a:pt x="1556" y="2297"/>
                  </a:cubicBezTo>
                  <a:cubicBezTo>
                    <a:pt x="1588" y="2297"/>
                    <a:pt x="1616" y="2293"/>
                    <a:pt x="1645" y="2286"/>
                  </a:cubicBezTo>
                  <a:cubicBezTo>
                    <a:pt x="1984" y="2204"/>
                    <a:pt x="2009" y="2186"/>
                    <a:pt x="2254" y="1983"/>
                  </a:cubicBezTo>
                  <a:cubicBezTo>
                    <a:pt x="3232" y="1530"/>
                    <a:pt x="4497" y="1092"/>
                    <a:pt x="5631" y="1092"/>
                  </a:cubicBezTo>
                  <a:cubicBezTo>
                    <a:pt x="6006" y="1092"/>
                    <a:pt x="6365" y="1138"/>
                    <a:pt x="6697" y="1248"/>
                  </a:cubicBezTo>
                  <a:cubicBezTo>
                    <a:pt x="6199" y="849"/>
                    <a:pt x="5653" y="685"/>
                    <a:pt x="5093" y="685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0" name="Google Shape;2460;p57"/>
            <p:cNvSpPr/>
            <p:nvPr/>
          </p:nvSpPr>
          <p:spPr>
            <a:xfrm>
              <a:off x="1432250" y="3528600"/>
              <a:ext cx="291000" cy="110575"/>
            </a:xfrm>
            <a:custGeom>
              <a:rect b="b" l="l" r="r" t="t"/>
              <a:pathLst>
                <a:path extrusionOk="0" h="4423" w="11640">
                  <a:moveTo>
                    <a:pt x="4479" y="0"/>
                  </a:moveTo>
                  <a:cubicBezTo>
                    <a:pt x="3491" y="0"/>
                    <a:pt x="2500" y="211"/>
                    <a:pt x="1566" y="550"/>
                  </a:cubicBezTo>
                  <a:cubicBezTo>
                    <a:pt x="1024" y="806"/>
                    <a:pt x="496" y="1113"/>
                    <a:pt x="0" y="1455"/>
                  </a:cubicBezTo>
                  <a:cubicBezTo>
                    <a:pt x="4" y="1947"/>
                    <a:pt x="938" y="2767"/>
                    <a:pt x="1477" y="2842"/>
                  </a:cubicBezTo>
                  <a:cubicBezTo>
                    <a:pt x="2553" y="2029"/>
                    <a:pt x="3858" y="1234"/>
                    <a:pt x="5089" y="1234"/>
                  </a:cubicBezTo>
                  <a:cubicBezTo>
                    <a:pt x="5649" y="1234"/>
                    <a:pt x="6195" y="1398"/>
                    <a:pt x="6693" y="1797"/>
                  </a:cubicBezTo>
                  <a:cubicBezTo>
                    <a:pt x="7003" y="1904"/>
                    <a:pt x="7289" y="2065"/>
                    <a:pt x="7535" y="2293"/>
                  </a:cubicBezTo>
                  <a:cubicBezTo>
                    <a:pt x="8622" y="3310"/>
                    <a:pt x="9279" y="4215"/>
                    <a:pt x="10880" y="4419"/>
                  </a:cubicBezTo>
                  <a:cubicBezTo>
                    <a:pt x="10905" y="4422"/>
                    <a:pt x="10930" y="4422"/>
                    <a:pt x="10951" y="4422"/>
                  </a:cubicBezTo>
                  <a:cubicBezTo>
                    <a:pt x="11639" y="4422"/>
                    <a:pt x="10345" y="2818"/>
                    <a:pt x="9738" y="2739"/>
                  </a:cubicBezTo>
                  <a:cubicBezTo>
                    <a:pt x="8812" y="2625"/>
                    <a:pt x="8273" y="1516"/>
                    <a:pt x="7592" y="978"/>
                  </a:cubicBezTo>
                  <a:cubicBezTo>
                    <a:pt x="7021" y="525"/>
                    <a:pt x="6351" y="236"/>
                    <a:pt x="5638" y="104"/>
                  </a:cubicBezTo>
                  <a:cubicBezTo>
                    <a:pt x="5257" y="33"/>
                    <a:pt x="4868" y="0"/>
                    <a:pt x="4479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1" name="Google Shape;2461;p57"/>
            <p:cNvSpPr/>
            <p:nvPr/>
          </p:nvSpPr>
          <p:spPr>
            <a:xfrm>
              <a:off x="1851500" y="3562750"/>
              <a:ext cx="82400" cy="53425"/>
            </a:xfrm>
            <a:custGeom>
              <a:rect b="b" l="l" r="r" t="t"/>
              <a:pathLst>
                <a:path extrusionOk="0" h="2137" w="3296">
                  <a:moveTo>
                    <a:pt x="881" y="0"/>
                  </a:moveTo>
                  <a:cubicBezTo>
                    <a:pt x="596" y="0"/>
                    <a:pt x="300" y="86"/>
                    <a:pt x="0" y="232"/>
                  </a:cubicBezTo>
                  <a:cubicBezTo>
                    <a:pt x="36" y="229"/>
                    <a:pt x="68" y="224"/>
                    <a:pt x="104" y="224"/>
                  </a:cubicBezTo>
                  <a:cubicBezTo>
                    <a:pt x="667" y="224"/>
                    <a:pt x="817" y="852"/>
                    <a:pt x="1259" y="1369"/>
                  </a:cubicBezTo>
                  <a:cubicBezTo>
                    <a:pt x="1594" y="1758"/>
                    <a:pt x="2097" y="1940"/>
                    <a:pt x="2564" y="2107"/>
                  </a:cubicBezTo>
                  <a:cubicBezTo>
                    <a:pt x="2614" y="2125"/>
                    <a:pt x="2671" y="2136"/>
                    <a:pt x="2735" y="2136"/>
                  </a:cubicBezTo>
                  <a:cubicBezTo>
                    <a:pt x="2899" y="2136"/>
                    <a:pt x="3096" y="2079"/>
                    <a:pt x="3295" y="1990"/>
                  </a:cubicBezTo>
                  <a:cubicBezTo>
                    <a:pt x="2920" y="1669"/>
                    <a:pt x="2599" y="1302"/>
                    <a:pt x="2293" y="881"/>
                  </a:cubicBezTo>
                  <a:cubicBezTo>
                    <a:pt x="1833" y="250"/>
                    <a:pt x="1366" y="0"/>
                    <a:pt x="881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2" name="Google Shape;2462;p57"/>
            <p:cNvSpPr/>
            <p:nvPr/>
          </p:nvSpPr>
          <p:spPr>
            <a:xfrm>
              <a:off x="1732300" y="3533675"/>
              <a:ext cx="237600" cy="92300"/>
            </a:xfrm>
            <a:custGeom>
              <a:rect b="b" l="l" r="r" t="t"/>
              <a:pathLst>
                <a:path extrusionOk="0" h="3692" w="9504">
                  <a:moveTo>
                    <a:pt x="6123" y="1"/>
                  </a:moveTo>
                  <a:cubicBezTo>
                    <a:pt x="5995" y="1"/>
                    <a:pt x="5866" y="11"/>
                    <a:pt x="5741" y="26"/>
                  </a:cubicBezTo>
                  <a:cubicBezTo>
                    <a:pt x="3941" y="236"/>
                    <a:pt x="2746" y="1826"/>
                    <a:pt x="1163" y="2518"/>
                  </a:cubicBezTo>
                  <a:cubicBezTo>
                    <a:pt x="889" y="2636"/>
                    <a:pt x="1" y="3039"/>
                    <a:pt x="65" y="3441"/>
                  </a:cubicBezTo>
                  <a:cubicBezTo>
                    <a:pt x="93" y="3630"/>
                    <a:pt x="240" y="3691"/>
                    <a:pt x="414" y="3691"/>
                  </a:cubicBezTo>
                  <a:cubicBezTo>
                    <a:pt x="625" y="3691"/>
                    <a:pt x="881" y="3602"/>
                    <a:pt x="1021" y="3541"/>
                  </a:cubicBezTo>
                  <a:cubicBezTo>
                    <a:pt x="1581" y="3296"/>
                    <a:pt x="2130" y="3035"/>
                    <a:pt x="2657" y="2721"/>
                  </a:cubicBezTo>
                  <a:cubicBezTo>
                    <a:pt x="3203" y="2393"/>
                    <a:pt x="3759" y="1794"/>
                    <a:pt x="4326" y="1534"/>
                  </a:cubicBezTo>
                  <a:cubicBezTo>
                    <a:pt x="4497" y="1456"/>
                    <a:pt x="4640" y="1413"/>
                    <a:pt x="4768" y="1395"/>
                  </a:cubicBezTo>
                  <a:cubicBezTo>
                    <a:pt x="5068" y="1249"/>
                    <a:pt x="5364" y="1163"/>
                    <a:pt x="5649" y="1163"/>
                  </a:cubicBezTo>
                  <a:cubicBezTo>
                    <a:pt x="6134" y="1163"/>
                    <a:pt x="6601" y="1413"/>
                    <a:pt x="7061" y="2044"/>
                  </a:cubicBezTo>
                  <a:cubicBezTo>
                    <a:pt x="7367" y="2465"/>
                    <a:pt x="7688" y="2832"/>
                    <a:pt x="8063" y="3153"/>
                  </a:cubicBezTo>
                  <a:cubicBezTo>
                    <a:pt x="8755" y="2846"/>
                    <a:pt x="9503" y="2154"/>
                    <a:pt x="9172" y="2037"/>
                  </a:cubicBezTo>
                  <a:cubicBezTo>
                    <a:pt x="8733" y="1879"/>
                    <a:pt x="8348" y="1744"/>
                    <a:pt x="8035" y="1392"/>
                  </a:cubicBezTo>
                  <a:cubicBezTo>
                    <a:pt x="7778" y="1099"/>
                    <a:pt x="7721" y="728"/>
                    <a:pt x="7436" y="454"/>
                  </a:cubicBezTo>
                  <a:cubicBezTo>
                    <a:pt x="7082" y="118"/>
                    <a:pt x="6597" y="1"/>
                    <a:pt x="6123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3" name="Google Shape;2463;p57"/>
            <p:cNvSpPr/>
            <p:nvPr/>
          </p:nvSpPr>
          <p:spPr>
            <a:xfrm>
              <a:off x="2029975" y="3568625"/>
              <a:ext cx="152875" cy="91650"/>
            </a:xfrm>
            <a:custGeom>
              <a:rect b="b" l="l" r="r" t="t"/>
              <a:pathLst>
                <a:path extrusionOk="0" h="3666" w="6115">
                  <a:moveTo>
                    <a:pt x="6026" y="0"/>
                  </a:moveTo>
                  <a:lnTo>
                    <a:pt x="6026" y="0"/>
                  </a:lnTo>
                  <a:cubicBezTo>
                    <a:pt x="5730" y="79"/>
                    <a:pt x="5441" y="203"/>
                    <a:pt x="5185" y="374"/>
                  </a:cubicBezTo>
                  <a:cubicBezTo>
                    <a:pt x="4329" y="942"/>
                    <a:pt x="3812" y="1880"/>
                    <a:pt x="2920" y="2415"/>
                  </a:cubicBezTo>
                  <a:cubicBezTo>
                    <a:pt x="2346" y="2757"/>
                    <a:pt x="1701" y="2956"/>
                    <a:pt x="1049" y="3060"/>
                  </a:cubicBezTo>
                  <a:cubicBezTo>
                    <a:pt x="731" y="3110"/>
                    <a:pt x="410" y="3134"/>
                    <a:pt x="89" y="3134"/>
                  </a:cubicBezTo>
                  <a:lnTo>
                    <a:pt x="0" y="3134"/>
                  </a:lnTo>
                  <a:cubicBezTo>
                    <a:pt x="249" y="3438"/>
                    <a:pt x="581" y="3666"/>
                    <a:pt x="895" y="3666"/>
                  </a:cubicBezTo>
                  <a:cubicBezTo>
                    <a:pt x="945" y="3666"/>
                    <a:pt x="995" y="3659"/>
                    <a:pt x="1041" y="3648"/>
                  </a:cubicBezTo>
                  <a:cubicBezTo>
                    <a:pt x="1954" y="3417"/>
                    <a:pt x="2835" y="3027"/>
                    <a:pt x="3583" y="2454"/>
                  </a:cubicBezTo>
                  <a:cubicBezTo>
                    <a:pt x="4283" y="1919"/>
                    <a:pt x="4814" y="1074"/>
                    <a:pt x="5677" y="795"/>
                  </a:cubicBezTo>
                  <a:cubicBezTo>
                    <a:pt x="6037" y="678"/>
                    <a:pt x="6115" y="357"/>
                    <a:pt x="6026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4" name="Google Shape;2464;p57"/>
            <p:cNvSpPr/>
            <p:nvPr/>
          </p:nvSpPr>
          <p:spPr>
            <a:xfrm>
              <a:off x="2014350" y="3538575"/>
              <a:ext cx="166275" cy="108425"/>
            </a:xfrm>
            <a:custGeom>
              <a:rect b="b" l="l" r="r" t="t"/>
              <a:pathLst>
                <a:path extrusionOk="0" h="4337" w="6651">
                  <a:moveTo>
                    <a:pt x="5424" y="1"/>
                  </a:moveTo>
                  <a:cubicBezTo>
                    <a:pt x="5364" y="1"/>
                    <a:pt x="5303" y="8"/>
                    <a:pt x="5242" y="26"/>
                  </a:cubicBezTo>
                  <a:cubicBezTo>
                    <a:pt x="4401" y="297"/>
                    <a:pt x="3884" y="892"/>
                    <a:pt x="3252" y="1474"/>
                  </a:cubicBezTo>
                  <a:cubicBezTo>
                    <a:pt x="2490" y="2172"/>
                    <a:pt x="1613" y="2625"/>
                    <a:pt x="611" y="2878"/>
                  </a:cubicBezTo>
                  <a:cubicBezTo>
                    <a:pt x="1" y="3031"/>
                    <a:pt x="186" y="3801"/>
                    <a:pt x="625" y="4336"/>
                  </a:cubicBezTo>
                  <a:lnTo>
                    <a:pt x="714" y="4336"/>
                  </a:lnTo>
                  <a:cubicBezTo>
                    <a:pt x="1035" y="4336"/>
                    <a:pt x="1356" y="4312"/>
                    <a:pt x="1674" y="4262"/>
                  </a:cubicBezTo>
                  <a:cubicBezTo>
                    <a:pt x="2326" y="4158"/>
                    <a:pt x="2971" y="3959"/>
                    <a:pt x="3545" y="3617"/>
                  </a:cubicBezTo>
                  <a:cubicBezTo>
                    <a:pt x="4437" y="3082"/>
                    <a:pt x="4954" y="2144"/>
                    <a:pt x="5810" y="1576"/>
                  </a:cubicBezTo>
                  <a:cubicBezTo>
                    <a:pt x="6066" y="1405"/>
                    <a:pt x="6355" y="1281"/>
                    <a:pt x="6651" y="1202"/>
                  </a:cubicBezTo>
                  <a:cubicBezTo>
                    <a:pt x="6509" y="639"/>
                    <a:pt x="5941" y="1"/>
                    <a:pt x="5424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5" name="Google Shape;2465;p57"/>
            <p:cNvSpPr/>
            <p:nvPr/>
          </p:nvSpPr>
          <p:spPr>
            <a:xfrm>
              <a:off x="2199600" y="3542125"/>
              <a:ext cx="59475" cy="48000"/>
            </a:xfrm>
            <a:custGeom>
              <a:rect b="b" l="l" r="r" t="t"/>
              <a:pathLst>
                <a:path extrusionOk="0" h="1920" w="2379">
                  <a:moveTo>
                    <a:pt x="1755" y="1"/>
                  </a:moveTo>
                  <a:cubicBezTo>
                    <a:pt x="1897" y="65"/>
                    <a:pt x="2033" y="137"/>
                    <a:pt x="2168" y="212"/>
                  </a:cubicBezTo>
                  <a:cubicBezTo>
                    <a:pt x="2239" y="251"/>
                    <a:pt x="2308" y="294"/>
                    <a:pt x="2379" y="336"/>
                  </a:cubicBezTo>
                  <a:cubicBezTo>
                    <a:pt x="2193" y="147"/>
                    <a:pt x="1979" y="1"/>
                    <a:pt x="1759" y="1"/>
                  </a:cubicBezTo>
                  <a:close/>
                  <a:moveTo>
                    <a:pt x="1" y="982"/>
                  </a:moveTo>
                  <a:cubicBezTo>
                    <a:pt x="243" y="1367"/>
                    <a:pt x="589" y="1770"/>
                    <a:pt x="1052" y="1838"/>
                  </a:cubicBezTo>
                  <a:cubicBezTo>
                    <a:pt x="1306" y="1877"/>
                    <a:pt x="1559" y="1905"/>
                    <a:pt x="1816" y="1920"/>
                  </a:cubicBezTo>
                  <a:cubicBezTo>
                    <a:pt x="1640" y="1745"/>
                    <a:pt x="1466" y="1567"/>
                    <a:pt x="1252" y="1413"/>
                  </a:cubicBezTo>
                  <a:cubicBezTo>
                    <a:pt x="878" y="1139"/>
                    <a:pt x="442" y="1003"/>
                    <a:pt x="1" y="982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6" name="Google Shape;2466;p57"/>
            <p:cNvSpPr/>
            <p:nvPr/>
          </p:nvSpPr>
          <p:spPr>
            <a:xfrm>
              <a:off x="2187225" y="3540100"/>
              <a:ext cx="94850" cy="50400"/>
            </a:xfrm>
            <a:custGeom>
              <a:rect b="b" l="l" r="r" t="t"/>
              <a:pathLst>
                <a:path extrusionOk="0" h="2016" w="3794">
                  <a:moveTo>
                    <a:pt x="381" y="1"/>
                  </a:moveTo>
                  <a:cubicBezTo>
                    <a:pt x="0" y="1"/>
                    <a:pt x="374" y="867"/>
                    <a:pt x="445" y="988"/>
                  </a:cubicBezTo>
                  <a:cubicBezTo>
                    <a:pt x="463" y="1013"/>
                    <a:pt x="478" y="1038"/>
                    <a:pt x="496" y="1063"/>
                  </a:cubicBezTo>
                  <a:cubicBezTo>
                    <a:pt x="937" y="1084"/>
                    <a:pt x="1373" y="1220"/>
                    <a:pt x="1747" y="1494"/>
                  </a:cubicBezTo>
                  <a:cubicBezTo>
                    <a:pt x="1961" y="1648"/>
                    <a:pt x="2135" y="1826"/>
                    <a:pt x="2311" y="2001"/>
                  </a:cubicBezTo>
                  <a:cubicBezTo>
                    <a:pt x="2474" y="2012"/>
                    <a:pt x="2639" y="2015"/>
                    <a:pt x="2803" y="2015"/>
                  </a:cubicBezTo>
                  <a:cubicBezTo>
                    <a:pt x="2981" y="2015"/>
                    <a:pt x="3159" y="2012"/>
                    <a:pt x="3341" y="1997"/>
                  </a:cubicBezTo>
                  <a:cubicBezTo>
                    <a:pt x="3794" y="1969"/>
                    <a:pt x="3434" y="1202"/>
                    <a:pt x="3323" y="1017"/>
                  </a:cubicBezTo>
                  <a:cubicBezTo>
                    <a:pt x="3223" y="852"/>
                    <a:pt x="3063" y="613"/>
                    <a:pt x="2874" y="417"/>
                  </a:cubicBezTo>
                  <a:cubicBezTo>
                    <a:pt x="2803" y="375"/>
                    <a:pt x="2734" y="332"/>
                    <a:pt x="2663" y="293"/>
                  </a:cubicBezTo>
                  <a:cubicBezTo>
                    <a:pt x="2528" y="218"/>
                    <a:pt x="2392" y="146"/>
                    <a:pt x="2250" y="82"/>
                  </a:cubicBezTo>
                  <a:lnTo>
                    <a:pt x="2221" y="82"/>
                  </a:lnTo>
                  <a:cubicBezTo>
                    <a:pt x="2043" y="93"/>
                    <a:pt x="1862" y="100"/>
                    <a:pt x="1683" y="100"/>
                  </a:cubicBezTo>
                  <a:cubicBezTo>
                    <a:pt x="1266" y="100"/>
                    <a:pt x="848" y="68"/>
                    <a:pt x="428" y="4"/>
                  </a:cubicBezTo>
                  <a:cubicBezTo>
                    <a:pt x="414" y="1"/>
                    <a:pt x="396" y="1"/>
                    <a:pt x="381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67" name="Google Shape;2467;p57"/>
          <p:cNvSpPr txBox="1"/>
          <p:nvPr/>
        </p:nvSpPr>
        <p:spPr>
          <a:xfrm>
            <a:off x="1531175" y="1124850"/>
            <a:ext cx="6751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2"/>
              </a:solidFill>
              <a:latin typeface="Itim"/>
              <a:ea typeface="Itim"/>
              <a:cs typeface="Itim"/>
              <a:sym typeface="Itim"/>
            </a:endParaRPr>
          </a:p>
        </p:txBody>
      </p:sp>
      <p:pic>
        <p:nvPicPr>
          <p:cNvPr id="2468" name="Google Shape;2468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9475" y="616050"/>
            <a:ext cx="7659100" cy="3948575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469" name="Google Shape;2469;p57"/>
          <p:cNvSpPr txBox="1"/>
          <p:nvPr/>
        </p:nvSpPr>
        <p:spPr>
          <a:xfrm>
            <a:off x="590100" y="184950"/>
            <a:ext cx="4157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52AF8A"/>
                </a:solidFill>
                <a:latin typeface="Itim"/>
                <a:ea typeface="Itim"/>
                <a:cs typeface="Itim"/>
                <a:sym typeface="Itim"/>
              </a:rPr>
              <a:t>Student Dashboard</a:t>
            </a:r>
            <a:endParaRPr sz="1600">
              <a:solidFill>
                <a:srgbClr val="52AF8A"/>
              </a:solidFill>
              <a:latin typeface="Itim"/>
              <a:ea typeface="Itim"/>
              <a:cs typeface="Itim"/>
              <a:sym typeface="Itim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3" name="Shape 2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74" name="Google Shape;2474;p58"/>
          <p:cNvGrpSpPr/>
          <p:nvPr/>
        </p:nvGrpSpPr>
        <p:grpSpPr>
          <a:xfrm flipH="1" rot="336180">
            <a:off x="988774" y="3486328"/>
            <a:ext cx="815129" cy="988997"/>
            <a:chOff x="5464100" y="4208075"/>
            <a:chExt cx="494625" cy="579650"/>
          </a:xfrm>
        </p:grpSpPr>
        <p:sp>
          <p:nvSpPr>
            <p:cNvPr id="2475" name="Google Shape;2475;p58"/>
            <p:cNvSpPr/>
            <p:nvPr/>
          </p:nvSpPr>
          <p:spPr>
            <a:xfrm>
              <a:off x="5594650" y="4504850"/>
              <a:ext cx="341250" cy="255800"/>
            </a:xfrm>
            <a:custGeom>
              <a:rect b="b" l="l" r="r" t="t"/>
              <a:pathLst>
                <a:path extrusionOk="0" h="10232" w="13650">
                  <a:moveTo>
                    <a:pt x="11619" y="0"/>
                  </a:moveTo>
                  <a:cubicBezTo>
                    <a:pt x="11538" y="0"/>
                    <a:pt x="11454" y="19"/>
                    <a:pt x="11367" y="60"/>
                  </a:cubicBezTo>
                  <a:cubicBezTo>
                    <a:pt x="10774" y="356"/>
                    <a:pt x="10157" y="653"/>
                    <a:pt x="9587" y="973"/>
                  </a:cubicBezTo>
                  <a:cubicBezTo>
                    <a:pt x="8423" y="1657"/>
                    <a:pt x="7327" y="2388"/>
                    <a:pt x="6254" y="3209"/>
                  </a:cubicBezTo>
                  <a:cubicBezTo>
                    <a:pt x="4177" y="4784"/>
                    <a:pt x="2100" y="6359"/>
                    <a:pt x="0" y="7934"/>
                  </a:cubicBezTo>
                  <a:cubicBezTo>
                    <a:pt x="584" y="8864"/>
                    <a:pt x="1080" y="10231"/>
                    <a:pt x="2001" y="10231"/>
                  </a:cubicBezTo>
                  <a:cubicBezTo>
                    <a:pt x="2232" y="10231"/>
                    <a:pt x="2491" y="10145"/>
                    <a:pt x="2785" y="9943"/>
                  </a:cubicBezTo>
                  <a:cubicBezTo>
                    <a:pt x="3972" y="9121"/>
                    <a:pt x="5159" y="8300"/>
                    <a:pt x="6323" y="7478"/>
                  </a:cubicBezTo>
                  <a:cubicBezTo>
                    <a:pt x="7281" y="6816"/>
                    <a:pt x="13650" y="2867"/>
                    <a:pt x="13011" y="1726"/>
                  </a:cubicBezTo>
                  <a:cubicBezTo>
                    <a:pt x="12806" y="1338"/>
                    <a:pt x="12310" y="0"/>
                    <a:pt x="11619" y="0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6" name="Google Shape;2476;p58"/>
            <p:cNvSpPr/>
            <p:nvPr/>
          </p:nvSpPr>
          <p:spPr>
            <a:xfrm>
              <a:off x="5518750" y="4363750"/>
              <a:ext cx="340700" cy="255675"/>
            </a:xfrm>
            <a:custGeom>
              <a:rect b="b" l="l" r="r" t="t"/>
              <a:pathLst>
                <a:path extrusionOk="0" h="10227" w="13628">
                  <a:moveTo>
                    <a:pt x="11606" y="0"/>
                  </a:moveTo>
                  <a:cubicBezTo>
                    <a:pt x="11522" y="0"/>
                    <a:pt x="11435" y="21"/>
                    <a:pt x="11345" y="66"/>
                  </a:cubicBezTo>
                  <a:cubicBezTo>
                    <a:pt x="10751" y="362"/>
                    <a:pt x="10158" y="659"/>
                    <a:pt x="9587" y="979"/>
                  </a:cubicBezTo>
                  <a:cubicBezTo>
                    <a:pt x="8423" y="1664"/>
                    <a:pt x="7304" y="2394"/>
                    <a:pt x="6232" y="3216"/>
                  </a:cubicBezTo>
                  <a:cubicBezTo>
                    <a:pt x="4155" y="4791"/>
                    <a:pt x="2077" y="6343"/>
                    <a:pt x="0" y="7940"/>
                  </a:cubicBezTo>
                  <a:cubicBezTo>
                    <a:pt x="563" y="8867"/>
                    <a:pt x="1054" y="10226"/>
                    <a:pt x="1967" y="10226"/>
                  </a:cubicBezTo>
                  <a:cubicBezTo>
                    <a:pt x="2201" y="10226"/>
                    <a:pt x="2464" y="10136"/>
                    <a:pt x="2762" y="9926"/>
                  </a:cubicBezTo>
                  <a:cubicBezTo>
                    <a:pt x="3949" y="9127"/>
                    <a:pt x="5136" y="8306"/>
                    <a:pt x="6323" y="7484"/>
                  </a:cubicBezTo>
                  <a:cubicBezTo>
                    <a:pt x="7282" y="6822"/>
                    <a:pt x="13627" y="2873"/>
                    <a:pt x="13011" y="1732"/>
                  </a:cubicBezTo>
                  <a:cubicBezTo>
                    <a:pt x="12787" y="1346"/>
                    <a:pt x="12292" y="0"/>
                    <a:pt x="11606" y="0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7" name="Google Shape;2477;p58"/>
            <p:cNvSpPr/>
            <p:nvPr/>
          </p:nvSpPr>
          <p:spPr>
            <a:xfrm>
              <a:off x="5475950" y="4235275"/>
              <a:ext cx="281925" cy="269375"/>
            </a:xfrm>
            <a:custGeom>
              <a:rect b="b" l="l" r="r" t="t"/>
              <a:pathLst>
                <a:path extrusionOk="0" h="10775" w="11277">
                  <a:moveTo>
                    <a:pt x="1210" y="1"/>
                  </a:moveTo>
                  <a:cubicBezTo>
                    <a:pt x="1233" y="23"/>
                    <a:pt x="1233" y="46"/>
                    <a:pt x="1233" y="92"/>
                  </a:cubicBezTo>
                  <a:cubicBezTo>
                    <a:pt x="1005" y="3653"/>
                    <a:pt x="503" y="7213"/>
                    <a:pt x="0" y="10774"/>
                  </a:cubicBezTo>
                  <a:cubicBezTo>
                    <a:pt x="3607" y="7989"/>
                    <a:pt x="7396" y="5456"/>
                    <a:pt x="11276" y="3082"/>
                  </a:cubicBezTo>
                  <a:cubicBezTo>
                    <a:pt x="7967" y="1918"/>
                    <a:pt x="4634" y="868"/>
                    <a:pt x="1210" y="1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8" name="Google Shape;2478;p58"/>
            <p:cNvSpPr/>
            <p:nvPr/>
          </p:nvSpPr>
          <p:spPr>
            <a:xfrm>
              <a:off x="5717000" y="4421125"/>
              <a:ext cx="42000" cy="94525"/>
            </a:xfrm>
            <a:custGeom>
              <a:rect b="b" l="l" r="r" t="t"/>
              <a:pathLst>
                <a:path extrusionOk="0" h="3781" w="1680">
                  <a:moveTo>
                    <a:pt x="1497" y="0"/>
                  </a:moveTo>
                  <a:cubicBezTo>
                    <a:pt x="1449" y="0"/>
                    <a:pt x="1398" y="23"/>
                    <a:pt x="1360" y="76"/>
                  </a:cubicBezTo>
                  <a:cubicBezTo>
                    <a:pt x="676" y="1103"/>
                    <a:pt x="265" y="2404"/>
                    <a:pt x="14" y="3614"/>
                  </a:cubicBezTo>
                  <a:cubicBezTo>
                    <a:pt x="0" y="3720"/>
                    <a:pt x="80" y="3780"/>
                    <a:pt x="162" y="3780"/>
                  </a:cubicBezTo>
                  <a:cubicBezTo>
                    <a:pt x="221" y="3780"/>
                    <a:pt x="282" y="3749"/>
                    <a:pt x="310" y="3683"/>
                  </a:cubicBezTo>
                  <a:cubicBezTo>
                    <a:pt x="698" y="2496"/>
                    <a:pt x="1201" y="1377"/>
                    <a:pt x="1634" y="213"/>
                  </a:cubicBezTo>
                  <a:cubicBezTo>
                    <a:pt x="1680" y="91"/>
                    <a:pt x="1594" y="0"/>
                    <a:pt x="1497" y="0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9" name="Google Shape;2479;p58"/>
            <p:cNvSpPr/>
            <p:nvPr/>
          </p:nvSpPr>
          <p:spPr>
            <a:xfrm>
              <a:off x="5750000" y="4392700"/>
              <a:ext cx="46925" cy="98950"/>
            </a:xfrm>
            <a:custGeom>
              <a:rect b="b" l="l" r="r" t="t"/>
              <a:pathLst>
                <a:path extrusionOk="0" h="3958" w="1877">
                  <a:moveTo>
                    <a:pt x="1669" y="1"/>
                  </a:moveTo>
                  <a:cubicBezTo>
                    <a:pt x="1627" y="1"/>
                    <a:pt x="1584" y="22"/>
                    <a:pt x="1547" y="72"/>
                  </a:cubicBezTo>
                  <a:cubicBezTo>
                    <a:pt x="771" y="1122"/>
                    <a:pt x="360" y="2446"/>
                    <a:pt x="40" y="3701"/>
                  </a:cubicBezTo>
                  <a:cubicBezTo>
                    <a:pt x="0" y="3860"/>
                    <a:pt x="130" y="3958"/>
                    <a:pt x="259" y="3958"/>
                  </a:cubicBezTo>
                  <a:cubicBezTo>
                    <a:pt x="353" y="3958"/>
                    <a:pt x="445" y="3907"/>
                    <a:pt x="474" y="3792"/>
                  </a:cubicBezTo>
                  <a:cubicBezTo>
                    <a:pt x="816" y="2560"/>
                    <a:pt x="1410" y="1464"/>
                    <a:pt x="1843" y="277"/>
                  </a:cubicBezTo>
                  <a:cubicBezTo>
                    <a:pt x="1877" y="145"/>
                    <a:pt x="1778" y="1"/>
                    <a:pt x="1669" y="1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0" name="Google Shape;2480;p58"/>
            <p:cNvSpPr/>
            <p:nvPr/>
          </p:nvSpPr>
          <p:spPr>
            <a:xfrm>
              <a:off x="5795175" y="4403700"/>
              <a:ext cx="30450" cy="52625"/>
            </a:xfrm>
            <a:custGeom>
              <a:rect b="b" l="l" r="r" t="t"/>
              <a:pathLst>
                <a:path extrusionOk="0" h="2105" w="1218">
                  <a:moveTo>
                    <a:pt x="977" y="1"/>
                  </a:moveTo>
                  <a:cubicBezTo>
                    <a:pt x="935" y="1"/>
                    <a:pt x="893" y="14"/>
                    <a:pt x="858" y="43"/>
                  </a:cubicBezTo>
                  <a:cubicBezTo>
                    <a:pt x="356" y="522"/>
                    <a:pt x="105" y="1138"/>
                    <a:pt x="14" y="1800"/>
                  </a:cubicBezTo>
                  <a:cubicBezTo>
                    <a:pt x="0" y="1988"/>
                    <a:pt x="160" y="2104"/>
                    <a:pt x="303" y="2104"/>
                  </a:cubicBezTo>
                  <a:cubicBezTo>
                    <a:pt x="404" y="2104"/>
                    <a:pt x="497" y="2046"/>
                    <a:pt x="516" y="1914"/>
                  </a:cubicBezTo>
                  <a:cubicBezTo>
                    <a:pt x="607" y="1321"/>
                    <a:pt x="835" y="773"/>
                    <a:pt x="1132" y="248"/>
                  </a:cubicBezTo>
                  <a:cubicBezTo>
                    <a:pt x="1217" y="112"/>
                    <a:pt x="1099" y="1"/>
                    <a:pt x="977" y="1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1" name="Google Shape;2481;p58"/>
            <p:cNvSpPr/>
            <p:nvPr/>
          </p:nvSpPr>
          <p:spPr>
            <a:xfrm>
              <a:off x="5783525" y="4580275"/>
              <a:ext cx="38225" cy="81675"/>
            </a:xfrm>
            <a:custGeom>
              <a:rect b="b" l="l" r="r" t="t"/>
              <a:pathLst>
                <a:path extrusionOk="0" h="3267" w="1529">
                  <a:moveTo>
                    <a:pt x="1258" y="1"/>
                  </a:moveTo>
                  <a:cubicBezTo>
                    <a:pt x="1191" y="1"/>
                    <a:pt x="1127" y="31"/>
                    <a:pt x="1096" y="101"/>
                  </a:cubicBezTo>
                  <a:cubicBezTo>
                    <a:pt x="845" y="649"/>
                    <a:pt x="617" y="1197"/>
                    <a:pt x="411" y="1745"/>
                  </a:cubicBezTo>
                  <a:cubicBezTo>
                    <a:pt x="251" y="2201"/>
                    <a:pt x="0" y="2680"/>
                    <a:pt x="23" y="3160"/>
                  </a:cubicBezTo>
                  <a:cubicBezTo>
                    <a:pt x="23" y="3231"/>
                    <a:pt x="77" y="3267"/>
                    <a:pt x="133" y="3267"/>
                  </a:cubicBezTo>
                  <a:cubicBezTo>
                    <a:pt x="168" y="3267"/>
                    <a:pt x="203" y="3254"/>
                    <a:pt x="229" y="3228"/>
                  </a:cubicBezTo>
                  <a:cubicBezTo>
                    <a:pt x="594" y="2863"/>
                    <a:pt x="754" y="2270"/>
                    <a:pt x="936" y="1790"/>
                  </a:cubicBezTo>
                  <a:cubicBezTo>
                    <a:pt x="1142" y="1288"/>
                    <a:pt x="1324" y="763"/>
                    <a:pt x="1484" y="261"/>
                  </a:cubicBezTo>
                  <a:cubicBezTo>
                    <a:pt x="1529" y="111"/>
                    <a:pt x="1387" y="1"/>
                    <a:pt x="1258" y="1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2" name="Google Shape;2482;p58"/>
            <p:cNvSpPr/>
            <p:nvPr/>
          </p:nvSpPr>
          <p:spPr>
            <a:xfrm>
              <a:off x="5824600" y="4544075"/>
              <a:ext cx="49675" cy="96575"/>
            </a:xfrm>
            <a:custGeom>
              <a:rect b="b" l="l" r="r" t="t"/>
              <a:pathLst>
                <a:path extrusionOk="0" h="3863" w="1987">
                  <a:moveTo>
                    <a:pt x="1601" y="1"/>
                  </a:moveTo>
                  <a:cubicBezTo>
                    <a:pt x="1166" y="1"/>
                    <a:pt x="939" y="623"/>
                    <a:pt x="800" y="1001"/>
                  </a:cubicBezTo>
                  <a:cubicBezTo>
                    <a:pt x="457" y="1846"/>
                    <a:pt x="115" y="2759"/>
                    <a:pt x="1" y="3672"/>
                  </a:cubicBezTo>
                  <a:cubicBezTo>
                    <a:pt x="1" y="3777"/>
                    <a:pt x="100" y="3863"/>
                    <a:pt x="188" y="3863"/>
                  </a:cubicBezTo>
                  <a:cubicBezTo>
                    <a:pt x="233" y="3863"/>
                    <a:pt x="274" y="3840"/>
                    <a:pt x="297" y="3786"/>
                  </a:cubicBezTo>
                  <a:cubicBezTo>
                    <a:pt x="526" y="3215"/>
                    <a:pt x="708" y="2645"/>
                    <a:pt x="914" y="2074"/>
                  </a:cubicBezTo>
                  <a:cubicBezTo>
                    <a:pt x="1028" y="1823"/>
                    <a:pt x="1439" y="385"/>
                    <a:pt x="1735" y="362"/>
                  </a:cubicBezTo>
                  <a:cubicBezTo>
                    <a:pt x="1918" y="362"/>
                    <a:pt x="1987" y="111"/>
                    <a:pt x="1804" y="43"/>
                  </a:cubicBezTo>
                  <a:cubicBezTo>
                    <a:pt x="1731" y="14"/>
                    <a:pt x="1664" y="1"/>
                    <a:pt x="1601" y="1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3" name="Google Shape;2483;p58"/>
            <p:cNvSpPr/>
            <p:nvPr/>
          </p:nvSpPr>
          <p:spPr>
            <a:xfrm>
              <a:off x="5876375" y="4540750"/>
              <a:ext cx="23725" cy="54675"/>
            </a:xfrm>
            <a:custGeom>
              <a:rect b="b" l="l" r="r" t="t"/>
              <a:pathLst>
                <a:path extrusionOk="0" h="2187" w="949">
                  <a:moveTo>
                    <a:pt x="772" y="1"/>
                  </a:moveTo>
                  <a:cubicBezTo>
                    <a:pt x="721" y="1"/>
                    <a:pt x="671" y="26"/>
                    <a:pt x="646" y="84"/>
                  </a:cubicBezTo>
                  <a:cubicBezTo>
                    <a:pt x="372" y="701"/>
                    <a:pt x="167" y="1317"/>
                    <a:pt x="30" y="2002"/>
                  </a:cubicBezTo>
                  <a:cubicBezTo>
                    <a:pt x="1" y="2103"/>
                    <a:pt x="101" y="2187"/>
                    <a:pt x="195" y="2187"/>
                  </a:cubicBezTo>
                  <a:cubicBezTo>
                    <a:pt x="249" y="2187"/>
                    <a:pt x="302" y="2159"/>
                    <a:pt x="326" y="2093"/>
                  </a:cubicBezTo>
                  <a:cubicBezTo>
                    <a:pt x="577" y="1477"/>
                    <a:pt x="783" y="838"/>
                    <a:pt x="920" y="176"/>
                  </a:cubicBezTo>
                  <a:cubicBezTo>
                    <a:pt x="949" y="75"/>
                    <a:pt x="859" y="1"/>
                    <a:pt x="772" y="1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4" name="Google Shape;2484;p58"/>
            <p:cNvSpPr/>
            <p:nvPr/>
          </p:nvSpPr>
          <p:spPr>
            <a:xfrm>
              <a:off x="5464100" y="4208075"/>
              <a:ext cx="334850" cy="317675"/>
            </a:xfrm>
            <a:custGeom>
              <a:rect b="b" l="l" r="r" t="t"/>
              <a:pathLst>
                <a:path extrusionOk="0" h="12707" w="13394">
                  <a:moveTo>
                    <a:pt x="2027" y="792"/>
                  </a:moveTo>
                  <a:cubicBezTo>
                    <a:pt x="5450" y="1682"/>
                    <a:pt x="8783" y="2732"/>
                    <a:pt x="12115" y="3896"/>
                  </a:cubicBezTo>
                  <a:cubicBezTo>
                    <a:pt x="8212" y="6270"/>
                    <a:pt x="4423" y="8804"/>
                    <a:pt x="817" y="11588"/>
                  </a:cubicBezTo>
                  <a:cubicBezTo>
                    <a:pt x="1319" y="8027"/>
                    <a:pt x="1821" y="4467"/>
                    <a:pt x="2049" y="906"/>
                  </a:cubicBezTo>
                  <a:cubicBezTo>
                    <a:pt x="2049" y="860"/>
                    <a:pt x="2049" y="838"/>
                    <a:pt x="2027" y="792"/>
                  </a:cubicBezTo>
                  <a:close/>
                  <a:moveTo>
                    <a:pt x="1919" y="0"/>
                  </a:moveTo>
                  <a:cubicBezTo>
                    <a:pt x="1586" y="0"/>
                    <a:pt x="1459" y="471"/>
                    <a:pt x="1707" y="678"/>
                  </a:cubicBezTo>
                  <a:cubicBezTo>
                    <a:pt x="1616" y="701"/>
                    <a:pt x="1547" y="769"/>
                    <a:pt x="1547" y="860"/>
                  </a:cubicBezTo>
                  <a:cubicBezTo>
                    <a:pt x="954" y="4649"/>
                    <a:pt x="566" y="8484"/>
                    <a:pt x="18" y="12273"/>
                  </a:cubicBezTo>
                  <a:cubicBezTo>
                    <a:pt x="0" y="12483"/>
                    <a:pt x="158" y="12707"/>
                    <a:pt x="355" y="12707"/>
                  </a:cubicBezTo>
                  <a:cubicBezTo>
                    <a:pt x="415" y="12707"/>
                    <a:pt x="479" y="12686"/>
                    <a:pt x="543" y="12638"/>
                  </a:cubicBezTo>
                  <a:cubicBezTo>
                    <a:pt x="4560" y="9534"/>
                    <a:pt x="8760" y="6658"/>
                    <a:pt x="13165" y="4124"/>
                  </a:cubicBezTo>
                  <a:cubicBezTo>
                    <a:pt x="13371" y="3987"/>
                    <a:pt x="13394" y="3577"/>
                    <a:pt x="13120" y="3485"/>
                  </a:cubicBezTo>
                  <a:cubicBezTo>
                    <a:pt x="9490" y="2139"/>
                    <a:pt x="5770" y="997"/>
                    <a:pt x="2027" y="16"/>
                  </a:cubicBezTo>
                  <a:cubicBezTo>
                    <a:pt x="1989" y="5"/>
                    <a:pt x="1953" y="0"/>
                    <a:pt x="1919" y="0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5" name="Google Shape;2485;p58"/>
            <p:cNvSpPr/>
            <p:nvPr/>
          </p:nvSpPr>
          <p:spPr>
            <a:xfrm>
              <a:off x="5495775" y="4342975"/>
              <a:ext cx="376800" cy="309500"/>
            </a:xfrm>
            <a:custGeom>
              <a:rect b="b" l="l" r="r" t="t"/>
              <a:pathLst>
                <a:path extrusionOk="0" h="12380" w="15072">
                  <a:moveTo>
                    <a:pt x="12525" y="1060"/>
                  </a:moveTo>
                  <a:cubicBezTo>
                    <a:pt x="13211" y="1060"/>
                    <a:pt x="13706" y="2403"/>
                    <a:pt x="13930" y="2768"/>
                  </a:cubicBezTo>
                  <a:cubicBezTo>
                    <a:pt x="14546" y="3933"/>
                    <a:pt x="8201" y="7858"/>
                    <a:pt x="7242" y="8520"/>
                  </a:cubicBezTo>
                  <a:cubicBezTo>
                    <a:pt x="6055" y="9342"/>
                    <a:pt x="4868" y="10164"/>
                    <a:pt x="3681" y="10986"/>
                  </a:cubicBezTo>
                  <a:cubicBezTo>
                    <a:pt x="3388" y="11187"/>
                    <a:pt x="3129" y="11274"/>
                    <a:pt x="2897" y="11274"/>
                  </a:cubicBezTo>
                  <a:cubicBezTo>
                    <a:pt x="1977" y="11274"/>
                    <a:pt x="1485" y="9907"/>
                    <a:pt x="919" y="8977"/>
                  </a:cubicBezTo>
                  <a:cubicBezTo>
                    <a:pt x="2996" y="7402"/>
                    <a:pt x="5074" y="5827"/>
                    <a:pt x="7151" y="4252"/>
                  </a:cubicBezTo>
                  <a:cubicBezTo>
                    <a:pt x="8223" y="3453"/>
                    <a:pt x="9342" y="2700"/>
                    <a:pt x="10483" y="2038"/>
                  </a:cubicBezTo>
                  <a:cubicBezTo>
                    <a:pt x="11077" y="1696"/>
                    <a:pt x="11670" y="1399"/>
                    <a:pt x="12264" y="1125"/>
                  </a:cubicBezTo>
                  <a:cubicBezTo>
                    <a:pt x="12354" y="1080"/>
                    <a:pt x="12441" y="1060"/>
                    <a:pt x="12525" y="1060"/>
                  </a:cubicBezTo>
                  <a:close/>
                  <a:moveTo>
                    <a:pt x="12828" y="1"/>
                  </a:moveTo>
                  <a:cubicBezTo>
                    <a:pt x="11774" y="1"/>
                    <a:pt x="10261" y="1278"/>
                    <a:pt x="9525" y="1741"/>
                  </a:cubicBezTo>
                  <a:cubicBezTo>
                    <a:pt x="6215" y="3818"/>
                    <a:pt x="3248" y="6512"/>
                    <a:pt x="189" y="8908"/>
                  </a:cubicBezTo>
                  <a:cubicBezTo>
                    <a:pt x="1" y="9059"/>
                    <a:pt x="139" y="9365"/>
                    <a:pt x="334" y="9365"/>
                  </a:cubicBezTo>
                  <a:cubicBezTo>
                    <a:pt x="375" y="9365"/>
                    <a:pt x="419" y="9351"/>
                    <a:pt x="463" y="9319"/>
                  </a:cubicBezTo>
                  <a:cubicBezTo>
                    <a:pt x="486" y="9296"/>
                    <a:pt x="509" y="9274"/>
                    <a:pt x="531" y="9251"/>
                  </a:cubicBezTo>
                  <a:cubicBezTo>
                    <a:pt x="1125" y="10278"/>
                    <a:pt x="1741" y="11282"/>
                    <a:pt x="2426" y="12241"/>
                  </a:cubicBezTo>
                  <a:cubicBezTo>
                    <a:pt x="2485" y="12329"/>
                    <a:pt x="2582" y="12380"/>
                    <a:pt x="2680" y="12380"/>
                  </a:cubicBezTo>
                  <a:cubicBezTo>
                    <a:pt x="2734" y="12380"/>
                    <a:pt x="2788" y="12365"/>
                    <a:pt x="2837" y="12332"/>
                  </a:cubicBezTo>
                  <a:cubicBezTo>
                    <a:pt x="6991" y="9662"/>
                    <a:pt x="11396" y="6968"/>
                    <a:pt x="14934" y="3453"/>
                  </a:cubicBezTo>
                  <a:cubicBezTo>
                    <a:pt x="15071" y="3316"/>
                    <a:pt x="15048" y="3111"/>
                    <a:pt x="14957" y="2951"/>
                  </a:cubicBezTo>
                  <a:cubicBezTo>
                    <a:pt x="14592" y="2266"/>
                    <a:pt x="13930" y="212"/>
                    <a:pt x="13085" y="29"/>
                  </a:cubicBezTo>
                  <a:cubicBezTo>
                    <a:pt x="13003" y="10"/>
                    <a:pt x="12917" y="1"/>
                    <a:pt x="12828" y="1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6" name="Google Shape;2486;p58"/>
            <p:cNvSpPr/>
            <p:nvPr/>
          </p:nvSpPr>
          <p:spPr>
            <a:xfrm>
              <a:off x="5582050" y="4477650"/>
              <a:ext cx="376675" cy="310075"/>
            </a:xfrm>
            <a:custGeom>
              <a:rect b="b" l="l" r="r" t="t"/>
              <a:pathLst>
                <a:path extrusionOk="0" h="12403" w="15067">
                  <a:moveTo>
                    <a:pt x="12512" y="1065"/>
                  </a:moveTo>
                  <a:cubicBezTo>
                    <a:pt x="13207" y="1065"/>
                    <a:pt x="13721" y="2403"/>
                    <a:pt x="13925" y="2791"/>
                  </a:cubicBezTo>
                  <a:cubicBezTo>
                    <a:pt x="14542" y="3932"/>
                    <a:pt x="8196" y="7881"/>
                    <a:pt x="7238" y="8543"/>
                  </a:cubicBezTo>
                  <a:cubicBezTo>
                    <a:pt x="6051" y="9365"/>
                    <a:pt x="4864" y="10186"/>
                    <a:pt x="3677" y="11008"/>
                  </a:cubicBezTo>
                  <a:cubicBezTo>
                    <a:pt x="3383" y="11210"/>
                    <a:pt x="3124" y="11297"/>
                    <a:pt x="2893" y="11297"/>
                  </a:cubicBezTo>
                  <a:cubicBezTo>
                    <a:pt x="1973" y="11297"/>
                    <a:pt x="1480" y="9930"/>
                    <a:pt x="915" y="8999"/>
                  </a:cubicBezTo>
                  <a:cubicBezTo>
                    <a:pt x="2992" y="7425"/>
                    <a:pt x="5069" y="5850"/>
                    <a:pt x="7169" y="4275"/>
                  </a:cubicBezTo>
                  <a:cubicBezTo>
                    <a:pt x="8219" y="3453"/>
                    <a:pt x="9338" y="2723"/>
                    <a:pt x="10502" y="2038"/>
                  </a:cubicBezTo>
                  <a:cubicBezTo>
                    <a:pt x="11072" y="1718"/>
                    <a:pt x="11666" y="1422"/>
                    <a:pt x="12259" y="1125"/>
                  </a:cubicBezTo>
                  <a:cubicBezTo>
                    <a:pt x="12346" y="1084"/>
                    <a:pt x="12430" y="1065"/>
                    <a:pt x="12512" y="1065"/>
                  </a:cubicBezTo>
                  <a:close/>
                  <a:moveTo>
                    <a:pt x="12827" y="1"/>
                  </a:moveTo>
                  <a:cubicBezTo>
                    <a:pt x="11773" y="1"/>
                    <a:pt x="10258" y="1300"/>
                    <a:pt x="9520" y="1764"/>
                  </a:cubicBezTo>
                  <a:cubicBezTo>
                    <a:pt x="6233" y="3841"/>
                    <a:pt x="3266" y="6512"/>
                    <a:pt x="207" y="8931"/>
                  </a:cubicBezTo>
                  <a:cubicBezTo>
                    <a:pt x="0" y="9082"/>
                    <a:pt x="135" y="9388"/>
                    <a:pt x="329" y="9388"/>
                  </a:cubicBezTo>
                  <a:cubicBezTo>
                    <a:pt x="371" y="9388"/>
                    <a:pt x="415" y="9374"/>
                    <a:pt x="459" y="9342"/>
                  </a:cubicBezTo>
                  <a:cubicBezTo>
                    <a:pt x="481" y="9319"/>
                    <a:pt x="504" y="9296"/>
                    <a:pt x="550" y="9273"/>
                  </a:cubicBezTo>
                  <a:cubicBezTo>
                    <a:pt x="1120" y="10301"/>
                    <a:pt x="1737" y="11282"/>
                    <a:pt x="2421" y="12263"/>
                  </a:cubicBezTo>
                  <a:cubicBezTo>
                    <a:pt x="2480" y="12352"/>
                    <a:pt x="2577" y="12402"/>
                    <a:pt x="2676" y="12402"/>
                  </a:cubicBezTo>
                  <a:cubicBezTo>
                    <a:pt x="2730" y="12402"/>
                    <a:pt x="2784" y="12387"/>
                    <a:pt x="2832" y="12355"/>
                  </a:cubicBezTo>
                  <a:cubicBezTo>
                    <a:pt x="7009" y="9661"/>
                    <a:pt x="11392" y="6968"/>
                    <a:pt x="14930" y="3476"/>
                  </a:cubicBezTo>
                  <a:cubicBezTo>
                    <a:pt x="15067" y="3339"/>
                    <a:pt x="15067" y="3111"/>
                    <a:pt x="14975" y="2951"/>
                  </a:cubicBezTo>
                  <a:cubicBezTo>
                    <a:pt x="14587" y="2289"/>
                    <a:pt x="13925" y="235"/>
                    <a:pt x="13081" y="29"/>
                  </a:cubicBezTo>
                  <a:cubicBezTo>
                    <a:pt x="13000" y="10"/>
                    <a:pt x="12915" y="1"/>
                    <a:pt x="12827" y="1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87" name="Google Shape;2487;p58"/>
          <p:cNvGrpSpPr/>
          <p:nvPr/>
        </p:nvGrpSpPr>
        <p:grpSpPr>
          <a:xfrm rot="9479399">
            <a:off x="6790754" y="2958845"/>
            <a:ext cx="2469854" cy="782218"/>
            <a:chOff x="7051300" y="3461525"/>
            <a:chExt cx="2305989" cy="512912"/>
          </a:xfrm>
        </p:grpSpPr>
        <p:sp>
          <p:nvSpPr>
            <p:cNvPr id="2488" name="Google Shape;2488;p58"/>
            <p:cNvSpPr/>
            <p:nvPr/>
          </p:nvSpPr>
          <p:spPr>
            <a:xfrm>
              <a:off x="7075817" y="3564700"/>
              <a:ext cx="2271819" cy="396457"/>
            </a:xfrm>
            <a:custGeom>
              <a:rect b="b" l="l" r="r" t="t"/>
              <a:pathLst>
                <a:path extrusionOk="0" h="8150" w="46702">
                  <a:moveTo>
                    <a:pt x="46666" y="1"/>
                  </a:moveTo>
                  <a:lnTo>
                    <a:pt x="41068" y="704"/>
                  </a:lnTo>
                  <a:lnTo>
                    <a:pt x="39932" y="848"/>
                  </a:lnTo>
                  <a:lnTo>
                    <a:pt x="40221" y="3156"/>
                  </a:lnTo>
                  <a:lnTo>
                    <a:pt x="41357" y="3011"/>
                  </a:lnTo>
                  <a:lnTo>
                    <a:pt x="41303" y="2606"/>
                  </a:lnTo>
                  <a:lnTo>
                    <a:pt x="46702" y="271"/>
                  </a:lnTo>
                  <a:lnTo>
                    <a:pt x="46666" y="1"/>
                  </a:lnTo>
                  <a:close/>
                  <a:moveTo>
                    <a:pt x="1560" y="5644"/>
                  </a:moveTo>
                  <a:lnTo>
                    <a:pt x="1" y="5842"/>
                  </a:lnTo>
                  <a:lnTo>
                    <a:pt x="298" y="8149"/>
                  </a:lnTo>
                  <a:lnTo>
                    <a:pt x="1858" y="7960"/>
                  </a:lnTo>
                  <a:lnTo>
                    <a:pt x="1560" y="564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9" name="Google Shape;2489;p58"/>
            <p:cNvSpPr/>
            <p:nvPr/>
          </p:nvSpPr>
          <p:spPr>
            <a:xfrm>
              <a:off x="7056554" y="3473929"/>
              <a:ext cx="2293709" cy="379334"/>
            </a:xfrm>
            <a:custGeom>
              <a:rect b="b" l="l" r="r" t="t"/>
              <a:pathLst>
                <a:path extrusionOk="0" h="7798" w="47152">
                  <a:moveTo>
                    <a:pt x="43312" y="1515"/>
                  </a:moveTo>
                  <a:cubicBezTo>
                    <a:pt x="43664" y="1533"/>
                    <a:pt x="43682" y="1687"/>
                    <a:pt x="43691" y="1741"/>
                  </a:cubicBezTo>
                  <a:cubicBezTo>
                    <a:pt x="43700" y="1858"/>
                    <a:pt x="43682" y="1993"/>
                    <a:pt x="43393" y="2029"/>
                  </a:cubicBezTo>
                  <a:cubicBezTo>
                    <a:pt x="43361" y="2033"/>
                    <a:pt x="43331" y="2035"/>
                    <a:pt x="43305" y="2035"/>
                  </a:cubicBezTo>
                  <a:cubicBezTo>
                    <a:pt x="43091" y="2035"/>
                    <a:pt x="43041" y="1916"/>
                    <a:pt x="43033" y="1804"/>
                  </a:cubicBezTo>
                  <a:cubicBezTo>
                    <a:pt x="43006" y="1623"/>
                    <a:pt x="43069" y="1542"/>
                    <a:pt x="43231" y="1515"/>
                  </a:cubicBezTo>
                  <a:close/>
                  <a:moveTo>
                    <a:pt x="42113" y="1308"/>
                  </a:moveTo>
                  <a:cubicBezTo>
                    <a:pt x="42366" y="1335"/>
                    <a:pt x="42501" y="1479"/>
                    <a:pt x="42537" y="1750"/>
                  </a:cubicBezTo>
                  <a:cubicBezTo>
                    <a:pt x="42546" y="1858"/>
                    <a:pt x="42528" y="1966"/>
                    <a:pt x="42474" y="2065"/>
                  </a:cubicBezTo>
                  <a:cubicBezTo>
                    <a:pt x="42420" y="2164"/>
                    <a:pt x="42348" y="2218"/>
                    <a:pt x="42239" y="2236"/>
                  </a:cubicBezTo>
                  <a:cubicBezTo>
                    <a:pt x="42209" y="2239"/>
                    <a:pt x="42181" y="2241"/>
                    <a:pt x="42154" y="2241"/>
                  </a:cubicBezTo>
                  <a:cubicBezTo>
                    <a:pt x="42019" y="2241"/>
                    <a:pt x="41924" y="2203"/>
                    <a:pt x="41879" y="2128"/>
                  </a:cubicBezTo>
                  <a:cubicBezTo>
                    <a:pt x="41861" y="2092"/>
                    <a:pt x="41843" y="2029"/>
                    <a:pt x="41825" y="1858"/>
                  </a:cubicBezTo>
                  <a:cubicBezTo>
                    <a:pt x="41762" y="1353"/>
                    <a:pt x="41969" y="1326"/>
                    <a:pt x="42041" y="1317"/>
                  </a:cubicBezTo>
                  <a:cubicBezTo>
                    <a:pt x="42059" y="1308"/>
                    <a:pt x="42086" y="1308"/>
                    <a:pt x="42113" y="1308"/>
                  </a:cubicBezTo>
                  <a:close/>
                  <a:moveTo>
                    <a:pt x="41221" y="1"/>
                  </a:moveTo>
                  <a:lnTo>
                    <a:pt x="39932" y="163"/>
                  </a:lnTo>
                  <a:lnTo>
                    <a:pt x="40256" y="2795"/>
                  </a:lnTo>
                  <a:lnTo>
                    <a:pt x="47152" y="1930"/>
                  </a:lnTo>
                  <a:lnTo>
                    <a:pt x="47080" y="1335"/>
                  </a:lnTo>
                  <a:lnTo>
                    <a:pt x="41275" y="425"/>
                  </a:lnTo>
                  <a:lnTo>
                    <a:pt x="41221" y="1"/>
                  </a:lnTo>
                  <a:close/>
                  <a:moveTo>
                    <a:pt x="1713" y="4941"/>
                  </a:moveTo>
                  <a:lnTo>
                    <a:pt x="0" y="5157"/>
                  </a:lnTo>
                  <a:lnTo>
                    <a:pt x="334" y="7798"/>
                  </a:lnTo>
                  <a:lnTo>
                    <a:pt x="2046" y="7582"/>
                  </a:lnTo>
                  <a:lnTo>
                    <a:pt x="1713" y="494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0" name="Google Shape;2490;p58"/>
            <p:cNvSpPr/>
            <p:nvPr/>
          </p:nvSpPr>
          <p:spPr>
            <a:xfrm>
              <a:off x="9084585" y="3533956"/>
              <a:ext cx="102106" cy="52683"/>
            </a:xfrm>
            <a:custGeom>
              <a:rect b="b" l="l" r="r" t="t"/>
              <a:pathLst>
                <a:path extrusionOk="0" h="1083" w="2099">
                  <a:moveTo>
                    <a:pt x="1621" y="200"/>
                  </a:moveTo>
                  <a:cubicBezTo>
                    <a:pt x="1351" y="200"/>
                    <a:pt x="1233" y="326"/>
                    <a:pt x="1261" y="579"/>
                  </a:cubicBezTo>
                  <a:cubicBezTo>
                    <a:pt x="1284" y="782"/>
                    <a:pt x="1402" y="883"/>
                    <a:pt x="1609" y="883"/>
                  </a:cubicBezTo>
                  <a:cubicBezTo>
                    <a:pt x="1641" y="883"/>
                    <a:pt x="1675" y="881"/>
                    <a:pt x="1711" y="876"/>
                  </a:cubicBezTo>
                  <a:cubicBezTo>
                    <a:pt x="1982" y="840"/>
                    <a:pt x="2099" y="714"/>
                    <a:pt x="2072" y="498"/>
                  </a:cubicBezTo>
                  <a:cubicBezTo>
                    <a:pt x="2054" y="317"/>
                    <a:pt x="1900" y="218"/>
                    <a:pt x="1621" y="200"/>
                  </a:cubicBezTo>
                  <a:close/>
                  <a:moveTo>
                    <a:pt x="397" y="1"/>
                  </a:moveTo>
                  <a:cubicBezTo>
                    <a:pt x="115" y="1"/>
                    <a:pt x="1" y="217"/>
                    <a:pt x="53" y="633"/>
                  </a:cubicBezTo>
                  <a:cubicBezTo>
                    <a:pt x="71" y="777"/>
                    <a:pt x="89" y="867"/>
                    <a:pt x="116" y="921"/>
                  </a:cubicBezTo>
                  <a:cubicBezTo>
                    <a:pt x="182" y="1032"/>
                    <a:pt x="290" y="1082"/>
                    <a:pt x="446" y="1082"/>
                  </a:cubicBezTo>
                  <a:cubicBezTo>
                    <a:pt x="481" y="1082"/>
                    <a:pt x="518" y="1079"/>
                    <a:pt x="557" y="1075"/>
                  </a:cubicBezTo>
                  <a:cubicBezTo>
                    <a:pt x="693" y="1066"/>
                    <a:pt x="783" y="993"/>
                    <a:pt x="846" y="867"/>
                  </a:cubicBezTo>
                  <a:cubicBezTo>
                    <a:pt x="909" y="750"/>
                    <a:pt x="936" y="633"/>
                    <a:pt x="918" y="507"/>
                  </a:cubicBezTo>
                  <a:cubicBezTo>
                    <a:pt x="882" y="200"/>
                    <a:pt x="720" y="29"/>
                    <a:pt x="431" y="2"/>
                  </a:cubicBezTo>
                  <a:cubicBezTo>
                    <a:pt x="419" y="1"/>
                    <a:pt x="408" y="1"/>
                    <a:pt x="3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1" name="Google Shape;2491;p58"/>
            <p:cNvSpPr/>
            <p:nvPr/>
          </p:nvSpPr>
          <p:spPr>
            <a:xfrm>
              <a:off x="7151702" y="3605512"/>
              <a:ext cx="1882416" cy="359584"/>
            </a:xfrm>
            <a:custGeom>
              <a:rect b="b" l="l" r="r" t="t"/>
              <a:pathLst>
                <a:path extrusionOk="0" h="7392" w="38697">
                  <a:moveTo>
                    <a:pt x="38372" y="0"/>
                  </a:moveTo>
                  <a:lnTo>
                    <a:pt x="25555" y="1614"/>
                  </a:lnTo>
                  <a:cubicBezTo>
                    <a:pt x="25645" y="2506"/>
                    <a:pt x="25104" y="3353"/>
                    <a:pt x="23932" y="4156"/>
                  </a:cubicBezTo>
                  <a:cubicBezTo>
                    <a:pt x="23752" y="4282"/>
                    <a:pt x="23563" y="4399"/>
                    <a:pt x="23373" y="4507"/>
                  </a:cubicBezTo>
                  <a:lnTo>
                    <a:pt x="38697" y="2587"/>
                  </a:lnTo>
                  <a:lnTo>
                    <a:pt x="38661" y="2317"/>
                  </a:lnTo>
                  <a:lnTo>
                    <a:pt x="38372" y="0"/>
                  </a:lnTo>
                  <a:close/>
                  <a:moveTo>
                    <a:pt x="12593" y="3236"/>
                  </a:moveTo>
                  <a:lnTo>
                    <a:pt x="0" y="4805"/>
                  </a:lnTo>
                  <a:lnTo>
                    <a:pt x="298" y="7121"/>
                  </a:lnTo>
                  <a:lnTo>
                    <a:pt x="325" y="7392"/>
                  </a:lnTo>
                  <a:lnTo>
                    <a:pt x="15423" y="5499"/>
                  </a:lnTo>
                  <a:cubicBezTo>
                    <a:pt x="15207" y="5445"/>
                    <a:pt x="14999" y="5381"/>
                    <a:pt x="14792" y="5300"/>
                  </a:cubicBezTo>
                  <a:cubicBezTo>
                    <a:pt x="13458" y="4814"/>
                    <a:pt x="12728" y="4129"/>
                    <a:pt x="12593" y="323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2" name="Google Shape;2492;p58"/>
            <p:cNvSpPr/>
            <p:nvPr/>
          </p:nvSpPr>
          <p:spPr>
            <a:xfrm>
              <a:off x="7764232" y="3683976"/>
              <a:ext cx="634963" cy="189034"/>
            </a:xfrm>
            <a:custGeom>
              <a:rect b="b" l="l" r="r" t="t"/>
              <a:pathLst>
                <a:path extrusionOk="0" h="3886" w="13053">
                  <a:moveTo>
                    <a:pt x="12963" y="1"/>
                  </a:moveTo>
                  <a:lnTo>
                    <a:pt x="1" y="1623"/>
                  </a:lnTo>
                  <a:cubicBezTo>
                    <a:pt x="136" y="2516"/>
                    <a:pt x="866" y="3201"/>
                    <a:pt x="2200" y="3687"/>
                  </a:cubicBezTo>
                  <a:cubicBezTo>
                    <a:pt x="2407" y="3768"/>
                    <a:pt x="2615" y="3832"/>
                    <a:pt x="2831" y="3886"/>
                  </a:cubicBezTo>
                  <a:lnTo>
                    <a:pt x="10781" y="2894"/>
                  </a:lnTo>
                  <a:cubicBezTo>
                    <a:pt x="10971" y="2786"/>
                    <a:pt x="11160" y="2669"/>
                    <a:pt x="11340" y="2543"/>
                  </a:cubicBezTo>
                  <a:cubicBezTo>
                    <a:pt x="12512" y="1740"/>
                    <a:pt x="13053" y="893"/>
                    <a:pt x="12963" y="1"/>
                  </a:cubicBezTo>
                  <a:close/>
                </a:path>
              </a:pathLst>
            </a:custGeom>
            <a:solidFill>
              <a:srgbClr val="C2BC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3" name="Google Shape;2493;p58"/>
            <p:cNvSpPr/>
            <p:nvPr/>
          </p:nvSpPr>
          <p:spPr>
            <a:xfrm>
              <a:off x="7758540" y="3565575"/>
              <a:ext cx="636277" cy="197401"/>
            </a:xfrm>
            <a:custGeom>
              <a:rect b="b" l="l" r="r" t="t"/>
              <a:pathLst>
                <a:path extrusionOk="0" h="4058" w="13080">
                  <a:moveTo>
                    <a:pt x="9997" y="1"/>
                  </a:moveTo>
                  <a:lnTo>
                    <a:pt x="2506" y="938"/>
                  </a:lnTo>
                  <a:cubicBezTo>
                    <a:pt x="2227" y="1092"/>
                    <a:pt x="1966" y="1245"/>
                    <a:pt x="1722" y="1407"/>
                  </a:cubicBezTo>
                  <a:cubicBezTo>
                    <a:pt x="532" y="2218"/>
                    <a:pt x="0" y="3093"/>
                    <a:pt x="118" y="4012"/>
                  </a:cubicBezTo>
                  <a:cubicBezTo>
                    <a:pt x="118" y="4030"/>
                    <a:pt x="118" y="4039"/>
                    <a:pt x="118" y="4057"/>
                  </a:cubicBezTo>
                  <a:lnTo>
                    <a:pt x="13080" y="2435"/>
                  </a:lnTo>
                  <a:cubicBezTo>
                    <a:pt x="13071" y="2417"/>
                    <a:pt x="13071" y="2408"/>
                    <a:pt x="13071" y="2390"/>
                  </a:cubicBezTo>
                  <a:cubicBezTo>
                    <a:pt x="12953" y="1470"/>
                    <a:pt x="12223" y="758"/>
                    <a:pt x="10871" y="262"/>
                  </a:cubicBezTo>
                  <a:cubicBezTo>
                    <a:pt x="10583" y="172"/>
                    <a:pt x="10294" y="82"/>
                    <a:pt x="99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4" name="Google Shape;2494;p58"/>
            <p:cNvSpPr/>
            <p:nvPr/>
          </p:nvSpPr>
          <p:spPr>
            <a:xfrm>
              <a:off x="7130639" y="3466487"/>
              <a:ext cx="1892096" cy="377145"/>
            </a:xfrm>
            <a:custGeom>
              <a:rect b="b" l="l" r="r" t="t"/>
              <a:pathLst>
                <a:path extrusionOk="0" h="7753" w="38896">
                  <a:moveTo>
                    <a:pt x="38526" y="1"/>
                  </a:moveTo>
                  <a:lnTo>
                    <a:pt x="22896" y="1957"/>
                  </a:lnTo>
                  <a:lnTo>
                    <a:pt x="22878" y="2110"/>
                  </a:lnTo>
                  <a:cubicBezTo>
                    <a:pt x="23175" y="2191"/>
                    <a:pt x="23464" y="2281"/>
                    <a:pt x="23752" y="2371"/>
                  </a:cubicBezTo>
                  <a:cubicBezTo>
                    <a:pt x="25068" y="2858"/>
                    <a:pt x="25789" y="3552"/>
                    <a:pt x="25907" y="4481"/>
                  </a:cubicBezTo>
                  <a:lnTo>
                    <a:pt x="25916" y="4553"/>
                  </a:lnTo>
                  <a:lnTo>
                    <a:pt x="38896" y="2930"/>
                  </a:lnTo>
                  <a:lnTo>
                    <a:pt x="38526" y="1"/>
                  </a:lnTo>
                  <a:close/>
                  <a:moveTo>
                    <a:pt x="15405" y="2903"/>
                  </a:moveTo>
                  <a:lnTo>
                    <a:pt x="1" y="4823"/>
                  </a:lnTo>
                  <a:lnTo>
                    <a:pt x="370" y="7753"/>
                  </a:lnTo>
                  <a:lnTo>
                    <a:pt x="13035" y="6166"/>
                  </a:lnTo>
                  <a:lnTo>
                    <a:pt x="13107" y="6121"/>
                  </a:lnTo>
                  <a:lnTo>
                    <a:pt x="13098" y="6040"/>
                  </a:lnTo>
                  <a:cubicBezTo>
                    <a:pt x="12990" y="5157"/>
                    <a:pt x="13521" y="4300"/>
                    <a:pt x="14675" y="3507"/>
                  </a:cubicBezTo>
                  <a:cubicBezTo>
                    <a:pt x="14910" y="3354"/>
                    <a:pt x="15171" y="3192"/>
                    <a:pt x="15450" y="3047"/>
                  </a:cubicBezTo>
                  <a:lnTo>
                    <a:pt x="15405" y="29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5" name="Google Shape;2495;p58"/>
            <p:cNvSpPr/>
            <p:nvPr/>
          </p:nvSpPr>
          <p:spPr>
            <a:xfrm>
              <a:off x="8992842" y="3474999"/>
              <a:ext cx="35997" cy="141362"/>
            </a:xfrm>
            <a:custGeom>
              <a:rect b="b" l="l" r="r" t="t"/>
              <a:pathLst>
                <a:path extrusionOk="0" h="2906" w="740">
                  <a:moveTo>
                    <a:pt x="218" y="0"/>
                  </a:moveTo>
                  <a:cubicBezTo>
                    <a:pt x="203" y="0"/>
                    <a:pt x="187" y="2"/>
                    <a:pt x="172" y="6"/>
                  </a:cubicBezTo>
                  <a:cubicBezTo>
                    <a:pt x="73" y="24"/>
                    <a:pt x="1" y="123"/>
                    <a:pt x="19" y="231"/>
                  </a:cubicBezTo>
                  <a:cubicBezTo>
                    <a:pt x="91" y="637"/>
                    <a:pt x="163" y="1052"/>
                    <a:pt x="217" y="1466"/>
                  </a:cubicBezTo>
                  <a:cubicBezTo>
                    <a:pt x="271" y="1881"/>
                    <a:pt x="334" y="2296"/>
                    <a:pt x="334" y="2710"/>
                  </a:cubicBezTo>
                  <a:cubicBezTo>
                    <a:pt x="334" y="2728"/>
                    <a:pt x="334" y="2746"/>
                    <a:pt x="334" y="2764"/>
                  </a:cubicBezTo>
                  <a:cubicBezTo>
                    <a:pt x="357" y="2848"/>
                    <a:pt x="437" y="2906"/>
                    <a:pt x="527" y="2906"/>
                  </a:cubicBezTo>
                  <a:cubicBezTo>
                    <a:pt x="543" y="2906"/>
                    <a:pt x="561" y="2904"/>
                    <a:pt x="578" y="2899"/>
                  </a:cubicBezTo>
                  <a:cubicBezTo>
                    <a:pt x="677" y="2872"/>
                    <a:pt x="740" y="2764"/>
                    <a:pt x="713" y="2665"/>
                  </a:cubicBezTo>
                  <a:cubicBezTo>
                    <a:pt x="614" y="2259"/>
                    <a:pt x="569" y="1845"/>
                    <a:pt x="523" y="1430"/>
                  </a:cubicBezTo>
                  <a:cubicBezTo>
                    <a:pt x="469" y="1016"/>
                    <a:pt x="433" y="601"/>
                    <a:pt x="406" y="177"/>
                  </a:cubicBezTo>
                  <a:cubicBezTo>
                    <a:pt x="406" y="168"/>
                    <a:pt x="406" y="168"/>
                    <a:pt x="397" y="159"/>
                  </a:cubicBezTo>
                  <a:cubicBezTo>
                    <a:pt x="382" y="67"/>
                    <a:pt x="307" y="0"/>
                    <a:pt x="2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6" name="Google Shape;2496;p58"/>
            <p:cNvSpPr/>
            <p:nvPr/>
          </p:nvSpPr>
          <p:spPr>
            <a:xfrm>
              <a:off x="8234282" y="3461525"/>
              <a:ext cx="850704" cy="234469"/>
            </a:xfrm>
            <a:custGeom>
              <a:rect b="b" l="l" r="r" t="t"/>
              <a:pathLst>
                <a:path extrusionOk="0" h="4820" w="17488">
                  <a:moveTo>
                    <a:pt x="15781" y="1"/>
                  </a:moveTo>
                  <a:cubicBezTo>
                    <a:pt x="15770" y="1"/>
                    <a:pt x="15759" y="2"/>
                    <a:pt x="15748" y="4"/>
                  </a:cubicBezTo>
                  <a:lnTo>
                    <a:pt x="190" y="1951"/>
                  </a:lnTo>
                  <a:cubicBezTo>
                    <a:pt x="118" y="1960"/>
                    <a:pt x="55" y="2005"/>
                    <a:pt x="28" y="2086"/>
                  </a:cubicBezTo>
                  <a:cubicBezTo>
                    <a:pt x="1" y="2185"/>
                    <a:pt x="55" y="2293"/>
                    <a:pt x="163" y="2329"/>
                  </a:cubicBezTo>
                  <a:cubicBezTo>
                    <a:pt x="334" y="2356"/>
                    <a:pt x="505" y="2401"/>
                    <a:pt x="668" y="2437"/>
                  </a:cubicBezTo>
                  <a:cubicBezTo>
                    <a:pt x="839" y="2473"/>
                    <a:pt x="1010" y="2509"/>
                    <a:pt x="1172" y="2564"/>
                  </a:cubicBezTo>
                  <a:cubicBezTo>
                    <a:pt x="1488" y="2672"/>
                    <a:pt x="1812" y="2807"/>
                    <a:pt x="2101" y="2987"/>
                  </a:cubicBezTo>
                  <a:cubicBezTo>
                    <a:pt x="2245" y="3077"/>
                    <a:pt x="2380" y="3176"/>
                    <a:pt x="2506" y="3294"/>
                  </a:cubicBezTo>
                  <a:cubicBezTo>
                    <a:pt x="2642" y="3393"/>
                    <a:pt x="2750" y="3528"/>
                    <a:pt x="2849" y="3663"/>
                  </a:cubicBezTo>
                  <a:cubicBezTo>
                    <a:pt x="3038" y="3934"/>
                    <a:pt x="3137" y="4267"/>
                    <a:pt x="3101" y="4592"/>
                  </a:cubicBezTo>
                  <a:cubicBezTo>
                    <a:pt x="3101" y="4628"/>
                    <a:pt x="3101" y="4655"/>
                    <a:pt x="3110" y="4682"/>
                  </a:cubicBezTo>
                  <a:cubicBezTo>
                    <a:pt x="3139" y="4767"/>
                    <a:pt x="3218" y="4819"/>
                    <a:pt x="3304" y="4819"/>
                  </a:cubicBezTo>
                  <a:cubicBezTo>
                    <a:pt x="3326" y="4819"/>
                    <a:pt x="3349" y="4816"/>
                    <a:pt x="3372" y="4808"/>
                  </a:cubicBezTo>
                  <a:cubicBezTo>
                    <a:pt x="3471" y="4772"/>
                    <a:pt x="3525" y="4655"/>
                    <a:pt x="3489" y="4547"/>
                  </a:cubicBezTo>
                  <a:cubicBezTo>
                    <a:pt x="3426" y="4366"/>
                    <a:pt x="3372" y="4186"/>
                    <a:pt x="3282" y="4024"/>
                  </a:cubicBezTo>
                  <a:cubicBezTo>
                    <a:pt x="3201" y="3853"/>
                    <a:pt x="3101" y="3699"/>
                    <a:pt x="2984" y="3555"/>
                  </a:cubicBezTo>
                  <a:cubicBezTo>
                    <a:pt x="2768" y="3276"/>
                    <a:pt x="2497" y="3032"/>
                    <a:pt x="2200" y="2834"/>
                  </a:cubicBezTo>
                  <a:cubicBezTo>
                    <a:pt x="1903" y="2645"/>
                    <a:pt x="1578" y="2482"/>
                    <a:pt x="1254" y="2338"/>
                  </a:cubicBezTo>
                  <a:cubicBezTo>
                    <a:pt x="1170" y="2301"/>
                    <a:pt x="1086" y="2267"/>
                    <a:pt x="1002" y="2233"/>
                  </a:cubicBezTo>
                  <a:lnTo>
                    <a:pt x="1002" y="2233"/>
                  </a:lnTo>
                  <a:lnTo>
                    <a:pt x="15600" y="406"/>
                  </a:lnTo>
                  <a:lnTo>
                    <a:pt x="15600" y="406"/>
                  </a:lnTo>
                  <a:lnTo>
                    <a:pt x="15613" y="508"/>
                  </a:lnTo>
                  <a:lnTo>
                    <a:pt x="15667" y="617"/>
                  </a:lnTo>
                  <a:cubicBezTo>
                    <a:pt x="15686" y="660"/>
                    <a:pt x="15726" y="687"/>
                    <a:pt x="15770" y="687"/>
                  </a:cubicBezTo>
                  <a:cubicBezTo>
                    <a:pt x="15790" y="687"/>
                    <a:pt x="15810" y="682"/>
                    <a:pt x="15829" y="671"/>
                  </a:cubicBezTo>
                  <a:cubicBezTo>
                    <a:pt x="16009" y="589"/>
                    <a:pt x="16199" y="553"/>
                    <a:pt x="16388" y="526"/>
                  </a:cubicBezTo>
                  <a:cubicBezTo>
                    <a:pt x="16483" y="517"/>
                    <a:pt x="16577" y="511"/>
                    <a:pt x="16673" y="511"/>
                  </a:cubicBezTo>
                  <a:cubicBezTo>
                    <a:pt x="16710" y="511"/>
                    <a:pt x="16747" y="512"/>
                    <a:pt x="16784" y="514"/>
                  </a:cubicBezTo>
                  <a:lnTo>
                    <a:pt x="16784" y="514"/>
                  </a:lnTo>
                  <a:cubicBezTo>
                    <a:pt x="16865" y="872"/>
                    <a:pt x="16927" y="1235"/>
                    <a:pt x="16983" y="1599"/>
                  </a:cubicBezTo>
                  <a:cubicBezTo>
                    <a:pt x="17037" y="2005"/>
                    <a:pt x="17109" y="2419"/>
                    <a:pt x="17064" y="2843"/>
                  </a:cubicBezTo>
                  <a:cubicBezTo>
                    <a:pt x="17055" y="2879"/>
                    <a:pt x="17064" y="2906"/>
                    <a:pt x="17073" y="2933"/>
                  </a:cubicBezTo>
                  <a:cubicBezTo>
                    <a:pt x="17100" y="3015"/>
                    <a:pt x="17175" y="3066"/>
                    <a:pt x="17252" y="3066"/>
                  </a:cubicBezTo>
                  <a:cubicBezTo>
                    <a:pt x="17277" y="3066"/>
                    <a:pt x="17301" y="3061"/>
                    <a:pt x="17325" y="3050"/>
                  </a:cubicBezTo>
                  <a:cubicBezTo>
                    <a:pt x="17433" y="3014"/>
                    <a:pt x="17488" y="2897"/>
                    <a:pt x="17442" y="2798"/>
                  </a:cubicBezTo>
                  <a:cubicBezTo>
                    <a:pt x="17298" y="2392"/>
                    <a:pt x="17262" y="1978"/>
                    <a:pt x="17217" y="1563"/>
                  </a:cubicBezTo>
                  <a:cubicBezTo>
                    <a:pt x="17172" y="1148"/>
                    <a:pt x="17145" y="734"/>
                    <a:pt x="17136" y="319"/>
                  </a:cubicBezTo>
                  <a:cubicBezTo>
                    <a:pt x="17136" y="220"/>
                    <a:pt x="17055" y="148"/>
                    <a:pt x="16965" y="148"/>
                  </a:cubicBezTo>
                  <a:lnTo>
                    <a:pt x="16920" y="148"/>
                  </a:lnTo>
                  <a:cubicBezTo>
                    <a:pt x="16739" y="229"/>
                    <a:pt x="16550" y="265"/>
                    <a:pt x="16361" y="292"/>
                  </a:cubicBezTo>
                  <a:cubicBezTo>
                    <a:pt x="16260" y="307"/>
                    <a:pt x="16158" y="316"/>
                    <a:pt x="16056" y="316"/>
                  </a:cubicBezTo>
                  <a:cubicBezTo>
                    <a:pt x="16031" y="316"/>
                    <a:pt x="16007" y="315"/>
                    <a:pt x="15983" y="314"/>
                  </a:cubicBezTo>
                  <a:lnTo>
                    <a:pt x="15983" y="314"/>
                  </a:lnTo>
                  <a:lnTo>
                    <a:pt x="15964" y="166"/>
                  </a:lnTo>
                  <a:cubicBezTo>
                    <a:pt x="15948" y="69"/>
                    <a:pt x="15874" y="1"/>
                    <a:pt x="157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7" name="Google Shape;2497;p58"/>
            <p:cNvSpPr/>
            <p:nvPr/>
          </p:nvSpPr>
          <p:spPr>
            <a:xfrm>
              <a:off x="9007776" y="3586979"/>
              <a:ext cx="90772" cy="141168"/>
            </a:xfrm>
            <a:custGeom>
              <a:rect b="b" l="l" r="r" t="t"/>
              <a:pathLst>
                <a:path extrusionOk="0" h="2902" w="1866">
                  <a:moveTo>
                    <a:pt x="1344" y="0"/>
                  </a:moveTo>
                  <a:cubicBezTo>
                    <a:pt x="1323" y="0"/>
                    <a:pt x="1301" y="4"/>
                    <a:pt x="1280" y="12"/>
                  </a:cubicBezTo>
                  <a:cubicBezTo>
                    <a:pt x="1172" y="48"/>
                    <a:pt x="1118" y="165"/>
                    <a:pt x="1163" y="264"/>
                  </a:cubicBezTo>
                  <a:cubicBezTo>
                    <a:pt x="1298" y="643"/>
                    <a:pt x="1334" y="1030"/>
                    <a:pt x="1379" y="1409"/>
                  </a:cubicBezTo>
                  <a:cubicBezTo>
                    <a:pt x="1397" y="1607"/>
                    <a:pt x="1415" y="1796"/>
                    <a:pt x="1424" y="1995"/>
                  </a:cubicBezTo>
                  <a:cubicBezTo>
                    <a:pt x="1438" y="2136"/>
                    <a:pt x="1446" y="2283"/>
                    <a:pt x="1450" y="2430"/>
                  </a:cubicBezTo>
                  <a:lnTo>
                    <a:pt x="1450" y="2430"/>
                  </a:lnTo>
                  <a:cubicBezTo>
                    <a:pt x="1414" y="2442"/>
                    <a:pt x="1379" y="2453"/>
                    <a:pt x="1343" y="2463"/>
                  </a:cubicBezTo>
                  <a:cubicBezTo>
                    <a:pt x="1244" y="2481"/>
                    <a:pt x="1154" y="2499"/>
                    <a:pt x="1055" y="2508"/>
                  </a:cubicBezTo>
                  <a:cubicBezTo>
                    <a:pt x="960" y="2517"/>
                    <a:pt x="865" y="2524"/>
                    <a:pt x="770" y="2524"/>
                  </a:cubicBezTo>
                  <a:cubicBezTo>
                    <a:pt x="738" y="2524"/>
                    <a:pt x="705" y="2523"/>
                    <a:pt x="673" y="2522"/>
                  </a:cubicBezTo>
                  <a:lnTo>
                    <a:pt x="673" y="2522"/>
                  </a:lnTo>
                  <a:cubicBezTo>
                    <a:pt x="626" y="2191"/>
                    <a:pt x="579" y="1854"/>
                    <a:pt x="532" y="1517"/>
                  </a:cubicBezTo>
                  <a:cubicBezTo>
                    <a:pt x="478" y="1138"/>
                    <a:pt x="433" y="751"/>
                    <a:pt x="406" y="363"/>
                  </a:cubicBezTo>
                  <a:cubicBezTo>
                    <a:pt x="406" y="354"/>
                    <a:pt x="406" y="345"/>
                    <a:pt x="406" y="345"/>
                  </a:cubicBezTo>
                  <a:cubicBezTo>
                    <a:pt x="390" y="248"/>
                    <a:pt x="308" y="180"/>
                    <a:pt x="214" y="180"/>
                  </a:cubicBezTo>
                  <a:cubicBezTo>
                    <a:pt x="203" y="180"/>
                    <a:pt x="192" y="181"/>
                    <a:pt x="180" y="183"/>
                  </a:cubicBezTo>
                  <a:cubicBezTo>
                    <a:pt x="72" y="201"/>
                    <a:pt x="0" y="300"/>
                    <a:pt x="27" y="408"/>
                  </a:cubicBezTo>
                  <a:cubicBezTo>
                    <a:pt x="90" y="796"/>
                    <a:pt x="144" y="1174"/>
                    <a:pt x="189" y="1562"/>
                  </a:cubicBezTo>
                  <a:cubicBezTo>
                    <a:pt x="234" y="1950"/>
                    <a:pt x="280" y="2337"/>
                    <a:pt x="316" y="2716"/>
                  </a:cubicBezTo>
                  <a:lnTo>
                    <a:pt x="316" y="2770"/>
                  </a:lnTo>
                  <a:cubicBezTo>
                    <a:pt x="316" y="2779"/>
                    <a:pt x="325" y="2797"/>
                    <a:pt x="334" y="2815"/>
                  </a:cubicBezTo>
                  <a:cubicBezTo>
                    <a:pt x="353" y="2868"/>
                    <a:pt x="407" y="2901"/>
                    <a:pt x="466" y="2901"/>
                  </a:cubicBezTo>
                  <a:cubicBezTo>
                    <a:pt x="488" y="2901"/>
                    <a:pt x="510" y="2897"/>
                    <a:pt x="532" y="2887"/>
                  </a:cubicBezTo>
                  <a:cubicBezTo>
                    <a:pt x="712" y="2806"/>
                    <a:pt x="902" y="2770"/>
                    <a:pt x="1091" y="2734"/>
                  </a:cubicBezTo>
                  <a:cubicBezTo>
                    <a:pt x="1181" y="2725"/>
                    <a:pt x="1280" y="2716"/>
                    <a:pt x="1370" y="2716"/>
                  </a:cubicBezTo>
                  <a:cubicBezTo>
                    <a:pt x="1469" y="2716"/>
                    <a:pt x="1569" y="2725"/>
                    <a:pt x="1668" y="2743"/>
                  </a:cubicBezTo>
                  <a:cubicBezTo>
                    <a:pt x="1677" y="2747"/>
                    <a:pt x="1688" y="2750"/>
                    <a:pt x="1700" y="2750"/>
                  </a:cubicBezTo>
                  <a:cubicBezTo>
                    <a:pt x="1713" y="2750"/>
                    <a:pt x="1726" y="2747"/>
                    <a:pt x="1740" y="2743"/>
                  </a:cubicBezTo>
                  <a:cubicBezTo>
                    <a:pt x="1812" y="2725"/>
                    <a:pt x="1866" y="2644"/>
                    <a:pt x="1839" y="2563"/>
                  </a:cubicBezTo>
                  <a:lnTo>
                    <a:pt x="1830" y="2526"/>
                  </a:lnTo>
                  <a:cubicBezTo>
                    <a:pt x="1785" y="2337"/>
                    <a:pt x="1749" y="2148"/>
                    <a:pt x="1713" y="1959"/>
                  </a:cubicBezTo>
                  <a:cubicBezTo>
                    <a:pt x="1677" y="1769"/>
                    <a:pt x="1641" y="1580"/>
                    <a:pt x="1614" y="1382"/>
                  </a:cubicBezTo>
                  <a:cubicBezTo>
                    <a:pt x="1560" y="1003"/>
                    <a:pt x="1505" y="616"/>
                    <a:pt x="1541" y="219"/>
                  </a:cubicBezTo>
                  <a:cubicBezTo>
                    <a:pt x="1551" y="192"/>
                    <a:pt x="1541" y="156"/>
                    <a:pt x="1532" y="129"/>
                  </a:cubicBezTo>
                  <a:cubicBezTo>
                    <a:pt x="1504" y="51"/>
                    <a:pt x="1425" y="0"/>
                    <a:pt x="13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8" name="Google Shape;2498;p58"/>
            <p:cNvSpPr/>
            <p:nvPr/>
          </p:nvSpPr>
          <p:spPr>
            <a:xfrm>
              <a:off x="9050291" y="3487988"/>
              <a:ext cx="305685" cy="86102"/>
            </a:xfrm>
            <a:custGeom>
              <a:rect b="b" l="l" r="r" t="t"/>
              <a:pathLst>
                <a:path extrusionOk="0" h="1770" w="6284">
                  <a:moveTo>
                    <a:pt x="208" y="0"/>
                  </a:moveTo>
                  <a:cubicBezTo>
                    <a:pt x="100" y="0"/>
                    <a:pt x="9" y="82"/>
                    <a:pt x="0" y="190"/>
                  </a:cubicBezTo>
                  <a:cubicBezTo>
                    <a:pt x="0" y="298"/>
                    <a:pt x="82" y="388"/>
                    <a:pt x="190" y="388"/>
                  </a:cubicBezTo>
                  <a:cubicBezTo>
                    <a:pt x="1172" y="442"/>
                    <a:pt x="2137" y="613"/>
                    <a:pt x="3101" y="767"/>
                  </a:cubicBezTo>
                  <a:cubicBezTo>
                    <a:pt x="3588" y="848"/>
                    <a:pt x="4066" y="938"/>
                    <a:pt x="4552" y="1019"/>
                  </a:cubicBezTo>
                  <a:cubicBezTo>
                    <a:pt x="4982" y="1100"/>
                    <a:pt x="5412" y="1189"/>
                    <a:pt x="5849" y="1278"/>
                  </a:cubicBezTo>
                  <a:lnTo>
                    <a:pt x="5849" y="1278"/>
                  </a:lnTo>
                  <a:lnTo>
                    <a:pt x="5887" y="1605"/>
                  </a:lnTo>
                  <a:cubicBezTo>
                    <a:pt x="5903" y="1695"/>
                    <a:pt x="5978" y="1770"/>
                    <a:pt x="6073" y="1770"/>
                  </a:cubicBezTo>
                  <a:cubicBezTo>
                    <a:pt x="6083" y="1770"/>
                    <a:pt x="6093" y="1769"/>
                    <a:pt x="6103" y="1767"/>
                  </a:cubicBezTo>
                  <a:cubicBezTo>
                    <a:pt x="6211" y="1758"/>
                    <a:pt x="6283" y="1659"/>
                    <a:pt x="6274" y="1551"/>
                  </a:cubicBezTo>
                  <a:lnTo>
                    <a:pt x="6211" y="1091"/>
                  </a:lnTo>
                  <a:lnTo>
                    <a:pt x="6211" y="1082"/>
                  </a:lnTo>
                  <a:cubicBezTo>
                    <a:pt x="6202" y="1001"/>
                    <a:pt x="6139" y="929"/>
                    <a:pt x="6049" y="920"/>
                  </a:cubicBezTo>
                  <a:cubicBezTo>
                    <a:pt x="5562" y="875"/>
                    <a:pt x="5075" y="812"/>
                    <a:pt x="4589" y="749"/>
                  </a:cubicBezTo>
                  <a:cubicBezTo>
                    <a:pt x="4111" y="685"/>
                    <a:pt x="3624" y="622"/>
                    <a:pt x="3137" y="550"/>
                  </a:cubicBezTo>
                  <a:cubicBezTo>
                    <a:pt x="2173" y="397"/>
                    <a:pt x="1199" y="262"/>
                    <a:pt x="244" y="9"/>
                  </a:cubicBezTo>
                  <a:cubicBezTo>
                    <a:pt x="235" y="0"/>
                    <a:pt x="217" y="0"/>
                    <a:pt x="2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9" name="Google Shape;2499;p58"/>
            <p:cNvSpPr/>
            <p:nvPr/>
          </p:nvSpPr>
          <p:spPr>
            <a:xfrm>
              <a:off x="9073980" y="3552587"/>
              <a:ext cx="283308" cy="148610"/>
            </a:xfrm>
            <a:custGeom>
              <a:rect b="b" l="l" r="r" t="t"/>
              <a:pathLst>
                <a:path extrusionOk="0" h="3055" w="5824">
                  <a:moveTo>
                    <a:pt x="5588" y="1"/>
                  </a:moveTo>
                  <a:cubicBezTo>
                    <a:pt x="5570" y="1"/>
                    <a:pt x="5553" y="3"/>
                    <a:pt x="5535" y="6"/>
                  </a:cubicBezTo>
                  <a:cubicBezTo>
                    <a:pt x="5418" y="34"/>
                    <a:pt x="5336" y="160"/>
                    <a:pt x="5373" y="277"/>
                  </a:cubicBezTo>
                  <a:lnTo>
                    <a:pt x="5406" y="415"/>
                  </a:lnTo>
                  <a:lnTo>
                    <a:pt x="5406" y="415"/>
                  </a:lnTo>
                  <a:cubicBezTo>
                    <a:pt x="5013" y="613"/>
                    <a:pt x="4620" y="805"/>
                    <a:pt x="4228" y="989"/>
                  </a:cubicBezTo>
                  <a:cubicBezTo>
                    <a:pt x="3786" y="1196"/>
                    <a:pt x="3335" y="1395"/>
                    <a:pt x="2885" y="1584"/>
                  </a:cubicBezTo>
                  <a:cubicBezTo>
                    <a:pt x="2434" y="1773"/>
                    <a:pt x="1983" y="1972"/>
                    <a:pt x="1524" y="2152"/>
                  </a:cubicBezTo>
                  <a:cubicBezTo>
                    <a:pt x="1073" y="2332"/>
                    <a:pt x="613" y="2512"/>
                    <a:pt x="153" y="2675"/>
                  </a:cubicBezTo>
                  <a:cubicBezTo>
                    <a:pt x="144" y="2684"/>
                    <a:pt x="135" y="2684"/>
                    <a:pt x="126" y="2684"/>
                  </a:cubicBezTo>
                  <a:cubicBezTo>
                    <a:pt x="36" y="2738"/>
                    <a:pt x="0" y="2855"/>
                    <a:pt x="45" y="2945"/>
                  </a:cubicBezTo>
                  <a:cubicBezTo>
                    <a:pt x="77" y="3016"/>
                    <a:pt x="146" y="3054"/>
                    <a:pt x="219" y="3054"/>
                  </a:cubicBezTo>
                  <a:cubicBezTo>
                    <a:pt x="248" y="3054"/>
                    <a:pt x="278" y="3048"/>
                    <a:pt x="307" y="3035"/>
                  </a:cubicBezTo>
                  <a:cubicBezTo>
                    <a:pt x="748" y="2810"/>
                    <a:pt x="1190" y="2602"/>
                    <a:pt x="1632" y="2395"/>
                  </a:cubicBezTo>
                  <a:cubicBezTo>
                    <a:pt x="2073" y="2188"/>
                    <a:pt x="2524" y="1990"/>
                    <a:pt x="2975" y="1791"/>
                  </a:cubicBezTo>
                  <a:cubicBezTo>
                    <a:pt x="3416" y="1593"/>
                    <a:pt x="3876" y="1404"/>
                    <a:pt x="4327" y="1214"/>
                  </a:cubicBezTo>
                  <a:cubicBezTo>
                    <a:pt x="4778" y="1034"/>
                    <a:pt x="5237" y="854"/>
                    <a:pt x="5706" y="701"/>
                  </a:cubicBezTo>
                  <a:cubicBezTo>
                    <a:pt x="5769" y="674"/>
                    <a:pt x="5823" y="610"/>
                    <a:pt x="5823" y="529"/>
                  </a:cubicBezTo>
                  <a:lnTo>
                    <a:pt x="5823" y="493"/>
                  </a:lnTo>
                  <a:lnTo>
                    <a:pt x="5814" y="223"/>
                  </a:lnTo>
                  <a:cubicBezTo>
                    <a:pt x="5814" y="205"/>
                    <a:pt x="5814" y="187"/>
                    <a:pt x="5805" y="169"/>
                  </a:cubicBezTo>
                  <a:cubicBezTo>
                    <a:pt x="5782" y="68"/>
                    <a:pt x="5692" y="1"/>
                    <a:pt x="55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0" name="Google Shape;2500;p58"/>
            <p:cNvSpPr/>
            <p:nvPr/>
          </p:nvSpPr>
          <p:spPr>
            <a:xfrm>
              <a:off x="7051300" y="3556236"/>
              <a:ext cx="1992937" cy="418201"/>
            </a:xfrm>
            <a:custGeom>
              <a:rect b="b" l="l" r="r" t="t"/>
              <a:pathLst>
                <a:path extrusionOk="0" h="8597" w="40969">
                  <a:moveTo>
                    <a:pt x="24542" y="1"/>
                  </a:moveTo>
                  <a:cubicBezTo>
                    <a:pt x="24531" y="1"/>
                    <a:pt x="24520" y="2"/>
                    <a:pt x="24509" y="4"/>
                  </a:cubicBezTo>
                  <a:lnTo>
                    <a:pt x="18812" y="761"/>
                  </a:lnTo>
                  <a:lnTo>
                    <a:pt x="15964" y="1130"/>
                  </a:lnTo>
                  <a:lnTo>
                    <a:pt x="13115" y="1491"/>
                  </a:lnTo>
                  <a:cubicBezTo>
                    <a:pt x="11213" y="1734"/>
                    <a:pt x="9311" y="1978"/>
                    <a:pt x="7409" y="2203"/>
                  </a:cubicBezTo>
                  <a:cubicBezTo>
                    <a:pt x="5508" y="2437"/>
                    <a:pt x="3606" y="2654"/>
                    <a:pt x="1695" y="2861"/>
                  </a:cubicBezTo>
                  <a:cubicBezTo>
                    <a:pt x="1586" y="2870"/>
                    <a:pt x="1514" y="2969"/>
                    <a:pt x="1532" y="3068"/>
                  </a:cubicBezTo>
                  <a:lnTo>
                    <a:pt x="1532" y="3077"/>
                  </a:lnTo>
                  <a:lnTo>
                    <a:pt x="1544" y="3172"/>
                  </a:lnTo>
                  <a:lnTo>
                    <a:pt x="1544" y="3172"/>
                  </a:lnTo>
                  <a:lnTo>
                    <a:pt x="171" y="3339"/>
                  </a:lnTo>
                  <a:cubicBezTo>
                    <a:pt x="72" y="3357"/>
                    <a:pt x="0" y="3438"/>
                    <a:pt x="9" y="3537"/>
                  </a:cubicBezTo>
                  <a:lnTo>
                    <a:pt x="9" y="3555"/>
                  </a:lnTo>
                  <a:cubicBezTo>
                    <a:pt x="36" y="4366"/>
                    <a:pt x="117" y="5169"/>
                    <a:pt x="216" y="5962"/>
                  </a:cubicBezTo>
                  <a:cubicBezTo>
                    <a:pt x="316" y="6764"/>
                    <a:pt x="433" y="7557"/>
                    <a:pt x="604" y="8350"/>
                  </a:cubicBezTo>
                  <a:lnTo>
                    <a:pt x="613" y="8368"/>
                  </a:lnTo>
                  <a:cubicBezTo>
                    <a:pt x="630" y="8461"/>
                    <a:pt x="710" y="8523"/>
                    <a:pt x="802" y="8523"/>
                  </a:cubicBezTo>
                  <a:cubicBezTo>
                    <a:pt x="808" y="8523"/>
                    <a:pt x="814" y="8522"/>
                    <a:pt x="820" y="8522"/>
                  </a:cubicBezTo>
                  <a:lnTo>
                    <a:pt x="2189" y="8348"/>
                  </a:lnTo>
                  <a:lnTo>
                    <a:pt x="2189" y="8348"/>
                  </a:lnTo>
                  <a:lnTo>
                    <a:pt x="2199" y="8423"/>
                  </a:lnTo>
                  <a:lnTo>
                    <a:pt x="2199" y="8432"/>
                  </a:lnTo>
                  <a:lnTo>
                    <a:pt x="2199" y="8441"/>
                  </a:lnTo>
                  <a:cubicBezTo>
                    <a:pt x="2216" y="8529"/>
                    <a:pt x="2297" y="8597"/>
                    <a:pt x="2385" y="8597"/>
                  </a:cubicBezTo>
                  <a:cubicBezTo>
                    <a:pt x="2395" y="8597"/>
                    <a:pt x="2405" y="8596"/>
                    <a:pt x="2416" y="8594"/>
                  </a:cubicBezTo>
                  <a:cubicBezTo>
                    <a:pt x="5598" y="8089"/>
                    <a:pt x="8798" y="7701"/>
                    <a:pt x="11998" y="7305"/>
                  </a:cubicBezTo>
                  <a:lnTo>
                    <a:pt x="21588" y="6124"/>
                  </a:lnTo>
                  <a:lnTo>
                    <a:pt x="31188" y="4943"/>
                  </a:lnTo>
                  <a:lnTo>
                    <a:pt x="40779" y="3789"/>
                  </a:lnTo>
                  <a:lnTo>
                    <a:pt x="40788" y="3789"/>
                  </a:lnTo>
                  <a:cubicBezTo>
                    <a:pt x="40887" y="3780"/>
                    <a:pt x="40968" y="3681"/>
                    <a:pt x="40950" y="3573"/>
                  </a:cubicBezTo>
                  <a:lnTo>
                    <a:pt x="40914" y="3303"/>
                  </a:lnTo>
                  <a:cubicBezTo>
                    <a:pt x="40906" y="3201"/>
                    <a:pt x="40817" y="3131"/>
                    <a:pt x="40716" y="3131"/>
                  </a:cubicBezTo>
                  <a:cubicBezTo>
                    <a:pt x="40710" y="3131"/>
                    <a:pt x="40704" y="3131"/>
                    <a:pt x="40698" y="3131"/>
                  </a:cubicBezTo>
                  <a:cubicBezTo>
                    <a:pt x="40599" y="3149"/>
                    <a:pt x="40518" y="3249"/>
                    <a:pt x="40536" y="3348"/>
                  </a:cubicBezTo>
                  <a:lnTo>
                    <a:pt x="40544" y="3427"/>
                  </a:lnTo>
                  <a:lnTo>
                    <a:pt x="40544" y="3427"/>
                  </a:lnTo>
                  <a:lnTo>
                    <a:pt x="31152" y="4655"/>
                  </a:lnTo>
                  <a:lnTo>
                    <a:pt x="21561" y="5872"/>
                  </a:lnTo>
                  <a:lnTo>
                    <a:pt x="11971" y="7098"/>
                  </a:lnTo>
                  <a:cubicBezTo>
                    <a:pt x="8834" y="7495"/>
                    <a:pt x="5706" y="7893"/>
                    <a:pt x="2562" y="8188"/>
                  </a:cubicBezTo>
                  <a:lnTo>
                    <a:pt x="2562" y="8188"/>
                  </a:lnTo>
                  <a:lnTo>
                    <a:pt x="2551" y="8107"/>
                  </a:lnTo>
                  <a:cubicBezTo>
                    <a:pt x="2534" y="8005"/>
                    <a:pt x="2453" y="7935"/>
                    <a:pt x="2353" y="7935"/>
                  </a:cubicBezTo>
                  <a:cubicBezTo>
                    <a:pt x="2347" y="7935"/>
                    <a:pt x="2341" y="7935"/>
                    <a:pt x="2335" y="7936"/>
                  </a:cubicBezTo>
                  <a:lnTo>
                    <a:pt x="984" y="8108"/>
                  </a:lnTo>
                  <a:lnTo>
                    <a:pt x="984" y="8108"/>
                  </a:lnTo>
                  <a:cubicBezTo>
                    <a:pt x="950" y="7364"/>
                    <a:pt x="866" y="6627"/>
                    <a:pt x="775" y="5899"/>
                  </a:cubicBezTo>
                  <a:cubicBezTo>
                    <a:pt x="684" y="5161"/>
                    <a:pt x="578" y="4430"/>
                    <a:pt x="428" y="3701"/>
                  </a:cubicBezTo>
                  <a:lnTo>
                    <a:pt x="428" y="3701"/>
                  </a:lnTo>
                  <a:lnTo>
                    <a:pt x="1785" y="3528"/>
                  </a:lnTo>
                  <a:cubicBezTo>
                    <a:pt x="1884" y="3519"/>
                    <a:pt x="1965" y="3420"/>
                    <a:pt x="1947" y="3312"/>
                  </a:cubicBezTo>
                  <a:lnTo>
                    <a:pt x="1935" y="3213"/>
                  </a:lnTo>
                  <a:lnTo>
                    <a:pt x="1935" y="3213"/>
                  </a:lnTo>
                  <a:cubicBezTo>
                    <a:pt x="3766" y="2952"/>
                    <a:pt x="5606" y="2700"/>
                    <a:pt x="7437" y="2464"/>
                  </a:cubicBezTo>
                  <a:cubicBezTo>
                    <a:pt x="9338" y="2221"/>
                    <a:pt x="11240" y="1987"/>
                    <a:pt x="13142" y="1752"/>
                  </a:cubicBezTo>
                  <a:lnTo>
                    <a:pt x="16000" y="1401"/>
                  </a:lnTo>
                  <a:lnTo>
                    <a:pt x="18848" y="1058"/>
                  </a:lnTo>
                  <a:lnTo>
                    <a:pt x="24554" y="382"/>
                  </a:lnTo>
                  <a:lnTo>
                    <a:pt x="24563" y="382"/>
                  </a:lnTo>
                  <a:cubicBezTo>
                    <a:pt x="24671" y="373"/>
                    <a:pt x="24743" y="274"/>
                    <a:pt x="24725" y="166"/>
                  </a:cubicBezTo>
                  <a:cubicBezTo>
                    <a:pt x="24717" y="69"/>
                    <a:pt x="24637" y="1"/>
                    <a:pt x="245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1" name="Google Shape;2501;p58"/>
            <p:cNvSpPr/>
            <p:nvPr/>
          </p:nvSpPr>
          <p:spPr>
            <a:xfrm>
              <a:off x="7753724" y="3601377"/>
              <a:ext cx="138152" cy="171960"/>
            </a:xfrm>
            <a:custGeom>
              <a:rect b="b" l="l" r="r" t="t"/>
              <a:pathLst>
                <a:path extrusionOk="0" h="3535" w="2840">
                  <a:moveTo>
                    <a:pt x="2624" y="1"/>
                  </a:moveTo>
                  <a:cubicBezTo>
                    <a:pt x="2587" y="1"/>
                    <a:pt x="2549" y="11"/>
                    <a:pt x="2515" y="31"/>
                  </a:cubicBezTo>
                  <a:lnTo>
                    <a:pt x="2065" y="329"/>
                  </a:lnTo>
                  <a:cubicBezTo>
                    <a:pt x="1920" y="428"/>
                    <a:pt x="1767" y="509"/>
                    <a:pt x="1623" y="626"/>
                  </a:cubicBezTo>
                  <a:cubicBezTo>
                    <a:pt x="1343" y="842"/>
                    <a:pt x="1064" y="1068"/>
                    <a:pt x="821" y="1338"/>
                  </a:cubicBezTo>
                  <a:cubicBezTo>
                    <a:pt x="577" y="1599"/>
                    <a:pt x="370" y="1897"/>
                    <a:pt x="217" y="2239"/>
                  </a:cubicBezTo>
                  <a:cubicBezTo>
                    <a:pt x="63" y="2582"/>
                    <a:pt x="0" y="2961"/>
                    <a:pt x="27" y="3339"/>
                  </a:cubicBezTo>
                  <a:lnTo>
                    <a:pt x="27" y="3348"/>
                  </a:lnTo>
                  <a:cubicBezTo>
                    <a:pt x="27" y="3357"/>
                    <a:pt x="27" y="3375"/>
                    <a:pt x="27" y="3384"/>
                  </a:cubicBezTo>
                  <a:cubicBezTo>
                    <a:pt x="51" y="3469"/>
                    <a:pt x="133" y="3534"/>
                    <a:pt x="224" y="3534"/>
                  </a:cubicBezTo>
                  <a:cubicBezTo>
                    <a:pt x="240" y="3534"/>
                    <a:pt x="255" y="3532"/>
                    <a:pt x="271" y="3528"/>
                  </a:cubicBezTo>
                  <a:cubicBezTo>
                    <a:pt x="370" y="3501"/>
                    <a:pt x="433" y="3393"/>
                    <a:pt x="415" y="3294"/>
                  </a:cubicBezTo>
                  <a:cubicBezTo>
                    <a:pt x="334" y="2979"/>
                    <a:pt x="361" y="2654"/>
                    <a:pt x="478" y="2348"/>
                  </a:cubicBezTo>
                  <a:cubicBezTo>
                    <a:pt x="595" y="2041"/>
                    <a:pt x="794" y="1762"/>
                    <a:pt x="1019" y="1518"/>
                  </a:cubicBezTo>
                  <a:cubicBezTo>
                    <a:pt x="1253" y="1275"/>
                    <a:pt x="1524" y="1059"/>
                    <a:pt x="1803" y="878"/>
                  </a:cubicBezTo>
                  <a:lnTo>
                    <a:pt x="1911" y="806"/>
                  </a:lnTo>
                  <a:lnTo>
                    <a:pt x="2019" y="743"/>
                  </a:lnTo>
                  <a:cubicBezTo>
                    <a:pt x="2092" y="698"/>
                    <a:pt x="2173" y="653"/>
                    <a:pt x="2245" y="617"/>
                  </a:cubicBezTo>
                  <a:cubicBezTo>
                    <a:pt x="2398" y="536"/>
                    <a:pt x="2542" y="455"/>
                    <a:pt x="2695" y="374"/>
                  </a:cubicBezTo>
                  <a:lnTo>
                    <a:pt x="2714" y="365"/>
                  </a:lnTo>
                  <a:cubicBezTo>
                    <a:pt x="2714" y="365"/>
                    <a:pt x="2723" y="365"/>
                    <a:pt x="2732" y="356"/>
                  </a:cubicBezTo>
                  <a:cubicBezTo>
                    <a:pt x="2822" y="301"/>
                    <a:pt x="2840" y="175"/>
                    <a:pt x="2786" y="85"/>
                  </a:cubicBezTo>
                  <a:cubicBezTo>
                    <a:pt x="2746" y="29"/>
                    <a:pt x="2686" y="1"/>
                    <a:pt x="26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2" name="Google Shape;2502;p58"/>
            <p:cNvSpPr/>
            <p:nvPr/>
          </p:nvSpPr>
          <p:spPr>
            <a:xfrm>
              <a:off x="8276797" y="3673322"/>
              <a:ext cx="127207" cy="161161"/>
            </a:xfrm>
            <a:custGeom>
              <a:rect b="b" l="l" r="r" t="t"/>
              <a:pathLst>
                <a:path extrusionOk="0" h="3313" w="2615">
                  <a:moveTo>
                    <a:pt x="2417" y="0"/>
                  </a:moveTo>
                  <a:cubicBezTo>
                    <a:pt x="2405" y="0"/>
                    <a:pt x="2393" y="1"/>
                    <a:pt x="2381" y="3"/>
                  </a:cubicBezTo>
                  <a:cubicBezTo>
                    <a:pt x="2272" y="30"/>
                    <a:pt x="2209" y="129"/>
                    <a:pt x="2227" y="238"/>
                  </a:cubicBezTo>
                  <a:cubicBezTo>
                    <a:pt x="2254" y="382"/>
                    <a:pt x="2272" y="526"/>
                    <a:pt x="2254" y="670"/>
                  </a:cubicBezTo>
                  <a:cubicBezTo>
                    <a:pt x="2245" y="815"/>
                    <a:pt x="2218" y="968"/>
                    <a:pt x="2155" y="1103"/>
                  </a:cubicBezTo>
                  <a:cubicBezTo>
                    <a:pt x="2056" y="1382"/>
                    <a:pt x="1876" y="1644"/>
                    <a:pt x="1668" y="1869"/>
                  </a:cubicBezTo>
                  <a:cubicBezTo>
                    <a:pt x="1461" y="2104"/>
                    <a:pt x="1218" y="2302"/>
                    <a:pt x="965" y="2473"/>
                  </a:cubicBezTo>
                  <a:cubicBezTo>
                    <a:pt x="830" y="2563"/>
                    <a:pt x="704" y="2653"/>
                    <a:pt x="569" y="2735"/>
                  </a:cubicBezTo>
                  <a:cubicBezTo>
                    <a:pt x="434" y="2807"/>
                    <a:pt x="298" y="2879"/>
                    <a:pt x="154" y="2942"/>
                  </a:cubicBezTo>
                  <a:cubicBezTo>
                    <a:pt x="145" y="2942"/>
                    <a:pt x="136" y="2951"/>
                    <a:pt x="127" y="2951"/>
                  </a:cubicBezTo>
                  <a:cubicBezTo>
                    <a:pt x="28" y="3005"/>
                    <a:pt x="1" y="3131"/>
                    <a:pt x="64" y="3221"/>
                  </a:cubicBezTo>
                  <a:cubicBezTo>
                    <a:pt x="99" y="3280"/>
                    <a:pt x="162" y="3312"/>
                    <a:pt x="226" y="3312"/>
                  </a:cubicBezTo>
                  <a:cubicBezTo>
                    <a:pt x="260" y="3312"/>
                    <a:pt x="294" y="3303"/>
                    <a:pt x="325" y="3284"/>
                  </a:cubicBezTo>
                  <a:lnTo>
                    <a:pt x="334" y="3284"/>
                  </a:lnTo>
                  <a:cubicBezTo>
                    <a:pt x="614" y="3104"/>
                    <a:pt x="875" y="2906"/>
                    <a:pt x="1128" y="2707"/>
                  </a:cubicBezTo>
                  <a:cubicBezTo>
                    <a:pt x="1389" y="2500"/>
                    <a:pt x="1632" y="2284"/>
                    <a:pt x="1849" y="2031"/>
                  </a:cubicBezTo>
                  <a:cubicBezTo>
                    <a:pt x="2065" y="1788"/>
                    <a:pt x="2263" y="1518"/>
                    <a:pt x="2399" y="1202"/>
                  </a:cubicBezTo>
                  <a:cubicBezTo>
                    <a:pt x="2543" y="896"/>
                    <a:pt x="2615" y="553"/>
                    <a:pt x="2615" y="193"/>
                  </a:cubicBezTo>
                  <a:cubicBezTo>
                    <a:pt x="2615" y="184"/>
                    <a:pt x="2615" y="166"/>
                    <a:pt x="2615" y="157"/>
                  </a:cubicBezTo>
                  <a:cubicBezTo>
                    <a:pt x="2591" y="61"/>
                    <a:pt x="2510" y="0"/>
                    <a:pt x="24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3" name="Google Shape;2503;p58"/>
            <p:cNvSpPr/>
            <p:nvPr/>
          </p:nvSpPr>
          <p:spPr>
            <a:xfrm>
              <a:off x="7126261" y="3708687"/>
              <a:ext cx="37311" cy="143746"/>
            </a:xfrm>
            <a:custGeom>
              <a:rect b="b" l="l" r="r" t="t"/>
              <a:pathLst>
                <a:path extrusionOk="0" h="2955" w="767">
                  <a:moveTo>
                    <a:pt x="226" y="1"/>
                  </a:moveTo>
                  <a:cubicBezTo>
                    <a:pt x="211" y="1"/>
                    <a:pt x="196" y="3"/>
                    <a:pt x="181" y="6"/>
                  </a:cubicBezTo>
                  <a:cubicBezTo>
                    <a:pt x="73" y="24"/>
                    <a:pt x="0" y="124"/>
                    <a:pt x="27" y="232"/>
                  </a:cubicBezTo>
                  <a:cubicBezTo>
                    <a:pt x="100" y="637"/>
                    <a:pt x="163" y="1052"/>
                    <a:pt x="217" y="1467"/>
                  </a:cubicBezTo>
                  <a:lnTo>
                    <a:pt x="307" y="2089"/>
                  </a:lnTo>
                  <a:cubicBezTo>
                    <a:pt x="325" y="2296"/>
                    <a:pt x="379" y="2494"/>
                    <a:pt x="334" y="2711"/>
                  </a:cubicBezTo>
                  <a:cubicBezTo>
                    <a:pt x="325" y="2756"/>
                    <a:pt x="334" y="2801"/>
                    <a:pt x="352" y="2837"/>
                  </a:cubicBezTo>
                  <a:cubicBezTo>
                    <a:pt x="384" y="2914"/>
                    <a:pt x="458" y="2955"/>
                    <a:pt x="534" y="2955"/>
                  </a:cubicBezTo>
                  <a:cubicBezTo>
                    <a:pt x="564" y="2955"/>
                    <a:pt x="594" y="2949"/>
                    <a:pt x="622" y="2936"/>
                  </a:cubicBezTo>
                  <a:cubicBezTo>
                    <a:pt x="722" y="2891"/>
                    <a:pt x="767" y="2765"/>
                    <a:pt x="722" y="2666"/>
                  </a:cubicBezTo>
                  <a:cubicBezTo>
                    <a:pt x="622" y="2467"/>
                    <a:pt x="622" y="2251"/>
                    <a:pt x="595" y="2053"/>
                  </a:cubicBezTo>
                  <a:lnTo>
                    <a:pt x="523" y="1431"/>
                  </a:lnTo>
                  <a:cubicBezTo>
                    <a:pt x="478" y="1016"/>
                    <a:pt x="433" y="601"/>
                    <a:pt x="406" y="178"/>
                  </a:cubicBezTo>
                  <a:cubicBezTo>
                    <a:pt x="406" y="178"/>
                    <a:pt x="406" y="169"/>
                    <a:pt x="406" y="160"/>
                  </a:cubicBezTo>
                  <a:cubicBezTo>
                    <a:pt x="391" y="67"/>
                    <a:pt x="316" y="1"/>
                    <a:pt x="2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4" name="Google Shape;2504;p58"/>
            <p:cNvSpPr/>
            <p:nvPr/>
          </p:nvSpPr>
          <p:spPr>
            <a:xfrm>
              <a:off x="7753724" y="3752661"/>
              <a:ext cx="159215" cy="130125"/>
            </a:xfrm>
            <a:custGeom>
              <a:rect b="b" l="l" r="r" t="t"/>
              <a:pathLst>
                <a:path extrusionOk="0" h="2675" w="3273">
                  <a:moveTo>
                    <a:pt x="215" y="1"/>
                  </a:moveTo>
                  <a:cubicBezTo>
                    <a:pt x="203" y="1"/>
                    <a:pt x="192" y="2"/>
                    <a:pt x="181" y="4"/>
                  </a:cubicBezTo>
                  <a:cubicBezTo>
                    <a:pt x="72" y="31"/>
                    <a:pt x="0" y="130"/>
                    <a:pt x="27" y="238"/>
                  </a:cubicBezTo>
                  <a:cubicBezTo>
                    <a:pt x="99" y="581"/>
                    <a:pt x="253" y="905"/>
                    <a:pt x="460" y="1176"/>
                  </a:cubicBezTo>
                  <a:cubicBezTo>
                    <a:pt x="676" y="1446"/>
                    <a:pt x="938" y="1662"/>
                    <a:pt x="1208" y="1843"/>
                  </a:cubicBezTo>
                  <a:cubicBezTo>
                    <a:pt x="1488" y="2023"/>
                    <a:pt x="1776" y="2176"/>
                    <a:pt x="2083" y="2302"/>
                  </a:cubicBezTo>
                  <a:cubicBezTo>
                    <a:pt x="2371" y="2438"/>
                    <a:pt x="2677" y="2564"/>
                    <a:pt x="3002" y="2663"/>
                  </a:cubicBezTo>
                  <a:cubicBezTo>
                    <a:pt x="3011" y="2663"/>
                    <a:pt x="3020" y="2672"/>
                    <a:pt x="3029" y="2672"/>
                  </a:cubicBezTo>
                  <a:cubicBezTo>
                    <a:pt x="3039" y="2674"/>
                    <a:pt x="3049" y="2674"/>
                    <a:pt x="3059" y="2674"/>
                  </a:cubicBezTo>
                  <a:cubicBezTo>
                    <a:pt x="3155" y="2674"/>
                    <a:pt x="3238" y="2599"/>
                    <a:pt x="3254" y="2510"/>
                  </a:cubicBezTo>
                  <a:cubicBezTo>
                    <a:pt x="3272" y="2402"/>
                    <a:pt x="3191" y="2302"/>
                    <a:pt x="3092" y="2284"/>
                  </a:cubicBezTo>
                  <a:cubicBezTo>
                    <a:pt x="2939" y="2266"/>
                    <a:pt x="2786" y="2230"/>
                    <a:pt x="2641" y="2185"/>
                  </a:cubicBezTo>
                  <a:cubicBezTo>
                    <a:pt x="2488" y="2140"/>
                    <a:pt x="2335" y="2086"/>
                    <a:pt x="2191" y="2032"/>
                  </a:cubicBezTo>
                  <a:cubicBezTo>
                    <a:pt x="1902" y="1915"/>
                    <a:pt x="1623" y="1789"/>
                    <a:pt x="1361" y="1608"/>
                  </a:cubicBezTo>
                  <a:cubicBezTo>
                    <a:pt x="1118" y="1437"/>
                    <a:pt x="875" y="1239"/>
                    <a:pt x="712" y="986"/>
                  </a:cubicBezTo>
                  <a:cubicBezTo>
                    <a:pt x="622" y="869"/>
                    <a:pt x="559" y="734"/>
                    <a:pt x="505" y="599"/>
                  </a:cubicBezTo>
                  <a:cubicBezTo>
                    <a:pt x="451" y="464"/>
                    <a:pt x="424" y="319"/>
                    <a:pt x="415" y="175"/>
                  </a:cubicBezTo>
                  <a:lnTo>
                    <a:pt x="406" y="175"/>
                  </a:lnTo>
                  <a:cubicBezTo>
                    <a:pt x="406" y="166"/>
                    <a:pt x="406" y="166"/>
                    <a:pt x="406" y="157"/>
                  </a:cubicBezTo>
                  <a:cubicBezTo>
                    <a:pt x="390" y="61"/>
                    <a:pt x="303" y="1"/>
                    <a:pt x="2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5" name="Google Shape;2505;p58"/>
            <p:cNvSpPr/>
            <p:nvPr/>
          </p:nvSpPr>
          <p:spPr>
            <a:xfrm>
              <a:off x="7140708" y="3828157"/>
              <a:ext cx="36046" cy="134163"/>
            </a:xfrm>
            <a:custGeom>
              <a:rect b="b" l="l" r="r" t="t"/>
              <a:pathLst>
                <a:path extrusionOk="0" h="2758" w="741">
                  <a:moveTo>
                    <a:pt x="230" y="0"/>
                  </a:moveTo>
                  <a:cubicBezTo>
                    <a:pt x="208" y="0"/>
                    <a:pt x="186" y="4"/>
                    <a:pt x="163" y="11"/>
                  </a:cubicBezTo>
                  <a:cubicBezTo>
                    <a:pt x="64" y="38"/>
                    <a:pt x="1" y="155"/>
                    <a:pt x="37" y="255"/>
                  </a:cubicBezTo>
                  <a:cubicBezTo>
                    <a:pt x="163" y="633"/>
                    <a:pt x="208" y="1021"/>
                    <a:pt x="253" y="1399"/>
                  </a:cubicBezTo>
                  <a:cubicBezTo>
                    <a:pt x="289" y="1787"/>
                    <a:pt x="325" y="2175"/>
                    <a:pt x="325" y="2562"/>
                  </a:cubicBezTo>
                  <a:cubicBezTo>
                    <a:pt x="325" y="2580"/>
                    <a:pt x="325" y="2598"/>
                    <a:pt x="334" y="2607"/>
                  </a:cubicBezTo>
                  <a:cubicBezTo>
                    <a:pt x="357" y="2698"/>
                    <a:pt x="431" y="2758"/>
                    <a:pt x="519" y="2758"/>
                  </a:cubicBezTo>
                  <a:cubicBezTo>
                    <a:pt x="535" y="2758"/>
                    <a:pt x="552" y="2756"/>
                    <a:pt x="569" y="2751"/>
                  </a:cubicBezTo>
                  <a:cubicBezTo>
                    <a:pt x="677" y="2724"/>
                    <a:pt x="740" y="2625"/>
                    <a:pt x="713" y="2517"/>
                  </a:cubicBezTo>
                  <a:cubicBezTo>
                    <a:pt x="623" y="2138"/>
                    <a:pt x="551" y="1760"/>
                    <a:pt x="497" y="1372"/>
                  </a:cubicBezTo>
                  <a:cubicBezTo>
                    <a:pt x="443" y="985"/>
                    <a:pt x="397" y="606"/>
                    <a:pt x="425" y="210"/>
                  </a:cubicBezTo>
                  <a:cubicBezTo>
                    <a:pt x="425" y="182"/>
                    <a:pt x="425" y="155"/>
                    <a:pt x="416" y="137"/>
                  </a:cubicBezTo>
                  <a:cubicBezTo>
                    <a:pt x="387" y="52"/>
                    <a:pt x="313" y="0"/>
                    <a:pt x="2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06" name="Google Shape;2506;p58"/>
          <p:cNvGrpSpPr/>
          <p:nvPr/>
        </p:nvGrpSpPr>
        <p:grpSpPr>
          <a:xfrm>
            <a:off x="2309231" y="2526025"/>
            <a:ext cx="4693836" cy="176025"/>
            <a:chOff x="4345425" y="2175475"/>
            <a:chExt cx="800750" cy="176025"/>
          </a:xfrm>
        </p:grpSpPr>
        <p:sp>
          <p:nvSpPr>
            <p:cNvPr id="2507" name="Google Shape;2507;p58"/>
            <p:cNvSpPr/>
            <p:nvPr/>
          </p:nvSpPr>
          <p:spPr>
            <a:xfrm>
              <a:off x="4351850" y="2175475"/>
              <a:ext cx="763000" cy="156275"/>
            </a:xfrm>
            <a:custGeom>
              <a:rect b="b" l="l" r="r" t="t"/>
              <a:pathLst>
                <a:path extrusionOk="0" h="6251" w="3052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8" name="Google Shape;2508;p58"/>
            <p:cNvSpPr/>
            <p:nvPr/>
          </p:nvSpPr>
          <p:spPr>
            <a:xfrm>
              <a:off x="4345425" y="2195925"/>
              <a:ext cx="800750" cy="155575"/>
            </a:xfrm>
            <a:custGeom>
              <a:rect b="b" l="l" r="r" t="t"/>
              <a:pathLst>
                <a:path extrusionOk="0" h="6223" w="3203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09" name="Google Shape;2509;p58"/>
          <p:cNvGrpSpPr/>
          <p:nvPr/>
        </p:nvGrpSpPr>
        <p:grpSpPr>
          <a:xfrm rot="885079">
            <a:off x="7604993" y="215362"/>
            <a:ext cx="841400" cy="534968"/>
            <a:chOff x="5501450" y="2545600"/>
            <a:chExt cx="639525" cy="438000"/>
          </a:xfrm>
        </p:grpSpPr>
        <p:sp>
          <p:nvSpPr>
            <p:cNvPr id="2510" name="Google Shape;2510;p58"/>
            <p:cNvSpPr/>
            <p:nvPr/>
          </p:nvSpPr>
          <p:spPr>
            <a:xfrm>
              <a:off x="5501450" y="2545600"/>
              <a:ext cx="639525" cy="438000"/>
            </a:xfrm>
            <a:custGeom>
              <a:rect b="b" l="l" r="r" t="t"/>
              <a:pathLst>
                <a:path extrusionOk="0" h="17520" w="25581">
                  <a:moveTo>
                    <a:pt x="2054" y="916"/>
                  </a:moveTo>
                  <a:cubicBezTo>
                    <a:pt x="4249" y="1273"/>
                    <a:pt x="6534" y="1376"/>
                    <a:pt x="8837" y="1376"/>
                  </a:cubicBezTo>
                  <a:cubicBezTo>
                    <a:pt x="11993" y="1376"/>
                    <a:pt x="15185" y="1183"/>
                    <a:pt x="18229" y="1183"/>
                  </a:cubicBezTo>
                  <a:cubicBezTo>
                    <a:pt x="18767" y="1183"/>
                    <a:pt x="19366" y="1142"/>
                    <a:pt x="19969" y="1142"/>
                  </a:cubicBezTo>
                  <a:cubicBezTo>
                    <a:pt x="21476" y="1142"/>
                    <a:pt x="23008" y="1398"/>
                    <a:pt x="23668" y="3189"/>
                  </a:cubicBezTo>
                  <a:cubicBezTo>
                    <a:pt x="24139" y="4443"/>
                    <a:pt x="23998" y="6292"/>
                    <a:pt x="24045" y="7625"/>
                  </a:cubicBezTo>
                  <a:cubicBezTo>
                    <a:pt x="24154" y="10242"/>
                    <a:pt x="24076" y="12876"/>
                    <a:pt x="23904" y="15493"/>
                  </a:cubicBezTo>
                  <a:cubicBezTo>
                    <a:pt x="19549" y="16044"/>
                    <a:pt x="15184" y="16308"/>
                    <a:pt x="10802" y="16308"/>
                  </a:cubicBezTo>
                  <a:cubicBezTo>
                    <a:pt x="9570" y="16308"/>
                    <a:pt x="8336" y="16287"/>
                    <a:pt x="7101" y="16246"/>
                  </a:cubicBezTo>
                  <a:cubicBezTo>
                    <a:pt x="5141" y="16167"/>
                    <a:pt x="2398" y="16543"/>
                    <a:pt x="1505" y="14036"/>
                  </a:cubicBezTo>
                  <a:cubicBezTo>
                    <a:pt x="1066" y="12782"/>
                    <a:pt x="1270" y="10916"/>
                    <a:pt x="1207" y="9600"/>
                  </a:cubicBezTo>
                  <a:cubicBezTo>
                    <a:pt x="1160" y="8659"/>
                    <a:pt x="235" y="1700"/>
                    <a:pt x="2054" y="916"/>
                  </a:cubicBezTo>
                  <a:close/>
                  <a:moveTo>
                    <a:pt x="1928" y="0"/>
                  </a:moveTo>
                  <a:cubicBezTo>
                    <a:pt x="478" y="0"/>
                    <a:pt x="29" y="2119"/>
                    <a:pt x="16" y="3518"/>
                  </a:cubicBezTo>
                  <a:cubicBezTo>
                    <a:pt x="0" y="5869"/>
                    <a:pt x="204" y="8252"/>
                    <a:pt x="282" y="10603"/>
                  </a:cubicBezTo>
                  <a:cubicBezTo>
                    <a:pt x="345" y="12139"/>
                    <a:pt x="157" y="14098"/>
                    <a:pt x="1003" y="15462"/>
                  </a:cubicBezTo>
                  <a:cubicBezTo>
                    <a:pt x="2119" y="17247"/>
                    <a:pt x="4806" y="17520"/>
                    <a:pt x="7212" y="17520"/>
                  </a:cubicBezTo>
                  <a:cubicBezTo>
                    <a:pt x="8268" y="17520"/>
                    <a:pt x="9269" y="17467"/>
                    <a:pt x="10061" y="17467"/>
                  </a:cubicBezTo>
                  <a:cubicBezTo>
                    <a:pt x="10126" y="17467"/>
                    <a:pt x="10189" y="17468"/>
                    <a:pt x="10251" y="17468"/>
                  </a:cubicBezTo>
                  <a:cubicBezTo>
                    <a:pt x="10550" y="17471"/>
                    <a:pt x="10848" y="17473"/>
                    <a:pt x="11146" y="17473"/>
                  </a:cubicBezTo>
                  <a:cubicBezTo>
                    <a:pt x="15785" y="17473"/>
                    <a:pt x="20422" y="17132"/>
                    <a:pt x="25016" y="16528"/>
                  </a:cubicBezTo>
                  <a:cubicBezTo>
                    <a:pt x="25581" y="16449"/>
                    <a:pt x="25549" y="15791"/>
                    <a:pt x="25189" y="15509"/>
                  </a:cubicBezTo>
                  <a:cubicBezTo>
                    <a:pt x="25440" y="11857"/>
                    <a:pt x="25534" y="8126"/>
                    <a:pt x="25110" y="4490"/>
                  </a:cubicBezTo>
                  <a:cubicBezTo>
                    <a:pt x="24907" y="2766"/>
                    <a:pt x="24515" y="995"/>
                    <a:pt x="22728" y="305"/>
                  </a:cubicBezTo>
                  <a:cubicBezTo>
                    <a:pt x="22098" y="64"/>
                    <a:pt x="21403" y="15"/>
                    <a:pt x="20716" y="15"/>
                  </a:cubicBezTo>
                  <a:cubicBezTo>
                    <a:pt x="20240" y="15"/>
                    <a:pt x="19769" y="38"/>
                    <a:pt x="19327" y="38"/>
                  </a:cubicBezTo>
                  <a:cubicBezTo>
                    <a:pt x="17132" y="38"/>
                    <a:pt x="14954" y="70"/>
                    <a:pt x="12759" y="70"/>
                  </a:cubicBezTo>
                  <a:cubicBezTo>
                    <a:pt x="12545" y="72"/>
                    <a:pt x="12330" y="73"/>
                    <a:pt x="12115" y="73"/>
                  </a:cubicBezTo>
                  <a:cubicBezTo>
                    <a:pt x="10641" y="73"/>
                    <a:pt x="9140" y="30"/>
                    <a:pt x="7640" y="30"/>
                  </a:cubicBezTo>
                  <a:cubicBezTo>
                    <a:pt x="6052" y="30"/>
                    <a:pt x="4466" y="78"/>
                    <a:pt x="2916" y="274"/>
                  </a:cubicBezTo>
                  <a:cubicBezTo>
                    <a:pt x="2544" y="84"/>
                    <a:pt x="2216" y="0"/>
                    <a:pt x="1928" y="0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1" name="Google Shape;2511;p58"/>
            <p:cNvSpPr/>
            <p:nvPr/>
          </p:nvSpPr>
          <p:spPr>
            <a:xfrm>
              <a:off x="5714775" y="2654925"/>
              <a:ext cx="280075" cy="257600"/>
            </a:xfrm>
            <a:custGeom>
              <a:rect b="b" l="l" r="r" t="t"/>
              <a:pathLst>
                <a:path extrusionOk="0" h="10304" w="11203">
                  <a:moveTo>
                    <a:pt x="652" y="289"/>
                  </a:moveTo>
                  <a:cubicBezTo>
                    <a:pt x="809" y="415"/>
                    <a:pt x="966" y="540"/>
                    <a:pt x="1138" y="650"/>
                  </a:cubicBezTo>
                  <a:cubicBezTo>
                    <a:pt x="1076" y="697"/>
                    <a:pt x="1044" y="775"/>
                    <a:pt x="1029" y="854"/>
                  </a:cubicBezTo>
                  <a:cubicBezTo>
                    <a:pt x="1029" y="1042"/>
                    <a:pt x="1044" y="1214"/>
                    <a:pt x="1044" y="1387"/>
                  </a:cubicBezTo>
                  <a:cubicBezTo>
                    <a:pt x="919" y="1449"/>
                    <a:pt x="825" y="1543"/>
                    <a:pt x="778" y="1669"/>
                  </a:cubicBezTo>
                  <a:cubicBezTo>
                    <a:pt x="746" y="1214"/>
                    <a:pt x="699" y="760"/>
                    <a:pt x="652" y="305"/>
                  </a:cubicBezTo>
                  <a:cubicBezTo>
                    <a:pt x="652" y="305"/>
                    <a:pt x="652" y="289"/>
                    <a:pt x="652" y="289"/>
                  </a:cubicBezTo>
                  <a:close/>
                  <a:moveTo>
                    <a:pt x="5778" y="4208"/>
                  </a:moveTo>
                  <a:lnTo>
                    <a:pt x="5778" y="4208"/>
                  </a:lnTo>
                  <a:cubicBezTo>
                    <a:pt x="6217" y="4333"/>
                    <a:pt x="6671" y="4443"/>
                    <a:pt x="7126" y="4521"/>
                  </a:cubicBezTo>
                  <a:cubicBezTo>
                    <a:pt x="7142" y="4537"/>
                    <a:pt x="7142" y="4537"/>
                    <a:pt x="7157" y="4553"/>
                  </a:cubicBezTo>
                  <a:cubicBezTo>
                    <a:pt x="6844" y="4725"/>
                    <a:pt x="6530" y="4913"/>
                    <a:pt x="6232" y="5101"/>
                  </a:cubicBezTo>
                  <a:cubicBezTo>
                    <a:pt x="6138" y="4804"/>
                    <a:pt x="5966" y="4490"/>
                    <a:pt x="5778" y="4208"/>
                  </a:cubicBezTo>
                  <a:close/>
                  <a:moveTo>
                    <a:pt x="840" y="2296"/>
                  </a:moveTo>
                  <a:lnTo>
                    <a:pt x="840" y="2296"/>
                  </a:lnTo>
                  <a:cubicBezTo>
                    <a:pt x="919" y="2672"/>
                    <a:pt x="1013" y="3032"/>
                    <a:pt x="1076" y="3393"/>
                  </a:cubicBezTo>
                  <a:cubicBezTo>
                    <a:pt x="1123" y="4694"/>
                    <a:pt x="1201" y="5995"/>
                    <a:pt x="1264" y="7280"/>
                  </a:cubicBezTo>
                  <a:cubicBezTo>
                    <a:pt x="1279" y="7500"/>
                    <a:pt x="1436" y="7641"/>
                    <a:pt x="1609" y="7688"/>
                  </a:cubicBezTo>
                  <a:cubicBezTo>
                    <a:pt x="1624" y="7923"/>
                    <a:pt x="1656" y="8142"/>
                    <a:pt x="1671" y="8377"/>
                  </a:cubicBezTo>
                  <a:cubicBezTo>
                    <a:pt x="1671" y="8503"/>
                    <a:pt x="1734" y="8612"/>
                    <a:pt x="1812" y="8706"/>
                  </a:cubicBezTo>
                  <a:cubicBezTo>
                    <a:pt x="1781" y="8753"/>
                    <a:pt x="1765" y="8801"/>
                    <a:pt x="1734" y="8848"/>
                  </a:cubicBezTo>
                  <a:cubicBezTo>
                    <a:pt x="1718" y="8910"/>
                    <a:pt x="1718" y="8957"/>
                    <a:pt x="1703" y="9004"/>
                  </a:cubicBezTo>
                  <a:cubicBezTo>
                    <a:pt x="1577" y="9130"/>
                    <a:pt x="1436" y="9239"/>
                    <a:pt x="1295" y="9365"/>
                  </a:cubicBezTo>
                  <a:cubicBezTo>
                    <a:pt x="1154" y="7014"/>
                    <a:pt x="1029" y="4647"/>
                    <a:pt x="840" y="2296"/>
                  </a:cubicBezTo>
                  <a:close/>
                  <a:moveTo>
                    <a:pt x="299" y="0"/>
                  </a:moveTo>
                  <a:cubicBezTo>
                    <a:pt x="146" y="0"/>
                    <a:pt x="0" y="102"/>
                    <a:pt x="10" y="305"/>
                  </a:cubicBezTo>
                  <a:cubicBezTo>
                    <a:pt x="88" y="3440"/>
                    <a:pt x="355" y="6575"/>
                    <a:pt x="574" y="9710"/>
                  </a:cubicBezTo>
                  <a:cubicBezTo>
                    <a:pt x="590" y="9866"/>
                    <a:pt x="684" y="9976"/>
                    <a:pt x="793" y="10023"/>
                  </a:cubicBezTo>
                  <a:cubicBezTo>
                    <a:pt x="841" y="10176"/>
                    <a:pt x="985" y="10303"/>
                    <a:pt x="1148" y="10303"/>
                  </a:cubicBezTo>
                  <a:cubicBezTo>
                    <a:pt x="1201" y="10303"/>
                    <a:pt x="1256" y="10289"/>
                    <a:pt x="1311" y="10258"/>
                  </a:cubicBezTo>
                  <a:cubicBezTo>
                    <a:pt x="1718" y="10070"/>
                    <a:pt x="2110" y="9851"/>
                    <a:pt x="2486" y="9647"/>
                  </a:cubicBezTo>
                  <a:cubicBezTo>
                    <a:pt x="2627" y="9631"/>
                    <a:pt x="2753" y="9569"/>
                    <a:pt x="2847" y="9475"/>
                  </a:cubicBezTo>
                  <a:cubicBezTo>
                    <a:pt x="2894" y="9427"/>
                    <a:pt x="2941" y="9396"/>
                    <a:pt x="2988" y="9349"/>
                  </a:cubicBezTo>
                  <a:cubicBezTo>
                    <a:pt x="5417" y="7938"/>
                    <a:pt x="7721" y="6199"/>
                    <a:pt x="10151" y="4819"/>
                  </a:cubicBezTo>
                  <a:cubicBezTo>
                    <a:pt x="10229" y="4757"/>
                    <a:pt x="10292" y="4694"/>
                    <a:pt x="10323" y="4615"/>
                  </a:cubicBezTo>
                  <a:cubicBezTo>
                    <a:pt x="10383" y="4639"/>
                    <a:pt x="10441" y="4649"/>
                    <a:pt x="10497" y="4649"/>
                  </a:cubicBezTo>
                  <a:cubicBezTo>
                    <a:pt x="10925" y="4649"/>
                    <a:pt x="11203" y="4024"/>
                    <a:pt x="10731" y="3816"/>
                  </a:cubicBezTo>
                  <a:cubicBezTo>
                    <a:pt x="9101" y="3032"/>
                    <a:pt x="7439" y="2296"/>
                    <a:pt x="5762" y="1606"/>
                  </a:cubicBezTo>
                  <a:cubicBezTo>
                    <a:pt x="4238" y="987"/>
                    <a:pt x="2525" y="34"/>
                    <a:pt x="860" y="34"/>
                  </a:cubicBezTo>
                  <a:cubicBezTo>
                    <a:pt x="796" y="34"/>
                    <a:pt x="732" y="36"/>
                    <a:pt x="668" y="39"/>
                  </a:cubicBezTo>
                  <a:cubicBezTo>
                    <a:pt x="621" y="39"/>
                    <a:pt x="590" y="70"/>
                    <a:pt x="558" y="117"/>
                  </a:cubicBezTo>
                  <a:cubicBezTo>
                    <a:pt x="492" y="39"/>
                    <a:pt x="394" y="0"/>
                    <a:pt x="299" y="0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12" name="Google Shape;2512;p58"/>
          <p:cNvSpPr txBox="1"/>
          <p:nvPr>
            <p:ph type="title"/>
          </p:nvPr>
        </p:nvSpPr>
        <p:spPr>
          <a:xfrm>
            <a:off x="1161900" y="1187400"/>
            <a:ext cx="6988500" cy="192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solidFill>
                  <a:srgbClr val="52AF8A"/>
                </a:solidFill>
              </a:rPr>
              <a:t>UML DIAGRAM</a:t>
            </a:r>
            <a:endParaRPr sz="5600">
              <a:solidFill>
                <a:srgbClr val="52AF8A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6" name="Shape 2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7" name="Google Shape;2517;p59"/>
          <p:cNvSpPr/>
          <p:nvPr/>
        </p:nvSpPr>
        <p:spPr>
          <a:xfrm rot="350010">
            <a:off x="7851537" y="1181256"/>
            <a:ext cx="97404" cy="416811"/>
          </a:xfrm>
          <a:prstGeom prst="roundRect">
            <a:avLst>
              <a:gd fmla="val 50000" name="adj"/>
            </a:avLst>
          </a:prstGeom>
          <a:solidFill>
            <a:schemeClr val="lt2">
              <a:alpha val="474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18" name="Google Shape;2518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5300" y="105963"/>
            <a:ext cx="5617256" cy="503752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19" name="Google Shape;2519;p59"/>
          <p:cNvGrpSpPr/>
          <p:nvPr/>
        </p:nvGrpSpPr>
        <p:grpSpPr>
          <a:xfrm rot="-1658352">
            <a:off x="-298395" y="663712"/>
            <a:ext cx="2470015" cy="782217"/>
            <a:chOff x="7051300" y="3461525"/>
            <a:chExt cx="2305989" cy="512912"/>
          </a:xfrm>
        </p:grpSpPr>
        <p:sp>
          <p:nvSpPr>
            <p:cNvPr id="2520" name="Google Shape;2520;p59"/>
            <p:cNvSpPr/>
            <p:nvPr/>
          </p:nvSpPr>
          <p:spPr>
            <a:xfrm>
              <a:off x="7075817" y="3564700"/>
              <a:ext cx="2271819" cy="396457"/>
            </a:xfrm>
            <a:custGeom>
              <a:rect b="b" l="l" r="r" t="t"/>
              <a:pathLst>
                <a:path extrusionOk="0" h="8150" w="46702">
                  <a:moveTo>
                    <a:pt x="46666" y="1"/>
                  </a:moveTo>
                  <a:lnTo>
                    <a:pt x="41068" y="704"/>
                  </a:lnTo>
                  <a:lnTo>
                    <a:pt x="39932" y="848"/>
                  </a:lnTo>
                  <a:lnTo>
                    <a:pt x="40221" y="3156"/>
                  </a:lnTo>
                  <a:lnTo>
                    <a:pt x="41357" y="3011"/>
                  </a:lnTo>
                  <a:lnTo>
                    <a:pt x="41303" y="2606"/>
                  </a:lnTo>
                  <a:lnTo>
                    <a:pt x="46702" y="271"/>
                  </a:lnTo>
                  <a:lnTo>
                    <a:pt x="46666" y="1"/>
                  </a:lnTo>
                  <a:close/>
                  <a:moveTo>
                    <a:pt x="1560" y="5644"/>
                  </a:moveTo>
                  <a:lnTo>
                    <a:pt x="1" y="5842"/>
                  </a:lnTo>
                  <a:lnTo>
                    <a:pt x="298" y="8149"/>
                  </a:lnTo>
                  <a:lnTo>
                    <a:pt x="1858" y="7960"/>
                  </a:lnTo>
                  <a:lnTo>
                    <a:pt x="1560" y="564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1" name="Google Shape;2521;p59"/>
            <p:cNvSpPr/>
            <p:nvPr/>
          </p:nvSpPr>
          <p:spPr>
            <a:xfrm>
              <a:off x="7056554" y="3473929"/>
              <a:ext cx="2293709" cy="379334"/>
            </a:xfrm>
            <a:custGeom>
              <a:rect b="b" l="l" r="r" t="t"/>
              <a:pathLst>
                <a:path extrusionOk="0" h="7798" w="47152">
                  <a:moveTo>
                    <a:pt x="43312" y="1515"/>
                  </a:moveTo>
                  <a:cubicBezTo>
                    <a:pt x="43664" y="1533"/>
                    <a:pt x="43682" y="1687"/>
                    <a:pt x="43691" y="1741"/>
                  </a:cubicBezTo>
                  <a:cubicBezTo>
                    <a:pt x="43700" y="1858"/>
                    <a:pt x="43682" y="1993"/>
                    <a:pt x="43393" y="2029"/>
                  </a:cubicBezTo>
                  <a:cubicBezTo>
                    <a:pt x="43361" y="2033"/>
                    <a:pt x="43331" y="2035"/>
                    <a:pt x="43305" y="2035"/>
                  </a:cubicBezTo>
                  <a:cubicBezTo>
                    <a:pt x="43091" y="2035"/>
                    <a:pt x="43041" y="1916"/>
                    <a:pt x="43033" y="1804"/>
                  </a:cubicBezTo>
                  <a:cubicBezTo>
                    <a:pt x="43006" y="1623"/>
                    <a:pt x="43069" y="1542"/>
                    <a:pt x="43231" y="1515"/>
                  </a:cubicBezTo>
                  <a:close/>
                  <a:moveTo>
                    <a:pt x="42113" y="1308"/>
                  </a:moveTo>
                  <a:cubicBezTo>
                    <a:pt x="42366" y="1335"/>
                    <a:pt x="42501" y="1479"/>
                    <a:pt x="42537" y="1750"/>
                  </a:cubicBezTo>
                  <a:cubicBezTo>
                    <a:pt x="42546" y="1858"/>
                    <a:pt x="42528" y="1966"/>
                    <a:pt x="42474" y="2065"/>
                  </a:cubicBezTo>
                  <a:cubicBezTo>
                    <a:pt x="42420" y="2164"/>
                    <a:pt x="42348" y="2218"/>
                    <a:pt x="42239" y="2236"/>
                  </a:cubicBezTo>
                  <a:cubicBezTo>
                    <a:pt x="42209" y="2239"/>
                    <a:pt x="42181" y="2241"/>
                    <a:pt x="42154" y="2241"/>
                  </a:cubicBezTo>
                  <a:cubicBezTo>
                    <a:pt x="42019" y="2241"/>
                    <a:pt x="41924" y="2203"/>
                    <a:pt x="41879" y="2128"/>
                  </a:cubicBezTo>
                  <a:cubicBezTo>
                    <a:pt x="41861" y="2092"/>
                    <a:pt x="41843" y="2029"/>
                    <a:pt x="41825" y="1858"/>
                  </a:cubicBezTo>
                  <a:cubicBezTo>
                    <a:pt x="41762" y="1353"/>
                    <a:pt x="41969" y="1326"/>
                    <a:pt x="42041" y="1317"/>
                  </a:cubicBezTo>
                  <a:cubicBezTo>
                    <a:pt x="42059" y="1308"/>
                    <a:pt x="42086" y="1308"/>
                    <a:pt x="42113" y="1308"/>
                  </a:cubicBezTo>
                  <a:close/>
                  <a:moveTo>
                    <a:pt x="41221" y="1"/>
                  </a:moveTo>
                  <a:lnTo>
                    <a:pt x="39932" y="163"/>
                  </a:lnTo>
                  <a:lnTo>
                    <a:pt x="40256" y="2795"/>
                  </a:lnTo>
                  <a:lnTo>
                    <a:pt x="47152" y="1930"/>
                  </a:lnTo>
                  <a:lnTo>
                    <a:pt x="47080" y="1335"/>
                  </a:lnTo>
                  <a:lnTo>
                    <a:pt x="41275" y="425"/>
                  </a:lnTo>
                  <a:lnTo>
                    <a:pt x="41221" y="1"/>
                  </a:lnTo>
                  <a:close/>
                  <a:moveTo>
                    <a:pt x="1713" y="4941"/>
                  </a:moveTo>
                  <a:lnTo>
                    <a:pt x="0" y="5157"/>
                  </a:lnTo>
                  <a:lnTo>
                    <a:pt x="334" y="7798"/>
                  </a:lnTo>
                  <a:lnTo>
                    <a:pt x="2046" y="7582"/>
                  </a:lnTo>
                  <a:lnTo>
                    <a:pt x="1713" y="494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2" name="Google Shape;2522;p59"/>
            <p:cNvSpPr/>
            <p:nvPr/>
          </p:nvSpPr>
          <p:spPr>
            <a:xfrm>
              <a:off x="9084585" y="3533956"/>
              <a:ext cx="102106" cy="52683"/>
            </a:xfrm>
            <a:custGeom>
              <a:rect b="b" l="l" r="r" t="t"/>
              <a:pathLst>
                <a:path extrusionOk="0" h="1083" w="2099">
                  <a:moveTo>
                    <a:pt x="1621" y="200"/>
                  </a:moveTo>
                  <a:cubicBezTo>
                    <a:pt x="1351" y="200"/>
                    <a:pt x="1233" y="326"/>
                    <a:pt x="1261" y="579"/>
                  </a:cubicBezTo>
                  <a:cubicBezTo>
                    <a:pt x="1284" y="782"/>
                    <a:pt x="1402" y="883"/>
                    <a:pt x="1609" y="883"/>
                  </a:cubicBezTo>
                  <a:cubicBezTo>
                    <a:pt x="1641" y="883"/>
                    <a:pt x="1675" y="881"/>
                    <a:pt x="1711" y="876"/>
                  </a:cubicBezTo>
                  <a:cubicBezTo>
                    <a:pt x="1982" y="840"/>
                    <a:pt x="2099" y="714"/>
                    <a:pt x="2072" y="498"/>
                  </a:cubicBezTo>
                  <a:cubicBezTo>
                    <a:pt x="2054" y="317"/>
                    <a:pt x="1900" y="218"/>
                    <a:pt x="1621" y="200"/>
                  </a:cubicBezTo>
                  <a:close/>
                  <a:moveTo>
                    <a:pt x="397" y="1"/>
                  </a:moveTo>
                  <a:cubicBezTo>
                    <a:pt x="115" y="1"/>
                    <a:pt x="1" y="217"/>
                    <a:pt x="53" y="633"/>
                  </a:cubicBezTo>
                  <a:cubicBezTo>
                    <a:pt x="71" y="777"/>
                    <a:pt x="89" y="867"/>
                    <a:pt x="116" y="921"/>
                  </a:cubicBezTo>
                  <a:cubicBezTo>
                    <a:pt x="182" y="1032"/>
                    <a:pt x="290" y="1082"/>
                    <a:pt x="446" y="1082"/>
                  </a:cubicBezTo>
                  <a:cubicBezTo>
                    <a:pt x="481" y="1082"/>
                    <a:pt x="518" y="1079"/>
                    <a:pt x="557" y="1075"/>
                  </a:cubicBezTo>
                  <a:cubicBezTo>
                    <a:pt x="693" y="1066"/>
                    <a:pt x="783" y="993"/>
                    <a:pt x="846" y="867"/>
                  </a:cubicBezTo>
                  <a:cubicBezTo>
                    <a:pt x="909" y="750"/>
                    <a:pt x="936" y="633"/>
                    <a:pt x="918" y="507"/>
                  </a:cubicBezTo>
                  <a:cubicBezTo>
                    <a:pt x="882" y="200"/>
                    <a:pt x="720" y="29"/>
                    <a:pt x="431" y="2"/>
                  </a:cubicBezTo>
                  <a:cubicBezTo>
                    <a:pt x="419" y="1"/>
                    <a:pt x="408" y="1"/>
                    <a:pt x="3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3" name="Google Shape;2523;p59"/>
            <p:cNvSpPr/>
            <p:nvPr/>
          </p:nvSpPr>
          <p:spPr>
            <a:xfrm>
              <a:off x="7151702" y="3605512"/>
              <a:ext cx="1882416" cy="359584"/>
            </a:xfrm>
            <a:custGeom>
              <a:rect b="b" l="l" r="r" t="t"/>
              <a:pathLst>
                <a:path extrusionOk="0" h="7392" w="38697">
                  <a:moveTo>
                    <a:pt x="38372" y="0"/>
                  </a:moveTo>
                  <a:lnTo>
                    <a:pt x="25555" y="1614"/>
                  </a:lnTo>
                  <a:cubicBezTo>
                    <a:pt x="25645" y="2506"/>
                    <a:pt x="25104" y="3353"/>
                    <a:pt x="23932" y="4156"/>
                  </a:cubicBezTo>
                  <a:cubicBezTo>
                    <a:pt x="23752" y="4282"/>
                    <a:pt x="23563" y="4399"/>
                    <a:pt x="23373" y="4507"/>
                  </a:cubicBezTo>
                  <a:lnTo>
                    <a:pt x="38697" y="2587"/>
                  </a:lnTo>
                  <a:lnTo>
                    <a:pt x="38661" y="2317"/>
                  </a:lnTo>
                  <a:lnTo>
                    <a:pt x="38372" y="0"/>
                  </a:lnTo>
                  <a:close/>
                  <a:moveTo>
                    <a:pt x="12593" y="3236"/>
                  </a:moveTo>
                  <a:lnTo>
                    <a:pt x="0" y="4805"/>
                  </a:lnTo>
                  <a:lnTo>
                    <a:pt x="298" y="7121"/>
                  </a:lnTo>
                  <a:lnTo>
                    <a:pt x="325" y="7392"/>
                  </a:lnTo>
                  <a:lnTo>
                    <a:pt x="15423" y="5499"/>
                  </a:lnTo>
                  <a:cubicBezTo>
                    <a:pt x="15207" y="5445"/>
                    <a:pt x="14999" y="5381"/>
                    <a:pt x="14792" y="5300"/>
                  </a:cubicBezTo>
                  <a:cubicBezTo>
                    <a:pt x="13458" y="4814"/>
                    <a:pt x="12728" y="4129"/>
                    <a:pt x="12593" y="323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4" name="Google Shape;2524;p59"/>
            <p:cNvSpPr/>
            <p:nvPr/>
          </p:nvSpPr>
          <p:spPr>
            <a:xfrm>
              <a:off x="7764232" y="3683976"/>
              <a:ext cx="634963" cy="189034"/>
            </a:xfrm>
            <a:custGeom>
              <a:rect b="b" l="l" r="r" t="t"/>
              <a:pathLst>
                <a:path extrusionOk="0" h="3886" w="13053">
                  <a:moveTo>
                    <a:pt x="12963" y="1"/>
                  </a:moveTo>
                  <a:lnTo>
                    <a:pt x="1" y="1623"/>
                  </a:lnTo>
                  <a:cubicBezTo>
                    <a:pt x="136" y="2516"/>
                    <a:pt x="866" y="3201"/>
                    <a:pt x="2200" y="3687"/>
                  </a:cubicBezTo>
                  <a:cubicBezTo>
                    <a:pt x="2407" y="3768"/>
                    <a:pt x="2615" y="3832"/>
                    <a:pt x="2831" y="3886"/>
                  </a:cubicBezTo>
                  <a:lnTo>
                    <a:pt x="10781" y="2894"/>
                  </a:lnTo>
                  <a:cubicBezTo>
                    <a:pt x="10971" y="2786"/>
                    <a:pt x="11160" y="2669"/>
                    <a:pt x="11340" y="2543"/>
                  </a:cubicBezTo>
                  <a:cubicBezTo>
                    <a:pt x="12512" y="1740"/>
                    <a:pt x="13053" y="893"/>
                    <a:pt x="12963" y="1"/>
                  </a:cubicBezTo>
                  <a:close/>
                </a:path>
              </a:pathLst>
            </a:custGeom>
            <a:solidFill>
              <a:srgbClr val="C2BC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5" name="Google Shape;2525;p59"/>
            <p:cNvSpPr/>
            <p:nvPr/>
          </p:nvSpPr>
          <p:spPr>
            <a:xfrm>
              <a:off x="7758540" y="3565575"/>
              <a:ext cx="636277" cy="197401"/>
            </a:xfrm>
            <a:custGeom>
              <a:rect b="b" l="l" r="r" t="t"/>
              <a:pathLst>
                <a:path extrusionOk="0" h="4058" w="13080">
                  <a:moveTo>
                    <a:pt x="9997" y="1"/>
                  </a:moveTo>
                  <a:lnTo>
                    <a:pt x="2506" y="938"/>
                  </a:lnTo>
                  <a:cubicBezTo>
                    <a:pt x="2227" y="1092"/>
                    <a:pt x="1966" y="1245"/>
                    <a:pt x="1722" y="1407"/>
                  </a:cubicBezTo>
                  <a:cubicBezTo>
                    <a:pt x="532" y="2218"/>
                    <a:pt x="0" y="3093"/>
                    <a:pt x="118" y="4012"/>
                  </a:cubicBezTo>
                  <a:cubicBezTo>
                    <a:pt x="118" y="4030"/>
                    <a:pt x="118" y="4039"/>
                    <a:pt x="118" y="4057"/>
                  </a:cubicBezTo>
                  <a:lnTo>
                    <a:pt x="13080" y="2435"/>
                  </a:lnTo>
                  <a:cubicBezTo>
                    <a:pt x="13071" y="2417"/>
                    <a:pt x="13071" y="2408"/>
                    <a:pt x="13071" y="2390"/>
                  </a:cubicBezTo>
                  <a:cubicBezTo>
                    <a:pt x="12953" y="1470"/>
                    <a:pt x="12223" y="758"/>
                    <a:pt x="10871" y="262"/>
                  </a:cubicBezTo>
                  <a:cubicBezTo>
                    <a:pt x="10583" y="172"/>
                    <a:pt x="10294" y="82"/>
                    <a:pt x="99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6" name="Google Shape;2526;p59"/>
            <p:cNvSpPr/>
            <p:nvPr/>
          </p:nvSpPr>
          <p:spPr>
            <a:xfrm>
              <a:off x="7130639" y="3466487"/>
              <a:ext cx="1892096" cy="377145"/>
            </a:xfrm>
            <a:custGeom>
              <a:rect b="b" l="l" r="r" t="t"/>
              <a:pathLst>
                <a:path extrusionOk="0" h="7753" w="38896">
                  <a:moveTo>
                    <a:pt x="38526" y="1"/>
                  </a:moveTo>
                  <a:lnTo>
                    <a:pt x="22896" y="1957"/>
                  </a:lnTo>
                  <a:lnTo>
                    <a:pt x="22878" y="2110"/>
                  </a:lnTo>
                  <a:cubicBezTo>
                    <a:pt x="23175" y="2191"/>
                    <a:pt x="23464" y="2281"/>
                    <a:pt x="23752" y="2371"/>
                  </a:cubicBezTo>
                  <a:cubicBezTo>
                    <a:pt x="25068" y="2858"/>
                    <a:pt x="25789" y="3552"/>
                    <a:pt x="25907" y="4481"/>
                  </a:cubicBezTo>
                  <a:lnTo>
                    <a:pt x="25916" y="4553"/>
                  </a:lnTo>
                  <a:lnTo>
                    <a:pt x="38896" y="2930"/>
                  </a:lnTo>
                  <a:lnTo>
                    <a:pt x="38526" y="1"/>
                  </a:lnTo>
                  <a:close/>
                  <a:moveTo>
                    <a:pt x="15405" y="2903"/>
                  </a:moveTo>
                  <a:lnTo>
                    <a:pt x="1" y="4823"/>
                  </a:lnTo>
                  <a:lnTo>
                    <a:pt x="370" y="7753"/>
                  </a:lnTo>
                  <a:lnTo>
                    <a:pt x="13035" y="6166"/>
                  </a:lnTo>
                  <a:lnTo>
                    <a:pt x="13107" y="6121"/>
                  </a:lnTo>
                  <a:lnTo>
                    <a:pt x="13098" y="6040"/>
                  </a:lnTo>
                  <a:cubicBezTo>
                    <a:pt x="12990" y="5157"/>
                    <a:pt x="13521" y="4300"/>
                    <a:pt x="14675" y="3507"/>
                  </a:cubicBezTo>
                  <a:cubicBezTo>
                    <a:pt x="14910" y="3354"/>
                    <a:pt x="15171" y="3192"/>
                    <a:pt x="15450" y="3047"/>
                  </a:cubicBezTo>
                  <a:lnTo>
                    <a:pt x="15405" y="29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7" name="Google Shape;2527;p59"/>
            <p:cNvSpPr/>
            <p:nvPr/>
          </p:nvSpPr>
          <p:spPr>
            <a:xfrm>
              <a:off x="8992842" y="3474999"/>
              <a:ext cx="35997" cy="141362"/>
            </a:xfrm>
            <a:custGeom>
              <a:rect b="b" l="l" r="r" t="t"/>
              <a:pathLst>
                <a:path extrusionOk="0" h="2906" w="740">
                  <a:moveTo>
                    <a:pt x="218" y="0"/>
                  </a:moveTo>
                  <a:cubicBezTo>
                    <a:pt x="203" y="0"/>
                    <a:pt x="187" y="2"/>
                    <a:pt x="172" y="6"/>
                  </a:cubicBezTo>
                  <a:cubicBezTo>
                    <a:pt x="73" y="24"/>
                    <a:pt x="1" y="123"/>
                    <a:pt x="19" y="231"/>
                  </a:cubicBezTo>
                  <a:cubicBezTo>
                    <a:pt x="91" y="637"/>
                    <a:pt x="163" y="1052"/>
                    <a:pt x="217" y="1466"/>
                  </a:cubicBezTo>
                  <a:cubicBezTo>
                    <a:pt x="271" y="1881"/>
                    <a:pt x="334" y="2296"/>
                    <a:pt x="334" y="2710"/>
                  </a:cubicBezTo>
                  <a:cubicBezTo>
                    <a:pt x="334" y="2728"/>
                    <a:pt x="334" y="2746"/>
                    <a:pt x="334" y="2764"/>
                  </a:cubicBezTo>
                  <a:cubicBezTo>
                    <a:pt x="357" y="2848"/>
                    <a:pt x="437" y="2906"/>
                    <a:pt x="527" y="2906"/>
                  </a:cubicBezTo>
                  <a:cubicBezTo>
                    <a:pt x="543" y="2906"/>
                    <a:pt x="561" y="2904"/>
                    <a:pt x="578" y="2899"/>
                  </a:cubicBezTo>
                  <a:cubicBezTo>
                    <a:pt x="677" y="2872"/>
                    <a:pt x="740" y="2764"/>
                    <a:pt x="713" y="2665"/>
                  </a:cubicBezTo>
                  <a:cubicBezTo>
                    <a:pt x="614" y="2259"/>
                    <a:pt x="569" y="1845"/>
                    <a:pt x="523" y="1430"/>
                  </a:cubicBezTo>
                  <a:cubicBezTo>
                    <a:pt x="469" y="1016"/>
                    <a:pt x="433" y="601"/>
                    <a:pt x="406" y="177"/>
                  </a:cubicBezTo>
                  <a:cubicBezTo>
                    <a:pt x="406" y="168"/>
                    <a:pt x="406" y="168"/>
                    <a:pt x="397" y="159"/>
                  </a:cubicBezTo>
                  <a:cubicBezTo>
                    <a:pt x="382" y="67"/>
                    <a:pt x="307" y="0"/>
                    <a:pt x="2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8" name="Google Shape;2528;p59"/>
            <p:cNvSpPr/>
            <p:nvPr/>
          </p:nvSpPr>
          <p:spPr>
            <a:xfrm>
              <a:off x="8234282" y="3461525"/>
              <a:ext cx="850704" cy="234469"/>
            </a:xfrm>
            <a:custGeom>
              <a:rect b="b" l="l" r="r" t="t"/>
              <a:pathLst>
                <a:path extrusionOk="0" h="4820" w="17488">
                  <a:moveTo>
                    <a:pt x="15781" y="1"/>
                  </a:moveTo>
                  <a:cubicBezTo>
                    <a:pt x="15770" y="1"/>
                    <a:pt x="15759" y="2"/>
                    <a:pt x="15748" y="4"/>
                  </a:cubicBezTo>
                  <a:lnTo>
                    <a:pt x="190" y="1951"/>
                  </a:lnTo>
                  <a:cubicBezTo>
                    <a:pt x="118" y="1960"/>
                    <a:pt x="55" y="2005"/>
                    <a:pt x="28" y="2086"/>
                  </a:cubicBezTo>
                  <a:cubicBezTo>
                    <a:pt x="1" y="2185"/>
                    <a:pt x="55" y="2293"/>
                    <a:pt x="163" y="2329"/>
                  </a:cubicBezTo>
                  <a:cubicBezTo>
                    <a:pt x="334" y="2356"/>
                    <a:pt x="505" y="2401"/>
                    <a:pt x="668" y="2437"/>
                  </a:cubicBezTo>
                  <a:cubicBezTo>
                    <a:pt x="839" y="2473"/>
                    <a:pt x="1010" y="2509"/>
                    <a:pt x="1172" y="2564"/>
                  </a:cubicBezTo>
                  <a:cubicBezTo>
                    <a:pt x="1488" y="2672"/>
                    <a:pt x="1812" y="2807"/>
                    <a:pt x="2101" y="2987"/>
                  </a:cubicBezTo>
                  <a:cubicBezTo>
                    <a:pt x="2245" y="3077"/>
                    <a:pt x="2380" y="3176"/>
                    <a:pt x="2506" y="3294"/>
                  </a:cubicBezTo>
                  <a:cubicBezTo>
                    <a:pt x="2642" y="3393"/>
                    <a:pt x="2750" y="3528"/>
                    <a:pt x="2849" y="3663"/>
                  </a:cubicBezTo>
                  <a:cubicBezTo>
                    <a:pt x="3038" y="3934"/>
                    <a:pt x="3137" y="4267"/>
                    <a:pt x="3101" y="4592"/>
                  </a:cubicBezTo>
                  <a:cubicBezTo>
                    <a:pt x="3101" y="4628"/>
                    <a:pt x="3101" y="4655"/>
                    <a:pt x="3110" y="4682"/>
                  </a:cubicBezTo>
                  <a:cubicBezTo>
                    <a:pt x="3139" y="4767"/>
                    <a:pt x="3218" y="4819"/>
                    <a:pt x="3304" y="4819"/>
                  </a:cubicBezTo>
                  <a:cubicBezTo>
                    <a:pt x="3326" y="4819"/>
                    <a:pt x="3349" y="4816"/>
                    <a:pt x="3372" y="4808"/>
                  </a:cubicBezTo>
                  <a:cubicBezTo>
                    <a:pt x="3471" y="4772"/>
                    <a:pt x="3525" y="4655"/>
                    <a:pt x="3489" y="4547"/>
                  </a:cubicBezTo>
                  <a:cubicBezTo>
                    <a:pt x="3426" y="4366"/>
                    <a:pt x="3372" y="4186"/>
                    <a:pt x="3282" y="4024"/>
                  </a:cubicBezTo>
                  <a:cubicBezTo>
                    <a:pt x="3201" y="3853"/>
                    <a:pt x="3101" y="3699"/>
                    <a:pt x="2984" y="3555"/>
                  </a:cubicBezTo>
                  <a:cubicBezTo>
                    <a:pt x="2768" y="3276"/>
                    <a:pt x="2497" y="3032"/>
                    <a:pt x="2200" y="2834"/>
                  </a:cubicBezTo>
                  <a:cubicBezTo>
                    <a:pt x="1903" y="2645"/>
                    <a:pt x="1578" y="2482"/>
                    <a:pt x="1254" y="2338"/>
                  </a:cubicBezTo>
                  <a:cubicBezTo>
                    <a:pt x="1170" y="2301"/>
                    <a:pt x="1086" y="2267"/>
                    <a:pt x="1002" y="2233"/>
                  </a:cubicBezTo>
                  <a:lnTo>
                    <a:pt x="1002" y="2233"/>
                  </a:lnTo>
                  <a:lnTo>
                    <a:pt x="15600" y="406"/>
                  </a:lnTo>
                  <a:lnTo>
                    <a:pt x="15600" y="406"/>
                  </a:lnTo>
                  <a:lnTo>
                    <a:pt x="15613" y="508"/>
                  </a:lnTo>
                  <a:lnTo>
                    <a:pt x="15667" y="617"/>
                  </a:lnTo>
                  <a:cubicBezTo>
                    <a:pt x="15686" y="660"/>
                    <a:pt x="15726" y="687"/>
                    <a:pt x="15770" y="687"/>
                  </a:cubicBezTo>
                  <a:cubicBezTo>
                    <a:pt x="15790" y="687"/>
                    <a:pt x="15810" y="682"/>
                    <a:pt x="15829" y="671"/>
                  </a:cubicBezTo>
                  <a:cubicBezTo>
                    <a:pt x="16009" y="589"/>
                    <a:pt x="16199" y="553"/>
                    <a:pt x="16388" y="526"/>
                  </a:cubicBezTo>
                  <a:cubicBezTo>
                    <a:pt x="16483" y="517"/>
                    <a:pt x="16577" y="511"/>
                    <a:pt x="16673" y="511"/>
                  </a:cubicBezTo>
                  <a:cubicBezTo>
                    <a:pt x="16710" y="511"/>
                    <a:pt x="16747" y="512"/>
                    <a:pt x="16784" y="514"/>
                  </a:cubicBezTo>
                  <a:lnTo>
                    <a:pt x="16784" y="514"/>
                  </a:lnTo>
                  <a:cubicBezTo>
                    <a:pt x="16865" y="872"/>
                    <a:pt x="16927" y="1235"/>
                    <a:pt x="16983" y="1599"/>
                  </a:cubicBezTo>
                  <a:cubicBezTo>
                    <a:pt x="17037" y="2005"/>
                    <a:pt x="17109" y="2419"/>
                    <a:pt x="17064" y="2843"/>
                  </a:cubicBezTo>
                  <a:cubicBezTo>
                    <a:pt x="17055" y="2879"/>
                    <a:pt x="17064" y="2906"/>
                    <a:pt x="17073" y="2933"/>
                  </a:cubicBezTo>
                  <a:cubicBezTo>
                    <a:pt x="17100" y="3015"/>
                    <a:pt x="17175" y="3066"/>
                    <a:pt x="17252" y="3066"/>
                  </a:cubicBezTo>
                  <a:cubicBezTo>
                    <a:pt x="17277" y="3066"/>
                    <a:pt x="17301" y="3061"/>
                    <a:pt x="17325" y="3050"/>
                  </a:cubicBezTo>
                  <a:cubicBezTo>
                    <a:pt x="17433" y="3014"/>
                    <a:pt x="17488" y="2897"/>
                    <a:pt x="17442" y="2798"/>
                  </a:cubicBezTo>
                  <a:cubicBezTo>
                    <a:pt x="17298" y="2392"/>
                    <a:pt x="17262" y="1978"/>
                    <a:pt x="17217" y="1563"/>
                  </a:cubicBezTo>
                  <a:cubicBezTo>
                    <a:pt x="17172" y="1148"/>
                    <a:pt x="17145" y="734"/>
                    <a:pt x="17136" y="319"/>
                  </a:cubicBezTo>
                  <a:cubicBezTo>
                    <a:pt x="17136" y="220"/>
                    <a:pt x="17055" y="148"/>
                    <a:pt x="16965" y="148"/>
                  </a:cubicBezTo>
                  <a:lnTo>
                    <a:pt x="16920" y="148"/>
                  </a:lnTo>
                  <a:cubicBezTo>
                    <a:pt x="16739" y="229"/>
                    <a:pt x="16550" y="265"/>
                    <a:pt x="16361" y="292"/>
                  </a:cubicBezTo>
                  <a:cubicBezTo>
                    <a:pt x="16260" y="307"/>
                    <a:pt x="16158" y="316"/>
                    <a:pt x="16056" y="316"/>
                  </a:cubicBezTo>
                  <a:cubicBezTo>
                    <a:pt x="16031" y="316"/>
                    <a:pt x="16007" y="315"/>
                    <a:pt x="15983" y="314"/>
                  </a:cubicBezTo>
                  <a:lnTo>
                    <a:pt x="15983" y="314"/>
                  </a:lnTo>
                  <a:lnTo>
                    <a:pt x="15964" y="166"/>
                  </a:lnTo>
                  <a:cubicBezTo>
                    <a:pt x="15948" y="69"/>
                    <a:pt x="15874" y="1"/>
                    <a:pt x="157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9" name="Google Shape;2529;p59"/>
            <p:cNvSpPr/>
            <p:nvPr/>
          </p:nvSpPr>
          <p:spPr>
            <a:xfrm>
              <a:off x="9007776" y="3586979"/>
              <a:ext cx="90772" cy="141168"/>
            </a:xfrm>
            <a:custGeom>
              <a:rect b="b" l="l" r="r" t="t"/>
              <a:pathLst>
                <a:path extrusionOk="0" h="2902" w="1866">
                  <a:moveTo>
                    <a:pt x="1344" y="0"/>
                  </a:moveTo>
                  <a:cubicBezTo>
                    <a:pt x="1323" y="0"/>
                    <a:pt x="1301" y="4"/>
                    <a:pt x="1280" y="12"/>
                  </a:cubicBezTo>
                  <a:cubicBezTo>
                    <a:pt x="1172" y="48"/>
                    <a:pt x="1118" y="165"/>
                    <a:pt x="1163" y="264"/>
                  </a:cubicBezTo>
                  <a:cubicBezTo>
                    <a:pt x="1298" y="643"/>
                    <a:pt x="1334" y="1030"/>
                    <a:pt x="1379" y="1409"/>
                  </a:cubicBezTo>
                  <a:cubicBezTo>
                    <a:pt x="1397" y="1607"/>
                    <a:pt x="1415" y="1796"/>
                    <a:pt x="1424" y="1995"/>
                  </a:cubicBezTo>
                  <a:cubicBezTo>
                    <a:pt x="1438" y="2136"/>
                    <a:pt x="1446" y="2283"/>
                    <a:pt x="1450" y="2430"/>
                  </a:cubicBezTo>
                  <a:lnTo>
                    <a:pt x="1450" y="2430"/>
                  </a:lnTo>
                  <a:cubicBezTo>
                    <a:pt x="1414" y="2442"/>
                    <a:pt x="1379" y="2453"/>
                    <a:pt x="1343" y="2463"/>
                  </a:cubicBezTo>
                  <a:cubicBezTo>
                    <a:pt x="1244" y="2481"/>
                    <a:pt x="1154" y="2499"/>
                    <a:pt x="1055" y="2508"/>
                  </a:cubicBezTo>
                  <a:cubicBezTo>
                    <a:pt x="960" y="2517"/>
                    <a:pt x="865" y="2524"/>
                    <a:pt x="770" y="2524"/>
                  </a:cubicBezTo>
                  <a:cubicBezTo>
                    <a:pt x="738" y="2524"/>
                    <a:pt x="705" y="2523"/>
                    <a:pt x="673" y="2522"/>
                  </a:cubicBezTo>
                  <a:lnTo>
                    <a:pt x="673" y="2522"/>
                  </a:lnTo>
                  <a:cubicBezTo>
                    <a:pt x="626" y="2191"/>
                    <a:pt x="579" y="1854"/>
                    <a:pt x="532" y="1517"/>
                  </a:cubicBezTo>
                  <a:cubicBezTo>
                    <a:pt x="478" y="1138"/>
                    <a:pt x="433" y="751"/>
                    <a:pt x="406" y="363"/>
                  </a:cubicBezTo>
                  <a:cubicBezTo>
                    <a:pt x="406" y="354"/>
                    <a:pt x="406" y="345"/>
                    <a:pt x="406" y="345"/>
                  </a:cubicBezTo>
                  <a:cubicBezTo>
                    <a:pt x="390" y="248"/>
                    <a:pt x="308" y="180"/>
                    <a:pt x="214" y="180"/>
                  </a:cubicBezTo>
                  <a:cubicBezTo>
                    <a:pt x="203" y="180"/>
                    <a:pt x="192" y="181"/>
                    <a:pt x="180" y="183"/>
                  </a:cubicBezTo>
                  <a:cubicBezTo>
                    <a:pt x="72" y="201"/>
                    <a:pt x="0" y="300"/>
                    <a:pt x="27" y="408"/>
                  </a:cubicBezTo>
                  <a:cubicBezTo>
                    <a:pt x="90" y="796"/>
                    <a:pt x="144" y="1174"/>
                    <a:pt x="189" y="1562"/>
                  </a:cubicBezTo>
                  <a:cubicBezTo>
                    <a:pt x="234" y="1950"/>
                    <a:pt x="280" y="2337"/>
                    <a:pt x="316" y="2716"/>
                  </a:cubicBezTo>
                  <a:lnTo>
                    <a:pt x="316" y="2770"/>
                  </a:lnTo>
                  <a:cubicBezTo>
                    <a:pt x="316" y="2779"/>
                    <a:pt x="325" y="2797"/>
                    <a:pt x="334" y="2815"/>
                  </a:cubicBezTo>
                  <a:cubicBezTo>
                    <a:pt x="353" y="2868"/>
                    <a:pt x="407" y="2901"/>
                    <a:pt x="466" y="2901"/>
                  </a:cubicBezTo>
                  <a:cubicBezTo>
                    <a:pt x="488" y="2901"/>
                    <a:pt x="510" y="2897"/>
                    <a:pt x="532" y="2887"/>
                  </a:cubicBezTo>
                  <a:cubicBezTo>
                    <a:pt x="712" y="2806"/>
                    <a:pt x="902" y="2770"/>
                    <a:pt x="1091" y="2734"/>
                  </a:cubicBezTo>
                  <a:cubicBezTo>
                    <a:pt x="1181" y="2725"/>
                    <a:pt x="1280" y="2716"/>
                    <a:pt x="1370" y="2716"/>
                  </a:cubicBezTo>
                  <a:cubicBezTo>
                    <a:pt x="1469" y="2716"/>
                    <a:pt x="1569" y="2725"/>
                    <a:pt x="1668" y="2743"/>
                  </a:cubicBezTo>
                  <a:cubicBezTo>
                    <a:pt x="1677" y="2747"/>
                    <a:pt x="1688" y="2750"/>
                    <a:pt x="1700" y="2750"/>
                  </a:cubicBezTo>
                  <a:cubicBezTo>
                    <a:pt x="1713" y="2750"/>
                    <a:pt x="1726" y="2747"/>
                    <a:pt x="1740" y="2743"/>
                  </a:cubicBezTo>
                  <a:cubicBezTo>
                    <a:pt x="1812" y="2725"/>
                    <a:pt x="1866" y="2644"/>
                    <a:pt x="1839" y="2563"/>
                  </a:cubicBezTo>
                  <a:lnTo>
                    <a:pt x="1830" y="2526"/>
                  </a:lnTo>
                  <a:cubicBezTo>
                    <a:pt x="1785" y="2337"/>
                    <a:pt x="1749" y="2148"/>
                    <a:pt x="1713" y="1959"/>
                  </a:cubicBezTo>
                  <a:cubicBezTo>
                    <a:pt x="1677" y="1769"/>
                    <a:pt x="1641" y="1580"/>
                    <a:pt x="1614" y="1382"/>
                  </a:cubicBezTo>
                  <a:cubicBezTo>
                    <a:pt x="1560" y="1003"/>
                    <a:pt x="1505" y="616"/>
                    <a:pt x="1541" y="219"/>
                  </a:cubicBezTo>
                  <a:cubicBezTo>
                    <a:pt x="1551" y="192"/>
                    <a:pt x="1541" y="156"/>
                    <a:pt x="1532" y="129"/>
                  </a:cubicBezTo>
                  <a:cubicBezTo>
                    <a:pt x="1504" y="51"/>
                    <a:pt x="1425" y="0"/>
                    <a:pt x="13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0" name="Google Shape;2530;p59"/>
            <p:cNvSpPr/>
            <p:nvPr/>
          </p:nvSpPr>
          <p:spPr>
            <a:xfrm>
              <a:off x="9050291" y="3487988"/>
              <a:ext cx="305685" cy="86102"/>
            </a:xfrm>
            <a:custGeom>
              <a:rect b="b" l="l" r="r" t="t"/>
              <a:pathLst>
                <a:path extrusionOk="0" h="1770" w="6284">
                  <a:moveTo>
                    <a:pt x="208" y="0"/>
                  </a:moveTo>
                  <a:cubicBezTo>
                    <a:pt x="100" y="0"/>
                    <a:pt x="9" y="82"/>
                    <a:pt x="0" y="190"/>
                  </a:cubicBezTo>
                  <a:cubicBezTo>
                    <a:pt x="0" y="298"/>
                    <a:pt x="82" y="388"/>
                    <a:pt x="190" y="388"/>
                  </a:cubicBezTo>
                  <a:cubicBezTo>
                    <a:pt x="1172" y="442"/>
                    <a:pt x="2137" y="613"/>
                    <a:pt x="3101" y="767"/>
                  </a:cubicBezTo>
                  <a:cubicBezTo>
                    <a:pt x="3588" y="848"/>
                    <a:pt x="4066" y="938"/>
                    <a:pt x="4552" y="1019"/>
                  </a:cubicBezTo>
                  <a:cubicBezTo>
                    <a:pt x="4982" y="1100"/>
                    <a:pt x="5412" y="1189"/>
                    <a:pt x="5849" y="1278"/>
                  </a:cubicBezTo>
                  <a:lnTo>
                    <a:pt x="5849" y="1278"/>
                  </a:lnTo>
                  <a:lnTo>
                    <a:pt x="5887" y="1605"/>
                  </a:lnTo>
                  <a:cubicBezTo>
                    <a:pt x="5903" y="1695"/>
                    <a:pt x="5978" y="1770"/>
                    <a:pt x="6073" y="1770"/>
                  </a:cubicBezTo>
                  <a:cubicBezTo>
                    <a:pt x="6083" y="1770"/>
                    <a:pt x="6093" y="1769"/>
                    <a:pt x="6103" y="1767"/>
                  </a:cubicBezTo>
                  <a:cubicBezTo>
                    <a:pt x="6211" y="1758"/>
                    <a:pt x="6283" y="1659"/>
                    <a:pt x="6274" y="1551"/>
                  </a:cubicBezTo>
                  <a:lnTo>
                    <a:pt x="6211" y="1091"/>
                  </a:lnTo>
                  <a:lnTo>
                    <a:pt x="6211" y="1082"/>
                  </a:lnTo>
                  <a:cubicBezTo>
                    <a:pt x="6202" y="1001"/>
                    <a:pt x="6139" y="929"/>
                    <a:pt x="6049" y="920"/>
                  </a:cubicBezTo>
                  <a:cubicBezTo>
                    <a:pt x="5562" y="875"/>
                    <a:pt x="5075" y="812"/>
                    <a:pt x="4589" y="749"/>
                  </a:cubicBezTo>
                  <a:cubicBezTo>
                    <a:pt x="4111" y="685"/>
                    <a:pt x="3624" y="622"/>
                    <a:pt x="3137" y="550"/>
                  </a:cubicBezTo>
                  <a:cubicBezTo>
                    <a:pt x="2173" y="397"/>
                    <a:pt x="1199" y="262"/>
                    <a:pt x="244" y="9"/>
                  </a:cubicBezTo>
                  <a:cubicBezTo>
                    <a:pt x="235" y="0"/>
                    <a:pt x="217" y="0"/>
                    <a:pt x="2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1" name="Google Shape;2531;p59"/>
            <p:cNvSpPr/>
            <p:nvPr/>
          </p:nvSpPr>
          <p:spPr>
            <a:xfrm>
              <a:off x="9073980" y="3552587"/>
              <a:ext cx="283308" cy="148610"/>
            </a:xfrm>
            <a:custGeom>
              <a:rect b="b" l="l" r="r" t="t"/>
              <a:pathLst>
                <a:path extrusionOk="0" h="3055" w="5824">
                  <a:moveTo>
                    <a:pt x="5588" y="1"/>
                  </a:moveTo>
                  <a:cubicBezTo>
                    <a:pt x="5570" y="1"/>
                    <a:pt x="5553" y="3"/>
                    <a:pt x="5535" y="6"/>
                  </a:cubicBezTo>
                  <a:cubicBezTo>
                    <a:pt x="5418" y="34"/>
                    <a:pt x="5336" y="160"/>
                    <a:pt x="5373" y="277"/>
                  </a:cubicBezTo>
                  <a:lnTo>
                    <a:pt x="5406" y="415"/>
                  </a:lnTo>
                  <a:lnTo>
                    <a:pt x="5406" y="415"/>
                  </a:lnTo>
                  <a:cubicBezTo>
                    <a:pt x="5013" y="613"/>
                    <a:pt x="4620" y="805"/>
                    <a:pt x="4228" y="989"/>
                  </a:cubicBezTo>
                  <a:cubicBezTo>
                    <a:pt x="3786" y="1196"/>
                    <a:pt x="3335" y="1395"/>
                    <a:pt x="2885" y="1584"/>
                  </a:cubicBezTo>
                  <a:cubicBezTo>
                    <a:pt x="2434" y="1773"/>
                    <a:pt x="1983" y="1972"/>
                    <a:pt x="1524" y="2152"/>
                  </a:cubicBezTo>
                  <a:cubicBezTo>
                    <a:pt x="1073" y="2332"/>
                    <a:pt x="613" y="2512"/>
                    <a:pt x="153" y="2675"/>
                  </a:cubicBezTo>
                  <a:cubicBezTo>
                    <a:pt x="144" y="2684"/>
                    <a:pt x="135" y="2684"/>
                    <a:pt x="126" y="2684"/>
                  </a:cubicBezTo>
                  <a:cubicBezTo>
                    <a:pt x="36" y="2738"/>
                    <a:pt x="0" y="2855"/>
                    <a:pt x="45" y="2945"/>
                  </a:cubicBezTo>
                  <a:cubicBezTo>
                    <a:pt x="77" y="3016"/>
                    <a:pt x="146" y="3054"/>
                    <a:pt x="219" y="3054"/>
                  </a:cubicBezTo>
                  <a:cubicBezTo>
                    <a:pt x="248" y="3054"/>
                    <a:pt x="278" y="3048"/>
                    <a:pt x="307" y="3035"/>
                  </a:cubicBezTo>
                  <a:cubicBezTo>
                    <a:pt x="748" y="2810"/>
                    <a:pt x="1190" y="2602"/>
                    <a:pt x="1632" y="2395"/>
                  </a:cubicBezTo>
                  <a:cubicBezTo>
                    <a:pt x="2073" y="2188"/>
                    <a:pt x="2524" y="1990"/>
                    <a:pt x="2975" y="1791"/>
                  </a:cubicBezTo>
                  <a:cubicBezTo>
                    <a:pt x="3416" y="1593"/>
                    <a:pt x="3876" y="1404"/>
                    <a:pt x="4327" y="1214"/>
                  </a:cubicBezTo>
                  <a:cubicBezTo>
                    <a:pt x="4778" y="1034"/>
                    <a:pt x="5237" y="854"/>
                    <a:pt x="5706" y="701"/>
                  </a:cubicBezTo>
                  <a:cubicBezTo>
                    <a:pt x="5769" y="674"/>
                    <a:pt x="5823" y="610"/>
                    <a:pt x="5823" y="529"/>
                  </a:cubicBezTo>
                  <a:lnTo>
                    <a:pt x="5823" y="493"/>
                  </a:lnTo>
                  <a:lnTo>
                    <a:pt x="5814" y="223"/>
                  </a:lnTo>
                  <a:cubicBezTo>
                    <a:pt x="5814" y="205"/>
                    <a:pt x="5814" y="187"/>
                    <a:pt x="5805" y="169"/>
                  </a:cubicBezTo>
                  <a:cubicBezTo>
                    <a:pt x="5782" y="68"/>
                    <a:pt x="5692" y="1"/>
                    <a:pt x="55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2" name="Google Shape;2532;p59"/>
            <p:cNvSpPr/>
            <p:nvPr/>
          </p:nvSpPr>
          <p:spPr>
            <a:xfrm>
              <a:off x="7051300" y="3556236"/>
              <a:ext cx="1992937" cy="418201"/>
            </a:xfrm>
            <a:custGeom>
              <a:rect b="b" l="l" r="r" t="t"/>
              <a:pathLst>
                <a:path extrusionOk="0" h="8597" w="40969">
                  <a:moveTo>
                    <a:pt x="24542" y="1"/>
                  </a:moveTo>
                  <a:cubicBezTo>
                    <a:pt x="24531" y="1"/>
                    <a:pt x="24520" y="2"/>
                    <a:pt x="24509" y="4"/>
                  </a:cubicBezTo>
                  <a:lnTo>
                    <a:pt x="18812" y="761"/>
                  </a:lnTo>
                  <a:lnTo>
                    <a:pt x="15964" y="1130"/>
                  </a:lnTo>
                  <a:lnTo>
                    <a:pt x="13115" y="1491"/>
                  </a:lnTo>
                  <a:cubicBezTo>
                    <a:pt x="11213" y="1734"/>
                    <a:pt x="9311" y="1978"/>
                    <a:pt x="7409" y="2203"/>
                  </a:cubicBezTo>
                  <a:cubicBezTo>
                    <a:pt x="5508" y="2437"/>
                    <a:pt x="3606" y="2654"/>
                    <a:pt x="1695" y="2861"/>
                  </a:cubicBezTo>
                  <a:cubicBezTo>
                    <a:pt x="1586" y="2870"/>
                    <a:pt x="1514" y="2969"/>
                    <a:pt x="1532" y="3068"/>
                  </a:cubicBezTo>
                  <a:lnTo>
                    <a:pt x="1532" y="3077"/>
                  </a:lnTo>
                  <a:lnTo>
                    <a:pt x="1544" y="3172"/>
                  </a:lnTo>
                  <a:lnTo>
                    <a:pt x="1544" y="3172"/>
                  </a:lnTo>
                  <a:lnTo>
                    <a:pt x="171" y="3339"/>
                  </a:lnTo>
                  <a:cubicBezTo>
                    <a:pt x="72" y="3357"/>
                    <a:pt x="0" y="3438"/>
                    <a:pt x="9" y="3537"/>
                  </a:cubicBezTo>
                  <a:lnTo>
                    <a:pt x="9" y="3555"/>
                  </a:lnTo>
                  <a:cubicBezTo>
                    <a:pt x="36" y="4366"/>
                    <a:pt x="117" y="5169"/>
                    <a:pt x="216" y="5962"/>
                  </a:cubicBezTo>
                  <a:cubicBezTo>
                    <a:pt x="316" y="6764"/>
                    <a:pt x="433" y="7557"/>
                    <a:pt x="604" y="8350"/>
                  </a:cubicBezTo>
                  <a:lnTo>
                    <a:pt x="613" y="8368"/>
                  </a:lnTo>
                  <a:cubicBezTo>
                    <a:pt x="630" y="8461"/>
                    <a:pt x="710" y="8523"/>
                    <a:pt x="802" y="8523"/>
                  </a:cubicBezTo>
                  <a:cubicBezTo>
                    <a:pt x="808" y="8523"/>
                    <a:pt x="814" y="8522"/>
                    <a:pt x="820" y="8522"/>
                  </a:cubicBezTo>
                  <a:lnTo>
                    <a:pt x="2189" y="8348"/>
                  </a:lnTo>
                  <a:lnTo>
                    <a:pt x="2189" y="8348"/>
                  </a:lnTo>
                  <a:lnTo>
                    <a:pt x="2199" y="8423"/>
                  </a:lnTo>
                  <a:lnTo>
                    <a:pt x="2199" y="8432"/>
                  </a:lnTo>
                  <a:lnTo>
                    <a:pt x="2199" y="8441"/>
                  </a:lnTo>
                  <a:cubicBezTo>
                    <a:pt x="2216" y="8529"/>
                    <a:pt x="2297" y="8597"/>
                    <a:pt x="2385" y="8597"/>
                  </a:cubicBezTo>
                  <a:cubicBezTo>
                    <a:pt x="2395" y="8597"/>
                    <a:pt x="2405" y="8596"/>
                    <a:pt x="2416" y="8594"/>
                  </a:cubicBezTo>
                  <a:cubicBezTo>
                    <a:pt x="5598" y="8089"/>
                    <a:pt x="8798" y="7701"/>
                    <a:pt x="11998" y="7305"/>
                  </a:cubicBezTo>
                  <a:lnTo>
                    <a:pt x="21588" y="6124"/>
                  </a:lnTo>
                  <a:lnTo>
                    <a:pt x="31188" y="4943"/>
                  </a:lnTo>
                  <a:lnTo>
                    <a:pt x="40779" y="3789"/>
                  </a:lnTo>
                  <a:lnTo>
                    <a:pt x="40788" y="3789"/>
                  </a:lnTo>
                  <a:cubicBezTo>
                    <a:pt x="40887" y="3780"/>
                    <a:pt x="40968" y="3681"/>
                    <a:pt x="40950" y="3573"/>
                  </a:cubicBezTo>
                  <a:lnTo>
                    <a:pt x="40914" y="3303"/>
                  </a:lnTo>
                  <a:cubicBezTo>
                    <a:pt x="40906" y="3201"/>
                    <a:pt x="40817" y="3131"/>
                    <a:pt x="40716" y="3131"/>
                  </a:cubicBezTo>
                  <a:cubicBezTo>
                    <a:pt x="40710" y="3131"/>
                    <a:pt x="40704" y="3131"/>
                    <a:pt x="40698" y="3131"/>
                  </a:cubicBezTo>
                  <a:cubicBezTo>
                    <a:pt x="40599" y="3149"/>
                    <a:pt x="40518" y="3249"/>
                    <a:pt x="40536" y="3348"/>
                  </a:cubicBezTo>
                  <a:lnTo>
                    <a:pt x="40544" y="3427"/>
                  </a:lnTo>
                  <a:lnTo>
                    <a:pt x="40544" y="3427"/>
                  </a:lnTo>
                  <a:lnTo>
                    <a:pt x="31152" y="4655"/>
                  </a:lnTo>
                  <a:lnTo>
                    <a:pt x="21561" y="5872"/>
                  </a:lnTo>
                  <a:lnTo>
                    <a:pt x="11971" y="7098"/>
                  </a:lnTo>
                  <a:cubicBezTo>
                    <a:pt x="8834" y="7495"/>
                    <a:pt x="5706" y="7893"/>
                    <a:pt x="2562" y="8188"/>
                  </a:cubicBezTo>
                  <a:lnTo>
                    <a:pt x="2562" y="8188"/>
                  </a:lnTo>
                  <a:lnTo>
                    <a:pt x="2551" y="8107"/>
                  </a:lnTo>
                  <a:cubicBezTo>
                    <a:pt x="2534" y="8005"/>
                    <a:pt x="2453" y="7935"/>
                    <a:pt x="2353" y="7935"/>
                  </a:cubicBezTo>
                  <a:cubicBezTo>
                    <a:pt x="2347" y="7935"/>
                    <a:pt x="2341" y="7935"/>
                    <a:pt x="2335" y="7936"/>
                  </a:cubicBezTo>
                  <a:lnTo>
                    <a:pt x="984" y="8108"/>
                  </a:lnTo>
                  <a:lnTo>
                    <a:pt x="984" y="8108"/>
                  </a:lnTo>
                  <a:cubicBezTo>
                    <a:pt x="950" y="7364"/>
                    <a:pt x="866" y="6627"/>
                    <a:pt x="775" y="5899"/>
                  </a:cubicBezTo>
                  <a:cubicBezTo>
                    <a:pt x="684" y="5161"/>
                    <a:pt x="578" y="4430"/>
                    <a:pt x="428" y="3701"/>
                  </a:cubicBezTo>
                  <a:lnTo>
                    <a:pt x="428" y="3701"/>
                  </a:lnTo>
                  <a:lnTo>
                    <a:pt x="1785" y="3528"/>
                  </a:lnTo>
                  <a:cubicBezTo>
                    <a:pt x="1884" y="3519"/>
                    <a:pt x="1965" y="3420"/>
                    <a:pt x="1947" y="3312"/>
                  </a:cubicBezTo>
                  <a:lnTo>
                    <a:pt x="1935" y="3213"/>
                  </a:lnTo>
                  <a:lnTo>
                    <a:pt x="1935" y="3213"/>
                  </a:lnTo>
                  <a:cubicBezTo>
                    <a:pt x="3766" y="2952"/>
                    <a:pt x="5606" y="2700"/>
                    <a:pt x="7437" y="2464"/>
                  </a:cubicBezTo>
                  <a:cubicBezTo>
                    <a:pt x="9338" y="2221"/>
                    <a:pt x="11240" y="1987"/>
                    <a:pt x="13142" y="1752"/>
                  </a:cubicBezTo>
                  <a:lnTo>
                    <a:pt x="16000" y="1401"/>
                  </a:lnTo>
                  <a:lnTo>
                    <a:pt x="18848" y="1058"/>
                  </a:lnTo>
                  <a:lnTo>
                    <a:pt x="24554" y="382"/>
                  </a:lnTo>
                  <a:lnTo>
                    <a:pt x="24563" y="382"/>
                  </a:lnTo>
                  <a:cubicBezTo>
                    <a:pt x="24671" y="373"/>
                    <a:pt x="24743" y="274"/>
                    <a:pt x="24725" y="166"/>
                  </a:cubicBezTo>
                  <a:cubicBezTo>
                    <a:pt x="24717" y="69"/>
                    <a:pt x="24637" y="1"/>
                    <a:pt x="245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3" name="Google Shape;2533;p59"/>
            <p:cNvSpPr/>
            <p:nvPr/>
          </p:nvSpPr>
          <p:spPr>
            <a:xfrm>
              <a:off x="7753724" y="3601377"/>
              <a:ext cx="138152" cy="171960"/>
            </a:xfrm>
            <a:custGeom>
              <a:rect b="b" l="l" r="r" t="t"/>
              <a:pathLst>
                <a:path extrusionOk="0" h="3535" w="2840">
                  <a:moveTo>
                    <a:pt x="2624" y="1"/>
                  </a:moveTo>
                  <a:cubicBezTo>
                    <a:pt x="2587" y="1"/>
                    <a:pt x="2549" y="11"/>
                    <a:pt x="2515" y="31"/>
                  </a:cubicBezTo>
                  <a:lnTo>
                    <a:pt x="2065" y="329"/>
                  </a:lnTo>
                  <a:cubicBezTo>
                    <a:pt x="1920" y="428"/>
                    <a:pt x="1767" y="509"/>
                    <a:pt x="1623" y="626"/>
                  </a:cubicBezTo>
                  <a:cubicBezTo>
                    <a:pt x="1343" y="842"/>
                    <a:pt x="1064" y="1068"/>
                    <a:pt x="821" y="1338"/>
                  </a:cubicBezTo>
                  <a:cubicBezTo>
                    <a:pt x="577" y="1599"/>
                    <a:pt x="370" y="1897"/>
                    <a:pt x="217" y="2239"/>
                  </a:cubicBezTo>
                  <a:cubicBezTo>
                    <a:pt x="63" y="2582"/>
                    <a:pt x="0" y="2961"/>
                    <a:pt x="27" y="3339"/>
                  </a:cubicBezTo>
                  <a:lnTo>
                    <a:pt x="27" y="3348"/>
                  </a:lnTo>
                  <a:cubicBezTo>
                    <a:pt x="27" y="3357"/>
                    <a:pt x="27" y="3375"/>
                    <a:pt x="27" y="3384"/>
                  </a:cubicBezTo>
                  <a:cubicBezTo>
                    <a:pt x="51" y="3469"/>
                    <a:pt x="133" y="3534"/>
                    <a:pt x="224" y="3534"/>
                  </a:cubicBezTo>
                  <a:cubicBezTo>
                    <a:pt x="240" y="3534"/>
                    <a:pt x="255" y="3532"/>
                    <a:pt x="271" y="3528"/>
                  </a:cubicBezTo>
                  <a:cubicBezTo>
                    <a:pt x="370" y="3501"/>
                    <a:pt x="433" y="3393"/>
                    <a:pt x="415" y="3294"/>
                  </a:cubicBezTo>
                  <a:cubicBezTo>
                    <a:pt x="334" y="2979"/>
                    <a:pt x="361" y="2654"/>
                    <a:pt x="478" y="2348"/>
                  </a:cubicBezTo>
                  <a:cubicBezTo>
                    <a:pt x="595" y="2041"/>
                    <a:pt x="794" y="1762"/>
                    <a:pt x="1019" y="1518"/>
                  </a:cubicBezTo>
                  <a:cubicBezTo>
                    <a:pt x="1253" y="1275"/>
                    <a:pt x="1524" y="1059"/>
                    <a:pt x="1803" y="878"/>
                  </a:cubicBezTo>
                  <a:lnTo>
                    <a:pt x="1911" y="806"/>
                  </a:lnTo>
                  <a:lnTo>
                    <a:pt x="2019" y="743"/>
                  </a:lnTo>
                  <a:cubicBezTo>
                    <a:pt x="2092" y="698"/>
                    <a:pt x="2173" y="653"/>
                    <a:pt x="2245" y="617"/>
                  </a:cubicBezTo>
                  <a:cubicBezTo>
                    <a:pt x="2398" y="536"/>
                    <a:pt x="2542" y="455"/>
                    <a:pt x="2695" y="374"/>
                  </a:cubicBezTo>
                  <a:lnTo>
                    <a:pt x="2714" y="365"/>
                  </a:lnTo>
                  <a:cubicBezTo>
                    <a:pt x="2714" y="365"/>
                    <a:pt x="2723" y="365"/>
                    <a:pt x="2732" y="356"/>
                  </a:cubicBezTo>
                  <a:cubicBezTo>
                    <a:pt x="2822" y="301"/>
                    <a:pt x="2840" y="175"/>
                    <a:pt x="2786" y="85"/>
                  </a:cubicBezTo>
                  <a:cubicBezTo>
                    <a:pt x="2746" y="29"/>
                    <a:pt x="2686" y="1"/>
                    <a:pt x="26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4" name="Google Shape;2534;p59"/>
            <p:cNvSpPr/>
            <p:nvPr/>
          </p:nvSpPr>
          <p:spPr>
            <a:xfrm>
              <a:off x="8276797" y="3673322"/>
              <a:ext cx="127207" cy="161161"/>
            </a:xfrm>
            <a:custGeom>
              <a:rect b="b" l="l" r="r" t="t"/>
              <a:pathLst>
                <a:path extrusionOk="0" h="3313" w="2615">
                  <a:moveTo>
                    <a:pt x="2417" y="0"/>
                  </a:moveTo>
                  <a:cubicBezTo>
                    <a:pt x="2405" y="0"/>
                    <a:pt x="2393" y="1"/>
                    <a:pt x="2381" y="3"/>
                  </a:cubicBezTo>
                  <a:cubicBezTo>
                    <a:pt x="2272" y="30"/>
                    <a:pt x="2209" y="129"/>
                    <a:pt x="2227" y="238"/>
                  </a:cubicBezTo>
                  <a:cubicBezTo>
                    <a:pt x="2254" y="382"/>
                    <a:pt x="2272" y="526"/>
                    <a:pt x="2254" y="670"/>
                  </a:cubicBezTo>
                  <a:cubicBezTo>
                    <a:pt x="2245" y="815"/>
                    <a:pt x="2218" y="968"/>
                    <a:pt x="2155" y="1103"/>
                  </a:cubicBezTo>
                  <a:cubicBezTo>
                    <a:pt x="2056" y="1382"/>
                    <a:pt x="1876" y="1644"/>
                    <a:pt x="1668" y="1869"/>
                  </a:cubicBezTo>
                  <a:cubicBezTo>
                    <a:pt x="1461" y="2104"/>
                    <a:pt x="1218" y="2302"/>
                    <a:pt x="965" y="2473"/>
                  </a:cubicBezTo>
                  <a:cubicBezTo>
                    <a:pt x="830" y="2563"/>
                    <a:pt x="704" y="2653"/>
                    <a:pt x="569" y="2735"/>
                  </a:cubicBezTo>
                  <a:cubicBezTo>
                    <a:pt x="434" y="2807"/>
                    <a:pt x="298" y="2879"/>
                    <a:pt x="154" y="2942"/>
                  </a:cubicBezTo>
                  <a:cubicBezTo>
                    <a:pt x="145" y="2942"/>
                    <a:pt x="136" y="2951"/>
                    <a:pt x="127" y="2951"/>
                  </a:cubicBezTo>
                  <a:cubicBezTo>
                    <a:pt x="28" y="3005"/>
                    <a:pt x="1" y="3131"/>
                    <a:pt x="64" y="3221"/>
                  </a:cubicBezTo>
                  <a:cubicBezTo>
                    <a:pt x="99" y="3280"/>
                    <a:pt x="162" y="3312"/>
                    <a:pt x="226" y="3312"/>
                  </a:cubicBezTo>
                  <a:cubicBezTo>
                    <a:pt x="260" y="3312"/>
                    <a:pt x="294" y="3303"/>
                    <a:pt x="325" y="3284"/>
                  </a:cubicBezTo>
                  <a:lnTo>
                    <a:pt x="334" y="3284"/>
                  </a:lnTo>
                  <a:cubicBezTo>
                    <a:pt x="614" y="3104"/>
                    <a:pt x="875" y="2906"/>
                    <a:pt x="1128" y="2707"/>
                  </a:cubicBezTo>
                  <a:cubicBezTo>
                    <a:pt x="1389" y="2500"/>
                    <a:pt x="1632" y="2284"/>
                    <a:pt x="1849" y="2031"/>
                  </a:cubicBezTo>
                  <a:cubicBezTo>
                    <a:pt x="2065" y="1788"/>
                    <a:pt x="2263" y="1518"/>
                    <a:pt x="2399" y="1202"/>
                  </a:cubicBezTo>
                  <a:cubicBezTo>
                    <a:pt x="2543" y="896"/>
                    <a:pt x="2615" y="553"/>
                    <a:pt x="2615" y="193"/>
                  </a:cubicBezTo>
                  <a:cubicBezTo>
                    <a:pt x="2615" y="184"/>
                    <a:pt x="2615" y="166"/>
                    <a:pt x="2615" y="157"/>
                  </a:cubicBezTo>
                  <a:cubicBezTo>
                    <a:pt x="2591" y="61"/>
                    <a:pt x="2510" y="0"/>
                    <a:pt x="24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5" name="Google Shape;2535;p59"/>
            <p:cNvSpPr/>
            <p:nvPr/>
          </p:nvSpPr>
          <p:spPr>
            <a:xfrm>
              <a:off x="7126261" y="3708687"/>
              <a:ext cx="37311" cy="143746"/>
            </a:xfrm>
            <a:custGeom>
              <a:rect b="b" l="l" r="r" t="t"/>
              <a:pathLst>
                <a:path extrusionOk="0" h="2955" w="767">
                  <a:moveTo>
                    <a:pt x="226" y="1"/>
                  </a:moveTo>
                  <a:cubicBezTo>
                    <a:pt x="211" y="1"/>
                    <a:pt x="196" y="3"/>
                    <a:pt x="181" y="6"/>
                  </a:cubicBezTo>
                  <a:cubicBezTo>
                    <a:pt x="73" y="24"/>
                    <a:pt x="0" y="124"/>
                    <a:pt x="27" y="232"/>
                  </a:cubicBezTo>
                  <a:cubicBezTo>
                    <a:pt x="100" y="637"/>
                    <a:pt x="163" y="1052"/>
                    <a:pt x="217" y="1467"/>
                  </a:cubicBezTo>
                  <a:lnTo>
                    <a:pt x="307" y="2089"/>
                  </a:lnTo>
                  <a:cubicBezTo>
                    <a:pt x="325" y="2296"/>
                    <a:pt x="379" y="2494"/>
                    <a:pt x="334" y="2711"/>
                  </a:cubicBezTo>
                  <a:cubicBezTo>
                    <a:pt x="325" y="2756"/>
                    <a:pt x="334" y="2801"/>
                    <a:pt x="352" y="2837"/>
                  </a:cubicBezTo>
                  <a:cubicBezTo>
                    <a:pt x="384" y="2914"/>
                    <a:pt x="458" y="2955"/>
                    <a:pt x="534" y="2955"/>
                  </a:cubicBezTo>
                  <a:cubicBezTo>
                    <a:pt x="564" y="2955"/>
                    <a:pt x="594" y="2949"/>
                    <a:pt x="622" y="2936"/>
                  </a:cubicBezTo>
                  <a:cubicBezTo>
                    <a:pt x="722" y="2891"/>
                    <a:pt x="767" y="2765"/>
                    <a:pt x="722" y="2666"/>
                  </a:cubicBezTo>
                  <a:cubicBezTo>
                    <a:pt x="622" y="2467"/>
                    <a:pt x="622" y="2251"/>
                    <a:pt x="595" y="2053"/>
                  </a:cubicBezTo>
                  <a:lnTo>
                    <a:pt x="523" y="1431"/>
                  </a:lnTo>
                  <a:cubicBezTo>
                    <a:pt x="478" y="1016"/>
                    <a:pt x="433" y="601"/>
                    <a:pt x="406" y="178"/>
                  </a:cubicBezTo>
                  <a:cubicBezTo>
                    <a:pt x="406" y="178"/>
                    <a:pt x="406" y="169"/>
                    <a:pt x="406" y="160"/>
                  </a:cubicBezTo>
                  <a:cubicBezTo>
                    <a:pt x="391" y="67"/>
                    <a:pt x="316" y="1"/>
                    <a:pt x="2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6" name="Google Shape;2536;p59"/>
            <p:cNvSpPr/>
            <p:nvPr/>
          </p:nvSpPr>
          <p:spPr>
            <a:xfrm>
              <a:off x="7753724" y="3752661"/>
              <a:ext cx="159215" cy="130125"/>
            </a:xfrm>
            <a:custGeom>
              <a:rect b="b" l="l" r="r" t="t"/>
              <a:pathLst>
                <a:path extrusionOk="0" h="2675" w="3273">
                  <a:moveTo>
                    <a:pt x="215" y="1"/>
                  </a:moveTo>
                  <a:cubicBezTo>
                    <a:pt x="203" y="1"/>
                    <a:pt x="192" y="2"/>
                    <a:pt x="181" y="4"/>
                  </a:cubicBezTo>
                  <a:cubicBezTo>
                    <a:pt x="72" y="31"/>
                    <a:pt x="0" y="130"/>
                    <a:pt x="27" y="238"/>
                  </a:cubicBezTo>
                  <a:cubicBezTo>
                    <a:pt x="99" y="581"/>
                    <a:pt x="253" y="905"/>
                    <a:pt x="460" y="1176"/>
                  </a:cubicBezTo>
                  <a:cubicBezTo>
                    <a:pt x="676" y="1446"/>
                    <a:pt x="938" y="1662"/>
                    <a:pt x="1208" y="1843"/>
                  </a:cubicBezTo>
                  <a:cubicBezTo>
                    <a:pt x="1488" y="2023"/>
                    <a:pt x="1776" y="2176"/>
                    <a:pt x="2083" y="2302"/>
                  </a:cubicBezTo>
                  <a:cubicBezTo>
                    <a:pt x="2371" y="2438"/>
                    <a:pt x="2677" y="2564"/>
                    <a:pt x="3002" y="2663"/>
                  </a:cubicBezTo>
                  <a:cubicBezTo>
                    <a:pt x="3011" y="2663"/>
                    <a:pt x="3020" y="2672"/>
                    <a:pt x="3029" y="2672"/>
                  </a:cubicBezTo>
                  <a:cubicBezTo>
                    <a:pt x="3039" y="2674"/>
                    <a:pt x="3049" y="2674"/>
                    <a:pt x="3059" y="2674"/>
                  </a:cubicBezTo>
                  <a:cubicBezTo>
                    <a:pt x="3155" y="2674"/>
                    <a:pt x="3238" y="2599"/>
                    <a:pt x="3254" y="2510"/>
                  </a:cubicBezTo>
                  <a:cubicBezTo>
                    <a:pt x="3272" y="2402"/>
                    <a:pt x="3191" y="2302"/>
                    <a:pt x="3092" y="2284"/>
                  </a:cubicBezTo>
                  <a:cubicBezTo>
                    <a:pt x="2939" y="2266"/>
                    <a:pt x="2786" y="2230"/>
                    <a:pt x="2641" y="2185"/>
                  </a:cubicBezTo>
                  <a:cubicBezTo>
                    <a:pt x="2488" y="2140"/>
                    <a:pt x="2335" y="2086"/>
                    <a:pt x="2191" y="2032"/>
                  </a:cubicBezTo>
                  <a:cubicBezTo>
                    <a:pt x="1902" y="1915"/>
                    <a:pt x="1623" y="1789"/>
                    <a:pt x="1361" y="1608"/>
                  </a:cubicBezTo>
                  <a:cubicBezTo>
                    <a:pt x="1118" y="1437"/>
                    <a:pt x="875" y="1239"/>
                    <a:pt x="712" y="986"/>
                  </a:cubicBezTo>
                  <a:cubicBezTo>
                    <a:pt x="622" y="869"/>
                    <a:pt x="559" y="734"/>
                    <a:pt x="505" y="599"/>
                  </a:cubicBezTo>
                  <a:cubicBezTo>
                    <a:pt x="451" y="464"/>
                    <a:pt x="424" y="319"/>
                    <a:pt x="415" y="175"/>
                  </a:cubicBezTo>
                  <a:lnTo>
                    <a:pt x="406" y="175"/>
                  </a:lnTo>
                  <a:cubicBezTo>
                    <a:pt x="406" y="166"/>
                    <a:pt x="406" y="166"/>
                    <a:pt x="406" y="157"/>
                  </a:cubicBezTo>
                  <a:cubicBezTo>
                    <a:pt x="390" y="61"/>
                    <a:pt x="303" y="1"/>
                    <a:pt x="2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7" name="Google Shape;2537;p59"/>
            <p:cNvSpPr/>
            <p:nvPr/>
          </p:nvSpPr>
          <p:spPr>
            <a:xfrm>
              <a:off x="7140708" y="3828157"/>
              <a:ext cx="36046" cy="134163"/>
            </a:xfrm>
            <a:custGeom>
              <a:rect b="b" l="l" r="r" t="t"/>
              <a:pathLst>
                <a:path extrusionOk="0" h="2758" w="741">
                  <a:moveTo>
                    <a:pt x="230" y="0"/>
                  </a:moveTo>
                  <a:cubicBezTo>
                    <a:pt x="208" y="0"/>
                    <a:pt x="186" y="4"/>
                    <a:pt x="163" y="11"/>
                  </a:cubicBezTo>
                  <a:cubicBezTo>
                    <a:pt x="64" y="38"/>
                    <a:pt x="1" y="155"/>
                    <a:pt x="37" y="255"/>
                  </a:cubicBezTo>
                  <a:cubicBezTo>
                    <a:pt x="163" y="633"/>
                    <a:pt x="208" y="1021"/>
                    <a:pt x="253" y="1399"/>
                  </a:cubicBezTo>
                  <a:cubicBezTo>
                    <a:pt x="289" y="1787"/>
                    <a:pt x="325" y="2175"/>
                    <a:pt x="325" y="2562"/>
                  </a:cubicBezTo>
                  <a:cubicBezTo>
                    <a:pt x="325" y="2580"/>
                    <a:pt x="325" y="2598"/>
                    <a:pt x="334" y="2607"/>
                  </a:cubicBezTo>
                  <a:cubicBezTo>
                    <a:pt x="357" y="2698"/>
                    <a:pt x="431" y="2758"/>
                    <a:pt x="519" y="2758"/>
                  </a:cubicBezTo>
                  <a:cubicBezTo>
                    <a:pt x="535" y="2758"/>
                    <a:pt x="552" y="2756"/>
                    <a:pt x="569" y="2751"/>
                  </a:cubicBezTo>
                  <a:cubicBezTo>
                    <a:pt x="677" y="2724"/>
                    <a:pt x="740" y="2625"/>
                    <a:pt x="713" y="2517"/>
                  </a:cubicBezTo>
                  <a:cubicBezTo>
                    <a:pt x="623" y="2138"/>
                    <a:pt x="551" y="1760"/>
                    <a:pt x="497" y="1372"/>
                  </a:cubicBezTo>
                  <a:cubicBezTo>
                    <a:pt x="443" y="985"/>
                    <a:pt x="397" y="606"/>
                    <a:pt x="425" y="210"/>
                  </a:cubicBezTo>
                  <a:cubicBezTo>
                    <a:pt x="425" y="182"/>
                    <a:pt x="425" y="155"/>
                    <a:pt x="416" y="137"/>
                  </a:cubicBezTo>
                  <a:cubicBezTo>
                    <a:pt x="387" y="52"/>
                    <a:pt x="313" y="0"/>
                    <a:pt x="2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38" name="Google Shape;2538;p59"/>
          <p:cNvGrpSpPr/>
          <p:nvPr/>
        </p:nvGrpSpPr>
        <p:grpSpPr>
          <a:xfrm flipH="1" rot="-3996333">
            <a:off x="8249069" y="4022522"/>
            <a:ext cx="815076" cy="988995"/>
            <a:chOff x="5464100" y="4208075"/>
            <a:chExt cx="494625" cy="579650"/>
          </a:xfrm>
        </p:grpSpPr>
        <p:sp>
          <p:nvSpPr>
            <p:cNvPr id="2539" name="Google Shape;2539;p59"/>
            <p:cNvSpPr/>
            <p:nvPr/>
          </p:nvSpPr>
          <p:spPr>
            <a:xfrm>
              <a:off x="5594650" y="4504850"/>
              <a:ext cx="341250" cy="255800"/>
            </a:xfrm>
            <a:custGeom>
              <a:rect b="b" l="l" r="r" t="t"/>
              <a:pathLst>
                <a:path extrusionOk="0" h="10232" w="13650">
                  <a:moveTo>
                    <a:pt x="11619" y="0"/>
                  </a:moveTo>
                  <a:cubicBezTo>
                    <a:pt x="11538" y="0"/>
                    <a:pt x="11454" y="19"/>
                    <a:pt x="11367" y="60"/>
                  </a:cubicBezTo>
                  <a:cubicBezTo>
                    <a:pt x="10774" y="356"/>
                    <a:pt x="10157" y="653"/>
                    <a:pt x="9587" y="973"/>
                  </a:cubicBezTo>
                  <a:cubicBezTo>
                    <a:pt x="8423" y="1657"/>
                    <a:pt x="7327" y="2388"/>
                    <a:pt x="6254" y="3209"/>
                  </a:cubicBezTo>
                  <a:cubicBezTo>
                    <a:pt x="4177" y="4784"/>
                    <a:pt x="2100" y="6359"/>
                    <a:pt x="0" y="7934"/>
                  </a:cubicBezTo>
                  <a:cubicBezTo>
                    <a:pt x="584" y="8864"/>
                    <a:pt x="1080" y="10231"/>
                    <a:pt x="2001" y="10231"/>
                  </a:cubicBezTo>
                  <a:cubicBezTo>
                    <a:pt x="2232" y="10231"/>
                    <a:pt x="2491" y="10145"/>
                    <a:pt x="2785" y="9943"/>
                  </a:cubicBezTo>
                  <a:cubicBezTo>
                    <a:pt x="3972" y="9121"/>
                    <a:pt x="5159" y="8300"/>
                    <a:pt x="6323" y="7478"/>
                  </a:cubicBezTo>
                  <a:cubicBezTo>
                    <a:pt x="7281" y="6816"/>
                    <a:pt x="13650" y="2867"/>
                    <a:pt x="13011" y="1726"/>
                  </a:cubicBezTo>
                  <a:cubicBezTo>
                    <a:pt x="12806" y="1338"/>
                    <a:pt x="12310" y="0"/>
                    <a:pt x="11619" y="0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0" name="Google Shape;2540;p59"/>
            <p:cNvSpPr/>
            <p:nvPr/>
          </p:nvSpPr>
          <p:spPr>
            <a:xfrm>
              <a:off x="5518750" y="4363750"/>
              <a:ext cx="340700" cy="255675"/>
            </a:xfrm>
            <a:custGeom>
              <a:rect b="b" l="l" r="r" t="t"/>
              <a:pathLst>
                <a:path extrusionOk="0" h="10227" w="13628">
                  <a:moveTo>
                    <a:pt x="11606" y="0"/>
                  </a:moveTo>
                  <a:cubicBezTo>
                    <a:pt x="11522" y="0"/>
                    <a:pt x="11435" y="21"/>
                    <a:pt x="11345" y="66"/>
                  </a:cubicBezTo>
                  <a:cubicBezTo>
                    <a:pt x="10751" y="362"/>
                    <a:pt x="10158" y="659"/>
                    <a:pt x="9587" y="979"/>
                  </a:cubicBezTo>
                  <a:cubicBezTo>
                    <a:pt x="8423" y="1664"/>
                    <a:pt x="7304" y="2394"/>
                    <a:pt x="6232" y="3216"/>
                  </a:cubicBezTo>
                  <a:cubicBezTo>
                    <a:pt x="4155" y="4791"/>
                    <a:pt x="2077" y="6343"/>
                    <a:pt x="0" y="7940"/>
                  </a:cubicBezTo>
                  <a:cubicBezTo>
                    <a:pt x="563" y="8867"/>
                    <a:pt x="1054" y="10226"/>
                    <a:pt x="1967" y="10226"/>
                  </a:cubicBezTo>
                  <a:cubicBezTo>
                    <a:pt x="2201" y="10226"/>
                    <a:pt x="2464" y="10136"/>
                    <a:pt x="2762" y="9926"/>
                  </a:cubicBezTo>
                  <a:cubicBezTo>
                    <a:pt x="3949" y="9127"/>
                    <a:pt x="5136" y="8306"/>
                    <a:pt x="6323" y="7484"/>
                  </a:cubicBezTo>
                  <a:cubicBezTo>
                    <a:pt x="7282" y="6822"/>
                    <a:pt x="13627" y="2873"/>
                    <a:pt x="13011" y="1732"/>
                  </a:cubicBezTo>
                  <a:cubicBezTo>
                    <a:pt x="12787" y="1346"/>
                    <a:pt x="12292" y="0"/>
                    <a:pt x="11606" y="0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1" name="Google Shape;2541;p59"/>
            <p:cNvSpPr/>
            <p:nvPr/>
          </p:nvSpPr>
          <p:spPr>
            <a:xfrm>
              <a:off x="5475950" y="4235275"/>
              <a:ext cx="281925" cy="269375"/>
            </a:xfrm>
            <a:custGeom>
              <a:rect b="b" l="l" r="r" t="t"/>
              <a:pathLst>
                <a:path extrusionOk="0" h="10775" w="11277">
                  <a:moveTo>
                    <a:pt x="1210" y="1"/>
                  </a:moveTo>
                  <a:cubicBezTo>
                    <a:pt x="1233" y="23"/>
                    <a:pt x="1233" y="46"/>
                    <a:pt x="1233" y="92"/>
                  </a:cubicBezTo>
                  <a:cubicBezTo>
                    <a:pt x="1005" y="3653"/>
                    <a:pt x="503" y="7213"/>
                    <a:pt x="0" y="10774"/>
                  </a:cubicBezTo>
                  <a:cubicBezTo>
                    <a:pt x="3607" y="7989"/>
                    <a:pt x="7396" y="5456"/>
                    <a:pt x="11276" y="3082"/>
                  </a:cubicBezTo>
                  <a:cubicBezTo>
                    <a:pt x="7967" y="1918"/>
                    <a:pt x="4634" y="868"/>
                    <a:pt x="1210" y="1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2" name="Google Shape;2542;p59"/>
            <p:cNvSpPr/>
            <p:nvPr/>
          </p:nvSpPr>
          <p:spPr>
            <a:xfrm>
              <a:off x="5717000" y="4421125"/>
              <a:ext cx="42000" cy="94525"/>
            </a:xfrm>
            <a:custGeom>
              <a:rect b="b" l="l" r="r" t="t"/>
              <a:pathLst>
                <a:path extrusionOk="0" h="3781" w="1680">
                  <a:moveTo>
                    <a:pt x="1497" y="0"/>
                  </a:moveTo>
                  <a:cubicBezTo>
                    <a:pt x="1449" y="0"/>
                    <a:pt x="1398" y="23"/>
                    <a:pt x="1360" y="76"/>
                  </a:cubicBezTo>
                  <a:cubicBezTo>
                    <a:pt x="676" y="1103"/>
                    <a:pt x="265" y="2404"/>
                    <a:pt x="14" y="3614"/>
                  </a:cubicBezTo>
                  <a:cubicBezTo>
                    <a:pt x="0" y="3720"/>
                    <a:pt x="80" y="3780"/>
                    <a:pt x="162" y="3780"/>
                  </a:cubicBezTo>
                  <a:cubicBezTo>
                    <a:pt x="221" y="3780"/>
                    <a:pt x="282" y="3749"/>
                    <a:pt x="310" y="3683"/>
                  </a:cubicBezTo>
                  <a:cubicBezTo>
                    <a:pt x="698" y="2496"/>
                    <a:pt x="1201" y="1377"/>
                    <a:pt x="1634" y="213"/>
                  </a:cubicBezTo>
                  <a:cubicBezTo>
                    <a:pt x="1680" y="91"/>
                    <a:pt x="1594" y="0"/>
                    <a:pt x="1497" y="0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3" name="Google Shape;2543;p59"/>
            <p:cNvSpPr/>
            <p:nvPr/>
          </p:nvSpPr>
          <p:spPr>
            <a:xfrm>
              <a:off x="5750000" y="4392700"/>
              <a:ext cx="46925" cy="98950"/>
            </a:xfrm>
            <a:custGeom>
              <a:rect b="b" l="l" r="r" t="t"/>
              <a:pathLst>
                <a:path extrusionOk="0" h="3958" w="1877">
                  <a:moveTo>
                    <a:pt x="1669" y="1"/>
                  </a:moveTo>
                  <a:cubicBezTo>
                    <a:pt x="1627" y="1"/>
                    <a:pt x="1584" y="22"/>
                    <a:pt x="1547" y="72"/>
                  </a:cubicBezTo>
                  <a:cubicBezTo>
                    <a:pt x="771" y="1122"/>
                    <a:pt x="360" y="2446"/>
                    <a:pt x="40" y="3701"/>
                  </a:cubicBezTo>
                  <a:cubicBezTo>
                    <a:pt x="0" y="3860"/>
                    <a:pt x="130" y="3958"/>
                    <a:pt x="259" y="3958"/>
                  </a:cubicBezTo>
                  <a:cubicBezTo>
                    <a:pt x="353" y="3958"/>
                    <a:pt x="445" y="3907"/>
                    <a:pt x="474" y="3792"/>
                  </a:cubicBezTo>
                  <a:cubicBezTo>
                    <a:pt x="816" y="2560"/>
                    <a:pt x="1410" y="1464"/>
                    <a:pt x="1843" y="277"/>
                  </a:cubicBezTo>
                  <a:cubicBezTo>
                    <a:pt x="1877" y="145"/>
                    <a:pt x="1778" y="1"/>
                    <a:pt x="1669" y="1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4" name="Google Shape;2544;p59"/>
            <p:cNvSpPr/>
            <p:nvPr/>
          </p:nvSpPr>
          <p:spPr>
            <a:xfrm>
              <a:off x="5795175" y="4403700"/>
              <a:ext cx="30450" cy="52625"/>
            </a:xfrm>
            <a:custGeom>
              <a:rect b="b" l="l" r="r" t="t"/>
              <a:pathLst>
                <a:path extrusionOk="0" h="2105" w="1218">
                  <a:moveTo>
                    <a:pt x="977" y="1"/>
                  </a:moveTo>
                  <a:cubicBezTo>
                    <a:pt x="935" y="1"/>
                    <a:pt x="893" y="14"/>
                    <a:pt x="858" y="43"/>
                  </a:cubicBezTo>
                  <a:cubicBezTo>
                    <a:pt x="356" y="522"/>
                    <a:pt x="105" y="1138"/>
                    <a:pt x="14" y="1800"/>
                  </a:cubicBezTo>
                  <a:cubicBezTo>
                    <a:pt x="0" y="1988"/>
                    <a:pt x="160" y="2104"/>
                    <a:pt x="303" y="2104"/>
                  </a:cubicBezTo>
                  <a:cubicBezTo>
                    <a:pt x="404" y="2104"/>
                    <a:pt x="497" y="2046"/>
                    <a:pt x="516" y="1914"/>
                  </a:cubicBezTo>
                  <a:cubicBezTo>
                    <a:pt x="607" y="1321"/>
                    <a:pt x="835" y="773"/>
                    <a:pt x="1132" y="248"/>
                  </a:cubicBezTo>
                  <a:cubicBezTo>
                    <a:pt x="1217" y="112"/>
                    <a:pt x="1099" y="1"/>
                    <a:pt x="977" y="1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5" name="Google Shape;2545;p59"/>
            <p:cNvSpPr/>
            <p:nvPr/>
          </p:nvSpPr>
          <p:spPr>
            <a:xfrm>
              <a:off x="5783525" y="4580275"/>
              <a:ext cx="38225" cy="81675"/>
            </a:xfrm>
            <a:custGeom>
              <a:rect b="b" l="l" r="r" t="t"/>
              <a:pathLst>
                <a:path extrusionOk="0" h="3267" w="1529">
                  <a:moveTo>
                    <a:pt x="1258" y="1"/>
                  </a:moveTo>
                  <a:cubicBezTo>
                    <a:pt x="1191" y="1"/>
                    <a:pt x="1127" y="31"/>
                    <a:pt x="1096" y="101"/>
                  </a:cubicBezTo>
                  <a:cubicBezTo>
                    <a:pt x="845" y="649"/>
                    <a:pt x="617" y="1197"/>
                    <a:pt x="411" y="1745"/>
                  </a:cubicBezTo>
                  <a:cubicBezTo>
                    <a:pt x="251" y="2201"/>
                    <a:pt x="0" y="2680"/>
                    <a:pt x="23" y="3160"/>
                  </a:cubicBezTo>
                  <a:cubicBezTo>
                    <a:pt x="23" y="3231"/>
                    <a:pt x="77" y="3267"/>
                    <a:pt x="133" y="3267"/>
                  </a:cubicBezTo>
                  <a:cubicBezTo>
                    <a:pt x="168" y="3267"/>
                    <a:pt x="203" y="3254"/>
                    <a:pt x="229" y="3228"/>
                  </a:cubicBezTo>
                  <a:cubicBezTo>
                    <a:pt x="594" y="2863"/>
                    <a:pt x="754" y="2270"/>
                    <a:pt x="936" y="1790"/>
                  </a:cubicBezTo>
                  <a:cubicBezTo>
                    <a:pt x="1142" y="1288"/>
                    <a:pt x="1324" y="763"/>
                    <a:pt x="1484" y="261"/>
                  </a:cubicBezTo>
                  <a:cubicBezTo>
                    <a:pt x="1529" y="111"/>
                    <a:pt x="1387" y="1"/>
                    <a:pt x="1258" y="1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6" name="Google Shape;2546;p59"/>
            <p:cNvSpPr/>
            <p:nvPr/>
          </p:nvSpPr>
          <p:spPr>
            <a:xfrm>
              <a:off x="5824600" y="4544075"/>
              <a:ext cx="49675" cy="96575"/>
            </a:xfrm>
            <a:custGeom>
              <a:rect b="b" l="l" r="r" t="t"/>
              <a:pathLst>
                <a:path extrusionOk="0" h="3863" w="1987">
                  <a:moveTo>
                    <a:pt x="1601" y="1"/>
                  </a:moveTo>
                  <a:cubicBezTo>
                    <a:pt x="1166" y="1"/>
                    <a:pt x="939" y="623"/>
                    <a:pt x="800" y="1001"/>
                  </a:cubicBezTo>
                  <a:cubicBezTo>
                    <a:pt x="457" y="1846"/>
                    <a:pt x="115" y="2759"/>
                    <a:pt x="1" y="3672"/>
                  </a:cubicBezTo>
                  <a:cubicBezTo>
                    <a:pt x="1" y="3777"/>
                    <a:pt x="100" y="3863"/>
                    <a:pt x="188" y="3863"/>
                  </a:cubicBezTo>
                  <a:cubicBezTo>
                    <a:pt x="233" y="3863"/>
                    <a:pt x="274" y="3840"/>
                    <a:pt x="297" y="3786"/>
                  </a:cubicBezTo>
                  <a:cubicBezTo>
                    <a:pt x="526" y="3215"/>
                    <a:pt x="708" y="2645"/>
                    <a:pt x="914" y="2074"/>
                  </a:cubicBezTo>
                  <a:cubicBezTo>
                    <a:pt x="1028" y="1823"/>
                    <a:pt x="1439" y="385"/>
                    <a:pt x="1735" y="362"/>
                  </a:cubicBezTo>
                  <a:cubicBezTo>
                    <a:pt x="1918" y="362"/>
                    <a:pt x="1987" y="111"/>
                    <a:pt x="1804" y="43"/>
                  </a:cubicBezTo>
                  <a:cubicBezTo>
                    <a:pt x="1731" y="14"/>
                    <a:pt x="1664" y="1"/>
                    <a:pt x="1601" y="1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7" name="Google Shape;2547;p59"/>
            <p:cNvSpPr/>
            <p:nvPr/>
          </p:nvSpPr>
          <p:spPr>
            <a:xfrm>
              <a:off x="5876375" y="4540750"/>
              <a:ext cx="23725" cy="54675"/>
            </a:xfrm>
            <a:custGeom>
              <a:rect b="b" l="l" r="r" t="t"/>
              <a:pathLst>
                <a:path extrusionOk="0" h="2187" w="949">
                  <a:moveTo>
                    <a:pt x="772" y="1"/>
                  </a:moveTo>
                  <a:cubicBezTo>
                    <a:pt x="721" y="1"/>
                    <a:pt x="671" y="26"/>
                    <a:pt x="646" y="84"/>
                  </a:cubicBezTo>
                  <a:cubicBezTo>
                    <a:pt x="372" y="701"/>
                    <a:pt x="167" y="1317"/>
                    <a:pt x="30" y="2002"/>
                  </a:cubicBezTo>
                  <a:cubicBezTo>
                    <a:pt x="1" y="2103"/>
                    <a:pt x="101" y="2187"/>
                    <a:pt x="195" y="2187"/>
                  </a:cubicBezTo>
                  <a:cubicBezTo>
                    <a:pt x="249" y="2187"/>
                    <a:pt x="302" y="2159"/>
                    <a:pt x="326" y="2093"/>
                  </a:cubicBezTo>
                  <a:cubicBezTo>
                    <a:pt x="577" y="1477"/>
                    <a:pt x="783" y="838"/>
                    <a:pt x="920" y="176"/>
                  </a:cubicBezTo>
                  <a:cubicBezTo>
                    <a:pt x="949" y="75"/>
                    <a:pt x="859" y="1"/>
                    <a:pt x="772" y="1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8" name="Google Shape;2548;p59"/>
            <p:cNvSpPr/>
            <p:nvPr/>
          </p:nvSpPr>
          <p:spPr>
            <a:xfrm>
              <a:off x="5464100" y="4208075"/>
              <a:ext cx="334850" cy="317675"/>
            </a:xfrm>
            <a:custGeom>
              <a:rect b="b" l="l" r="r" t="t"/>
              <a:pathLst>
                <a:path extrusionOk="0" h="12707" w="13394">
                  <a:moveTo>
                    <a:pt x="2027" y="792"/>
                  </a:moveTo>
                  <a:cubicBezTo>
                    <a:pt x="5450" y="1682"/>
                    <a:pt x="8783" y="2732"/>
                    <a:pt x="12115" y="3896"/>
                  </a:cubicBezTo>
                  <a:cubicBezTo>
                    <a:pt x="8212" y="6270"/>
                    <a:pt x="4423" y="8804"/>
                    <a:pt x="817" y="11588"/>
                  </a:cubicBezTo>
                  <a:cubicBezTo>
                    <a:pt x="1319" y="8027"/>
                    <a:pt x="1821" y="4467"/>
                    <a:pt x="2049" y="906"/>
                  </a:cubicBezTo>
                  <a:cubicBezTo>
                    <a:pt x="2049" y="860"/>
                    <a:pt x="2049" y="838"/>
                    <a:pt x="2027" y="792"/>
                  </a:cubicBezTo>
                  <a:close/>
                  <a:moveTo>
                    <a:pt x="1919" y="0"/>
                  </a:moveTo>
                  <a:cubicBezTo>
                    <a:pt x="1586" y="0"/>
                    <a:pt x="1459" y="471"/>
                    <a:pt x="1707" y="678"/>
                  </a:cubicBezTo>
                  <a:cubicBezTo>
                    <a:pt x="1616" y="701"/>
                    <a:pt x="1547" y="769"/>
                    <a:pt x="1547" y="860"/>
                  </a:cubicBezTo>
                  <a:cubicBezTo>
                    <a:pt x="954" y="4649"/>
                    <a:pt x="566" y="8484"/>
                    <a:pt x="18" y="12273"/>
                  </a:cubicBezTo>
                  <a:cubicBezTo>
                    <a:pt x="0" y="12483"/>
                    <a:pt x="158" y="12707"/>
                    <a:pt x="355" y="12707"/>
                  </a:cubicBezTo>
                  <a:cubicBezTo>
                    <a:pt x="415" y="12707"/>
                    <a:pt x="479" y="12686"/>
                    <a:pt x="543" y="12638"/>
                  </a:cubicBezTo>
                  <a:cubicBezTo>
                    <a:pt x="4560" y="9534"/>
                    <a:pt x="8760" y="6658"/>
                    <a:pt x="13165" y="4124"/>
                  </a:cubicBezTo>
                  <a:cubicBezTo>
                    <a:pt x="13371" y="3987"/>
                    <a:pt x="13394" y="3577"/>
                    <a:pt x="13120" y="3485"/>
                  </a:cubicBezTo>
                  <a:cubicBezTo>
                    <a:pt x="9490" y="2139"/>
                    <a:pt x="5770" y="997"/>
                    <a:pt x="2027" y="16"/>
                  </a:cubicBezTo>
                  <a:cubicBezTo>
                    <a:pt x="1989" y="5"/>
                    <a:pt x="1953" y="0"/>
                    <a:pt x="1919" y="0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9" name="Google Shape;2549;p59"/>
            <p:cNvSpPr/>
            <p:nvPr/>
          </p:nvSpPr>
          <p:spPr>
            <a:xfrm>
              <a:off x="5495775" y="4342975"/>
              <a:ext cx="376800" cy="309500"/>
            </a:xfrm>
            <a:custGeom>
              <a:rect b="b" l="l" r="r" t="t"/>
              <a:pathLst>
                <a:path extrusionOk="0" h="12380" w="15072">
                  <a:moveTo>
                    <a:pt x="12525" y="1060"/>
                  </a:moveTo>
                  <a:cubicBezTo>
                    <a:pt x="13211" y="1060"/>
                    <a:pt x="13706" y="2403"/>
                    <a:pt x="13930" y="2768"/>
                  </a:cubicBezTo>
                  <a:cubicBezTo>
                    <a:pt x="14546" y="3933"/>
                    <a:pt x="8201" y="7858"/>
                    <a:pt x="7242" y="8520"/>
                  </a:cubicBezTo>
                  <a:cubicBezTo>
                    <a:pt x="6055" y="9342"/>
                    <a:pt x="4868" y="10164"/>
                    <a:pt x="3681" y="10986"/>
                  </a:cubicBezTo>
                  <a:cubicBezTo>
                    <a:pt x="3388" y="11187"/>
                    <a:pt x="3129" y="11274"/>
                    <a:pt x="2897" y="11274"/>
                  </a:cubicBezTo>
                  <a:cubicBezTo>
                    <a:pt x="1977" y="11274"/>
                    <a:pt x="1485" y="9907"/>
                    <a:pt x="919" y="8977"/>
                  </a:cubicBezTo>
                  <a:cubicBezTo>
                    <a:pt x="2996" y="7402"/>
                    <a:pt x="5074" y="5827"/>
                    <a:pt x="7151" y="4252"/>
                  </a:cubicBezTo>
                  <a:cubicBezTo>
                    <a:pt x="8223" y="3453"/>
                    <a:pt x="9342" y="2700"/>
                    <a:pt x="10483" y="2038"/>
                  </a:cubicBezTo>
                  <a:cubicBezTo>
                    <a:pt x="11077" y="1696"/>
                    <a:pt x="11670" y="1399"/>
                    <a:pt x="12264" y="1125"/>
                  </a:cubicBezTo>
                  <a:cubicBezTo>
                    <a:pt x="12354" y="1080"/>
                    <a:pt x="12441" y="1060"/>
                    <a:pt x="12525" y="1060"/>
                  </a:cubicBezTo>
                  <a:close/>
                  <a:moveTo>
                    <a:pt x="12828" y="1"/>
                  </a:moveTo>
                  <a:cubicBezTo>
                    <a:pt x="11774" y="1"/>
                    <a:pt x="10261" y="1278"/>
                    <a:pt x="9525" y="1741"/>
                  </a:cubicBezTo>
                  <a:cubicBezTo>
                    <a:pt x="6215" y="3818"/>
                    <a:pt x="3248" y="6512"/>
                    <a:pt x="189" y="8908"/>
                  </a:cubicBezTo>
                  <a:cubicBezTo>
                    <a:pt x="1" y="9059"/>
                    <a:pt x="139" y="9365"/>
                    <a:pt x="334" y="9365"/>
                  </a:cubicBezTo>
                  <a:cubicBezTo>
                    <a:pt x="375" y="9365"/>
                    <a:pt x="419" y="9351"/>
                    <a:pt x="463" y="9319"/>
                  </a:cubicBezTo>
                  <a:cubicBezTo>
                    <a:pt x="486" y="9296"/>
                    <a:pt x="509" y="9274"/>
                    <a:pt x="531" y="9251"/>
                  </a:cubicBezTo>
                  <a:cubicBezTo>
                    <a:pt x="1125" y="10278"/>
                    <a:pt x="1741" y="11282"/>
                    <a:pt x="2426" y="12241"/>
                  </a:cubicBezTo>
                  <a:cubicBezTo>
                    <a:pt x="2485" y="12329"/>
                    <a:pt x="2582" y="12380"/>
                    <a:pt x="2680" y="12380"/>
                  </a:cubicBezTo>
                  <a:cubicBezTo>
                    <a:pt x="2734" y="12380"/>
                    <a:pt x="2788" y="12365"/>
                    <a:pt x="2837" y="12332"/>
                  </a:cubicBezTo>
                  <a:cubicBezTo>
                    <a:pt x="6991" y="9662"/>
                    <a:pt x="11396" y="6968"/>
                    <a:pt x="14934" y="3453"/>
                  </a:cubicBezTo>
                  <a:cubicBezTo>
                    <a:pt x="15071" y="3316"/>
                    <a:pt x="15048" y="3111"/>
                    <a:pt x="14957" y="2951"/>
                  </a:cubicBezTo>
                  <a:cubicBezTo>
                    <a:pt x="14592" y="2266"/>
                    <a:pt x="13930" y="212"/>
                    <a:pt x="13085" y="29"/>
                  </a:cubicBezTo>
                  <a:cubicBezTo>
                    <a:pt x="13003" y="10"/>
                    <a:pt x="12917" y="1"/>
                    <a:pt x="12828" y="1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0" name="Google Shape;2550;p59"/>
            <p:cNvSpPr/>
            <p:nvPr/>
          </p:nvSpPr>
          <p:spPr>
            <a:xfrm>
              <a:off x="5582050" y="4477650"/>
              <a:ext cx="376675" cy="310075"/>
            </a:xfrm>
            <a:custGeom>
              <a:rect b="b" l="l" r="r" t="t"/>
              <a:pathLst>
                <a:path extrusionOk="0" h="12403" w="15067">
                  <a:moveTo>
                    <a:pt x="12512" y="1065"/>
                  </a:moveTo>
                  <a:cubicBezTo>
                    <a:pt x="13207" y="1065"/>
                    <a:pt x="13721" y="2403"/>
                    <a:pt x="13925" y="2791"/>
                  </a:cubicBezTo>
                  <a:cubicBezTo>
                    <a:pt x="14542" y="3932"/>
                    <a:pt x="8196" y="7881"/>
                    <a:pt x="7238" y="8543"/>
                  </a:cubicBezTo>
                  <a:cubicBezTo>
                    <a:pt x="6051" y="9365"/>
                    <a:pt x="4864" y="10186"/>
                    <a:pt x="3677" y="11008"/>
                  </a:cubicBezTo>
                  <a:cubicBezTo>
                    <a:pt x="3383" y="11210"/>
                    <a:pt x="3124" y="11297"/>
                    <a:pt x="2893" y="11297"/>
                  </a:cubicBezTo>
                  <a:cubicBezTo>
                    <a:pt x="1973" y="11297"/>
                    <a:pt x="1480" y="9930"/>
                    <a:pt x="915" y="8999"/>
                  </a:cubicBezTo>
                  <a:cubicBezTo>
                    <a:pt x="2992" y="7425"/>
                    <a:pt x="5069" y="5850"/>
                    <a:pt x="7169" y="4275"/>
                  </a:cubicBezTo>
                  <a:cubicBezTo>
                    <a:pt x="8219" y="3453"/>
                    <a:pt x="9338" y="2723"/>
                    <a:pt x="10502" y="2038"/>
                  </a:cubicBezTo>
                  <a:cubicBezTo>
                    <a:pt x="11072" y="1718"/>
                    <a:pt x="11666" y="1422"/>
                    <a:pt x="12259" y="1125"/>
                  </a:cubicBezTo>
                  <a:cubicBezTo>
                    <a:pt x="12346" y="1084"/>
                    <a:pt x="12430" y="1065"/>
                    <a:pt x="12512" y="1065"/>
                  </a:cubicBezTo>
                  <a:close/>
                  <a:moveTo>
                    <a:pt x="12827" y="1"/>
                  </a:moveTo>
                  <a:cubicBezTo>
                    <a:pt x="11773" y="1"/>
                    <a:pt x="10258" y="1300"/>
                    <a:pt x="9520" y="1764"/>
                  </a:cubicBezTo>
                  <a:cubicBezTo>
                    <a:pt x="6233" y="3841"/>
                    <a:pt x="3266" y="6512"/>
                    <a:pt x="207" y="8931"/>
                  </a:cubicBezTo>
                  <a:cubicBezTo>
                    <a:pt x="0" y="9082"/>
                    <a:pt x="135" y="9388"/>
                    <a:pt x="329" y="9388"/>
                  </a:cubicBezTo>
                  <a:cubicBezTo>
                    <a:pt x="371" y="9388"/>
                    <a:pt x="415" y="9374"/>
                    <a:pt x="459" y="9342"/>
                  </a:cubicBezTo>
                  <a:cubicBezTo>
                    <a:pt x="481" y="9319"/>
                    <a:pt x="504" y="9296"/>
                    <a:pt x="550" y="9273"/>
                  </a:cubicBezTo>
                  <a:cubicBezTo>
                    <a:pt x="1120" y="10301"/>
                    <a:pt x="1737" y="11282"/>
                    <a:pt x="2421" y="12263"/>
                  </a:cubicBezTo>
                  <a:cubicBezTo>
                    <a:pt x="2480" y="12352"/>
                    <a:pt x="2577" y="12402"/>
                    <a:pt x="2676" y="12402"/>
                  </a:cubicBezTo>
                  <a:cubicBezTo>
                    <a:pt x="2730" y="12402"/>
                    <a:pt x="2784" y="12387"/>
                    <a:pt x="2832" y="12355"/>
                  </a:cubicBezTo>
                  <a:cubicBezTo>
                    <a:pt x="7009" y="9661"/>
                    <a:pt x="11392" y="6968"/>
                    <a:pt x="14930" y="3476"/>
                  </a:cubicBezTo>
                  <a:cubicBezTo>
                    <a:pt x="15067" y="3339"/>
                    <a:pt x="15067" y="3111"/>
                    <a:pt x="14975" y="2951"/>
                  </a:cubicBezTo>
                  <a:cubicBezTo>
                    <a:pt x="14587" y="2289"/>
                    <a:pt x="13925" y="235"/>
                    <a:pt x="13081" y="29"/>
                  </a:cubicBezTo>
                  <a:cubicBezTo>
                    <a:pt x="13000" y="10"/>
                    <a:pt x="12915" y="1"/>
                    <a:pt x="12827" y="1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4" name="Shape 2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5" name="Google Shape;2555;p60"/>
          <p:cNvGrpSpPr/>
          <p:nvPr/>
        </p:nvGrpSpPr>
        <p:grpSpPr>
          <a:xfrm flipH="1" rot="336180">
            <a:off x="988774" y="3486328"/>
            <a:ext cx="815129" cy="988997"/>
            <a:chOff x="5464100" y="4208075"/>
            <a:chExt cx="494625" cy="579650"/>
          </a:xfrm>
        </p:grpSpPr>
        <p:sp>
          <p:nvSpPr>
            <p:cNvPr id="2556" name="Google Shape;2556;p60"/>
            <p:cNvSpPr/>
            <p:nvPr/>
          </p:nvSpPr>
          <p:spPr>
            <a:xfrm>
              <a:off x="5594650" y="4504850"/>
              <a:ext cx="341250" cy="255800"/>
            </a:xfrm>
            <a:custGeom>
              <a:rect b="b" l="l" r="r" t="t"/>
              <a:pathLst>
                <a:path extrusionOk="0" h="10232" w="13650">
                  <a:moveTo>
                    <a:pt x="11619" y="0"/>
                  </a:moveTo>
                  <a:cubicBezTo>
                    <a:pt x="11538" y="0"/>
                    <a:pt x="11454" y="19"/>
                    <a:pt x="11367" y="60"/>
                  </a:cubicBezTo>
                  <a:cubicBezTo>
                    <a:pt x="10774" y="356"/>
                    <a:pt x="10157" y="653"/>
                    <a:pt x="9587" y="973"/>
                  </a:cubicBezTo>
                  <a:cubicBezTo>
                    <a:pt x="8423" y="1657"/>
                    <a:pt x="7327" y="2388"/>
                    <a:pt x="6254" y="3209"/>
                  </a:cubicBezTo>
                  <a:cubicBezTo>
                    <a:pt x="4177" y="4784"/>
                    <a:pt x="2100" y="6359"/>
                    <a:pt x="0" y="7934"/>
                  </a:cubicBezTo>
                  <a:cubicBezTo>
                    <a:pt x="584" y="8864"/>
                    <a:pt x="1080" y="10231"/>
                    <a:pt x="2001" y="10231"/>
                  </a:cubicBezTo>
                  <a:cubicBezTo>
                    <a:pt x="2232" y="10231"/>
                    <a:pt x="2491" y="10145"/>
                    <a:pt x="2785" y="9943"/>
                  </a:cubicBezTo>
                  <a:cubicBezTo>
                    <a:pt x="3972" y="9121"/>
                    <a:pt x="5159" y="8300"/>
                    <a:pt x="6323" y="7478"/>
                  </a:cubicBezTo>
                  <a:cubicBezTo>
                    <a:pt x="7281" y="6816"/>
                    <a:pt x="13650" y="2867"/>
                    <a:pt x="13011" y="1726"/>
                  </a:cubicBezTo>
                  <a:cubicBezTo>
                    <a:pt x="12806" y="1338"/>
                    <a:pt x="12310" y="0"/>
                    <a:pt x="11619" y="0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7" name="Google Shape;2557;p60"/>
            <p:cNvSpPr/>
            <p:nvPr/>
          </p:nvSpPr>
          <p:spPr>
            <a:xfrm>
              <a:off x="5518750" y="4363750"/>
              <a:ext cx="340700" cy="255675"/>
            </a:xfrm>
            <a:custGeom>
              <a:rect b="b" l="l" r="r" t="t"/>
              <a:pathLst>
                <a:path extrusionOk="0" h="10227" w="13628">
                  <a:moveTo>
                    <a:pt x="11606" y="0"/>
                  </a:moveTo>
                  <a:cubicBezTo>
                    <a:pt x="11522" y="0"/>
                    <a:pt x="11435" y="21"/>
                    <a:pt x="11345" y="66"/>
                  </a:cubicBezTo>
                  <a:cubicBezTo>
                    <a:pt x="10751" y="362"/>
                    <a:pt x="10158" y="659"/>
                    <a:pt x="9587" y="979"/>
                  </a:cubicBezTo>
                  <a:cubicBezTo>
                    <a:pt x="8423" y="1664"/>
                    <a:pt x="7304" y="2394"/>
                    <a:pt x="6232" y="3216"/>
                  </a:cubicBezTo>
                  <a:cubicBezTo>
                    <a:pt x="4155" y="4791"/>
                    <a:pt x="2077" y="6343"/>
                    <a:pt x="0" y="7940"/>
                  </a:cubicBezTo>
                  <a:cubicBezTo>
                    <a:pt x="563" y="8867"/>
                    <a:pt x="1054" y="10226"/>
                    <a:pt x="1967" y="10226"/>
                  </a:cubicBezTo>
                  <a:cubicBezTo>
                    <a:pt x="2201" y="10226"/>
                    <a:pt x="2464" y="10136"/>
                    <a:pt x="2762" y="9926"/>
                  </a:cubicBezTo>
                  <a:cubicBezTo>
                    <a:pt x="3949" y="9127"/>
                    <a:pt x="5136" y="8306"/>
                    <a:pt x="6323" y="7484"/>
                  </a:cubicBezTo>
                  <a:cubicBezTo>
                    <a:pt x="7282" y="6822"/>
                    <a:pt x="13627" y="2873"/>
                    <a:pt x="13011" y="1732"/>
                  </a:cubicBezTo>
                  <a:cubicBezTo>
                    <a:pt x="12787" y="1346"/>
                    <a:pt x="12292" y="0"/>
                    <a:pt x="11606" y="0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8" name="Google Shape;2558;p60"/>
            <p:cNvSpPr/>
            <p:nvPr/>
          </p:nvSpPr>
          <p:spPr>
            <a:xfrm>
              <a:off x="5475950" y="4235275"/>
              <a:ext cx="281925" cy="269375"/>
            </a:xfrm>
            <a:custGeom>
              <a:rect b="b" l="l" r="r" t="t"/>
              <a:pathLst>
                <a:path extrusionOk="0" h="10775" w="11277">
                  <a:moveTo>
                    <a:pt x="1210" y="1"/>
                  </a:moveTo>
                  <a:cubicBezTo>
                    <a:pt x="1233" y="23"/>
                    <a:pt x="1233" y="46"/>
                    <a:pt x="1233" y="92"/>
                  </a:cubicBezTo>
                  <a:cubicBezTo>
                    <a:pt x="1005" y="3653"/>
                    <a:pt x="503" y="7213"/>
                    <a:pt x="0" y="10774"/>
                  </a:cubicBezTo>
                  <a:cubicBezTo>
                    <a:pt x="3607" y="7989"/>
                    <a:pt x="7396" y="5456"/>
                    <a:pt x="11276" y="3082"/>
                  </a:cubicBezTo>
                  <a:cubicBezTo>
                    <a:pt x="7967" y="1918"/>
                    <a:pt x="4634" y="868"/>
                    <a:pt x="1210" y="1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9" name="Google Shape;2559;p60"/>
            <p:cNvSpPr/>
            <p:nvPr/>
          </p:nvSpPr>
          <p:spPr>
            <a:xfrm>
              <a:off x="5717000" y="4421125"/>
              <a:ext cx="42000" cy="94525"/>
            </a:xfrm>
            <a:custGeom>
              <a:rect b="b" l="l" r="r" t="t"/>
              <a:pathLst>
                <a:path extrusionOk="0" h="3781" w="1680">
                  <a:moveTo>
                    <a:pt x="1497" y="0"/>
                  </a:moveTo>
                  <a:cubicBezTo>
                    <a:pt x="1449" y="0"/>
                    <a:pt x="1398" y="23"/>
                    <a:pt x="1360" y="76"/>
                  </a:cubicBezTo>
                  <a:cubicBezTo>
                    <a:pt x="676" y="1103"/>
                    <a:pt x="265" y="2404"/>
                    <a:pt x="14" y="3614"/>
                  </a:cubicBezTo>
                  <a:cubicBezTo>
                    <a:pt x="0" y="3720"/>
                    <a:pt x="80" y="3780"/>
                    <a:pt x="162" y="3780"/>
                  </a:cubicBezTo>
                  <a:cubicBezTo>
                    <a:pt x="221" y="3780"/>
                    <a:pt x="282" y="3749"/>
                    <a:pt x="310" y="3683"/>
                  </a:cubicBezTo>
                  <a:cubicBezTo>
                    <a:pt x="698" y="2496"/>
                    <a:pt x="1201" y="1377"/>
                    <a:pt x="1634" y="213"/>
                  </a:cubicBezTo>
                  <a:cubicBezTo>
                    <a:pt x="1680" y="91"/>
                    <a:pt x="1594" y="0"/>
                    <a:pt x="1497" y="0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0" name="Google Shape;2560;p60"/>
            <p:cNvSpPr/>
            <p:nvPr/>
          </p:nvSpPr>
          <p:spPr>
            <a:xfrm>
              <a:off x="5750000" y="4392700"/>
              <a:ext cx="46925" cy="98950"/>
            </a:xfrm>
            <a:custGeom>
              <a:rect b="b" l="l" r="r" t="t"/>
              <a:pathLst>
                <a:path extrusionOk="0" h="3958" w="1877">
                  <a:moveTo>
                    <a:pt x="1669" y="1"/>
                  </a:moveTo>
                  <a:cubicBezTo>
                    <a:pt x="1627" y="1"/>
                    <a:pt x="1584" y="22"/>
                    <a:pt x="1547" y="72"/>
                  </a:cubicBezTo>
                  <a:cubicBezTo>
                    <a:pt x="771" y="1122"/>
                    <a:pt x="360" y="2446"/>
                    <a:pt x="40" y="3701"/>
                  </a:cubicBezTo>
                  <a:cubicBezTo>
                    <a:pt x="0" y="3860"/>
                    <a:pt x="130" y="3958"/>
                    <a:pt x="259" y="3958"/>
                  </a:cubicBezTo>
                  <a:cubicBezTo>
                    <a:pt x="353" y="3958"/>
                    <a:pt x="445" y="3907"/>
                    <a:pt x="474" y="3792"/>
                  </a:cubicBezTo>
                  <a:cubicBezTo>
                    <a:pt x="816" y="2560"/>
                    <a:pt x="1410" y="1464"/>
                    <a:pt x="1843" y="277"/>
                  </a:cubicBezTo>
                  <a:cubicBezTo>
                    <a:pt x="1877" y="145"/>
                    <a:pt x="1778" y="1"/>
                    <a:pt x="1669" y="1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1" name="Google Shape;2561;p60"/>
            <p:cNvSpPr/>
            <p:nvPr/>
          </p:nvSpPr>
          <p:spPr>
            <a:xfrm>
              <a:off x="5795175" y="4403700"/>
              <a:ext cx="30450" cy="52625"/>
            </a:xfrm>
            <a:custGeom>
              <a:rect b="b" l="l" r="r" t="t"/>
              <a:pathLst>
                <a:path extrusionOk="0" h="2105" w="1218">
                  <a:moveTo>
                    <a:pt x="977" y="1"/>
                  </a:moveTo>
                  <a:cubicBezTo>
                    <a:pt x="935" y="1"/>
                    <a:pt x="893" y="14"/>
                    <a:pt x="858" y="43"/>
                  </a:cubicBezTo>
                  <a:cubicBezTo>
                    <a:pt x="356" y="522"/>
                    <a:pt x="105" y="1138"/>
                    <a:pt x="14" y="1800"/>
                  </a:cubicBezTo>
                  <a:cubicBezTo>
                    <a:pt x="0" y="1988"/>
                    <a:pt x="160" y="2104"/>
                    <a:pt x="303" y="2104"/>
                  </a:cubicBezTo>
                  <a:cubicBezTo>
                    <a:pt x="404" y="2104"/>
                    <a:pt x="497" y="2046"/>
                    <a:pt x="516" y="1914"/>
                  </a:cubicBezTo>
                  <a:cubicBezTo>
                    <a:pt x="607" y="1321"/>
                    <a:pt x="835" y="773"/>
                    <a:pt x="1132" y="248"/>
                  </a:cubicBezTo>
                  <a:cubicBezTo>
                    <a:pt x="1217" y="112"/>
                    <a:pt x="1099" y="1"/>
                    <a:pt x="977" y="1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2" name="Google Shape;2562;p60"/>
            <p:cNvSpPr/>
            <p:nvPr/>
          </p:nvSpPr>
          <p:spPr>
            <a:xfrm>
              <a:off x="5783525" y="4580275"/>
              <a:ext cx="38225" cy="81675"/>
            </a:xfrm>
            <a:custGeom>
              <a:rect b="b" l="l" r="r" t="t"/>
              <a:pathLst>
                <a:path extrusionOk="0" h="3267" w="1529">
                  <a:moveTo>
                    <a:pt x="1258" y="1"/>
                  </a:moveTo>
                  <a:cubicBezTo>
                    <a:pt x="1191" y="1"/>
                    <a:pt x="1127" y="31"/>
                    <a:pt x="1096" y="101"/>
                  </a:cubicBezTo>
                  <a:cubicBezTo>
                    <a:pt x="845" y="649"/>
                    <a:pt x="617" y="1197"/>
                    <a:pt x="411" y="1745"/>
                  </a:cubicBezTo>
                  <a:cubicBezTo>
                    <a:pt x="251" y="2201"/>
                    <a:pt x="0" y="2680"/>
                    <a:pt x="23" y="3160"/>
                  </a:cubicBezTo>
                  <a:cubicBezTo>
                    <a:pt x="23" y="3231"/>
                    <a:pt x="77" y="3267"/>
                    <a:pt x="133" y="3267"/>
                  </a:cubicBezTo>
                  <a:cubicBezTo>
                    <a:pt x="168" y="3267"/>
                    <a:pt x="203" y="3254"/>
                    <a:pt x="229" y="3228"/>
                  </a:cubicBezTo>
                  <a:cubicBezTo>
                    <a:pt x="594" y="2863"/>
                    <a:pt x="754" y="2270"/>
                    <a:pt x="936" y="1790"/>
                  </a:cubicBezTo>
                  <a:cubicBezTo>
                    <a:pt x="1142" y="1288"/>
                    <a:pt x="1324" y="763"/>
                    <a:pt x="1484" y="261"/>
                  </a:cubicBezTo>
                  <a:cubicBezTo>
                    <a:pt x="1529" y="111"/>
                    <a:pt x="1387" y="1"/>
                    <a:pt x="1258" y="1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3" name="Google Shape;2563;p60"/>
            <p:cNvSpPr/>
            <p:nvPr/>
          </p:nvSpPr>
          <p:spPr>
            <a:xfrm>
              <a:off x="5824600" y="4544075"/>
              <a:ext cx="49675" cy="96575"/>
            </a:xfrm>
            <a:custGeom>
              <a:rect b="b" l="l" r="r" t="t"/>
              <a:pathLst>
                <a:path extrusionOk="0" h="3863" w="1987">
                  <a:moveTo>
                    <a:pt x="1601" y="1"/>
                  </a:moveTo>
                  <a:cubicBezTo>
                    <a:pt x="1166" y="1"/>
                    <a:pt x="939" y="623"/>
                    <a:pt x="800" y="1001"/>
                  </a:cubicBezTo>
                  <a:cubicBezTo>
                    <a:pt x="457" y="1846"/>
                    <a:pt x="115" y="2759"/>
                    <a:pt x="1" y="3672"/>
                  </a:cubicBezTo>
                  <a:cubicBezTo>
                    <a:pt x="1" y="3777"/>
                    <a:pt x="100" y="3863"/>
                    <a:pt x="188" y="3863"/>
                  </a:cubicBezTo>
                  <a:cubicBezTo>
                    <a:pt x="233" y="3863"/>
                    <a:pt x="274" y="3840"/>
                    <a:pt x="297" y="3786"/>
                  </a:cubicBezTo>
                  <a:cubicBezTo>
                    <a:pt x="526" y="3215"/>
                    <a:pt x="708" y="2645"/>
                    <a:pt x="914" y="2074"/>
                  </a:cubicBezTo>
                  <a:cubicBezTo>
                    <a:pt x="1028" y="1823"/>
                    <a:pt x="1439" y="385"/>
                    <a:pt x="1735" y="362"/>
                  </a:cubicBezTo>
                  <a:cubicBezTo>
                    <a:pt x="1918" y="362"/>
                    <a:pt x="1987" y="111"/>
                    <a:pt x="1804" y="43"/>
                  </a:cubicBezTo>
                  <a:cubicBezTo>
                    <a:pt x="1731" y="14"/>
                    <a:pt x="1664" y="1"/>
                    <a:pt x="1601" y="1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4" name="Google Shape;2564;p60"/>
            <p:cNvSpPr/>
            <p:nvPr/>
          </p:nvSpPr>
          <p:spPr>
            <a:xfrm>
              <a:off x="5876375" y="4540750"/>
              <a:ext cx="23725" cy="54675"/>
            </a:xfrm>
            <a:custGeom>
              <a:rect b="b" l="l" r="r" t="t"/>
              <a:pathLst>
                <a:path extrusionOk="0" h="2187" w="949">
                  <a:moveTo>
                    <a:pt x="772" y="1"/>
                  </a:moveTo>
                  <a:cubicBezTo>
                    <a:pt x="721" y="1"/>
                    <a:pt x="671" y="26"/>
                    <a:pt x="646" y="84"/>
                  </a:cubicBezTo>
                  <a:cubicBezTo>
                    <a:pt x="372" y="701"/>
                    <a:pt x="167" y="1317"/>
                    <a:pt x="30" y="2002"/>
                  </a:cubicBezTo>
                  <a:cubicBezTo>
                    <a:pt x="1" y="2103"/>
                    <a:pt x="101" y="2187"/>
                    <a:pt x="195" y="2187"/>
                  </a:cubicBezTo>
                  <a:cubicBezTo>
                    <a:pt x="249" y="2187"/>
                    <a:pt x="302" y="2159"/>
                    <a:pt x="326" y="2093"/>
                  </a:cubicBezTo>
                  <a:cubicBezTo>
                    <a:pt x="577" y="1477"/>
                    <a:pt x="783" y="838"/>
                    <a:pt x="920" y="176"/>
                  </a:cubicBezTo>
                  <a:cubicBezTo>
                    <a:pt x="949" y="75"/>
                    <a:pt x="859" y="1"/>
                    <a:pt x="772" y="1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5" name="Google Shape;2565;p60"/>
            <p:cNvSpPr/>
            <p:nvPr/>
          </p:nvSpPr>
          <p:spPr>
            <a:xfrm>
              <a:off x="5464100" y="4208075"/>
              <a:ext cx="334850" cy="317675"/>
            </a:xfrm>
            <a:custGeom>
              <a:rect b="b" l="l" r="r" t="t"/>
              <a:pathLst>
                <a:path extrusionOk="0" h="12707" w="13394">
                  <a:moveTo>
                    <a:pt x="2027" y="792"/>
                  </a:moveTo>
                  <a:cubicBezTo>
                    <a:pt x="5450" y="1682"/>
                    <a:pt x="8783" y="2732"/>
                    <a:pt x="12115" y="3896"/>
                  </a:cubicBezTo>
                  <a:cubicBezTo>
                    <a:pt x="8212" y="6270"/>
                    <a:pt x="4423" y="8804"/>
                    <a:pt x="817" y="11588"/>
                  </a:cubicBezTo>
                  <a:cubicBezTo>
                    <a:pt x="1319" y="8027"/>
                    <a:pt x="1821" y="4467"/>
                    <a:pt x="2049" y="906"/>
                  </a:cubicBezTo>
                  <a:cubicBezTo>
                    <a:pt x="2049" y="860"/>
                    <a:pt x="2049" y="838"/>
                    <a:pt x="2027" y="792"/>
                  </a:cubicBezTo>
                  <a:close/>
                  <a:moveTo>
                    <a:pt x="1919" y="0"/>
                  </a:moveTo>
                  <a:cubicBezTo>
                    <a:pt x="1586" y="0"/>
                    <a:pt x="1459" y="471"/>
                    <a:pt x="1707" y="678"/>
                  </a:cubicBezTo>
                  <a:cubicBezTo>
                    <a:pt x="1616" y="701"/>
                    <a:pt x="1547" y="769"/>
                    <a:pt x="1547" y="860"/>
                  </a:cubicBezTo>
                  <a:cubicBezTo>
                    <a:pt x="954" y="4649"/>
                    <a:pt x="566" y="8484"/>
                    <a:pt x="18" y="12273"/>
                  </a:cubicBezTo>
                  <a:cubicBezTo>
                    <a:pt x="0" y="12483"/>
                    <a:pt x="158" y="12707"/>
                    <a:pt x="355" y="12707"/>
                  </a:cubicBezTo>
                  <a:cubicBezTo>
                    <a:pt x="415" y="12707"/>
                    <a:pt x="479" y="12686"/>
                    <a:pt x="543" y="12638"/>
                  </a:cubicBezTo>
                  <a:cubicBezTo>
                    <a:pt x="4560" y="9534"/>
                    <a:pt x="8760" y="6658"/>
                    <a:pt x="13165" y="4124"/>
                  </a:cubicBezTo>
                  <a:cubicBezTo>
                    <a:pt x="13371" y="3987"/>
                    <a:pt x="13394" y="3577"/>
                    <a:pt x="13120" y="3485"/>
                  </a:cubicBezTo>
                  <a:cubicBezTo>
                    <a:pt x="9490" y="2139"/>
                    <a:pt x="5770" y="997"/>
                    <a:pt x="2027" y="16"/>
                  </a:cubicBezTo>
                  <a:cubicBezTo>
                    <a:pt x="1989" y="5"/>
                    <a:pt x="1953" y="0"/>
                    <a:pt x="1919" y="0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6" name="Google Shape;2566;p60"/>
            <p:cNvSpPr/>
            <p:nvPr/>
          </p:nvSpPr>
          <p:spPr>
            <a:xfrm>
              <a:off x="5495775" y="4342975"/>
              <a:ext cx="376800" cy="309500"/>
            </a:xfrm>
            <a:custGeom>
              <a:rect b="b" l="l" r="r" t="t"/>
              <a:pathLst>
                <a:path extrusionOk="0" h="12380" w="15072">
                  <a:moveTo>
                    <a:pt x="12525" y="1060"/>
                  </a:moveTo>
                  <a:cubicBezTo>
                    <a:pt x="13211" y="1060"/>
                    <a:pt x="13706" y="2403"/>
                    <a:pt x="13930" y="2768"/>
                  </a:cubicBezTo>
                  <a:cubicBezTo>
                    <a:pt x="14546" y="3933"/>
                    <a:pt x="8201" y="7858"/>
                    <a:pt x="7242" y="8520"/>
                  </a:cubicBezTo>
                  <a:cubicBezTo>
                    <a:pt x="6055" y="9342"/>
                    <a:pt x="4868" y="10164"/>
                    <a:pt x="3681" y="10986"/>
                  </a:cubicBezTo>
                  <a:cubicBezTo>
                    <a:pt x="3388" y="11187"/>
                    <a:pt x="3129" y="11274"/>
                    <a:pt x="2897" y="11274"/>
                  </a:cubicBezTo>
                  <a:cubicBezTo>
                    <a:pt x="1977" y="11274"/>
                    <a:pt x="1485" y="9907"/>
                    <a:pt x="919" y="8977"/>
                  </a:cubicBezTo>
                  <a:cubicBezTo>
                    <a:pt x="2996" y="7402"/>
                    <a:pt x="5074" y="5827"/>
                    <a:pt x="7151" y="4252"/>
                  </a:cubicBezTo>
                  <a:cubicBezTo>
                    <a:pt x="8223" y="3453"/>
                    <a:pt x="9342" y="2700"/>
                    <a:pt x="10483" y="2038"/>
                  </a:cubicBezTo>
                  <a:cubicBezTo>
                    <a:pt x="11077" y="1696"/>
                    <a:pt x="11670" y="1399"/>
                    <a:pt x="12264" y="1125"/>
                  </a:cubicBezTo>
                  <a:cubicBezTo>
                    <a:pt x="12354" y="1080"/>
                    <a:pt x="12441" y="1060"/>
                    <a:pt x="12525" y="1060"/>
                  </a:cubicBezTo>
                  <a:close/>
                  <a:moveTo>
                    <a:pt x="12828" y="1"/>
                  </a:moveTo>
                  <a:cubicBezTo>
                    <a:pt x="11774" y="1"/>
                    <a:pt x="10261" y="1278"/>
                    <a:pt x="9525" y="1741"/>
                  </a:cubicBezTo>
                  <a:cubicBezTo>
                    <a:pt x="6215" y="3818"/>
                    <a:pt x="3248" y="6512"/>
                    <a:pt x="189" y="8908"/>
                  </a:cubicBezTo>
                  <a:cubicBezTo>
                    <a:pt x="1" y="9059"/>
                    <a:pt x="139" y="9365"/>
                    <a:pt x="334" y="9365"/>
                  </a:cubicBezTo>
                  <a:cubicBezTo>
                    <a:pt x="375" y="9365"/>
                    <a:pt x="419" y="9351"/>
                    <a:pt x="463" y="9319"/>
                  </a:cubicBezTo>
                  <a:cubicBezTo>
                    <a:pt x="486" y="9296"/>
                    <a:pt x="509" y="9274"/>
                    <a:pt x="531" y="9251"/>
                  </a:cubicBezTo>
                  <a:cubicBezTo>
                    <a:pt x="1125" y="10278"/>
                    <a:pt x="1741" y="11282"/>
                    <a:pt x="2426" y="12241"/>
                  </a:cubicBezTo>
                  <a:cubicBezTo>
                    <a:pt x="2485" y="12329"/>
                    <a:pt x="2582" y="12380"/>
                    <a:pt x="2680" y="12380"/>
                  </a:cubicBezTo>
                  <a:cubicBezTo>
                    <a:pt x="2734" y="12380"/>
                    <a:pt x="2788" y="12365"/>
                    <a:pt x="2837" y="12332"/>
                  </a:cubicBezTo>
                  <a:cubicBezTo>
                    <a:pt x="6991" y="9662"/>
                    <a:pt x="11396" y="6968"/>
                    <a:pt x="14934" y="3453"/>
                  </a:cubicBezTo>
                  <a:cubicBezTo>
                    <a:pt x="15071" y="3316"/>
                    <a:pt x="15048" y="3111"/>
                    <a:pt x="14957" y="2951"/>
                  </a:cubicBezTo>
                  <a:cubicBezTo>
                    <a:pt x="14592" y="2266"/>
                    <a:pt x="13930" y="212"/>
                    <a:pt x="13085" y="29"/>
                  </a:cubicBezTo>
                  <a:cubicBezTo>
                    <a:pt x="13003" y="10"/>
                    <a:pt x="12917" y="1"/>
                    <a:pt x="12828" y="1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7" name="Google Shape;2567;p60"/>
            <p:cNvSpPr/>
            <p:nvPr/>
          </p:nvSpPr>
          <p:spPr>
            <a:xfrm>
              <a:off x="5582050" y="4477650"/>
              <a:ext cx="376675" cy="310075"/>
            </a:xfrm>
            <a:custGeom>
              <a:rect b="b" l="l" r="r" t="t"/>
              <a:pathLst>
                <a:path extrusionOk="0" h="12403" w="15067">
                  <a:moveTo>
                    <a:pt x="12512" y="1065"/>
                  </a:moveTo>
                  <a:cubicBezTo>
                    <a:pt x="13207" y="1065"/>
                    <a:pt x="13721" y="2403"/>
                    <a:pt x="13925" y="2791"/>
                  </a:cubicBezTo>
                  <a:cubicBezTo>
                    <a:pt x="14542" y="3932"/>
                    <a:pt x="8196" y="7881"/>
                    <a:pt x="7238" y="8543"/>
                  </a:cubicBezTo>
                  <a:cubicBezTo>
                    <a:pt x="6051" y="9365"/>
                    <a:pt x="4864" y="10186"/>
                    <a:pt x="3677" y="11008"/>
                  </a:cubicBezTo>
                  <a:cubicBezTo>
                    <a:pt x="3383" y="11210"/>
                    <a:pt x="3124" y="11297"/>
                    <a:pt x="2893" y="11297"/>
                  </a:cubicBezTo>
                  <a:cubicBezTo>
                    <a:pt x="1973" y="11297"/>
                    <a:pt x="1480" y="9930"/>
                    <a:pt x="915" y="8999"/>
                  </a:cubicBezTo>
                  <a:cubicBezTo>
                    <a:pt x="2992" y="7425"/>
                    <a:pt x="5069" y="5850"/>
                    <a:pt x="7169" y="4275"/>
                  </a:cubicBezTo>
                  <a:cubicBezTo>
                    <a:pt x="8219" y="3453"/>
                    <a:pt x="9338" y="2723"/>
                    <a:pt x="10502" y="2038"/>
                  </a:cubicBezTo>
                  <a:cubicBezTo>
                    <a:pt x="11072" y="1718"/>
                    <a:pt x="11666" y="1422"/>
                    <a:pt x="12259" y="1125"/>
                  </a:cubicBezTo>
                  <a:cubicBezTo>
                    <a:pt x="12346" y="1084"/>
                    <a:pt x="12430" y="1065"/>
                    <a:pt x="12512" y="1065"/>
                  </a:cubicBezTo>
                  <a:close/>
                  <a:moveTo>
                    <a:pt x="12827" y="1"/>
                  </a:moveTo>
                  <a:cubicBezTo>
                    <a:pt x="11773" y="1"/>
                    <a:pt x="10258" y="1300"/>
                    <a:pt x="9520" y="1764"/>
                  </a:cubicBezTo>
                  <a:cubicBezTo>
                    <a:pt x="6233" y="3841"/>
                    <a:pt x="3266" y="6512"/>
                    <a:pt x="207" y="8931"/>
                  </a:cubicBezTo>
                  <a:cubicBezTo>
                    <a:pt x="0" y="9082"/>
                    <a:pt x="135" y="9388"/>
                    <a:pt x="329" y="9388"/>
                  </a:cubicBezTo>
                  <a:cubicBezTo>
                    <a:pt x="371" y="9388"/>
                    <a:pt x="415" y="9374"/>
                    <a:pt x="459" y="9342"/>
                  </a:cubicBezTo>
                  <a:cubicBezTo>
                    <a:pt x="481" y="9319"/>
                    <a:pt x="504" y="9296"/>
                    <a:pt x="550" y="9273"/>
                  </a:cubicBezTo>
                  <a:cubicBezTo>
                    <a:pt x="1120" y="10301"/>
                    <a:pt x="1737" y="11282"/>
                    <a:pt x="2421" y="12263"/>
                  </a:cubicBezTo>
                  <a:cubicBezTo>
                    <a:pt x="2480" y="12352"/>
                    <a:pt x="2577" y="12402"/>
                    <a:pt x="2676" y="12402"/>
                  </a:cubicBezTo>
                  <a:cubicBezTo>
                    <a:pt x="2730" y="12402"/>
                    <a:pt x="2784" y="12387"/>
                    <a:pt x="2832" y="12355"/>
                  </a:cubicBezTo>
                  <a:cubicBezTo>
                    <a:pt x="7009" y="9661"/>
                    <a:pt x="11392" y="6968"/>
                    <a:pt x="14930" y="3476"/>
                  </a:cubicBezTo>
                  <a:cubicBezTo>
                    <a:pt x="15067" y="3339"/>
                    <a:pt x="15067" y="3111"/>
                    <a:pt x="14975" y="2951"/>
                  </a:cubicBezTo>
                  <a:cubicBezTo>
                    <a:pt x="14587" y="2289"/>
                    <a:pt x="13925" y="235"/>
                    <a:pt x="13081" y="29"/>
                  </a:cubicBezTo>
                  <a:cubicBezTo>
                    <a:pt x="13000" y="10"/>
                    <a:pt x="12915" y="1"/>
                    <a:pt x="12827" y="1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68" name="Google Shape;2568;p60"/>
          <p:cNvGrpSpPr/>
          <p:nvPr/>
        </p:nvGrpSpPr>
        <p:grpSpPr>
          <a:xfrm rot="9479399">
            <a:off x="6790754" y="2958845"/>
            <a:ext cx="2469854" cy="782218"/>
            <a:chOff x="7051300" y="3461525"/>
            <a:chExt cx="2305989" cy="512912"/>
          </a:xfrm>
        </p:grpSpPr>
        <p:sp>
          <p:nvSpPr>
            <p:cNvPr id="2569" name="Google Shape;2569;p60"/>
            <p:cNvSpPr/>
            <p:nvPr/>
          </p:nvSpPr>
          <p:spPr>
            <a:xfrm>
              <a:off x="7075817" y="3564700"/>
              <a:ext cx="2271819" cy="396457"/>
            </a:xfrm>
            <a:custGeom>
              <a:rect b="b" l="l" r="r" t="t"/>
              <a:pathLst>
                <a:path extrusionOk="0" h="8150" w="46702">
                  <a:moveTo>
                    <a:pt x="46666" y="1"/>
                  </a:moveTo>
                  <a:lnTo>
                    <a:pt x="41068" y="704"/>
                  </a:lnTo>
                  <a:lnTo>
                    <a:pt x="39932" y="848"/>
                  </a:lnTo>
                  <a:lnTo>
                    <a:pt x="40221" y="3156"/>
                  </a:lnTo>
                  <a:lnTo>
                    <a:pt x="41357" y="3011"/>
                  </a:lnTo>
                  <a:lnTo>
                    <a:pt x="41303" y="2606"/>
                  </a:lnTo>
                  <a:lnTo>
                    <a:pt x="46702" y="271"/>
                  </a:lnTo>
                  <a:lnTo>
                    <a:pt x="46666" y="1"/>
                  </a:lnTo>
                  <a:close/>
                  <a:moveTo>
                    <a:pt x="1560" y="5644"/>
                  </a:moveTo>
                  <a:lnTo>
                    <a:pt x="1" y="5842"/>
                  </a:lnTo>
                  <a:lnTo>
                    <a:pt x="298" y="8149"/>
                  </a:lnTo>
                  <a:lnTo>
                    <a:pt x="1858" y="7960"/>
                  </a:lnTo>
                  <a:lnTo>
                    <a:pt x="1560" y="564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0" name="Google Shape;2570;p60"/>
            <p:cNvSpPr/>
            <p:nvPr/>
          </p:nvSpPr>
          <p:spPr>
            <a:xfrm>
              <a:off x="7056554" y="3473929"/>
              <a:ext cx="2293709" cy="379334"/>
            </a:xfrm>
            <a:custGeom>
              <a:rect b="b" l="l" r="r" t="t"/>
              <a:pathLst>
                <a:path extrusionOk="0" h="7798" w="47152">
                  <a:moveTo>
                    <a:pt x="43312" y="1515"/>
                  </a:moveTo>
                  <a:cubicBezTo>
                    <a:pt x="43664" y="1533"/>
                    <a:pt x="43682" y="1687"/>
                    <a:pt x="43691" y="1741"/>
                  </a:cubicBezTo>
                  <a:cubicBezTo>
                    <a:pt x="43700" y="1858"/>
                    <a:pt x="43682" y="1993"/>
                    <a:pt x="43393" y="2029"/>
                  </a:cubicBezTo>
                  <a:cubicBezTo>
                    <a:pt x="43361" y="2033"/>
                    <a:pt x="43331" y="2035"/>
                    <a:pt x="43305" y="2035"/>
                  </a:cubicBezTo>
                  <a:cubicBezTo>
                    <a:pt x="43091" y="2035"/>
                    <a:pt x="43041" y="1916"/>
                    <a:pt x="43033" y="1804"/>
                  </a:cubicBezTo>
                  <a:cubicBezTo>
                    <a:pt x="43006" y="1623"/>
                    <a:pt x="43069" y="1542"/>
                    <a:pt x="43231" y="1515"/>
                  </a:cubicBezTo>
                  <a:close/>
                  <a:moveTo>
                    <a:pt x="42113" y="1308"/>
                  </a:moveTo>
                  <a:cubicBezTo>
                    <a:pt x="42366" y="1335"/>
                    <a:pt x="42501" y="1479"/>
                    <a:pt x="42537" y="1750"/>
                  </a:cubicBezTo>
                  <a:cubicBezTo>
                    <a:pt x="42546" y="1858"/>
                    <a:pt x="42528" y="1966"/>
                    <a:pt x="42474" y="2065"/>
                  </a:cubicBezTo>
                  <a:cubicBezTo>
                    <a:pt x="42420" y="2164"/>
                    <a:pt x="42348" y="2218"/>
                    <a:pt x="42239" y="2236"/>
                  </a:cubicBezTo>
                  <a:cubicBezTo>
                    <a:pt x="42209" y="2239"/>
                    <a:pt x="42181" y="2241"/>
                    <a:pt x="42154" y="2241"/>
                  </a:cubicBezTo>
                  <a:cubicBezTo>
                    <a:pt x="42019" y="2241"/>
                    <a:pt x="41924" y="2203"/>
                    <a:pt x="41879" y="2128"/>
                  </a:cubicBezTo>
                  <a:cubicBezTo>
                    <a:pt x="41861" y="2092"/>
                    <a:pt x="41843" y="2029"/>
                    <a:pt x="41825" y="1858"/>
                  </a:cubicBezTo>
                  <a:cubicBezTo>
                    <a:pt x="41762" y="1353"/>
                    <a:pt x="41969" y="1326"/>
                    <a:pt x="42041" y="1317"/>
                  </a:cubicBezTo>
                  <a:cubicBezTo>
                    <a:pt x="42059" y="1308"/>
                    <a:pt x="42086" y="1308"/>
                    <a:pt x="42113" y="1308"/>
                  </a:cubicBezTo>
                  <a:close/>
                  <a:moveTo>
                    <a:pt x="41221" y="1"/>
                  </a:moveTo>
                  <a:lnTo>
                    <a:pt x="39932" y="163"/>
                  </a:lnTo>
                  <a:lnTo>
                    <a:pt x="40256" y="2795"/>
                  </a:lnTo>
                  <a:lnTo>
                    <a:pt x="47152" y="1930"/>
                  </a:lnTo>
                  <a:lnTo>
                    <a:pt x="47080" y="1335"/>
                  </a:lnTo>
                  <a:lnTo>
                    <a:pt x="41275" y="425"/>
                  </a:lnTo>
                  <a:lnTo>
                    <a:pt x="41221" y="1"/>
                  </a:lnTo>
                  <a:close/>
                  <a:moveTo>
                    <a:pt x="1713" y="4941"/>
                  </a:moveTo>
                  <a:lnTo>
                    <a:pt x="0" y="5157"/>
                  </a:lnTo>
                  <a:lnTo>
                    <a:pt x="334" y="7798"/>
                  </a:lnTo>
                  <a:lnTo>
                    <a:pt x="2046" y="7582"/>
                  </a:lnTo>
                  <a:lnTo>
                    <a:pt x="1713" y="494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1" name="Google Shape;2571;p60"/>
            <p:cNvSpPr/>
            <p:nvPr/>
          </p:nvSpPr>
          <p:spPr>
            <a:xfrm>
              <a:off x="9084585" y="3533956"/>
              <a:ext cx="102106" cy="52683"/>
            </a:xfrm>
            <a:custGeom>
              <a:rect b="b" l="l" r="r" t="t"/>
              <a:pathLst>
                <a:path extrusionOk="0" h="1083" w="2099">
                  <a:moveTo>
                    <a:pt x="1621" y="200"/>
                  </a:moveTo>
                  <a:cubicBezTo>
                    <a:pt x="1351" y="200"/>
                    <a:pt x="1233" y="326"/>
                    <a:pt x="1261" y="579"/>
                  </a:cubicBezTo>
                  <a:cubicBezTo>
                    <a:pt x="1284" y="782"/>
                    <a:pt x="1402" y="883"/>
                    <a:pt x="1609" y="883"/>
                  </a:cubicBezTo>
                  <a:cubicBezTo>
                    <a:pt x="1641" y="883"/>
                    <a:pt x="1675" y="881"/>
                    <a:pt x="1711" y="876"/>
                  </a:cubicBezTo>
                  <a:cubicBezTo>
                    <a:pt x="1982" y="840"/>
                    <a:pt x="2099" y="714"/>
                    <a:pt x="2072" y="498"/>
                  </a:cubicBezTo>
                  <a:cubicBezTo>
                    <a:pt x="2054" y="317"/>
                    <a:pt x="1900" y="218"/>
                    <a:pt x="1621" y="200"/>
                  </a:cubicBezTo>
                  <a:close/>
                  <a:moveTo>
                    <a:pt x="397" y="1"/>
                  </a:moveTo>
                  <a:cubicBezTo>
                    <a:pt x="115" y="1"/>
                    <a:pt x="1" y="217"/>
                    <a:pt x="53" y="633"/>
                  </a:cubicBezTo>
                  <a:cubicBezTo>
                    <a:pt x="71" y="777"/>
                    <a:pt x="89" y="867"/>
                    <a:pt x="116" y="921"/>
                  </a:cubicBezTo>
                  <a:cubicBezTo>
                    <a:pt x="182" y="1032"/>
                    <a:pt x="290" y="1082"/>
                    <a:pt x="446" y="1082"/>
                  </a:cubicBezTo>
                  <a:cubicBezTo>
                    <a:pt x="481" y="1082"/>
                    <a:pt x="518" y="1079"/>
                    <a:pt x="557" y="1075"/>
                  </a:cubicBezTo>
                  <a:cubicBezTo>
                    <a:pt x="693" y="1066"/>
                    <a:pt x="783" y="993"/>
                    <a:pt x="846" y="867"/>
                  </a:cubicBezTo>
                  <a:cubicBezTo>
                    <a:pt x="909" y="750"/>
                    <a:pt x="936" y="633"/>
                    <a:pt x="918" y="507"/>
                  </a:cubicBezTo>
                  <a:cubicBezTo>
                    <a:pt x="882" y="200"/>
                    <a:pt x="720" y="29"/>
                    <a:pt x="431" y="2"/>
                  </a:cubicBezTo>
                  <a:cubicBezTo>
                    <a:pt x="419" y="1"/>
                    <a:pt x="408" y="1"/>
                    <a:pt x="3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2" name="Google Shape;2572;p60"/>
            <p:cNvSpPr/>
            <p:nvPr/>
          </p:nvSpPr>
          <p:spPr>
            <a:xfrm>
              <a:off x="7151702" y="3605512"/>
              <a:ext cx="1882416" cy="359584"/>
            </a:xfrm>
            <a:custGeom>
              <a:rect b="b" l="l" r="r" t="t"/>
              <a:pathLst>
                <a:path extrusionOk="0" h="7392" w="38697">
                  <a:moveTo>
                    <a:pt x="38372" y="0"/>
                  </a:moveTo>
                  <a:lnTo>
                    <a:pt x="25555" y="1614"/>
                  </a:lnTo>
                  <a:cubicBezTo>
                    <a:pt x="25645" y="2506"/>
                    <a:pt x="25104" y="3353"/>
                    <a:pt x="23932" y="4156"/>
                  </a:cubicBezTo>
                  <a:cubicBezTo>
                    <a:pt x="23752" y="4282"/>
                    <a:pt x="23563" y="4399"/>
                    <a:pt x="23373" y="4507"/>
                  </a:cubicBezTo>
                  <a:lnTo>
                    <a:pt x="38697" y="2587"/>
                  </a:lnTo>
                  <a:lnTo>
                    <a:pt x="38661" y="2317"/>
                  </a:lnTo>
                  <a:lnTo>
                    <a:pt x="38372" y="0"/>
                  </a:lnTo>
                  <a:close/>
                  <a:moveTo>
                    <a:pt x="12593" y="3236"/>
                  </a:moveTo>
                  <a:lnTo>
                    <a:pt x="0" y="4805"/>
                  </a:lnTo>
                  <a:lnTo>
                    <a:pt x="298" y="7121"/>
                  </a:lnTo>
                  <a:lnTo>
                    <a:pt x="325" y="7392"/>
                  </a:lnTo>
                  <a:lnTo>
                    <a:pt x="15423" y="5499"/>
                  </a:lnTo>
                  <a:cubicBezTo>
                    <a:pt x="15207" y="5445"/>
                    <a:pt x="14999" y="5381"/>
                    <a:pt x="14792" y="5300"/>
                  </a:cubicBezTo>
                  <a:cubicBezTo>
                    <a:pt x="13458" y="4814"/>
                    <a:pt x="12728" y="4129"/>
                    <a:pt x="12593" y="323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3" name="Google Shape;2573;p60"/>
            <p:cNvSpPr/>
            <p:nvPr/>
          </p:nvSpPr>
          <p:spPr>
            <a:xfrm>
              <a:off x="7764232" y="3683976"/>
              <a:ext cx="634963" cy="189034"/>
            </a:xfrm>
            <a:custGeom>
              <a:rect b="b" l="l" r="r" t="t"/>
              <a:pathLst>
                <a:path extrusionOk="0" h="3886" w="13053">
                  <a:moveTo>
                    <a:pt x="12963" y="1"/>
                  </a:moveTo>
                  <a:lnTo>
                    <a:pt x="1" y="1623"/>
                  </a:lnTo>
                  <a:cubicBezTo>
                    <a:pt x="136" y="2516"/>
                    <a:pt x="866" y="3201"/>
                    <a:pt x="2200" y="3687"/>
                  </a:cubicBezTo>
                  <a:cubicBezTo>
                    <a:pt x="2407" y="3768"/>
                    <a:pt x="2615" y="3832"/>
                    <a:pt x="2831" y="3886"/>
                  </a:cubicBezTo>
                  <a:lnTo>
                    <a:pt x="10781" y="2894"/>
                  </a:lnTo>
                  <a:cubicBezTo>
                    <a:pt x="10971" y="2786"/>
                    <a:pt x="11160" y="2669"/>
                    <a:pt x="11340" y="2543"/>
                  </a:cubicBezTo>
                  <a:cubicBezTo>
                    <a:pt x="12512" y="1740"/>
                    <a:pt x="13053" y="893"/>
                    <a:pt x="12963" y="1"/>
                  </a:cubicBezTo>
                  <a:close/>
                </a:path>
              </a:pathLst>
            </a:custGeom>
            <a:solidFill>
              <a:srgbClr val="C2BC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4" name="Google Shape;2574;p60"/>
            <p:cNvSpPr/>
            <p:nvPr/>
          </p:nvSpPr>
          <p:spPr>
            <a:xfrm>
              <a:off x="7758540" y="3565575"/>
              <a:ext cx="636277" cy="197401"/>
            </a:xfrm>
            <a:custGeom>
              <a:rect b="b" l="l" r="r" t="t"/>
              <a:pathLst>
                <a:path extrusionOk="0" h="4058" w="13080">
                  <a:moveTo>
                    <a:pt x="9997" y="1"/>
                  </a:moveTo>
                  <a:lnTo>
                    <a:pt x="2506" y="938"/>
                  </a:lnTo>
                  <a:cubicBezTo>
                    <a:pt x="2227" y="1092"/>
                    <a:pt x="1966" y="1245"/>
                    <a:pt x="1722" y="1407"/>
                  </a:cubicBezTo>
                  <a:cubicBezTo>
                    <a:pt x="532" y="2218"/>
                    <a:pt x="0" y="3093"/>
                    <a:pt x="118" y="4012"/>
                  </a:cubicBezTo>
                  <a:cubicBezTo>
                    <a:pt x="118" y="4030"/>
                    <a:pt x="118" y="4039"/>
                    <a:pt x="118" y="4057"/>
                  </a:cubicBezTo>
                  <a:lnTo>
                    <a:pt x="13080" y="2435"/>
                  </a:lnTo>
                  <a:cubicBezTo>
                    <a:pt x="13071" y="2417"/>
                    <a:pt x="13071" y="2408"/>
                    <a:pt x="13071" y="2390"/>
                  </a:cubicBezTo>
                  <a:cubicBezTo>
                    <a:pt x="12953" y="1470"/>
                    <a:pt x="12223" y="758"/>
                    <a:pt x="10871" y="262"/>
                  </a:cubicBezTo>
                  <a:cubicBezTo>
                    <a:pt x="10583" y="172"/>
                    <a:pt x="10294" y="82"/>
                    <a:pt x="99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5" name="Google Shape;2575;p60"/>
            <p:cNvSpPr/>
            <p:nvPr/>
          </p:nvSpPr>
          <p:spPr>
            <a:xfrm>
              <a:off x="7130639" y="3466487"/>
              <a:ext cx="1892096" cy="377145"/>
            </a:xfrm>
            <a:custGeom>
              <a:rect b="b" l="l" r="r" t="t"/>
              <a:pathLst>
                <a:path extrusionOk="0" h="7753" w="38896">
                  <a:moveTo>
                    <a:pt x="38526" y="1"/>
                  </a:moveTo>
                  <a:lnTo>
                    <a:pt x="22896" y="1957"/>
                  </a:lnTo>
                  <a:lnTo>
                    <a:pt x="22878" y="2110"/>
                  </a:lnTo>
                  <a:cubicBezTo>
                    <a:pt x="23175" y="2191"/>
                    <a:pt x="23464" y="2281"/>
                    <a:pt x="23752" y="2371"/>
                  </a:cubicBezTo>
                  <a:cubicBezTo>
                    <a:pt x="25068" y="2858"/>
                    <a:pt x="25789" y="3552"/>
                    <a:pt x="25907" y="4481"/>
                  </a:cubicBezTo>
                  <a:lnTo>
                    <a:pt x="25916" y="4553"/>
                  </a:lnTo>
                  <a:lnTo>
                    <a:pt x="38896" y="2930"/>
                  </a:lnTo>
                  <a:lnTo>
                    <a:pt x="38526" y="1"/>
                  </a:lnTo>
                  <a:close/>
                  <a:moveTo>
                    <a:pt x="15405" y="2903"/>
                  </a:moveTo>
                  <a:lnTo>
                    <a:pt x="1" y="4823"/>
                  </a:lnTo>
                  <a:lnTo>
                    <a:pt x="370" y="7753"/>
                  </a:lnTo>
                  <a:lnTo>
                    <a:pt x="13035" y="6166"/>
                  </a:lnTo>
                  <a:lnTo>
                    <a:pt x="13107" y="6121"/>
                  </a:lnTo>
                  <a:lnTo>
                    <a:pt x="13098" y="6040"/>
                  </a:lnTo>
                  <a:cubicBezTo>
                    <a:pt x="12990" y="5157"/>
                    <a:pt x="13521" y="4300"/>
                    <a:pt x="14675" y="3507"/>
                  </a:cubicBezTo>
                  <a:cubicBezTo>
                    <a:pt x="14910" y="3354"/>
                    <a:pt x="15171" y="3192"/>
                    <a:pt x="15450" y="3047"/>
                  </a:cubicBezTo>
                  <a:lnTo>
                    <a:pt x="15405" y="29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6" name="Google Shape;2576;p60"/>
            <p:cNvSpPr/>
            <p:nvPr/>
          </p:nvSpPr>
          <p:spPr>
            <a:xfrm>
              <a:off x="8992842" y="3474999"/>
              <a:ext cx="35997" cy="141362"/>
            </a:xfrm>
            <a:custGeom>
              <a:rect b="b" l="l" r="r" t="t"/>
              <a:pathLst>
                <a:path extrusionOk="0" h="2906" w="740">
                  <a:moveTo>
                    <a:pt x="218" y="0"/>
                  </a:moveTo>
                  <a:cubicBezTo>
                    <a:pt x="203" y="0"/>
                    <a:pt x="187" y="2"/>
                    <a:pt x="172" y="6"/>
                  </a:cubicBezTo>
                  <a:cubicBezTo>
                    <a:pt x="73" y="24"/>
                    <a:pt x="1" y="123"/>
                    <a:pt x="19" y="231"/>
                  </a:cubicBezTo>
                  <a:cubicBezTo>
                    <a:pt x="91" y="637"/>
                    <a:pt x="163" y="1052"/>
                    <a:pt x="217" y="1466"/>
                  </a:cubicBezTo>
                  <a:cubicBezTo>
                    <a:pt x="271" y="1881"/>
                    <a:pt x="334" y="2296"/>
                    <a:pt x="334" y="2710"/>
                  </a:cubicBezTo>
                  <a:cubicBezTo>
                    <a:pt x="334" y="2728"/>
                    <a:pt x="334" y="2746"/>
                    <a:pt x="334" y="2764"/>
                  </a:cubicBezTo>
                  <a:cubicBezTo>
                    <a:pt x="357" y="2848"/>
                    <a:pt x="437" y="2906"/>
                    <a:pt x="527" y="2906"/>
                  </a:cubicBezTo>
                  <a:cubicBezTo>
                    <a:pt x="543" y="2906"/>
                    <a:pt x="561" y="2904"/>
                    <a:pt x="578" y="2899"/>
                  </a:cubicBezTo>
                  <a:cubicBezTo>
                    <a:pt x="677" y="2872"/>
                    <a:pt x="740" y="2764"/>
                    <a:pt x="713" y="2665"/>
                  </a:cubicBezTo>
                  <a:cubicBezTo>
                    <a:pt x="614" y="2259"/>
                    <a:pt x="569" y="1845"/>
                    <a:pt x="523" y="1430"/>
                  </a:cubicBezTo>
                  <a:cubicBezTo>
                    <a:pt x="469" y="1016"/>
                    <a:pt x="433" y="601"/>
                    <a:pt x="406" y="177"/>
                  </a:cubicBezTo>
                  <a:cubicBezTo>
                    <a:pt x="406" y="168"/>
                    <a:pt x="406" y="168"/>
                    <a:pt x="397" y="159"/>
                  </a:cubicBezTo>
                  <a:cubicBezTo>
                    <a:pt x="382" y="67"/>
                    <a:pt x="307" y="0"/>
                    <a:pt x="2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7" name="Google Shape;2577;p60"/>
            <p:cNvSpPr/>
            <p:nvPr/>
          </p:nvSpPr>
          <p:spPr>
            <a:xfrm>
              <a:off x="8234282" y="3461525"/>
              <a:ext cx="850704" cy="234469"/>
            </a:xfrm>
            <a:custGeom>
              <a:rect b="b" l="l" r="r" t="t"/>
              <a:pathLst>
                <a:path extrusionOk="0" h="4820" w="17488">
                  <a:moveTo>
                    <a:pt x="15781" y="1"/>
                  </a:moveTo>
                  <a:cubicBezTo>
                    <a:pt x="15770" y="1"/>
                    <a:pt x="15759" y="2"/>
                    <a:pt x="15748" y="4"/>
                  </a:cubicBezTo>
                  <a:lnTo>
                    <a:pt x="190" y="1951"/>
                  </a:lnTo>
                  <a:cubicBezTo>
                    <a:pt x="118" y="1960"/>
                    <a:pt x="55" y="2005"/>
                    <a:pt x="28" y="2086"/>
                  </a:cubicBezTo>
                  <a:cubicBezTo>
                    <a:pt x="1" y="2185"/>
                    <a:pt x="55" y="2293"/>
                    <a:pt x="163" y="2329"/>
                  </a:cubicBezTo>
                  <a:cubicBezTo>
                    <a:pt x="334" y="2356"/>
                    <a:pt x="505" y="2401"/>
                    <a:pt x="668" y="2437"/>
                  </a:cubicBezTo>
                  <a:cubicBezTo>
                    <a:pt x="839" y="2473"/>
                    <a:pt x="1010" y="2509"/>
                    <a:pt x="1172" y="2564"/>
                  </a:cubicBezTo>
                  <a:cubicBezTo>
                    <a:pt x="1488" y="2672"/>
                    <a:pt x="1812" y="2807"/>
                    <a:pt x="2101" y="2987"/>
                  </a:cubicBezTo>
                  <a:cubicBezTo>
                    <a:pt x="2245" y="3077"/>
                    <a:pt x="2380" y="3176"/>
                    <a:pt x="2506" y="3294"/>
                  </a:cubicBezTo>
                  <a:cubicBezTo>
                    <a:pt x="2642" y="3393"/>
                    <a:pt x="2750" y="3528"/>
                    <a:pt x="2849" y="3663"/>
                  </a:cubicBezTo>
                  <a:cubicBezTo>
                    <a:pt x="3038" y="3934"/>
                    <a:pt x="3137" y="4267"/>
                    <a:pt x="3101" y="4592"/>
                  </a:cubicBezTo>
                  <a:cubicBezTo>
                    <a:pt x="3101" y="4628"/>
                    <a:pt x="3101" y="4655"/>
                    <a:pt x="3110" y="4682"/>
                  </a:cubicBezTo>
                  <a:cubicBezTo>
                    <a:pt x="3139" y="4767"/>
                    <a:pt x="3218" y="4819"/>
                    <a:pt x="3304" y="4819"/>
                  </a:cubicBezTo>
                  <a:cubicBezTo>
                    <a:pt x="3326" y="4819"/>
                    <a:pt x="3349" y="4816"/>
                    <a:pt x="3372" y="4808"/>
                  </a:cubicBezTo>
                  <a:cubicBezTo>
                    <a:pt x="3471" y="4772"/>
                    <a:pt x="3525" y="4655"/>
                    <a:pt x="3489" y="4547"/>
                  </a:cubicBezTo>
                  <a:cubicBezTo>
                    <a:pt x="3426" y="4366"/>
                    <a:pt x="3372" y="4186"/>
                    <a:pt x="3282" y="4024"/>
                  </a:cubicBezTo>
                  <a:cubicBezTo>
                    <a:pt x="3201" y="3853"/>
                    <a:pt x="3101" y="3699"/>
                    <a:pt x="2984" y="3555"/>
                  </a:cubicBezTo>
                  <a:cubicBezTo>
                    <a:pt x="2768" y="3276"/>
                    <a:pt x="2497" y="3032"/>
                    <a:pt x="2200" y="2834"/>
                  </a:cubicBezTo>
                  <a:cubicBezTo>
                    <a:pt x="1903" y="2645"/>
                    <a:pt x="1578" y="2482"/>
                    <a:pt x="1254" y="2338"/>
                  </a:cubicBezTo>
                  <a:cubicBezTo>
                    <a:pt x="1170" y="2301"/>
                    <a:pt x="1086" y="2267"/>
                    <a:pt x="1002" y="2233"/>
                  </a:cubicBezTo>
                  <a:lnTo>
                    <a:pt x="1002" y="2233"/>
                  </a:lnTo>
                  <a:lnTo>
                    <a:pt x="15600" y="406"/>
                  </a:lnTo>
                  <a:lnTo>
                    <a:pt x="15600" y="406"/>
                  </a:lnTo>
                  <a:lnTo>
                    <a:pt x="15613" y="508"/>
                  </a:lnTo>
                  <a:lnTo>
                    <a:pt x="15667" y="617"/>
                  </a:lnTo>
                  <a:cubicBezTo>
                    <a:pt x="15686" y="660"/>
                    <a:pt x="15726" y="687"/>
                    <a:pt x="15770" y="687"/>
                  </a:cubicBezTo>
                  <a:cubicBezTo>
                    <a:pt x="15790" y="687"/>
                    <a:pt x="15810" y="682"/>
                    <a:pt x="15829" y="671"/>
                  </a:cubicBezTo>
                  <a:cubicBezTo>
                    <a:pt x="16009" y="589"/>
                    <a:pt x="16199" y="553"/>
                    <a:pt x="16388" y="526"/>
                  </a:cubicBezTo>
                  <a:cubicBezTo>
                    <a:pt x="16483" y="517"/>
                    <a:pt x="16577" y="511"/>
                    <a:pt x="16673" y="511"/>
                  </a:cubicBezTo>
                  <a:cubicBezTo>
                    <a:pt x="16710" y="511"/>
                    <a:pt x="16747" y="512"/>
                    <a:pt x="16784" y="514"/>
                  </a:cubicBezTo>
                  <a:lnTo>
                    <a:pt x="16784" y="514"/>
                  </a:lnTo>
                  <a:cubicBezTo>
                    <a:pt x="16865" y="872"/>
                    <a:pt x="16927" y="1235"/>
                    <a:pt x="16983" y="1599"/>
                  </a:cubicBezTo>
                  <a:cubicBezTo>
                    <a:pt x="17037" y="2005"/>
                    <a:pt x="17109" y="2419"/>
                    <a:pt x="17064" y="2843"/>
                  </a:cubicBezTo>
                  <a:cubicBezTo>
                    <a:pt x="17055" y="2879"/>
                    <a:pt x="17064" y="2906"/>
                    <a:pt x="17073" y="2933"/>
                  </a:cubicBezTo>
                  <a:cubicBezTo>
                    <a:pt x="17100" y="3015"/>
                    <a:pt x="17175" y="3066"/>
                    <a:pt x="17252" y="3066"/>
                  </a:cubicBezTo>
                  <a:cubicBezTo>
                    <a:pt x="17277" y="3066"/>
                    <a:pt x="17301" y="3061"/>
                    <a:pt x="17325" y="3050"/>
                  </a:cubicBezTo>
                  <a:cubicBezTo>
                    <a:pt x="17433" y="3014"/>
                    <a:pt x="17488" y="2897"/>
                    <a:pt x="17442" y="2798"/>
                  </a:cubicBezTo>
                  <a:cubicBezTo>
                    <a:pt x="17298" y="2392"/>
                    <a:pt x="17262" y="1978"/>
                    <a:pt x="17217" y="1563"/>
                  </a:cubicBezTo>
                  <a:cubicBezTo>
                    <a:pt x="17172" y="1148"/>
                    <a:pt x="17145" y="734"/>
                    <a:pt x="17136" y="319"/>
                  </a:cubicBezTo>
                  <a:cubicBezTo>
                    <a:pt x="17136" y="220"/>
                    <a:pt x="17055" y="148"/>
                    <a:pt x="16965" y="148"/>
                  </a:cubicBezTo>
                  <a:lnTo>
                    <a:pt x="16920" y="148"/>
                  </a:lnTo>
                  <a:cubicBezTo>
                    <a:pt x="16739" y="229"/>
                    <a:pt x="16550" y="265"/>
                    <a:pt x="16361" y="292"/>
                  </a:cubicBezTo>
                  <a:cubicBezTo>
                    <a:pt x="16260" y="307"/>
                    <a:pt x="16158" y="316"/>
                    <a:pt x="16056" y="316"/>
                  </a:cubicBezTo>
                  <a:cubicBezTo>
                    <a:pt x="16031" y="316"/>
                    <a:pt x="16007" y="315"/>
                    <a:pt x="15983" y="314"/>
                  </a:cubicBezTo>
                  <a:lnTo>
                    <a:pt x="15983" y="314"/>
                  </a:lnTo>
                  <a:lnTo>
                    <a:pt x="15964" y="166"/>
                  </a:lnTo>
                  <a:cubicBezTo>
                    <a:pt x="15948" y="69"/>
                    <a:pt x="15874" y="1"/>
                    <a:pt x="157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8" name="Google Shape;2578;p60"/>
            <p:cNvSpPr/>
            <p:nvPr/>
          </p:nvSpPr>
          <p:spPr>
            <a:xfrm>
              <a:off x="9007776" y="3586979"/>
              <a:ext cx="90772" cy="141168"/>
            </a:xfrm>
            <a:custGeom>
              <a:rect b="b" l="l" r="r" t="t"/>
              <a:pathLst>
                <a:path extrusionOk="0" h="2902" w="1866">
                  <a:moveTo>
                    <a:pt x="1344" y="0"/>
                  </a:moveTo>
                  <a:cubicBezTo>
                    <a:pt x="1323" y="0"/>
                    <a:pt x="1301" y="4"/>
                    <a:pt x="1280" y="12"/>
                  </a:cubicBezTo>
                  <a:cubicBezTo>
                    <a:pt x="1172" y="48"/>
                    <a:pt x="1118" y="165"/>
                    <a:pt x="1163" y="264"/>
                  </a:cubicBezTo>
                  <a:cubicBezTo>
                    <a:pt x="1298" y="643"/>
                    <a:pt x="1334" y="1030"/>
                    <a:pt x="1379" y="1409"/>
                  </a:cubicBezTo>
                  <a:cubicBezTo>
                    <a:pt x="1397" y="1607"/>
                    <a:pt x="1415" y="1796"/>
                    <a:pt x="1424" y="1995"/>
                  </a:cubicBezTo>
                  <a:cubicBezTo>
                    <a:pt x="1438" y="2136"/>
                    <a:pt x="1446" y="2283"/>
                    <a:pt x="1450" y="2430"/>
                  </a:cubicBezTo>
                  <a:lnTo>
                    <a:pt x="1450" y="2430"/>
                  </a:lnTo>
                  <a:cubicBezTo>
                    <a:pt x="1414" y="2442"/>
                    <a:pt x="1379" y="2453"/>
                    <a:pt x="1343" y="2463"/>
                  </a:cubicBezTo>
                  <a:cubicBezTo>
                    <a:pt x="1244" y="2481"/>
                    <a:pt x="1154" y="2499"/>
                    <a:pt x="1055" y="2508"/>
                  </a:cubicBezTo>
                  <a:cubicBezTo>
                    <a:pt x="960" y="2517"/>
                    <a:pt x="865" y="2524"/>
                    <a:pt x="770" y="2524"/>
                  </a:cubicBezTo>
                  <a:cubicBezTo>
                    <a:pt x="738" y="2524"/>
                    <a:pt x="705" y="2523"/>
                    <a:pt x="673" y="2522"/>
                  </a:cubicBezTo>
                  <a:lnTo>
                    <a:pt x="673" y="2522"/>
                  </a:lnTo>
                  <a:cubicBezTo>
                    <a:pt x="626" y="2191"/>
                    <a:pt x="579" y="1854"/>
                    <a:pt x="532" y="1517"/>
                  </a:cubicBezTo>
                  <a:cubicBezTo>
                    <a:pt x="478" y="1138"/>
                    <a:pt x="433" y="751"/>
                    <a:pt x="406" y="363"/>
                  </a:cubicBezTo>
                  <a:cubicBezTo>
                    <a:pt x="406" y="354"/>
                    <a:pt x="406" y="345"/>
                    <a:pt x="406" y="345"/>
                  </a:cubicBezTo>
                  <a:cubicBezTo>
                    <a:pt x="390" y="248"/>
                    <a:pt x="308" y="180"/>
                    <a:pt x="214" y="180"/>
                  </a:cubicBezTo>
                  <a:cubicBezTo>
                    <a:pt x="203" y="180"/>
                    <a:pt x="192" y="181"/>
                    <a:pt x="180" y="183"/>
                  </a:cubicBezTo>
                  <a:cubicBezTo>
                    <a:pt x="72" y="201"/>
                    <a:pt x="0" y="300"/>
                    <a:pt x="27" y="408"/>
                  </a:cubicBezTo>
                  <a:cubicBezTo>
                    <a:pt x="90" y="796"/>
                    <a:pt x="144" y="1174"/>
                    <a:pt x="189" y="1562"/>
                  </a:cubicBezTo>
                  <a:cubicBezTo>
                    <a:pt x="234" y="1950"/>
                    <a:pt x="280" y="2337"/>
                    <a:pt x="316" y="2716"/>
                  </a:cubicBezTo>
                  <a:lnTo>
                    <a:pt x="316" y="2770"/>
                  </a:lnTo>
                  <a:cubicBezTo>
                    <a:pt x="316" y="2779"/>
                    <a:pt x="325" y="2797"/>
                    <a:pt x="334" y="2815"/>
                  </a:cubicBezTo>
                  <a:cubicBezTo>
                    <a:pt x="353" y="2868"/>
                    <a:pt x="407" y="2901"/>
                    <a:pt x="466" y="2901"/>
                  </a:cubicBezTo>
                  <a:cubicBezTo>
                    <a:pt x="488" y="2901"/>
                    <a:pt x="510" y="2897"/>
                    <a:pt x="532" y="2887"/>
                  </a:cubicBezTo>
                  <a:cubicBezTo>
                    <a:pt x="712" y="2806"/>
                    <a:pt x="902" y="2770"/>
                    <a:pt x="1091" y="2734"/>
                  </a:cubicBezTo>
                  <a:cubicBezTo>
                    <a:pt x="1181" y="2725"/>
                    <a:pt x="1280" y="2716"/>
                    <a:pt x="1370" y="2716"/>
                  </a:cubicBezTo>
                  <a:cubicBezTo>
                    <a:pt x="1469" y="2716"/>
                    <a:pt x="1569" y="2725"/>
                    <a:pt x="1668" y="2743"/>
                  </a:cubicBezTo>
                  <a:cubicBezTo>
                    <a:pt x="1677" y="2747"/>
                    <a:pt x="1688" y="2750"/>
                    <a:pt x="1700" y="2750"/>
                  </a:cubicBezTo>
                  <a:cubicBezTo>
                    <a:pt x="1713" y="2750"/>
                    <a:pt x="1726" y="2747"/>
                    <a:pt x="1740" y="2743"/>
                  </a:cubicBezTo>
                  <a:cubicBezTo>
                    <a:pt x="1812" y="2725"/>
                    <a:pt x="1866" y="2644"/>
                    <a:pt x="1839" y="2563"/>
                  </a:cubicBezTo>
                  <a:lnTo>
                    <a:pt x="1830" y="2526"/>
                  </a:lnTo>
                  <a:cubicBezTo>
                    <a:pt x="1785" y="2337"/>
                    <a:pt x="1749" y="2148"/>
                    <a:pt x="1713" y="1959"/>
                  </a:cubicBezTo>
                  <a:cubicBezTo>
                    <a:pt x="1677" y="1769"/>
                    <a:pt x="1641" y="1580"/>
                    <a:pt x="1614" y="1382"/>
                  </a:cubicBezTo>
                  <a:cubicBezTo>
                    <a:pt x="1560" y="1003"/>
                    <a:pt x="1505" y="616"/>
                    <a:pt x="1541" y="219"/>
                  </a:cubicBezTo>
                  <a:cubicBezTo>
                    <a:pt x="1551" y="192"/>
                    <a:pt x="1541" y="156"/>
                    <a:pt x="1532" y="129"/>
                  </a:cubicBezTo>
                  <a:cubicBezTo>
                    <a:pt x="1504" y="51"/>
                    <a:pt x="1425" y="0"/>
                    <a:pt x="13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9" name="Google Shape;2579;p60"/>
            <p:cNvSpPr/>
            <p:nvPr/>
          </p:nvSpPr>
          <p:spPr>
            <a:xfrm>
              <a:off x="9050291" y="3487988"/>
              <a:ext cx="305685" cy="86102"/>
            </a:xfrm>
            <a:custGeom>
              <a:rect b="b" l="l" r="r" t="t"/>
              <a:pathLst>
                <a:path extrusionOk="0" h="1770" w="6284">
                  <a:moveTo>
                    <a:pt x="208" y="0"/>
                  </a:moveTo>
                  <a:cubicBezTo>
                    <a:pt x="100" y="0"/>
                    <a:pt x="9" y="82"/>
                    <a:pt x="0" y="190"/>
                  </a:cubicBezTo>
                  <a:cubicBezTo>
                    <a:pt x="0" y="298"/>
                    <a:pt x="82" y="388"/>
                    <a:pt x="190" y="388"/>
                  </a:cubicBezTo>
                  <a:cubicBezTo>
                    <a:pt x="1172" y="442"/>
                    <a:pt x="2137" y="613"/>
                    <a:pt x="3101" y="767"/>
                  </a:cubicBezTo>
                  <a:cubicBezTo>
                    <a:pt x="3588" y="848"/>
                    <a:pt x="4066" y="938"/>
                    <a:pt x="4552" y="1019"/>
                  </a:cubicBezTo>
                  <a:cubicBezTo>
                    <a:pt x="4982" y="1100"/>
                    <a:pt x="5412" y="1189"/>
                    <a:pt x="5849" y="1278"/>
                  </a:cubicBezTo>
                  <a:lnTo>
                    <a:pt x="5849" y="1278"/>
                  </a:lnTo>
                  <a:lnTo>
                    <a:pt x="5887" y="1605"/>
                  </a:lnTo>
                  <a:cubicBezTo>
                    <a:pt x="5903" y="1695"/>
                    <a:pt x="5978" y="1770"/>
                    <a:pt x="6073" y="1770"/>
                  </a:cubicBezTo>
                  <a:cubicBezTo>
                    <a:pt x="6083" y="1770"/>
                    <a:pt x="6093" y="1769"/>
                    <a:pt x="6103" y="1767"/>
                  </a:cubicBezTo>
                  <a:cubicBezTo>
                    <a:pt x="6211" y="1758"/>
                    <a:pt x="6283" y="1659"/>
                    <a:pt x="6274" y="1551"/>
                  </a:cubicBezTo>
                  <a:lnTo>
                    <a:pt x="6211" y="1091"/>
                  </a:lnTo>
                  <a:lnTo>
                    <a:pt x="6211" y="1082"/>
                  </a:lnTo>
                  <a:cubicBezTo>
                    <a:pt x="6202" y="1001"/>
                    <a:pt x="6139" y="929"/>
                    <a:pt x="6049" y="920"/>
                  </a:cubicBezTo>
                  <a:cubicBezTo>
                    <a:pt x="5562" y="875"/>
                    <a:pt x="5075" y="812"/>
                    <a:pt x="4589" y="749"/>
                  </a:cubicBezTo>
                  <a:cubicBezTo>
                    <a:pt x="4111" y="685"/>
                    <a:pt x="3624" y="622"/>
                    <a:pt x="3137" y="550"/>
                  </a:cubicBezTo>
                  <a:cubicBezTo>
                    <a:pt x="2173" y="397"/>
                    <a:pt x="1199" y="262"/>
                    <a:pt x="244" y="9"/>
                  </a:cubicBezTo>
                  <a:cubicBezTo>
                    <a:pt x="235" y="0"/>
                    <a:pt x="217" y="0"/>
                    <a:pt x="2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0" name="Google Shape;2580;p60"/>
            <p:cNvSpPr/>
            <p:nvPr/>
          </p:nvSpPr>
          <p:spPr>
            <a:xfrm>
              <a:off x="9073980" y="3552587"/>
              <a:ext cx="283308" cy="148610"/>
            </a:xfrm>
            <a:custGeom>
              <a:rect b="b" l="l" r="r" t="t"/>
              <a:pathLst>
                <a:path extrusionOk="0" h="3055" w="5824">
                  <a:moveTo>
                    <a:pt x="5588" y="1"/>
                  </a:moveTo>
                  <a:cubicBezTo>
                    <a:pt x="5570" y="1"/>
                    <a:pt x="5553" y="3"/>
                    <a:pt x="5535" y="6"/>
                  </a:cubicBezTo>
                  <a:cubicBezTo>
                    <a:pt x="5418" y="34"/>
                    <a:pt x="5336" y="160"/>
                    <a:pt x="5373" y="277"/>
                  </a:cubicBezTo>
                  <a:lnTo>
                    <a:pt x="5406" y="415"/>
                  </a:lnTo>
                  <a:lnTo>
                    <a:pt x="5406" y="415"/>
                  </a:lnTo>
                  <a:cubicBezTo>
                    <a:pt x="5013" y="613"/>
                    <a:pt x="4620" y="805"/>
                    <a:pt x="4228" y="989"/>
                  </a:cubicBezTo>
                  <a:cubicBezTo>
                    <a:pt x="3786" y="1196"/>
                    <a:pt x="3335" y="1395"/>
                    <a:pt x="2885" y="1584"/>
                  </a:cubicBezTo>
                  <a:cubicBezTo>
                    <a:pt x="2434" y="1773"/>
                    <a:pt x="1983" y="1972"/>
                    <a:pt x="1524" y="2152"/>
                  </a:cubicBezTo>
                  <a:cubicBezTo>
                    <a:pt x="1073" y="2332"/>
                    <a:pt x="613" y="2512"/>
                    <a:pt x="153" y="2675"/>
                  </a:cubicBezTo>
                  <a:cubicBezTo>
                    <a:pt x="144" y="2684"/>
                    <a:pt x="135" y="2684"/>
                    <a:pt x="126" y="2684"/>
                  </a:cubicBezTo>
                  <a:cubicBezTo>
                    <a:pt x="36" y="2738"/>
                    <a:pt x="0" y="2855"/>
                    <a:pt x="45" y="2945"/>
                  </a:cubicBezTo>
                  <a:cubicBezTo>
                    <a:pt x="77" y="3016"/>
                    <a:pt x="146" y="3054"/>
                    <a:pt x="219" y="3054"/>
                  </a:cubicBezTo>
                  <a:cubicBezTo>
                    <a:pt x="248" y="3054"/>
                    <a:pt x="278" y="3048"/>
                    <a:pt x="307" y="3035"/>
                  </a:cubicBezTo>
                  <a:cubicBezTo>
                    <a:pt x="748" y="2810"/>
                    <a:pt x="1190" y="2602"/>
                    <a:pt x="1632" y="2395"/>
                  </a:cubicBezTo>
                  <a:cubicBezTo>
                    <a:pt x="2073" y="2188"/>
                    <a:pt x="2524" y="1990"/>
                    <a:pt x="2975" y="1791"/>
                  </a:cubicBezTo>
                  <a:cubicBezTo>
                    <a:pt x="3416" y="1593"/>
                    <a:pt x="3876" y="1404"/>
                    <a:pt x="4327" y="1214"/>
                  </a:cubicBezTo>
                  <a:cubicBezTo>
                    <a:pt x="4778" y="1034"/>
                    <a:pt x="5237" y="854"/>
                    <a:pt x="5706" y="701"/>
                  </a:cubicBezTo>
                  <a:cubicBezTo>
                    <a:pt x="5769" y="674"/>
                    <a:pt x="5823" y="610"/>
                    <a:pt x="5823" y="529"/>
                  </a:cubicBezTo>
                  <a:lnTo>
                    <a:pt x="5823" y="493"/>
                  </a:lnTo>
                  <a:lnTo>
                    <a:pt x="5814" y="223"/>
                  </a:lnTo>
                  <a:cubicBezTo>
                    <a:pt x="5814" y="205"/>
                    <a:pt x="5814" y="187"/>
                    <a:pt x="5805" y="169"/>
                  </a:cubicBezTo>
                  <a:cubicBezTo>
                    <a:pt x="5782" y="68"/>
                    <a:pt x="5692" y="1"/>
                    <a:pt x="55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1" name="Google Shape;2581;p60"/>
            <p:cNvSpPr/>
            <p:nvPr/>
          </p:nvSpPr>
          <p:spPr>
            <a:xfrm>
              <a:off x="7051300" y="3556236"/>
              <a:ext cx="1992937" cy="418201"/>
            </a:xfrm>
            <a:custGeom>
              <a:rect b="b" l="l" r="r" t="t"/>
              <a:pathLst>
                <a:path extrusionOk="0" h="8597" w="40969">
                  <a:moveTo>
                    <a:pt x="24542" y="1"/>
                  </a:moveTo>
                  <a:cubicBezTo>
                    <a:pt x="24531" y="1"/>
                    <a:pt x="24520" y="2"/>
                    <a:pt x="24509" y="4"/>
                  </a:cubicBezTo>
                  <a:lnTo>
                    <a:pt x="18812" y="761"/>
                  </a:lnTo>
                  <a:lnTo>
                    <a:pt x="15964" y="1130"/>
                  </a:lnTo>
                  <a:lnTo>
                    <a:pt x="13115" y="1491"/>
                  </a:lnTo>
                  <a:cubicBezTo>
                    <a:pt x="11213" y="1734"/>
                    <a:pt x="9311" y="1978"/>
                    <a:pt x="7409" y="2203"/>
                  </a:cubicBezTo>
                  <a:cubicBezTo>
                    <a:pt x="5508" y="2437"/>
                    <a:pt x="3606" y="2654"/>
                    <a:pt x="1695" y="2861"/>
                  </a:cubicBezTo>
                  <a:cubicBezTo>
                    <a:pt x="1586" y="2870"/>
                    <a:pt x="1514" y="2969"/>
                    <a:pt x="1532" y="3068"/>
                  </a:cubicBezTo>
                  <a:lnTo>
                    <a:pt x="1532" y="3077"/>
                  </a:lnTo>
                  <a:lnTo>
                    <a:pt x="1544" y="3172"/>
                  </a:lnTo>
                  <a:lnTo>
                    <a:pt x="1544" y="3172"/>
                  </a:lnTo>
                  <a:lnTo>
                    <a:pt x="171" y="3339"/>
                  </a:lnTo>
                  <a:cubicBezTo>
                    <a:pt x="72" y="3357"/>
                    <a:pt x="0" y="3438"/>
                    <a:pt x="9" y="3537"/>
                  </a:cubicBezTo>
                  <a:lnTo>
                    <a:pt x="9" y="3555"/>
                  </a:lnTo>
                  <a:cubicBezTo>
                    <a:pt x="36" y="4366"/>
                    <a:pt x="117" y="5169"/>
                    <a:pt x="216" y="5962"/>
                  </a:cubicBezTo>
                  <a:cubicBezTo>
                    <a:pt x="316" y="6764"/>
                    <a:pt x="433" y="7557"/>
                    <a:pt x="604" y="8350"/>
                  </a:cubicBezTo>
                  <a:lnTo>
                    <a:pt x="613" y="8368"/>
                  </a:lnTo>
                  <a:cubicBezTo>
                    <a:pt x="630" y="8461"/>
                    <a:pt x="710" y="8523"/>
                    <a:pt x="802" y="8523"/>
                  </a:cubicBezTo>
                  <a:cubicBezTo>
                    <a:pt x="808" y="8523"/>
                    <a:pt x="814" y="8522"/>
                    <a:pt x="820" y="8522"/>
                  </a:cubicBezTo>
                  <a:lnTo>
                    <a:pt x="2189" y="8348"/>
                  </a:lnTo>
                  <a:lnTo>
                    <a:pt x="2189" y="8348"/>
                  </a:lnTo>
                  <a:lnTo>
                    <a:pt x="2199" y="8423"/>
                  </a:lnTo>
                  <a:lnTo>
                    <a:pt x="2199" y="8432"/>
                  </a:lnTo>
                  <a:lnTo>
                    <a:pt x="2199" y="8441"/>
                  </a:lnTo>
                  <a:cubicBezTo>
                    <a:pt x="2216" y="8529"/>
                    <a:pt x="2297" y="8597"/>
                    <a:pt x="2385" y="8597"/>
                  </a:cubicBezTo>
                  <a:cubicBezTo>
                    <a:pt x="2395" y="8597"/>
                    <a:pt x="2405" y="8596"/>
                    <a:pt x="2416" y="8594"/>
                  </a:cubicBezTo>
                  <a:cubicBezTo>
                    <a:pt x="5598" y="8089"/>
                    <a:pt x="8798" y="7701"/>
                    <a:pt x="11998" y="7305"/>
                  </a:cubicBezTo>
                  <a:lnTo>
                    <a:pt x="21588" y="6124"/>
                  </a:lnTo>
                  <a:lnTo>
                    <a:pt x="31188" y="4943"/>
                  </a:lnTo>
                  <a:lnTo>
                    <a:pt x="40779" y="3789"/>
                  </a:lnTo>
                  <a:lnTo>
                    <a:pt x="40788" y="3789"/>
                  </a:lnTo>
                  <a:cubicBezTo>
                    <a:pt x="40887" y="3780"/>
                    <a:pt x="40968" y="3681"/>
                    <a:pt x="40950" y="3573"/>
                  </a:cubicBezTo>
                  <a:lnTo>
                    <a:pt x="40914" y="3303"/>
                  </a:lnTo>
                  <a:cubicBezTo>
                    <a:pt x="40906" y="3201"/>
                    <a:pt x="40817" y="3131"/>
                    <a:pt x="40716" y="3131"/>
                  </a:cubicBezTo>
                  <a:cubicBezTo>
                    <a:pt x="40710" y="3131"/>
                    <a:pt x="40704" y="3131"/>
                    <a:pt x="40698" y="3131"/>
                  </a:cubicBezTo>
                  <a:cubicBezTo>
                    <a:pt x="40599" y="3149"/>
                    <a:pt x="40518" y="3249"/>
                    <a:pt x="40536" y="3348"/>
                  </a:cubicBezTo>
                  <a:lnTo>
                    <a:pt x="40544" y="3427"/>
                  </a:lnTo>
                  <a:lnTo>
                    <a:pt x="40544" y="3427"/>
                  </a:lnTo>
                  <a:lnTo>
                    <a:pt x="31152" y="4655"/>
                  </a:lnTo>
                  <a:lnTo>
                    <a:pt x="21561" y="5872"/>
                  </a:lnTo>
                  <a:lnTo>
                    <a:pt x="11971" y="7098"/>
                  </a:lnTo>
                  <a:cubicBezTo>
                    <a:pt x="8834" y="7495"/>
                    <a:pt x="5706" y="7893"/>
                    <a:pt x="2562" y="8188"/>
                  </a:cubicBezTo>
                  <a:lnTo>
                    <a:pt x="2562" y="8188"/>
                  </a:lnTo>
                  <a:lnTo>
                    <a:pt x="2551" y="8107"/>
                  </a:lnTo>
                  <a:cubicBezTo>
                    <a:pt x="2534" y="8005"/>
                    <a:pt x="2453" y="7935"/>
                    <a:pt x="2353" y="7935"/>
                  </a:cubicBezTo>
                  <a:cubicBezTo>
                    <a:pt x="2347" y="7935"/>
                    <a:pt x="2341" y="7935"/>
                    <a:pt x="2335" y="7936"/>
                  </a:cubicBezTo>
                  <a:lnTo>
                    <a:pt x="984" y="8108"/>
                  </a:lnTo>
                  <a:lnTo>
                    <a:pt x="984" y="8108"/>
                  </a:lnTo>
                  <a:cubicBezTo>
                    <a:pt x="950" y="7364"/>
                    <a:pt x="866" y="6627"/>
                    <a:pt x="775" y="5899"/>
                  </a:cubicBezTo>
                  <a:cubicBezTo>
                    <a:pt x="684" y="5161"/>
                    <a:pt x="578" y="4430"/>
                    <a:pt x="428" y="3701"/>
                  </a:cubicBezTo>
                  <a:lnTo>
                    <a:pt x="428" y="3701"/>
                  </a:lnTo>
                  <a:lnTo>
                    <a:pt x="1785" y="3528"/>
                  </a:lnTo>
                  <a:cubicBezTo>
                    <a:pt x="1884" y="3519"/>
                    <a:pt x="1965" y="3420"/>
                    <a:pt x="1947" y="3312"/>
                  </a:cubicBezTo>
                  <a:lnTo>
                    <a:pt x="1935" y="3213"/>
                  </a:lnTo>
                  <a:lnTo>
                    <a:pt x="1935" y="3213"/>
                  </a:lnTo>
                  <a:cubicBezTo>
                    <a:pt x="3766" y="2952"/>
                    <a:pt x="5606" y="2700"/>
                    <a:pt x="7437" y="2464"/>
                  </a:cubicBezTo>
                  <a:cubicBezTo>
                    <a:pt x="9338" y="2221"/>
                    <a:pt x="11240" y="1987"/>
                    <a:pt x="13142" y="1752"/>
                  </a:cubicBezTo>
                  <a:lnTo>
                    <a:pt x="16000" y="1401"/>
                  </a:lnTo>
                  <a:lnTo>
                    <a:pt x="18848" y="1058"/>
                  </a:lnTo>
                  <a:lnTo>
                    <a:pt x="24554" y="382"/>
                  </a:lnTo>
                  <a:lnTo>
                    <a:pt x="24563" y="382"/>
                  </a:lnTo>
                  <a:cubicBezTo>
                    <a:pt x="24671" y="373"/>
                    <a:pt x="24743" y="274"/>
                    <a:pt x="24725" y="166"/>
                  </a:cubicBezTo>
                  <a:cubicBezTo>
                    <a:pt x="24717" y="69"/>
                    <a:pt x="24637" y="1"/>
                    <a:pt x="245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2" name="Google Shape;2582;p60"/>
            <p:cNvSpPr/>
            <p:nvPr/>
          </p:nvSpPr>
          <p:spPr>
            <a:xfrm>
              <a:off x="7753724" y="3601377"/>
              <a:ext cx="138152" cy="171960"/>
            </a:xfrm>
            <a:custGeom>
              <a:rect b="b" l="l" r="r" t="t"/>
              <a:pathLst>
                <a:path extrusionOk="0" h="3535" w="2840">
                  <a:moveTo>
                    <a:pt x="2624" y="1"/>
                  </a:moveTo>
                  <a:cubicBezTo>
                    <a:pt x="2587" y="1"/>
                    <a:pt x="2549" y="11"/>
                    <a:pt x="2515" y="31"/>
                  </a:cubicBezTo>
                  <a:lnTo>
                    <a:pt x="2065" y="329"/>
                  </a:lnTo>
                  <a:cubicBezTo>
                    <a:pt x="1920" y="428"/>
                    <a:pt x="1767" y="509"/>
                    <a:pt x="1623" y="626"/>
                  </a:cubicBezTo>
                  <a:cubicBezTo>
                    <a:pt x="1343" y="842"/>
                    <a:pt x="1064" y="1068"/>
                    <a:pt x="821" y="1338"/>
                  </a:cubicBezTo>
                  <a:cubicBezTo>
                    <a:pt x="577" y="1599"/>
                    <a:pt x="370" y="1897"/>
                    <a:pt x="217" y="2239"/>
                  </a:cubicBezTo>
                  <a:cubicBezTo>
                    <a:pt x="63" y="2582"/>
                    <a:pt x="0" y="2961"/>
                    <a:pt x="27" y="3339"/>
                  </a:cubicBezTo>
                  <a:lnTo>
                    <a:pt x="27" y="3348"/>
                  </a:lnTo>
                  <a:cubicBezTo>
                    <a:pt x="27" y="3357"/>
                    <a:pt x="27" y="3375"/>
                    <a:pt x="27" y="3384"/>
                  </a:cubicBezTo>
                  <a:cubicBezTo>
                    <a:pt x="51" y="3469"/>
                    <a:pt x="133" y="3534"/>
                    <a:pt x="224" y="3534"/>
                  </a:cubicBezTo>
                  <a:cubicBezTo>
                    <a:pt x="240" y="3534"/>
                    <a:pt x="255" y="3532"/>
                    <a:pt x="271" y="3528"/>
                  </a:cubicBezTo>
                  <a:cubicBezTo>
                    <a:pt x="370" y="3501"/>
                    <a:pt x="433" y="3393"/>
                    <a:pt x="415" y="3294"/>
                  </a:cubicBezTo>
                  <a:cubicBezTo>
                    <a:pt x="334" y="2979"/>
                    <a:pt x="361" y="2654"/>
                    <a:pt x="478" y="2348"/>
                  </a:cubicBezTo>
                  <a:cubicBezTo>
                    <a:pt x="595" y="2041"/>
                    <a:pt x="794" y="1762"/>
                    <a:pt x="1019" y="1518"/>
                  </a:cubicBezTo>
                  <a:cubicBezTo>
                    <a:pt x="1253" y="1275"/>
                    <a:pt x="1524" y="1059"/>
                    <a:pt x="1803" y="878"/>
                  </a:cubicBezTo>
                  <a:lnTo>
                    <a:pt x="1911" y="806"/>
                  </a:lnTo>
                  <a:lnTo>
                    <a:pt x="2019" y="743"/>
                  </a:lnTo>
                  <a:cubicBezTo>
                    <a:pt x="2092" y="698"/>
                    <a:pt x="2173" y="653"/>
                    <a:pt x="2245" y="617"/>
                  </a:cubicBezTo>
                  <a:cubicBezTo>
                    <a:pt x="2398" y="536"/>
                    <a:pt x="2542" y="455"/>
                    <a:pt x="2695" y="374"/>
                  </a:cubicBezTo>
                  <a:lnTo>
                    <a:pt x="2714" y="365"/>
                  </a:lnTo>
                  <a:cubicBezTo>
                    <a:pt x="2714" y="365"/>
                    <a:pt x="2723" y="365"/>
                    <a:pt x="2732" y="356"/>
                  </a:cubicBezTo>
                  <a:cubicBezTo>
                    <a:pt x="2822" y="301"/>
                    <a:pt x="2840" y="175"/>
                    <a:pt x="2786" y="85"/>
                  </a:cubicBezTo>
                  <a:cubicBezTo>
                    <a:pt x="2746" y="29"/>
                    <a:pt x="2686" y="1"/>
                    <a:pt x="26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3" name="Google Shape;2583;p60"/>
            <p:cNvSpPr/>
            <p:nvPr/>
          </p:nvSpPr>
          <p:spPr>
            <a:xfrm>
              <a:off x="8276797" y="3673322"/>
              <a:ext cx="127207" cy="161161"/>
            </a:xfrm>
            <a:custGeom>
              <a:rect b="b" l="l" r="r" t="t"/>
              <a:pathLst>
                <a:path extrusionOk="0" h="3313" w="2615">
                  <a:moveTo>
                    <a:pt x="2417" y="0"/>
                  </a:moveTo>
                  <a:cubicBezTo>
                    <a:pt x="2405" y="0"/>
                    <a:pt x="2393" y="1"/>
                    <a:pt x="2381" y="3"/>
                  </a:cubicBezTo>
                  <a:cubicBezTo>
                    <a:pt x="2272" y="30"/>
                    <a:pt x="2209" y="129"/>
                    <a:pt x="2227" y="238"/>
                  </a:cubicBezTo>
                  <a:cubicBezTo>
                    <a:pt x="2254" y="382"/>
                    <a:pt x="2272" y="526"/>
                    <a:pt x="2254" y="670"/>
                  </a:cubicBezTo>
                  <a:cubicBezTo>
                    <a:pt x="2245" y="815"/>
                    <a:pt x="2218" y="968"/>
                    <a:pt x="2155" y="1103"/>
                  </a:cubicBezTo>
                  <a:cubicBezTo>
                    <a:pt x="2056" y="1382"/>
                    <a:pt x="1876" y="1644"/>
                    <a:pt x="1668" y="1869"/>
                  </a:cubicBezTo>
                  <a:cubicBezTo>
                    <a:pt x="1461" y="2104"/>
                    <a:pt x="1218" y="2302"/>
                    <a:pt x="965" y="2473"/>
                  </a:cubicBezTo>
                  <a:cubicBezTo>
                    <a:pt x="830" y="2563"/>
                    <a:pt x="704" y="2653"/>
                    <a:pt x="569" y="2735"/>
                  </a:cubicBezTo>
                  <a:cubicBezTo>
                    <a:pt x="434" y="2807"/>
                    <a:pt x="298" y="2879"/>
                    <a:pt x="154" y="2942"/>
                  </a:cubicBezTo>
                  <a:cubicBezTo>
                    <a:pt x="145" y="2942"/>
                    <a:pt x="136" y="2951"/>
                    <a:pt x="127" y="2951"/>
                  </a:cubicBezTo>
                  <a:cubicBezTo>
                    <a:pt x="28" y="3005"/>
                    <a:pt x="1" y="3131"/>
                    <a:pt x="64" y="3221"/>
                  </a:cubicBezTo>
                  <a:cubicBezTo>
                    <a:pt x="99" y="3280"/>
                    <a:pt x="162" y="3312"/>
                    <a:pt x="226" y="3312"/>
                  </a:cubicBezTo>
                  <a:cubicBezTo>
                    <a:pt x="260" y="3312"/>
                    <a:pt x="294" y="3303"/>
                    <a:pt x="325" y="3284"/>
                  </a:cubicBezTo>
                  <a:lnTo>
                    <a:pt x="334" y="3284"/>
                  </a:lnTo>
                  <a:cubicBezTo>
                    <a:pt x="614" y="3104"/>
                    <a:pt x="875" y="2906"/>
                    <a:pt x="1128" y="2707"/>
                  </a:cubicBezTo>
                  <a:cubicBezTo>
                    <a:pt x="1389" y="2500"/>
                    <a:pt x="1632" y="2284"/>
                    <a:pt x="1849" y="2031"/>
                  </a:cubicBezTo>
                  <a:cubicBezTo>
                    <a:pt x="2065" y="1788"/>
                    <a:pt x="2263" y="1518"/>
                    <a:pt x="2399" y="1202"/>
                  </a:cubicBezTo>
                  <a:cubicBezTo>
                    <a:pt x="2543" y="896"/>
                    <a:pt x="2615" y="553"/>
                    <a:pt x="2615" y="193"/>
                  </a:cubicBezTo>
                  <a:cubicBezTo>
                    <a:pt x="2615" y="184"/>
                    <a:pt x="2615" y="166"/>
                    <a:pt x="2615" y="157"/>
                  </a:cubicBezTo>
                  <a:cubicBezTo>
                    <a:pt x="2591" y="61"/>
                    <a:pt x="2510" y="0"/>
                    <a:pt x="24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4" name="Google Shape;2584;p60"/>
            <p:cNvSpPr/>
            <p:nvPr/>
          </p:nvSpPr>
          <p:spPr>
            <a:xfrm>
              <a:off x="7126261" y="3708687"/>
              <a:ext cx="37311" cy="143746"/>
            </a:xfrm>
            <a:custGeom>
              <a:rect b="b" l="l" r="r" t="t"/>
              <a:pathLst>
                <a:path extrusionOk="0" h="2955" w="767">
                  <a:moveTo>
                    <a:pt x="226" y="1"/>
                  </a:moveTo>
                  <a:cubicBezTo>
                    <a:pt x="211" y="1"/>
                    <a:pt x="196" y="3"/>
                    <a:pt x="181" y="6"/>
                  </a:cubicBezTo>
                  <a:cubicBezTo>
                    <a:pt x="73" y="24"/>
                    <a:pt x="0" y="124"/>
                    <a:pt x="27" y="232"/>
                  </a:cubicBezTo>
                  <a:cubicBezTo>
                    <a:pt x="100" y="637"/>
                    <a:pt x="163" y="1052"/>
                    <a:pt x="217" y="1467"/>
                  </a:cubicBezTo>
                  <a:lnTo>
                    <a:pt x="307" y="2089"/>
                  </a:lnTo>
                  <a:cubicBezTo>
                    <a:pt x="325" y="2296"/>
                    <a:pt x="379" y="2494"/>
                    <a:pt x="334" y="2711"/>
                  </a:cubicBezTo>
                  <a:cubicBezTo>
                    <a:pt x="325" y="2756"/>
                    <a:pt x="334" y="2801"/>
                    <a:pt x="352" y="2837"/>
                  </a:cubicBezTo>
                  <a:cubicBezTo>
                    <a:pt x="384" y="2914"/>
                    <a:pt x="458" y="2955"/>
                    <a:pt x="534" y="2955"/>
                  </a:cubicBezTo>
                  <a:cubicBezTo>
                    <a:pt x="564" y="2955"/>
                    <a:pt x="594" y="2949"/>
                    <a:pt x="622" y="2936"/>
                  </a:cubicBezTo>
                  <a:cubicBezTo>
                    <a:pt x="722" y="2891"/>
                    <a:pt x="767" y="2765"/>
                    <a:pt x="722" y="2666"/>
                  </a:cubicBezTo>
                  <a:cubicBezTo>
                    <a:pt x="622" y="2467"/>
                    <a:pt x="622" y="2251"/>
                    <a:pt x="595" y="2053"/>
                  </a:cubicBezTo>
                  <a:lnTo>
                    <a:pt x="523" y="1431"/>
                  </a:lnTo>
                  <a:cubicBezTo>
                    <a:pt x="478" y="1016"/>
                    <a:pt x="433" y="601"/>
                    <a:pt x="406" y="178"/>
                  </a:cubicBezTo>
                  <a:cubicBezTo>
                    <a:pt x="406" y="178"/>
                    <a:pt x="406" y="169"/>
                    <a:pt x="406" y="160"/>
                  </a:cubicBezTo>
                  <a:cubicBezTo>
                    <a:pt x="391" y="67"/>
                    <a:pt x="316" y="1"/>
                    <a:pt x="2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5" name="Google Shape;2585;p60"/>
            <p:cNvSpPr/>
            <p:nvPr/>
          </p:nvSpPr>
          <p:spPr>
            <a:xfrm>
              <a:off x="7753724" y="3752661"/>
              <a:ext cx="159215" cy="130125"/>
            </a:xfrm>
            <a:custGeom>
              <a:rect b="b" l="l" r="r" t="t"/>
              <a:pathLst>
                <a:path extrusionOk="0" h="2675" w="3273">
                  <a:moveTo>
                    <a:pt x="215" y="1"/>
                  </a:moveTo>
                  <a:cubicBezTo>
                    <a:pt x="203" y="1"/>
                    <a:pt x="192" y="2"/>
                    <a:pt x="181" y="4"/>
                  </a:cubicBezTo>
                  <a:cubicBezTo>
                    <a:pt x="72" y="31"/>
                    <a:pt x="0" y="130"/>
                    <a:pt x="27" y="238"/>
                  </a:cubicBezTo>
                  <a:cubicBezTo>
                    <a:pt x="99" y="581"/>
                    <a:pt x="253" y="905"/>
                    <a:pt x="460" y="1176"/>
                  </a:cubicBezTo>
                  <a:cubicBezTo>
                    <a:pt x="676" y="1446"/>
                    <a:pt x="938" y="1662"/>
                    <a:pt x="1208" y="1843"/>
                  </a:cubicBezTo>
                  <a:cubicBezTo>
                    <a:pt x="1488" y="2023"/>
                    <a:pt x="1776" y="2176"/>
                    <a:pt x="2083" y="2302"/>
                  </a:cubicBezTo>
                  <a:cubicBezTo>
                    <a:pt x="2371" y="2438"/>
                    <a:pt x="2677" y="2564"/>
                    <a:pt x="3002" y="2663"/>
                  </a:cubicBezTo>
                  <a:cubicBezTo>
                    <a:pt x="3011" y="2663"/>
                    <a:pt x="3020" y="2672"/>
                    <a:pt x="3029" y="2672"/>
                  </a:cubicBezTo>
                  <a:cubicBezTo>
                    <a:pt x="3039" y="2674"/>
                    <a:pt x="3049" y="2674"/>
                    <a:pt x="3059" y="2674"/>
                  </a:cubicBezTo>
                  <a:cubicBezTo>
                    <a:pt x="3155" y="2674"/>
                    <a:pt x="3238" y="2599"/>
                    <a:pt x="3254" y="2510"/>
                  </a:cubicBezTo>
                  <a:cubicBezTo>
                    <a:pt x="3272" y="2402"/>
                    <a:pt x="3191" y="2302"/>
                    <a:pt x="3092" y="2284"/>
                  </a:cubicBezTo>
                  <a:cubicBezTo>
                    <a:pt x="2939" y="2266"/>
                    <a:pt x="2786" y="2230"/>
                    <a:pt x="2641" y="2185"/>
                  </a:cubicBezTo>
                  <a:cubicBezTo>
                    <a:pt x="2488" y="2140"/>
                    <a:pt x="2335" y="2086"/>
                    <a:pt x="2191" y="2032"/>
                  </a:cubicBezTo>
                  <a:cubicBezTo>
                    <a:pt x="1902" y="1915"/>
                    <a:pt x="1623" y="1789"/>
                    <a:pt x="1361" y="1608"/>
                  </a:cubicBezTo>
                  <a:cubicBezTo>
                    <a:pt x="1118" y="1437"/>
                    <a:pt x="875" y="1239"/>
                    <a:pt x="712" y="986"/>
                  </a:cubicBezTo>
                  <a:cubicBezTo>
                    <a:pt x="622" y="869"/>
                    <a:pt x="559" y="734"/>
                    <a:pt x="505" y="599"/>
                  </a:cubicBezTo>
                  <a:cubicBezTo>
                    <a:pt x="451" y="464"/>
                    <a:pt x="424" y="319"/>
                    <a:pt x="415" y="175"/>
                  </a:cubicBezTo>
                  <a:lnTo>
                    <a:pt x="406" y="175"/>
                  </a:lnTo>
                  <a:cubicBezTo>
                    <a:pt x="406" y="166"/>
                    <a:pt x="406" y="166"/>
                    <a:pt x="406" y="157"/>
                  </a:cubicBezTo>
                  <a:cubicBezTo>
                    <a:pt x="390" y="61"/>
                    <a:pt x="303" y="1"/>
                    <a:pt x="2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6" name="Google Shape;2586;p60"/>
            <p:cNvSpPr/>
            <p:nvPr/>
          </p:nvSpPr>
          <p:spPr>
            <a:xfrm>
              <a:off x="7140708" y="3828157"/>
              <a:ext cx="36046" cy="134163"/>
            </a:xfrm>
            <a:custGeom>
              <a:rect b="b" l="l" r="r" t="t"/>
              <a:pathLst>
                <a:path extrusionOk="0" h="2758" w="741">
                  <a:moveTo>
                    <a:pt x="230" y="0"/>
                  </a:moveTo>
                  <a:cubicBezTo>
                    <a:pt x="208" y="0"/>
                    <a:pt x="186" y="4"/>
                    <a:pt x="163" y="11"/>
                  </a:cubicBezTo>
                  <a:cubicBezTo>
                    <a:pt x="64" y="38"/>
                    <a:pt x="1" y="155"/>
                    <a:pt x="37" y="255"/>
                  </a:cubicBezTo>
                  <a:cubicBezTo>
                    <a:pt x="163" y="633"/>
                    <a:pt x="208" y="1021"/>
                    <a:pt x="253" y="1399"/>
                  </a:cubicBezTo>
                  <a:cubicBezTo>
                    <a:pt x="289" y="1787"/>
                    <a:pt x="325" y="2175"/>
                    <a:pt x="325" y="2562"/>
                  </a:cubicBezTo>
                  <a:cubicBezTo>
                    <a:pt x="325" y="2580"/>
                    <a:pt x="325" y="2598"/>
                    <a:pt x="334" y="2607"/>
                  </a:cubicBezTo>
                  <a:cubicBezTo>
                    <a:pt x="357" y="2698"/>
                    <a:pt x="431" y="2758"/>
                    <a:pt x="519" y="2758"/>
                  </a:cubicBezTo>
                  <a:cubicBezTo>
                    <a:pt x="535" y="2758"/>
                    <a:pt x="552" y="2756"/>
                    <a:pt x="569" y="2751"/>
                  </a:cubicBezTo>
                  <a:cubicBezTo>
                    <a:pt x="677" y="2724"/>
                    <a:pt x="740" y="2625"/>
                    <a:pt x="713" y="2517"/>
                  </a:cubicBezTo>
                  <a:cubicBezTo>
                    <a:pt x="623" y="2138"/>
                    <a:pt x="551" y="1760"/>
                    <a:pt x="497" y="1372"/>
                  </a:cubicBezTo>
                  <a:cubicBezTo>
                    <a:pt x="443" y="985"/>
                    <a:pt x="397" y="606"/>
                    <a:pt x="425" y="210"/>
                  </a:cubicBezTo>
                  <a:cubicBezTo>
                    <a:pt x="425" y="182"/>
                    <a:pt x="425" y="155"/>
                    <a:pt x="416" y="137"/>
                  </a:cubicBezTo>
                  <a:cubicBezTo>
                    <a:pt x="387" y="52"/>
                    <a:pt x="313" y="0"/>
                    <a:pt x="2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87" name="Google Shape;2587;p60"/>
          <p:cNvGrpSpPr/>
          <p:nvPr/>
        </p:nvGrpSpPr>
        <p:grpSpPr>
          <a:xfrm>
            <a:off x="2309231" y="2526025"/>
            <a:ext cx="4693836" cy="176025"/>
            <a:chOff x="4345425" y="2175475"/>
            <a:chExt cx="800750" cy="176025"/>
          </a:xfrm>
        </p:grpSpPr>
        <p:sp>
          <p:nvSpPr>
            <p:cNvPr id="2588" name="Google Shape;2588;p60"/>
            <p:cNvSpPr/>
            <p:nvPr/>
          </p:nvSpPr>
          <p:spPr>
            <a:xfrm>
              <a:off x="4351850" y="2175475"/>
              <a:ext cx="763000" cy="156275"/>
            </a:xfrm>
            <a:custGeom>
              <a:rect b="b" l="l" r="r" t="t"/>
              <a:pathLst>
                <a:path extrusionOk="0" h="6251" w="3052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9" name="Google Shape;2589;p60"/>
            <p:cNvSpPr/>
            <p:nvPr/>
          </p:nvSpPr>
          <p:spPr>
            <a:xfrm>
              <a:off x="4345425" y="2195925"/>
              <a:ext cx="800750" cy="155575"/>
            </a:xfrm>
            <a:custGeom>
              <a:rect b="b" l="l" r="r" t="t"/>
              <a:pathLst>
                <a:path extrusionOk="0" h="6223" w="3203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90" name="Google Shape;2590;p60"/>
          <p:cNvGrpSpPr/>
          <p:nvPr/>
        </p:nvGrpSpPr>
        <p:grpSpPr>
          <a:xfrm rot="885079">
            <a:off x="7604993" y="215362"/>
            <a:ext cx="841400" cy="534968"/>
            <a:chOff x="5501450" y="2545600"/>
            <a:chExt cx="639525" cy="438000"/>
          </a:xfrm>
        </p:grpSpPr>
        <p:sp>
          <p:nvSpPr>
            <p:cNvPr id="2591" name="Google Shape;2591;p60"/>
            <p:cNvSpPr/>
            <p:nvPr/>
          </p:nvSpPr>
          <p:spPr>
            <a:xfrm>
              <a:off x="5501450" y="2545600"/>
              <a:ext cx="639525" cy="438000"/>
            </a:xfrm>
            <a:custGeom>
              <a:rect b="b" l="l" r="r" t="t"/>
              <a:pathLst>
                <a:path extrusionOk="0" h="17520" w="25581">
                  <a:moveTo>
                    <a:pt x="2054" y="916"/>
                  </a:moveTo>
                  <a:cubicBezTo>
                    <a:pt x="4249" y="1273"/>
                    <a:pt x="6534" y="1376"/>
                    <a:pt x="8837" y="1376"/>
                  </a:cubicBezTo>
                  <a:cubicBezTo>
                    <a:pt x="11993" y="1376"/>
                    <a:pt x="15185" y="1183"/>
                    <a:pt x="18229" y="1183"/>
                  </a:cubicBezTo>
                  <a:cubicBezTo>
                    <a:pt x="18767" y="1183"/>
                    <a:pt x="19366" y="1142"/>
                    <a:pt x="19969" y="1142"/>
                  </a:cubicBezTo>
                  <a:cubicBezTo>
                    <a:pt x="21476" y="1142"/>
                    <a:pt x="23008" y="1398"/>
                    <a:pt x="23668" y="3189"/>
                  </a:cubicBezTo>
                  <a:cubicBezTo>
                    <a:pt x="24139" y="4443"/>
                    <a:pt x="23998" y="6292"/>
                    <a:pt x="24045" y="7625"/>
                  </a:cubicBezTo>
                  <a:cubicBezTo>
                    <a:pt x="24154" y="10242"/>
                    <a:pt x="24076" y="12876"/>
                    <a:pt x="23904" y="15493"/>
                  </a:cubicBezTo>
                  <a:cubicBezTo>
                    <a:pt x="19549" y="16044"/>
                    <a:pt x="15184" y="16308"/>
                    <a:pt x="10802" y="16308"/>
                  </a:cubicBezTo>
                  <a:cubicBezTo>
                    <a:pt x="9570" y="16308"/>
                    <a:pt x="8336" y="16287"/>
                    <a:pt x="7101" y="16246"/>
                  </a:cubicBezTo>
                  <a:cubicBezTo>
                    <a:pt x="5141" y="16167"/>
                    <a:pt x="2398" y="16543"/>
                    <a:pt x="1505" y="14036"/>
                  </a:cubicBezTo>
                  <a:cubicBezTo>
                    <a:pt x="1066" y="12782"/>
                    <a:pt x="1270" y="10916"/>
                    <a:pt x="1207" y="9600"/>
                  </a:cubicBezTo>
                  <a:cubicBezTo>
                    <a:pt x="1160" y="8659"/>
                    <a:pt x="235" y="1700"/>
                    <a:pt x="2054" y="916"/>
                  </a:cubicBezTo>
                  <a:close/>
                  <a:moveTo>
                    <a:pt x="1928" y="0"/>
                  </a:moveTo>
                  <a:cubicBezTo>
                    <a:pt x="478" y="0"/>
                    <a:pt x="29" y="2119"/>
                    <a:pt x="16" y="3518"/>
                  </a:cubicBezTo>
                  <a:cubicBezTo>
                    <a:pt x="0" y="5869"/>
                    <a:pt x="204" y="8252"/>
                    <a:pt x="282" y="10603"/>
                  </a:cubicBezTo>
                  <a:cubicBezTo>
                    <a:pt x="345" y="12139"/>
                    <a:pt x="157" y="14098"/>
                    <a:pt x="1003" y="15462"/>
                  </a:cubicBezTo>
                  <a:cubicBezTo>
                    <a:pt x="2119" y="17247"/>
                    <a:pt x="4806" y="17520"/>
                    <a:pt x="7212" y="17520"/>
                  </a:cubicBezTo>
                  <a:cubicBezTo>
                    <a:pt x="8268" y="17520"/>
                    <a:pt x="9269" y="17467"/>
                    <a:pt x="10061" y="17467"/>
                  </a:cubicBezTo>
                  <a:cubicBezTo>
                    <a:pt x="10126" y="17467"/>
                    <a:pt x="10189" y="17468"/>
                    <a:pt x="10251" y="17468"/>
                  </a:cubicBezTo>
                  <a:cubicBezTo>
                    <a:pt x="10550" y="17471"/>
                    <a:pt x="10848" y="17473"/>
                    <a:pt x="11146" y="17473"/>
                  </a:cubicBezTo>
                  <a:cubicBezTo>
                    <a:pt x="15785" y="17473"/>
                    <a:pt x="20422" y="17132"/>
                    <a:pt x="25016" y="16528"/>
                  </a:cubicBezTo>
                  <a:cubicBezTo>
                    <a:pt x="25581" y="16449"/>
                    <a:pt x="25549" y="15791"/>
                    <a:pt x="25189" y="15509"/>
                  </a:cubicBezTo>
                  <a:cubicBezTo>
                    <a:pt x="25440" y="11857"/>
                    <a:pt x="25534" y="8126"/>
                    <a:pt x="25110" y="4490"/>
                  </a:cubicBezTo>
                  <a:cubicBezTo>
                    <a:pt x="24907" y="2766"/>
                    <a:pt x="24515" y="995"/>
                    <a:pt x="22728" y="305"/>
                  </a:cubicBezTo>
                  <a:cubicBezTo>
                    <a:pt x="22098" y="64"/>
                    <a:pt x="21403" y="15"/>
                    <a:pt x="20716" y="15"/>
                  </a:cubicBezTo>
                  <a:cubicBezTo>
                    <a:pt x="20240" y="15"/>
                    <a:pt x="19769" y="38"/>
                    <a:pt x="19327" y="38"/>
                  </a:cubicBezTo>
                  <a:cubicBezTo>
                    <a:pt x="17132" y="38"/>
                    <a:pt x="14954" y="70"/>
                    <a:pt x="12759" y="70"/>
                  </a:cubicBezTo>
                  <a:cubicBezTo>
                    <a:pt x="12545" y="72"/>
                    <a:pt x="12330" y="73"/>
                    <a:pt x="12115" y="73"/>
                  </a:cubicBezTo>
                  <a:cubicBezTo>
                    <a:pt x="10641" y="73"/>
                    <a:pt x="9140" y="30"/>
                    <a:pt x="7640" y="30"/>
                  </a:cubicBezTo>
                  <a:cubicBezTo>
                    <a:pt x="6052" y="30"/>
                    <a:pt x="4466" y="78"/>
                    <a:pt x="2916" y="274"/>
                  </a:cubicBezTo>
                  <a:cubicBezTo>
                    <a:pt x="2544" y="84"/>
                    <a:pt x="2216" y="0"/>
                    <a:pt x="1928" y="0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2" name="Google Shape;2592;p60"/>
            <p:cNvSpPr/>
            <p:nvPr/>
          </p:nvSpPr>
          <p:spPr>
            <a:xfrm>
              <a:off x="5714775" y="2654925"/>
              <a:ext cx="280075" cy="257600"/>
            </a:xfrm>
            <a:custGeom>
              <a:rect b="b" l="l" r="r" t="t"/>
              <a:pathLst>
                <a:path extrusionOk="0" h="10304" w="11203">
                  <a:moveTo>
                    <a:pt x="652" y="289"/>
                  </a:moveTo>
                  <a:cubicBezTo>
                    <a:pt x="809" y="415"/>
                    <a:pt x="966" y="540"/>
                    <a:pt x="1138" y="650"/>
                  </a:cubicBezTo>
                  <a:cubicBezTo>
                    <a:pt x="1076" y="697"/>
                    <a:pt x="1044" y="775"/>
                    <a:pt x="1029" y="854"/>
                  </a:cubicBezTo>
                  <a:cubicBezTo>
                    <a:pt x="1029" y="1042"/>
                    <a:pt x="1044" y="1214"/>
                    <a:pt x="1044" y="1387"/>
                  </a:cubicBezTo>
                  <a:cubicBezTo>
                    <a:pt x="919" y="1449"/>
                    <a:pt x="825" y="1543"/>
                    <a:pt x="778" y="1669"/>
                  </a:cubicBezTo>
                  <a:cubicBezTo>
                    <a:pt x="746" y="1214"/>
                    <a:pt x="699" y="760"/>
                    <a:pt x="652" y="305"/>
                  </a:cubicBezTo>
                  <a:cubicBezTo>
                    <a:pt x="652" y="305"/>
                    <a:pt x="652" y="289"/>
                    <a:pt x="652" y="289"/>
                  </a:cubicBezTo>
                  <a:close/>
                  <a:moveTo>
                    <a:pt x="5778" y="4208"/>
                  </a:moveTo>
                  <a:lnTo>
                    <a:pt x="5778" y="4208"/>
                  </a:lnTo>
                  <a:cubicBezTo>
                    <a:pt x="6217" y="4333"/>
                    <a:pt x="6671" y="4443"/>
                    <a:pt x="7126" y="4521"/>
                  </a:cubicBezTo>
                  <a:cubicBezTo>
                    <a:pt x="7142" y="4537"/>
                    <a:pt x="7142" y="4537"/>
                    <a:pt x="7157" y="4553"/>
                  </a:cubicBezTo>
                  <a:cubicBezTo>
                    <a:pt x="6844" y="4725"/>
                    <a:pt x="6530" y="4913"/>
                    <a:pt x="6232" y="5101"/>
                  </a:cubicBezTo>
                  <a:cubicBezTo>
                    <a:pt x="6138" y="4804"/>
                    <a:pt x="5966" y="4490"/>
                    <a:pt x="5778" y="4208"/>
                  </a:cubicBezTo>
                  <a:close/>
                  <a:moveTo>
                    <a:pt x="840" y="2296"/>
                  </a:moveTo>
                  <a:lnTo>
                    <a:pt x="840" y="2296"/>
                  </a:lnTo>
                  <a:cubicBezTo>
                    <a:pt x="919" y="2672"/>
                    <a:pt x="1013" y="3032"/>
                    <a:pt x="1076" y="3393"/>
                  </a:cubicBezTo>
                  <a:cubicBezTo>
                    <a:pt x="1123" y="4694"/>
                    <a:pt x="1201" y="5995"/>
                    <a:pt x="1264" y="7280"/>
                  </a:cubicBezTo>
                  <a:cubicBezTo>
                    <a:pt x="1279" y="7500"/>
                    <a:pt x="1436" y="7641"/>
                    <a:pt x="1609" y="7688"/>
                  </a:cubicBezTo>
                  <a:cubicBezTo>
                    <a:pt x="1624" y="7923"/>
                    <a:pt x="1656" y="8142"/>
                    <a:pt x="1671" y="8377"/>
                  </a:cubicBezTo>
                  <a:cubicBezTo>
                    <a:pt x="1671" y="8503"/>
                    <a:pt x="1734" y="8612"/>
                    <a:pt x="1812" y="8706"/>
                  </a:cubicBezTo>
                  <a:cubicBezTo>
                    <a:pt x="1781" y="8753"/>
                    <a:pt x="1765" y="8801"/>
                    <a:pt x="1734" y="8848"/>
                  </a:cubicBezTo>
                  <a:cubicBezTo>
                    <a:pt x="1718" y="8910"/>
                    <a:pt x="1718" y="8957"/>
                    <a:pt x="1703" y="9004"/>
                  </a:cubicBezTo>
                  <a:cubicBezTo>
                    <a:pt x="1577" y="9130"/>
                    <a:pt x="1436" y="9239"/>
                    <a:pt x="1295" y="9365"/>
                  </a:cubicBezTo>
                  <a:cubicBezTo>
                    <a:pt x="1154" y="7014"/>
                    <a:pt x="1029" y="4647"/>
                    <a:pt x="840" y="2296"/>
                  </a:cubicBezTo>
                  <a:close/>
                  <a:moveTo>
                    <a:pt x="299" y="0"/>
                  </a:moveTo>
                  <a:cubicBezTo>
                    <a:pt x="146" y="0"/>
                    <a:pt x="0" y="102"/>
                    <a:pt x="10" y="305"/>
                  </a:cubicBezTo>
                  <a:cubicBezTo>
                    <a:pt x="88" y="3440"/>
                    <a:pt x="355" y="6575"/>
                    <a:pt x="574" y="9710"/>
                  </a:cubicBezTo>
                  <a:cubicBezTo>
                    <a:pt x="590" y="9866"/>
                    <a:pt x="684" y="9976"/>
                    <a:pt x="793" y="10023"/>
                  </a:cubicBezTo>
                  <a:cubicBezTo>
                    <a:pt x="841" y="10176"/>
                    <a:pt x="985" y="10303"/>
                    <a:pt x="1148" y="10303"/>
                  </a:cubicBezTo>
                  <a:cubicBezTo>
                    <a:pt x="1201" y="10303"/>
                    <a:pt x="1256" y="10289"/>
                    <a:pt x="1311" y="10258"/>
                  </a:cubicBezTo>
                  <a:cubicBezTo>
                    <a:pt x="1718" y="10070"/>
                    <a:pt x="2110" y="9851"/>
                    <a:pt x="2486" y="9647"/>
                  </a:cubicBezTo>
                  <a:cubicBezTo>
                    <a:pt x="2627" y="9631"/>
                    <a:pt x="2753" y="9569"/>
                    <a:pt x="2847" y="9475"/>
                  </a:cubicBezTo>
                  <a:cubicBezTo>
                    <a:pt x="2894" y="9427"/>
                    <a:pt x="2941" y="9396"/>
                    <a:pt x="2988" y="9349"/>
                  </a:cubicBezTo>
                  <a:cubicBezTo>
                    <a:pt x="5417" y="7938"/>
                    <a:pt x="7721" y="6199"/>
                    <a:pt x="10151" y="4819"/>
                  </a:cubicBezTo>
                  <a:cubicBezTo>
                    <a:pt x="10229" y="4757"/>
                    <a:pt x="10292" y="4694"/>
                    <a:pt x="10323" y="4615"/>
                  </a:cubicBezTo>
                  <a:cubicBezTo>
                    <a:pt x="10383" y="4639"/>
                    <a:pt x="10441" y="4649"/>
                    <a:pt x="10497" y="4649"/>
                  </a:cubicBezTo>
                  <a:cubicBezTo>
                    <a:pt x="10925" y="4649"/>
                    <a:pt x="11203" y="4024"/>
                    <a:pt x="10731" y="3816"/>
                  </a:cubicBezTo>
                  <a:cubicBezTo>
                    <a:pt x="9101" y="3032"/>
                    <a:pt x="7439" y="2296"/>
                    <a:pt x="5762" y="1606"/>
                  </a:cubicBezTo>
                  <a:cubicBezTo>
                    <a:pt x="4238" y="987"/>
                    <a:pt x="2525" y="34"/>
                    <a:pt x="860" y="34"/>
                  </a:cubicBezTo>
                  <a:cubicBezTo>
                    <a:pt x="796" y="34"/>
                    <a:pt x="732" y="36"/>
                    <a:pt x="668" y="39"/>
                  </a:cubicBezTo>
                  <a:cubicBezTo>
                    <a:pt x="621" y="39"/>
                    <a:pt x="590" y="70"/>
                    <a:pt x="558" y="117"/>
                  </a:cubicBezTo>
                  <a:cubicBezTo>
                    <a:pt x="492" y="39"/>
                    <a:pt x="394" y="0"/>
                    <a:pt x="299" y="0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93" name="Google Shape;2593;p60"/>
          <p:cNvSpPr txBox="1"/>
          <p:nvPr>
            <p:ph type="title"/>
          </p:nvPr>
        </p:nvSpPr>
        <p:spPr>
          <a:xfrm>
            <a:off x="1161900" y="1187400"/>
            <a:ext cx="6988500" cy="192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solidFill>
                  <a:srgbClr val="52AF8A"/>
                </a:solidFill>
              </a:rPr>
              <a:t>ER</a:t>
            </a:r>
            <a:r>
              <a:rPr lang="en" sz="5600">
                <a:solidFill>
                  <a:srgbClr val="52AF8A"/>
                </a:solidFill>
              </a:rPr>
              <a:t> DIAGRAM</a:t>
            </a:r>
            <a:endParaRPr sz="5600">
              <a:solidFill>
                <a:srgbClr val="52AF8A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7" name="Shape 2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98" name="Google Shape;2598;p61"/>
          <p:cNvGrpSpPr/>
          <p:nvPr/>
        </p:nvGrpSpPr>
        <p:grpSpPr>
          <a:xfrm rot="885079">
            <a:off x="8051718" y="202962"/>
            <a:ext cx="841400" cy="534968"/>
            <a:chOff x="5501450" y="2545600"/>
            <a:chExt cx="639525" cy="438000"/>
          </a:xfrm>
        </p:grpSpPr>
        <p:sp>
          <p:nvSpPr>
            <p:cNvPr id="2599" name="Google Shape;2599;p61"/>
            <p:cNvSpPr/>
            <p:nvPr/>
          </p:nvSpPr>
          <p:spPr>
            <a:xfrm>
              <a:off x="5501450" y="2545600"/>
              <a:ext cx="639525" cy="438000"/>
            </a:xfrm>
            <a:custGeom>
              <a:rect b="b" l="l" r="r" t="t"/>
              <a:pathLst>
                <a:path extrusionOk="0" h="17520" w="25581">
                  <a:moveTo>
                    <a:pt x="2054" y="916"/>
                  </a:moveTo>
                  <a:cubicBezTo>
                    <a:pt x="4249" y="1273"/>
                    <a:pt x="6534" y="1376"/>
                    <a:pt x="8837" y="1376"/>
                  </a:cubicBezTo>
                  <a:cubicBezTo>
                    <a:pt x="11993" y="1376"/>
                    <a:pt x="15185" y="1183"/>
                    <a:pt x="18229" y="1183"/>
                  </a:cubicBezTo>
                  <a:cubicBezTo>
                    <a:pt x="18767" y="1183"/>
                    <a:pt x="19366" y="1142"/>
                    <a:pt x="19969" y="1142"/>
                  </a:cubicBezTo>
                  <a:cubicBezTo>
                    <a:pt x="21476" y="1142"/>
                    <a:pt x="23008" y="1398"/>
                    <a:pt x="23668" y="3189"/>
                  </a:cubicBezTo>
                  <a:cubicBezTo>
                    <a:pt x="24139" y="4443"/>
                    <a:pt x="23998" y="6292"/>
                    <a:pt x="24045" y="7625"/>
                  </a:cubicBezTo>
                  <a:cubicBezTo>
                    <a:pt x="24154" y="10242"/>
                    <a:pt x="24076" y="12876"/>
                    <a:pt x="23904" y="15493"/>
                  </a:cubicBezTo>
                  <a:cubicBezTo>
                    <a:pt x="19549" y="16044"/>
                    <a:pt x="15184" y="16308"/>
                    <a:pt x="10802" y="16308"/>
                  </a:cubicBezTo>
                  <a:cubicBezTo>
                    <a:pt x="9570" y="16308"/>
                    <a:pt x="8336" y="16287"/>
                    <a:pt x="7101" y="16246"/>
                  </a:cubicBezTo>
                  <a:cubicBezTo>
                    <a:pt x="5141" y="16167"/>
                    <a:pt x="2398" y="16543"/>
                    <a:pt x="1505" y="14036"/>
                  </a:cubicBezTo>
                  <a:cubicBezTo>
                    <a:pt x="1066" y="12782"/>
                    <a:pt x="1270" y="10916"/>
                    <a:pt x="1207" y="9600"/>
                  </a:cubicBezTo>
                  <a:cubicBezTo>
                    <a:pt x="1160" y="8659"/>
                    <a:pt x="235" y="1700"/>
                    <a:pt x="2054" y="916"/>
                  </a:cubicBezTo>
                  <a:close/>
                  <a:moveTo>
                    <a:pt x="1928" y="0"/>
                  </a:moveTo>
                  <a:cubicBezTo>
                    <a:pt x="478" y="0"/>
                    <a:pt x="29" y="2119"/>
                    <a:pt x="16" y="3518"/>
                  </a:cubicBezTo>
                  <a:cubicBezTo>
                    <a:pt x="0" y="5869"/>
                    <a:pt x="204" y="8252"/>
                    <a:pt x="282" y="10603"/>
                  </a:cubicBezTo>
                  <a:cubicBezTo>
                    <a:pt x="345" y="12139"/>
                    <a:pt x="157" y="14098"/>
                    <a:pt x="1003" y="15462"/>
                  </a:cubicBezTo>
                  <a:cubicBezTo>
                    <a:pt x="2119" y="17247"/>
                    <a:pt x="4806" y="17520"/>
                    <a:pt x="7212" y="17520"/>
                  </a:cubicBezTo>
                  <a:cubicBezTo>
                    <a:pt x="8268" y="17520"/>
                    <a:pt x="9269" y="17467"/>
                    <a:pt x="10061" y="17467"/>
                  </a:cubicBezTo>
                  <a:cubicBezTo>
                    <a:pt x="10126" y="17467"/>
                    <a:pt x="10189" y="17468"/>
                    <a:pt x="10251" y="17468"/>
                  </a:cubicBezTo>
                  <a:cubicBezTo>
                    <a:pt x="10550" y="17471"/>
                    <a:pt x="10848" y="17473"/>
                    <a:pt x="11146" y="17473"/>
                  </a:cubicBezTo>
                  <a:cubicBezTo>
                    <a:pt x="15785" y="17473"/>
                    <a:pt x="20422" y="17132"/>
                    <a:pt x="25016" y="16528"/>
                  </a:cubicBezTo>
                  <a:cubicBezTo>
                    <a:pt x="25581" y="16449"/>
                    <a:pt x="25549" y="15791"/>
                    <a:pt x="25189" y="15509"/>
                  </a:cubicBezTo>
                  <a:cubicBezTo>
                    <a:pt x="25440" y="11857"/>
                    <a:pt x="25534" y="8126"/>
                    <a:pt x="25110" y="4490"/>
                  </a:cubicBezTo>
                  <a:cubicBezTo>
                    <a:pt x="24907" y="2766"/>
                    <a:pt x="24515" y="995"/>
                    <a:pt x="22728" y="305"/>
                  </a:cubicBezTo>
                  <a:cubicBezTo>
                    <a:pt x="22098" y="64"/>
                    <a:pt x="21403" y="15"/>
                    <a:pt x="20716" y="15"/>
                  </a:cubicBezTo>
                  <a:cubicBezTo>
                    <a:pt x="20240" y="15"/>
                    <a:pt x="19769" y="38"/>
                    <a:pt x="19327" y="38"/>
                  </a:cubicBezTo>
                  <a:cubicBezTo>
                    <a:pt x="17132" y="38"/>
                    <a:pt x="14954" y="70"/>
                    <a:pt x="12759" y="70"/>
                  </a:cubicBezTo>
                  <a:cubicBezTo>
                    <a:pt x="12545" y="72"/>
                    <a:pt x="12330" y="73"/>
                    <a:pt x="12115" y="73"/>
                  </a:cubicBezTo>
                  <a:cubicBezTo>
                    <a:pt x="10641" y="73"/>
                    <a:pt x="9140" y="30"/>
                    <a:pt x="7640" y="30"/>
                  </a:cubicBezTo>
                  <a:cubicBezTo>
                    <a:pt x="6052" y="30"/>
                    <a:pt x="4466" y="78"/>
                    <a:pt x="2916" y="274"/>
                  </a:cubicBezTo>
                  <a:cubicBezTo>
                    <a:pt x="2544" y="84"/>
                    <a:pt x="2216" y="0"/>
                    <a:pt x="1928" y="0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0" name="Google Shape;2600;p61"/>
            <p:cNvSpPr/>
            <p:nvPr/>
          </p:nvSpPr>
          <p:spPr>
            <a:xfrm>
              <a:off x="5714775" y="2654925"/>
              <a:ext cx="280075" cy="257600"/>
            </a:xfrm>
            <a:custGeom>
              <a:rect b="b" l="l" r="r" t="t"/>
              <a:pathLst>
                <a:path extrusionOk="0" h="10304" w="11203">
                  <a:moveTo>
                    <a:pt x="652" y="289"/>
                  </a:moveTo>
                  <a:cubicBezTo>
                    <a:pt x="809" y="415"/>
                    <a:pt x="966" y="540"/>
                    <a:pt x="1138" y="650"/>
                  </a:cubicBezTo>
                  <a:cubicBezTo>
                    <a:pt x="1076" y="697"/>
                    <a:pt x="1044" y="775"/>
                    <a:pt x="1029" y="854"/>
                  </a:cubicBezTo>
                  <a:cubicBezTo>
                    <a:pt x="1029" y="1042"/>
                    <a:pt x="1044" y="1214"/>
                    <a:pt x="1044" y="1387"/>
                  </a:cubicBezTo>
                  <a:cubicBezTo>
                    <a:pt x="919" y="1449"/>
                    <a:pt x="825" y="1543"/>
                    <a:pt x="778" y="1669"/>
                  </a:cubicBezTo>
                  <a:cubicBezTo>
                    <a:pt x="746" y="1214"/>
                    <a:pt x="699" y="760"/>
                    <a:pt x="652" y="305"/>
                  </a:cubicBezTo>
                  <a:cubicBezTo>
                    <a:pt x="652" y="305"/>
                    <a:pt x="652" y="289"/>
                    <a:pt x="652" y="289"/>
                  </a:cubicBezTo>
                  <a:close/>
                  <a:moveTo>
                    <a:pt x="5778" y="4208"/>
                  </a:moveTo>
                  <a:lnTo>
                    <a:pt x="5778" y="4208"/>
                  </a:lnTo>
                  <a:cubicBezTo>
                    <a:pt x="6217" y="4333"/>
                    <a:pt x="6671" y="4443"/>
                    <a:pt x="7126" y="4521"/>
                  </a:cubicBezTo>
                  <a:cubicBezTo>
                    <a:pt x="7142" y="4537"/>
                    <a:pt x="7142" y="4537"/>
                    <a:pt x="7157" y="4553"/>
                  </a:cubicBezTo>
                  <a:cubicBezTo>
                    <a:pt x="6844" y="4725"/>
                    <a:pt x="6530" y="4913"/>
                    <a:pt x="6232" y="5101"/>
                  </a:cubicBezTo>
                  <a:cubicBezTo>
                    <a:pt x="6138" y="4804"/>
                    <a:pt x="5966" y="4490"/>
                    <a:pt x="5778" y="4208"/>
                  </a:cubicBezTo>
                  <a:close/>
                  <a:moveTo>
                    <a:pt x="840" y="2296"/>
                  </a:moveTo>
                  <a:lnTo>
                    <a:pt x="840" y="2296"/>
                  </a:lnTo>
                  <a:cubicBezTo>
                    <a:pt x="919" y="2672"/>
                    <a:pt x="1013" y="3032"/>
                    <a:pt x="1076" y="3393"/>
                  </a:cubicBezTo>
                  <a:cubicBezTo>
                    <a:pt x="1123" y="4694"/>
                    <a:pt x="1201" y="5995"/>
                    <a:pt x="1264" y="7280"/>
                  </a:cubicBezTo>
                  <a:cubicBezTo>
                    <a:pt x="1279" y="7500"/>
                    <a:pt x="1436" y="7641"/>
                    <a:pt x="1609" y="7688"/>
                  </a:cubicBezTo>
                  <a:cubicBezTo>
                    <a:pt x="1624" y="7923"/>
                    <a:pt x="1656" y="8142"/>
                    <a:pt x="1671" y="8377"/>
                  </a:cubicBezTo>
                  <a:cubicBezTo>
                    <a:pt x="1671" y="8503"/>
                    <a:pt x="1734" y="8612"/>
                    <a:pt x="1812" y="8706"/>
                  </a:cubicBezTo>
                  <a:cubicBezTo>
                    <a:pt x="1781" y="8753"/>
                    <a:pt x="1765" y="8801"/>
                    <a:pt x="1734" y="8848"/>
                  </a:cubicBezTo>
                  <a:cubicBezTo>
                    <a:pt x="1718" y="8910"/>
                    <a:pt x="1718" y="8957"/>
                    <a:pt x="1703" y="9004"/>
                  </a:cubicBezTo>
                  <a:cubicBezTo>
                    <a:pt x="1577" y="9130"/>
                    <a:pt x="1436" y="9239"/>
                    <a:pt x="1295" y="9365"/>
                  </a:cubicBezTo>
                  <a:cubicBezTo>
                    <a:pt x="1154" y="7014"/>
                    <a:pt x="1029" y="4647"/>
                    <a:pt x="840" y="2296"/>
                  </a:cubicBezTo>
                  <a:close/>
                  <a:moveTo>
                    <a:pt x="299" y="0"/>
                  </a:moveTo>
                  <a:cubicBezTo>
                    <a:pt x="146" y="0"/>
                    <a:pt x="0" y="102"/>
                    <a:pt x="10" y="305"/>
                  </a:cubicBezTo>
                  <a:cubicBezTo>
                    <a:pt x="88" y="3440"/>
                    <a:pt x="355" y="6575"/>
                    <a:pt x="574" y="9710"/>
                  </a:cubicBezTo>
                  <a:cubicBezTo>
                    <a:pt x="590" y="9866"/>
                    <a:pt x="684" y="9976"/>
                    <a:pt x="793" y="10023"/>
                  </a:cubicBezTo>
                  <a:cubicBezTo>
                    <a:pt x="841" y="10176"/>
                    <a:pt x="985" y="10303"/>
                    <a:pt x="1148" y="10303"/>
                  </a:cubicBezTo>
                  <a:cubicBezTo>
                    <a:pt x="1201" y="10303"/>
                    <a:pt x="1256" y="10289"/>
                    <a:pt x="1311" y="10258"/>
                  </a:cubicBezTo>
                  <a:cubicBezTo>
                    <a:pt x="1718" y="10070"/>
                    <a:pt x="2110" y="9851"/>
                    <a:pt x="2486" y="9647"/>
                  </a:cubicBezTo>
                  <a:cubicBezTo>
                    <a:pt x="2627" y="9631"/>
                    <a:pt x="2753" y="9569"/>
                    <a:pt x="2847" y="9475"/>
                  </a:cubicBezTo>
                  <a:cubicBezTo>
                    <a:pt x="2894" y="9427"/>
                    <a:pt x="2941" y="9396"/>
                    <a:pt x="2988" y="9349"/>
                  </a:cubicBezTo>
                  <a:cubicBezTo>
                    <a:pt x="5417" y="7938"/>
                    <a:pt x="7721" y="6199"/>
                    <a:pt x="10151" y="4819"/>
                  </a:cubicBezTo>
                  <a:cubicBezTo>
                    <a:pt x="10229" y="4757"/>
                    <a:pt x="10292" y="4694"/>
                    <a:pt x="10323" y="4615"/>
                  </a:cubicBezTo>
                  <a:cubicBezTo>
                    <a:pt x="10383" y="4639"/>
                    <a:pt x="10441" y="4649"/>
                    <a:pt x="10497" y="4649"/>
                  </a:cubicBezTo>
                  <a:cubicBezTo>
                    <a:pt x="10925" y="4649"/>
                    <a:pt x="11203" y="4024"/>
                    <a:pt x="10731" y="3816"/>
                  </a:cubicBezTo>
                  <a:cubicBezTo>
                    <a:pt x="9101" y="3032"/>
                    <a:pt x="7439" y="2296"/>
                    <a:pt x="5762" y="1606"/>
                  </a:cubicBezTo>
                  <a:cubicBezTo>
                    <a:pt x="4238" y="987"/>
                    <a:pt x="2525" y="34"/>
                    <a:pt x="860" y="34"/>
                  </a:cubicBezTo>
                  <a:cubicBezTo>
                    <a:pt x="796" y="34"/>
                    <a:pt x="732" y="36"/>
                    <a:pt x="668" y="39"/>
                  </a:cubicBezTo>
                  <a:cubicBezTo>
                    <a:pt x="621" y="39"/>
                    <a:pt x="590" y="70"/>
                    <a:pt x="558" y="117"/>
                  </a:cubicBezTo>
                  <a:cubicBezTo>
                    <a:pt x="492" y="39"/>
                    <a:pt x="394" y="0"/>
                    <a:pt x="299" y="0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601" name="Google Shape;2601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475" y="0"/>
            <a:ext cx="8634975" cy="5029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02" name="Google Shape;2602;p61"/>
          <p:cNvGrpSpPr/>
          <p:nvPr/>
        </p:nvGrpSpPr>
        <p:grpSpPr>
          <a:xfrm rot="1726169">
            <a:off x="8189113" y="4822354"/>
            <a:ext cx="2316665" cy="920674"/>
            <a:chOff x="4697000" y="3525875"/>
            <a:chExt cx="1131500" cy="555150"/>
          </a:xfrm>
        </p:grpSpPr>
        <p:sp>
          <p:nvSpPr>
            <p:cNvPr id="2603" name="Google Shape;2603;p61"/>
            <p:cNvSpPr/>
            <p:nvPr/>
          </p:nvSpPr>
          <p:spPr>
            <a:xfrm>
              <a:off x="4780825" y="3534300"/>
              <a:ext cx="393725" cy="234375"/>
            </a:xfrm>
            <a:custGeom>
              <a:rect b="b" l="l" r="r" t="t"/>
              <a:pathLst>
                <a:path extrusionOk="0" h="9375" w="15749">
                  <a:moveTo>
                    <a:pt x="9397" y="3441"/>
                  </a:moveTo>
                  <a:cubicBezTo>
                    <a:pt x="9426" y="3441"/>
                    <a:pt x="9456" y="3446"/>
                    <a:pt x="9484" y="3453"/>
                  </a:cubicBezTo>
                  <a:cubicBezTo>
                    <a:pt x="9511" y="3453"/>
                    <a:pt x="9538" y="3462"/>
                    <a:pt x="9565" y="3471"/>
                  </a:cubicBezTo>
                  <a:cubicBezTo>
                    <a:pt x="9781" y="3561"/>
                    <a:pt x="9862" y="3705"/>
                    <a:pt x="9808" y="3930"/>
                  </a:cubicBezTo>
                  <a:cubicBezTo>
                    <a:pt x="9765" y="4109"/>
                    <a:pt x="9683" y="4191"/>
                    <a:pt x="9539" y="4191"/>
                  </a:cubicBezTo>
                  <a:cubicBezTo>
                    <a:pt x="9501" y="4191"/>
                    <a:pt x="9459" y="4185"/>
                    <a:pt x="9412" y="4174"/>
                  </a:cubicBezTo>
                  <a:cubicBezTo>
                    <a:pt x="9267" y="4147"/>
                    <a:pt x="9186" y="4066"/>
                    <a:pt x="9168" y="3939"/>
                  </a:cubicBezTo>
                  <a:cubicBezTo>
                    <a:pt x="9159" y="3795"/>
                    <a:pt x="9159" y="3714"/>
                    <a:pt x="9159" y="3705"/>
                  </a:cubicBezTo>
                  <a:cubicBezTo>
                    <a:pt x="9207" y="3492"/>
                    <a:pt x="9303" y="3441"/>
                    <a:pt x="9397" y="3441"/>
                  </a:cubicBezTo>
                  <a:close/>
                  <a:moveTo>
                    <a:pt x="8451" y="3776"/>
                  </a:moveTo>
                  <a:cubicBezTo>
                    <a:pt x="8510" y="3776"/>
                    <a:pt x="8562" y="3781"/>
                    <a:pt x="8609" y="3786"/>
                  </a:cubicBezTo>
                  <a:cubicBezTo>
                    <a:pt x="8717" y="3813"/>
                    <a:pt x="8844" y="3885"/>
                    <a:pt x="8781" y="4147"/>
                  </a:cubicBezTo>
                  <a:cubicBezTo>
                    <a:pt x="8763" y="4183"/>
                    <a:pt x="8582" y="4336"/>
                    <a:pt x="7095" y="4733"/>
                  </a:cubicBezTo>
                  <a:cubicBezTo>
                    <a:pt x="6230" y="4952"/>
                    <a:pt x="5579" y="5062"/>
                    <a:pt x="5151" y="5062"/>
                  </a:cubicBezTo>
                  <a:cubicBezTo>
                    <a:pt x="5017" y="5062"/>
                    <a:pt x="4905" y="5052"/>
                    <a:pt x="4814" y="5030"/>
                  </a:cubicBezTo>
                  <a:cubicBezTo>
                    <a:pt x="4445" y="4949"/>
                    <a:pt x="4436" y="4769"/>
                    <a:pt x="4472" y="4616"/>
                  </a:cubicBezTo>
                  <a:cubicBezTo>
                    <a:pt x="4517" y="4435"/>
                    <a:pt x="4697" y="4336"/>
                    <a:pt x="5031" y="4300"/>
                  </a:cubicBezTo>
                  <a:cubicBezTo>
                    <a:pt x="5851" y="4237"/>
                    <a:pt x="6500" y="4156"/>
                    <a:pt x="6942" y="4066"/>
                  </a:cubicBezTo>
                  <a:cubicBezTo>
                    <a:pt x="7257" y="4003"/>
                    <a:pt x="7726" y="3903"/>
                    <a:pt x="8312" y="3786"/>
                  </a:cubicBezTo>
                  <a:cubicBezTo>
                    <a:pt x="8361" y="3779"/>
                    <a:pt x="8408" y="3776"/>
                    <a:pt x="8451" y="3776"/>
                  </a:cubicBezTo>
                  <a:close/>
                  <a:moveTo>
                    <a:pt x="587" y="3687"/>
                  </a:moveTo>
                  <a:lnTo>
                    <a:pt x="1" y="6238"/>
                  </a:lnTo>
                  <a:lnTo>
                    <a:pt x="1416" y="6563"/>
                  </a:lnTo>
                  <a:lnTo>
                    <a:pt x="2002" y="4012"/>
                  </a:lnTo>
                  <a:lnTo>
                    <a:pt x="587" y="3687"/>
                  </a:lnTo>
                  <a:close/>
                  <a:moveTo>
                    <a:pt x="13116" y="1235"/>
                  </a:moveTo>
                  <a:lnTo>
                    <a:pt x="12972" y="1289"/>
                  </a:lnTo>
                  <a:cubicBezTo>
                    <a:pt x="12008" y="1668"/>
                    <a:pt x="10556" y="2110"/>
                    <a:pt x="8654" y="2623"/>
                  </a:cubicBezTo>
                  <a:cubicBezTo>
                    <a:pt x="5806" y="3399"/>
                    <a:pt x="3922" y="3795"/>
                    <a:pt x="3075" y="3795"/>
                  </a:cubicBezTo>
                  <a:lnTo>
                    <a:pt x="3012" y="3795"/>
                  </a:lnTo>
                  <a:lnTo>
                    <a:pt x="2327" y="6770"/>
                  </a:lnTo>
                  <a:lnTo>
                    <a:pt x="11368" y="8843"/>
                  </a:lnTo>
                  <a:lnTo>
                    <a:pt x="13116" y="1235"/>
                  </a:lnTo>
                  <a:close/>
                  <a:moveTo>
                    <a:pt x="14288" y="0"/>
                  </a:moveTo>
                  <a:lnTo>
                    <a:pt x="12215" y="9041"/>
                  </a:lnTo>
                  <a:lnTo>
                    <a:pt x="13675" y="9375"/>
                  </a:lnTo>
                  <a:lnTo>
                    <a:pt x="15748" y="334"/>
                  </a:lnTo>
                  <a:lnTo>
                    <a:pt x="14288" y="0"/>
                  </a:lnTo>
                  <a:close/>
                </a:path>
              </a:pathLst>
            </a:custGeom>
            <a:solidFill>
              <a:srgbClr val="3C3E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4" name="Google Shape;2604;p61"/>
            <p:cNvSpPr/>
            <p:nvPr/>
          </p:nvSpPr>
          <p:spPr>
            <a:xfrm>
              <a:off x="4772275" y="3553675"/>
              <a:ext cx="363275" cy="417375"/>
            </a:xfrm>
            <a:custGeom>
              <a:rect b="b" l="l" r="r" t="t"/>
              <a:pathLst>
                <a:path extrusionOk="0" h="16695" w="14531">
                  <a:moveTo>
                    <a:pt x="14531" y="1"/>
                  </a:moveTo>
                  <a:cubicBezTo>
                    <a:pt x="14279" y="172"/>
                    <a:pt x="13891" y="370"/>
                    <a:pt x="13350" y="587"/>
                  </a:cubicBezTo>
                  <a:lnTo>
                    <a:pt x="11646" y="7978"/>
                  </a:lnTo>
                  <a:lnTo>
                    <a:pt x="2759" y="5941"/>
                  </a:lnTo>
                  <a:lnTo>
                    <a:pt x="3318" y="3534"/>
                  </a:lnTo>
                  <a:lnTo>
                    <a:pt x="2254" y="3291"/>
                  </a:lnTo>
                  <a:lnTo>
                    <a:pt x="1704" y="5697"/>
                  </a:lnTo>
                  <a:lnTo>
                    <a:pt x="433" y="5400"/>
                  </a:lnTo>
                  <a:lnTo>
                    <a:pt x="109" y="6842"/>
                  </a:lnTo>
                  <a:lnTo>
                    <a:pt x="0" y="7311"/>
                  </a:lnTo>
                  <a:lnTo>
                    <a:pt x="2326" y="7852"/>
                  </a:lnTo>
                  <a:lnTo>
                    <a:pt x="2236" y="8248"/>
                  </a:lnTo>
                  <a:cubicBezTo>
                    <a:pt x="2984" y="8501"/>
                    <a:pt x="4507" y="9645"/>
                    <a:pt x="6797" y="11683"/>
                  </a:cubicBezTo>
                  <a:cubicBezTo>
                    <a:pt x="9014" y="13648"/>
                    <a:pt x="10384" y="15027"/>
                    <a:pt x="10907" y="15811"/>
                  </a:cubicBezTo>
                  <a:lnTo>
                    <a:pt x="10772" y="16397"/>
                  </a:lnTo>
                  <a:lnTo>
                    <a:pt x="12079" y="16694"/>
                  </a:lnTo>
                  <a:lnTo>
                    <a:pt x="13954" y="8510"/>
                  </a:lnTo>
                  <a:lnTo>
                    <a:pt x="12656" y="8203"/>
                  </a:lnTo>
                  <a:lnTo>
                    <a:pt x="14531" y="1"/>
                  </a:lnTo>
                  <a:close/>
                </a:path>
              </a:pathLst>
            </a:custGeom>
            <a:solidFill>
              <a:srgbClr val="3033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5" name="Google Shape;2605;p61"/>
            <p:cNvSpPr/>
            <p:nvPr/>
          </p:nvSpPr>
          <p:spPr>
            <a:xfrm>
              <a:off x="4702650" y="3626025"/>
              <a:ext cx="70775" cy="58375"/>
            </a:xfrm>
            <a:custGeom>
              <a:rect b="b" l="l" r="r" t="t"/>
              <a:pathLst>
                <a:path extrusionOk="0" h="2335" w="2831">
                  <a:moveTo>
                    <a:pt x="0" y="0"/>
                  </a:moveTo>
                  <a:lnTo>
                    <a:pt x="198" y="1118"/>
                  </a:lnTo>
                  <a:lnTo>
                    <a:pt x="325" y="1848"/>
                  </a:lnTo>
                  <a:lnTo>
                    <a:pt x="2443" y="2335"/>
                  </a:lnTo>
                  <a:lnTo>
                    <a:pt x="2831" y="6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6" name="Google Shape;2606;p61"/>
            <p:cNvSpPr/>
            <p:nvPr/>
          </p:nvSpPr>
          <p:spPr>
            <a:xfrm>
              <a:off x="4710750" y="3642250"/>
              <a:ext cx="82050" cy="82500"/>
            </a:xfrm>
            <a:custGeom>
              <a:rect b="b" l="l" r="r" t="t"/>
              <a:pathLst>
                <a:path extrusionOk="0" h="3300" w="3282">
                  <a:moveTo>
                    <a:pt x="2507" y="0"/>
                  </a:moveTo>
                  <a:lnTo>
                    <a:pt x="2119" y="1686"/>
                  </a:lnTo>
                  <a:lnTo>
                    <a:pt x="1" y="1199"/>
                  </a:lnTo>
                  <a:lnTo>
                    <a:pt x="298" y="2776"/>
                  </a:lnTo>
                  <a:lnTo>
                    <a:pt x="2570" y="3299"/>
                  </a:lnTo>
                  <a:lnTo>
                    <a:pt x="2894" y="1857"/>
                  </a:lnTo>
                  <a:lnTo>
                    <a:pt x="3282" y="180"/>
                  </a:lnTo>
                  <a:lnTo>
                    <a:pt x="25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7" name="Google Shape;2607;p61"/>
            <p:cNvSpPr/>
            <p:nvPr/>
          </p:nvSpPr>
          <p:spPr>
            <a:xfrm>
              <a:off x="4889225" y="3618300"/>
              <a:ext cx="140200" cy="44575"/>
            </a:xfrm>
            <a:custGeom>
              <a:rect b="b" l="l" r="r" t="t"/>
              <a:pathLst>
                <a:path extrusionOk="0" h="1783" w="5608">
                  <a:moveTo>
                    <a:pt x="5066" y="0"/>
                  </a:moveTo>
                  <a:cubicBezTo>
                    <a:pt x="4904" y="0"/>
                    <a:pt x="4798" y="107"/>
                    <a:pt x="4751" y="327"/>
                  </a:cubicBezTo>
                  <a:cubicBezTo>
                    <a:pt x="4751" y="336"/>
                    <a:pt x="4751" y="426"/>
                    <a:pt x="4751" y="579"/>
                  </a:cubicBezTo>
                  <a:cubicBezTo>
                    <a:pt x="4778" y="751"/>
                    <a:pt x="4886" y="850"/>
                    <a:pt x="5057" y="895"/>
                  </a:cubicBezTo>
                  <a:cubicBezTo>
                    <a:pt x="5106" y="907"/>
                    <a:pt x="5152" y="913"/>
                    <a:pt x="5194" y="913"/>
                  </a:cubicBezTo>
                  <a:cubicBezTo>
                    <a:pt x="5379" y="913"/>
                    <a:pt x="5500" y="801"/>
                    <a:pt x="5544" y="588"/>
                  </a:cubicBezTo>
                  <a:cubicBezTo>
                    <a:pt x="5607" y="318"/>
                    <a:pt x="5508" y="138"/>
                    <a:pt x="5256" y="39"/>
                  </a:cubicBezTo>
                  <a:cubicBezTo>
                    <a:pt x="5186" y="13"/>
                    <a:pt x="5123" y="0"/>
                    <a:pt x="5066" y="0"/>
                  </a:cubicBezTo>
                  <a:close/>
                  <a:moveTo>
                    <a:pt x="4110" y="337"/>
                  </a:moveTo>
                  <a:cubicBezTo>
                    <a:pt x="4066" y="337"/>
                    <a:pt x="4018" y="340"/>
                    <a:pt x="3967" y="345"/>
                  </a:cubicBezTo>
                  <a:cubicBezTo>
                    <a:pt x="3372" y="471"/>
                    <a:pt x="2912" y="561"/>
                    <a:pt x="2588" y="625"/>
                  </a:cubicBezTo>
                  <a:cubicBezTo>
                    <a:pt x="2146" y="724"/>
                    <a:pt x="1506" y="805"/>
                    <a:pt x="686" y="868"/>
                  </a:cubicBezTo>
                  <a:cubicBezTo>
                    <a:pt x="316" y="904"/>
                    <a:pt x="109" y="1021"/>
                    <a:pt x="64" y="1237"/>
                  </a:cubicBezTo>
                  <a:cubicBezTo>
                    <a:pt x="1" y="1508"/>
                    <a:pt x="136" y="1670"/>
                    <a:pt x="460" y="1751"/>
                  </a:cubicBezTo>
                  <a:cubicBezTo>
                    <a:pt x="551" y="1772"/>
                    <a:pt x="662" y="1782"/>
                    <a:pt x="792" y="1782"/>
                  </a:cubicBezTo>
                  <a:cubicBezTo>
                    <a:pt x="1230" y="1782"/>
                    <a:pt x="1890" y="1667"/>
                    <a:pt x="2786" y="1445"/>
                  </a:cubicBezTo>
                  <a:cubicBezTo>
                    <a:pt x="3913" y="1147"/>
                    <a:pt x="4490" y="931"/>
                    <a:pt x="4517" y="805"/>
                  </a:cubicBezTo>
                  <a:cubicBezTo>
                    <a:pt x="4589" y="493"/>
                    <a:pt x="4455" y="337"/>
                    <a:pt x="4110" y="337"/>
                  </a:cubicBezTo>
                  <a:close/>
                </a:path>
              </a:pathLst>
            </a:custGeom>
            <a:solidFill>
              <a:srgbClr val="4547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8" name="Google Shape;2608;p61"/>
            <p:cNvSpPr/>
            <p:nvPr/>
          </p:nvSpPr>
          <p:spPr>
            <a:xfrm>
              <a:off x="5118850" y="3528450"/>
              <a:ext cx="709650" cy="395050"/>
            </a:xfrm>
            <a:custGeom>
              <a:rect b="b" l="l" r="r" t="t"/>
              <a:pathLst>
                <a:path extrusionOk="0" h="15802" w="28386">
                  <a:moveTo>
                    <a:pt x="4413" y="2577"/>
                  </a:moveTo>
                  <a:cubicBezTo>
                    <a:pt x="4514" y="2577"/>
                    <a:pt x="4667" y="2596"/>
                    <a:pt x="4895" y="2650"/>
                  </a:cubicBezTo>
                  <a:cubicBezTo>
                    <a:pt x="4986" y="2668"/>
                    <a:pt x="5085" y="2695"/>
                    <a:pt x="5193" y="2722"/>
                  </a:cubicBezTo>
                  <a:cubicBezTo>
                    <a:pt x="5833" y="2912"/>
                    <a:pt x="7771" y="3497"/>
                    <a:pt x="10944" y="4462"/>
                  </a:cubicBezTo>
                  <a:cubicBezTo>
                    <a:pt x="13432" y="5219"/>
                    <a:pt x="15865" y="5922"/>
                    <a:pt x="18164" y="6553"/>
                  </a:cubicBezTo>
                  <a:cubicBezTo>
                    <a:pt x="19137" y="6878"/>
                    <a:pt x="19579" y="7283"/>
                    <a:pt x="19471" y="7752"/>
                  </a:cubicBezTo>
                  <a:cubicBezTo>
                    <a:pt x="19426" y="7923"/>
                    <a:pt x="19327" y="8067"/>
                    <a:pt x="19155" y="8185"/>
                  </a:cubicBezTo>
                  <a:cubicBezTo>
                    <a:pt x="19012" y="8280"/>
                    <a:pt x="18869" y="8324"/>
                    <a:pt x="18725" y="8324"/>
                  </a:cubicBezTo>
                  <a:cubicBezTo>
                    <a:pt x="18679" y="8324"/>
                    <a:pt x="18633" y="8320"/>
                    <a:pt x="18588" y="8311"/>
                  </a:cubicBezTo>
                  <a:cubicBezTo>
                    <a:pt x="13179" y="6652"/>
                    <a:pt x="10241" y="5769"/>
                    <a:pt x="9862" y="5670"/>
                  </a:cubicBezTo>
                  <a:cubicBezTo>
                    <a:pt x="6752" y="4777"/>
                    <a:pt x="4922" y="4219"/>
                    <a:pt x="4436" y="4002"/>
                  </a:cubicBezTo>
                  <a:cubicBezTo>
                    <a:pt x="4030" y="3822"/>
                    <a:pt x="3868" y="3552"/>
                    <a:pt x="3958" y="3173"/>
                  </a:cubicBezTo>
                  <a:cubicBezTo>
                    <a:pt x="4030" y="2848"/>
                    <a:pt x="4138" y="2659"/>
                    <a:pt x="4273" y="2596"/>
                  </a:cubicBezTo>
                  <a:cubicBezTo>
                    <a:pt x="4302" y="2585"/>
                    <a:pt x="4346" y="2577"/>
                    <a:pt x="4413" y="2577"/>
                  </a:cubicBezTo>
                  <a:close/>
                  <a:moveTo>
                    <a:pt x="2200" y="0"/>
                  </a:moveTo>
                  <a:lnTo>
                    <a:pt x="1" y="9573"/>
                  </a:lnTo>
                  <a:lnTo>
                    <a:pt x="27133" y="15801"/>
                  </a:lnTo>
                  <a:lnTo>
                    <a:pt x="27151" y="15729"/>
                  </a:lnTo>
                  <a:cubicBezTo>
                    <a:pt x="27619" y="13755"/>
                    <a:pt x="27971" y="11718"/>
                    <a:pt x="28196" y="9699"/>
                  </a:cubicBezTo>
                  <a:cubicBezTo>
                    <a:pt x="28386" y="8825"/>
                    <a:pt x="27926" y="8248"/>
                    <a:pt x="26853" y="7977"/>
                  </a:cubicBezTo>
                  <a:cubicBezTo>
                    <a:pt x="18768" y="5048"/>
                    <a:pt x="10493" y="2371"/>
                    <a:pt x="2272" y="27"/>
                  </a:cubicBezTo>
                  <a:lnTo>
                    <a:pt x="22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9" name="Google Shape;2609;p61"/>
            <p:cNvSpPr/>
            <p:nvPr/>
          </p:nvSpPr>
          <p:spPr>
            <a:xfrm>
              <a:off x="5213500" y="3590975"/>
              <a:ext cx="396875" cy="147475"/>
            </a:xfrm>
            <a:custGeom>
              <a:rect b="b" l="l" r="r" t="t"/>
              <a:pathLst>
                <a:path extrusionOk="0" h="5899" w="15875">
                  <a:moveTo>
                    <a:pt x="630" y="1"/>
                  </a:moveTo>
                  <a:cubicBezTo>
                    <a:pt x="562" y="1"/>
                    <a:pt x="505" y="8"/>
                    <a:pt x="460" y="23"/>
                  </a:cubicBezTo>
                  <a:cubicBezTo>
                    <a:pt x="298" y="95"/>
                    <a:pt x="181" y="302"/>
                    <a:pt x="100" y="663"/>
                  </a:cubicBezTo>
                  <a:cubicBezTo>
                    <a:pt x="1" y="1078"/>
                    <a:pt x="172" y="1384"/>
                    <a:pt x="623" y="1573"/>
                  </a:cubicBezTo>
                  <a:cubicBezTo>
                    <a:pt x="1118" y="1799"/>
                    <a:pt x="2921" y="2349"/>
                    <a:pt x="6049" y="3241"/>
                  </a:cubicBezTo>
                  <a:cubicBezTo>
                    <a:pt x="6437" y="3340"/>
                    <a:pt x="9348" y="4223"/>
                    <a:pt x="14784" y="5882"/>
                  </a:cubicBezTo>
                  <a:cubicBezTo>
                    <a:pt x="14838" y="5893"/>
                    <a:pt x="14891" y="5899"/>
                    <a:pt x="14944" y="5899"/>
                  </a:cubicBezTo>
                  <a:cubicBezTo>
                    <a:pt x="15103" y="5899"/>
                    <a:pt x="15257" y="5848"/>
                    <a:pt x="15405" y="5747"/>
                  </a:cubicBezTo>
                  <a:cubicBezTo>
                    <a:pt x="15595" y="5621"/>
                    <a:pt x="15712" y="5458"/>
                    <a:pt x="15757" y="5269"/>
                  </a:cubicBezTo>
                  <a:cubicBezTo>
                    <a:pt x="15874" y="4755"/>
                    <a:pt x="15424" y="4323"/>
                    <a:pt x="14405" y="3980"/>
                  </a:cubicBezTo>
                  <a:cubicBezTo>
                    <a:pt x="12088" y="3349"/>
                    <a:pt x="9682" y="2646"/>
                    <a:pt x="7176" y="1889"/>
                  </a:cubicBezTo>
                  <a:cubicBezTo>
                    <a:pt x="3976" y="915"/>
                    <a:pt x="2065" y="329"/>
                    <a:pt x="1425" y="149"/>
                  </a:cubicBezTo>
                  <a:cubicBezTo>
                    <a:pt x="1073" y="51"/>
                    <a:pt x="810" y="1"/>
                    <a:pt x="6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0" name="Google Shape;2610;p61"/>
            <p:cNvSpPr/>
            <p:nvPr/>
          </p:nvSpPr>
          <p:spPr>
            <a:xfrm>
              <a:off x="5070850" y="3766400"/>
              <a:ext cx="724975" cy="311175"/>
            </a:xfrm>
            <a:custGeom>
              <a:rect b="b" l="l" r="r" t="t"/>
              <a:pathLst>
                <a:path extrusionOk="0" h="12447" w="28999">
                  <a:moveTo>
                    <a:pt x="2011" y="1"/>
                  </a:moveTo>
                  <a:lnTo>
                    <a:pt x="136" y="8185"/>
                  </a:lnTo>
                  <a:lnTo>
                    <a:pt x="1" y="8753"/>
                  </a:lnTo>
                  <a:cubicBezTo>
                    <a:pt x="8672" y="10592"/>
                    <a:pt x="17172" y="11818"/>
                    <a:pt x="25501" y="12413"/>
                  </a:cubicBezTo>
                  <a:cubicBezTo>
                    <a:pt x="25660" y="12435"/>
                    <a:pt x="25809" y="12446"/>
                    <a:pt x="25949" y="12446"/>
                  </a:cubicBezTo>
                  <a:cubicBezTo>
                    <a:pt x="26720" y="12446"/>
                    <a:pt x="27220" y="12112"/>
                    <a:pt x="27448" y="11448"/>
                  </a:cubicBezTo>
                  <a:cubicBezTo>
                    <a:pt x="28061" y="9718"/>
                    <a:pt x="28575" y="7969"/>
                    <a:pt x="28999" y="6193"/>
                  </a:cubicBezTo>
                  <a:lnTo>
                    <a:pt x="20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1" name="Google Shape;2611;p61"/>
            <p:cNvSpPr/>
            <p:nvPr/>
          </p:nvSpPr>
          <p:spPr>
            <a:xfrm>
              <a:off x="4697000" y="3525875"/>
              <a:ext cx="1131500" cy="555150"/>
            </a:xfrm>
            <a:custGeom>
              <a:rect b="b" l="l" r="r" t="t"/>
              <a:pathLst>
                <a:path extrusionOk="0" h="22206" w="45260">
                  <a:moveTo>
                    <a:pt x="19277" y="430"/>
                  </a:moveTo>
                  <a:cubicBezTo>
                    <a:pt x="20268" y="625"/>
                    <a:pt x="21223" y="951"/>
                    <a:pt x="22193" y="1230"/>
                  </a:cubicBezTo>
                  <a:cubicBezTo>
                    <a:pt x="23221" y="1545"/>
                    <a:pt x="24248" y="1852"/>
                    <a:pt x="25276" y="2185"/>
                  </a:cubicBezTo>
                  <a:cubicBezTo>
                    <a:pt x="27331" y="2834"/>
                    <a:pt x="29377" y="3501"/>
                    <a:pt x="31414" y="4177"/>
                  </a:cubicBezTo>
                  <a:cubicBezTo>
                    <a:pt x="33460" y="4844"/>
                    <a:pt x="35489" y="5565"/>
                    <a:pt x="37544" y="6205"/>
                  </a:cubicBezTo>
                  <a:cubicBezTo>
                    <a:pt x="39599" y="6836"/>
                    <a:pt x="41627" y="7567"/>
                    <a:pt x="43637" y="8315"/>
                  </a:cubicBezTo>
                  <a:lnTo>
                    <a:pt x="43655" y="8324"/>
                  </a:lnTo>
                  <a:cubicBezTo>
                    <a:pt x="44016" y="8423"/>
                    <a:pt x="44367" y="8567"/>
                    <a:pt x="44602" y="8810"/>
                  </a:cubicBezTo>
                  <a:cubicBezTo>
                    <a:pt x="44710" y="8937"/>
                    <a:pt x="44782" y="9081"/>
                    <a:pt x="44818" y="9234"/>
                  </a:cubicBezTo>
                  <a:cubicBezTo>
                    <a:pt x="44845" y="9396"/>
                    <a:pt x="44836" y="9568"/>
                    <a:pt x="44800" y="9739"/>
                  </a:cubicBezTo>
                  <a:cubicBezTo>
                    <a:pt x="44791" y="9748"/>
                    <a:pt x="44791" y="9748"/>
                    <a:pt x="44791" y="9757"/>
                  </a:cubicBezTo>
                  <a:cubicBezTo>
                    <a:pt x="44728" y="10262"/>
                    <a:pt x="44665" y="10766"/>
                    <a:pt x="44593" y="11271"/>
                  </a:cubicBezTo>
                  <a:lnTo>
                    <a:pt x="44358" y="12777"/>
                  </a:lnTo>
                  <a:cubicBezTo>
                    <a:pt x="44268" y="13281"/>
                    <a:pt x="44196" y="13777"/>
                    <a:pt x="44097" y="14282"/>
                  </a:cubicBezTo>
                  <a:cubicBezTo>
                    <a:pt x="44016" y="14778"/>
                    <a:pt x="43908" y="15282"/>
                    <a:pt x="43799" y="15778"/>
                  </a:cubicBezTo>
                  <a:cubicBezTo>
                    <a:pt x="43637" y="16454"/>
                    <a:pt x="43457" y="17130"/>
                    <a:pt x="43259" y="17797"/>
                  </a:cubicBezTo>
                  <a:cubicBezTo>
                    <a:pt x="43051" y="18473"/>
                    <a:pt x="42853" y="19140"/>
                    <a:pt x="42646" y="19807"/>
                  </a:cubicBezTo>
                  <a:cubicBezTo>
                    <a:pt x="42546" y="20141"/>
                    <a:pt x="42438" y="20474"/>
                    <a:pt x="42321" y="20808"/>
                  </a:cubicBezTo>
                  <a:cubicBezTo>
                    <a:pt x="42294" y="20889"/>
                    <a:pt x="42267" y="20970"/>
                    <a:pt x="42240" y="21051"/>
                  </a:cubicBezTo>
                  <a:cubicBezTo>
                    <a:pt x="42213" y="21123"/>
                    <a:pt x="42177" y="21196"/>
                    <a:pt x="42141" y="21268"/>
                  </a:cubicBezTo>
                  <a:cubicBezTo>
                    <a:pt x="42069" y="21412"/>
                    <a:pt x="41970" y="21529"/>
                    <a:pt x="41852" y="21628"/>
                  </a:cubicBezTo>
                  <a:cubicBezTo>
                    <a:pt x="41618" y="21827"/>
                    <a:pt x="41294" y="21917"/>
                    <a:pt x="40969" y="21935"/>
                  </a:cubicBezTo>
                  <a:cubicBezTo>
                    <a:pt x="40798" y="21935"/>
                    <a:pt x="40636" y="21926"/>
                    <a:pt x="40455" y="21908"/>
                  </a:cubicBezTo>
                  <a:lnTo>
                    <a:pt x="39932" y="21872"/>
                  </a:lnTo>
                  <a:cubicBezTo>
                    <a:pt x="38526" y="21799"/>
                    <a:pt x="37138" y="21673"/>
                    <a:pt x="35741" y="21538"/>
                  </a:cubicBezTo>
                  <a:cubicBezTo>
                    <a:pt x="34344" y="21385"/>
                    <a:pt x="32947" y="21241"/>
                    <a:pt x="31559" y="21051"/>
                  </a:cubicBezTo>
                  <a:cubicBezTo>
                    <a:pt x="30864" y="20961"/>
                    <a:pt x="30170" y="20853"/>
                    <a:pt x="29485" y="20754"/>
                  </a:cubicBezTo>
                  <a:cubicBezTo>
                    <a:pt x="28791" y="20646"/>
                    <a:pt x="28097" y="20547"/>
                    <a:pt x="27403" y="20438"/>
                  </a:cubicBezTo>
                  <a:cubicBezTo>
                    <a:pt x="26015" y="20222"/>
                    <a:pt x="24636" y="19988"/>
                    <a:pt x="23257" y="19753"/>
                  </a:cubicBezTo>
                  <a:cubicBezTo>
                    <a:pt x="20562" y="19287"/>
                    <a:pt x="17868" y="18768"/>
                    <a:pt x="15191" y="18224"/>
                  </a:cubicBezTo>
                  <a:lnTo>
                    <a:pt x="15191" y="18224"/>
                  </a:lnTo>
                  <a:lnTo>
                    <a:pt x="15279" y="17851"/>
                  </a:lnTo>
                  <a:cubicBezTo>
                    <a:pt x="15297" y="17743"/>
                    <a:pt x="15234" y="17644"/>
                    <a:pt x="15135" y="17617"/>
                  </a:cubicBezTo>
                  <a:lnTo>
                    <a:pt x="14017" y="17362"/>
                  </a:lnTo>
                  <a:lnTo>
                    <a:pt x="14017" y="17362"/>
                  </a:lnTo>
                  <a:lnTo>
                    <a:pt x="14108" y="16968"/>
                  </a:lnTo>
                  <a:lnTo>
                    <a:pt x="14108" y="16959"/>
                  </a:lnTo>
                  <a:cubicBezTo>
                    <a:pt x="14117" y="16905"/>
                    <a:pt x="14108" y="16860"/>
                    <a:pt x="14081" y="16815"/>
                  </a:cubicBezTo>
                  <a:cubicBezTo>
                    <a:pt x="13774" y="16409"/>
                    <a:pt x="13441" y="16058"/>
                    <a:pt x="13098" y="15706"/>
                  </a:cubicBezTo>
                  <a:cubicBezTo>
                    <a:pt x="12756" y="15364"/>
                    <a:pt x="12413" y="15030"/>
                    <a:pt x="12061" y="14697"/>
                  </a:cubicBezTo>
                  <a:cubicBezTo>
                    <a:pt x="11349" y="14039"/>
                    <a:pt x="10628" y="13399"/>
                    <a:pt x="9907" y="12759"/>
                  </a:cubicBezTo>
                  <a:cubicBezTo>
                    <a:pt x="9177" y="12119"/>
                    <a:pt x="8447" y="11497"/>
                    <a:pt x="7708" y="10866"/>
                  </a:cubicBezTo>
                  <a:cubicBezTo>
                    <a:pt x="7338" y="10559"/>
                    <a:pt x="6969" y="10244"/>
                    <a:pt x="6581" y="9946"/>
                  </a:cubicBezTo>
                  <a:cubicBezTo>
                    <a:pt x="6392" y="9802"/>
                    <a:pt x="6184" y="9658"/>
                    <a:pt x="5977" y="9532"/>
                  </a:cubicBezTo>
                  <a:cubicBezTo>
                    <a:pt x="5818" y="9428"/>
                    <a:pt x="5653" y="9329"/>
                    <a:pt x="5471" y="9244"/>
                  </a:cubicBezTo>
                  <a:lnTo>
                    <a:pt x="5471" y="9244"/>
                  </a:lnTo>
                  <a:cubicBezTo>
                    <a:pt x="5490" y="9164"/>
                    <a:pt x="5510" y="9082"/>
                    <a:pt x="5526" y="9000"/>
                  </a:cubicBezTo>
                  <a:lnTo>
                    <a:pt x="5535" y="8955"/>
                  </a:lnTo>
                  <a:cubicBezTo>
                    <a:pt x="5535" y="8946"/>
                    <a:pt x="5535" y="8937"/>
                    <a:pt x="5535" y="8928"/>
                  </a:cubicBezTo>
                  <a:cubicBezTo>
                    <a:pt x="5535" y="8838"/>
                    <a:pt x="5463" y="8774"/>
                    <a:pt x="5382" y="8774"/>
                  </a:cubicBezTo>
                  <a:cubicBezTo>
                    <a:pt x="5175" y="8774"/>
                    <a:pt x="4976" y="8747"/>
                    <a:pt x="4778" y="8720"/>
                  </a:cubicBezTo>
                  <a:cubicBezTo>
                    <a:pt x="4580" y="8693"/>
                    <a:pt x="4382" y="8657"/>
                    <a:pt x="4192" y="8612"/>
                  </a:cubicBezTo>
                  <a:cubicBezTo>
                    <a:pt x="3994" y="8567"/>
                    <a:pt x="3805" y="8513"/>
                    <a:pt x="3615" y="8450"/>
                  </a:cubicBezTo>
                  <a:cubicBezTo>
                    <a:pt x="3488" y="8413"/>
                    <a:pt x="3360" y="8369"/>
                    <a:pt x="3236" y="8316"/>
                  </a:cubicBezTo>
                  <a:lnTo>
                    <a:pt x="3236" y="8316"/>
                  </a:lnTo>
                  <a:lnTo>
                    <a:pt x="3309" y="7999"/>
                  </a:lnTo>
                  <a:lnTo>
                    <a:pt x="3318" y="7963"/>
                  </a:lnTo>
                  <a:cubicBezTo>
                    <a:pt x="3318" y="7954"/>
                    <a:pt x="3318" y="7945"/>
                    <a:pt x="3318" y="7936"/>
                  </a:cubicBezTo>
                  <a:cubicBezTo>
                    <a:pt x="3318" y="7846"/>
                    <a:pt x="3255" y="7765"/>
                    <a:pt x="3165" y="7765"/>
                  </a:cubicBezTo>
                  <a:cubicBezTo>
                    <a:pt x="2966" y="7756"/>
                    <a:pt x="2768" y="7729"/>
                    <a:pt x="2579" y="7702"/>
                  </a:cubicBezTo>
                  <a:cubicBezTo>
                    <a:pt x="2390" y="7666"/>
                    <a:pt x="2200" y="7630"/>
                    <a:pt x="2011" y="7585"/>
                  </a:cubicBezTo>
                  <a:cubicBezTo>
                    <a:pt x="1680" y="7506"/>
                    <a:pt x="1350" y="7420"/>
                    <a:pt x="1031" y="7298"/>
                  </a:cubicBezTo>
                  <a:lnTo>
                    <a:pt x="1031" y="7298"/>
                  </a:lnTo>
                  <a:cubicBezTo>
                    <a:pt x="992" y="6753"/>
                    <a:pt x="915" y="6209"/>
                    <a:pt x="821" y="5665"/>
                  </a:cubicBezTo>
                  <a:cubicBezTo>
                    <a:pt x="746" y="5190"/>
                    <a:pt x="677" y="4708"/>
                    <a:pt x="519" y="4242"/>
                  </a:cubicBezTo>
                  <a:lnTo>
                    <a:pt x="519" y="4242"/>
                  </a:lnTo>
                  <a:cubicBezTo>
                    <a:pt x="712" y="4272"/>
                    <a:pt x="903" y="4309"/>
                    <a:pt x="1092" y="4349"/>
                  </a:cubicBezTo>
                  <a:cubicBezTo>
                    <a:pt x="1398" y="4403"/>
                    <a:pt x="1695" y="4475"/>
                    <a:pt x="1993" y="4547"/>
                  </a:cubicBezTo>
                  <a:cubicBezTo>
                    <a:pt x="2597" y="4691"/>
                    <a:pt x="3201" y="4844"/>
                    <a:pt x="3787" y="5025"/>
                  </a:cubicBezTo>
                  <a:lnTo>
                    <a:pt x="3805" y="5025"/>
                  </a:lnTo>
                  <a:cubicBezTo>
                    <a:pt x="3820" y="5029"/>
                    <a:pt x="3836" y="5031"/>
                    <a:pt x="3851" y="5031"/>
                  </a:cubicBezTo>
                  <a:cubicBezTo>
                    <a:pt x="3931" y="5031"/>
                    <a:pt x="3998" y="4973"/>
                    <a:pt x="4021" y="4889"/>
                  </a:cubicBezTo>
                  <a:lnTo>
                    <a:pt x="4021" y="4880"/>
                  </a:lnTo>
                  <a:lnTo>
                    <a:pt x="4148" y="4317"/>
                  </a:lnTo>
                  <a:lnTo>
                    <a:pt x="4148" y="4317"/>
                  </a:lnTo>
                  <a:cubicBezTo>
                    <a:pt x="4481" y="4347"/>
                    <a:pt x="4813" y="4416"/>
                    <a:pt x="5139" y="4484"/>
                  </a:cubicBezTo>
                  <a:cubicBezTo>
                    <a:pt x="5526" y="4583"/>
                    <a:pt x="5905" y="4682"/>
                    <a:pt x="6284" y="4835"/>
                  </a:cubicBezTo>
                  <a:cubicBezTo>
                    <a:pt x="6293" y="4844"/>
                    <a:pt x="6302" y="4844"/>
                    <a:pt x="6311" y="4844"/>
                  </a:cubicBezTo>
                  <a:cubicBezTo>
                    <a:pt x="6322" y="4847"/>
                    <a:pt x="6334" y="4848"/>
                    <a:pt x="6345" y="4848"/>
                  </a:cubicBezTo>
                  <a:cubicBezTo>
                    <a:pt x="6421" y="4848"/>
                    <a:pt x="6485" y="4797"/>
                    <a:pt x="6509" y="4718"/>
                  </a:cubicBezTo>
                  <a:lnTo>
                    <a:pt x="6509" y="4691"/>
                  </a:lnTo>
                  <a:lnTo>
                    <a:pt x="6584" y="4392"/>
                  </a:lnTo>
                  <a:lnTo>
                    <a:pt x="6584" y="4392"/>
                  </a:lnTo>
                  <a:cubicBezTo>
                    <a:pt x="7031" y="4355"/>
                    <a:pt x="7460" y="4267"/>
                    <a:pt x="7888" y="4186"/>
                  </a:cubicBezTo>
                  <a:cubicBezTo>
                    <a:pt x="8366" y="4087"/>
                    <a:pt x="8834" y="3970"/>
                    <a:pt x="9303" y="3862"/>
                  </a:cubicBezTo>
                  <a:cubicBezTo>
                    <a:pt x="9781" y="3745"/>
                    <a:pt x="10250" y="3627"/>
                    <a:pt x="10718" y="3501"/>
                  </a:cubicBezTo>
                  <a:lnTo>
                    <a:pt x="12116" y="3132"/>
                  </a:lnTo>
                  <a:cubicBezTo>
                    <a:pt x="13053" y="2888"/>
                    <a:pt x="13981" y="2627"/>
                    <a:pt x="14919" y="2348"/>
                  </a:cubicBezTo>
                  <a:cubicBezTo>
                    <a:pt x="15379" y="2203"/>
                    <a:pt x="15838" y="2050"/>
                    <a:pt x="16298" y="1888"/>
                  </a:cubicBezTo>
                  <a:cubicBezTo>
                    <a:pt x="16758" y="1717"/>
                    <a:pt x="17217" y="1545"/>
                    <a:pt x="17659" y="1275"/>
                  </a:cubicBezTo>
                  <a:cubicBezTo>
                    <a:pt x="17695" y="1248"/>
                    <a:pt x="17722" y="1212"/>
                    <a:pt x="17731" y="1167"/>
                  </a:cubicBezTo>
                  <a:lnTo>
                    <a:pt x="17731" y="1158"/>
                  </a:lnTo>
                  <a:lnTo>
                    <a:pt x="17858" y="621"/>
                  </a:lnTo>
                  <a:lnTo>
                    <a:pt x="17858" y="621"/>
                  </a:lnTo>
                  <a:cubicBezTo>
                    <a:pt x="18019" y="634"/>
                    <a:pt x="18172" y="666"/>
                    <a:pt x="18326" y="698"/>
                  </a:cubicBezTo>
                  <a:cubicBezTo>
                    <a:pt x="18542" y="761"/>
                    <a:pt x="18759" y="824"/>
                    <a:pt x="18966" y="923"/>
                  </a:cubicBezTo>
                  <a:cubicBezTo>
                    <a:pt x="18975" y="923"/>
                    <a:pt x="18984" y="932"/>
                    <a:pt x="19002" y="932"/>
                  </a:cubicBezTo>
                  <a:cubicBezTo>
                    <a:pt x="19013" y="935"/>
                    <a:pt x="19023" y="936"/>
                    <a:pt x="19034" y="936"/>
                  </a:cubicBezTo>
                  <a:cubicBezTo>
                    <a:pt x="19103" y="936"/>
                    <a:pt x="19168" y="886"/>
                    <a:pt x="19191" y="815"/>
                  </a:cubicBezTo>
                  <a:lnTo>
                    <a:pt x="19200" y="779"/>
                  </a:lnTo>
                  <a:lnTo>
                    <a:pt x="19277" y="430"/>
                  </a:lnTo>
                  <a:close/>
                  <a:moveTo>
                    <a:pt x="19118" y="0"/>
                  </a:moveTo>
                  <a:cubicBezTo>
                    <a:pt x="19034" y="0"/>
                    <a:pt x="18964" y="53"/>
                    <a:pt x="18948" y="139"/>
                  </a:cubicBezTo>
                  <a:lnTo>
                    <a:pt x="18939" y="157"/>
                  </a:lnTo>
                  <a:lnTo>
                    <a:pt x="18855" y="537"/>
                  </a:lnTo>
                  <a:lnTo>
                    <a:pt x="18855" y="537"/>
                  </a:lnTo>
                  <a:cubicBezTo>
                    <a:pt x="18695" y="524"/>
                    <a:pt x="18535" y="496"/>
                    <a:pt x="18380" y="464"/>
                  </a:cubicBezTo>
                  <a:cubicBezTo>
                    <a:pt x="18164" y="410"/>
                    <a:pt x="17948" y="355"/>
                    <a:pt x="17749" y="238"/>
                  </a:cubicBezTo>
                  <a:cubicBezTo>
                    <a:pt x="17731" y="238"/>
                    <a:pt x="17722" y="229"/>
                    <a:pt x="17704" y="229"/>
                  </a:cubicBezTo>
                  <a:cubicBezTo>
                    <a:pt x="17692" y="227"/>
                    <a:pt x="17680" y="225"/>
                    <a:pt x="17669" y="225"/>
                  </a:cubicBezTo>
                  <a:cubicBezTo>
                    <a:pt x="17601" y="225"/>
                    <a:pt x="17539" y="269"/>
                    <a:pt x="17524" y="346"/>
                  </a:cubicBezTo>
                  <a:lnTo>
                    <a:pt x="17515" y="391"/>
                  </a:lnTo>
                  <a:lnTo>
                    <a:pt x="17379" y="989"/>
                  </a:lnTo>
                  <a:lnTo>
                    <a:pt x="17379" y="989"/>
                  </a:lnTo>
                  <a:cubicBezTo>
                    <a:pt x="17029" y="1231"/>
                    <a:pt x="16601" y="1419"/>
                    <a:pt x="16181" y="1590"/>
                  </a:cubicBezTo>
                  <a:cubicBezTo>
                    <a:pt x="15739" y="1771"/>
                    <a:pt x="15288" y="1924"/>
                    <a:pt x="14829" y="2077"/>
                  </a:cubicBezTo>
                  <a:cubicBezTo>
                    <a:pt x="13918" y="2384"/>
                    <a:pt x="12990" y="2645"/>
                    <a:pt x="12052" y="2897"/>
                  </a:cubicBezTo>
                  <a:cubicBezTo>
                    <a:pt x="11593" y="3024"/>
                    <a:pt x="11124" y="3159"/>
                    <a:pt x="10655" y="3276"/>
                  </a:cubicBezTo>
                  <a:cubicBezTo>
                    <a:pt x="10187" y="3393"/>
                    <a:pt x="9718" y="3510"/>
                    <a:pt x="9249" y="3618"/>
                  </a:cubicBezTo>
                  <a:cubicBezTo>
                    <a:pt x="8780" y="3727"/>
                    <a:pt x="8303" y="3808"/>
                    <a:pt x="7834" y="3889"/>
                  </a:cubicBezTo>
                  <a:cubicBezTo>
                    <a:pt x="7600" y="3934"/>
                    <a:pt x="7356" y="3961"/>
                    <a:pt x="7122" y="3988"/>
                  </a:cubicBezTo>
                  <a:cubicBezTo>
                    <a:pt x="6953" y="4008"/>
                    <a:pt x="6784" y="4022"/>
                    <a:pt x="6618" y="4022"/>
                  </a:cubicBezTo>
                  <a:cubicBezTo>
                    <a:pt x="6554" y="4022"/>
                    <a:pt x="6491" y="4020"/>
                    <a:pt x="6428" y="4015"/>
                  </a:cubicBezTo>
                  <a:cubicBezTo>
                    <a:pt x="6338" y="4015"/>
                    <a:pt x="6256" y="4069"/>
                    <a:pt x="6238" y="4159"/>
                  </a:cubicBezTo>
                  <a:lnTo>
                    <a:pt x="6238" y="4168"/>
                  </a:lnTo>
                  <a:lnTo>
                    <a:pt x="6176" y="4441"/>
                  </a:lnTo>
                  <a:lnTo>
                    <a:pt x="6176" y="4441"/>
                  </a:lnTo>
                  <a:cubicBezTo>
                    <a:pt x="5842" y="4407"/>
                    <a:pt x="5510" y="4345"/>
                    <a:pt x="5184" y="4276"/>
                  </a:cubicBezTo>
                  <a:cubicBezTo>
                    <a:pt x="4796" y="4186"/>
                    <a:pt x="4418" y="4078"/>
                    <a:pt x="4039" y="3925"/>
                  </a:cubicBezTo>
                  <a:cubicBezTo>
                    <a:pt x="4030" y="3925"/>
                    <a:pt x="4021" y="3916"/>
                    <a:pt x="4012" y="3916"/>
                  </a:cubicBezTo>
                  <a:cubicBezTo>
                    <a:pt x="4000" y="3914"/>
                    <a:pt x="3989" y="3912"/>
                    <a:pt x="3978" y="3912"/>
                  </a:cubicBezTo>
                  <a:cubicBezTo>
                    <a:pt x="3902" y="3912"/>
                    <a:pt x="3837" y="3964"/>
                    <a:pt x="3814" y="4042"/>
                  </a:cubicBezTo>
                  <a:lnTo>
                    <a:pt x="3805" y="4069"/>
                  </a:lnTo>
                  <a:lnTo>
                    <a:pt x="3683" y="4611"/>
                  </a:lnTo>
                  <a:lnTo>
                    <a:pt x="3683" y="4611"/>
                  </a:lnTo>
                  <a:cubicBezTo>
                    <a:pt x="3136" y="4513"/>
                    <a:pt x="2596" y="4406"/>
                    <a:pt x="2056" y="4285"/>
                  </a:cubicBezTo>
                  <a:cubicBezTo>
                    <a:pt x="1759" y="4222"/>
                    <a:pt x="1452" y="4159"/>
                    <a:pt x="1155" y="4078"/>
                  </a:cubicBezTo>
                  <a:cubicBezTo>
                    <a:pt x="857" y="3997"/>
                    <a:pt x="560" y="3916"/>
                    <a:pt x="262" y="3817"/>
                  </a:cubicBezTo>
                  <a:cubicBezTo>
                    <a:pt x="253" y="3808"/>
                    <a:pt x="235" y="3808"/>
                    <a:pt x="217" y="3808"/>
                  </a:cubicBezTo>
                  <a:cubicBezTo>
                    <a:pt x="212" y="3807"/>
                    <a:pt x="206" y="3807"/>
                    <a:pt x="200" y="3807"/>
                  </a:cubicBezTo>
                  <a:cubicBezTo>
                    <a:pt x="109" y="3807"/>
                    <a:pt x="37" y="3876"/>
                    <a:pt x="37" y="3970"/>
                  </a:cubicBezTo>
                  <a:lnTo>
                    <a:pt x="28" y="4042"/>
                  </a:lnTo>
                  <a:cubicBezTo>
                    <a:pt x="1" y="4637"/>
                    <a:pt x="127" y="5205"/>
                    <a:pt x="235" y="5773"/>
                  </a:cubicBezTo>
                  <a:cubicBezTo>
                    <a:pt x="352" y="6341"/>
                    <a:pt x="488" y="6909"/>
                    <a:pt x="659" y="7467"/>
                  </a:cubicBezTo>
                  <a:lnTo>
                    <a:pt x="677" y="7521"/>
                  </a:lnTo>
                  <a:cubicBezTo>
                    <a:pt x="686" y="7576"/>
                    <a:pt x="740" y="7621"/>
                    <a:pt x="803" y="7621"/>
                  </a:cubicBezTo>
                  <a:cubicBezTo>
                    <a:pt x="1200" y="7648"/>
                    <a:pt x="1578" y="7720"/>
                    <a:pt x="1957" y="7801"/>
                  </a:cubicBezTo>
                  <a:cubicBezTo>
                    <a:pt x="2146" y="7846"/>
                    <a:pt x="2335" y="7891"/>
                    <a:pt x="2525" y="7945"/>
                  </a:cubicBezTo>
                  <a:cubicBezTo>
                    <a:pt x="2646" y="7981"/>
                    <a:pt x="2771" y="8022"/>
                    <a:pt x="2894" y="8069"/>
                  </a:cubicBezTo>
                  <a:lnTo>
                    <a:pt x="2894" y="8069"/>
                  </a:lnTo>
                  <a:lnTo>
                    <a:pt x="2822" y="8387"/>
                  </a:lnTo>
                  <a:lnTo>
                    <a:pt x="2813" y="8423"/>
                  </a:lnTo>
                  <a:cubicBezTo>
                    <a:pt x="2804" y="8432"/>
                    <a:pt x="2804" y="8441"/>
                    <a:pt x="2804" y="8450"/>
                  </a:cubicBezTo>
                  <a:cubicBezTo>
                    <a:pt x="2804" y="8540"/>
                    <a:pt x="2876" y="8612"/>
                    <a:pt x="2966" y="8612"/>
                  </a:cubicBezTo>
                  <a:cubicBezTo>
                    <a:pt x="3174" y="8612"/>
                    <a:pt x="3372" y="8639"/>
                    <a:pt x="3570" y="8666"/>
                  </a:cubicBezTo>
                  <a:cubicBezTo>
                    <a:pt x="3760" y="8693"/>
                    <a:pt x="3958" y="8729"/>
                    <a:pt x="4156" y="8774"/>
                  </a:cubicBezTo>
                  <a:cubicBezTo>
                    <a:pt x="4346" y="8819"/>
                    <a:pt x="4535" y="8874"/>
                    <a:pt x="4733" y="8928"/>
                  </a:cubicBezTo>
                  <a:cubicBezTo>
                    <a:pt x="4859" y="8970"/>
                    <a:pt x="4986" y="9016"/>
                    <a:pt x="5109" y="9069"/>
                  </a:cubicBezTo>
                  <a:lnTo>
                    <a:pt x="5109" y="9069"/>
                  </a:lnTo>
                  <a:cubicBezTo>
                    <a:pt x="5091" y="9149"/>
                    <a:pt x="5074" y="9232"/>
                    <a:pt x="5058" y="9315"/>
                  </a:cubicBezTo>
                  <a:cubicBezTo>
                    <a:pt x="5031" y="9414"/>
                    <a:pt x="5085" y="9514"/>
                    <a:pt x="5184" y="9541"/>
                  </a:cubicBezTo>
                  <a:cubicBezTo>
                    <a:pt x="5382" y="9604"/>
                    <a:pt x="5598" y="9712"/>
                    <a:pt x="5797" y="9829"/>
                  </a:cubicBezTo>
                  <a:cubicBezTo>
                    <a:pt x="6004" y="9937"/>
                    <a:pt x="6211" y="10063"/>
                    <a:pt x="6410" y="10199"/>
                  </a:cubicBezTo>
                  <a:cubicBezTo>
                    <a:pt x="6806" y="10460"/>
                    <a:pt x="7194" y="10739"/>
                    <a:pt x="7582" y="11028"/>
                  </a:cubicBezTo>
                  <a:cubicBezTo>
                    <a:pt x="8348" y="11614"/>
                    <a:pt x="9069" y="12254"/>
                    <a:pt x="9790" y="12894"/>
                  </a:cubicBezTo>
                  <a:cubicBezTo>
                    <a:pt x="10502" y="13534"/>
                    <a:pt x="11214" y="14192"/>
                    <a:pt x="11890" y="14868"/>
                  </a:cubicBezTo>
                  <a:cubicBezTo>
                    <a:pt x="12233" y="15210"/>
                    <a:pt x="12566" y="15553"/>
                    <a:pt x="12882" y="15913"/>
                  </a:cubicBezTo>
                  <a:cubicBezTo>
                    <a:pt x="13178" y="16252"/>
                    <a:pt x="13474" y="16590"/>
                    <a:pt x="13710" y="16958"/>
                  </a:cubicBezTo>
                  <a:lnTo>
                    <a:pt x="13710" y="16958"/>
                  </a:lnTo>
                  <a:lnTo>
                    <a:pt x="13594" y="17464"/>
                  </a:lnTo>
                  <a:cubicBezTo>
                    <a:pt x="13567" y="17572"/>
                    <a:pt x="13639" y="17671"/>
                    <a:pt x="13738" y="17698"/>
                  </a:cubicBezTo>
                  <a:lnTo>
                    <a:pt x="14855" y="17952"/>
                  </a:lnTo>
                  <a:lnTo>
                    <a:pt x="14855" y="17952"/>
                  </a:lnTo>
                  <a:lnTo>
                    <a:pt x="14766" y="18329"/>
                  </a:lnTo>
                  <a:lnTo>
                    <a:pt x="14766" y="18338"/>
                  </a:lnTo>
                  <a:cubicBezTo>
                    <a:pt x="14748" y="18437"/>
                    <a:pt x="14811" y="18545"/>
                    <a:pt x="14919" y="18563"/>
                  </a:cubicBezTo>
                  <a:cubicBezTo>
                    <a:pt x="17659" y="19167"/>
                    <a:pt x="20417" y="19690"/>
                    <a:pt x="23194" y="20150"/>
                  </a:cubicBezTo>
                  <a:cubicBezTo>
                    <a:pt x="23879" y="20258"/>
                    <a:pt x="24573" y="20375"/>
                    <a:pt x="25267" y="20474"/>
                  </a:cubicBezTo>
                  <a:cubicBezTo>
                    <a:pt x="25961" y="20583"/>
                    <a:pt x="26655" y="20682"/>
                    <a:pt x="27358" y="20772"/>
                  </a:cubicBezTo>
                  <a:cubicBezTo>
                    <a:pt x="28746" y="20961"/>
                    <a:pt x="30143" y="21132"/>
                    <a:pt x="31531" y="21286"/>
                  </a:cubicBezTo>
                  <a:cubicBezTo>
                    <a:pt x="34326" y="21601"/>
                    <a:pt x="37120" y="21863"/>
                    <a:pt x="39905" y="22115"/>
                  </a:cubicBezTo>
                  <a:lnTo>
                    <a:pt x="40428" y="22160"/>
                  </a:lnTo>
                  <a:cubicBezTo>
                    <a:pt x="40608" y="22187"/>
                    <a:pt x="40789" y="22205"/>
                    <a:pt x="40969" y="22205"/>
                  </a:cubicBezTo>
                  <a:cubicBezTo>
                    <a:pt x="41339" y="22196"/>
                    <a:pt x="41735" y="22115"/>
                    <a:pt x="42051" y="21872"/>
                  </a:cubicBezTo>
                  <a:cubicBezTo>
                    <a:pt x="42204" y="21745"/>
                    <a:pt x="42330" y="21592"/>
                    <a:pt x="42429" y="21421"/>
                  </a:cubicBezTo>
                  <a:cubicBezTo>
                    <a:pt x="42474" y="21340"/>
                    <a:pt x="42510" y="21250"/>
                    <a:pt x="42546" y="21159"/>
                  </a:cubicBezTo>
                  <a:cubicBezTo>
                    <a:pt x="42583" y="21078"/>
                    <a:pt x="42610" y="20997"/>
                    <a:pt x="42637" y="20916"/>
                  </a:cubicBezTo>
                  <a:cubicBezTo>
                    <a:pt x="42754" y="20583"/>
                    <a:pt x="42871" y="20249"/>
                    <a:pt x="42988" y="19916"/>
                  </a:cubicBezTo>
                  <a:cubicBezTo>
                    <a:pt x="43214" y="19249"/>
                    <a:pt x="43421" y="18582"/>
                    <a:pt x="43601" y="17896"/>
                  </a:cubicBezTo>
                  <a:cubicBezTo>
                    <a:pt x="43772" y="17220"/>
                    <a:pt x="43944" y="16535"/>
                    <a:pt x="44106" y="15850"/>
                  </a:cubicBezTo>
                  <a:cubicBezTo>
                    <a:pt x="44232" y="15355"/>
                    <a:pt x="44340" y="14850"/>
                    <a:pt x="44457" y="14354"/>
                  </a:cubicBezTo>
                  <a:cubicBezTo>
                    <a:pt x="44575" y="13858"/>
                    <a:pt x="44683" y="13353"/>
                    <a:pt x="44773" y="12849"/>
                  </a:cubicBezTo>
                  <a:cubicBezTo>
                    <a:pt x="44872" y="12344"/>
                    <a:pt x="44944" y="11839"/>
                    <a:pt x="45016" y="11334"/>
                  </a:cubicBezTo>
                  <a:cubicBezTo>
                    <a:pt x="45088" y="10821"/>
                    <a:pt x="45152" y="10316"/>
                    <a:pt x="45206" y="9802"/>
                  </a:cubicBezTo>
                  <a:lnTo>
                    <a:pt x="45206" y="9802"/>
                  </a:lnTo>
                  <a:lnTo>
                    <a:pt x="45197" y="9829"/>
                  </a:lnTo>
                  <a:cubicBezTo>
                    <a:pt x="45242" y="9613"/>
                    <a:pt x="45260" y="9387"/>
                    <a:pt x="45206" y="9153"/>
                  </a:cubicBezTo>
                  <a:cubicBezTo>
                    <a:pt x="45161" y="8928"/>
                    <a:pt x="45034" y="8711"/>
                    <a:pt x="44881" y="8549"/>
                  </a:cubicBezTo>
                  <a:cubicBezTo>
                    <a:pt x="44719" y="8387"/>
                    <a:pt x="44530" y="8270"/>
                    <a:pt x="44331" y="8179"/>
                  </a:cubicBezTo>
                  <a:cubicBezTo>
                    <a:pt x="44142" y="8089"/>
                    <a:pt x="43944" y="8026"/>
                    <a:pt x="43745" y="7981"/>
                  </a:cubicBezTo>
                  <a:lnTo>
                    <a:pt x="43763" y="7981"/>
                  </a:lnTo>
                  <a:cubicBezTo>
                    <a:pt x="41726" y="7278"/>
                    <a:pt x="39689" y="6566"/>
                    <a:pt x="37679" y="5809"/>
                  </a:cubicBezTo>
                  <a:cubicBezTo>
                    <a:pt x="35660" y="5052"/>
                    <a:pt x="33605" y="4412"/>
                    <a:pt x="31550" y="3754"/>
                  </a:cubicBezTo>
                  <a:cubicBezTo>
                    <a:pt x="29494" y="3105"/>
                    <a:pt x="27439" y="2483"/>
                    <a:pt x="25366" y="1879"/>
                  </a:cubicBezTo>
                  <a:lnTo>
                    <a:pt x="22265" y="977"/>
                  </a:lnTo>
                  <a:lnTo>
                    <a:pt x="20715" y="527"/>
                  </a:lnTo>
                  <a:cubicBezTo>
                    <a:pt x="20201" y="382"/>
                    <a:pt x="19687" y="220"/>
                    <a:pt x="19182" y="13"/>
                  </a:cubicBezTo>
                  <a:cubicBezTo>
                    <a:pt x="19173" y="13"/>
                    <a:pt x="19164" y="13"/>
                    <a:pt x="19155" y="4"/>
                  </a:cubicBezTo>
                  <a:cubicBezTo>
                    <a:pt x="19143" y="2"/>
                    <a:pt x="19130" y="0"/>
                    <a:pt x="191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2" name="Google Shape;2612;p61"/>
            <p:cNvSpPr/>
            <p:nvPr/>
          </p:nvSpPr>
          <p:spPr>
            <a:xfrm>
              <a:off x="5068825" y="3761150"/>
              <a:ext cx="57725" cy="214775"/>
            </a:xfrm>
            <a:custGeom>
              <a:rect b="b" l="l" r="r" t="t"/>
              <a:pathLst>
                <a:path extrusionOk="0" h="8591" w="2309">
                  <a:moveTo>
                    <a:pt x="2095" y="1"/>
                  </a:moveTo>
                  <a:cubicBezTo>
                    <a:pt x="2000" y="1"/>
                    <a:pt x="1919" y="69"/>
                    <a:pt x="1903" y="166"/>
                  </a:cubicBezTo>
                  <a:cubicBezTo>
                    <a:pt x="1795" y="860"/>
                    <a:pt x="1623" y="1536"/>
                    <a:pt x="1470" y="2221"/>
                  </a:cubicBezTo>
                  <a:lnTo>
                    <a:pt x="992" y="4267"/>
                  </a:lnTo>
                  <a:cubicBezTo>
                    <a:pt x="677" y="5628"/>
                    <a:pt x="352" y="6989"/>
                    <a:pt x="28" y="8350"/>
                  </a:cubicBezTo>
                  <a:cubicBezTo>
                    <a:pt x="28" y="8350"/>
                    <a:pt x="28" y="8359"/>
                    <a:pt x="28" y="8359"/>
                  </a:cubicBezTo>
                  <a:cubicBezTo>
                    <a:pt x="1" y="8458"/>
                    <a:pt x="73" y="8567"/>
                    <a:pt x="172" y="8585"/>
                  </a:cubicBezTo>
                  <a:cubicBezTo>
                    <a:pt x="189" y="8589"/>
                    <a:pt x="206" y="8591"/>
                    <a:pt x="222" y="8591"/>
                  </a:cubicBezTo>
                  <a:cubicBezTo>
                    <a:pt x="309" y="8591"/>
                    <a:pt x="384" y="8532"/>
                    <a:pt x="406" y="8440"/>
                  </a:cubicBezTo>
                  <a:cubicBezTo>
                    <a:pt x="704" y="7070"/>
                    <a:pt x="1010" y="5709"/>
                    <a:pt x="1317" y="4339"/>
                  </a:cubicBezTo>
                  <a:lnTo>
                    <a:pt x="1786" y="2293"/>
                  </a:lnTo>
                  <a:cubicBezTo>
                    <a:pt x="1939" y="1608"/>
                    <a:pt x="2083" y="923"/>
                    <a:pt x="2281" y="247"/>
                  </a:cubicBezTo>
                  <a:cubicBezTo>
                    <a:pt x="2290" y="247"/>
                    <a:pt x="2290" y="238"/>
                    <a:pt x="2290" y="229"/>
                  </a:cubicBezTo>
                  <a:cubicBezTo>
                    <a:pt x="2308" y="121"/>
                    <a:pt x="2236" y="21"/>
                    <a:pt x="2128" y="3"/>
                  </a:cubicBezTo>
                  <a:cubicBezTo>
                    <a:pt x="2117" y="2"/>
                    <a:pt x="2106" y="1"/>
                    <a:pt x="20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3" name="Google Shape;2613;p61"/>
            <p:cNvSpPr/>
            <p:nvPr/>
          </p:nvSpPr>
          <p:spPr>
            <a:xfrm>
              <a:off x="4825225" y="3697850"/>
              <a:ext cx="21000" cy="56475"/>
            </a:xfrm>
            <a:custGeom>
              <a:rect b="b" l="l" r="r" t="t"/>
              <a:pathLst>
                <a:path extrusionOk="0" h="2259" w="840">
                  <a:moveTo>
                    <a:pt x="640" y="0"/>
                  </a:moveTo>
                  <a:cubicBezTo>
                    <a:pt x="562" y="0"/>
                    <a:pt x="487" y="50"/>
                    <a:pt x="451" y="129"/>
                  </a:cubicBezTo>
                  <a:cubicBezTo>
                    <a:pt x="334" y="435"/>
                    <a:pt x="262" y="751"/>
                    <a:pt x="190" y="1075"/>
                  </a:cubicBezTo>
                  <a:cubicBezTo>
                    <a:pt x="118" y="1391"/>
                    <a:pt x="55" y="1715"/>
                    <a:pt x="19" y="2040"/>
                  </a:cubicBezTo>
                  <a:cubicBezTo>
                    <a:pt x="1" y="2130"/>
                    <a:pt x="55" y="2220"/>
                    <a:pt x="145" y="2247"/>
                  </a:cubicBezTo>
                  <a:cubicBezTo>
                    <a:pt x="168" y="2254"/>
                    <a:pt x="190" y="2258"/>
                    <a:pt x="212" y="2258"/>
                  </a:cubicBezTo>
                  <a:cubicBezTo>
                    <a:pt x="295" y="2258"/>
                    <a:pt x="369" y="2206"/>
                    <a:pt x="397" y="2121"/>
                  </a:cubicBezTo>
                  <a:cubicBezTo>
                    <a:pt x="497" y="1814"/>
                    <a:pt x="587" y="1499"/>
                    <a:pt x="659" y="1183"/>
                  </a:cubicBezTo>
                  <a:cubicBezTo>
                    <a:pt x="740" y="859"/>
                    <a:pt x="803" y="543"/>
                    <a:pt x="830" y="210"/>
                  </a:cubicBezTo>
                  <a:cubicBezTo>
                    <a:pt x="839" y="129"/>
                    <a:pt x="794" y="48"/>
                    <a:pt x="704" y="12"/>
                  </a:cubicBezTo>
                  <a:cubicBezTo>
                    <a:pt x="683" y="4"/>
                    <a:pt x="662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4" name="Google Shape;2614;p61"/>
            <p:cNvSpPr/>
            <p:nvPr/>
          </p:nvSpPr>
          <p:spPr>
            <a:xfrm>
              <a:off x="5115925" y="3539325"/>
              <a:ext cx="61550" cy="232125"/>
            </a:xfrm>
            <a:custGeom>
              <a:rect b="b" l="l" r="r" t="t"/>
              <a:pathLst>
                <a:path extrusionOk="0" h="9285" w="2462">
                  <a:moveTo>
                    <a:pt x="2244" y="0"/>
                  </a:moveTo>
                  <a:cubicBezTo>
                    <a:pt x="2159" y="0"/>
                    <a:pt x="2080" y="60"/>
                    <a:pt x="2065" y="151"/>
                  </a:cubicBezTo>
                  <a:lnTo>
                    <a:pt x="1046" y="4595"/>
                  </a:lnTo>
                  <a:lnTo>
                    <a:pt x="542" y="6821"/>
                  </a:lnTo>
                  <a:lnTo>
                    <a:pt x="289" y="7930"/>
                  </a:lnTo>
                  <a:cubicBezTo>
                    <a:pt x="199" y="8300"/>
                    <a:pt x="127" y="8669"/>
                    <a:pt x="19" y="9039"/>
                  </a:cubicBezTo>
                  <a:cubicBezTo>
                    <a:pt x="19" y="9048"/>
                    <a:pt x="19" y="9048"/>
                    <a:pt x="19" y="9057"/>
                  </a:cubicBezTo>
                  <a:cubicBezTo>
                    <a:pt x="1" y="9165"/>
                    <a:pt x="73" y="9264"/>
                    <a:pt x="172" y="9282"/>
                  </a:cubicBezTo>
                  <a:cubicBezTo>
                    <a:pt x="183" y="9284"/>
                    <a:pt x="194" y="9285"/>
                    <a:pt x="205" y="9285"/>
                  </a:cubicBezTo>
                  <a:cubicBezTo>
                    <a:pt x="300" y="9285"/>
                    <a:pt x="381" y="9217"/>
                    <a:pt x="397" y="9120"/>
                  </a:cubicBezTo>
                  <a:cubicBezTo>
                    <a:pt x="469" y="8750"/>
                    <a:pt x="560" y="8381"/>
                    <a:pt x="641" y="8011"/>
                  </a:cubicBezTo>
                  <a:lnTo>
                    <a:pt x="902" y="6902"/>
                  </a:lnTo>
                  <a:lnTo>
                    <a:pt x="1416" y="4676"/>
                  </a:lnTo>
                  <a:lnTo>
                    <a:pt x="2443" y="241"/>
                  </a:lnTo>
                  <a:lnTo>
                    <a:pt x="2443" y="232"/>
                  </a:lnTo>
                  <a:cubicBezTo>
                    <a:pt x="2461" y="133"/>
                    <a:pt x="2398" y="25"/>
                    <a:pt x="2290" y="7"/>
                  </a:cubicBezTo>
                  <a:cubicBezTo>
                    <a:pt x="2275" y="3"/>
                    <a:pt x="2259" y="0"/>
                    <a:pt x="22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5" name="Google Shape;2615;p61"/>
            <p:cNvSpPr/>
            <p:nvPr/>
          </p:nvSpPr>
          <p:spPr>
            <a:xfrm>
              <a:off x="5039525" y="3548650"/>
              <a:ext cx="101450" cy="405350"/>
            </a:xfrm>
            <a:custGeom>
              <a:rect b="b" l="l" r="r" t="t"/>
              <a:pathLst>
                <a:path extrusionOk="0" h="16214" w="4058">
                  <a:moveTo>
                    <a:pt x="3853" y="1"/>
                  </a:moveTo>
                  <a:cubicBezTo>
                    <a:pt x="3758" y="1"/>
                    <a:pt x="3676" y="68"/>
                    <a:pt x="3652" y="157"/>
                  </a:cubicBezTo>
                  <a:cubicBezTo>
                    <a:pt x="3390" y="1482"/>
                    <a:pt x="3111" y="2807"/>
                    <a:pt x="2822" y="4132"/>
                  </a:cubicBezTo>
                  <a:cubicBezTo>
                    <a:pt x="2543" y="5448"/>
                    <a:pt x="2236" y="6764"/>
                    <a:pt x="1948" y="8089"/>
                  </a:cubicBezTo>
                  <a:cubicBezTo>
                    <a:pt x="1641" y="9405"/>
                    <a:pt x="1335" y="10721"/>
                    <a:pt x="1020" y="12037"/>
                  </a:cubicBezTo>
                  <a:lnTo>
                    <a:pt x="533" y="14002"/>
                  </a:lnTo>
                  <a:cubicBezTo>
                    <a:pt x="371" y="14660"/>
                    <a:pt x="199" y="15318"/>
                    <a:pt x="28" y="15967"/>
                  </a:cubicBezTo>
                  <a:cubicBezTo>
                    <a:pt x="28" y="15976"/>
                    <a:pt x="28" y="15976"/>
                    <a:pt x="28" y="15985"/>
                  </a:cubicBezTo>
                  <a:cubicBezTo>
                    <a:pt x="1" y="16084"/>
                    <a:pt x="73" y="16192"/>
                    <a:pt x="181" y="16210"/>
                  </a:cubicBezTo>
                  <a:cubicBezTo>
                    <a:pt x="192" y="16212"/>
                    <a:pt x="202" y="16213"/>
                    <a:pt x="212" y="16213"/>
                  </a:cubicBezTo>
                  <a:cubicBezTo>
                    <a:pt x="302" y="16213"/>
                    <a:pt x="390" y="16146"/>
                    <a:pt x="407" y="16057"/>
                  </a:cubicBezTo>
                  <a:cubicBezTo>
                    <a:pt x="533" y="15390"/>
                    <a:pt x="668" y="14732"/>
                    <a:pt x="803" y="14065"/>
                  </a:cubicBezTo>
                  <a:lnTo>
                    <a:pt x="1227" y="12082"/>
                  </a:lnTo>
                  <a:cubicBezTo>
                    <a:pt x="1524" y="10766"/>
                    <a:pt x="1813" y="9441"/>
                    <a:pt x="2119" y="8125"/>
                  </a:cubicBezTo>
                  <a:cubicBezTo>
                    <a:pt x="2426" y="6809"/>
                    <a:pt x="2723" y="5493"/>
                    <a:pt x="3048" y="4177"/>
                  </a:cubicBezTo>
                  <a:cubicBezTo>
                    <a:pt x="3372" y="2870"/>
                    <a:pt x="3688" y="1554"/>
                    <a:pt x="4030" y="247"/>
                  </a:cubicBezTo>
                  <a:cubicBezTo>
                    <a:pt x="4039" y="238"/>
                    <a:pt x="4039" y="238"/>
                    <a:pt x="4039" y="238"/>
                  </a:cubicBezTo>
                  <a:cubicBezTo>
                    <a:pt x="4057" y="129"/>
                    <a:pt x="3985" y="30"/>
                    <a:pt x="3886" y="3"/>
                  </a:cubicBezTo>
                  <a:cubicBezTo>
                    <a:pt x="3875" y="1"/>
                    <a:pt x="3864" y="1"/>
                    <a:pt x="38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6" name="Google Shape;2616;p61"/>
            <p:cNvSpPr/>
            <p:nvPr/>
          </p:nvSpPr>
          <p:spPr>
            <a:xfrm>
              <a:off x="4836050" y="3636975"/>
              <a:ext cx="24350" cy="70875"/>
            </a:xfrm>
            <a:custGeom>
              <a:rect b="b" l="l" r="r" t="t"/>
              <a:pathLst>
                <a:path extrusionOk="0" h="2835" w="974">
                  <a:moveTo>
                    <a:pt x="763" y="1"/>
                  </a:moveTo>
                  <a:cubicBezTo>
                    <a:pt x="675" y="1"/>
                    <a:pt x="593" y="68"/>
                    <a:pt x="577" y="157"/>
                  </a:cubicBezTo>
                  <a:cubicBezTo>
                    <a:pt x="541" y="364"/>
                    <a:pt x="505" y="563"/>
                    <a:pt x="460" y="770"/>
                  </a:cubicBezTo>
                  <a:cubicBezTo>
                    <a:pt x="424" y="968"/>
                    <a:pt x="379" y="1167"/>
                    <a:pt x="334" y="1374"/>
                  </a:cubicBezTo>
                  <a:cubicBezTo>
                    <a:pt x="244" y="1770"/>
                    <a:pt x="181" y="2176"/>
                    <a:pt x="18" y="2564"/>
                  </a:cubicBezTo>
                  <a:cubicBezTo>
                    <a:pt x="9" y="2582"/>
                    <a:pt x="9" y="2600"/>
                    <a:pt x="9" y="2627"/>
                  </a:cubicBezTo>
                  <a:cubicBezTo>
                    <a:pt x="0" y="2735"/>
                    <a:pt x="82" y="2825"/>
                    <a:pt x="190" y="2834"/>
                  </a:cubicBezTo>
                  <a:cubicBezTo>
                    <a:pt x="195" y="2835"/>
                    <a:pt x="200" y="2835"/>
                    <a:pt x="205" y="2835"/>
                  </a:cubicBezTo>
                  <a:cubicBezTo>
                    <a:pt x="307" y="2835"/>
                    <a:pt x="397" y="2748"/>
                    <a:pt x="397" y="2645"/>
                  </a:cubicBezTo>
                  <a:cubicBezTo>
                    <a:pt x="424" y="2230"/>
                    <a:pt x="541" y="1843"/>
                    <a:pt x="631" y="1437"/>
                  </a:cubicBezTo>
                  <a:cubicBezTo>
                    <a:pt x="685" y="1239"/>
                    <a:pt x="740" y="1040"/>
                    <a:pt x="785" y="842"/>
                  </a:cubicBezTo>
                  <a:cubicBezTo>
                    <a:pt x="839" y="644"/>
                    <a:pt x="893" y="445"/>
                    <a:pt x="947" y="247"/>
                  </a:cubicBezTo>
                  <a:cubicBezTo>
                    <a:pt x="956" y="238"/>
                    <a:pt x="956" y="229"/>
                    <a:pt x="956" y="229"/>
                  </a:cubicBezTo>
                  <a:cubicBezTo>
                    <a:pt x="974" y="121"/>
                    <a:pt x="902" y="22"/>
                    <a:pt x="794" y="4"/>
                  </a:cubicBezTo>
                  <a:cubicBezTo>
                    <a:pt x="783" y="2"/>
                    <a:pt x="773" y="1"/>
                    <a:pt x="7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7" name="Google Shape;2617;p61"/>
            <p:cNvSpPr/>
            <p:nvPr/>
          </p:nvSpPr>
          <p:spPr>
            <a:xfrm>
              <a:off x="4769575" y="3641500"/>
              <a:ext cx="28650" cy="88500"/>
            </a:xfrm>
            <a:custGeom>
              <a:rect b="b" l="l" r="r" t="t"/>
              <a:pathLst>
                <a:path extrusionOk="0" h="3540" w="1146">
                  <a:moveTo>
                    <a:pt x="932" y="0"/>
                  </a:moveTo>
                  <a:cubicBezTo>
                    <a:pt x="837" y="0"/>
                    <a:pt x="756" y="68"/>
                    <a:pt x="739" y="165"/>
                  </a:cubicBezTo>
                  <a:cubicBezTo>
                    <a:pt x="703" y="427"/>
                    <a:pt x="649" y="688"/>
                    <a:pt x="604" y="949"/>
                  </a:cubicBezTo>
                  <a:cubicBezTo>
                    <a:pt x="550" y="1211"/>
                    <a:pt x="487" y="1472"/>
                    <a:pt x="433" y="1734"/>
                  </a:cubicBezTo>
                  <a:cubicBezTo>
                    <a:pt x="370" y="1995"/>
                    <a:pt x="307" y="2256"/>
                    <a:pt x="244" y="2518"/>
                  </a:cubicBezTo>
                  <a:cubicBezTo>
                    <a:pt x="172" y="2770"/>
                    <a:pt x="108" y="3032"/>
                    <a:pt x="27" y="3284"/>
                  </a:cubicBezTo>
                  <a:cubicBezTo>
                    <a:pt x="18" y="3293"/>
                    <a:pt x="18" y="3302"/>
                    <a:pt x="18" y="3311"/>
                  </a:cubicBezTo>
                  <a:cubicBezTo>
                    <a:pt x="0" y="3419"/>
                    <a:pt x="72" y="3518"/>
                    <a:pt x="181" y="3536"/>
                  </a:cubicBezTo>
                  <a:cubicBezTo>
                    <a:pt x="192" y="3538"/>
                    <a:pt x="203" y="3539"/>
                    <a:pt x="214" y="3539"/>
                  </a:cubicBezTo>
                  <a:cubicBezTo>
                    <a:pt x="308" y="3539"/>
                    <a:pt x="390" y="3471"/>
                    <a:pt x="406" y="3374"/>
                  </a:cubicBezTo>
                  <a:cubicBezTo>
                    <a:pt x="442" y="3104"/>
                    <a:pt x="496" y="2842"/>
                    <a:pt x="541" y="2581"/>
                  </a:cubicBezTo>
                  <a:cubicBezTo>
                    <a:pt x="595" y="2320"/>
                    <a:pt x="658" y="2058"/>
                    <a:pt x="712" y="1797"/>
                  </a:cubicBezTo>
                  <a:cubicBezTo>
                    <a:pt x="775" y="1544"/>
                    <a:pt x="839" y="1283"/>
                    <a:pt x="902" y="1022"/>
                  </a:cubicBezTo>
                  <a:cubicBezTo>
                    <a:pt x="974" y="769"/>
                    <a:pt x="1037" y="508"/>
                    <a:pt x="1118" y="255"/>
                  </a:cubicBezTo>
                  <a:cubicBezTo>
                    <a:pt x="1118" y="246"/>
                    <a:pt x="1127" y="228"/>
                    <a:pt x="1127" y="219"/>
                  </a:cubicBezTo>
                  <a:cubicBezTo>
                    <a:pt x="1145" y="111"/>
                    <a:pt x="1073" y="12"/>
                    <a:pt x="965" y="3"/>
                  </a:cubicBezTo>
                  <a:cubicBezTo>
                    <a:pt x="954" y="1"/>
                    <a:pt x="943" y="0"/>
                    <a:pt x="9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1" name="Shape 2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22" name="Google Shape;2622;p62"/>
          <p:cNvGrpSpPr/>
          <p:nvPr/>
        </p:nvGrpSpPr>
        <p:grpSpPr>
          <a:xfrm flipH="1" rot="336180">
            <a:off x="988774" y="3486328"/>
            <a:ext cx="815129" cy="988997"/>
            <a:chOff x="5464100" y="4208075"/>
            <a:chExt cx="494625" cy="579650"/>
          </a:xfrm>
        </p:grpSpPr>
        <p:sp>
          <p:nvSpPr>
            <p:cNvPr id="2623" name="Google Shape;2623;p62"/>
            <p:cNvSpPr/>
            <p:nvPr/>
          </p:nvSpPr>
          <p:spPr>
            <a:xfrm>
              <a:off x="5594650" y="4504850"/>
              <a:ext cx="341250" cy="255800"/>
            </a:xfrm>
            <a:custGeom>
              <a:rect b="b" l="l" r="r" t="t"/>
              <a:pathLst>
                <a:path extrusionOk="0" h="10232" w="13650">
                  <a:moveTo>
                    <a:pt x="11619" y="0"/>
                  </a:moveTo>
                  <a:cubicBezTo>
                    <a:pt x="11538" y="0"/>
                    <a:pt x="11454" y="19"/>
                    <a:pt x="11367" y="60"/>
                  </a:cubicBezTo>
                  <a:cubicBezTo>
                    <a:pt x="10774" y="356"/>
                    <a:pt x="10157" y="653"/>
                    <a:pt x="9587" y="973"/>
                  </a:cubicBezTo>
                  <a:cubicBezTo>
                    <a:pt x="8423" y="1657"/>
                    <a:pt x="7327" y="2388"/>
                    <a:pt x="6254" y="3209"/>
                  </a:cubicBezTo>
                  <a:cubicBezTo>
                    <a:pt x="4177" y="4784"/>
                    <a:pt x="2100" y="6359"/>
                    <a:pt x="0" y="7934"/>
                  </a:cubicBezTo>
                  <a:cubicBezTo>
                    <a:pt x="584" y="8864"/>
                    <a:pt x="1080" y="10231"/>
                    <a:pt x="2001" y="10231"/>
                  </a:cubicBezTo>
                  <a:cubicBezTo>
                    <a:pt x="2232" y="10231"/>
                    <a:pt x="2491" y="10145"/>
                    <a:pt x="2785" y="9943"/>
                  </a:cubicBezTo>
                  <a:cubicBezTo>
                    <a:pt x="3972" y="9121"/>
                    <a:pt x="5159" y="8300"/>
                    <a:pt x="6323" y="7478"/>
                  </a:cubicBezTo>
                  <a:cubicBezTo>
                    <a:pt x="7281" y="6816"/>
                    <a:pt x="13650" y="2867"/>
                    <a:pt x="13011" y="1726"/>
                  </a:cubicBezTo>
                  <a:cubicBezTo>
                    <a:pt x="12806" y="1338"/>
                    <a:pt x="12310" y="0"/>
                    <a:pt x="11619" y="0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4" name="Google Shape;2624;p62"/>
            <p:cNvSpPr/>
            <p:nvPr/>
          </p:nvSpPr>
          <p:spPr>
            <a:xfrm>
              <a:off x="5518750" y="4363750"/>
              <a:ext cx="340700" cy="255675"/>
            </a:xfrm>
            <a:custGeom>
              <a:rect b="b" l="l" r="r" t="t"/>
              <a:pathLst>
                <a:path extrusionOk="0" h="10227" w="13628">
                  <a:moveTo>
                    <a:pt x="11606" y="0"/>
                  </a:moveTo>
                  <a:cubicBezTo>
                    <a:pt x="11522" y="0"/>
                    <a:pt x="11435" y="21"/>
                    <a:pt x="11345" y="66"/>
                  </a:cubicBezTo>
                  <a:cubicBezTo>
                    <a:pt x="10751" y="362"/>
                    <a:pt x="10158" y="659"/>
                    <a:pt x="9587" y="979"/>
                  </a:cubicBezTo>
                  <a:cubicBezTo>
                    <a:pt x="8423" y="1664"/>
                    <a:pt x="7304" y="2394"/>
                    <a:pt x="6232" y="3216"/>
                  </a:cubicBezTo>
                  <a:cubicBezTo>
                    <a:pt x="4155" y="4791"/>
                    <a:pt x="2077" y="6343"/>
                    <a:pt x="0" y="7940"/>
                  </a:cubicBezTo>
                  <a:cubicBezTo>
                    <a:pt x="563" y="8867"/>
                    <a:pt x="1054" y="10226"/>
                    <a:pt x="1967" y="10226"/>
                  </a:cubicBezTo>
                  <a:cubicBezTo>
                    <a:pt x="2201" y="10226"/>
                    <a:pt x="2464" y="10136"/>
                    <a:pt x="2762" y="9926"/>
                  </a:cubicBezTo>
                  <a:cubicBezTo>
                    <a:pt x="3949" y="9127"/>
                    <a:pt x="5136" y="8306"/>
                    <a:pt x="6323" y="7484"/>
                  </a:cubicBezTo>
                  <a:cubicBezTo>
                    <a:pt x="7282" y="6822"/>
                    <a:pt x="13627" y="2873"/>
                    <a:pt x="13011" y="1732"/>
                  </a:cubicBezTo>
                  <a:cubicBezTo>
                    <a:pt x="12787" y="1346"/>
                    <a:pt x="12292" y="0"/>
                    <a:pt x="11606" y="0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5" name="Google Shape;2625;p62"/>
            <p:cNvSpPr/>
            <p:nvPr/>
          </p:nvSpPr>
          <p:spPr>
            <a:xfrm>
              <a:off x="5475950" y="4235275"/>
              <a:ext cx="281925" cy="269375"/>
            </a:xfrm>
            <a:custGeom>
              <a:rect b="b" l="l" r="r" t="t"/>
              <a:pathLst>
                <a:path extrusionOk="0" h="10775" w="11277">
                  <a:moveTo>
                    <a:pt x="1210" y="1"/>
                  </a:moveTo>
                  <a:cubicBezTo>
                    <a:pt x="1233" y="23"/>
                    <a:pt x="1233" y="46"/>
                    <a:pt x="1233" y="92"/>
                  </a:cubicBezTo>
                  <a:cubicBezTo>
                    <a:pt x="1005" y="3653"/>
                    <a:pt x="503" y="7213"/>
                    <a:pt x="0" y="10774"/>
                  </a:cubicBezTo>
                  <a:cubicBezTo>
                    <a:pt x="3607" y="7989"/>
                    <a:pt x="7396" y="5456"/>
                    <a:pt x="11276" y="3082"/>
                  </a:cubicBezTo>
                  <a:cubicBezTo>
                    <a:pt x="7967" y="1918"/>
                    <a:pt x="4634" y="868"/>
                    <a:pt x="1210" y="1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6" name="Google Shape;2626;p62"/>
            <p:cNvSpPr/>
            <p:nvPr/>
          </p:nvSpPr>
          <p:spPr>
            <a:xfrm>
              <a:off x="5717000" y="4421125"/>
              <a:ext cx="42000" cy="94525"/>
            </a:xfrm>
            <a:custGeom>
              <a:rect b="b" l="l" r="r" t="t"/>
              <a:pathLst>
                <a:path extrusionOk="0" h="3781" w="1680">
                  <a:moveTo>
                    <a:pt x="1497" y="0"/>
                  </a:moveTo>
                  <a:cubicBezTo>
                    <a:pt x="1449" y="0"/>
                    <a:pt x="1398" y="23"/>
                    <a:pt x="1360" y="76"/>
                  </a:cubicBezTo>
                  <a:cubicBezTo>
                    <a:pt x="676" y="1103"/>
                    <a:pt x="265" y="2404"/>
                    <a:pt x="14" y="3614"/>
                  </a:cubicBezTo>
                  <a:cubicBezTo>
                    <a:pt x="0" y="3720"/>
                    <a:pt x="80" y="3780"/>
                    <a:pt x="162" y="3780"/>
                  </a:cubicBezTo>
                  <a:cubicBezTo>
                    <a:pt x="221" y="3780"/>
                    <a:pt x="282" y="3749"/>
                    <a:pt x="310" y="3683"/>
                  </a:cubicBezTo>
                  <a:cubicBezTo>
                    <a:pt x="698" y="2496"/>
                    <a:pt x="1201" y="1377"/>
                    <a:pt x="1634" y="213"/>
                  </a:cubicBezTo>
                  <a:cubicBezTo>
                    <a:pt x="1680" y="91"/>
                    <a:pt x="1594" y="0"/>
                    <a:pt x="1497" y="0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7" name="Google Shape;2627;p62"/>
            <p:cNvSpPr/>
            <p:nvPr/>
          </p:nvSpPr>
          <p:spPr>
            <a:xfrm>
              <a:off x="5750000" y="4392700"/>
              <a:ext cx="46925" cy="98950"/>
            </a:xfrm>
            <a:custGeom>
              <a:rect b="b" l="l" r="r" t="t"/>
              <a:pathLst>
                <a:path extrusionOk="0" h="3958" w="1877">
                  <a:moveTo>
                    <a:pt x="1669" y="1"/>
                  </a:moveTo>
                  <a:cubicBezTo>
                    <a:pt x="1627" y="1"/>
                    <a:pt x="1584" y="22"/>
                    <a:pt x="1547" y="72"/>
                  </a:cubicBezTo>
                  <a:cubicBezTo>
                    <a:pt x="771" y="1122"/>
                    <a:pt x="360" y="2446"/>
                    <a:pt x="40" y="3701"/>
                  </a:cubicBezTo>
                  <a:cubicBezTo>
                    <a:pt x="0" y="3860"/>
                    <a:pt x="130" y="3958"/>
                    <a:pt x="259" y="3958"/>
                  </a:cubicBezTo>
                  <a:cubicBezTo>
                    <a:pt x="353" y="3958"/>
                    <a:pt x="445" y="3907"/>
                    <a:pt x="474" y="3792"/>
                  </a:cubicBezTo>
                  <a:cubicBezTo>
                    <a:pt x="816" y="2560"/>
                    <a:pt x="1410" y="1464"/>
                    <a:pt x="1843" y="277"/>
                  </a:cubicBezTo>
                  <a:cubicBezTo>
                    <a:pt x="1877" y="145"/>
                    <a:pt x="1778" y="1"/>
                    <a:pt x="1669" y="1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8" name="Google Shape;2628;p62"/>
            <p:cNvSpPr/>
            <p:nvPr/>
          </p:nvSpPr>
          <p:spPr>
            <a:xfrm>
              <a:off x="5795175" y="4403700"/>
              <a:ext cx="30450" cy="52625"/>
            </a:xfrm>
            <a:custGeom>
              <a:rect b="b" l="l" r="r" t="t"/>
              <a:pathLst>
                <a:path extrusionOk="0" h="2105" w="1218">
                  <a:moveTo>
                    <a:pt x="977" y="1"/>
                  </a:moveTo>
                  <a:cubicBezTo>
                    <a:pt x="935" y="1"/>
                    <a:pt x="893" y="14"/>
                    <a:pt x="858" y="43"/>
                  </a:cubicBezTo>
                  <a:cubicBezTo>
                    <a:pt x="356" y="522"/>
                    <a:pt x="105" y="1138"/>
                    <a:pt x="14" y="1800"/>
                  </a:cubicBezTo>
                  <a:cubicBezTo>
                    <a:pt x="0" y="1988"/>
                    <a:pt x="160" y="2104"/>
                    <a:pt x="303" y="2104"/>
                  </a:cubicBezTo>
                  <a:cubicBezTo>
                    <a:pt x="404" y="2104"/>
                    <a:pt x="497" y="2046"/>
                    <a:pt x="516" y="1914"/>
                  </a:cubicBezTo>
                  <a:cubicBezTo>
                    <a:pt x="607" y="1321"/>
                    <a:pt x="835" y="773"/>
                    <a:pt x="1132" y="248"/>
                  </a:cubicBezTo>
                  <a:cubicBezTo>
                    <a:pt x="1217" y="112"/>
                    <a:pt x="1099" y="1"/>
                    <a:pt x="977" y="1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9" name="Google Shape;2629;p62"/>
            <p:cNvSpPr/>
            <p:nvPr/>
          </p:nvSpPr>
          <p:spPr>
            <a:xfrm>
              <a:off x="5783525" y="4580275"/>
              <a:ext cx="38225" cy="81675"/>
            </a:xfrm>
            <a:custGeom>
              <a:rect b="b" l="l" r="r" t="t"/>
              <a:pathLst>
                <a:path extrusionOk="0" h="3267" w="1529">
                  <a:moveTo>
                    <a:pt x="1258" y="1"/>
                  </a:moveTo>
                  <a:cubicBezTo>
                    <a:pt x="1191" y="1"/>
                    <a:pt x="1127" y="31"/>
                    <a:pt x="1096" y="101"/>
                  </a:cubicBezTo>
                  <a:cubicBezTo>
                    <a:pt x="845" y="649"/>
                    <a:pt x="617" y="1197"/>
                    <a:pt x="411" y="1745"/>
                  </a:cubicBezTo>
                  <a:cubicBezTo>
                    <a:pt x="251" y="2201"/>
                    <a:pt x="0" y="2680"/>
                    <a:pt x="23" y="3160"/>
                  </a:cubicBezTo>
                  <a:cubicBezTo>
                    <a:pt x="23" y="3231"/>
                    <a:pt x="77" y="3267"/>
                    <a:pt x="133" y="3267"/>
                  </a:cubicBezTo>
                  <a:cubicBezTo>
                    <a:pt x="168" y="3267"/>
                    <a:pt x="203" y="3254"/>
                    <a:pt x="229" y="3228"/>
                  </a:cubicBezTo>
                  <a:cubicBezTo>
                    <a:pt x="594" y="2863"/>
                    <a:pt x="754" y="2270"/>
                    <a:pt x="936" y="1790"/>
                  </a:cubicBezTo>
                  <a:cubicBezTo>
                    <a:pt x="1142" y="1288"/>
                    <a:pt x="1324" y="763"/>
                    <a:pt x="1484" y="261"/>
                  </a:cubicBezTo>
                  <a:cubicBezTo>
                    <a:pt x="1529" y="111"/>
                    <a:pt x="1387" y="1"/>
                    <a:pt x="1258" y="1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0" name="Google Shape;2630;p62"/>
            <p:cNvSpPr/>
            <p:nvPr/>
          </p:nvSpPr>
          <p:spPr>
            <a:xfrm>
              <a:off x="5824600" y="4544075"/>
              <a:ext cx="49675" cy="96575"/>
            </a:xfrm>
            <a:custGeom>
              <a:rect b="b" l="l" r="r" t="t"/>
              <a:pathLst>
                <a:path extrusionOk="0" h="3863" w="1987">
                  <a:moveTo>
                    <a:pt x="1601" y="1"/>
                  </a:moveTo>
                  <a:cubicBezTo>
                    <a:pt x="1166" y="1"/>
                    <a:pt x="939" y="623"/>
                    <a:pt x="800" y="1001"/>
                  </a:cubicBezTo>
                  <a:cubicBezTo>
                    <a:pt x="457" y="1846"/>
                    <a:pt x="115" y="2759"/>
                    <a:pt x="1" y="3672"/>
                  </a:cubicBezTo>
                  <a:cubicBezTo>
                    <a:pt x="1" y="3777"/>
                    <a:pt x="100" y="3863"/>
                    <a:pt x="188" y="3863"/>
                  </a:cubicBezTo>
                  <a:cubicBezTo>
                    <a:pt x="233" y="3863"/>
                    <a:pt x="274" y="3840"/>
                    <a:pt x="297" y="3786"/>
                  </a:cubicBezTo>
                  <a:cubicBezTo>
                    <a:pt x="526" y="3215"/>
                    <a:pt x="708" y="2645"/>
                    <a:pt x="914" y="2074"/>
                  </a:cubicBezTo>
                  <a:cubicBezTo>
                    <a:pt x="1028" y="1823"/>
                    <a:pt x="1439" y="385"/>
                    <a:pt x="1735" y="362"/>
                  </a:cubicBezTo>
                  <a:cubicBezTo>
                    <a:pt x="1918" y="362"/>
                    <a:pt x="1987" y="111"/>
                    <a:pt x="1804" y="43"/>
                  </a:cubicBezTo>
                  <a:cubicBezTo>
                    <a:pt x="1731" y="14"/>
                    <a:pt x="1664" y="1"/>
                    <a:pt x="1601" y="1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1" name="Google Shape;2631;p62"/>
            <p:cNvSpPr/>
            <p:nvPr/>
          </p:nvSpPr>
          <p:spPr>
            <a:xfrm>
              <a:off x="5876375" y="4540750"/>
              <a:ext cx="23725" cy="54675"/>
            </a:xfrm>
            <a:custGeom>
              <a:rect b="b" l="l" r="r" t="t"/>
              <a:pathLst>
                <a:path extrusionOk="0" h="2187" w="949">
                  <a:moveTo>
                    <a:pt x="772" y="1"/>
                  </a:moveTo>
                  <a:cubicBezTo>
                    <a:pt x="721" y="1"/>
                    <a:pt x="671" y="26"/>
                    <a:pt x="646" y="84"/>
                  </a:cubicBezTo>
                  <a:cubicBezTo>
                    <a:pt x="372" y="701"/>
                    <a:pt x="167" y="1317"/>
                    <a:pt x="30" y="2002"/>
                  </a:cubicBezTo>
                  <a:cubicBezTo>
                    <a:pt x="1" y="2103"/>
                    <a:pt x="101" y="2187"/>
                    <a:pt x="195" y="2187"/>
                  </a:cubicBezTo>
                  <a:cubicBezTo>
                    <a:pt x="249" y="2187"/>
                    <a:pt x="302" y="2159"/>
                    <a:pt x="326" y="2093"/>
                  </a:cubicBezTo>
                  <a:cubicBezTo>
                    <a:pt x="577" y="1477"/>
                    <a:pt x="783" y="838"/>
                    <a:pt x="920" y="176"/>
                  </a:cubicBezTo>
                  <a:cubicBezTo>
                    <a:pt x="949" y="75"/>
                    <a:pt x="859" y="1"/>
                    <a:pt x="772" y="1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2" name="Google Shape;2632;p62"/>
            <p:cNvSpPr/>
            <p:nvPr/>
          </p:nvSpPr>
          <p:spPr>
            <a:xfrm>
              <a:off x="5464100" y="4208075"/>
              <a:ext cx="334850" cy="317675"/>
            </a:xfrm>
            <a:custGeom>
              <a:rect b="b" l="l" r="r" t="t"/>
              <a:pathLst>
                <a:path extrusionOk="0" h="12707" w="13394">
                  <a:moveTo>
                    <a:pt x="2027" y="792"/>
                  </a:moveTo>
                  <a:cubicBezTo>
                    <a:pt x="5450" y="1682"/>
                    <a:pt x="8783" y="2732"/>
                    <a:pt x="12115" y="3896"/>
                  </a:cubicBezTo>
                  <a:cubicBezTo>
                    <a:pt x="8212" y="6270"/>
                    <a:pt x="4423" y="8804"/>
                    <a:pt x="817" y="11588"/>
                  </a:cubicBezTo>
                  <a:cubicBezTo>
                    <a:pt x="1319" y="8027"/>
                    <a:pt x="1821" y="4467"/>
                    <a:pt x="2049" y="906"/>
                  </a:cubicBezTo>
                  <a:cubicBezTo>
                    <a:pt x="2049" y="860"/>
                    <a:pt x="2049" y="838"/>
                    <a:pt x="2027" y="792"/>
                  </a:cubicBezTo>
                  <a:close/>
                  <a:moveTo>
                    <a:pt x="1919" y="0"/>
                  </a:moveTo>
                  <a:cubicBezTo>
                    <a:pt x="1586" y="0"/>
                    <a:pt x="1459" y="471"/>
                    <a:pt x="1707" y="678"/>
                  </a:cubicBezTo>
                  <a:cubicBezTo>
                    <a:pt x="1616" y="701"/>
                    <a:pt x="1547" y="769"/>
                    <a:pt x="1547" y="860"/>
                  </a:cubicBezTo>
                  <a:cubicBezTo>
                    <a:pt x="954" y="4649"/>
                    <a:pt x="566" y="8484"/>
                    <a:pt x="18" y="12273"/>
                  </a:cubicBezTo>
                  <a:cubicBezTo>
                    <a:pt x="0" y="12483"/>
                    <a:pt x="158" y="12707"/>
                    <a:pt x="355" y="12707"/>
                  </a:cubicBezTo>
                  <a:cubicBezTo>
                    <a:pt x="415" y="12707"/>
                    <a:pt x="479" y="12686"/>
                    <a:pt x="543" y="12638"/>
                  </a:cubicBezTo>
                  <a:cubicBezTo>
                    <a:pt x="4560" y="9534"/>
                    <a:pt x="8760" y="6658"/>
                    <a:pt x="13165" y="4124"/>
                  </a:cubicBezTo>
                  <a:cubicBezTo>
                    <a:pt x="13371" y="3987"/>
                    <a:pt x="13394" y="3577"/>
                    <a:pt x="13120" y="3485"/>
                  </a:cubicBezTo>
                  <a:cubicBezTo>
                    <a:pt x="9490" y="2139"/>
                    <a:pt x="5770" y="997"/>
                    <a:pt x="2027" y="16"/>
                  </a:cubicBezTo>
                  <a:cubicBezTo>
                    <a:pt x="1989" y="5"/>
                    <a:pt x="1953" y="0"/>
                    <a:pt x="1919" y="0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3" name="Google Shape;2633;p62"/>
            <p:cNvSpPr/>
            <p:nvPr/>
          </p:nvSpPr>
          <p:spPr>
            <a:xfrm>
              <a:off x="5495775" y="4342975"/>
              <a:ext cx="376800" cy="309500"/>
            </a:xfrm>
            <a:custGeom>
              <a:rect b="b" l="l" r="r" t="t"/>
              <a:pathLst>
                <a:path extrusionOk="0" h="12380" w="15072">
                  <a:moveTo>
                    <a:pt x="12525" y="1060"/>
                  </a:moveTo>
                  <a:cubicBezTo>
                    <a:pt x="13211" y="1060"/>
                    <a:pt x="13706" y="2403"/>
                    <a:pt x="13930" y="2768"/>
                  </a:cubicBezTo>
                  <a:cubicBezTo>
                    <a:pt x="14546" y="3933"/>
                    <a:pt x="8201" y="7858"/>
                    <a:pt x="7242" y="8520"/>
                  </a:cubicBezTo>
                  <a:cubicBezTo>
                    <a:pt x="6055" y="9342"/>
                    <a:pt x="4868" y="10164"/>
                    <a:pt x="3681" y="10986"/>
                  </a:cubicBezTo>
                  <a:cubicBezTo>
                    <a:pt x="3388" y="11187"/>
                    <a:pt x="3129" y="11274"/>
                    <a:pt x="2897" y="11274"/>
                  </a:cubicBezTo>
                  <a:cubicBezTo>
                    <a:pt x="1977" y="11274"/>
                    <a:pt x="1485" y="9907"/>
                    <a:pt x="919" y="8977"/>
                  </a:cubicBezTo>
                  <a:cubicBezTo>
                    <a:pt x="2996" y="7402"/>
                    <a:pt x="5074" y="5827"/>
                    <a:pt x="7151" y="4252"/>
                  </a:cubicBezTo>
                  <a:cubicBezTo>
                    <a:pt x="8223" y="3453"/>
                    <a:pt x="9342" y="2700"/>
                    <a:pt x="10483" y="2038"/>
                  </a:cubicBezTo>
                  <a:cubicBezTo>
                    <a:pt x="11077" y="1696"/>
                    <a:pt x="11670" y="1399"/>
                    <a:pt x="12264" y="1125"/>
                  </a:cubicBezTo>
                  <a:cubicBezTo>
                    <a:pt x="12354" y="1080"/>
                    <a:pt x="12441" y="1060"/>
                    <a:pt x="12525" y="1060"/>
                  </a:cubicBezTo>
                  <a:close/>
                  <a:moveTo>
                    <a:pt x="12828" y="1"/>
                  </a:moveTo>
                  <a:cubicBezTo>
                    <a:pt x="11774" y="1"/>
                    <a:pt x="10261" y="1278"/>
                    <a:pt x="9525" y="1741"/>
                  </a:cubicBezTo>
                  <a:cubicBezTo>
                    <a:pt x="6215" y="3818"/>
                    <a:pt x="3248" y="6512"/>
                    <a:pt x="189" y="8908"/>
                  </a:cubicBezTo>
                  <a:cubicBezTo>
                    <a:pt x="1" y="9059"/>
                    <a:pt x="139" y="9365"/>
                    <a:pt x="334" y="9365"/>
                  </a:cubicBezTo>
                  <a:cubicBezTo>
                    <a:pt x="375" y="9365"/>
                    <a:pt x="419" y="9351"/>
                    <a:pt x="463" y="9319"/>
                  </a:cubicBezTo>
                  <a:cubicBezTo>
                    <a:pt x="486" y="9296"/>
                    <a:pt x="509" y="9274"/>
                    <a:pt x="531" y="9251"/>
                  </a:cubicBezTo>
                  <a:cubicBezTo>
                    <a:pt x="1125" y="10278"/>
                    <a:pt x="1741" y="11282"/>
                    <a:pt x="2426" y="12241"/>
                  </a:cubicBezTo>
                  <a:cubicBezTo>
                    <a:pt x="2485" y="12329"/>
                    <a:pt x="2582" y="12380"/>
                    <a:pt x="2680" y="12380"/>
                  </a:cubicBezTo>
                  <a:cubicBezTo>
                    <a:pt x="2734" y="12380"/>
                    <a:pt x="2788" y="12365"/>
                    <a:pt x="2837" y="12332"/>
                  </a:cubicBezTo>
                  <a:cubicBezTo>
                    <a:pt x="6991" y="9662"/>
                    <a:pt x="11396" y="6968"/>
                    <a:pt x="14934" y="3453"/>
                  </a:cubicBezTo>
                  <a:cubicBezTo>
                    <a:pt x="15071" y="3316"/>
                    <a:pt x="15048" y="3111"/>
                    <a:pt x="14957" y="2951"/>
                  </a:cubicBezTo>
                  <a:cubicBezTo>
                    <a:pt x="14592" y="2266"/>
                    <a:pt x="13930" y="212"/>
                    <a:pt x="13085" y="29"/>
                  </a:cubicBezTo>
                  <a:cubicBezTo>
                    <a:pt x="13003" y="10"/>
                    <a:pt x="12917" y="1"/>
                    <a:pt x="12828" y="1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4" name="Google Shape;2634;p62"/>
            <p:cNvSpPr/>
            <p:nvPr/>
          </p:nvSpPr>
          <p:spPr>
            <a:xfrm>
              <a:off x="5582050" y="4477650"/>
              <a:ext cx="376675" cy="310075"/>
            </a:xfrm>
            <a:custGeom>
              <a:rect b="b" l="l" r="r" t="t"/>
              <a:pathLst>
                <a:path extrusionOk="0" h="12403" w="15067">
                  <a:moveTo>
                    <a:pt x="12512" y="1065"/>
                  </a:moveTo>
                  <a:cubicBezTo>
                    <a:pt x="13207" y="1065"/>
                    <a:pt x="13721" y="2403"/>
                    <a:pt x="13925" y="2791"/>
                  </a:cubicBezTo>
                  <a:cubicBezTo>
                    <a:pt x="14542" y="3932"/>
                    <a:pt x="8196" y="7881"/>
                    <a:pt x="7238" y="8543"/>
                  </a:cubicBezTo>
                  <a:cubicBezTo>
                    <a:pt x="6051" y="9365"/>
                    <a:pt x="4864" y="10186"/>
                    <a:pt x="3677" y="11008"/>
                  </a:cubicBezTo>
                  <a:cubicBezTo>
                    <a:pt x="3383" y="11210"/>
                    <a:pt x="3124" y="11297"/>
                    <a:pt x="2893" y="11297"/>
                  </a:cubicBezTo>
                  <a:cubicBezTo>
                    <a:pt x="1973" y="11297"/>
                    <a:pt x="1480" y="9930"/>
                    <a:pt x="915" y="8999"/>
                  </a:cubicBezTo>
                  <a:cubicBezTo>
                    <a:pt x="2992" y="7425"/>
                    <a:pt x="5069" y="5850"/>
                    <a:pt x="7169" y="4275"/>
                  </a:cubicBezTo>
                  <a:cubicBezTo>
                    <a:pt x="8219" y="3453"/>
                    <a:pt x="9338" y="2723"/>
                    <a:pt x="10502" y="2038"/>
                  </a:cubicBezTo>
                  <a:cubicBezTo>
                    <a:pt x="11072" y="1718"/>
                    <a:pt x="11666" y="1422"/>
                    <a:pt x="12259" y="1125"/>
                  </a:cubicBezTo>
                  <a:cubicBezTo>
                    <a:pt x="12346" y="1084"/>
                    <a:pt x="12430" y="1065"/>
                    <a:pt x="12512" y="1065"/>
                  </a:cubicBezTo>
                  <a:close/>
                  <a:moveTo>
                    <a:pt x="12827" y="1"/>
                  </a:moveTo>
                  <a:cubicBezTo>
                    <a:pt x="11773" y="1"/>
                    <a:pt x="10258" y="1300"/>
                    <a:pt x="9520" y="1764"/>
                  </a:cubicBezTo>
                  <a:cubicBezTo>
                    <a:pt x="6233" y="3841"/>
                    <a:pt x="3266" y="6512"/>
                    <a:pt x="207" y="8931"/>
                  </a:cubicBezTo>
                  <a:cubicBezTo>
                    <a:pt x="0" y="9082"/>
                    <a:pt x="135" y="9388"/>
                    <a:pt x="329" y="9388"/>
                  </a:cubicBezTo>
                  <a:cubicBezTo>
                    <a:pt x="371" y="9388"/>
                    <a:pt x="415" y="9374"/>
                    <a:pt x="459" y="9342"/>
                  </a:cubicBezTo>
                  <a:cubicBezTo>
                    <a:pt x="481" y="9319"/>
                    <a:pt x="504" y="9296"/>
                    <a:pt x="550" y="9273"/>
                  </a:cubicBezTo>
                  <a:cubicBezTo>
                    <a:pt x="1120" y="10301"/>
                    <a:pt x="1737" y="11282"/>
                    <a:pt x="2421" y="12263"/>
                  </a:cubicBezTo>
                  <a:cubicBezTo>
                    <a:pt x="2480" y="12352"/>
                    <a:pt x="2577" y="12402"/>
                    <a:pt x="2676" y="12402"/>
                  </a:cubicBezTo>
                  <a:cubicBezTo>
                    <a:pt x="2730" y="12402"/>
                    <a:pt x="2784" y="12387"/>
                    <a:pt x="2832" y="12355"/>
                  </a:cubicBezTo>
                  <a:cubicBezTo>
                    <a:pt x="7009" y="9661"/>
                    <a:pt x="11392" y="6968"/>
                    <a:pt x="14930" y="3476"/>
                  </a:cubicBezTo>
                  <a:cubicBezTo>
                    <a:pt x="15067" y="3339"/>
                    <a:pt x="15067" y="3111"/>
                    <a:pt x="14975" y="2951"/>
                  </a:cubicBezTo>
                  <a:cubicBezTo>
                    <a:pt x="14587" y="2289"/>
                    <a:pt x="13925" y="235"/>
                    <a:pt x="13081" y="29"/>
                  </a:cubicBezTo>
                  <a:cubicBezTo>
                    <a:pt x="13000" y="10"/>
                    <a:pt x="12915" y="1"/>
                    <a:pt x="12827" y="1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35" name="Google Shape;2635;p62"/>
          <p:cNvGrpSpPr/>
          <p:nvPr/>
        </p:nvGrpSpPr>
        <p:grpSpPr>
          <a:xfrm rot="9479399">
            <a:off x="6790754" y="2958845"/>
            <a:ext cx="2469854" cy="782218"/>
            <a:chOff x="7051300" y="3461525"/>
            <a:chExt cx="2305989" cy="512912"/>
          </a:xfrm>
        </p:grpSpPr>
        <p:sp>
          <p:nvSpPr>
            <p:cNvPr id="2636" name="Google Shape;2636;p62"/>
            <p:cNvSpPr/>
            <p:nvPr/>
          </p:nvSpPr>
          <p:spPr>
            <a:xfrm>
              <a:off x="7075817" y="3564700"/>
              <a:ext cx="2271819" cy="396457"/>
            </a:xfrm>
            <a:custGeom>
              <a:rect b="b" l="l" r="r" t="t"/>
              <a:pathLst>
                <a:path extrusionOk="0" h="8150" w="46702">
                  <a:moveTo>
                    <a:pt x="46666" y="1"/>
                  </a:moveTo>
                  <a:lnTo>
                    <a:pt x="41068" y="704"/>
                  </a:lnTo>
                  <a:lnTo>
                    <a:pt x="39932" y="848"/>
                  </a:lnTo>
                  <a:lnTo>
                    <a:pt x="40221" y="3156"/>
                  </a:lnTo>
                  <a:lnTo>
                    <a:pt x="41357" y="3011"/>
                  </a:lnTo>
                  <a:lnTo>
                    <a:pt x="41303" y="2606"/>
                  </a:lnTo>
                  <a:lnTo>
                    <a:pt x="46702" y="271"/>
                  </a:lnTo>
                  <a:lnTo>
                    <a:pt x="46666" y="1"/>
                  </a:lnTo>
                  <a:close/>
                  <a:moveTo>
                    <a:pt x="1560" y="5644"/>
                  </a:moveTo>
                  <a:lnTo>
                    <a:pt x="1" y="5842"/>
                  </a:lnTo>
                  <a:lnTo>
                    <a:pt x="298" y="8149"/>
                  </a:lnTo>
                  <a:lnTo>
                    <a:pt x="1858" y="7960"/>
                  </a:lnTo>
                  <a:lnTo>
                    <a:pt x="1560" y="564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7" name="Google Shape;2637;p62"/>
            <p:cNvSpPr/>
            <p:nvPr/>
          </p:nvSpPr>
          <p:spPr>
            <a:xfrm>
              <a:off x="7056554" y="3473929"/>
              <a:ext cx="2293709" cy="379334"/>
            </a:xfrm>
            <a:custGeom>
              <a:rect b="b" l="l" r="r" t="t"/>
              <a:pathLst>
                <a:path extrusionOk="0" h="7798" w="47152">
                  <a:moveTo>
                    <a:pt x="43312" y="1515"/>
                  </a:moveTo>
                  <a:cubicBezTo>
                    <a:pt x="43664" y="1533"/>
                    <a:pt x="43682" y="1687"/>
                    <a:pt x="43691" y="1741"/>
                  </a:cubicBezTo>
                  <a:cubicBezTo>
                    <a:pt x="43700" y="1858"/>
                    <a:pt x="43682" y="1993"/>
                    <a:pt x="43393" y="2029"/>
                  </a:cubicBezTo>
                  <a:cubicBezTo>
                    <a:pt x="43361" y="2033"/>
                    <a:pt x="43331" y="2035"/>
                    <a:pt x="43305" y="2035"/>
                  </a:cubicBezTo>
                  <a:cubicBezTo>
                    <a:pt x="43091" y="2035"/>
                    <a:pt x="43041" y="1916"/>
                    <a:pt x="43033" y="1804"/>
                  </a:cubicBezTo>
                  <a:cubicBezTo>
                    <a:pt x="43006" y="1623"/>
                    <a:pt x="43069" y="1542"/>
                    <a:pt x="43231" y="1515"/>
                  </a:cubicBezTo>
                  <a:close/>
                  <a:moveTo>
                    <a:pt x="42113" y="1308"/>
                  </a:moveTo>
                  <a:cubicBezTo>
                    <a:pt x="42366" y="1335"/>
                    <a:pt x="42501" y="1479"/>
                    <a:pt x="42537" y="1750"/>
                  </a:cubicBezTo>
                  <a:cubicBezTo>
                    <a:pt x="42546" y="1858"/>
                    <a:pt x="42528" y="1966"/>
                    <a:pt x="42474" y="2065"/>
                  </a:cubicBezTo>
                  <a:cubicBezTo>
                    <a:pt x="42420" y="2164"/>
                    <a:pt x="42348" y="2218"/>
                    <a:pt x="42239" y="2236"/>
                  </a:cubicBezTo>
                  <a:cubicBezTo>
                    <a:pt x="42209" y="2239"/>
                    <a:pt x="42181" y="2241"/>
                    <a:pt x="42154" y="2241"/>
                  </a:cubicBezTo>
                  <a:cubicBezTo>
                    <a:pt x="42019" y="2241"/>
                    <a:pt x="41924" y="2203"/>
                    <a:pt x="41879" y="2128"/>
                  </a:cubicBezTo>
                  <a:cubicBezTo>
                    <a:pt x="41861" y="2092"/>
                    <a:pt x="41843" y="2029"/>
                    <a:pt x="41825" y="1858"/>
                  </a:cubicBezTo>
                  <a:cubicBezTo>
                    <a:pt x="41762" y="1353"/>
                    <a:pt x="41969" y="1326"/>
                    <a:pt x="42041" y="1317"/>
                  </a:cubicBezTo>
                  <a:cubicBezTo>
                    <a:pt x="42059" y="1308"/>
                    <a:pt x="42086" y="1308"/>
                    <a:pt x="42113" y="1308"/>
                  </a:cubicBezTo>
                  <a:close/>
                  <a:moveTo>
                    <a:pt x="41221" y="1"/>
                  </a:moveTo>
                  <a:lnTo>
                    <a:pt x="39932" y="163"/>
                  </a:lnTo>
                  <a:lnTo>
                    <a:pt x="40256" y="2795"/>
                  </a:lnTo>
                  <a:lnTo>
                    <a:pt x="47152" y="1930"/>
                  </a:lnTo>
                  <a:lnTo>
                    <a:pt x="47080" y="1335"/>
                  </a:lnTo>
                  <a:lnTo>
                    <a:pt x="41275" y="425"/>
                  </a:lnTo>
                  <a:lnTo>
                    <a:pt x="41221" y="1"/>
                  </a:lnTo>
                  <a:close/>
                  <a:moveTo>
                    <a:pt x="1713" y="4941"/>
                  </a:moveTo>
                  <a:lnTo>
                    <a:pt x="0" y="5157"/>
                  </a:lnTo>
                  <a:lnTo>
                    <a:pt x="334" y="7798"/>
                  </a:lnTo>
                  <a:lnTo>
                    <a:pt x="2046" y="7582"/>
                  </a:lnTo>
                  <a:lnTo>
                    <a:pt x="1713" y="494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8" name="Google Shape;2638;p62"/>
            <p:cNvSpPr/>
            <p:nvPr/>
          </p:nvSpPr>
          <p:spPr>
            <a:xfrm>
              <a:off x="9084585" y="3533956"/>
              <a:ext cx="102106" cy="52683"/>
            </a:xfrm>
            <a:custGeom>
              <a:rect b="b" l="l" r="r" t="t"/>
              <a:pathLst>
                <a:path extrusionOk="0" h="1083" w="2099">
                  <a:moveTo>
                    <a:pt x="1621" y="200"/>
                  </a:moveTo>
                  <a:cubicBezTo>
                    <a:pt x="1351" y="200"/>
                    <a:pt x="1233" y="326"/>
                    <a:pt x="1261" y="579"/>
                  </a:cubicBezTo>
                  <a:cubicBezTo>
                    <a:pt x="1284" y="782"/>
                    <a:pt x="1402" y="883"/>
                    <a:pt x="1609" y="883"/>
                  </a:cubicBezTo>
                  <a:cubicBezTo>
                    <a:pt x="1641" y="883"/>
                    <a:pt x="1675" y="881"/>
                    <a:pt x="1711" y="876"/>
                  </a:cubicBezTo>
                  <a:cubicBezTo>
                    <a:pt x="1982" y="840"/>
                    <a:pt x="2099" y="714"/>
                    <a:pt x="2072" y="498"/>
                  </a:cubicBezTo>
                  <a:cubicBezTo>
                    <a:pt x="2054" y="317"/>
                    <a:pt x="1900" y="218"/>
                    <a:pt x="1621" y="200"/>
                  </a:cubicBezTo>
                  <a:close/>
                  <a:moveTo>
                    <a:pt x="397" y="1"/>
                  </a:moveTo>
                  <a:cubicBezTo>
                    <a:pt x="115" y="1"/>
                    <a:pt x="1" y="217"/>
                    <a:pt x="53" y="633"/>
                  </a:cubicBezTo>
                  <a:cubicBezTo>
                    <a:pt x="71" y="777"/>
                    <a:pt x="89" y="867"/>
                    <a:pt x="116" y="921"/>
                  </a:cubicBezTo>
                  <a:cubicBezTo>
                    <a:pt x="182" y="1032"/>
                    <a:pt x="290" y="1082"/>
                    <a:pt x="446" y="1082"/>
                  </a:cubicBezTo>
                  <a:cubicBezTo>
                    <a:pt x="481" y="1082"/>
                    <a:pt x="518" y="1079"/>
                    <a:pt x="557" y="1075"/>
                  </a:cubicBezTo>
                  <a:cubicBezTo>
                    <a:pt x="693" y="1066"/>
                    <a:pt x="783" y="993"/>
                    <a:pt x="846" y="867"/>
                  </a:cubicBezTo>
                  <a:cubicBezTo>
                    <a:pt x="909" y="750"/>
                    <a:pt x="936" y="633"/>
                    <a:pt x="918" y="507"/>
                  </a:cubicBezTo>
                  <a:cubicBezTo>
                    <a:pt x="882" y="200"/>
                    <a:pt x="720" y="29"/>
                    <a:pt x="431" y="2"/>
                  </a:cubicBezTo>
                  <a:cubicBezTo>
                    <a:pt x="419" y="1"/>
                    <a:pt x="408" y="1"/>
                    <a:pt x="3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9" name="Google Shape;2639;p62"/>
            <p:cNvSpPr/>
            <p:nvPr/>
          </p:nvSpPr>
          <p:spPr>
            <a:xfrm>
              <a:off x="7151702" y="3605512"/>
              <a:ext cx="1882416" cy="359584"/>
            </a:xfrm>
            <a:custGeom>
              <a:rect b="b" l="l" r="r" t="t"/>
              <a:pathLst>
                <a:path extrusionOk="0" h="7392" w="38697">
                  <a:moveTo>
                    <a:pt x="38372" y="0"/>
                  </a:moveTo>
                  <a:lnTo>
                    <a:pt x="25555" y="1614"/>
                  </a:lnTo>
                  <a:cubicBezTo>
                    <a:pt x="25645" y="2506"/>
                    <a:pt x="25104" y="3353"/>
                    <a:pt x="23932" y="4156"/>
                  </a:cubicBezTo>
                  <a:cubicBezTo>
                    <a:pt x="23752" y="4282"/>
                    <a:pt x="23563" y="4399"/>
                    <a:pt x="23373" y="4507"/>
                  </a:cubicBezTo>
                  <a:lnTo>
                    <a:pt x="38697" y="2587"/>
                  </a:lnTo>
                  <a:lnTo>
                    <a:pt x="38661" y="2317"/>
                  </a:lnTo>
                  <a:lnTo>
                    <a:pt x="38372" y="0"/>
                  </a:lnTo>
                  <a:close/>
                  <a:moveTo>
                    <a:pt x="12593" y="3236"/>
                  </a:moveTo>
                  <a:lnTo>
                    <a:pt x="0" y="4805"/>
                  </a:lnTo>
                  <a:lnTo>
                    <a:pt x="298" y="7121"/>
                  </a:lnTo>
                  <a:lnTo>
                    <a:pt x="325" y="7392"/>
                  </a:lnTo>
                  <a:lnTo>
                    <a:pt x="15423" y="5499"/>
                  </a:lnTo>
                  <a:cubicBezTo>
                    <a:pt x="15207" y="5445"/>
                    <a:pt x="14999" y="5381"/>
                    <a:pt x="14792" y="5300"/>
                  </a:cubicBezTo>
                  <a:cubicBezTo>
                    <a:pt x="13458" y="4814"/>
                    <a:pt x="12728" y="4129"/>
                    <a:pt x="12593" y="323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0" name="Google Shape;2640;p62"/>
            <p:cNvSpPr/>
            <p:nvPr/>
          </p:nvSpPr>
          <p:spPr>
            <a:xfrm>
              <a:off x="7764232" y="3683976"/>
              <a:ext cx="634963" cy="189034"/>
            </a:xfrm>
            <a:custGeom>
              <a:rect b="b" l="l" r="r" t="t"/>
              <a:pathLst>
                <a:path extrusionOk="0" h="3886" w="13053">
                  <a:moveTo>
                    <a:pt x="12963" y="1"/>
                  </a:moveTo>
                  <a:lnTo>
                    <a:pt x="1" y="1623"/>
                  </a:lnTo>
                  <a:cubicBezTo>
                    <a:pt x="136" y="2516"/>
                    <a:pt x="866" y="3201"/>
                    <a:pt x="2200" y="3687"/>
                  </a:cubicBezTo>
                  <a:cubicBezTo>
                    <a:pt x="2407" y="3768"/>
                    <a:pt x="2615" y="3832"/>
                    <a:pt x="2831" y="3886"/>
                  </a:cubicBezTo>
                  <a:lnTo>
                    <a:pt x="10781" y="2894"/>
                  </a:lnTo>
                  <a:cubicBezTo>
                    <a:pt x="10971" y="2786"/>
                    <a:pt x="11160" y="2669"/>
                    <a:pt x="11340" y="2543"/>
                  </a:cubicBezTo>
                  <a:cubicBezTo>
                    <a:pt x="12512" y="1740"/>
                    <a:pt x="13053" y="893"/>
                    <a:pt x="12963" y="1"/>
                  </a:cubicBezTo>
                  <a:close/>
                </a:path>
              </a:pathLst>
            </a:custGeom>
            <a:solidFill>
              <a:srgbClr val="C2BC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1" name="Google Shape;2641;p62"/>
            <p:cNvSpPr/>
            <p:nvPr/>
          </p:nvSpPr>
          <p:spPr>
            <a:xfrm>
              <a:off x="7758540" y="3565575"/>
              <a:ext cx="636277" cy="197401"/>
            </a:xfrm>
            <a:custGeom>
              <a:rect b="b" l="l" r="r" t="t"/>
              <a:pathLst>
                <a:path extrusionOk="0" h="4058" w="13080">
                  <a:moveTo>
                    <a:pt x="9997" y="1"/>
                  </a:moveTo>
                  <a:lnTo>
                    <a:pt x="2506" y="938"/>
                  </a:lnTo>
                  <a:cubicBezTo>
                    <a:pt x="2227" y="1092"/>
                    <a:pt x="1966" y="1245"/>
                    <a:pt x="1722" y="1407"/>
                  </a:cubicBezTo>
                  <a:cubicBezTo>
                    <a:pt x="532" y="2218"/>
                    <a:pt x="0" y="3093"/>
                    <a:pt x="118" y="4012"/>
                  </a:cubicBezTo>
                  <a:cubicBezTo>
                    <a:pt x="118" y="4030"/>
                    <a:pt x="118" y="4039"/>
                    <a:pt x="118" y="4057"/>
                  </a:cubicBezTo>
                  <a:lnTo>
                    <a:pt x="13080" y="2435"/>
                  </a:lnTo>
                  <a:cubicBezTo>
                    <a:pt x="13071" y="2417"/>
                    <a:pt x="13071" y="2408"/>
                    <a:pt x="13071" y="2390"/>
                  </a:cubicBezTo>
                  <a:cubicBezTo>
                    <a:pt x="12953" y="1470"/>
                    <a:pt x="12223" y="758"/>
                    <a:pt x="10871" y="262"/>
                  </a:cubicBezTo>
                  <a:cubicBezTo>
                    <a:pt x="10583" y="172"/>
                    <a:pt x="10294" y="82"/>
                    <a:pt x="99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2" name="Google Shape;2642;p62"/>
            <p:cNvSpPr/>
            <p:nvPr/>
          </p:nvSpPr>
          <p:spPr>
            <a:xfrm>
              <a:off x="7130639" y="3466487"/>
              <a:ext cx="1892096" cy="377145"/>
            </a:xfrm>
            <a:custGeom>
              <a:rect b="b" l="l" r="r" t="t"/>
              <a:pathLst>
                <a:path extrusionOk="0" h="7753" w="38896">
                  <a:moveTo>
                    <a:pt x="38526" y="1"/>
                  </a:moveTo>
                  <a:lnTo>
                    <a:pt x="22896" y="1957"/>
                  </a:lnTo>
                  <a:lnTo>
                    <a:pt x="22878" y="2110"/>
                  </a:lnTo>
                  <a:cubicBezTo>
                    <a:pt x="23175" y="2191"/>
                    <a:pt x="23464" y="2281"/>
                    <a:pt x="23752" y="2371"/>
                  </a:cubicBezTo>
                  <a:cubicBezTo>
                    <a:pt x="25068" y="2858"/>
                    <a:pt x="25789" y="3552"/>
                    <a:pt x="25907" y="4481"/>
                  </a:cubicBezTo>
                  <a:lnTo>
                    <a:pt x="25916" y="4553"/>
                  </a:lnTo>
                  <a:lnTo>
                    <a:pt x="38896" y="2930"/>
                  </a:lnTo>
                  <a:lnTo>
                    <a:pt x="38526" y="1"/>
                  </a:lnTo>
                  <a:close/>
                  <a:moveTo>
                    <a:pt x="15405" y="2903"/>
                  </a:moveTo>
                  <a:lnTo>
                    <a:pt x="1" y="4823"/>
                  </a:lnTo>
                  <a:lnTo>
                    <a:pt x="370" y="7753"/>
                  </a:lnTo>
                  <a:lnTo>
                    <a:pt x="13035" y="6166"/>
                  </a:lnTo>
                  <a:lnTo>
                    <a:pt x="13107" y="6121"/>
                  </a:lnTo>
                  <a:lnTo>
                    <a:pt x="13098" y="6040"/>
                  </a:lnTo>
                  <a:cubicBezTo>
                    <a:pt x="12990" y="5157"/>
                    <a:pt x="13521" y="4300"/>
                    <a:pt x="14675" y="3507"/>
                  </a:cubicBezTo>
                  <a:cubicBezTo>
                    <a:pt x="14910" y="3354"/>
                    <a:pt x="15171" y="3192"/>
                    <a:pt x="15450" y="3047"/>
                  </a:cubicBezTo>
                  <a:lnTo>
                    <a:pt x="15405" y="29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3" name="Google Shape;2643;p62"/>
            <p:cNvSpPr/>
            <p:nvPr/>
          </p:nvSpPr>
          <p:spPr>
            <a:xfrm>
              <a:off x="8992842" y="3474999"/>
              <a:ext cx="35997" cy="141362"/>
            </a:xfrm>
            <a:custGeom>
              <a:rect b="b" l="l" r="r" t="t"/>
              <a:pathLst>
                <a:path extrusionOk="0" h="2906" w="740">
                  <a:moveTo>
                    <a:pt x="218" y="0"/>
                  </a:moveTo>
                  <a:cubicBezTo>
                    <a:pt x="203" y="0"/>
                    <a:pt x="187" y="2"/>
                    <a:pt x="172" y="6"/>
                  </a:cubicBezTo>
                  <a:cubicBezTo>
                    <a:pt x="73" y="24"/>
                    <a:pt x="1" y="123"/>
                    <a:pt x="19" y="231"/>
                  </a:cubicBezTo>
                  <a:cubicBezTo>
                    <a:pt x="91" y="637"/>
                    <a:pt x="163" y="1052"/>
                    <a:pt x="217" y="1466"/>
                  </a:cubicBezTo>
                  <a:cubicBezTo>
                    <a:pt x="271" y="1881"/>
                    <a:pt x="334" y="2296"/>
                    <a:pt x="334" y="2710"/>
                  </a:cubicBezTo>
                  <a:cubicBezTo>
                    <a:pt x="334" y="2728"/>
                    <a:pt x="334" y="2746"/>
                    <a:pt x="334" y="2764"/>
                  </a:cubicBezTo>
                  <a:cubicBezTo>
                    <a:pt x="357" y="2848"/>
                    <a:pt x="437" y="2906"/>
                    <a:pt x="527" y="2906"/>
                  </a:cubicBezTo>
                  <a:cubicBezTo>
                    <a:pt x="543" y="2906"/>
                    <a:pt x="561" y="2904"/>
                    <a:pt x="578" y="2899"/>
                  </a:cubicBezTo>
                  <a:cubicBezTo>
                    <a:pt x="677" y="2872"/>
                    <a:pt x="740" y="2764"/>
                    <a:pt x="713" y="2665"/>
                  </a:cubicBezTo>
                  <a:cubicBezTo>
                    <a:pt x="614" y="2259"/>
                    <a:pt x="569" y="1845"/>
                    <a:pt x="523" y="1430"/>
                  </a:cubicBezTo>
                  <a:cubicBezTo>
                    <a:pt x="469" y="1016"/>
                    <a:pt x="433" y="601"/>
                    <a:pt x="406" y="177"/>
                  </a:cubicBezTo>
                  <a:cubicBezTo>
                    <a:pt x="406" y="168"/>
                    <a:pt x="406" y="168"/>
                    <a:pt x="397" y="159"/>
                  </a:cubicBezTo>
                  <a:cubicBezTo>
                    <a:pt x="382" y="67"/>
                    <a:pt x="307" y="0"/>
                    <a:pt x="2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4" name="Google Shape;2644;p62"/>
            <p:cNvSpPr/>
            <p:nvPr/>
          </p:nvSpPr>
          <p:spPr>
            <a:xfrm>
              <a:off x="8234282" y="3461525"/>
              <a:ext cx="850704" cy="234469"/>
            </a:xfrm>
            <a:custGeom>
              <a:rect b="b" l="l" r="r" t="t"/>
              <a:pathLst>
                <a:path extrusionOk="0" h="4820" w="17488">
                  <a:moveTo>
                    <a:pt x="15781" y="1"/>
                  </a:moveTo>
                  <a:cubicBezTo>
                    <a:pt x="15770" y="1"/>
                    <a:pt x="15759" y="2"/>
                    <a:pt x="15748" y="4"/>
                  </a:cubicBezTo>
                  <a:lnTo>
                    <a:pt x="190" y="1951"/>
                  </a:lnTo>
                  <a:cubicBezTo>
                    <a:pt x="118" y="1960"/>
                    <a:pt x="55" y="2005"/>
                    <a:pt x="28" y="2086"/>
                  </a:cubicBezTo>
                  <a:cubicBezTo>
                    <a:pt x="1" y="2185"/>
                    <a:pt x="55" y="2293"/>
                    <a:pt x="163" y="2329"/>
                  </a:cubicBezTo>
                  <a:cubicBezTo>
                    <a:pt x="334" y="2356"/>
                    <a:pt x="505" y="2401"/>
                    <a:pt x="668" y="2437"/>
                  </a:cubicBezTo>
                  <a:cubicBezTo>
                    <a:pt x="839" y="2473"/>
                    <a:pt x="1010" y="2509"/>
                    <a:pt x="1172" y="2564"/>
                  </a:cubicBezTo>
                  <a:cubicBezTo>
                    <a:pt x="1488" y="2672"/>
                    <a:pt x="1812" y="2807"/>
                    <a:pt x="2101" y="2987"/>
                  </a:cubicBezTo>
                  <a:cubicBezTo>
                    <a:pt x="2245" y="3077"/>
                    <a:pt x="2380" y="3176"/>
                    <a:pt x="2506" y="3294"/>
                  </a:cubicBezTo>
                  <a:cubicBezTo>
                    <a:pt x="2642" y="3393"/>
                    <a:pt x="2750" y="3528"/>
                    <a:pt x="2849" y="3663"/>
                  </a:cubicBezTo>
                  <a:cubicBezTo>
                    <a:pt x="3038" y="3934"/>
                    <a:pt x="3137" y="4267"/>
                    <a:pt x="3101" y="4592"/>
                  </a:cubicBezTo>
                  <a:cubicBezTo>
                    <a:pt x="3101" y="4628"/>
                    <a:pt x="3101" y="4655"/>
                    <a:pt x="3110" y="4682"/>
                  </a:cubicBezTo>
                  <a:cubicBezTo>
                    <a:pt x="3139" y="4767"/>
                    <a:pt x="3218" y="4819"/>
                    <a:pt x="3304" y="4819"/>
                  </a:cubicBezTo>
                  <a:cubicBezTo>
                    <a:pt x="3326" y="4819"/>
                    <a:pt x="3349" y="4816"/>
                    <a:pt x="3372" y="4808"/>
                  </a:cubicBezTo>
                  <a:cubicBezTo>
                    <a:pt x="3471" y="4772"/>
                    <a:pt x="3525" y="4655"/>
                    <a:pt x="3489" y="4547"/>
                  </a:cubicBezTo>
                  <a:cubicBezTo>
                    <a:pt x="3426" y="4366"/>
                    <a:pt x="3372" y="4186"/>
                    <a:pt x="3282" y="4024"/>
                  </a:cubicBezTo>
                  <a:cubicBezTo>
                    <a:pt x="3201" y="3853"/>
                    <a:pt x="3101" y="3699"/>
                    <a:pt x="2984" y="3555"/>
                  </a:cubicBezTo>
                  <a:cubicBezTo>
                    <a:pt x="2768" y="3276"/>
                    <a:pt x="2497" y="3032"/>
                    <a:pt x="2200" y="2834"/>
                  </a:cubicBezTo>
                  <a:cubicBezTo>
                    <a:pt x="1903" y="2645"/>
                    <a:pt x="1578" y="2482"/>
                    <a:pt x="1254" y="2338"/>
                  </a:cubicBezTo>
                  <a:cubicBezTo>
                    <a:pt x="1170" y="2301"/>
                    <a:pt x="1086" y="2267"/>
                    <a:pt x="1002" y="2233"/>
                  </a:cubicBezTo>
                  <a:lnTo>
                    <a:pt x="1002" y="2233"/>
                  </a:lnTo>
                  <a:lnTo>
                    <a:pt x="15600" y="406"/>
                  </a:lnTo>
                  <a:lnTo>
                    <a:pt x="15600" y="406"/>
                  </a:lnTo>
                  <a:lnTo>
                    <a:pt x="15613" y="508"/>
                  </a:lnTo>
                  <a:lnTo>
                    <a:pt x="15667" y="617"/>
                  </a:lnTo>
                  <a:cubicBezTo>
                    <a:pt x="15686" y="660"/>
                    <a:pt x="15726" y="687"/>
                    <a:pt x="15770" y="687"/>
                  </a:cubicBezTo>
                  <a:cubicBezTo>
                    <a:pt x="15790" y="687"/>
                    <a:pt x="15810" y="682"/>
                    <a:pt x="15829" y="671"/>
                  </a:cubicBezTo>
                  <a:cubicBezTo>
                    <a:pt x="16009" y="589"/>
                    <a:pt x="16199" y="553"/>
                    <a:pt x="16388" y="526"/>
                  </a:cubicBezTo>
                  <a:cubicBezTo>
                    <a:pt x="16483" y="517"/>
                    <a:pt x="16577" y="511"/>
                    <a:pt x="16673" y="511"/>
                  </a:cubicBezTo>
                  <a:cubicBezTo>
                    <a:pt x="16710" y="511"/>
                    <a:pt x="16747" y="512"/>
                    <a:pt x="16784" y="514"/>
                  </a:cubicBezTo>
                  <a:lnTo>
                    <a:pt x="16784" y="514"/>
                  </a:lnTo>
                  <a:cubicBezTo>
                    <a:pt x="16865" y="872"/>
                    <a:pt x="16927" y="1235"/>
                    <a:pt x="16983" y="1599"/>
                  </a:cubicBezTo>
                  <a:cubicBezTo>
                    <a:pt x="17037" y="2005"/>
                    <a:pt x="17109" y="2419"/>
                    <a:pt x="17064" y="2843"/>
                  </a:cubicBezTo>
                  <a:cubicBezTo>
                    <a:pt x="17055" y="2879"/>
                    <a:pt x="17064" y="2906"/>
                    <a:pt x="17073" y="2933"/>
                  </a:cubicBezTo>
                  <a:cubicBezTo>
                    <a:pt x="17100" y="3015"/>
                    <a:pt x="17175" y="3066"/>
                    <a:pt x="17252" y="3066"/>
                  </a:cubicBezTo>
                  <a:cubicBezTo>
                    <a:pt x="17277" y="3066"/>
                    <a:pt x="17301" y="3061"/>
                    <a:pt x="17325" y="3050"/>
                  </a:cubicBezTo>
                  <a:cubicBezTo>
                    <a:pt x="17433" y="3014"/>
                    <a:pt x="17488" y="2897"/>
                    <a:pt x="17442" y="2798"/>
                  </a:cubicBezTo>
                  <a:cubicBezTo>
                    <a:pt x="17298" y="2392"/>
                    <a:pt x="17262" y="1978"/>
                    <a:pt x="17217" y="1563"/>
                  </a:cubicBezTo>
                  <a:cubicBezTo>
                    <a:pt x="17172" y="1148"/>
                    <a:pt x="17145" y="734"/>
                    <a:pt x="17136" y="319"/>
                  </a:cubicBezTo>
                  <a:cubicBezTo>
                    <a:pt x="17136" y="220"/>
                    <a:pt x="17055" y="148"/>
                    <a:pt x="16965" y="148"/>
                  </a:cubicBezTo>
                  <a:lnTo>
                    <a:pt x="16920" y="148"/>
                  </a:lnTo>
                  <a:cubicBezTo>
                    <a:pt x="16739" y="229"/>
                    <a:pt x="16550" y="265"/>
                    <a:pt x="16361" y="292"/>
                  </a:cubicBezTo>
                  <a:cubicBezTo>
                    <a:pt x="16260" y="307"/>
                    <a:pt x="16158" y="316"/>
                    <a:pt x="16056" y="316"/>
                  </a:cubicBezTo>
                  <a:cubicBezTo>
                    <a:pt x="16031" y="316"/>
                    <a:pt x="16007" y="315"/>
                    <a:pt x="15983" y="314"/>
                  </a:cubicBezTo>
                  <a:lnTo>
                    <a:pt x="15983" y="314"/>
                  </a:lnTo>
                  <a:lnTo>
                    <a:pt x="15964" y="166"/>
                  </a:lnTo>
                  <a:cubicBezTo>
                    <a:pt x="15948" y="69"/>
                    <a:pt x="15874" y="1"/>
                    <a:pt x="157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5" name="Google Shape;2645;p62"/>
            <p:cNvSpPr/>
            <p:nvPr/>
          </p:nvSpPr>
          <p:spPr>
            <a:xfrm>
              <a:off x="9007776" y="3586979"/>
              <a:ext cx="90772" cy="141168"/>
            </a:xfrm>
            <a:custGeom>
              <a:rect b="b" l="l" r="r" t="t"/>
              <a:pathLst>
                <a:path extrusionOk="0" h="2902" w="1866">
                  <a:moveTo>
                    <a:pt x="1344" y="0"/>
                  </a:moveTo>
                  <a:cubicBezTo>
                    <a:pt x="1323" y="0"/>
                    <a:pt x="1301" y="4"/>
                    <a:pt x="1280" y="12"/>
                  </a:cubicBezTo>
                  <a:cubicBezTo>
                    <a:pt x="1172" y="48"/>
                    <a:pt x="1118" y="165"/>
                    <a:pt x="1163" y="264"/>
                  </a:cubicBezTo>
                  <a:cubicBezTo>
                    <a:pt x="1298" y="643"/>
                    <a:pt x="1334" y="1030"/>
                    <a:pt x="1379" y="1409"/>
                  </a:cubicBezTo>
                  <a:cubicBezTo>
                    <a:pt x="1397" y="1607"/>
                    <a:pt x="1415" y="1796"/>
                    <a:pt x="1424" y="1995"/>
                  </a:cubicBezTo>
                  <a:cubicBezTo>
                    <a:pt x="1438" y="2136"/>
                    <a:pt x="1446" y="2283"/>
                    <a:pt x="1450" y="2430"/>
                  </a:cubicBezTo>
                  <a:lnTo>
                    <a:pt x="1450" y="2430"/>
                  </a:lnTo>
                  <a:cubicBezTo>
                    <a:pt x="1414" y="2442"/>
                    <a:pt x="1379" y="2453"/>
                    <a:pt x="1343" y="2463"/>
                  </a:cubicBezTo>
                  <a:cubicBezTo>
                    <a:pt x="1244" y="2481"/>
                    <a:pt x="1154" y="2499"/>
                    <a:pt x="1055" y="2508"/>
                  </a:cubicBezTo>
                  <a:cubicBezTo>
                    <a:pt x="960" y="2517"/>
                    <a:pt x="865" y="2524"/>
                    <a:pt x="770" y="2524"/>
                  </a:cubicBezTo>
                  <a:cubicBezTo>
                    <a:pt x="738" y="2524"/>
                    <a:pt x="705" y="2523"/>
                    <a:pt x="673" y="2522"/>
                  </a:cubicBezTo>
                  <a:lnTo>
                    <a:pt x="673" y="2522"/>
                  </a:lnTo>
                  <a:cubicBezTo>
                    <a:pt x="626" y="2191"/>
                    <a:pt x="579" y="1854"/>
                    <a:pt x="532" y="1517"/>
                  </a:cubicBezTo>
                  <a:cubicBezTo>
                    <a:pt x="478" y="1138"/>
                    <a:pt x="433" y="751"/>
                    <a:pt x="406" y="363"/>
                  </a:cubicBezTo>
                  <a:cubicBezTo>
                    <a:pt x="406" y="354"/>
                    <a:pt x="406" y="345"/>
                    <a:pt x="406" y="345"/>
                  </a:cubicBezTo>
                  <a:cubicBezTo>
                    <a:pt x="390" y="248"/>
                    <a:pt x="308" y="180"/>
                    <a:pt x="214" y="180"/>
                  </a:cubicBezTo>
                  <a:cubicBezTo>
                    <a:pt x="203" y="180"/>
                    <a:pt x="192" y="181"/>
                    <a:pt x="180" y="183"/>
                  </a:cubicBezTo>
                  <a:cubicBezTo>
                    <a:pt x="72" y="201"/>
                    <a:pt x="0" y="300"/>
                    <a:pt x="27" y="408"/>
                  </a:cubicBezTo>
                  <a:cubicBezTo>
                    <a:pt x="90" y="796"/>
                    <a:pt x="144" y="1174"/>
                    <a:pt x="189" y="1562"/>
                  </a:cubicBezTo>
                  <a:cubicBezTo>
                    <a:pt x="234" y="1950"/>
                    <a:pt x="280" y="2337"/>
                    <a:pt x="316" y="2716"/>
                  </a:cubicBezTo>
                  <a:lnTo>
                    <a:pt x="316" y="2770"/>
                  </a:lnTo>
                  <a:cubicBezTo>
                    <a:pt x="316" y="2779"/>
                    <a:pt x="325" y="2797"/>
                    <a:pt x="334" y="2815"/>
                  </a:cubicBezTo>
                  <a:cubicBezTo>
                    <a:pt x="353" y="2868"/>
                    <a:pt x="407" y="2901"/>
                    <a:pt x="466" y="2901"/>
                  </a:cubicBezTo>
                  <a:cubicBezTo>
                    <a:pt x="488" y="2901"/>
                    <a:pt x="510" y="2897"/>
                    <a:pt x="532" y="2887"/>
                  </a:cubicBezTo>
                  <a:cubicBezTo>
                    <a:pt x="712" y="2806"/>
                    <a:pt x="902" y="2770"/>
                    <a:pt x="1091" y="2734"/>
                  </a:cubicBezTo>
                  <a:cubicBezTo>
                    <a:pt x="1181" y="2725"/>
                    <a:pt x="1280" y="2716"/>
                    <a:pt x="1370" y="2716"/>
                  </a:cubicBezTo>
                  <a:cubicBezTo>
                    <a:pt x="1469" y="2716"/>
                    <a:pt x="1569" y="2725"/>
                    <a:pt x="1668" y="2743"/>
                  </a:cubicBezTo>
                  <a:cubicBezTo>
                    <a:pt x="1677" y="2747"/>
                    <a:pt x="1688" y="2750"/>
                    <a:pt x="1700" y="2750"/>
                  </a:cubicBezTo>
                  <a:cubicBezTo>
                    <a:pt x="1713" y="2750"/>
                    <a:pt x="1726" y="2747"/>
                    <a:pt x="1740" y="2743"/>
                  </a:cubicBezTo>
                  <a:cubicBezTo>
                    <a:pt x="1812" y="2725"/>
                    <a:pt x="1866" y="2644"/>
                    <a:pt x="1839" y="2563"/>
                  </a:cubicBezTo>
                  <a:lnTo>
                    <a:pt x="1830" y="2526"/>
                  </a:lnTo>
                  <a:cubicBezTo>
                    <a:pt x="1785" y="2337"/>
                    <a:pt x="1749" y="2148"/>
                    <a:pt x="1713" y="1959"/>
                  </a:cubicBezTo>
                  <a:cubicBezTo>
                    <a:pt x="1677" y="1769"/>
                    <a:pt x="1641" y="1580"/>
                    <a:pt x="1614" y="1382"/>
                  </a:cubicBezTo>
                  <a:cubicBezTo>
                    <a:pt x="1560" y="1003"/>
                    <a:pt x="1505" y="616"/>
                    <a:pt x="1541" y="219"/>
                  </a:cubicBezTo>
                  <a:cubicBezTo>
                    <a:pt x="1551" y="192"/>
                    <a:pt x="1541" y="156"/>
                    <a:pt x="1532" y="129"/>
                  </a:cubicBezTo>
                  <a:cubicBezTo>
                    <a:pt x="1504" y="51"/>
                    <a:pt x="1425" y="0"/>
                    <a:pt x="13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6" name="Google Shape;2646;p62"/>
            <p:cNvSpPr/>
            <p:nvPr/>
          </p:nvSpPr>
          <p:spPr>
            <a:xfrm>
              <a:off x="9050291" y="3487988"/>
              <a:ext cx="305685" cy="86102"/>
            </a:xfrm>
            <a:custGeom>
              <a:rect b="b" l="l" r="r" t="t"/>
              <a:pathLst>
                <a:path extrusionOk="0" h="1770" w="6284">
                  <a:moveTo>
                    <a:pt x="208" y="0"/>
                  </a:moveTo>
                  <a:cubicBezTo>
                    <a:pt x="100" y="0"/>
                    <a:pt x="9" y="82"/>
                    <a:pt x="0" y="190"/>
                  </a:cubicBezTo>
                  <a:cubicBezTo>
                    <a:pt x="0" y="298"/>
                    <a:pt x="82" y="388"/>
                    <a:pt x="190" y="388"/>
                  </a:cubicBezTo>
                  <a:cubicBezTo>
                    <a:pt x="1172" y="442"/>
                    <a:pt x="2137" y="613"/>
                    <a:pt x="3101" y="767"/>
                  </a:cubicBezTo>
                  <a:cubicBezTo>
                    <a:pt x="3588" y="848"/>
                    <a:pt x="4066" y="938"/>
                    <a:pt x="4552" y="1019"/>
                  </a:cubicBezTo>
                  <a:cubicBezTo>
                    <a:pt x="4982" y="1100"/>
                    <a:pt x="5412" y="1189"/>
                    <a:pt x="5849" y="1278"/>
                  </a:cubicBezTo>
                  <a:lnTo>
                    <a:pt x="5849" y="1278"/>
                  </a:lnTo>
                  <a:lnTo>
                    <a:pt x="5887" y="1605"/>
                  </a:lnTo>
                  <a:cubicBezTo>
                    <a:pt x="5903" y="1695"/>
                    <a:pt x="5978" y="1770"/>
                    <a:pt x="6073" y="1770"/>
                  </a:cubicBezTo>
                  <a:cubicBezTo>
                    <a:pt x="6083" y="1770"/>
                    <a:pt x="6093" y="1769"/>
                    <a:pt x="6103" y="1767"/>
                  </a:cubicBezTo>
                  <a:cubicBezTo>
                    <a:pt x="6211" y="1758"/>
                    <a:pt x="6283" y="1659"/>
                    <a:pt x="6274" y="1551"/>
                  </a:cubicBezTo>
                  <a:lnTo>
                    <a:pt x="6211" y="1091"/>
                  </a:lnTo>
                  <a:lnTo>
                    <a:pt x="6211" y="1082"/>
                  </a:lnTo>
                  <a:cubicBezTo>
                    <a:pt x="6202" y="1001"/>
                    <a:pt x="6139" y="929"/>
                    <a:pt x="6049" y="920"/>
                  </a:cubicBezTo>
                  <a:cubicBezTo>
                    <a:pt x="5562" y="875"/>
                    <a:pt x="5075" y="812"/>
                    <a:pt x="4589" y="749"/>
                  </a:cubicBezTo>
                  <a:cubicBezTo>
                    <a:pt x="4111" y="685"/>
                    <a:pt x="3624" y="622"/>
                    <a:pt x="3137" y="550"/>
                  </a:cubicBezTo>
                  <a:cubicBezTo>
                    <a:pt x="2173" y="397"/>
                    <a:pt x="1199" y="262"/>
                    <a:pt x="244" y="9"/>
                  </a:cubicBezTo>
                  <a:cubicBezTo>
                    <a:pt x="235" y="0"/>
                    <a:pt x="217" y="0"/>
                    <a:pt x="2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7" name="Google Shape;2647;p62"/>
            <p:cNvSpPr/>
            <p:nvPr/>
          </p:nvSpPr>
          <p:spPr>
            <a:xfrm>
              <a:off x="9073980" y="3552587"/>
              <a:ext cx="283308" cy="148610"/>
            </a:xfrm>
            <a:custGeom>
              <a:rect b="b" l="l" r="r" t="t"/>
              <a:pathLst>
                <a:path extrusionOk="0" h="3055" w="5824">
                  <a:moveTo>
                    <a:pt x="5588" y="1"/>
                  </a:moveTo>
                  <a:cubicBezTo>
                    <a:pt x="5570" y="1"/>
                    <a:pt x="5553" y="3"/>
                    <a:pt x="5535" y="6"/>
                  </a:cubicBezTo>
                  <a:cubicBezTo>
                    <a:pt x="5418" y="34"/>
                    <a:pt x="5336" y="160"/>
                    <a:pt x="5373" y="277"/>
                  </a:cubicBezTo>
                  <a:lnTo>
                    <a:pt x="5406" y="415"/>
                  </a:lnTo>
                  <a:lnTo>
                    <a:pt x="5406" y="415"/>
                  </a:lnTo>
                  <a:cubicBezTo>
                    <a:pt x="5013" y="613"/>
                    <a:pt x="4620" y="805"/>
                    <a:pt x="4228" y="989"/>
                  </a:cubicBezTo>
                  <a:cubicBezTo>
                    <a:pt x="3786" y="1196"/>
                    <a:pt x="3335" y="1395"/>
                    <a:pt x="2885" y="1584"/>
                  </a:cubicBezTo>
                  <a:cubicBezTo>
                    <a:pt x="2434" y="1773"/>
                    <a:pt x="1983" y="1972"/>
                    <a:pt x="1524" y="2152"/>
                  </a:cubicBezTo>
                  <a:cubicBezTo>
                    <a:pt x="1073" y="2332"/>
                    <a:pt x="613" y="2512"/>
                    <a:pt x="153" y="2675"/>
                  </a:cubicBezTo>
                  <a:cubicBezTo>
                    <a:pt x="144" y="2684"/>
                    <a:pt x="135" y="2684"/>
                    <a:pt x="126" y="2684"/>
                  </a:cubicBezTo>
                  <a:cubicBezTo>
                    <a:pt x="36" y="2738"/>
                    <a:pt x="0" y="2855"/>
                    <a:pt x="45" y="2945"/>
                  </a:cubicBezTo>
                  <a:cubicBezTo>
                    <a:pt x="77" y="3016"/>
                    <a:pt x="146" y="3054"/>
                    <a:pt x="219" y="3054"/>
                  </a:cubicBezTo>
                  <a:cubicBezTo>
                    <a:pt x="248" y="3054"/>
                    <a:pt x="278" y="3048"/>
                    <a:pt x="307" y="3035"/>
                  </a:cubicBezTo>
                  <a:cubicBezTo>
                    <a:pt x="748" y="2810"/>
                    <a:pt x="1190" y="2602"/>
                    <a:pt x="1632" y="2395"/>
                  </a:cubicBezTo>
                  <a:cubicBezTo>
                    <a:pt x="2073" y="2188"/>
                    <a:pt x="2524" y="1990"/>
                    <a:pt x="2975" y="1791"/>
                  </a:cubicBezTo>
                  <a:cubicBezTo>
                    <a:pt x="3416" y="1593"/>
                    <a:pt x="3876" y="1404"/>
                    <a:pt x="4327" y="1214"/>
                  </a:cubicBezTo>
                  <a:cubicBezTo>
                    <a:pt x="4778" y="1034"/>
                    <a:pt x="5237" y="854"/>
                    <a:pt x="5706" y="701"/>
                  </a:cubicBezTo>
                  <a:cubicBezTo>
                    <a:pt x="5769" y="674"/>
                    <a:pt x="5823" y="610"/>
                    <a:pt x="5823" y="529"/>
                  </a:cubicBezTo>
                  <a:lnTo>
                    <a:pt x="5823" y="493"/>
                  </a:lnTo>
                  <a:lnTo>
                    <a:pt x="5814" y="223"/>
                  </a:lnTo>
                  <a:cubicBezTo>
                    <a:pt x="5814" y="205"/>
                    <a:pt x="5814" y="187"/>
                    <a:pt x="5805" y="169"/>
                  </a:cubicBezTo>
                  <a:cubicBezTo>
                    <a:pt x="5782" y="68"/>
                    <a:pt x="5692" y="1"/>
                    <a:pt x="55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8" name="Google Shape;2648;p62"/>
            <p:cNvSpPr/>
            <p:nvPr/>
          </p:nvSpPr>
          <p:spPr>
            <a:xfrm>
              <a:off x="7051300" y="3556236"/>
              <a:ext cx="1992937" cy="418201"/>
            </a:xfrm>
            <a:custGeom>
              <a:rect b="b" l="l" r="r" t="t"/>
              <a:pathLst>
                <a:path extrusionOk="0" h="8597" w="40969">
                  <a:moveTo>
                    <a:pt x="24542" y="1"/>
                  </a:moveTo>
                  <a:cubicBezTo>
                    <a:pt x="24531" y="1"/>
                    <a:pt x="24520" y="2"/>
                    <a:pt x="24509" y="4"/>
                  </a:cubicBezTo>
                  <a:lnTo>
                    <a:pt x="18812" y="761"/>
                  </a:lnTo>
                  <a:lnTo>
                    <a:pt x="15964" y="1130"/>
                  </a:lnTo>
                  <a:lnTo>
                    <a:pt x="13115" y="1491"/>
                  </a:lnTo>
                  <a:cubicBezTo>
                    <a:pt x="11213" y="1734"/>
                    <a:pt x="9311" y="1978"/>
                    <a:pt x="7409" y="2203"/>
                  </a:cubicBezTo>
                  <a:cubicBezTo>
                    <a:pt x="5508" y="2437"/>
                    <a:pt x="3606" y="2654"/>
                    <a:pt x="1695" y="2861"/>
                  </a:cubicBezTo>
                  <a:cubicBezTo>
                    <a:pt x="1586" y="2870"/>
                    <a:pt x="1514" y="2969"/>
                    <a:pt x="1532" y="3068"/>
                  </a:cubicBezTo>
                  <a:lnTo>
                    <a:pt x="1532" y="3077"/>
                  </a:lnTo>
                  <a:lnTo>
                    <a:pt x="1544" y="3172"/>
                  </a:lnTo>
                  <a:lnTo>
                    <a:pt x="1544" y="3172"/>
                  </a:lnTo>
                  <a:lnTo>
                    <a:pt x="171" y="3339"/>
                  </a:lnTo>
                  <a:cubicBezTo>
                    <a:pt x="72" y="3357"/>
                    <a:pt x="0" y="3438"/>
                    <a:pt x="9" y="3537"/>
                  </a:cubicBezTo>
                  <a:lnTo>
                    <a:pt x="9" y="3555"/>
                  </a:lnTo>
                  <a:cubicBezTo>
                    <a:pt x="36" y="4366"/>
                    <a:pt x="117" y="5169"/>
                    <a:pt x="216" y="5962"/>
                  </a:cubicBezTo>
                  <a:cubicBezTo>
                    <a:pt x="316" y="6764"/>
                    <a:pt x="433" y="7557"/>
                    <a:pt x="604" y="8350"/>
                  </a:cubicBezTo>
                  <a:lnTo>
                    <a:pt x="613" y="8368"/>
                  </a:lnTo>
                  <a:cubicBezTo>
                    <a:pt x="630" y="8461"/>
                    <a:pt x="710" y="8523"/>
                    <a:pt x="802" y="8523"/>
                  </a:cubicBezTo>
                  <a:cubicBezTo>
                    <a:pt x="808" y="8523"/>
                    <a:pt x="814" y="8522"/>
                    <a:pt x="820" y="8522"/>
                  </a:cubicBezTo>
                  <a:lnTo>
                    <a:pt x="2189" y="8348"/>
                  </a:lnTo>
                  <a:lnTo>
                    <a:pt x="2189" y="8348"/>
                  </a:lnTo>
                  <a:lnTo>
                    <a:pt x="2199" y="8423"/>
                  </a:lnTo>
                  <a:lnTo>
                    <a:pt x="2199" y="8432"/>
                  </a:lnTo>
                  <a:lnTo>
                    <a:pt x="2199" y="8441"/>
                  </a:lnTo>
                  <a:cubicBezTo>
                    <a:pt x="2216" y="8529"/>
                    <a:pt x="2297" y="8597"/>
                    <a:pt x="2385" y="8597"/>
                  </a:cubicBezTo>
                  <a:cubicBezTo>
                    <a:pt x="2395" y="8597"/>
                    <a:pt x="2405" y="8596"/>
                    <a:pt x="2416" y="8594"/>
                  </a:cubicBezTo>
                  <a:cubicBezTo>
                    <a:pt x="5598" y="8089"/>
                    <a:pt x="8798" y="7701"/>
                    <a:pt x="11998" y="7305"/>
                  </a:cubicBezTo>
                  <a:lnTo>
                    <a:pt x="21588" y="6124"/>
                  </a:lnTo>
                  <a:lnTo>
                    <a:pt x="31188" y="4943"/>
                  </a:lnTo>
                  <a:lnTo>
                    <a:pt x="40779" y="3789"/>
                  </a:lnTo>
                  <a:lnTo>
                    <a:pt x="40788" y="3789"/>
                  </a:lnTo>
                  <a:cubicBezTo>
                    <a:pt x="40887" y="3780"/>
                    <a:pt x="40968" y="3681"/>
                    <a:pt x="40950" y="3573"/>
                  </a:cubicBezTo>
                  <a:lnTo>
                    <a:pt x="40914" y="3303"/>
                  </a:lnTo>
                  <a:cubicBezTo>
                    <a:pt x="40906" y="3201"/>
                    <a:pt x="40817" y="3131"/>
                    <a:pt x="40716" y="3131"/>
                  </a:cubicBezTo>
                  <a:cubicBezTo>
                    <a:pt x="40710" y="3131"/>
                    <a:pt x="40704" y="3131"/>
                    <a:pt x="40698" y="3131"/>
                  </a:cubicBezTo>
                  <a:cubicBezTo>
                    <a:pt x="40599" y="3149"/>
                    <a:pt x="40518" y="3249"/>
                    <a:pt x="40536" y="3348"/>
                  </a:cubicBezTo>
                  <a:lnTo>
                    <a:pt x="40544" y="3427"/>
                  </a:lnTo>
                  <a:lnTo>
                    <a:pt x="40544" y="3427"/>
                  </a:lnTo>
                  <a:lnTo>
                    <a:pt x="31152" y="4655"/>
                  </a:lnTo>
                  <a:lnTo>
                    <a:pt x="21561" y="5872"/>
                  </a:lnTo>
                  <a:lnTo>
                    <a:pt x="11971" y="7098"/>
                  </a:lnTo>
                  <a:cubicBezTo>
                    <a:pt x="8834" y="7495"/>
                    <a:pt x="5706" y="7893"/>
                    <a:pt x="2562" y="8188"/>
                  </a:cubicBezTo>
                  <a:lnTo>
                    <a:pt x="2562" y="8188"/>
                  </a:lnTo>
                  <a:lnTo>
                    <a:pt x="2551" y="8107"/>
                  </a:lnTo>
                  <a:cubicBezTo>
                    <a:pt x="2534" y="8005"/>
                    <a:pt x="2453" y="7935"/>
                    <a:pt x="2353" y="7935"/>
                  </a:cubicBezTo>
                  <a:cubicBezTo>
                    <a:pt x="2347" y="7935"/>
                    <a:pt x="2341" y="7935"/>
                    <a:pt x="2335" y="7936"/>
                  </a:cubicBezTo>
                  <a:lnTo>
                    <a:pt x="984" y="8108"/>
                  </a:lnTo>
                  <a:lnTo>
                    <a:pt x="984" y="8108"/>
                  </a:lnTo>
                  <a:cubicBezTo>
                    <a:pt x="950" y="7364"/>
                    <a:pt x="866" y="6627"/>
                    <a:pt x="775" y="5899"/>
                  </a:cubicBezTo>
                  <a:cubicBezTo>
                    <a:pt x="684" y="5161"/>
                    <a:pt x="578" y="4430"/>
                    <a:pt x="428" y="3701"/>
                  </a:cubicBezTo>
                  <a:lnTo>
                    <a:pt x="428" y="3701"/>
                  </a:lnTo>
                  <a:lnTo>
                    <a:pt x="1785" y="3528"/>
                  </a:lnTo>
                  <a:cubicBezTo>
                    <a:pt x="1884" y="3519"/>
                    <a:pt x="1965" y="3420"/>
                    <a:pt x="1947" y="3312"/>
                  </a:cubicBezTo>
                  <a:lnTo>
                    <a:pt x="1935" y="3213"/>
                  </a:lnTo>
                  <a:lnTo>
                    <a:pt x="1935" y="3213"/>
                  </a:lnTo>
                  <a:cubicBezTo>
                    <a:pt x="3766" y="2952"/>
                    <a:pt x="5606" y="2700"/>
                    <a:pt x="7437" y="2464"/>
                  </a:cubicBezTo>
                  <a:cubicBezTo>
                    <a:pt x="9338" y="2221"/>
                    <a:pt x="11240" y="1987"/>
                    <a:pt x="13142" y="1752"/>
                  </a:cubicBezTo>
                  <a:lnTo>
                    <a:pt x="16000" y="1401"/>
                  </a:lnTo>
                  <a:lnTo>
                    <a:pt x="18848" y="1058"/>
                  </a:lnTo>
                  <a:lnTo>
                    <a:pt x="24554" y="382"/>
                  </a:lnTo>
                  <a:lnTo>
                    <a:pt x="24563" y="382"/>
                  </a:lnTo>
                  <a:cubicBezTo>
                    <a:pt x="24671" y="373"/>
                    <a:pt x="24743" y="274"/>
                    <a:pt x="24725" y="166"/>
                  </a:cubicBezTo>
                  <a:cubicBezTo>
                    <a:pt x="24717" y="69"/>
                    <a:pt x="24637" y="1"/>
                    <a:pt x="245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9" name="Google Shape;2649;p62"/>
            <p:cNvSpPr/>
            <p:nvPr/>
          </p:nvSpPr>
          <p:spPr>
            <a:xfrm>
              <a:off x="7753724" y="3601377"/>
              <a:ext cx="138152" cy="171960"/>
            </a:xfrm>
            <a:custGeom>
              <a:rect b="b" l="l" r="r" t="t"/>
              <a:pathLst>
                <a:path extrusionOk="0" h="3535" w="2840">
                  <a:moveTo>
                    <a:pt x="2624" y="1"/>
                  </a:moveTo>
                  <a:cubicBezTo>
                    <a:pt x="2587" y="1"/>
                    <a:pt x="2549" y="11"/>
                    <a:pt x="2515" y="31"/>
                  </a:cubicBezTo>
                  <a:lnTo>
                    <a:pt x="2065" y="329"/>
                  </a:lnTo>
                  <a:cubicBezTo>
                    <a:pt x="1920" y="428"/>
                    <a:pt x="1767" y="509"/>
                    <a:pt x="1623" y="626"/>
                  </a:cubicBezTo>
                  <a:cubicBezTo>
                    <a:pt x="1343" y="842"/>
                    <a:pt x="1064" y="1068"/>
                    <a:pt x="821" y="1338"/>
                  </a:cubicBezTo>
                  <a:cubicBezTo>
                    <a:pt x="577" y="1599"/>
                    <a:pt x="370" y="1897"/>
                    <a:pt x="217" y="2239"/>
                  </a:cubicBezTo>
                  <a:cubicBezTo>
                    <a:pt x="63" y="2582"/>
                    <a:pt x="0" y="2961"/>
                    <a:pt x="27" y="3339"/>
                  </a:cubicBezTo>
                  <a:lnTo>
                    <a:pt x="27" y="3348"/>
                  </a:lnTo>
                  <a:cubicBezTo>
                    <a:pt x="27" y="3357"/>
                    <a:pt x="27" y="3375"/>
                    <a:pt x="27" y="3384"/>
                  </a:cubicBezTo>
                  <a:cubicBezTo>
                    <a:pt x="51" y="3469"/>
                    <a:pt x="133" y="3534"/>
                    <a:pt x="224" y="3534"/>
                  </a:cubicBezTo>
                  <a:cubicBezTo>
                    <a:pt x="240" y="3534"/>
                    <a:pt x="255" y="3532"/>
                    <a:pt x="271" y="3528"/>
                  </a:cubicBezTo>
                  <a:cubicBezTo>
                    <a:pt x="370" y="3501"/>
                    <a:pt x="433" y="3393"/>
                    <a:pt x="415" y="3294"/>
                  </a:cubicBezTo>
                  <a:cubicBezTo>
                    <a:pt x="334" y="2979"/>
                    <a:pt x="361" y="2654"/>
                    <a:pt x="478" y="2348"/>
                  </a:cubicBezTo>
                  <a:cubicBezTo>
                    <a:pt x="595" y="2041"/>
                    <a:pt x="794" y="1762"/>
                    <a:pt x="1019" y="1518"/>
                  </a:cubicBezTo>
                  <a:cubicBezTo>
                    <a:pt x="1253" y="1275"/>
                    <a:pt x="1524" y="1059"/>
                    <a:pt x="1803" y="878"/>
                  </a:cubicBezTo>
                  <a:lnTo>
                    <a:pt x="1911" y="806"/>
                  </a:lnTo>
                  <a:lnTo>
                    <a:pt x="2019" y="743"/>
                  </a:lnTo>
                  <a:cubicBezTo>
                    <a:pt x="2092" y="698"/>
                    <a:pt x="2173" y="653"/>
                    <a:pt x="2245" y="617"/>
                  </a:cubicBezTo>
                  <a:cubicBezTo>
                    <a:pt x="2398" y="536"/>
                    <a:pt x="2542" y="455"/>
                    <a:pt x="2695" y="374"/>
                  </a:cubicBezTo>
                  <a:lnTo>
                    <a:pt x="2714" y="365"/>
                  </a:lnTo>
                  <a:cubicBezTo>
                    <a:pt x="2714" y="365"/>
                    <a:pt x="2723" y="365"/>
                    <a:pt x="2732" y="356"/>
                  </a:cubicBezTo>
                  <a:cubicBezTo>
                    <a:pt x="2822" y="301"/>
                    <a:pt x="2840" y="175"/>
                    <a:pt x="2786" y="85"/>
                  </a:cubicBezTo>
                  <a:cubicBezTo>
                    <a:pt x="2746" y="29"/>
                    <a:pt x="2686" y="1"/>
                    <a:pt x="26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0" name="Google Shape;2650;p62"/>
            <p:cNvSpPr/>
            <p:nvPr/>
          </p:nvSpPr>
          <p:spPr>
            <a:xfrm>
              <a:off x="8276797" y="3673322"/>
              <a:ext cx="127207" cy="161161"/>
            </a:xfrm>
            <a:custGeom>
              <a:rect b="b" l="l" r="r" t="t"/>
              <a:pathLst>
                <a:path extrusionOk="0" h="3313" w="2615">
                  <a:moveTo>
                    <a:pt x="2417" y="0"/>
                  </a:moveTo>
                  <a:cubicBezTo>
                    <a:pt x="2405" y="0"/>
                    <a:pt x="2393" y="1"/>
                    <a:pt x="2381" y="3"/>
                  </a:cubicBezTo>
                  <a:cubicBezTo>
                    <a:pt x="2272" y="30"/>
                    <a:pt x="2209" y="129"/>
                    <a:pt x="2227" y="238"/>
                  </a:cubicBezTo>
                  <a:cubicBezTo>
                    <a:pt x="2254" y="382"/>
                    <a:pt x="2272" y="526"/>
                    <a:pt x="2254" y="670"/>
                  </a:cubicBezTo>
                  <a:cubicBezTo>
                    <a:pt x="2245" y="815"/>
                    <a:pt x="2218" y="968"/>
                    <a:pt x="2155" y="1103"/>
                  </a:cubicBezTo>
                  <a:cubicBezTo>
                    <a:pt x="2056" y="1382"/>
                    <a:pt x="1876" y="1644"/>
                    <a:pt x="1668" y="1869"/>
                  </a:cubicBezTo>
                  <a:cubicBezTo>
                    <a:pt x="1461" y="2104"/>
                    <a:pt x="1218" y="2302"/>
                    <a:pt x="965" y="2473"/>
                  </a:cubicBezTo>
                  <a:cubicBezTo>
                    <a:pt x="830" y="2563"/>
                    <a:pt x="704" y="2653"/>
                    <a:pt x="569" y="2735"/>
                  </a:cubicBezTo>
                  <a:cubicBezTo>
                    <a:pt x="434" y="2807"/>
                    <a:pt x="298" y="2879"/>
                    <a:pt x="154" y="2942"/>
                  </a:cubicBezTo>
                  <a:cubicBezTo>
                    <a:pt x="145" y="2942"/>
                    <a:pt x="136" y="2951"/>
                    <a:pt x="127" y="2951"/>
                  </a:cubicBezTo>
                  <a:cubicBezTo>
                    <a:pt x="28" y="3005"/>
                    <a:pt x="1" y="3131"/>
                    <a:pt x="64" y="3221"/>
                  </a:cubicBezTo>
                  <a:cubicBezTo>
                    <a:pt x="99" y="3280"/>
                    <a:pt x="162" y="3312"/>
                    <a:pt x="226" y="3312"/>
                  </a:cubicBezTo>
                  <a:cubicBezTo>
                    <a:pt x="260" y="3312"/>
                    <a:pt x="294" y="3303"/>
                    <a:pt x="325" y="3284"/>
                  </a:cubicBezTo>
                  <a:lnTo>
                    <a:pt x="334" y="3284"/>
                  </a:lnTo>
                  <a:cubicBezTo>
                    <a:pt x="614" y="3104"/>
                    <a:pt x="875" y="2906"/>
                    <a:pt x="1128" y="2707"/>
                  </a:cubicBezTo>
                  <a:cubicBezTo>
                    <a:pt x="1389" y="2500"/>
                    <a:pt x="1632" y="2284"/>
                    <a:pt x="1849" y="2031"/>
                  </a:cubicBezTo>
                  <a:cubicBezTo>
                    <a:pt x="2065" y="1788"/>
                    <a:pt x="2263" y="1518"/>
                    <a:pt x="2399" y="1202"/>
                  </a:cubicBezTo>
                  <a:cubicBezTo>
                    <a:pt x="2543" y="896"/>
                    <a:pt x="2615" y="553"/>
                    <a:pt x="2615" y="193"/>
                  </a:cubicBezTo>
                  <a:cubicBezTo>
                    <a:pt x="2615" y="184"/>
                    <a:pt x="2615" y="166"/>
                    <a:pt x="2615" y="157"/>
                  </a:cubicBezTo>
                  <a:cubicBezTo>
                    <a:pt x="2591" y="61"/>
                    <a:pt x="2510" y="0"/>
                    <a:pt x="24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1" name="Google Shape;2651;p62"/>
            <p:cNvSpPr/>
            <p:nvPr/>
          </p:nvSpPr>
          <p:spPr>
            <a:xfrm>
              <a:off x="7126261" y="3708687"/>
              <a:ext cx="37311" cy="143746"/>
            </a:xfrm>
            <a:custGeom>
              <a:rect b="b" l="l" r="r" t="t"/>
              <a:pathLst>
                <a:path extrusionOk="0" h="2955" w="767">
                  <a:moveTo>
                    <a:pt x="226" y="1"/>
                  </a:moveTo>
                  <a:cubicBezTo>
                    <a:pt x="211" y="1"/>
                    <a:pt x="196" y="3"/>
                    <a:pt x="181" y="6"/>
                  </a:cubicBezTo>
                  <a:cubicBezTo>
                    <a:pt x="73" y="24"/>
                    <a:pt x="0" y="124"/>
                    <a:pt x="27" y="232"/>
                  </a:cubicBezTo>
                  <a:cubicBezTo>
                    <a:pt x="100" y="637"/>
                    <a:pt x="163" y="1052"/>
                    <a:pt x="217" y="1467"/>
                  </a:cubicBezTo>
                  <a:lnTo>
                    <a:pt x="307" y="2089"/>
                  </a:lnTo>
                  <a:cubicBezTo>
                    <a:pt x="325" y="2296"/>
                    <a:pt x="379" y="2494"/>
                    <a:pt x="334" y="2711"/>
                  </a:cubicBezTo>
                  <a:cubicBezTo>
                    <a:pt x="325" y="2756"/>
                    <a:pt x="334" y="2801"/>
                    <a:pt x="352" y="2837"/>
                  </a:cubicBezTo>
                  <a:cubicBezTo>
                    <a:pt x="384" y="2914"/>
                    <a:pt x="458" y="2955"/>
                    <a:pt x="534" y="2955"/>
                  </a:cubicBezTo>
                  <a:cubicBezTo>
                    <a:pt x="564" y="2955"/>
                    <a:pt x="594" y="2949"/>
                    <a:pt x="622" y="2936"/>
                  </a:cubicBezTo>
                  <a:cubicBezTo>
                    <a:pt x="722" y="2891"/>
                    <a:pt x="767" y="2765"/>
                    <a:pt x="722" y="2666"/>
                  </a:cubicBezTo>
                  <a:cubicBezTo>
                    <a:pt x="622" y="2467"/>
                    <a:pt x="622" y="2251"/>
                    <a:pt x="595" y="2053"/>
                  </a:cubicBezTo>
                  <a:lnTo>
                    <a:pt x="523" y="1431"/>
                  </a:lnTo>
                  <a:cubicBezTo>
                    <a:pt x="478" y="1016"/>
                    <a:pt x="433" y="601"/>
                    <a:pt x="406" y="178"/>
                  </a:cubicBezTo>
                  <a:cubicBezTo>
                    <a:pt x="406" y="178"/>
                    <a:pt x="406" y="169"/>
                    <a:pt x="406" y="160"/>
                  </a:cubicBezTo>
                  <a:cubicBezTo>
                    <a:pt x="391" y="67"/>
                    <a:pt x="316" y="1"/>
                    <a:pt x="2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2" name="Google Shape;2652;p62"/>
            <p:cNvSpPr/>
            <p:nvPr/>
          </p:nvSpPr>
          <p:spPr>
            <a:xfrm>
              <a:off x="7753724" y="3752661"/>
              <a:ext cx="159215" cy="130125"/>
            </a:xfrm>
            <a:custGeom>
              <a:rect b="b" l="l" r="r" t="t"/>
              <a:pathLst>
                <a:path extrusionOk="0" h="2675" w="3273">
                  <a:moveTo>
                    <a:pt x="215" y="1"/>
                  </a:moveTo>
                  <a:cubicBezTo>
                    <a:pt x="203" y="1"/>
                    <a:pt x="192" y="2"/>
                    <a:pt x="181" y="4"/>
                  </a:cubicBezTo>
                  <a:cubicBezTo>
                    <a:pt x="72" y="31"/>
                    <a:pt x="0" y="130"/>
                    <a:pt x="27" y="238"/>
                  </a:cubicBezTo>
                  <a:cubicBezTo>
                    <a:pt x="99" y="581"/>
                    <a:pt x="253" y="905"/>
                    <a:pt x="460" y="1176"/>
                  </a:cubicBezTo>
                  <a:cubicBezTo>
                    <a:pt x="676" y="1446"/>
                    <a:pt x="938" y="1662"/>
                    <a:pt x="1208" y="1843"/>
                  </a:cubicBezTo>
                  <a:cubicBezTo>
                    <a:pt x="1488" y="2023"/>
                    <a:pt x="1776" y="2176"/>
                    <a:pt x="2083" y="2302"/>
                  </a:cubicBezTo>
                  <a:cubicBezTo>
                    <a:pt x="2371" y="2438"/>
                    <a:pt x="2677" y="2564"/>
                    <a:pt x="3002" y="2663"/>
                  </a:cubicBezTo>
                  <a:cubicBezTo>
                    <a:pt x="3011" y="2663"/>
                    <a:pt x="3020" y="2672"/>
                    <a:pt x="3029" y="2672"/>
                  </a:cubicBezTo>
                  <a:cubicBezTo>
                    <a:pt x="3039" y="2674"/>
                    <a:pt x="3049" y="2674"/>
                    <a:pt x="3059" y="2674"/>
                  </a:cubicBezTo>
                  <a:cubicBezTo>
                    <a:pt x="3155" y="2674"/>
                    <a:pt x="3238" y="2599"/>
                    <a:pt x="3254" y="2510"/>
                  </a:cubicBezTo>
                  <a:cubicBezTo>
                    <a:pt x="3272" y="2402"/>
                    <a:pt x="3191" y="2302"/>
                    <a:pt x="3092" y="2284"/>
                  </a:cubicBezTo>
                  <a:cubicBezTo>
                    <a:pt x="2939" y="2266"/>
                    <a:pt x="2786" y="2230"/>
                    <a:pt x="2641" y="2185"/>
                  </a:cubicBezTo>
                  <a:cubicBezTo>
                    <a:pt x="2488" y="2140"/>
                    <a:pt x="2335" y="2086"/>
                    <a:pt x="2191" y="2032"/>
                  </a:cubicBezTo>
                  <a:cubicBezTo>
                    <a:pt x="1902" y="1915"/>
                    <a:pt x="1623" y="1789"/>
                    <a:pt x="1361" y="1608"/>
                  </a:cubicBezTo>
                  <a:cubicBezTo>
                    <a:pt x="1118" y="1437"/>
                    <a:pt x="875" y="1239"/>
                    <a:pt x="712" y="986"/>
                  </a:cubicBezTo>
                  <a:cubicBezTo>
                    <a:pt x="622" y="869"/>
                    <a:pt x="559" y="734"/>
                    <a:pt x="505" y="599"/>
                  </a:cubicBezTo>
                  <a:cubicBezTo>
                    <a:pt x="451" y="464"/>
                    <a:pt x="424" y="319"/>
                    <a:pt x="415" y="175"/>
                  </a:cubicBezTo>
                  <a:lnTo>
                    <a:pt x="406" y="175"/>
                  </a:lnTo>
                  <a:cubicBezTo>
                    <a:pt x="406" y="166"/>
                    <a:pt x="406" y="166"/>
                    <a:pt x="406" y="157"/>
                  </a:cubicBezTo>
                  <a:cubicBezTo>
                    <a:pt x="390" y="61"/>
                    <a:pt x="303" y="1"/>
                    <a:pt x="2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3" name="Google Shape;2653;p62"/>
            <p:cNvSpPr/>
            <p:nvPr/>
          </p:nvSpPr>
          <p:spPr>
            <a:xfrm>
              <a:off x="7140708" y="3828157"/>
              <a:ext cx="36046" cy="134163"/>
            </a:xfrm>
            <a:custGeom>
              <a:rect b="b" l="l" r="r" t="t"/>
              <a:pathLst>
                <a:path extrusionOk="0" h="2758" w="741">
                  <a:moveTo>
                    <a:pt x="230" y="0"/>
                  </a:moveTo>
                  <a:cubicBezTo>
                    <a:pt x="208" y="0"/>
                    <a:pt x="186" y="4"/>
                    <a:pt x="163" y="11"/>
                  </a:cubicBezTo>
                  <a:cubicBezTo>
                    <a:pt x="64" y="38"/>
                    <a:pt x="1" y="155"/>
                    <a:pt x="37" y="255"/>
                  </a:cubicBezTo>
                  <a:cubicBezTo>
                    <a:pt x="163" y="633"/>
                    <a:pt x="208" y="1021"/>
                    <a:pt x="253" y="1399"/>
                  </a:cubicBezTo>
                  <a:cubicBezTo>
                    <a:pt x="289" y="1787"/>
                    <a:pt x="325" y="2175"/>
                    <a:pt x="325" y="2562"/>
                  </a:cubicBezTo>
                  <a:cubicBezTo>
                    <a:pt x="325" y="2580"/>
                    <a:pt x="325" y="2598"/>
                    <a:pt x="334" y="2607"/>
                  </a:cubicBezTo>
                  <a:cubicBezTo>
                    <a:pt x="357" y="2698"/>
                    <a:pt x="431" y="2758"/>
                    <a:pt x="519" y="2758"/>
                  </a:cubicBezTo>
                  <a:cubicBezTo>
                    <a:pt x="535" y="2758"/>
                    <a:pt x="552" y="2756"/>
                    <a:pt x="569" y="2751"/>
                  </a:cubicBezTo>
                  <a:cubicBezTo>
                    <a:pt x="677" y="2724"/>
                    <a:pt x="740" y="2625"/>
                    <a:pt x="713" y="2517"/>
                  </a:cubicBezTo>
                  <a:cubicBezTo>
                    <a:pt x="623" y="2138"/>
                    <a:pt x="551" y="1760"/>
                    <a:pt x="497" y="1372"/>
                  </a:cubicBezTo>
                  <a:cubicBezTo>
                    <a:pt x="443" y="985"/>
                    <a:pt x="397" y="606"/>
                    <a:pt x="425" y="210"/>
                  </a:cubicBezTo>
                  <a:cubicBezTo>
                    <a:pt x="425" y="182"/>
                    <a:pt x="425" y="155"/>
                    <a:pt x="416" y="137"/>
                  </a:cubicBezTo>
                  <a:cubicBezTo>
                    <a:pt x="387" y="52"/>
                    <a:pt x="313" y="0"/>
                    <a:pt x="2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54" name="Google Shape;2654;p62"/>
          <p:cNvGrpSpPr/>
          <p:nvPr/>
        </p:nvGrpSpPr>
        <p:grpSpPr>
          <a:xfrm>
            <a:off x="2309231" y="2526025"/>
            <a:ext cx="4693836" cy="176025"/>
            <a:chOff x="4345425" y="2175475"/>
            <a:chExt cx="800750" cy="176025"/>
          </a:xfrm>
        </p:grpSpPr>
        <p:sp>
          <p:nvSpPr>
            <p:cNvPr id="2655" name="Google Shape;2655;p62"/>
            <p:cNvSpPr/>
            <p:nvPr/>
          </p:nvSpPr>
          <p:spPr>
            <a:xfrm>
              <a:off x="4351850" y="2175475"/>
              <a:ext cx="763000" cy="156275"/>
            </a:xfrm>
            <a:custGeom>
              <a:rect b="b" l="l" r="r" t="t"/>
              <a:pathLst>
                <a:path extrusionOk="0" h="6251" w="3052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6" name="Google Shape;2656;p62"/>
            <p:cNvSpPr/>
            <p:nvPr/>
          </p:nvSpPr>
          <p:spPr>
            <a:xfrm>
              <a:off x="4345425" y="2195925"/>
              <a:ext cx="800750" cy="155575"/>
            </a:xfrm>
            <a:custGeom>
              <a:rect b="b" l="l" r="r" t="t"/>
              <a:pathLst>
                <a:path extrusionOk="0" h="6223" w="3203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57" name="Google Shape;2657;p62"/>
          <p:cNvGrpSpPr/>
          <p:nvPr/>
        </p:nvGrpSpPr>
        <p:grpSpPr>
          <a:xfrm rot="885079">
            <a:off x="7604993" y="215362"/>
            <a:ext cx="841400" cy="534968"/>
            <a:chOff x="5501450" y="2545600"/>
            <a:chExt cx="639525" cy="438000"/>
          </a:xfrm>
        </p:grpSpPr>
        <p:sp>
          <p:nvSpPr>
            <p:cNvPr id="2658" name="Google Shape;2658;p62"/>
            <p:cNvSpPr/>
            <p:nvPr/>
          </p:nvSpPr>
          <p:spPr>
            <a:xfrm>
              <a:off x="5501450" y="2545600"/>
              <a:ext cx="639525" cy="438000"/>
            </a:xfrm>
            <a:custGeom>
              <a:rect b="b" l="l" r="r" t="t"/>
              <a:pathLst>
                <a:path extrusionOk="0" h="17520" w="25581">
                  <a:moveTo>
                    <a:pt x="2054" y="916"/>
                  </a:moveTo>
                  <a:cubicBezTo>
                    <a:pt x="4249" y="1273"/>
                    <a:pt x="6534" y="1376"/>
                    <a:pt x="8837" y="1376"/>
                  </a:cubicBezTo>
                  <a:cubicBezTo>
                    <a:pt x="11993" y="1376"/>
                    <a:pt x="15185" y="1183"/>
                    <a:pt x="18229" y="1183"/>
                  </a:cubicBezTo>
                  <a:cubicBezTo>
                    <a:pt x="18767" y="1183"/>
                    <a:pt x="19366" y="1142"/>
                    <a:pt x="19969" y="1142"/>
                  </a:cubicBezTo>
                  <a:cubicBezTo>
                    <a:pt x="21476" y="1142"/>
                    <a:pt x="23008" y="1398"/>
                    <a:pt x="23668" y="3189"/>
                  </a:cubicBezTo>
                  <a:cubicBezTo>
                    <a:pt x="24139" y="4443"/>
                    <a:pt x="23998" y="6292"/>
                    <a:pt x="24045" y="7625"/>
                  </a:cubicBezTo>
                  <a:cubicBezTo>
                    <a:pt x="24154" y="10242"/>
                    <a:pt x="24076" y="12876"/>
                    <a:pt x="23904" y="15493"/>
                  </a:cubicBezTo>
                  <a:cubicBezTo>
                    <a:pt x="19549" y="16044"/>
                    <a:pt x="15184" y="16308"/>
                    <a:pt x="10802" y="16308"/>
                  </a:cubicBezTo>
                  <a:cubicBezTo>
                    <a:pt x="9570" y="16308"/>
                    <a:pt x="8336" y="16287"/>
                    <a:pt x="7101" y="16246"/>
                  </a:cubicBezTo>
                  <a:cubicBezTo>
                    <a:pt x="5141" y="16167"/>
                    <a:pt x="2398" y="16543"/>
                    <a:pt x="1505" y="14036"/>
                  </a:cubicBezTo>
                  <a:cubicBezTo>
                    <a:pt x="1066" y="12782"/>
                    <a:pt x="1270" y="10916"/>
                    <a:pt x="1207" y="9600"/>
                  </a:cubicBezTo>
                  <a:cubicBezTo>
                    <a:pt x="1160" y="8659"/>
                    <a:pt x="235" y="1700"/>
                    <a:pt x="2054" y="916"/>
                  </a:cubicBezTo>
                  <a:close/>
                  <a:moveTo>
                    <a:pt x="1928" y="0"/>
                  </a:moveTo>
                  <a:cubicBezTo>
                    <a:pt x="478" y="0"/>
                    <a:pt x="29" y="2119"/>
                    <a:pt x="16" y="3518"/>
                  </a:cubicBezTo>
                  <a:cubicBezTo>
                    <a:pt x="0" y="5869"/>
                    <a:pt x="204" y="8252"/>
                    <a:pt x="282" y="10603"/>
                  </a:cubicBezTo>
                  <a:cubicBezTo>
                    <a:pt x="345" y="12139"/>
                    <a:pt x="157" y="14098"/>
                    <a:pt x="1003" y="15462"/>
                  </a:cubicBezTo>
                  <a:cubicBezTo>
                    <a:pt x="2119" y="17247"/>
                    <a:pt x="4806" y="17520"/>
                    <a:pt x="7212" y="17520"/>
                  </a:cubicBezTo>
                  <a:cubicBezTo>
                    <a:pt x="8268" y="17520"/>
                    <a:pt x="9269" y="17467"/>
                    <a:pt x="10061" y="17467"/>
                  </a:cubicBezTo>
                  <a:cubicBezTo>
                    <a:pt x="10126" y="17467"/>
                    <a:pt x="10189" y="17468"/>
                    <a:pt x="10251" y="17468"/>
                  </a:cubicBezTo>
                  <a:cubicBezTo>
                    <a:pt x="10550" y="17471"/>
                    <a:pt x="10848" y="17473"/>
                    <a:pt x="11146" y="17473"/>
                  </a:cubicBezTo>
                  <a:cubicBezTo>
                    <a:pt x="15785" y="17473"/>
                    <a:pt x="20422" y="17132"/>
                    <a:pt x="25016" y="16528"/>
                  </a:cubicBezTo>
                  <a:cubicBezTo>
                    <a:pt x="25581" y="16449"/>
                    <a:pt x="25549" y="15791"/>
                    <a:pt x="25189" y="15509"/>
                  </a:cubicBezTo>
                  <a:cubicBezTo>
                    <a:pt x="25440" y="11857"/>
                    <a:pt x="25534" y="8126"/>
                    <a:pt x="25110" y="4490"/>
                  </a:cubicBezTo>
                  <a:cubicBezTo>
                    <a:pt x="24907" y="2766"/>
                    <a:pt x="24515" y="995"/>
                    <a:pt x="22728" y="305"/>
                  </a:cubicBezTo>
                  <a:cubicBezTo>
                    <a:pt x="22098" y="64"/>
                    <a:pt x="21403" y="15"/>
                    <a:pt x="20716" y="15"/>
                  </a:cubicBezTo>
                  <a:cubicBezTo>
                    <a:pt x="20240" y="15"/>
                    <a:pt x="19769" y="38"/>
                    <a:pt x="19327" y="38"/>
                  </a:cubicBezTo>
                  <a:cubicBezTo>
                    <a:pt x="17132" y="38"/>
                    <a:pt x="14954" y="70"/>
                    <a:pt x="12759" y="70"/>
                  </a:cubicBezTo>
                  <a:cubicBezTo>
                    <a:pt x="12545" y="72"/>
                    <a:pt x="12330" y="73"/>
                    <a:pt x="12115" y="73"/>
                  </a:cubicBezTo>
                  <a:cubicBezTo>
                    <a:pt x="10641" y="73"/>
                    <a:pt x="9140" y="30"/>
                    <a:pt x="7640" y="30"/>
                  </a:cubicBezTo>
                  <a:cubicBezTo>
                    <a:pt x="6052" y="30"/>
                    <a:pt x="4466" y="78"/>
                    <a:pt x="2916" y="274"/>
                  </a:cubicBezTo>
                  <a:cubicBezTo>
                    <a:pt x="2544" y="84"/>
                    <a:pt x="2216" y="0"/>
                    <a:pt x="1928" y="0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9" name="Google Shape;2659;p62"/>
            <p:cNvSpPr/>
            <p:nvPr/>
          </p:nvSpPr>
          <p:spPr>
            <a:xfrm>
              <a:off x="5714775" y="2654925"/>
              <a:ext cx="280075" cy="257600"/>
            </a:xfrm>
            <a:custGeom>
              <a:rect b="b" l="l" r="r" t="t"/>
              <a:pathLst>
                <a:path extrusionOk="0" h="10304" w="11203">
                  <a:moveTo>
                    <a:pt x="652" y="289"/>
                  </a:moveTo>
                  <a:cubicBezTo>
                    <a:pt x="809" y="415"/>
                    <a:pt x="966" y="540"/>
                    <a:pt x="1138" y="650"/>
                  </a:cubicBezTo>
                  <a:cubicBezTo>
                    <a:pt x="1076" y="697"/>
                    <a:pt x="1044" y="775"/>
                    <a:pt x="1029" y="854"/>
                  </a:cubicBezTo>
                  <a:cubicBezTo>
                    <a:pt x="1029" y="1042"/>
                    <a:pt x="1044" y="1214"/>
                    <a:pt x="1044" y="1387"/>
                  </a:cubicBezTo>
                  <a:cubicBezTo>
                    <a:pt x="919" y="1449"/>
                    <a:pt x="825" y="1543"/>
                    <a:pt x="778" y="1669"/>
                  </a:cubicBezTo>
                  <a:cubicBezTo>
                    <a:pt x="746" y="1214"/>
                    <a:pt x="699" y="760"/>
                    <a:pt x="652" y="305"/>
                  </a:cubicBezTo>
                  <a:cubicBezTo>
                    <a:pt x="652" y="305"/>
                    <a:pt x="652" y="289"/>
                    <a:pt x="652" y="289"/>
                  </a:cubicBezTo>
                  <a:close/>
                  <a:moveTo>
                    <a:pt x="5778" y="4208"/>
                  </a:moveTo>
                  <a:lnTo>
                    <a:pt x="5778" y="4208"/>
                  </a:lnTo>
                  <a:cubicBezTo>
                    <a:pt x="6217" y="4333"/>
                    <a:pt x="6671" y="4443"/>
                    <a:pt x="7126" y="4521"/>
                  </a:cubicBezTo>
                  <a:cubicBezTo>
                    <a:pt x="7142" y="4537"/>
                    <a:pt x="7142" y="4537"/>
                    <a:pt x="7157" y="4553"/>
                  </a:cubicBezTo>
                  <a:cubicBezTo>
                    <a:pt x="6844" y="4725"/>
                    <a:pt x="6530" y="4913"/>
                    <a:pt x="6232" y="5101"/>
                  </a:cubicBezTo>
                  <a:cubicBezTo>
                    <a:pt x="6138" y="4804"/>
                    <a:pt x="5966" y="4490"/>
                    <a:pt x="5778" y="4208"/>
                  </a:cubicBezTo>
                  <a:close/>
                  <a:moveTo>
                    <a:pt x="840" y="2296"/>
                  </a:moveTo>
                  <a:lnTo>
                    <a:pt x="840" y="2296"/>
                  </a:lnTo>
                  <a:cubicBezTo>
                    <a:pt x="919" y="2672"/>
                    <a:pt x="1013" y="3032"/>
                    <a:pt x="1076" y="3393"/>
                  </a:cubicBezTo>
                  <a:cubicBezTo>
                    <a:pt x="1123" y="4694"/>
                    <a:pt x="1201" y="5995"/>
                    <a:pt x="1264" y="7280"/>
                  </a:cubicBezTo>
                  <a:cubicBezTo>
                    <a:pt x="1279" y="7500"/>
                    <a:pt x="1436" y="7641"/>
                    <a:pt x="1609" y="7688"/>
                  </a:cubicBezTo>
                  <a:cubicBezTo>
                    <a:pt x="1624" y="7923"/>
                    <a:pt x="1656" y="8142"/>
                    <a:pt x="1671" y="8377"/>
                  </a:cubicBezTo>
                  <a:cubicBezTo>
                    <a:pt x="1671" y="8503"/>
                    <a:pt x="1734" y="8612"/>
                    <a:pt x="1812" y="8706"/>
                  </a:cubicBezTo>
                  <a:cubicBezTo>
                    <a:pt x="1781" y="8753"/>
                    <a:pt x="1765" y="8801"/>
                    <a:pt x="1734" y="8848"/>
                  </a:cubicBezTo>
                  <a:cubicBezTo>
                    <a:pt x="1718" y="8910"/>
                    <a:pt x="1718" y="8957"/>
                    <a:pt x="1703" y="9004"/>
                  </a:cubicBezTo>
                  <a:cubicBezTo>
                    <a:pt x="1577" y="9130"/>
                    <a:pt x="1436" y="9239"/>
                    <a:pt x="1295" y="9365"/>
                  </a:cubicBezTo>
                  <a:cubicBezTo>
                    <a:pt x="1154" y="7014"/>
                    <a:pt x="1029" y="4647"/>
                    <a:pt x="840" y="2296"/>
                  </a:cubicBezTo>
                  <a:close/>
                  <a:moveTo>
                    <a:pt x="299" y="0"/>
                  </a:moveTo>
                  <a:cubicBezTo>
                    <a:pt x="146" y="0"/>
                    <a:pt x="0" y="102"/>
                    <a:pt x="10" y="305"/>
                  </a:cubicBezTo>
                  <a:cubicBezTo>
                    <a:pt x="88" y="3440"/>
                    <a:pt x="355" y="6575"/>
                    <a:pt x="574" y="9710"/>
                  </a:cubicBezTo>
                  <a:cubicBezTo>
                    <a:pt x="590" y="9866"/>
                    <a:pt x="684" y="9976"/>
                    <a:pt x="793" y="10023"/>
                  </a:cubicBezTo>
                  <a:cubicBezTo>
                    <a:pt x="841" y="10176"/>
                    <a:pt x="985" y="10303"/>
                    <a:pt x="1148" y="10303"/>
                  </a:cubicBezTo>
                  <a:cubicBezTo>
                    <a:pt x="1201" y="10303"/>
                    <a:pt x="1256" y="10289"/>
                    <a:pt x="1311" y="10258"/>
                  </a:cubicBezTo>
                  <a:cubicBezTo>
                    <a:pt x="1718" y="10070"/>
                    <a:pt x="2110" y="9851"/>
                    <a:pt x="2486" y="9647"/>
                  </a:cubicBezTo>
                  <a:cubicBezTo>
                    <a:pt x="2627" y="9631"/>
                    <a:pt x="2753" y="9569"/>
                    <a:pt x="2847" y="9475"/>
                  </a:cubicBezTo>
                  <a:cubicBezTo>
                    <a:pt x="2894" y="9427"/>
                    <a:pt x="2941" y="9396"/>
                    <a:pt x="2988" y="9349"/>
                  </a:cubicBezTo>
                  <a:cubicBezTo>
                    <a:pt x="5417" y="7938"/>
                    <a:pt x="7721" y="6199"/>
                    <a:pt x="10151" y="4819"/>
                  </a:cubicBezTo>
                  <a:cubicBezTo>
                    <a:pt x="10229" y="4757"/>
                    <a:pt x="10292" y="4694"/>
                    <a:pt x="10323" y="4615"/>
                  </a:cubicBezTo>
                  <a:cubicBezTo>
                    <a:pt x="10383" y="4639"/>
                    <a:pt x="10441" y="4649"/>
                    <a:pt x="10497" y="4649"/>
                  </a:cubicBezTo>
                  <a:cubicBezTo>
                    <a:pt x="10925" y="4649"/>
                    <a:pt x="11203" y="4024"/>
                    <a:pt x="10731" y="3816"/>
                  </a:cubicBezTo>
                  <a:cubicBezTo>
                    <a:pt x="9101" y="3032"/>
                    <a:pt x="7439" y="2296"/>
                    <a:pt x="5762" y="1606"/>
                  </a:cubicBezTo>
                  <a:cubicBezTo>
                    <a:pt x="4238" y="987"/>
                    <a:pt x="2525" y="34"/>
                    <a:pt x="860" y="34"/>
                  </a:cubicBezTo>
                  <a:cubicBezTo>
                    <a:pt x="796" y="34"/>
                    <a:pt x="732" y="36"/>
                    <a:pt x="668" y="39"/>
                  </a:cubicBezTo>
                  <a:cubicBezTo>
                    <a:pt x="621" y="39"/>
                    <a:pt x="590" y="70"/>
                    <a:pt x="558" y="117"/>
                  </a:cubicBezTo>
                  <a:cubicBezTo>
                    <a:pt x="492" y="39"/>
                    <a:pt x="394" y="0"/>
                    <a:pt x="299" y="0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60" name="Google Shape;2660;p62"/>
          <p:cNvSpPr txBox="1"/>
          <p:nvPr>
            <p:ph type="title"/>
          </p:nvPr>
        </p:nvSpPr>
        <p:spPr>
          <a:xfrm>
            <a:off x="1161900" y="1187400"/>
            <a:ext cx="6988500" cy="192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solidFill>
                  <a:srgbClr val="52AF8A"/>
                </a:solidFill>
              </a:rPr>
              <a:t>USE CASE</a:t>
            </a:r>
            <a:r>
              <a:rPr lang="en" sz="5600">
                <a:solidFill>
                  <a:srgbClr val="52AF8A"/>
                </a:solidFill>
              </a:rPr>
              <a:t> DIAGRAM</a:t>
            </a:r>
            <a:endParaRPr sz="5600">
              <a:solidFill>
                <a:srgbClr val="52AF8A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4" name="Shape 2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5" name="Google Shape;2665;p63"/>
          <p:cNvGrpSpPr/>
          <p:nvPr/>
        </p:nvGrpSpPr>
        <p:grpSpPr>
          <a:xfrm rot="885079">
            <a:off x="8051718" y="202962"/>
            <a:ext cx="841400" cy="534968"/>
            <a:chOff x="5501450" y="2545600"/>
            <a:chExt cx="639525" cy="438000"/>
          </a:xfrm>
        </p:grpSpPr>
        <p:sp>
          <p:nvSpPr>
            <p:cNvPr id="2666" name="Google Shape;2666;p63"/>
            <p:cNvSpPr/>
            <p:nvPr/>
          </p:nvSpPr>
          <p:spPr>
            <a:xfrm>
              <a:off x="5501450" y="2545600"/>
              <a:ext cx="639525" cy="438000"/>
            </a:xfrm>
            <a:custGeom>
              <a:rect b="b" l="l" r="r" t="t"/>
              <a:pathLst>
                <a:path extrusionOk="0" h="17520" w="25581">
                  <a:moveTo>
                    <a:pt x="2054" y="916"/>
                  </a:moveTo>
                  <a:cubicBezTo>
                    <a:pt x="4249" y="1273"/>
                    <a:pt x="6534" y="1376"/>
                    <a:pt x="8837" y="1376"/>
                  </a:cubicBezTo>
                  <a:cubicBezTo>
                    <a:pt x="11993" y="1376"/>
                    <a:pt x="15185" y="1183"/>
                    <a:pt x="18229" y="1183"/>
                  </a:cubicBezTo>
                  <a:cubicBezTo>
                    <a:pt x="18767" y="1183"/>
                    <a:pt x="19366" y="1142"/>
                    <a:pt x="19969" y="1142"/>
                  </a:cubicBezTo>
                  <a:cubicBezTo>
                    <a:pt x="21476" y="1142"/>
                    <a:pt x="23008" y="1398"/>
                    <a:pt x="23668" y="3189"/>
                  </a:cubicBezTo>
                  <a:cubicBezTo>
                    <a:pt x="24139" y="4443"/>
                    <a:pt x="23998" y="6292"/>
                    <a:pt x="24045" y="7625"/>
                  </a:cubicBezTo>
                  <a:cubicBezTo>
                    <a:pt x="24154" y="10242"/>
                    <a:pt x="24076" y="12876"/>
                    <a:pt x="23904" y="15493"/>
                  </a:cubicBezTo>
                  <a:cubicBezTo>
                    <a:pt x="19549" y="16044"/>
                    <a:pt x="15184" y="16308"/>
                    <a:pt x="10802" y="16308"/>
                  </a:cubicBezTo>
                  <a:cubicBezTo>
                    <a:pt x="9570" y="16308"/>
                    <a:pt x="8336" y="16287"/>
                    <a:pt x="7101" y="16246"/>
                  </a:cubicBezTo>
                  <a:cubicBezTo>
                    <a:pt x="5141" y="16167"/>
                    <a:pt x="2398" y="16543"/>
                    <a:pt x="1505" y="14036"/>
                  </a:cubicBezTo>
                  <a:cubicBezTo>
                    <a:pt x="1066" y="12782"/>
                    <a:pt x="1270" y="10916"/>
                    <a:pt x="1207" y="9600"/>
                  </a:cubicBezTo>
                  <a:cubicBezTo>
                    <a:pt x="1160" y="8659"/>
                    <a:pt x="235" y="1700"/>
                    <a:pt x="2054" y="916"/>
                  </a:cubicBezTo>
                  <a:close/>
                  <a:moveTo>
                    <a:pt x="1928" y="0"/>
                  </a:moveTo>
                  <a:cubicBezTo>
                    <a:pt x="478" y="0"/>
                    <a:pt x="29" y="2119"/>
                    <a:pt x="16" y="3518"/>
                  </a:cubicBezTo>
                  <a:cubicBezTo>
                    <a:pt x="0" y="5869"/>
                    <a:pt x="204" y="8252"/>
                    <a:pt x="282" y="10603"/>
                  </a:cubicBezTo>
                  <a:cubicBezTo>
                    <a:pt x="345" y="12139"/>
                    <a:pt x="157" y="14098"/>
                    <a:pt x="1003" y="15462"/>
                  </a:cubicBezTo>
                  <a:cubicBezTo>
                    <a:pt x="2119" y="17247"/>
                    <a:pt x="4806" y="17520"/>
                    <a:pt x="7212" y="17520"/>
                  </a:cubicBezTo>
                  <a:cubicBezTo>
                    <a:pt x="8268" y="17520"/>
                    <a:pt x="9269" y="17467"/>
                    <a:pt x="10061" y="17467"/>
                  </a:cubicBezTo>
                  <a:cubicBezTo>
                    <a:pt x="10126" y="17467"/>
                    <a:pt x="10189" y="17468"/>
                    <a:pt x="10251" y="17468"/>
                  </a:cubicBezTo>
                  <a:cubicBezTo>
                    <a:pt x="10550" y="17471"/>
                    <a:pt x="10848" y="17473"/>
                    <a:pt x="11146" y="17473"/>
                  </a:cubicBezTo>
                  <a:cubicBezTo>
                    <a:pt x="15785" y="17473"/>
                    <a:pt x="20422" y="17132"/>
                    <a:pt x="25016" y="16528"/>
                  </a:cubicBezTo>
                  <a:cubicBezTo>
                    <a:pt x="25581" y="16449"/>
                    <a:pt x="25549" y="15791"/>
                    <a:pt x="25189" y="15509"/>
                  </a:cubicBezTo>
                  <a:cubicBezTo>
                    <a:pt x="25440" y="11857"/>
                    <a:pt x="25534" y="8126"/>
                    <a:pt x="25110" y="4490"/>
                  </a:cubicBezTo>
                  <a:cubicBezTo>
                    <a:pt x="24907" y="2766"/>
                    <a:pt x="24515" y="995"/>
                    <a:pt x="22728" y="305"/>
                  </a:cubicBezTo>
                  <a:cubicBezTo>
                    <a:pt x="22098" y="64"/>
                    <a:pt x="21403" y="15"/>
                    <a:pt x="20716" y="15"/>
                  </a:cubicBezTo>
                  <a:cubicBezTo>
                    <a:pt x="20240" y="15"/>
                    <a:pt x="19769" y="38"/>
                    <a:pt x="19327" y="38"/>
                  </a:cubicBezTo>
                  <a:cubicBezTo>
                    <a:pt x="17132" y="38"/>
                    <a:pt x="14954" y="70"/>
                    <a:pt x="12759" y="70"/>
                  </a:cubicBezTo>
                  <a:cubicBezTo>
                    <a:pt x="12545" y="72"/>
                    <a:pt x="12330" y="73"/>
                    <a:pt x="12115" y="73"/>
                  </a:cubicBezTo>
                  <a:cubicBezTo>
                    <a:pt x="10641" y="73"/>
                    <a:pt x="9140" y="30"/>
                    <a:pt x="7640" y="30"/>
                  </a:cubicBezTo>
                  <a:cubicBezTo>
                    <a:pt x="6052" y="30"/>
                    <a:pt x="4466" y="78"/>
                    <a:pt x="2916" y="274"/>
                  </a:cubicBezTo>
                  <a:cubicBezTo>
                    <a:pt x="2544" y="84"/>
                    <a:pt x="2216" y="0"/>
                    <a:pt x="1928" y="0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7" name="Google Shape;2667;p63"/>
            <p:cNvSpPr/>
            <p:nvPr/>
          </p:nvSpPr>
          <p:spPr>
            <a:xfrm>
              <a:off x="5714775" y="2654925"/>
              <a:ext cx="280075" cy="257600"/>
            </a:xfrm>
            <a:custGeom>
              <a:rect b="b" l="l" r="r" t="t"/>
              <a:pathLst>
                <a:path extrusionOk="0" h="10304" w="11203">
                  <a:moveTo>
                    <a:pt x="652" y="289"/>
                  </a:moveTo>
                  <a:cubicBezTo>
                    <a:pt x="809" y="415"/>
                    <a:pt x="966" y="540"/>
                    <a:pt x="1138" y="650"/>
                  </a:cubicBezTo>
                  <a:cubicBezTo>
                    <a:pt x="1076" y="697"/>
                    <a:pt x="1044" y="775"/>
                    <a:pt x="1029" y="854"/>
                  </a:cubicBezTo>
                  <a:cubicBezTo>
                    <a:pt x="1029" y="1042"/>
                    <a:pt x="1044" y="1214"/>
                    <a:pt x="1044" y="1387"/>
                  </a:cubicBezTo>
                  <a:cubicBezTo>
                    <a:pt x="919" y="1449"/>
                    <a:pt x="825" y="1543"/>
                    <a:pt x="778" y="1669"/>
                  </a:cubicBezTo>
                  <a:cubicBezTo>
                    <a:pt x="746" y="1214"/>
                    <a:pt x="699" y="760"/>
                    <a:pt x="652" y="305"/>
                  </a:cubicBezTo>
                  <a:cubicBezTo>
                    <a:pt x="652" y="305"/>
                    <a:pt x="652" y="289"/>
                    <a:pt x="652" y="289"/>
                  </a:cubicBezTo>
                  <a:close/>
                  <a:moveTo>
                    <a:pt x="5778" y="4208"/>
                  </a:moveTo>
                  <a:lnTo>
                    <a:pt x="5778" y="4208"/>
                  </a:lnTo>
                  <a:cubicBezTo>
                    <a:pt x="6217" y="4333"/>
                    <a:pt x="6671" y="4443"/>
                    <a:pt x="7126" y="4521"/>
                  </a:cubicBezTo>
                  <a:cubicBezTo>
                    <a:pt x="7142" y="4537"/>
                    <a:pt x="7142" y="4537"/>
                    <a:pt x="7157" y="4553"/>
                  </a:cubicBezTo>
                  <a:cubicBezTo>
                    <a:pt x="6844" y="4725"/>
                    <a:pt x="6530" y="4913"/>
                    <a:pt x="6232" y="5101"/>
                  </a:cubicBezTo>
                  <a:cubicBezTo>
                    <a:pt x="6138" y="4804"/>
                    <a:pt x="5966" y="4490"/>
                    <a:pt x="5778" y="4208"/>
                  </a:cubicBezTo>
                  <a:close/>
                  <a:moveTo>
                    <a:pt x="840" y="2296"/>
                  </a:moveTo>
                  <a:lnTo>
                    <a:pt x="840" y="2296"/>
                  </a:lnTo>
                  <a:cubicBezTo>
                    <a:pt x="919" y="2672"/>
                    <a:pt x="1013" y="3032"/>
                    <a:pt x="1076" y="3393"/>
                  </a:cubicBezTo>
                  <a:cubicBezTo>
                    <a:pt x="1123" y="4694"/>
                    <a:pt x="1201" y="5995"/>
                    <a:pt x="1264" y="7280"/>
                  </a:cubicBezTo>
                  <a:cubicBezTo>
                    <a:pt x="1279" y="7500"/>
                    <a:pt x="1436" y="7641"/>
                    <a:pt x="1609" y="7688"/>
                  </a:cubicBezTo>
                  <a:cubicBezTo>
                    <a:pt x="1624" y="7923"/>
                    <a:pt x="1656" y="8142"/>
                    <a:pt x="1671" y="8377"/>
                  </a:cubicBezTo>
                  <a:cubicBezTo>
                    <a:pt x="1671" y="8503"/>
                    <a:pt x="1734" y="8612"/>
                    <a:pt x="1812" y="8706"/>
                  </a:cubicBezTo>
                  <a:cubicBezTo>
                    <a:pt x="1781" y="8753"/>
                    <a:pt x="1765" y="8801"/>
                    <a:pt x="1734" y="8848"/>
                  </a:cubicBezTo>
                  <a:cubicBezTo>
                    <a:pt x="1718" y="8910"/>
                    <a:pt x="1718" y="8957"/>
                    <a:pt x="1703" y="9004"/>
                  </a:cubicBezTo>
                  <a:cubicBezTo>
                    <a:pt x="1577" y="9130"/>
                    <a:pt x="1436" y="9239"/>
                    <a:pt x="1295" y="9365"/>
                  </a:cubicBezTo>
                  <a:cubicBezTo>
                    <a:pt x="1154" y="7014"/>
                    <a:pt x="1029" y="4647"/>
                    <a:pt x="840" y="2296"/>
                  </a:cubicBezTo>
                  <a:close/>
                  <a:moveTo>
                    <a:pt x="299" y="0"/>
                  </a:moveTo>
                  <a:cubicBezTo>
                    <a:pt x="146" y="0"/>
                    <a:pt x="0" y="102"/>
                    <a:pt x="10" y="305"/>
                  </a:cubicBezTo>
                  <a:cubicBezTo>
                    <a:pt x="88" y="3440"/>
                    <a:pt x="355" y="6575"/>
                    <a:pt x="574" y="9710"/>
                  </a:cubicBezTo>
                  <a:cubicBezTo>
                    <a:pt x="590" y="9866"/>
                    <a:pt x="684" y="9976"/>
                    <a:pt x="793" y="10023"/>
                  </a:cubicBezTo>
                  <a:cubicBezTo>
                    <a:pt x="841" y="10176"/>
                    <a:pt x="985" y="10303"/>
                    <a:pt x="1148" y="10303"/>
                  </a:cubicBezTo>
                  <a:cubicBezTo>
                    <a:pt x="1201" y="10303"/>
                    <a:pt x="1256" y="10289"/>
                    <a:pt x="1311" y="10258"/>
                  </a:cubicBezTo>
                  <a:cubicBezTo>
                    <a:pt x="1718" y="10070"/>
                    <a:pt x="2110" y="9851"/>
                    <a:pt x="2486" y="9647"/>
                  </a:cubicBezTo>
                  <a:cubicBezTo>
                    <a:pt x="2627" y="9631"/>
                    <a:pt x="2753" y="9569"/>
                    <a:pt x="2847" y="9475"/>
                  </a:cubicBezTo>
                  <a:cubicBezTo>
                    <a:pt x="2894" y="9427"/>
                    <a:pt x="2941" y="9396"/>
                    <a:pt x="2988" y="9349"/>
                  </a:cubicBezTo>
                  <a:cubicBezTo>
                    <a:pt x="5417" y="7938"/>
                    <a:pt x="7721" y="6199"/>
                    <a:pt x="10151" y="4819"/>
                  </a:cubicBezTo>
                  <a:cubicBezTo>
                    <a:pt x="10229" y="4757"/>
                    <a:pt x="10292" y="4694"/>
                    <a:pt x="10323" y="4615"/>
                  </a:cubicBezTo>
                  <a:cubicBezTo>
                    <a:pt x="10383" y="4639"/>
                    <a:pt x="10441" y="4649"/>
                    <a:pt x="10497" y="4649"/>
                  </a:cubicBezTo>
                  <a:cubicBezTo>
                    <a:pt x="10925" y="4649"/>
                    <a:pt x="11203" y="4024"/>
                    <a:pt x="10731" y="3816"/>
                  </a:cubicBezTo>
                  <a:cubicBezTo>
                    <a:pt x="9101" y="3032"/>
                    <a:pt x="7439" y="2296"/>
                    <a:pt x="5762" y="1606"/>
                  </a:cubicBezTo>
                  <a:cubicBezTo>
                    <a:pt x="4238" y="987"/>
                    <a:pt x="2525" y="34"/>
                    <a:pt x="860" y="34"/>
                  </a:cubicBezTo>
                  <a:cubicBezTo>
                    <a:pt x="796" y="34"/>
                    <a:pt x="732" y="36"/>
                    <a:pt x="668" y="39"/>
                  </a:cubicBezTo>
                  <a:cubicBezTo>
                    <a:pt x="621" y="39"/>
                    <a:pt x="590" y="70"/>
                    <a:pt x="558" y="117"/>
                  </a:cubicBezTo>
                  <a:cubicBezTo>
                    <a:pt x="492" y="39"/>
                    <a:pt x="394" y="0"/>
                    <a:pt x="299" y="0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68" name="Google Shape;2668;p63"/>
          <p:cNvGrpSpPr/>
          <p:nvPr/>
        </p:nvGrpSpPr>
        <p:grpSpPr>
          <a:xfrm rot="1726169">
            <a:off x="8189113" y="4822354"/>
            <a:ext cx="2316665" cy="920674"/>
            <a:chOff x="4697000" y="3525875"/>
            <a:chExt cx="1131500" cy="555150"/>
          </a:xfrm>
        </p:grpSpPr>
        <p:sp>
          <p:nvSpPr>
            <p:cNvPr id="2669" name="Google Shape;2669;p63"/>
            <p:cNvSpPr/>
            <p:nvPr/>
          </p:nvSpPr>
          <p:spPr>
            <a:xfrm>
              <a:off x="4780825" y="3534300"/>
              <a:ext cx="393725" cy="234375"/>
            </a:xfrm>
            <a:custGeom>
              <a:rect b="b" l="l" r="r" t="t"/>
              <a:pathLst>
                <a:path extrusionOk="0" h="9375" w="15749">
                  <a:moveTo>
                    <a:pt x="9397" y="3441"/>
                  </a:moveTo>
                  <a:cubicBezTo>
                    <a:pt x="9426" y="3441"/>
                    <a:pt x="9456" y="3446"/>
                    <a:pt x="9484" y="3453"/>
                  </a:cubicBezTo>
                  <a:cubicBezTo>
                    <a:pt x="9511" y="3453"/>
                    <a:pt x="9538" y="3462"/>
                    <a:pt x="9565" y="3471"/>
                  </a:cubicBezTo>
                  <a:cubicBezTo>
                    <a:pt x="9781" y="3561"/>
                    <a:pt x="9862" y="3705"/>
                    <a:pt x="9808" y="3930"/>
                  </a:cubicBezTo>
                  <a:cubicBezTo>
                    <a:pt x="9765" y="4109"/>
                    <a:pt x="9683" y="4191"/>
                    <a:pt x="9539" y="4191"/>
                  </a:cubicBezTo>
                  <a:cubicBezTo>
                    <a:pt x="9501" y="4191"/>
                    <a:pt x="9459" y="4185"/>
                    <a:pt x="9412" y="4174"/>
                  </a:cubicBezTo>
                  <a:cubicBezTo>
                    <a:pt x="9267" y="4147"/>
                    <a:pt x="9186" y="4066"/>
                    <a:pt x="9168" y="3939"/>
                  </a:cubicBezTo>
                  <a:cubicBezTo>
                    <a:pt x="9159" y="3795"/>
                    <a:pt x="9159" y="3714"/>
                    <a:pt x="9159" y="3705"/>
                  </a:cubicBezTo>
                  <a:cubicBezTo>
                    <a:pt x="9207" y="3492"/>
                    <a:pt x="9303" y="3441"/>
                    <a:pt x="9397" y="3441"/>
                  </a:cubicBezTo>
                  <a:close/>
                  <a:moveTo>
                    <a:pt x="8451" y="3776"/>
                  </a:moveTo>
                  <a:cubicBezTo>
                    <a:pt x="8510" y="3776"/>
                    <a:pt x="8562" y="3781"/>
                    <a:pt x="8609" y="3786"/>
                  </a:cubicBezTo>
                  <a:cubicBezTo>
                    <a:pt x="8717" y="3813"/>
                    <a:pt x="8844" y="3885"/>
                    <a:pt x="8781" y="4147"/>
                  </a:cubicBezTo>
                  <a:cubicBezTo>
                    <a:pt x="8763" y="4183"/>
                    <a:pt x="8582" y="4336"/>
                    <a:pt x="7095" y="4733"/>
                  </a:cubicBezTo>
                  <a:cubicBezTo>
                    <a:pt x="6230" y="4952"/>
                    <a:pt x="5579" y="5062"/>
                    <a:pt x="5151" y="5062"/>
                  </a:cubicBezTo>
                  <a:cubicBezTo>
                    <a:pt x="5017" y="5062"/>
                    <a:pt x="4905" y="5052"/>
                    <a:pt x="4814" y="5030"/>
                  </a:cubicBezTo>
                  <a:cubicBezTo>
                    <a:pt x="4445" y="4949"/>
                    <a:pt x="4436" y="4769"/>
                    <a:pt x="4472" y="4616"/>
                  </a:cubicBezTo>
                  <a:cubicBezTo>
                    <a:pt x="4517" y="4435"/>
                    <a:pt x="4697" y="4336"/>
                    <a:pt x="5031" y="4300"/>
                  </a:cubicBezTo>
                  <a:cubicBezTo>
                    <a:pt x="5851" y="4237"/>
                    <a:pt x="6500" y="4156"/>
                    <a:pt x="6942" y="4066"/>
                  </a:cubicBezTo>
                  <a:cubicBezTo>
                    <a:pt x="7257" y="4003"/>
                    <a:pt x="7726" y="3903"/>
                    <a:pt x="8312" y="3786"/>
                  </a:cubicBezTo>
                  <a:cubicBezTo>
                    <a:pt x="8361" y="3779"/>
                    <a:pt x="8408" y="3776"/>
                    <a:pt x="8451" y="3776"/>
                  </a:cubicBezTo>
                  <a:close/>
                  <a:moveTo>
                    <a:pt x="587" y="3687"/>
                  </a:moveTo>
                  <a:lnTo>
                    <a:pt x="1" y="6238"/>
                  </a:lnTo>
                  <a:lnTo>
                    <a:pt x="1416" y="6563"/>
                  </a:lnTo>
                  <a:lnTo>
                    <a:pt x="2002" y="4012"/>
                  </a:lnTo>
                  <a:lnTo>
                    <a:pt x="587" y="3687"/>
                  </a:lnTo>
                  <a:close/>
                  <a:moveTo>
                    <a:pt x="13116" y="1235"/>
                  </a:moveTo>
                  <a:lnTo>
                    <a:pt x="12972" y="1289"/>
                  </a:lnTo>
                  <a:cubicBezTo>
                    <a:pt x="12008" y="1668"/>
                    <a:pt x="10556" y="2110"/>
                    <a:pt x="8654" y="2623"/>
                  </a:cubicBezTo>
                  <a:cubicBezTo>
                    <a:pt x="5806" y="3399"/>
                    <a:pt x="3922" y="3795"/>
                    <a:pt x="3075" y="3795"/>
                  </a:cubicBezTo>
                  <a:lnTo>
                    <a:pt x="3012" y="3795"/>
                  </a:lnTo>
                  <a:lnTo>
                    <a:pt x="2327" y="6770"/>
                  </a:lnTo>
                  <a:lnTo>
                    <a:pt x="11368" y="8843"/>
                  </a:lnTo>
                  <a:lnTo>
                    <a:pt x="13116" y="1235"/>
                  </a:lnTo>
                  <a:close/>
                  <a:moveTo>
                    <a:pt x="14288" y="0"/>
                  </a:moveTo>
                  <a:lnTo>
                    <a:pt x="12215" y="9041"/>
                  </a:lnTo>
                  <a:lnTo>
                    <a:pt x="13675" y="9375"/>
                  </a:lnTo>
                  <a:lnTo>
                    <a:pt x="15748" y="334"/>
                  </a:lnTo>
                  <a:lnTo>
                    <a:pt x="14288" y="0"/>
                  </a:lnTo>
                  <a:close/>
                </a:path>
              </a:pathLst>
            </a:custGeom>
            <a:solidFill>
              <a:srgbClr val="3C3E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0" name="Google Shape;2670;p63"/>
            <p:cNvSpPr/>
            <p:nvPr/>
          </p:nvSpPr>
          <p:spPr>
            <a:xfrm>
              <a:off x="4772275" y="3553675"/>
              <a:ext cx="363275" cy="417375"/>
            </a:xfrm>
            <a:custGeom>
              <a:rect b="b" l="l" r="r" t="t"/>
              <a:pathLst>
                <a:path extrusionOk="0" h="16695" w="14531">
                  <a:moveTo>
                    <a:pt x="14531" y="1"/>
                  </a:moveTo>
                  <a:cubicBezTo>
                    <a:pt x="14279" y="172"/>
                    <a:pt x="13891" y="370"/>
                    <a:pt x="13350" y="587"/>
                  </a:cubicBezTo>
                  <a:lnTo>
                    <a:pt x="11646" y="7978"/>
                  </a:lnTo>
                  <a:lnTo>
                    <a:pt x="2759" y="5941"/>
                  </a:lnTo>
                  <a:lnTo>
                    <a:pt x="3318" y="3534"/>
                  </a:lnTo>
                  <a:lnTo>
                    <a:pt x="2254" y="3291"/>
                  </a:lnTo>
                  <a:lnTo>
                    <a:pt x="1704" y="5697"/>
                  </a:lnTo>
                  <a:lnTo>
                    <a:pt x="433" y="5400"/>
                  </a:lnTo>
                  <a:lnTo>
                    <a:pt x="109" y="6842"/>
                  </a:lnTo>
                  <a:lnTo>
                    <a:pt x="0" y="7311"/>
                  </a:lnTo>
                  <a:lnTo>
                    <a:pt x="2326" y="7852"/>
                  </a:lnTo>
                  <a:lnTo>
                    <a:pt x="2236" y="8248"/>
                  </a:lnTo>
                  <a:cubicBezTo>
                    <a:pt x="2984" y="8501"/>
                    <a:pt x="4507" y="9645"/>
                    <a:pt x="6797" y="11683"/>
                  </a:cubicBezTo>
                  <a:cubicBezTo>
                    <a:pt x="9014" y="13648"/>
                    <a:pt x="10384" y="15027"/>
                    <a:pt x="10907" y="15811"/>
                  </a:cubicBezTo>
                  <a:lnTo>
                    <a:pt x="10772" y="16397"/>
                  </a:lnTo>
                  <a:lnTo>
                    <a:pt x="12079" y="16694"/>
                  </a:lnTo>
                  <a:lnTo>
                    <a:pt x="13954" y="8510"/>
                  </a:lnTo>
                  <a:lnTo>
                    <a:pt x="12656" y="8203"/>
                  </a:lnTo>
                  <a:lnTo>
                    <a:pt x="14531" y="1"/>
                  </a:lnTo>
                  <a:close/>
                </a:path>
              </a:pathLst>
            </a:custGeom>
            <a:solidFill>
              <a:srgbClr val="3033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1" name="Google Shape;2671;p63"/>
            <p:cNvSpPr/>
            <p:nvPr/>
          </p:nvSpPr>
          <p:spPr>
            <a:xfrm>
              <a:off x="4702650" y="3626025"/>
              <a:ext cx="70775" cy="58375"/>
            </a:xfrm>
            <a:custGeom>
              <a:rect b="b" l="l" r="r" t="t"/>
              <a:pathLst>
                <a:path extrusionOk="0" h="2335" w="2831">
                  <a:moveTo>
                    <a:pt x="0" y="0"/>
                  </a:moveTo>
                  <a:lnTo>
                    <a:pt x="198" y="1118"/>
                  </a:lnTo>
                  <a:lnTo>
                    <a:pt x="325" y="1848"/>
                  </a:lnTo>
                  <a:lnTo>
                    <a:pt x="2443" y="2335"/>
                  </a:lnTo>
                  <a:lnTo>
                    <a:pt x="2831" y="6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2" name="Google Shape;2672;p63"/>
            <p:cNvSpPr/>
            <p:nvPr/>
          </p:nvSpPr>
          <p:spPr>
            <a:xfrm>
              <a:off x="4710750" y="3642250"/>
              <a:ext cx="82050" cy="82500"/>
            </a:xfrm>
            <a:custGeom>
              <a:rect b="b" l="l" r="r" t="t"/>
              <a:pathLst>
                <a:path extrusionOk="0" h="3300" w="3282">
                  <a:moveTo>
                    <a:pt x="2507" y="0"/>
                  </a:moveTo>
                  <a:lnTo>
                    <a:pt x="2119" y="1686"/>
                  </a:lnTo>
                  <a:lnTo>
                    <a:pt x="1" y="1199"/>
                  </a:lnTo>
                  <a:lnTo>
                    <a:pt x="298" y="2776"/>
                  </a:lnTo>
                  <a:lnTo>
                    <a:pt x="2570" y="3299"/>
                  </a:lnTo>
                  <a:lnTo>
                    <a:pt x="2894" y="1857"/>
                  </a:lnTo>
                  <a:lnTo>
                    <a:pt x="3282" y="180"/>
                  </a:lnTo>
                  <a:lnTo>
                    <a:pt x="25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3" name="Google Shape;2673;p63"/>
            <p:cNvSpPr/>
            <p:nvPr/>
          </p:nvSpPr>
          <p:spPr>
            <a:xfrm>
              <a:off x="4889225" y="3618300"/>
              <a:ext cx="140200" cy="44575"/>
            </a:xfrm>
            <a:custGeom>
              <a:rect b="b" l="l" r="r" t="t"/>
              <a:pathLst>
                <a:path extrusionOk="0" h="1783" w="5608">
                  <a:moveTo>
                    <a:pt x="5066" y="0"/>
                  </a:moveTo>
                  <a:cubicBezTo>
                    <a:pt x="4904" y="0"/>
                    <a:pt x="4798" y="107"/>
                    <a:pt x="4751" y="327"/>
                  </a:cubicBezTo>
                  <a:cubicBezTo>
                    <a:pt x="4751" y="336"/>
                    <a:pt x="4751" y="426"/>
                    <a:pt x="4751" y="579"/>
                  </a:cubicBezTo>
                  <a:cubicBezTo>
                    <a:pt x="4778" y="751"/>
                    <a:pt x="4886" y="850"/>
                    <a:pt x="5057" y="895"/>
                  </a:cubicBezTo>
                  <a:cubicBezTo>
                    <a:pt x="5106" y="907"/>
                    <a:pt x="5152" y="913"/>
                    <a:pt x="5194" y="913"/>
                  </a:cubicBezTo>
                  <a:cubicBezTo>
                    <a:pt x="5379" y="913"/>
                    <a:pt x="5500" y="801"/>
                    <a:pt x="5544" y="588"/>
                  </a:cubicBezTo>
                  <a:cubicBezTo>
                    <a:pt x="5607" y="318"/>
                    <a:pt x="5508" y="138"/>
                    <a:pt x="5256" y="39"/>
                  </a:cubicBezTo>
                  <a:cubicBezTo>
                    <a:pt x="5186" y="13"/>
                    <a:pt x="5123" y="0"/>
                    <a:pt x="5066" y="0"/>
                  </a:cubicBezTo>
                  <a:close/>
                  <a:moveTo>
                    <a:pt x="4110" y="337"/>
                  </a:moveTo>
                  <a:cubicBezTo>
                    <a:pt x="4066" y="337"/>
                    <a:pt x="4018" y="340"/>
                    <a:pt x="3967" y="345"/>
                  </a:cubicBezTo>
                  <a:cubicBezTo>
                    <a:pt x="3372" y="471"/>
                    <a:pt x="2912" y="561"/>
                    <a:pt x="2588" y="625"/>
                  </a:cubicBezTo>
                  <a:cubicBezTo>
                    <a:pt x="2146" y="724"/>
                    <a:pt x="1506" y="805"/>
                    <a:pt x="686" y="868"/>
                  </a:cubicBezTo>
                  <a:cubicBezTo>
                    <a:pt x="316" y="904"/>
                    <a:pt x="109" y="1021"/>
                    <a:pt x="64" y="1237"/>
                  </a:cubicBezTo>
                  <a:cubicBezTo>
                    <a:pt x="1" y="1508"/>
                    <a:pt x="136" y="1670"/>
                    <a:pt x="460" y="1751"/>
                  </a:cubicBezTo>
                  <a:cubicBezTo>
                    <a:pt x="551" y="1772"/>
                    <a:pt x="662" y="1782"/>
                    <a:pt x="792" y="1782"/>
                  </a:cubicBezTo>
                  <a:cubicBezTo>
                    <a:pt x="1230" y="1782"/>
                    <a:pt x="1890" y="1667"/>
                    <a:pt x="2786" y="1445"/>
                  </a:cubicBezTo>
                  <a:cubicBezTo>
                    <a:pt x="3913" y="1147"/>
                    <a:pt x="4490" y="931"/>
                    <a:pt x="4517" y="805"/>
                  </a:cubicBezTo>
                  <a:cubicBezTo>
                    <a:pt x="4589" y="493"/>
                    <a:pt x="4455" y="337"/>
                    <a:pt x="4110" y="337"/>
                  </a:cubicBezTo>
                  <a:close/>
                </a:path>
              </a:pathLst>
            </a:custGeom>
            <a:solidFill>
              <a:srgbClr val="4547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4" name="Google Shape;2674;p63"/>
            <p:cNvSpPr/>
            <p:nvPr/>
          </p:nvSpPr>
          <p:spPr>
            <a:xfrm>
              <a:off x="5118850" y="3528450"/>
              <a:ext cx="709650" cy="395050"/>
            </a:xfrm>
            <a:custGeom>
              <a:rect b="b" l="l" r="r" t="t"/>
              <a:pathLst>
                <a:path extrusionOk="0" h="15802" w="28386">
                  <a:moveTo>
                    <a:pt x="4413" y="2577"/>
                  </a:moveTo>
                  <a:cubicBezTo>
                    <a:pt x="4514" y="2577"/>
                    <a:pt x="4667" y="2596"/>
                    <a:pt x="4895" y="2650"/>
                  </a:cubicBezTo>
                  <a:cubicBezTo>
                    <a:pt x="4986" y="2668"/>
                    <a:pt x="5085" y="2695"/>
                    <a:pt x="5193" y="2722"/>
                  </a:cubicBezTo>
                  <a:cubicBezTo>
                    <a:pt x="5833" y="2912"/>
                    <a:pt x="7771" y="3497"/>
                    <a:pt x="10944" y="4462"/>
                  </a:cubicBezTo>
                  <a:cubicBezTo>
                    <a:pt x="13432" y="5219"/>
                    <a:pt x="15865" y="5922"/>
                    <a:pt x="18164" y="6553"/>
                  </a:cubicBezTo>
                  <a:cubicBezTo>
                    <a:pt x="19137" y="6878"/>
                    <a:pt x="19579" y="7283"/>
                    <a:pt x="19471" y="7752"/>
                  </a:cubicBezTo>
                  <a:cubicBezTo>
                    <a:pt x="19426" y="7923"/>
                    <a:pt x="19327" y="8067"/>
                    <a:pt x="19155" y="8185"/>
                  </a:cubicBezTo>
                  <a:cubicBezTo>
                    <a:pt x="19012" y="8280"/>
                    <a:pt x="18869" y="8324"/>
                    <a:pt x="18725" y="8324"/>
                  </a:cubicBezTo>
                  <a:cubicBezTo>
                    <a:pt x="18679" y="8324"/>
                    <a:pt x="18633" y="8320"/>
                    <a:pt x="18588" y="8311"/>
                  </a:cubicBezTo>
                  <a:cubicBezTo>
                    <a:pt x="13179" y="6652"/>
                    <a:pt x="10241" y="5769"/>
                    <a:pt x="9862" y="5670"/>
                  </a:cubicBezTo>
                  <a:cubicBezTo>
                    <a:pt x="6752" y="4777"/>
                    <a:pt x="4922" y="4219"/>
                    <a:pt x="4436" y="4002"/>
                  </a:cubicBezTo>
                  <a:cubicBezTo>
                    <a:pt x="4030" y="3822"/>
                    <a:pt x="3868" y="3552"/>
                    <a:pt x="3958" y="3173"/>
                  </a:cubicBezTo>
                  <a:cubicBezTo>
                    <a:pt x="4030" y="2848"/>
                    <a:pt x="4138" y="2659"/>
                    <a:pt x="4273" y="2596"/>
                  </a:cubicBezTo>
                  <a:cubicBezTo>
                    <a:pt x="4302" y="2585"/>
                    <a:pt x="4346" y="2577"/>
                    <a:pt x="4413" y="2577"/>
                  </a:cubicBezTo>
                  <a:close/>
                  <a:moveTo>
                    <a:pt x="2200" y="0"/>
                  </a:moveTo>
                  <a:lnTo>
                    <a:pt x="1" y="9573"/>
                  </a:lnTo>
                  <a:lnTo>
                    <a:pt x="27133" y="15801"/>
                  </a:lnTo>
                  <a:lnTo>
                    <a:pt x="27151" y="15729"/>
                  </a:lnTo>
                  <a:cubicBezTo>
                    <a:pt x="27619" y="13755"/>
                    <a:pt x="27971" y="11718"/>
                    <a:pt x="28196" y="9699"/>
                  </a:cubicBezTo>
                  <a:cubicBezTo>
                    <a:pt x="28386" y="8825"/>
                    <a:pt x="27926" y="8248"/>
                    <a:pt x="26853" y="7977"/>
                  </a:cubicBezTo>
                  <a:cubicBezTo>
                    <a:pt x="18768" y="5048"/>
                    <a:pt x="10493" y="2371"/>
                    <a:pt x="2272" y="27"/>
                  </a:cubicBezTo>
                  <a:lnTo>
                    <a:pt x="22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5" name="Google Shape;2675;p63"/>
            <p:cNvSpPr/>
            <p:nvPr/>
          </p:nvSpPr>
          <p:spPr>
            <a:xfrm>
              <a:off x="5213500" y="3590975"/>
              <a:ext cx="396875" cy="147475"/>
            </a:xfrm>
            <a:custGeom>
              <a:rect b="b" l="l" r="r" t="t"/>
              <a:pathLst>
                <a:path extrusionOk="0" h="5899" w="15875">
                  <a:moveTo>
                    <a:pt x="630" y="1"/>
                  </a:moveTo>
                  <a:cubicBezTo>
                    <a:pt x="562" y="1"/>
                    <a:pt x="505" y="8"/>
                    <a:pt x="460" y="23"/>
                  </a:cubicBezTo>
                  <a:cubicBezTo>
                    <a:pt x="298" y="95"/>
                    <a:pt x="181" y="302"/>
                    <a:pt x="100" y="663"/>
                  </a:cubicBezTo>
                  <a:cubicBezTo>
                    <a:pt x="1" y="1078"/>
                    <a:pt x="172" y="1384"/>
                    <a:pt x="623" y="1573"/>
                  </a:cubicBezTo>
                  <a:cubicBezTo>
                    <a:pt x="1118" y="1799"/>
                    <a:pt x="2921" y="2349"/>
                    <a:pt x="6049" y="3241"/>
                  </a:cubicBezTo>
                  <a:cubicBezTo>
                    <a:pt x="6437" y="3340"/>
                    <a:pt x="9348" y="4223"/>
                    <a:pt x="14784" y="5882"/>
                  </a:cubicBezTo>
                  <a:cubicBezTo>
                    <a:pt x="14838" y="5893"/>
                    <a:pt x="14891" y="5899"/>
                    <a:pt x="14944" y="5899"/>
                  </a:cubicBezTo>
                  <a:cubicBezTo>
                    <a:pt x="15103" y="5899"/>
                    <a:pt x="15257" y="5848"/>
                    <a:pt x="15405" y="5747"/>
                  </a:cubicBezTo>
                  <a:cubicBezTo>
                    <a:pt x="15595" y="5621"/>
                    <a:pt x="15712" y="5458"/>
                    <a:pt x="15757" y="5269"/>
                  </a:cubicBezTo>
                  <a:cubicBezTo>
                    <a:pt x="15874" y="4755"/>
                    <a:pt x="15424" y="4323"/>
                    <a:pt x="14405" y="3980"/>
                  </a:cubicBezTo>
                  <a:cubicBezTo>
                    <a:pt x="12088" y="3349"/>
                    <a:pt x="9682" y="2646"/>
                    <a:pt x="7176" y="1889"/>
                  </a:cubicBezTo>
                  <a:cubicBezTo>
                    <a:pt x="3976" y="915"/>
                    <a:pt x="2065" y="329"/>
                    <a:pt x="1425" y="149"/>
                  </a:cubicBezTo>
                  <a:cubicBezTo>
                    <a:pt x="1073" y="51"/>
                    <a:pt x="810" y="1"/>
                    <a:pt x="6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6" name="Google Shape;2676;p63"/>
            <p:cNvSpPr/>
            <p:nvPr/>
          </p:nvSpPr>
          <p:spPr>
            <a:xfrm>
              <a:off x="5070850" y="3766400"/>
              <a:ext cx="724975" cy="311175"/>
            </a:xfrm>
            <a:custGeom>
              <a:rect b="b" l="l" r="r" t="t"/>
              <a:pathLst>
                <a:path extrusionOk="0" h="12447" w="28999">
                  <a:moveTo>
                    <a:pt x="2011" y="1"/>
                  </a:moveTo>
                  <a:lnTo>
                    <a:pt x="136" y="8185"/>
                  </a:lnTo>
                  <a:lnTo>
                    <a:pt x="1" y="8753"/>
                  </a:lnTo>
                  <a:cubicBezTo>
                    <a:pt x="8672" y="10592"/>
                    <a:pt x="17172" y="11818"/>
                    <a:pt x="25501" y="12413"/>
                  </a:cubicBezTo>
                  <a:cubicBezTo>
                    <a:pt x="25660" y="12435"/>
                    <a:pt x="25809" y="12446"/>
                    <a:pt x="25949" y="12446"/>
                  </a:cubicBezTo>
                  <a:cubicBezTo>
                    <a:pt x="26720" y="12446"/>
                    <a:pt x="27220" y="12112"/>
                    <a:pt x="27448" y="11448"/>
                  </a:cubicBezTo>
                  <a:cubicBezTo>
                    <a:pt x="28061" y="9718"/>
                    <a:pt x="28575" y="7969"/>
                    <a:pt x="28999" y="6193"/>
                  </a:cubicBezTo>
                  <a:lnTo>
                    <a:pt x="20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7" name="Google Shape;2677;p63"/>
            <p:cNvSpPr/>
            <p:nvPr/>
          </p:nvSpPr>
          <p:spPr>
            <a:xfrm>
              <a:off x="4697000" y="3525875"/>
              <a:ext cx="1131500" cy="555150"/>
            </a:xfrm>
            <a:custGeom>
              <a:rect b="b" l="l" r="r" t="t"/>
              <a:pathLst>
                <a:path extrusionOk="0" h="22206" w="45260">
                  <a:moveTo>
                    <a:pt x="19277" y="430"/>
                  </a:moveTo>
                  <a:cubicBezTo>
                    <a:pt x="20268" y="625"/>
                    <a:pt x="21223" y="951"/>
                    <a:pt x="22193" y="1230"/>
                  </a:cubicBezTo>
                  <a:cubicBezTo>
                    <a:pt x="23221" y="1545"/>
                    <a:pt x="24248" y="1852"/>
                    <a:pt x="25276" y="2185"/>
                  </a:cubicBezTo>
                  <a:cubicBezTo>
                    <a:pt x="27331" y="2834"/>
                    <a:pt x="29377" y="3501"/>
                    <a:pt x="31414" y="4177"/>
                  </a:cubicBezTo>
                  <a:cubicBezTo>
                    <a:pt x="33460" y="4844"/>
                    <a:pt x="35489" y="5565"/>
                    <a:pt x="37544" y="6205"/>
                  </a:cubicBezTo>
                  <a:cubicBezTo>
                    <a:pt x="39599" y="6836"/>
                    <a:pt x="41627" y="7567"/>
                    <a:pt x="43637" y="8315"/>
                  </a:cubicBezTo>
                  <a:lnTo>
                    <a:pt x="43655" y="8324"/>
                  </a:lnTo>
                  <a:cubicBezTo>
                    <a:pt x="44016" y="8423"/>
                    <a:pt x="44367" y="8567"/>
                    <a:pt x="44602" y="8810"/>
                  </a:cubicBezTo>
                  <a:cubicBezTo>
                    <a:pt x="44710" y="8937"/>
                    <a:pt x="44782" y="9081"/>
                    <a:pt x="44818" y="9234"/>
                  </a:cubicBezTo>
                  <a:cubicBezTo>
                    <a:pt x="44845" y="9396"/>
                    <a:pt x="44836" y="9568"/>
                    <a:pt x="44800" y="9739"/>
                  </a:cubicBezTo>
                  <a:cubicBezTo>
                    <a:pt x="44791" y="9748"/>
                    <a:pt x="44791" y="9748"/>
                    <a:pt x="44791" y="9757"/>
                  </a:cubicBezTo>
                  <a:cubicBezTo>
                    <a:pt x="44728" y="10262"/>
                    <a:pt x="44665" y="10766"/>
                    <a:pt x="44593" y="11271"/>
                  </a:cubicBezTo>
                  <a:lnTo>
                    <a:pt x="44358" y="12777"/>
                  </a:lnTo>
                  <a:cubicBezTo>
                    <a:pt x="44268" y="13281"/>
                    <a:pt x="44196" y="13777"/>
                    <a:pt x="44097" y="14282"/>
                  </a:cubicBezTo>
                  <a:cubicBezTo>
                    <a:pt x="44016" y="14778"/>
                    <a:pt x="43908" y="15282"/>
                    <a:pt x="43799" y="15778"/>
                  </a:cubicBezTo>
                  <a:cubicBezTo>
                    <a:pt x="43637" y="16454"/>
                    <a:pt x="43457" y="17130"/>
                    <a:pt x="43259" y="17797"/>
                  </a:cubicBezTo>
                  <a:cubicBezTo>
                    <a:pt x="43051" y="18473"/>
                    <a:pt x="42853" y="19140"/>
                    <a:pt x="42646" y="19807"/>
                  </a:cubicBezTo>
                  <a:cubicBezTo>
                    <a:pt x="42546" y="20141"/>
                    <a:pt x="42438" y="20474"/>
                    <a:pt x="42321" y="20808"/>
                  </a:cubicBezTo>
                  <a:cubicBezTo>
                    <a:pt x="42294" y="20889"/>
                    <a:pt x="42267" y="20970"/>
                    <a:pt x="42240" y="21051"/>
                  </a:cubicBezTo>
                  <a:cubicBezTo>
                    <a:pt x="42213" y="21123"/>
                    <a:pt x="42177" y="21196"/>
                    <a:pt x="42141" y="21268"/>
                  </a:cubicBezTo>
                  <a:cubicBezTo>
                    <a:pt x="42069" y="21412"/>
                    <a:pt x="41970" y="21529"/>
                    <a:pt x="41852" y="21628"/>
                  </a:cubicBezTo>
                  <a:cubicBezTo>
                    <a:pt x="41618" y="21827"/>
                    <a:pt x="41294" y="21917"/>
                    <a:pt x="40969" y="21935"/>
                  </a:cubicBezTo>
                  <a:cubicBezTo>
                    <a:pt x="40798" y="21935"/>
                    <a:pt x="40636" y="21926"/>
                    <a:pt x="40455" y="21908"/>
                  </a:cubicBezTo>
                  <a:lnTo>
                    <a:pt x="39932" y="21872"/>
                  </a:lnTo>
                  <a:cubicBezTo>
                    <a:pt x="38526" y="21799"/>
                    <a:pt x="37138" y="21673"/>
                    <a:pt x="35741" y="21538"/>
                  </a:cubicBezTo>
                  <a:cubicBezTo>
                    <a:pt x="34344" y="21385"/>
                    <a:pt x="32947" y="21241"/>
                    <a:pt x="31559" y="21051"/>
                  </a:cubicBezTo>
                  <a:cubicBezTo>
                    <a:pt x="30864" y="20961"/>
                    <a:pt x="30170" y="20853"/>
                    <a:pt x="29485" y="20754"/>
                  </a:cubicBezTo>
                  <a:cubicBezTo>
                    <a:pt x="28791" y="20646"/>
                    <a:pt x="28097" y="20547"/>
                    <a:pt x="27403" y="20438"/>
                  </a:cubicBezTo>
                  <a:cubicBezTo>
                    <a:pt x="26015" y="20222"/>
                    <a:pt x="24636" y="19988"/>
                    <a:pt x="23257" y="19753"/>
                  </a:cubicBezTo>
                  <a:cubicBezTo>
                    <a:pt x="20562" y="19287"/>
                    <a:pt x="17868" y="18768"/>
                    <a:pt x="15191" y="18224"/>
                  </a:cubicBezTo>
                  <a:lnTo>
                    <a:pt x="15191" y="18224"/>
                  </a:lnTo>
                  <a:lnTo>
                    <a:pt x="15279" y="17851"/>
                  </a:lnTo>
                  <a:cubicBezTo>
                    <a:pt x="15297" y="17743"/>
                    <a:pt x="15234" y="17644"/>
                    <a:pt x="15135" y="17617"/>
                  </a:cubicBezTo>
                  <a:lnTo>
                    <a:pt x="14017" y="17362"/>
                  </a:lnTo>
                  <a:lnTo>
                    <a:pt x="14017" y="17362"/>
                  </a:lnTo>
                  <a:lnTo>
                    <a:pt x="14108" y="16968"/>
                  </a:lnTo>
                  <a:lnTo>
                    <a:pt x="14108" y="16959"/>
                  </a:lnTo>
                  <a:cubicBezTo>
                    <a:pt x="14117" y="16905"/>
                    <a:pt x="14108" y="16860"/>
                    <a:pt x="14081" y="16815"/>
                  </a:cubicBezTo>
                  <a:cubicBezTo>
                    <a:pt x="13774" y="16409"/>
                    <a:pt x="13441" y="16058"/>
                    <a:pt x="13098" y="15706"/>
                  </a:cubicBezTo>
                  <a:cubicBezTo>
                    <a:pt x="12756" y="15364"/>
                    <a:pt x="12413" y="15030"/>
                    <a:pt x="12061" y="14697"/>
                  </a:cubicBezTo>
                  <a:cubicBezTo>
                    <a:pt x="11349" y="14039"/>
                    <a:pt x="10628" y="13399"/>
                    <a:pt x="9907" y="12759"/>
                  </a:cubicBezTo>
                  <a:cubicBezTo>
                    <a:pt x="9177" y="12119"/>
                    <a:pt x="8447" y="11497"/>
                    <a:pt x="7708" y="10866"/>
                  </a:cubicBezTo>
                  <a:cubicBezTo>
                    <a:pt x="7338" y="10559"/>
                    <a:pt x="6969" y="10244"/>
                    <a:pt x="6581" y="9946"/>
                  </a:cubicBezTo>
                  <a:cubicBezTo>
                    <a:pt x="6392" y="9802"/>
                    <a:pt x="6184" y="9658"/>
                    <a:pt x="5977" y="9532"/>
                  </a:cubicBezTo>
                  <a:cubicBezTo>
                    <a:pt x="5818" y="9428"/>
                    <a:pt x="5653" y="9329"/>
                    <a:pt x="5471" y="9244"/>
                  </a:cubicBezTo>
                  <a:lnTo>
                    <a:pt x="5471" y="9244"/>
                  </a:lnTo>
                  <a:cubicBezTo>
                    <a:pt x="5490" y="9164"/>
                    <a:pt x="5510" y="9082"/>
                    <a:pt x="5526" y="9000"/>
                  </a:cubicBezTo>
                  <a:lnTo>
                    <a:pt x="5535" y="8955"/>
                  </a:lnTo>
                  <a:cubicBezTo>
                    <a:pt x="5535" y="8946"/>
                    <a:pt x="5535" y="8937"/>
                    <a:pt x="5535" y="8928"/>
                  </a:cubicBezTo>
                  <a:cubicBezTo>
                    <a:pt x="5535" y="8838"/>
                    <a:pt x="5463" y="8774"/>
                    <a:pt x="5382" y="8774"/>
                  </a:cubicBezTo>
                  <a:cubicBezTo>
                    <a:pt x="5175" y="8774"/>
                    <a:pt x="4976" y="8747"/>
                    <a:pt x="4778" y="8720"/>
                  </a:cubicBezTo>
                  <a:cubicBezTo>
                    <a:pt x="4580" y="8693"/>
                    <a:pt x="4382" y="8657"/>
                    <a:pt x="4192" y="8612"/>
                  </a:cubicBezTo>
                  <a:cubicBezTo>
                    <a:pt x="3994" y="8567"/>
                    <a:pt x="3805" y="8513"/>
                    <a:pt x="3615" y="8450"/>
                  </a:cubicBezTo>
                  <a:cubicBezTo>
                    <a:pt x="3488" y="8413"/>
                    <a:pt x="3360" y="8369"/>
                    <a:pt x="3236" y="8316"/>
                  </a:cubicBezTo>
                  <a:lnTo>
                    <a:pt x="3236" y="8316"/>
                  </a:lnTo>
                  <a:lnTo>
                    <a:pt x="3309" y="7999"/>
                  </a:lnTo>
                  <a:lnTo>
                    <a:pt x="3318" y="7963"/>
                  </a:lnTo>
                  <a:cubicBezTo>
                    <a:pt x="3318" y="7954"/>
                    <a:pt x="3318" y="7945"/>
                    <a:pt x="3318" y="7936"/>
                  </a:cubicBezTo>
                  <a:cubicBezTo>
                    <a:pt x="3318" y="7846"/>
                    <a:pt x="3255" y="7765"/>
                    <a:pt x="3165" y="7765"/>
                  </a:cubicBezTo>
                  <a:cubicBezTo>
                    <a:pt x="2966" y="7756"/>
                    <a:pt x="2768" y="7729"/>
                    <a:pt x="2579" y="7702"/>
                  </a:cubicBezTo>
                  <a:cubicBezTo>
                    <a:pt x="2390" y="7666"/>
                    <a:pt x="2200" y="7630"/>
                    <a:pt x="2011" y="7585"/>
                  </a:cubicBezTo>
                  <a:cubicBezTo>
                    <a:pt x="1680" y="7506"/>
                    <a:pt x="1350" y="7420"/>
                    <a:pt x="1031" y="7298"/>
                  </a:cubicBezTo>
                  <a:lnTo>
                    <a:pt x="1031" y="7298"/>
                  </a:lnTo>
                  <a:cubicBezTo>
                    <a:pt x="992" y="6753"/>
                    <a:pt x="915" y="6209"/>
                    <a:pt x="821" y="5665"/>
                  </a:cubicBezTo>
                  <a:cubicBezTo>
                    <a:pt x="746" y="5190"/>
                    <a:pt x="677" y="4708"/>
                    <a:pt x="519" y="4242"/>
                  </a:cubicBezTo>
                  <a:lnTo>
                    <a:pt x="519" y="4242"/>
                  </a:lnTo>
                  <a:cubicBezTo>
                    <a:pt x="712" y="4272"/>
                    <a:pt x="903" y="4309"/>
                    <a:pt x="1092" y="4349"/>
                  </a:cubicBezTo>
                  <a:cubicBezTo>
                    <a:pt x="1398" y="4403"/>
                    <a:pt x="1695" y="4475"/>
                    <a:pt x="1993" y="4547"/>
                  </a:cubicBezTo>
                  <a:cubicBezTo>
                    <a:pt x="2597" y="4691"/>
                    <a:pt x="3201" y="4844"/>
                    <a:pt x="3787" y="5025"/>
                  </a:cubicBezTo>
                  <a:lnTo>
                    <a:pt x="3805" y="5025"/>
                  </a:lnTo>
                  <a:cubicBezTo>
                    <a:pt x="3820" y="5029"/>
                    <a:pt x="3836" y="5031"/>
                    <a:pt x="3851" y="5031"/>
                  </a:cubicBezTo>
                  <a:cubicBezTo>
                    <a:pt x="3931" y="5031"/>
                    <a:pt x="3998" y="4973"/>
                    <a:pt x="4021" y="4889"/>
                  </a:cubicBezTo>
                  <a:lnTo>
                    <a:pt x="4021" y="4880"/>
                  </a:lnTo>
                  <a:lnTo>
                    <a:pt x="4148" y="4317"/>
                  </a:lnTo>
                  <a:lnTo>
                    <a:pt x="4148" y="4317"/>
                  </a:lnTo>
                  <a:cubicBezTo>
                    <a:pt x="4481" y="4347"/>
                    <a:pt x="4813" y="4416"/>
                    <a:pt x="5139" y="4484"/>
                  </a:cubicBezTo>
                  <a:cubicBezTo>
                    <a:pt x="5526" y="4583"/>
                    <a:pt x="5905" y="4682"/>
                    <a:pt x="6284" y="4835"/>
                  </a:cubicBezTo>
                  <a:cubicBezTo>
                    <a:pt x="6293" y="4844"/>
                    <a:pt x="6302" y="4844"/>
                    <a:pt x="6311" y="4844"/>
                  </a:cubicBezTo>
                  <a:cubicBezTo>
                    <a:pt x="6322" y="4847"/>
                    <a:pt x="6334" y="4848"/>
                    <a:pt x="6345" y="4848"/>
                  </a:cubicBezTo>
                  <a:cubicBezTo>
                    <a:pt x="6421" y="4848"/>
                    <a:pt x="6485" y="4797"/>
                    <a:pt x="6509" y="4718"/>
                  </a:cubicBezTo>
                  <a:lnTo>
                    <a:pt x="6509" y="4691"/>
                  </a:lnTo>
                  <a:lnTo>
                    <a:pt x="6584" y="4392"/>
                  </a:lnTo>
                  <a:lnTo>
                    <a:pt x="6584" y="4392"/>
                  </a:lnTo>
                  <a:cubicBezTo>
                    <a:pt x="7031" y="4355"/>
                    <a:pt x="7460" y="4267"/>
                    <a:pt x="7888" y="4186"/>
                  </a:cubicBezTo>
                  <a:cubicBezTo>
                    <a:pt x="8366" y="4087"/>
                    <a:pt x="8834" y="3970"/>
                    <a:pt x="9303" y="3862"/>
                  </a:cubicBezTo>
                  <a:cubicBezTo>
                    <a:pt x="9781" y="3745"/>
                    <a:pt x="10250" y="3627"/>
                    <a:pt x="10718" y="3501"/>
                  </a:cubicBezTo>
                  <a:lnTo>
                    <a:pt x="12116" y="3132"/>
                  </a:lnTo>
                  <a:cubicBezTo>
                    <a:pt x="13053" y="2888"/>
                    <a:pt x="13981" y="2627"/>
                    <a:pt x="14919" y="2348"/>
                  </a:cubicBezTo>
                  <a:cubicBezTo>
                    <a:pt x="15379" y="2203"/>
                    <a:pt x="15838" y="2050"/>
                    <a:pt x="16298" y="1888"/>
                  </a:cubicBezTo>
                  <a:cubicBezTo>
                    <a:pt x="16758" y="1717"/>
                    <a:pt x="17217" y="1545"/>
                    <a:pt x="17659" y="1275"/>
                  </a:cubicBezTo>
                  <a:cubicBezTo>
                    <a:pt x="17695" y="1248"/>
                    <a:pt x="17722" y="1212"/>
                    <a:pt x="17731" y="1167"/>
                  </a:cubicBezTo>
                  <a:lnTo>
                    <a:pt x="17731" y="1158"/>
                  </a:lnTo>
                  <a:lnTo>
                    <a:pt x="17858" y="621"/>
                  </a:lnTo>
                  <a:lnTo>
                    <a:pt x="17858" y="621"/>
                  </a:lnTo>
                  <a:cubicBezTo>
                    <a:pt x="18019" y="634"/>
                    <a:pt x="18172" y="666"/>
                    <a:pt x="18326" y="698"/>
                  </a:cubicBezTo>
                  <a:cubicBezTo>
                    <a:pt x="18542" y="761"/>
                    <a:pt x="18759" y="824"/>
                    <a:pt x="18966" y="923"/>
                  </a:cubicBezTo>
                  <a:cubicBezTo>
                    <a:pt x="18975" y="923"/>
                    <a:pt x="18984" y="932"/>
                    <a:pt x="19002" y="932"/>
                  </a:cubicBezTo>
                  <a:cubicBezTo>
                    <a:pt x="19013" y="935"/>
                    <a:pt x="19023" y="936"/>
                    <a:pt x="19034" y="936"/>
                  </a:cubicBezTo>
                  <a:cubicBezTo>
                    <a:pt x="19103" y="936"/>
                    <a:pt x="19168" y="886"/>
                    <a:pt x="19191" y="815"/>
                  </a:cubicBezTo>
                  <a:lnTo>
                    <a:pt x="19200" y="779"/>
                  </a:lnTo>
                  <a:lnTo>
                    <a:pt x="19277" y="430"/>
                  </a:lnTo>
                  <a:close/>
                  <a:moveTo>
                    <a:pt x="19118" y="0"/>
                  </a:moveTo>
                  <a:cubicBezTo>
                    <a:pt x="19034" y="0"/>
                    <a:pt x="18964" y="53"/>
                    <a:pt x="18948" y="139"/>
                  </a:cubicBezTo>
                  <a:lnTo>
                    <a:pt x="18939" y="157"/>
                  </a:lnTo>
                  <a:lnTo>
                    <a:pt x="18855" y="537"/>
                  </a:lnTo>
                  <a:lnTo>
                    <a:pt x="18855" y="537"/>
                  </a:lnTo>
                  <a:cubicBezTo>
                    <a:pt x="18695" y="524"/>
                    <a:pt x="18535" y="496"/>
                    <a:pt x="18380" y="464"/>
                  </a:cubicBezTo>
                  <a:cubicBezTo>
                    <a:pt x="18164" y="410"/>
                    <a:pt x="17948" y="355"/>
                    <a:pt x="17749" y="238"/>
                  </a:cubicBezTo>
                  <a:cubicBezTo>
                    <a:pt x="17731" y="238"/>
                    <a:pt x="17722" y="229"/>
                    <a:pt x="17704" y="229"/>
                  </a:cubicBezTo>
                  <a:cubicBezTo>
                    <a:pt x="17692" y="227"/>
                    <a:pt x="17680" y="225"/>
                    <a:pt x="17669" y="225"/>
                  </a:cubicBezTo>
                  <a:cubicBezTo>
                    <a:pt x="17601" y="225"/>
                    <a:pt x="17539" y="269"/>
                    <a:pt x="17524" y="346"/>
                  </a:cubicBezTo>
                  <a:lnTo>
                    <a:pt x="17515" y="391"/>
                  </a:lnTo>
                  <a:lnTo>
                    <a:pt x="17379" y="989"/>
                  </a:lnTo>
                  <a:lnTo>
                    <a:pt x="17379" y="989"/>
                  </a:lnTo>
                  <a:cubicBezTo>
                    <a:pt x="17029" y="1231"/>
                    <a:pt x="16601" y="1419"/>
                    <a:pt x="16181" y="1590"/>
                  </a:cubicBezTo>
                  <a:cubicBezTo>
                    <a:pt x="15739" y="1771"/>
                    <a:pt x="15288" y="1924"/>
                    <a:pt x="14829" y="2077"/>
                  </a:cubicBezTo>
                  <a:cubicBezTo>
                    <a:pt x="13918" y="2384"/>
                    <a:pt x="12990" y="2645"/>
                    <a:pt x="12052" y="2897"/>
                  </a:cubicBezTo>
                  <a:cubicBezTo>
                    <a:pt x="11593" y="3024"/>
                    <a:pt x="11124" y="3159"/>
                    <a:pt x="10655" y="3276"/>
                  </a:cubicBezTo>
                  <a:cubicBezTo>
                    <a:pt x="10187" y="3393"/>
                    <a:pt x="9718" y="3510"/>
                    <a:pt x="9249" y="3618"/>
                  </a:cubicBezTo>
                  <a:cubicBezTo>
                    <a:pt x="8780" y="3727"/>
                    <a:pt x="8303" y="3808"/>
                    <a:pt x="7834" y="3889"/>
                  </a:cubicBezTo>
                  <a:cubicBezTo>
                    <a:pt x="7600" y="3934"/>
                    <a:pt x="7356" y="3961"/>
                    <a:pt x="7122" y="3988"/>
                  </a:cubicBezTo>
                  <a:cubicBezTo>
                    <a:pt x="6953" y="4008"/>
                    <a:pt x="6784" y="4022"/>
                    <a:pt x="6618" y="4022"/>
                  </a:cubicBezTo>
                  <a:cubicBezTo>
                    <a:pt x="6554" y="4022"/>
                    <a:pt x="6491" y="4020"/>
                    <a:pt x="6428" y="4015"/>
                  </a:cubicBezTo>
                  <a:cubicBezTo>
                    <a:pt x="6338" y="4015"/>
                    <a:pt x="6256" y="4069"/>
                    <a:pt x="6238" y="4159"/>
                  </a:cubicBezTo>
                  <a:lnTo>
                    <a:pt x="6238" y="4168"/>
                  </a:lnTo>
                  <a:lnTo>
                    <a:pt x="6176" y="4441"/>
                  </a:lnTo>
                  <a:lnTo>
                    <a:pt x="6176" y="4441"/>
                  </a:lnTo>
                  <a:cubicBezTo>
                    <a:pt x="5842" y="4407"/>
                    <a:pt x="5510" y="4345"/>
                    <a:pt x="5184" y="4276"/>
                  </a:cubicBezTo>
                  <a:cubicBezTo>
                    <a:pt x="4796" y="4186"/>
                    <a:pt x="4418" y="4078"/>
                    <a:pt x="4039" y="3925"/>
                  </a:cubicBezTo>
                  <a:cubicBezTo>
                    <a:pt x="4030" y="3925"/>
                    <a:pt x="4021" y="3916"/>
                    <a:pt x="4012" y="3916"/>
                  </a:cubicBezTo>
                  <a:cubicBezTo>
                    <a:pt x="4000" y="3914"/>
                    <a:pt x="3989" y="3912"/>
                    <a:pt x="3978" y="3912"/>
                  </a:cubicBezTo>
                  <a:cubicBezTo>
                    <a:pt x="3902" y="3912"/>
                    <a:pt x="3837" y="3964"/>
                    <a:pt x="3814" y="4042"/>
                  </a:cubicBezTo>
                  <a:lnTo>
                    <a:pt x="3805" y="4069"/>
                  </a:lnTo>
                  <a:lnTo>
                    <a:pt x="3683" y="4611"/>
                  </a:lnTo>
                  <a:lnTo>
                    <a:pt x="3683" y="4611"/>
                  </a:lnTo>
                  <a:cubicBezTo>
                    <a:pt x="3136" y="4513"/>
                    <a:pt x="2596" y="4406"/>
                    <a:pt x="2056" y="4285"/>
                  </a:cubicBezTo>
                  <a:cubicBezTo>
                    <a:pt x="1759" y="4222"/>
                    <a:pt x="1452" y="4159"/>
                    <a:pt x="1155" y="4078"/>
                  </a:cubicBezTo>
                  <a:cubicBezTo>
                    <a:pt x="857" y="3997"/>
                    <a:pt x="560" y="3916"/>
                    <a:pt x="262" y="3817"/>
                  </a:cubicBezTo>
                  <a:cubicBezTo>
                    <a:pt x="253" y="3808"/>
                    <a:pt x="235" y="3808"/>
                    <a:pt x="217" y="3808"/>
                  </a:cubicBezTo>
                  <a:cubicBezTo>
                    <a:pt x="212" y="3807"/>
                    <a:pt x="206" y="3807"/>
                    <a:pt x="200" y="3807"/>
                  </a:cubicBezTo>
                  <a:cubicBezTo>
                    <a:pt x="109" y="3807"/>
                    <a:pt x="37" y="3876"/>
                    <a:pt x="37" y="3970"/>
                  </a:cubicBezTo>
                  <a:lnTo>
                    <a:pt x="28" y="4042"/>
                  </a:lnTo>
                  <a:cubicBezTo>
                    <a:pt x="1" y="4637"/>
                    <a:pt x="127" y="5205"/>
                    <a:pt x="235" y="5773"/>
                  </a:cubicBezTo>
                  <a:cubicBezTo>
                    <a:pt x="352" y="6341"/>
                    <a:pt x="488" y="6909"/>
                    <a:pt x="659" y="7467"/>
                  </a:cubicBezTo>
                  <a:lnTo>
                    <a:pt x="677" y="7521"/>
                  </a:lnTo>
                  <a:cubicBezTo>
                    <a:pt x="686" y="7576"/>
                    <a:pt x="740" y="7621"/>
                    <a:pt x="803" y="7621"/>
                  </a:cubicBezTo>
                  <a:cubicBezTo>
                    <a:pt x="1200" y="7648"/>
                    <a:pt x="1578" y="7720"/>
                    <a:pt x="1957" y="7801"/>
                  </a:cubicBezTo>
                  <a:cubicBezTo>
                    <a:pt x="2146" y="7846"/>
                    <a:pt x="2335" y="7891"/>
                    <a:pt x="2525" y="7945"/>
                  </a:cubicBezTo>
                  <a:cubicBezTo>
                    <a:pt x="2646" y="7981"/>
                    <a:pt x="2771" y="8022"/>
                    <a:pt x="2894" y="8069"/>
                  </a:cubicBezTo>
                  <a:lnTo>
                    <a:pt x="2894" y="8069"/>
                  </a:lnTo>
                  <a:lnTo>
                    <a:pt x="2822" y="8387"/>
                  </a:lnTo>
                  <a:lnTo>
                    <a:pt x="2813" y="8423"/>
                  </a:lnTo>
                  <a:cubicBezTo>
                    <a:pt x="2804" y="8432"/>
                    <a:pt x="2804" y="8441"/>
                    <a:pt x="2804" y="8450"/>
                  </a:cubicBezTo>
                  <a:cubicBezTo>
                    <a:pt x="2804" y="8540"/>
                    <a:pt x="2876" y="8612"/>
                    <a:pt x="2966" y="8612"/>
                  </a:cubicBezTo>
                  <a:cubicBezTo>
                    <a:pt x="3174" y="8612"/>
                    <a:pt x="3372" y="8639"/>
                    <a:pt x="3570" y="8666"/>
                  </a:cubicBezTo>
                  <a:cubicBezTo>
                    <a:pt x="3760" y="8693"/>
                    <a:pt x="3958" y="8729"/>
                    <a:pt x="4156" y="8774"/>
                  </a:cubicBezTo>
                  <a:cubicBezTo>
                    <a:pt x="4346" y="8819"/>
                    <a:pt x="4535" y="8874"/>
                    <a:pt x="4733" y="8928"/>
                  </a:cubicBezTo>
                  <a:cubicBezTo>
                    <a:pt x="4859" y="8970"/>
                    <a:pt x="4986" y="9016"/>
                    <a:pt x="5109" y="9069"/>
                  </a:cubicBezTo>
                  <a:lnTo>
                    <a:pt x="5109" y="9069"/>
                  </a:lnTo>
                  <a:cubicBezTo>
                    <a:pt x="5091" y="9149"/>
                    <a:pt x="5074" y="9232"/>
                    <a:pt x="5058" y="9315"/>
                  </a:cubicBezTo>
                  <a:cubicBezTo>
                    <a:pt x="5031" y="9414"/>
                    <a:pt x="5085" y="9514"/>
                    <a:pt x="5184" y="9541"/>
                  </a:cubicBezTo>
                  <a:cubicBezTo>
                    <a:pt x="5382" y="9604"/>
                    <a:pt x="5598" y="9712"/>
                    <a:pt x="5797" y="9829"/>
                  </a:cubicBezTo>
                  <a:cubicBezTo>
                    <a:pt x="6004" y="9937"/>
                    <a:pt x="6211" y="10063"/>
                    <a:pt x="6410" y="10199"/>
                  </a:cubicBezTo>
                  <a:cubicBezTo>
                    <a:pt x="6806" y="10460"/>
                    <a:pt x="7194" y="10739"/>
                    <a:pt x="7582" y="11028"/>
                  </a:cubicBezTo>
                  <a:cubicBezTo>
                    <a:pt x="8348" y="11614"/>
                    <a:pt x="9069" y="12254"/>
                    <a:pt x="9790" y="12894"/>
                  </a:cubicBezTo>
                  <a:cubicBezTo>
                    <a:pt x="10502" y="13534"/>
                    <a:pt x="11214" y="14192"/>
                    <a:pt x="11890" y="14868"/>
                  </a:cubicBezTo>
                  <a:cubicBezTo>
                    <a:pt x="12233" y="15210"/>
                    <a:pt x="12566" y="15553"/>
                    <a:pt x="12882" y="15913"/>
                  </a:cubicBezTo>
                  <a:cubicBezTo>
                    <a:pt x="13178" y="16252"/>
                    <a:pt x="13474" y="16590"/>
                    <a:pt x="13710" y="16958"/>
                  </a:cubicBezTo>
                  <a:lnTo>
                    <a:pt x="13710" y="16958"/>
                  </a:lnTo>
                  <a:lnTo>
                    <a:pt x="13594" y="17464"/>
                  </a:lnTo>
                  <a:cubicBezTo>
                    <a:pt x="13567" y="17572"/>
                    <a:pt x="13639" y="17671"/>
                    <a:pt x="13738" y="17698"/>
                  </a:cubicBezTo>
                  <a:lnTo>
                    <a:pt x="14855" y="17952"/>
                  </a:lnTo>
                  <a:lnTo>
                    <a:pt x="14855" y="17952"/>
                  </a:lnTo>
                  <a:lnTo>
                    <a:pt x="14766" y="18329"/>
                  </a:lnTo>
                  <a:lnTo>
                    <a:pt x="14766" y="18338"/>
                  </a:lnTo>
                  <a:cubicBezTo>
                    <a:pt x="14748" y="18437"/>
                    <a:pt x="14811" y="18545"/>
                    <a:pt x="14919" y="18563"/>
                  </a:cubicBezTo>
                  <a:cubicBezTo>
                    <a:pt x="17659" y="19167"/>
                    <a:pt x="20417" y="19690"/>
                    <a:pt x="23194" y="20150"/>
                  </a:cubicBezTo>
                  <a:cubicBezTo>
                    <a:pt x="23879" y="20258"/>
                    <a:pt x="24573" y="20375"/>
                    <a:pt x="25267" y="20474"/>
                  </a:cubicBezTo>
                  <a:cubicBezTo>
                    <a:pt x="25961" y="20583"/>
                    <a:pt x="26655" y="20682"/>
                    <a:pt x="27358" y="20772"/>
                  </a:cubicBezTo>
                  <a:cubicBezTo>
                    <a:pt x="28746" y="20961"/>
                    <a:pt x="30143" y="21132"/>
                    <a:pt x="31531" y="21286"/>
                  </a:cubicBezTo>
                  <a:cubicBezTo>
                    <a:pt x="34326" y="21601"/>
                    <a:pt x="37120" y="21863"/>
                    <a:pt x="39905" y="22115"/>
                  </a:cubicBezTo>
                  <a:lnTo>
                    <a:pt x="40428" y="22160"/>
                  </a:lnTo>
                  <a:cubicBezTo>
                    <a:pt x="40608" y="22187"/>
                    <a:pt x="40789" y="22205"/>
                    <a:pt x="40969" y="22205"/>
                  </a:cubicBezTo>
                  <a:cubicBezTo>
                    <a:pt x="41339" y="22196"/>
                    <a:pt x="41735" y="22115"/>
                    <a:pt x="42051" y="21872"/>
                  </a:cubicBezTo>
                  <a:cubicBezTo>
                    <a:pt x="42204" y="21745"/>
                    <a:pt x="42330" y="21592"/>
                    <a:pt x="42429" y="21421"/>
                  </a:cubicBezTo>
                  <a:cubicBezTo>
                    <a:pt x="42474" y="21340"/>
                    <a:pt x="42510" y="21250"/>
                    <a:pt x="42546" y="21159"/>
                  </a:cubicBezTo>
                  <a:cubicBezTo>
                    <a:pt x="42583" y="21078"/>
                    <a:pt x="42610" y="20997"/>
                    <a:pt x="42637" y="20916"/>
                  </a:cubicBezTo>
                  <a:cubicBezTo>
                    <a:pt x="42754" y="20583"/>
                    <a:pt x="42871" y="20249"/>
                    <a:pt x="42988" y="19916"/>
                  </a:cubicBezTo>
                  <a:cubicBezTo>
                    <a:pt x="43214" y="19249"/>
                    <a:pt x="43421" y="18582"/>
                    <a:pt x="43601" y="17896"/>
                  </a:cubicBezTo>
                  <a:cubicBezTo>
                    <a:pt x="43772" y="17220"/>
                    <a:pt x="43944" y="16535"/>
                    <a:pt x="44106" y="15850"/>
                  </a:cubicBezTo>
                  <a:cubicBezTo>
                    <a:pt x="44232" y="15355"/>
                    <a:pt x="44340" y="14850"/>
                    <a:pt x="44457" y="14354"/>
                  </a:cubicBezTo>
                  <a:cubicBezTo>
                    <a:pt x="44575" y="13858"/>
                    <a:pt x="44683" y="13353"/>
                    <a:pt x="44773" y="12849"/>
                  </a:cubicBezTo>
                  <a:cubicBezTo>
                    <a:pt x="44872" y="12344"/>
                    <a:pt x="44944" y="11839"/>
                    <a:pt x="45016" y="11334"/>
                  </a:cubicBezTo>
                  <a:cubicBezTo>
                    <a:pt x="45088" y="10821"/>
                    <a:pt x="45152" y="10316"/>
                    <a:pt x="45206" y="9802"/>
                  </a:cubicBezTo>
                  <a:lnTo>
                    <a:pt x="45206" y="9802"/>
                  </a:lnTo>
                  <a:lnTo>
                    <a:pt x="45197" y="9829"/>
                  </a:lnTo>
                  <a:cubicBezTo>
                    <a:pt x="45242" y="9613"/>
                    <a:pt x="45260" y="9387"/>
                    <a:pt x="45206" y="9153"/>
                  </a:cubicBezTo>
                  <a:cubicBezTo>
                    <a:pt x="45161" y="8928"/>
                    <a:pt x="45034" y="8711"/>
                    <a:pt x="44881" y="8549"/>
                  </a:cubicBezTo>
                  <a:cubicBezTo>
                    <a:pt x="44719" y="8387"/>
                    <a:pt x="44530" y="8270"/>
                    <a:pt x="44331" y="8179"/>
                  </a:cubicBezTo>
                  <a:cubicBezTo>
                    <a:pt x="44142" y="8089"/>
                    <a:pt x="43944" y="8026"/>
                    <a:pt x="43745" y="7981"/>
                  </a:cubicBezTo>
                  <a:lnTo>
                    <a:pt x="43763" y="7981"/>
                  </a:lnTo>
                  <a:cubicBezTo>
                    <a:pt x="41726" y="7278"/>
                    <a:pt x="39689" y="6566"/>
                    <a:pt x="37679" y="5809"/>
                  </a:cubicBezTo>
                  <a:cubicBezTo>
                    <a:pt x="35660" y="5052"/>
                    <a:pt x="33605" y="4412"/>
                    <a:pt x="31550" y="3754"/>
                  </a:cubicBezTo>
                  <a:cubicBezTo>
                    <a:pt x="29494" y="3105"/>
                    <a:pt x="27439" y="2483"/>
                    <a:pt x="25366" y="1879"/>
                  </a:cubicBezTo>
                  <a:lnTo>
                    <a:pt x="22265" y="977"/>
                  </a:lnTo>
                  <a:lnTo>
                    <a:pt x="20715" y="527"/>
                  </a:lnTo>
                  <a:cubicBezTo>
                    <a:pt x="20201" y="382"/>
                    <a:pt x="19687" y="220"/>
                    <a:pt x="19182" y="13"/>
                  </a:cubicBezTo>
                  <a:cubicBezTo>
                    <a:pt x="19173" y="13"/>
                    <a:pt x="19164" y="13"/>
                    <a:pt x="19155" y="4"/>
                  </a:cubicBezTo>
                  <a:cubicBezTo>
                    <a:pt x="19143" y="2"/>
                    <a:pt x="19130" y="0"/>
                    <a:pt x="191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8" name="Google Shape;2678;p63"/>
            <p:cNvSpPr/>
            <p:nvPr/>
          </p:nvSpPr>
          <p:spPr>
            <a:xfrm>
              <a:off x="5068825" y="3761150"/>
              <a:ext cx="57725" cy="214775"/>
            </a:xfrm>
            <a:custGeom>
              <a:rect b="b" l="l" r="r" t="t"/>
              <a:pathLst>
                <a:path extrusionOk="0" h="8591" w="2309">
                  <a:moveTo>
                    <a:pt x="2095" y="1"/>
                  </a:moveTo>
                  <a:cubicBezTo>
                    <a:pt x="2000" y="1"/>
                    <a:pt x="1919" y="69"/>
                    <a:pt x="1903" y="166"/>
                  </a:cubicBezTo>
                  <a:cubicBezTo>
                    <a:pt x="1795" y="860"/>
                    <a:pt x="1623" y="1536"/>
                    <a:pt x="1470" y="2221"/>
                  </a:cubicBezTo>
                  <a:lnTo>
                    <a:pt x="992" y="4267"/>
                  </a:lnTo>
                  <a:cubicBezTo>
                    <a:pt x="677" y="5628"/>
                    <a:pt x="352" y="6989"/>
                    <a:pt x="28" y="8350"/>
                  </a:cubicBezTo>
                  <a:cubicBezTo>
                    <a:pt x="28" y="8350"/>
                    <a:pt x="28" y="8359"/>
                    <a:pt x="28" y="8359"/>
                  </a:cubicBezTo>
                  <a:cubicBezTo>
                    <a:pt x="1" y="8458"/>
                    <a:pt x="73" y="8567"/>
                    <a:pt x="172" y="8585"/>
                  </a:cubicBezTo>
                  <a:cubicBezTo>
                    <a:pt x="189" y="8589"/>
                    <a:pt x="206" y="8591"/>
                    <a:pt x="222" y="8591"/>
                  </a:cubicBezTo>
                  <a:cubicBezTo>
                    <a:pt x="309" y="8591"/>
                    <a:pt x="384" y="8532"/>
                    <a:pt x="406" y="8440"/>
                  </a:cubicBezTo>
                  <a:cubicBezTo>
                    <a:pt x="704" y="7070"/>
                    <a:pt x="1010" y="5709"/>
                    <a:pt x="1317" y="4339"/>
                  </a:cubicBezTo>
                  <a:lnTo>
                    <a:pt x="1786" y="2293"/>
                  </a:lnTo>
                  <a:cubicBezTo>
                    <a:pt x="1939" y="1608"/>
                    <a:pt x="2083" y="923"/>
                    <a:pt x="2281" y="247"/>
                  </a:cubicBezTo>
                  <a:cubicBezTo>
                    <a:pt x="2290" y="247"/>
                    <a:pt x="2290" y="238"/>
                    <a:pt x="2290" y="229"/>
                  </a:cubicBezTo>
                  <a:cubicBezTo>
                    <a:pt x="2308" y="121"/>
                    <a:pt x="2236" y="21"/>
                    <a:pt x="2128" y="3"/>
                  </a:cubicBezTo>
                  <a:cubicBezTo>
                    <a:pt x="2117" y="2"/>
                    <a:pt x="2106" y="1"/>
                    <a:pt x="20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9" name="Google Shape;2679;p63"/>
            <p:cNvSpPr/>
            <p:nvPr/>
          </p:nvSpPr>
          <p:spPr>
            <a:xfrm>
              <a:off x="4825225" y="3697850"/>
              <a:ext cx="21000" cy="56475"/>
            </a:xfrm>
            <a:custGeom>
              <a:rect b="b" l="l" r="r" t="t"/>
              <a:pathLst>
                <a:path extrusionOk="0" h="2259" w="840">
                  <a:moveTo>
                    <a:pt x="640" y="0"/>
                  </a:moveTo>
                  <a:cubicBezTo>
                    <a:pt x="562" y="0"/>
                    <a:pt x="487" y="50"/>
                    <a:pt x="451" y="129"/>
                  </a:cubicBezTo>
                  <a:cubicBezTo>
                    <a:pt x="334" y="435"/>
                    <a:pt x="262" y="751"/>
                    <a:pt x="190" y="1075"/>
                  </a:cubicBezTo>
                  <a:cubicBezTo>
                    <a:pt x="118" y="1391"/>
                    <a:pt x="55" y="1715"/>
                    <a:pt x="19" y="2040"/>
                  </a:cubicBezTo>
                  <a:cubicBezTo>
                    <a:pt x="1" y="2130"/>
                    <a:pt x="55" y="2220"/>
                    <a:pt x="145" y="2247"/>
                  </a:cubicBezTo>
                  <a:cubicBezTo>
                    <a:pt x="168" y="2254"/>
                    <a:pt x="190" y="2258"/>
                    <a:pt x="212" y="2258"/>
                  </a:cubicBezTo>
                  <a:cubicBezTo>
                    <a:pt x="295" y="2258"/>
                    <a:pt x="369" y="2206"/>
                    <a:pt x="397" y="2121"/>
                  </a:cubicBezTo>
                  <a:cubicBezTo>
                    <a:pt x="497" y="1814"/>
                    <a:pt x="587" y="1499"/>
                    <a:pt x="659" y="1183"/>
                  </a:cubicBezTo>
                  <a:cubicBezTo>
                    <a:pt x="740" y="859"/>
                    <a:pt x="803" y="543"/>
                    <a:pt x="830" y="210"/>
                  </a:cubicBezTo>
                  <a:cubicBezTo>
                    <a:pt x="839" y="129"/>
                    <a:pt x="794" y="48"/>
                    <a:pt x="704" y="12"/>
                  </a:cubicBezTo>
                  <a:cubicBezTo>
                    <a:pt x="683" y="4"/>
                    <a:pt x="662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0" name="Google Shape;2680;p63"/>
            <p:cNvSpPr/>
            <p:nvPr/>
          </p:nvSpPr>
          <p:spPr>
            <a:xfrm>
              <a:off x="5115925" y="3539325"/>
              <a:ext cx="61550" cy="232125"/>
            </a:xfrm>
            <a:custGeom>
              <a:rect b="b" l="l" r="r" t="t"/>
              <a:pathLst>
                <a:path extrusionOk="0" h="9285" w="2462">
                  <a:moveTo>
                    <a:pt x="2244" y="0"/>
                  </a:moveTo>
                  <a:cubicBezTo>
                    <a:pt x="2159" y="0"/>
                    <a:pt x="2080" y="60"/>
                    <a:pt x="2065" y="151"/>
                  </a:cubicBezTo>
                  <a:lnTo>
                    <a:pt x="1046" y="4595"/>
                  </a:lnTo>
                  <a:lnTo>
                    <a:pt x="542" y="6821"/>
                  </a:lnTo>
                  <a:lnTo>
                    <a:pt x="289" y="7930"/>
                  </a:lnTo>
                  <a:cubicBezTo>
                    <a:pt x="199" y="8300"/>
                    <a:pt x="127" y="8669"/>
                    <a:pt x="19" y="9039"/>
                  </a:cubicBezTo>
                  <a:cubicBezTo>
                    <a:pt x="19" y="9048"/>
                    <a:pt x="19" y="9048"/>
                    <a:pt x="19" y="9057"/>
                  </a:cubicBezTo>
                  <a:cubicBezTo>
                    <a:pt x="1" y="9165"/>
                    <a:pt x="73" y="9264"/>
                    <a:pt x="172" y="9282"/>
                  </a:cubicBezTo>
                  <a:cubicBezTo>
                    <a:pt x="183" y="9284"/>
                    <a:pt x="194" y="9285"/>
                    <a:pt x="205" y="9285"/>
                  </a:cubicBezTo>
                  <a:cubicBezTo>
                    <a:pt x="300" y="9285"/>
                    <a:pt x="381" y="9217"/>
                    <a:pt x="397" y="9120"/>
                  </a:cubicBezTo>
                  <a:cubicBezTo>
                    <a:pt x="469" y="8750"/>
                    <a:pt x="560" y="8381"/>
                    <a:pt x="641" y="8011"/>
                  </a:cubicBezTo>
                  <a:lnTo>
                    <a:pt x="902" y="6902"/>
                  </a:lnTo>
                  <a:lnTo>
                    <a:pt x="1416" y="4676"/>
                  </a:lnTo>
                  <a:lnTo>
                    <a:pt x="2443" y="241"/>
                  </a:lnTo>
                  <a:lnTo>
                    <a:pt x="2443" y="232"/>
                  </a:lnTo>
                  <a:cubicBezTo>
                    <a:pt x="2461" y="133"/>
                    <a:pt x="2398" y="25"/>
                    <a:pt x="2290" y="7"/>
                  </a:cubicBezTo>
                  <a:cubicBezTo>
                    <a:pt x="2275" y="3"/>
                    <a:pt x="2259" y="0"/>
                    <a:pt x="22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1" name="Google Shape;2681;p63"/>
            <p:cNvSpPr/>
            <p:nvPr/>
          </p:nvSpPr>
          <p:spPr>
            <a:xfrm>
              <a:off x="5039525" y="3548650"/>
              <a:ext cx="101450" cy="405350"/>
            </a:xfrm>
            <a:custGeom>
              <a:rect b="b" l="l" r="r" t="t"/>
              <a:pathLst>
                <a:path extrusionOk="0" h="16214" w="4058">
                  <a:moveTo>
                    <a:pt x="3853" y="1"/>
                  </a:moveTo>
                  <a:cubicBezTo>
                    <a:pt x="3758" y="1"/>
                    <a:pt x="3676" y="68"/>
                    <a:pt x="3652" y="157"/>
                  </a:cubicBezTo>
                  <a:cubicBezTo>
                    <a:pt x="3390" y="1482"/>
                    <a:pt x="3111" y="2807"/>
                    <a:pt x="2822" y="4132"/>
                  </a:cubicBezTo>
                  <a:cubicBezTo>
                    <a:pt x="2543" y="5448"/>
                    <a:pt x="2236" y="6764"/>
                    <a:pt x="1948" y="8089"/>
                  </a:cubicBezTo>
                  <a:cubicBezTo>
                    <a:pt x="1641" y="9405"/>
                    <a:pt x="1335" y="10721"/>
                    <a:pt x="1020" y="12037"/>
                  </a:cubicBezTo>
                  <a:lnTo>
                    <a:pt x="533" y="14002"/>
                  </a:lnTo>
                  <a:cubicBezTo>
                    <a:pt x="371" y="14660"/>
                    <a:pt x="199" y="15318"/>
                    <a:pt x="28" y="15967"/>
                  </a:cubicBezTo>
                  <a:cubicBezTo>
                    <a:pt x="28" y="15976"/>
                    <a:pt x="28" y="15976"/>
                    <a:pt x="28" y="15985"/>
                  </a:cubicBezTo>
                  <a:cubicBezTo>
                    <a:pt x="1" y="16084"/>
                    <a:pt x="73" y="16192"/>
                    <a:pt x="181" y="16210"/>
                  </a:cubicBezTo>
                  <a:cubicBezTo>
                    <a:pt x="192" y="16212"/>
                    <a:pt x="202" y="16213"/>
                    <a:pt x="212" y="16213"/>
                  </a:cubicBezTo>
                  <a:cubicBezTo>
                    <a:pt x="302" y="16213"/>
                    <a:pt x="390" y="16146"/>
                    <a:pt x="407" y="16057"/>
                  </a:cubicBezTo>
                  <a:cubicBezTo>
                    <a:pt x="533" y="15390"/>
                    <a:pt x="668" y="14732"/>
                    <a:pt x="803" y="14065"/>
                  </a:cubicBezTo>
                  <a:lnTo>
                    <a:pt x="1227" y="12082"/>
                  </a:lnTo>
                  <a:cubicBezTo>
                    <a:pt x="1524" y="10766"/>
                    <a:pt x="1813" y="9441"/>
                    <a:pt x="2119" y="8125"/>
                  </a:cubicBezTo>
                  <a:cubicBezTo>
                    <a:pt x="2426" y="6809"/>
                    <a:pt x="2723" y="5493"/>
                    <a:pt x="3048" y="4177"/>
                  </a:cubicBezTo>
                  <a:cubicBezTo>
                    <a:pt x="3372" y="2870"/>
                    <a:pt x="3688" y="1554"/>
                    <a:pt x="4030" y="247"/>
                  </a:cubicBezTo>
                  <a:cubicBezTo>
                    <a:pt x="4039" y="238"/>
                    <a:pt x="4039" y="238"/>
                    <a:pt x="4039" y="238"/>
                  </a:cubicBezTo>
                  <a:cubicBezTo>
                    <a:pt x="4057" y="129"/>
                    <a:pt x="3985" y="30"/>
                    <a:pt x="3886" y="3"/>
                  </a:cubicBezTo>
                  <a:cubicBezTo>
                    <a:pt x="3875" y="1"/>
                    <a:pt x="3864" y="1"/>
                    <a:pt x="38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2" name="Google Shape;2682;p63"/>
            <p:cNvSpPr/>
            <p:nvPr/>
          </p:nvSpPr>
          <p:spPr>
            <a:xfrm>
              <a:off x="4836050" y="3636975"/>
              <a:ext cx="24350" cy="70875"/>
            </a:xfrm>
            <a:custGeom>
              <a:rect b="b" l="l" r="r" t="t"/>
              <a:pathLst>
                <a:path extrusionOk="0" h="2835" w="974">
                  <a:moveTo>
                    <a:pt x="763" y="1"/>
                  </a:moveTo>
                  <a:cubicBezTo>
                    <a:pt x="675" y="1"/>
                    <a:pt x="593" y="68"/>
                    <a:pt x="577" y="157"/>
                  </a:cubicBezTo>
                  <a:cubicBezTo>
                    <a:pt x="541" y="364"/>
                    <a:pt x="505" y="563"/>
                    <a:pt x="460" y="770"/>
                  </a:cubicBezTo>
                  <a:cubicBezTo>
                    <a:pt x="424" y="968"/>
                    <a:pt x="379" y="1167"/>
                    <a:pt x="334" y="1374"/>
                  </a:cubicBezTo>
                  <a:cubicBezTo>
                    <a:pt x="244" y="1770"/>
                    <a:pt x="181" y="2176"/>
                    <a:pt x="18" y="2564"/>
                  </a:cubicBezTo>
                  <a:cubicBezTo>
                    <a:pt x="9" y="2582"/>
                    <a:pt x="9" y="2600"/>
                    <a:pt x="9" y="2627"/>
                  </a:cubicBezTo>
                  <a:cubicBezTo>
                    <a:pt x="0" y="2735"/>
                    <a:pt x="82" y="2825"/>
                    <a:pt x="190" y="2834"/>
                  </a:cubicBezTo>
                  <a:cubicBezTo>
                    <a:pt x="195" y="2835"/>
                    <a:pt x="200" y="2835"/>
                    <a:pt x="205" y="2835"/>
                  </a:cubicBezTo>
                  <a:cubicBezTo>
                    <a:pt x="307" y="2835"/>
                    <a:pt x="397" y="2748"/>
                    <a:pt x="397" y="2645"/>
                  </a:cubicBezTo>
                  <a:cubicBezTo>
                    <a:pt x="424" y="2230"/>
                    <a:pt x="541" y="1843"/>
                    <a:pt x="631" y="1437"/>
                  </a:cubicBezTo>
                  <a:cubicBezTo>
                    <a:pt x="685" y="1239"/>
                    <a:pt x="740" y="1040"/>
                    <a:pt x="785" y="842"/>
                  </a:cubicBezTo>
                  <a:cubicBezTo>
                    <a:pt x="839" y="644"/>
                    <a:pt x="893" y="445"/>
                    <a:pt x="947" y="247"/>
                  </a:cubicBezTo>
                  <a:cubicBezTo>
                    <a:pt x="956" y="238"/>
                    <a:pt x="956" y="229"/>
                    <a:pt x="956" y="229"/>
                  </a:cubicBezTo>
                  <a:cubicBezTo>
                    <a:pt x="974" y="121"/>
                    <a:pt x="902" y="22"/>
                    <a:pt x="794" y="4"/>
                  </a:cubicBezTo>
                  <a:cubicBezTo>
                    <a:pt x="783" y="2"/>
                    <a:pt x="773" y="1"/>
                    <a:pt x="7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3" name="Google Shape;2683;p63"/>
            <p:cNvSpPr/>
            <p:nvPr/>
          </p:nvSpPr>
          <p:spPr>
            <a:xfrm>
              <a:off x="4769575" y="3641500"/>
              <a:ext cx="28650" cy="88500"/>
            </a:xfrm>
            <a:custGeom>
              <a:rect b="b" l="l" r="r" t="t"/>
              <a:pathLst>
                <a:path extrusionOk="0" h="3540" w="1146">
                  <a:moveTo>
                    <a:pt x="932" y="0"/>
                  </a:moveTo>
                  <a:cubicBezTo>
                    <a:pt x="837" y="0"/>
                    <a:pt x="756" y="68"/>
                    <a:pt x="739" y="165"/>
                  </a:cubicBezTo>
                  <a:cubicBezTo>
                    <a:pt x="703" y="427"/>
                    <a:pt x="649" y="688"/>
                    <a:pt x="604" y="949"/>
                  </a:cubicBezTo>
                  <a:cubicBezTo>
                    <a:pt x="550" y="1211"/>
                    <a:pt x="487" y="1472"/>
                    <a:pt x="433" y="1734"/>
                  </a:cubicBezTo>
                  <a:cubicBezTo>
                    <a:pt x="370" y="1995"/>
                    <a:pt x="307" y="2256"/>
                    <a:pt x="244" y="2518"/>
                  </a:cubicBezTo>
                  <a:cubicBezTo>
                    <a:pt x="172" y="2770"/>
                    <a:pt x="108" y="3032"/>
                    <a:pt x="27" y="3284"/>
                  </a:cubicBezTo>
                  <a:cubicBezTo>
                    <a:pt x="18" y="3293"/>
                    <a:pt x="18" y="3302"/>
                    <a:pt x="18" y="3311"/>
                  </a:cubicBezTo>
                  <a:cubicBezTo>
                    <a:pt x="0" y="3419"/>
                    <a:pt x="72" y="3518"/>
                    <a:pt x="181" y="3536"/>
                  </a:cubicBezTo>
                  <a:cubicBezTo>
                    <a:pt x="192" y="3538"/>
                    <a:pt x="203" y="3539"/>
                    <a:pt x="214" y="3539"/>
                  </a:cubicBezTo>
                  <a:cubicBezTo>
                    <a:pt x="308" y="3539"/>
                    <a:pt x="390" y="3471"/>
                    <a:pt x="406" y="3374"/>
                  </a:cubicBezTo>
                  <a:cubicBezTo>
                    <a:pt x="442" y="3104"/>
                    <a:pt x="496" y="2842"/>
                    <a:pt x="541" y="2581"/>
                  </a:cubicBezTo>
                  <a:cubicBezTo>
                    <a:pt x="595" y="2320"/>
                    <a:pt x="658" y="2058"/>
                    <a:pt x="712" y="1797"/>
                  </a:cubicBezTo>
                  <a:cubicBezTo>
                    <a:pt x="775" y="1544"/>
                    <a:pt x="839" y="1283"/>
                    <a:pt x="902" y="1022"/>
                  </a:cubicBezTo>
                  <a:cubicBezTo>
                    <a:pt x="974" y="769"/>
                    <a:pt x="1037" y="508"/>
                    <a:pt x="1118" y="255"/>
                  </a:cubicBezTo>
                  <a:cubicBezTo>
                    <a:pt x="1118" y="246"/>
                    <a:pt x="1127" y="228"/>
                    <a:pt x="1127" y="219"/>
                  </a:cubicBezTo>
                  <a:cubicBezTo>
                    <a:pt x="1145" y="111"/>
                    <a:pt x="1073" y="12"/>
                    <a:pt x="965" y="3"/>
                  </a:cubicBezTo>
                  <a:cubicBezTo>
                    <a:pt x="954" y="1"/>
                    <a:pt x="943" y="0"/>
                    <a:pt x="9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684" name="Google Shape;2684;p63"/>
          <p:cNvPicPr preferRelativeResize="0"/>
          <p:nvPr/>
        </p:nvPicPr>
        <p:blipFill rotWithShape="1">
          <a:blip r:embed="rId3">
            <a:alphaModFix/>
          </a:blip>
          <a:srcRect b="0" l="2896" r="-2082" t="8424"/>
          <a:stretch/>
        </p:blipFill>
        <p:spPr>
          <a:xfrm>
            <a:off x="538125" y="102850"/>
            <a:ext cx="8518699" cy="45835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8" name="Shape 2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89" name="Google Shape;2689;p64"/>
          <p:cNvGrpSpPr/>
          <p:nvPr/>
        </p:nvGrpSpPr>
        <p:grpSpPr>
          <a:xfrm flipH="1" rot="336180">
            <a:off x="988774" y="3486328"/>
            <a:ext cx="815129" cy="988997"/>
            <a:chOff x="5464100" y="4208075"/>
            <a:chExt cx="494625" cy="579650"/>
          </a:xfrm>
        </p:grpSpPr>
        <p:sp>
          <p:nvSpPr>
            <p:cNvPr id="2690" name="Google Shape;2690;p64"/>
            <p:cNvSpPr/>
            <p:nvPr/>
          </p:nvSpPr>
          <p:spPr>
            <a:xfrm>
              <a:off x="5594650" y="4504850"/>
              <a:ext cx="341250" cy="255800"/>
            </a:xfrm>
            <a:custGeom>
              <a:rect b="b" l="l" r="r" t="t"/>
              <a:pathLst>
                <a:path extrusionOk="0" h="10232" w="13650">
                  <a:moveTo>
                    <a:pt x="11619" y="0"/>
                  </a:moveTo>
                  <a:cubicBezTo>
                    <a:pt x="11538" y="0"/>
                    <a:pt x="11454" y="19"/>
                    <a:pt x="11367" y="60"/>
                  </a:cubicBezTo>
                  <a:cubicBezTo>
                    <a:pt x="10774" y="356"/>
                    <a:pt x="10157" y="653"/>
                    <a:pt x="9587" y="973"/>
                  </a:cubicBezTo>
                  <a:cubicBezTo>
                    <a:pt x="8423" y="1657"/>
                    <a:pt x="7327" y="2388"/>
                    <a:pt x="6254" y="3209"/>
                  </a:cubicBezTo>
                  <a:cubicBezTo>
                    <a:pt x="4177" y="4784"/>
                    <a:pt x="2100" y="6359"/>
                    <a:pt x="0" y="7934"/>
                  </a:cubicBezTo>
                  <a:cubicBezTo>
                    <a:pt x="584" y="8864"/>
                    <a:pt x="1080" y="10231"/>
                    <a:pt x="2001" y="10231"/>
                  </a:cubicBezTo>
                  <a:cubicBezTo>
                    <a:pt x="2232" y="10231"/>
                    <a:pt x="2491" y="10145"/>
                    <a:pt x="2785" y="9943"/>
                  </a:cubicBezTo>
                  <a:cubicBezTo>
                    <a:pt x="3972" y="9121"/>
                    <a:pt x="5159" y="8300"/>
                    <a:pt x="6323" y="7478"/>
                  </a:cubicBezTo>
                  <a:cubicBezTo>
                    <a:pt x="7281" y="6816"/>
                    <a:pt x="13650" y="2867"/>
                    <a:pt x="13011" y="1726"/>
                  </a:cubicBezTo>
                  <a:cubicBezTo>
                    <a:pt x="12806" y="1338"/>
                    <a:pt x="12310" y="0"/>
                    <a:pt x="11619" y="0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1" name="Google Shape;2691;p64"/>
            <p:cNvSpPr/>
            <p:nvPr/>
          </p:nvSpPr>
          <p:spPr>
            <a:xfrm>
              <a:off x="5518750" y="4363750"/>
              <a:ext cx="340700" cy="255675"/>
            </a:xfrm>
            <a:custGeom>
              <a:rect b="b" l="l" r="r" t="t"/>
              <a:pathLst>
                <a:path extrusionOk="0" h="10227" w="13628">
                  <a:moveTo>
                    <a:pt x="11606" y="0"/>
                  </a:moveTo>
                  <a:cubicBezTo>
                    <a:pt x="11522" y="0"/>
                    <a:pt x="11435" y="21"/>
                    <a:pt x="11345" y="66"/>
                  </a:cubicBezTo>
                  <a:cubicBezTo>
                    <a:pt x="10751" y="362"/>
                    <a:pt x="10158" y="659"/>
                    <a:pt x="9587" y="979"/>
                  </a:cubicBezTo>
                  <a:cubicBezTo>
                    <a:pt x="8423" y="1664"/>
                    <a:pt x="7304" y="2394"/>
                    <a:pt x="6232" y="3216"/>
                  </a:cubicBezTo>
                  <a:cubicBezTo>
                    <a:pt x="4155" y="4791"/>
                    <a:pt x="2077" y="6343"/>
                    <a:pt x="0" y="7940"/>
                  </a:cubicBezTo>
                  <a:cubicBezTo>
                    <a:pt x="563" y="8867"/>
                    <a:pt x="1054" y="10226"/>
                    <a:pt x="1967" y="10226"/>
                  </a:cubicBezTo>
                  <a:cubicBezTo>
                    <a:pt x="2201" y="10226"/>
                    <a:pt x="2464" y="10136"/>
                    <a:pt x="2762" y="9926"/>
                  </a:cubicBezTo>
                  <a:cubicBezTo>
                    <a:pt x="3949" y="9127"/>
                    <a:pt x="5136" y="8306"/>
                    <a:pt x="6323" y="7484"/>
                  </a:cubicBezTo>
                  <a:cubicBezTo>
                    <a:pt x="7282" y="6822"/>
                    <a:pt x="13627" y="2873"/>
                    <a:pt x="13011" y="1732"/>
                  </a:cubicBezTo>
                  <a:cubicBezTo>
                    <a:pt x="12787" y="1346"/>
                    <a:pt x="12292" y="0"/>
                    <a:pt x="11606" y="0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2" name="Google Shape;2692;p64"/>
            <p:cNvSpPr/>
            <p:nvPr/>
          </p:nvSpPr>
          <p:spPr>
            <a:xfrm>
              <a:off x="5475950" y="4235275"/>
              <a:ext cx="281925" cy="269375"/>
            </a:xfrm>
            <a:custGeom>
              <a:rect b="b" l="l" r="r" t="t"/>
              <a:pathLst>
                <a:path extrusionOk="0" h="10775" w="11277">
                  <a:moveTo>
                    <a:pt x="1210" y="1"/>
                  </a:moveTo>
                  <a:cubicBezTo>
                    <a:pt x="1233" y="23"/>
                    <a:pt x="1233" y="46"/>
                    <a:pt x="1233" y="92"/>
                  </a:cubicBezTo>
                  <a:cubicBezTo>
                    <a:pt x="1005" y="3653"/>
                    <a:pt x="503" y="7213"/>
                    <a:pt x="0" y="10774"/>
                  </a:cubicBezTo>
                  <a:cubicBezTo>
                    <a:pt x="3607" y="7989"/>
                    <a:pt x="7396" y="5456"/>
                    <a:pt x="11276" y="3082"/>
                  </a:cubicBezTo>
                  <a:cubicBezTo>
                    <a:pt x="7967" y="1918"/>
                    <a:pt x="4634" y="868"/>
                    <a:pt x="1210" y="1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3" name="Google Shape;2693;p64"/>
            <p:cNvSpPr/>
            <p:nvPr/>
          </p:nvSpPr>
          <p:spPr>
            <a:xfrm>
              <a:off x="5717000" y="4421125"/>
              <a:ext cx="42000" cy="94525"/>
            </a:xfrm>
            <a:custGeom>
              <a:rect b="b" l="l" r="r" t="t"/>
              <a:pathLst>
                <a:path extrusionOk="0" h="3781" w="1680">
                  <a:moveTo>
                    <a:pt x="1497" y="0"/>
                  </a:moveTo>
                  <a:cubicBezTo>
                    <a:pt x="1449" y="0"/>
                    <a:pt x="1398" y="23"/>
                    <a:pt x="1360" y="76"/>
                  </a:cubicBezTo>
                  <a:cubicBezTo>
                    <a:pt x="676" y="1103"/>
                    <a:pt x="265" y="2404"/>
                    <a:pt x="14" y="3614"/>
                  </a:cubicBezTo>
                  <a:cubicBezTo>
                    <a:pt x="0" y="3720"/>
                    <a:pt x="80" y="3780"/>
                    <a:pt x="162" y="3780"/>
                  </a:cubicBezTo>
                  <a:cubicBezTo>
                    <a:pt x="221" y="3780"/>
                    <a:pt x="282" y="3749"/>
                    <a:pt x="310" y="3683"/>
                  </a:cubicBezTo>
                  <a:cubicBezTo>
                    <a:pt x="698" y="2496"/>
                    <a:pt x="1201" y="1377"/>
                    <a:pt x="1634" y="213"/>
                  </a:cubicBezTo>
                  <a:cubicBezTo>
                    <a:pt x="1680" y="91"/>
                    <a:pt x="1594" y="0"/>
                    <a:pt x="1497" y="0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4" name="Google Shape;2694;p64"/>
            <p:cNvSpPr/>
            <p:nvPr/>
          </p:nvSpPr>
          <p:spPr>
            <a:xfrm>
              <a:off x="5750000" y="4392700"/>
              <a:ext cx="46925" cy="98950"/>
            </a:xfrm>
            <a:custGeom>
              <a:rect b="b" l="l" r="r" t="t"/>
              <a:pathLst>
                <a:path extrusionOk="0" h="3958" w="1877">
                  <a:moveTo>
                    <a:pt x="1669" y="1"/>
                  </a:moveTo>
                  <a:cubicBezTo>
                    <a:pt x="1627" y="1"/>
                    <a:pt x="1584" y="22"/>
                    <a:pt x="1547" y="72"/>
                  </a:cubicBezTo>
                  <a:cubicBezTo>
                    <a:pt x="771" y="1122"/>
                    <a:pt x="360" y="2446"/>
                    <a:pt x="40" y="3701"/>
                  </a:cubicBezTo>
                  <a:cubicBezTo>
                    <a:pt x="0" y="3860"/>
                    <a:pt x="130" y="3958"/>
                    <a:pt x="259" y="3958"/>
                  </a:cubicBezTo>
                  <a:cubicBezTo>
                    <a:pt x="353" y="3958"/>
                    <a:pt x="445" y="3907"/>
                    <a:pt x="474" y="3792"/>
                  </a:cubicBezTo>
                  <a:cubicBezTo>
                    <a:pt x="816" y="2560"/>
                    <a:pt x="1410" y="1464"/>
                    <a:pt x="1843" y="277"/>
                  </a:cubicBezTo>
                  <a:cubicBezTo>
                    <a:pt x="1877" y="145"/>
                    <a:pt x="1778" y="1"/>
                    <a:pt x="1669" y="1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5" name="Google Shape;2695;p64"/>
            <p:cNvSpPr/>
            <p:nvPr/>
          </p:nvSpPr>
          <p:spPr>
            <a:xfrm>
              <a:off x="5795175" y="4403700"/>
              <a:ext cx="30450" cy="52625"/>
            </a:xfrm>
            <a:custGeom>
              <a:rect b="b" l="l" r="r" t="t"/>
              <a:pathLst>
                <a:path extrusionOk="0" h="2105" w="1218">
                  <a:moveTo>
                    <a:pt x="977" y="1"/>
                  </a:moveTo>
                  <a:cubicBezTo>
                    <a:pt x="935" y="1"/>
                    <a:pt x="893" y="14"/>
                    <a:pt x="858" y="43"/>
                  </a:cubicBezTo>
                  <a:cubicBezTo>
                    <a:pt x="356" y="522"/>
                    <a:pt x="105" y="1138"/>
                    <a:pt x="14" y="1800"/>
                  </a:cubicBezTo>
                  <a:cubicBezTo>
                    <a:pt x="0" y="1988"/>
                    <a:pt x="160" y="2104"/>
                    <a:pt x="303" y="2104"/>
                  </a:cubicBezTo>
                  <a:cubicBezTo>
                    <a:pt x="404" y="2104"/>
                    <a:pt x="497" y="2046"/>
                    <a:pt x="516" y="1914"/>
                  </a:cubicBezTo>
                  <a:cubicBezTo>
                    <a:pt x="607" y="1321"/>
                    <a:pt x="835" y="773"/>
                    <a:pt x="1132" y="248"/>
                  </a:cubicBezTo>
                  <a:cubicBezTo>
                    <a:pt x="1217" y="112"/>
                    <a:pt x="1099" y="1"/>
                    <a:pt x="977" y="1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6" name="Google Shape;2696;p64"/>
            <p:cNvSpPr/>
            <p:nvPr/>
          </p:nvSpPr>
          <p:spPr>
            <a:xfrm>
              <a:off x="5783525" y="4580275"/>
              <a:ext cx="38225" cy="81675"/>
            </a:xfrm>
            <a:custGeom>
              <a:rect b="b" l="l" r="r" t="t"/>
              <a:pathLst>
                <a:path extrusionOk="0" h="3267" w="1529">
                  <a:moveTo>
                    <a:pt x="1258" y="1"/>
                  </a:moveTo>
                  <a:cubicBezTo>
                    <a:pt x="1191" y="1"/>
                    <a:pt x="1127" y="31"/>
                    <a:pt x="1096" y="101"/>
                  </a:cubicBezTo>
                  <a:cubicBezTo>
                    <a:pt x="845" y="649"/>
                    <a:pt x="617" y="1197"/>
                    <a:pt x="411" y="1745"/>
                  </a:cubicBezTo>
                  <a:cubicBezTo>
                    <a:pt x="251" y="2201"/>
                    <a:pt x="0" y="2680"/>
                    <a:pt x="23" y="3160"/>
                  </a:cubicBezTo>
                  <a:cubicBezTo>
                    <a:pt x="23" y="3231"/>
                    <a:pt x="77" y="3267"/>
                    <a:pt x="133" y="3267"/>
                  </a:cubicBezTo>
                  <a:cubicBezTo>
                    <a:pt x="168" y="3267"/>
                    <a:pt x="203" y="3254"/>
                    <a:pt x="229" y="3228"/>
                  </a:cubicBezTo>
                  <a:cubicBezTo>
                    <a:pt x="594" y="2863"/>
                    <a:pt x="754" y="2270"/>
                    <a:pt x="936" y="1790"/>
                  </a:cubicBezTo>
                  <a:cubicBezTo>
                    <a:pt x="1142" y="1288"/>
                    <a:pt x="1324" y="763"/>
                    <a:pt x="1484" y="261"/>
                  </a:cubicBezTo>
                  <a:cubicBezTo>
                    <a:pt x="1529" y="111"/>
                    <a:pt x="1387" y="1"/>
                    <a:pt x="1258" y="1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7" name="Google Shape;2697;p64"/>
            <p:cNvSpPr/>
            <p:nvPr/>
          </p:nvSpPr>
          <p:spPr>
            <a:xfrm>
              <a:off x="5824600" y="4544075"/>
              <a:ext cx="49675" cy="96575"/>
            </a:xfrm>
            <a:custGeom>
              <a:rect b="b" l="l" r="r" t="t"/>
              <a:pathLst>
                <a:path extrusionOk="0" h="3863" w="1987">
                  <a:moveTo>
                    <a:pt x="1601" y="1"/>
                  </a:moveTo>
                  <a:cubicBezTo>
                    <a:pt x="1166" y="1"/>
                    <a:pt x="939" y="623"/>
                    <a:pt x="800" y="1001"/>
                  </a:cubicBezTo>
                  <a:cubicBezTo>
                    <a:pt x="457" y="1846"/>
                    <a:pt x="115" y="2759"/>
                    <a:pt x="1" y="3672"/>
                  </a:cubicBezTo>
                  <a:cubicBezTo>
                    <a:pt x="1" y="3777"/>
                    <a:pt x="100" y="3863"/>
                    <a:pt x="188" y="3863"/>
                  </a:cubicBezTo>
                  <a:cubicBezTo>
                    <a:pt x="233" y="3863"/>
                    <a:pt x="274" y="3840"/>
                    <a:pt x="297" y="3786"/>
                  </a:cubicBezTo>
                  <a:cubicBezTo>
                    <a:pt x="526" y="3215"/>
                    <a:pt x="708" y="2645"/>
                    <a:pt x="914" y="2074"/>
                  </a:cubicBezTo>
                  <a:cubicBezTo>
                    <a:pt x="1028" y="1823"/>
                    <a:pt x="1439" y="385"/>
                    <a:pt x="1735" y="362"/>
                  </a:cubicBezTo>
                  <a:cubicBezTo>
                    <a:pt x="1918" y="362"/>
                    <a:pt x="1987" y="111"/>
                    <a:pt x="1804" y="43"/>
                  </a:cubicBezTo>
                  <a:cubicBezTo>
                    <a:pt x="1731" y="14"/>
                    <a:pt x="1664" y="1"/>
                    <a:pt x="1601" y="1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8" name="Google Shape;2698;p64"/>
            <p:cNvSpPr/>
            <p:nvPr/>
          </p:nvSpPr>
          <p:spPr>
            <a:xfrm>
              <a:off x="5876375" y="4540750"/>
              <a:ext cx="23725" cy="54675"/>
            </a:xfrm>
            <a:custGeom>
              <a:rect b="b" l="l" r="r" t="t"/>
              <a:pathLst>
                <a:path extrusionOk="0" h="2187" w="949">
                  <a:moveTo>
                    <a:pt x="772" y="1"/>
                  </a:moveTo>
                  <a:cubicBezTo>
                    <a:pt x="721" y="1"/>
                    <a:pt x="671" y="26"/>
                    <a:pt x="646" y="84"/>
                  </a:cubicBezTo>
                  <a:cubicBezTo>
                    <a:pt x="372" y="701"/>
                    <a:pt x="167" y="1317"/>
                    <a:pt x="30" y="2002"/>
                  </a:cubicBezTo>
                  <a:cubicBezTo>
                    <a:pt x="1" y="2103"/>
                    <a:pt x="101" y="2187"/>
                    <a:pt x="195" y="2187"/>
                  </a:cubicBezTo>
                  <a:cubicBezTo>
                    <a:pt x="249" y="2187"/>
                    <a:pt x="302" y="2159"/>
                    <a:pt x="326" y="2093"/>
                  </a:cubicBezTo>
                  <a:cubicBezTo>
                    <a:pt x="577" y="1477"/>
                    <a:pt x="783" y="838"/>
                    <a:pt x="920" y="176"/>
                  </a:cubicBezTo>
                  <a:cubicBezTo>
                    <a:pt x="949" y="75"/>
                    <a:pt x="859" y="1"/>
                    <a:pt x="772" y="1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9" name="Google Shape;2699;p64"/>
            <p:cNvSpPr/>
            <p:nvPr/>
          </p:nvSpPr>
          <p:spPr>
            <a:xfrm>
              <a:off x="5464100" y="4208075"/>
              <a:ext cx="334850" cy="317675"/>
            </a:xfrm>
            <a:custGeom>
              <a:rect b="b" l="l" r="r" t="t"/>
              <a:pathLst>
                <a:path extrusionOk="0" h="12707" w="13394">
                  <a:moveTo>
                    <a:pt x="2027" y="792"/>
                  </a:moveTo>
                  <a:cubicBezTo>
                    <a:pt x="5450" y="1682"/>
                    <a:pt x="8783" y="2732"/>
                    <a:pt x="12115" y="3896"/>
                  </a:cubicBezTo>
                  <a:cubicBezTo>
                    <a:pt x="8212" y="6270"/>
                    <a:pt x="4423" y="8804"/>
                    <a:pt x="817" y="11588"/>
                  </a:cubicBezTo>
                  <a:cubicBezTo>
                    <a:pt x="1319" y="8027"/>
                    <a:pt x="1821" y="4467"/>
                    <a:pt x="2049" y="906"/>
                  </a:cubicBezTo>
                  <a:cubicBezTo>
                    <a:pt x="2049" y="860"/>
                    <a:pt x="2049" y="838"/>
                    <a:pt x="2027" y="792"/>
                  </a:cubicBezTo>
                  <a:close/>
                  <a:moveTo>
                    <a:pt x="1919" y="0"/>
                  </a:moveTo>
                  <a:cubicBezTo>
                    <a:pt x="1586" y="0"/>
                    <a:pt x="1459" y="471"/>
                    <a:pt x="1707" y="678"/>
                  </a:cubicBezTo>
                  <a:cubicBezTo>
                    <a:pt x="1616" y="701"/>
                    <a:pt x="1547" y="769"/>
                    <a:pt x="1547" y="860"/>
                  </a:cubicBezTo>
                  <a:cubicBezTo>
                    <a:pt x="954" y="4649"/>
                    <a:pt x="566" y="8484"/>
                    <a:pt x="18" y="12273"/>
                  </a:cubicBezTo>
                  <a:cubicBezTo>
                    <a:pt x="0" y="12483"/>
                    <a:pt x="158" y="12707"/>
                    <a:pt x="355" y="12707"/>
                  </a:cubicBezTo>
                  <a:cubicBezTo>
                    <a:pt x="415" y="12707"/>
                    <a:pt x="479" y="12686"/>
                    <a:pt x="543" y="12638"/>
                  </a:cubicBezTo>
                  <a:cubicBezTo>
                    <a:pt x="4560" y="9534"/>
                    <a:pt x="8760" y="6658"/>
                    <a:pt x="13165" y="4124"/>
                  </a:cubicBezTo>
                  <a:cubicBezTo>
                    <a:pt x="13371" y="3987"/>
                    <a:pt x="13394" y="3577"/>
                    <a:pt x="13120" y="3485"/>
                  </a:cubicBezTo>
                  <a:cubicBezTo>
                    <a:pt x="9490" y="2139"/>
                    <a:pt x="5770" y="997"/>
                    <a:pt x="2027" y="16"/>
                  </a:cubicBezTo>
                  <a:cubicBezTo>
                    <a:pt x="1989" y="5"/>
                    <a:pt x="1953" y="0"/>
                    <a:pt x="1919" y="0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0" name="Google Shape;2700;p64"/>
            <p:cNvSpPr/>
            <p:nvPr/>
          </p:nvSpPr>
          <p:spPr>
            <a:xfrm>
              <a:off x="5495775" y="4342975"/>
              <a:ext cx="376800" cy="309500"/>
            </a:xfrm>
            <a:custGeom>
              <a:rect b="b" l="l" r="r" t="t"/>
              <a:pathLst>
                <a:path extrusionOk="0" h="12380" w="15072">
                  <a:moveTo>
                    <a:pt x="12525" y="1060"/>
                  </a:moveTo>
                  <a:cubicBezTo>
                    <a:pt x="13211" y="1060"/>
                    <a:pt x="13706" y="2403"/>
                    <a:pt x="13930" y="2768"/>
                  </a:cubicBezTo>
                  <a:cubicBezTo>
                    <a:pt x="14546" y="3933"/>
                    <a:pt x="8201" y="7858"/>
                    <a:pt x="7242" y="8520"/>
                  </a:cubicBezTo>
                  <a:cubicBezTo>
                    <a:pt x="6055" y="9342"/>
                    <a:pt x="4868" y="10164"/>
                    <a:pt x="3681" y="10986"/>
                  </a:cubicBezTo>
                  <a:cubicBezTo>
                    <a:pt x="3388" y="11187"/>
                    <a:pt x="3129" y="11274"/>
                    <a:pt x="2897" y="11274"/>
                  </a:cubicBezTo>
                  <a:cubicBezTo>
                    <a:pt x="1977" y="11274"/>
                    <a:pt x="1485" y="9907"/>
                    <a:pt x="919" y="8977"/>
                  </a:cubicBezTo>
                  <a:cubicBezTo>
                    <a:pt x="2996" y="7402"/>
                    <a:pt x="5074" y="5827"/>
                    <a:pt x="7151" y="4252"/>
                  </a:cubicBezTo>
                  <a:cubicBezTo>
                    <a:pt x="8223" y="3453"/>
                    <a:pt x="9342" y="2700"/>
                    <a:pt x="10483" y="2038"/>
                  </a:cubicBezTo>
                  <a:cubicBezTo>
                    <a:pt x="11077" y="1696"/>
                    <a:pt x="11670" y="1399"/>
                    <a:pt x="12264" y="1125"/>
                  </a:cubicBezTo>
                  <a:cubicBezTo>
                    <a:pt x="12354" y="1080"/>
                    <a:pt x="12441" y="1060"/>
                    <a:pt x="12525" y="1060"/>
                  </a:cubicBezTo>
                  <a:close/>
                  <a:moveTo>
                    <a:pt x="12828" y="1"/>
                  </a:moveTo>
                  <a:cubicBezTo>
                    <a:pt x="11774" y="1"/>
                    <a:pt x="10261" y="1278"/>
                    <a:pt x="9525" y="1741"/>
                  </a:cubicBezTo>
                  <a:cubicBezTo>
                    <a:pt x="6215" y="3818"/>
                    <a:pt x="3248" y="6512"/>
                    <a:pt x="189" y="8908"/>
                  </a:cubicBezTo>
                  <a:cubicBezTo>
                    <a:pt x="1" y="9059"/>
                    <a:pt x="139" y="9365"/>
                    <a:pt x="334" y="9365"/>
                  </a:cubicBezTo>
                  <a:cubicBezTo>
                    <a:pt x="375" y="9365"/>
                    <a:pt x="419" y="9351"/>
                    <a:pt x="463" y="9319"/>
                  </a:cubicBezTo>
                  <a:cubicBezTo>
                    <a:pt x="486" y="9296"/>
                    <a:pt x="509" y="9274"/>
                    <a:pt x="531" y="9251"/>
                  </a:cubicBezTo>
                  <a:cubicBezTo>
                    <a:pt x="1125" y="10278"/>
                    <a:pt x="1741" y="11282"/>
                    <a:pt x="2426" y="12241"/>
                  </a:cubicBezTo>
                  <a:cubicBezTo>
                    <a:pt x="2485" y="12329"/>
                    <a:pt x="2582" y="12380"/>
                    <a:pt x="2680" y="12380"/>
                  </a:cubicBezTo>
                  <a:cubicBezTo>
                    <a:pt x="2734" y="12380"/>
                    <a:pt x="2788" y="12365"/>
                    <a:pt x="2837" y="12332"/>
                  </a:cubicBezTo>
                  <a:cubicBezTo>
                    <a:pt x="6991" y="9662"/>
                    <a:pt x="11396" y="6968"/>
                    <a:pt x="14934" y="3453"/>
                  </a:cubicBezTo>
                  <a:cubicBezTo>
                    <a:pt x="15071" y="3316"/>
                    <a:pt x="15048" y="3111"/>
                    <a:pt x="14957" y="2951"/>
                  </a:cubicBezTo>
                  <a:cubicBezTo>
                    <a:pt x="14592" y="2266"/>
                    <a:pt x="13930" y="212"/>
                    <a:pt x="13085" y="29"/>
                  </a:cubicBezTo>
                  <a:cubicBezTo>
                    <a:pt x="13003" y="10"/>
                    <a:pt x="12917" y="1"/>
                    <a:pt x="12828" y="1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1" name="Google Shape;2701;p64"/>
            <p:cNvSpPr/>
            <p:nvPr/>
          </p:nvSpPr>
          <p:spPr>
            <a:xfrm>
              <a:off x="5582050" y="4477650"/>
              <a:ext cx="376675" cy="310075"/>
            </a:xfrm>
            <a:custGeom>
              <a:rect b="b" l="l" r="r" t="t"/>
              <a:pathLst>
                <a:path extrusionOk="0" h="12403" w="15067">
                  <a:moveTo>
                    <a:pt x="12512" y="1065"/>
                  </a:moveTo>
                  <a:cubicBezTo>
                    <a:pt x="13207" y="1065"/>
                    <a:pt x="13721" y="2403"/>
                    <a:pt x="13925" y="2791"/>
                  </a:cubicBezTo>
                  <a:cubicBezTo>
                    <a:pt x="14542" y="3932"/>
                    <a:pt x="8196" y="7881"/>
                    <a:pt x="7238" y="8543"/>
                  </a:cubicBezTo>
                  <a:cubicBezTo>
                    <a:pt x="6051" y="9365"/>
                    <a:pt x="4864" y="10186"/>
                    <a:pt x="3677" y="11008"/>
                  </a:cubicBezTo>
                  <a:cubicBezTo>
                    <a:pt x="3383" y="11210"/>
                    <a:pt x="3124" y="11297"/>
                    <a:pt x="2893" y="11297"/>
                  </a:cubicBezTo>
                  <a:cubicBezTo>
                    <a:pt x="1973" y="11297"/>
                    <a:pt x="1480" y="9930"/>
                    <a:pt x="915" y="8999"/>
                  </a:cubicBezTo>
                  <a:cubicBezTo>
                    <a:pt x="2992" y="7425"/>
                    <a:pt x="5069" y="5850"/>
                    <a:pt x="7169" y="4275"/>
                  </a:cubicBezTo>
                  <a:cubicBezTo>
                    <a:pt x="8219" y="3453"/>
                    <a:pt x="9338" y="2723"/>
                    <a:pt x="10502" y="2038"/>
                  </a:cubicBezTo>
                  <a:cubicBezTo>
                    <a:pt x="11072" y="1718"/>
                    <a:pt x="11666" y="1422"/>
                    <a:pt x="12259" y="1125"/>
                  </a:cubicBezTo>
                  <a:cubicBezTo>
                    <a:pt x="12346" y="1084"/>
                    <a:pt x="12430" y="1065"/>
                    <a:pt x="12512" y="1065"/>
                  </a:cubicBezTo>
                  <a:close/>
                  <a:moveTo>
                    <a:pt x="12827" y="1"/>
                  </a:moveTo>
                  <a:cubicBezTo>
                    <a:pt x="11773" y="1"/>
                    <a:pt x="10258" y="1300"/>
                    <a:pt x="9520" y="1764"/>
                  </a:cubicBezTo>
                  <a:cubicBezTo>
                    <a:pt x="6233" y="3841"/>
                    <a:pt x="3266" y="6512"/>
                    <a:pt x="207" y="8931"/>
                  </a:cubicBezTo>
                  <a:cubicBezTo>
                    <a:pt x="0" y="9082"/>
                    <a:pt x="135" y="9388"/>
                    <a:pt x="329" y="9388"/>
                  </a:cubicBezTo>
                  <a:cubicBezTo>
                    <a:pt x="371" y="9388"/>
                    <a:pt x="415" y="9374"/>
                    <a:pt x="459" y="9342"/>
                  </a:cubicBezTo>
                  <a:cubicBezTo>
                    <a:pt x="481" y="9319"/>
                    <a:pt x="504" y="9296"/>
                    <a:pt x="550" y="9273"/>
                  </a:cubicBezTo>
                  <a:cubicBezTo>
                    <a:pt x="1120" y="10301"/>
                    <a:pt x="1737" y="11282"/>
                    <a:pt x="2421" y="12263"/>
                  </a:cubicBezTo>
                  <a:cubicBezTo>
                    <a:pt x="2480" y="12352"/>
                    <a:pt x="2577" y="12402"/>
                    <a:pt x="2676" y="12402"/>
                  </a:cubicBezTo>
                  <a:cubicBezTo>
                    <a:pt x="2730" y="12402"/>
                    <a:pt x="2784" y="12387"/>
                    <a:pt x="2832" y="12355"/>
                  </a:cubicBezTo>
                  <a:cubicBezTo>
                    <a:pt x="7009" y="9661"/>
                    <a:pt x="11392" y="6968"/>
                    <a:pt x="14930" y="3476"/>
                  </a:cubicBezTo>
                  <a:cubicBezTo>
                    <a:pt x="15067" y="3339"/>
                    <a:pt x="15067" y="3111"/>
                    <a:pt x="14975" y="2951"/>
                  </a:cubicBezTo>
                  <a:cubicBezTo>
                    <a:pt x="14587" y="2289"/>
                    <a:pt x="13925" y="235"/>
                    <a:pt x="13081" y="29"/>
                  </a:cubicBezTo>
                  <a:cubicBezTo>
                    <a:pt x="13000" y="10"/>
                    <a:pt x="12915" y="1"/>
                    <a:pt x="12827" y="1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02" name="Google Shape;2702;p64"/>
          <p:cNvGrpSpPr/>
          <p:nvPr/>
        </p:nvGrpSpPr>
        <p:grpSpPr>
          <a:xfrm rot="9479399">
            <a:off x="6790754" y="2958845"/>
            <a:ext cx="2469854" cy="782218"/>
            <a:chOff x="7051300" y="3461525"/>
            <a:chExt cx="2305989" cy="512912"/>
          </a:xfrm>
        </p:grpSpPr>
        <p:sp>
          <p:nvSpPr>
            <p:cNvPr id="2703" name="Google Shape;2703;p64"/>
            <p:cNvSpPr/>
            <p:nvPr/>
          </p:nvSpPr>
          <p:spPr>
            <a:xfrm>
              <a:off x="7075817" y="3564700"/>
              <a:ext cx="2271819" cy="396457"/>
            </a:xfrm>
            <a:custGeom>
              <a:rect b="b" l="l" r="r" t="t"/>
              <a:pathLst>
                <a:path extrusionOk="0" h="8150" w="46702">
                  <a:moveTo>
                    <a:pt x="46666" y="1"/>
                  </a:moveTo>
                  <a:lnTo>
                    <a:pt x="41068" y="704"/>
                  </a:lnTo>
                  <a:lnTo>
                    <a:pt x="39932" y="848"/>
                  </a:lnTo>
                  <a:lnTo>
                    <a:pt x="40221" y="3156"/>
                  </a:lnTo>
                  <a:lnTo>
                    <a:pt x="41357" y="3011"/>
                  </a:lnTo>
                  <a:lnTo>
                    <a:pt x="41303" y="2606"/>
                  </a:lnTo>
                  <a:lnTo>
                    <a:pt x="46702" y="271"/>
                  </a:lnTo>
                  <a:lnTo>
                    <a:pt x="46666" y="1"/>
                  </a:lnTo>
                  <a:close/>
                  <a:moveTo>
                    <a:pt x="1560" y="5644"/>
                  </a:moveTo>
                  <a:lnTo>
                    <a:pt x="1" y="5842"/>
                  </a:lnTo>
                  <a:lnTo>
                    <a:pt x="298" y="8149"/>
                  </a:lnTo>
                  <a:lnTo>
                    <a:pt x="1858" y="7960"/>
                  </a:lnTo>
                  <a:lnTo>
                    <a:pt x="1560" y="564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4" name="Google Shape;2704;p64"/>
            <p:cNvSpPr/>
            <p:nvPr/>
          </p:nvSpPr>
          <p:spPr>
            <a:xfrm>
              <a:off x="7056554" y="3473929"/>
              <a:ext cx="2293709" cy="379334"/>
            </a:xfrm>
            <a:custGeom>
              <a:rect b="b" l="l" r="r" t="t"/>
              <a:pathLst>
                <a:path extrusionOk="0" h="7798" w="47152">
                  <a:moveTo>
                    <a:pt x="43312" y="1515"/>
                  </a:moveTo>
                  <a:cubicBezTo>
                    <a:pt x="43664" y="1533"/>
                    <a:pt x="43682" y="1687"/>
                    <a:pt x="43691" y="1741"/>
                  </a:cubicBezTo>
                  <a:cubicBezTo>
                    <a:pt x="43700" y="1858"/>
                    <a:pt x="43682" y="1993"/>
                    <a:pt x="43393" y="2029"/>
                  </a:cubicBezTo>
                  <a:cubicBezTo>
                    <a:pt x="43361" y="2033"/>
                    <a:pt x="43331" y="2035"/>
                    <a:pt x="43305" y="2035"/>
                  </a:cubicBezTo>
                  <a:cubicBezTo>
                    <a:pt x="43091" y="2035"/>
                    <a:pt x="43041" y="1916"/>
                    <a:pt x="43033" y="1804"/>
                  </a:cubicBezTo>
                  <a:cubicBezTo>
                    <a:pt x="43006" y="1623"/>
                    <a:pt x="43069" y="1542"/>
                    <a:pt x="43231" y="1515"/>
                  </a:cubicBezTo>
                  <a:close/>
                  <a:moveTo>
                    <a:pt x="42113" y="1308"/>
                  </a:moveTo>
                  <a:cubicBezTo>
                    <a:pt x="42366" y="1335"/>
                    <a:pt x="42501" y="1479"/>
                    <a:pt x="42537" y="1750"/>
                  </a:cubicBezTo>
                  <a:cubicBezTo>
                    <a:pt x="42546" y="1858"/>
                    <a:pt x="42528" y="1966"/>
                    <a:pt x="42474" y="2065"/>
                  </a:cubicBezTo>
                  <a:cubicBezTo>
                    <a:pt x="42420" y="2164"/>
                    <a:pt x="42348" y="2218"/>
                    <a:pt x="42239" y="2236"/>
                  </a:cubicBezTo>
                  <a:cubicBezTo>
                    <a:pt x="42209" y="2239"/>
                    <a:pt x="42181" y="2241"/>
                    <a:pt x="42154" y="2241"/>
                  </a:cubicBezTo>
                  <a:cubicBezTo>
                    <a:pt x="42019" y="2241"/>
                    <a:pt x="41924" y="2203"/>
                    <a:pt x="41879" y="2128"/>
                  </a:cubicBezTo>
                  <a:cubicBezTo>
                    <a:pt x="41861" y="2092"/>
                    <a:pt x="41843" y="2029"/>
                    <a:pt x="41825" y="1858"/>
                  </a:cubicBezTo>
                  <a:cubicBezTo>
                    <a:pt x="41762" y="1353"/>
                    <a:pt x="41969" y="1326"/>
                    <a:pt x="42041" y="1317"/>
                  </a:cubicBezTo>
                  <a:cubicBezTo>
                    <a:pt x="42059" y="1308"/>
                    <a:pt x="42086" y="1308"/>
                    <a:pt x="42113" y="1308"/>
                  </a:cubicBezTo>
                  <a:close/>
                  <a:moveTo>
                    <a:pt x="41221" y="1"/>
                  </a:moveTo>
                  <a:lnTo>
                    <a:pt x="39932" y="163"/>
                  </a:lnTo>
                  <a:lnTo>
                    <a:pt x="40256" y="2795"/>
                  </a:lnTo>
                  <a:lnTo>
                    <a:pt x="47152" y="1930"/>
                  </a:lnTo>
                  <a:lnTo>
                    <a:pt x="47080" y="1335"/>
                  </a:lnTo>
                  <a:lnTo>
                    <a:pt x="41275" y="425"/>
                  </a:lnTo>
                  <a:lnTo>
                    <a:pt x="41221" y="1"/>
                  </a:lnTo>
                  <a:close/>
                  <a:moveTo>
                    <a:pt x="1713" y="4941"/>
                  </a:moveTo>
                  <a:lnTo>
                    <a:pt x="0" y="5157"/>
                  </a:lnTo>
                  <a:lnTo>
                    <a:pt x="334" y="7798"/>
                  </a:lnTo>
                  <a:lnTo>
                    <a:pt x="2046" y="7582"/>
                  </a:lnTo>
                  <a:lnTo>
                    <a:pt x="1713" y="494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5" name="Google Shape;2705;p64"/>
            <p:cNvSpPr/>
            <p:nvPr/>
          </p:nvSpPr>
          <p:spPr>
            <a:xfrm>
              <a:off x="9084585" y="3533956"/>
              <a:ext cx="102106" cy="52683"/>
            </a:xfrm>
            <a:custGeom>
              <a:rect b="b" l="l" r="r" t="t"/>
              <a:pathLst>
                <a:path extrusionOk="0" h="1083" w="2099">
                  <a:moveTo>
                    <a:pt x="1621" y="200"/>
                  </a:moveTo>
                  <a:cubicBezTo>
                    <a:pt x="1351" y="200"/>
                    <a:pt x="1233" y="326"/>
                    <a:pt x="1261" y="579"/>
                  </a:cubicBezTo>
                  <a:cubicBezTo>
                    <a:pt x="1284" y="782"/>
                    <a:pt x="1402" y="883"/>
                    <a:pt x="1609" y="883"/>
                  </a:cubicBezTo>
                  <a:cubicBezTo>
                    <a:pt x="1641" y="883"/>
                    <a:pt x="1675" y="881"/>
                    <a:pt x="1711" y="876"/>
                  </a:cubicBezTo>
                  <a:cubicBezTo>
                    <a:pt x="1982" y="840"/>
                    <a:pt x="2099" y="714"/>
                    <a:pt x="2072" y="498"/>
                  </a:cubicBezTo>
                  <a:cubicBezTo>
                    <a:pt x="2054" y="317"/>
                    <a:pt x="1900" y="218"/>
                    <a:pt x="1621" y="200"/>
                  </a:cubicBezTo>
                  <a:close/>
                  <a:moveTo>
                    <a:pt x="397" y="1"/>
                  </a:moveTo>
                  <a:cubicBezTo>
                    <a:pt x="115" y="1"/>
                    <a:pt x="1" y="217"/>
                    <a:pt x="53" y="633"/>
                  </a:cubicBezTo>
                  <a:cubicBezTo>
                    <a:pt x="71" y="777"/>
                    <a:pt x="89" y="867"/>
                    <a:pt x="116" y="921"/>
                  </a:cubicBezTo>
                  <a:cubicBezTo>
                    <a:pt x="182" y="1032"/>
                    <a:pt x="290" y="1082"/>
                    <a:pt x="446" y="1082"/>
                  </a:cubicBezTo>
                  <a:cubicBezTo>
                    <a:pt x="481" y="1082"/>
                    <a:pt x="518" y="1079"/>
                    <a:pt x="557" y="1075"/>
                  </a:cubicBezTo>
                  <a:cubicBezTo>
                    <a:pt x="693" y="1066"/>
                    <a:pt x="783" y="993"/>
                    <a:pt x="846" y="867"/>
                  </a:cubicBezTo>
                  <a:cubicBezTo>
                    <a:pt x="909" y="750"/>
                    <a:pt x="936" y="633"/>
                    <a:pt x="918" y="507"/>
                  </a:cubicBezTo>
                  <a:cubicBezTo>
                    <a:pt x="882" y="200"/>
                    <a:pt x="720" y="29"/>
                    <a:pt x="431" y="2"/>
                  </a:cubicBezTo>
                  <a:cubicBezTo>
                    <a:pt x="419" y="1"/>
                    <a:pt x="408" y="1"/>
                    <a:pt x="3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6" name="Google Shape;2706;p64"/>
            <p:cNvSpPr/>
            <p:nvPr/>
          </p:nvSpPr>
          <p:spPr>
            <a:xfrm>
              <a:off x="7151702" y="3605512"/>
              <a:ext cx="1882416" cy="359584"/>
            </a:xfrm>
            <a:custGeom>
              <a:rect b="b" l="l" r="r" t="t"/>
              <a:pathLst>
                <a:path extrusionOk="0" h="7392" w="38697">
                  <a:moveTo>
                    <a:pt x="38372" y="0"/>
                  </a:moveTo>
                  <a:lnTo>
                    <a:pt x="25555" y="1614"/>
                  </a:lnTo>
                  <a:cubicBezTo>
                    <a:pt x="25645" y="2506"/>
                    <a:pt x="25104" y="3353"/>
                    <a:pt x="23932" y="4156"/>
                  </a:cubicBezTo>
                  <a:cubicBezTo>
                    <a:pt x="23752" y="4282"/>
                    <a:pt x="23563" y="4399"/>
                    <a:pt x="23373" y="4507"/>
                  </a:cubicBezTo>
                  <a:lnTo>
                    <a:pt x="38697" y="2587"/>
                  </a:lnTo>
                  <a:lnTo>
                    <a:pt x="38661" y="2317"/>
                  </a:lnTo>
                  <a:lnTo>
                    <a:pt x="38372" y="0"/>
                  </a:lnTo>
                  <a:close/>
                  <a:moveTo>
                    <a:pt x="12593" y="3236"/>
                  </a:moveTo>
                  <a:lnTo>
                    <a:pt x="0" y="4805"/>
                  </a:lnTo>
                  <a:lnTo>
                    <a:pt x="298" y="7121"/>
                  </a:lnTo>
                  <a:lnTo>
                    <a:pt x="325" y="7392"/>
                  </a:lnTo>
                  <a:lnTo>
                    <a:pt x="15423" y="5499"/>
                  </a:lnTo>
                  <a:cubicBezTo>
                    <a:pt x="15207" y="5445"/>
                    <a:pt x="14999" y="5381"/>
                    <a:pt x="14792" y="5300"/>
                  </a:cubicBezTo>
                  <a:cubicBezTo>
                    <a:pt x="13458" y="4814"/>
                    <a:pt x="12728" y="4129"/>
                    <a:pt x="12593" y="323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7" name="Google Shape;2707;p64"/>
            <p:cNvSpPr/>
            <p:nvPr/>
          </p:nvSpPr>
          <p:spPr>
            <a:xfrm>
              <a:off x="7764232" y="3683976"/>
              <a:ext cx="634963" cy="189034"/>
            </a:xfrm>
            <a:custGeom>
              <a:rect b="b" l="l" r="r" t="t"/>
              <a:pathLst>
                <a:path extrusionOk="0" h="3886" w="13053">
                  <a:moveTo>
                    <a:pt x="12963" y="1"/>
                  </a:moveTo>
                  <a:lnTo>
                    <a:pt x="1" y="1623"/>
                  </a:lnTo>
                  <a:cubicBezTo>
                    <a:pt x="136" y="2516"/>
                    <a:pt x="866" y="3201"/>
                    <a:pt x="2200" y="3687"/>
                  </a:cubicBezTo>
                  <a:cubicBezTo>
                    <a:pt x="2407" y="3768"/>
                    <a:pt x="2615" y="3832"/>
                    <a:pt x="2831" y="3886"/>
                  </a:cubicBezTo>
                  <a:lnTo>
                    <a:pt x="10781" y="2894"/>
                  </a:lnTo>
                  <a:cubicBezTo>
                    <a:pt x="10971" y="2786"/>
                    <a:pt x="11160" y="2669"/>
                    <a:pt x="11340" y="2543"/>
                  </a:cubicBezTo>
                  <a:cubicBezTo>
                    <a:pt x="12512" y="1740"/>
                    <a:pt x="13053" y="893"/>
                    <a:pt x="12963" y="1"/>
                  </a:cubicBezTo>
                  <a:close/>
                </a:path>
              </a:pathLst>
            </a:custGeom>
            <a:solidFill>
              <a:srgbClr val="C2BC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8" name="Google Shape;2708;p64"/>
            <p:cNvSpPr/>
            <p:nvPr/>
          </p:nvSpPr>
          <p:spPr>
            <a:xfrm>
              <a:off x="7758540" y="3565575"/>
              <a:ext cx="636277" cy="197401"/>
            </a:xfrm>
            <a:custGeom>
              <a:rect b="b" l="l" r="r" t="t"/>
              <a:pathLst>
                <a:path extrusionOk="0" h="4058" w="13080">
                  <a:moveTo>
                    <a:pt x="9997" y="1"/>
                  </a:moveTo>
                  <a:lnTo>
                    <a:pt x="2506" y="938"/>
                  </a:lnTo>
                  <a:cubicBezTo>
                    <a:pt x="2227" y="1092"/>
                    <a:pt x="1966" y="1245"/>
                    <a:pt x="1722" y="1407"/>
                  </a:cubicBezTo>
                  <a:cubicBezTo>
                    <a:pt x="532" y="2218"/>
                    <a:pt x="0" y="3093"/>
                    <a:pt x="118" y="4012"/>
                  </a:cubicBezTo>
                  <a:cubicBezTo>
                    <a:pt x="118" y="4030"/>
                    <a:pt x="118" y="4039"/>
                    <a:pt x="118" y="4057"/>
                  </a:cubicBezTo>
                  <a:lnTo>
                    <a:pt x="13080" y="2435"/>
                  </a:lnTo>
                  <a:cubicBezTo>
                    <a:pt x="13071" y="2417"/>
                    <a:pt x="13071" y="2408"/>
                    <a:pt x="13071" y="2390"/>
                  </a:cubicBezTo>
                  <a:cubicBezTo>
                    <a:pt x="12953" y="1470"/>
                    <a:pt x="12223" y="758"/>
                    <a:pt x="10871" y="262"/>
                  </a:cubicBezTo>
                  <a:cubicBezTo>
                    <a:pt x="10583" y="172"/>
                    <a:pt x="10294" y="82"/>
                    <a:pt x="99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9" name="Google Shape;2709;p64"/>
            <p:cNvSpPr/>
            <p:nvPr/>
          </p:nvSpPr>
          <p:spPr>
            <a:xfrm>
              <a:off x="7130639" y="3466487"/>
              <a:ext cx="1892096" cy="377145"/>
            </a:xfrm>
            <a:custGeom>
              <a:rect b="b" l="l" r="r" t="t"/>
              <a:pathLst>
                <a:path extrusionOk="0" h="7753" w="38896">
                  <a:moveTo>
                    <a:pt x="38526" y="1"/>
                  </a:moveTo>
                  <a:lnTo>
                    <a:pt x="22896" y="1957"/>
                  </a:lnTo>
                  <a:lnTo>
                    <a:pt x="22878" y="2110"/>
                  </a:lnTo>
                  <a:cubicBezTo>
                    <a:pt x="23175" y="2191"/>
                    <a:pt x="23464" y="2281"/>
                    <a:pt x="23752" y="2371"/>
                  </a:cubicBezTo>
                  <a:cubicBezTo>
                    <a:pt x="25068" y="2858"/>
                    <a:pt x="25789" y="3552"/>
                    <a:pt x="25907" y="4481"/>
                  </a:cubicBezTo>
                  <a:lnTo>
                    <a:pt x="25916" y="4553"/>
                  </a:lnTo>
                  <a:lnTo>
                    <a:pt x="38896" y="2930"/>
                  </a:lnTo>
                  <a:lnTo>
                    <a:pt x="38526" y="1"/>
                  </a:lnTo>
                  <a:close/>
                  <a:moveTo>
                    <a:pt x="15405" y="2903"/>
                  </a:moveTo>
                  <a:lnTo>
                    <a:pt x="1" y="4823"/>
                  </a:lnTo>
                  <a:lnTo>
                    <a:pt x="370" y="7753"/>
                  </a:lnTo>
                  <a:lnTo>
                    <a:pt x="13035" y="6166"/>
                  </a:lnTo>
                  <a:lnTo>
                    <a:pt x="13107" y="6121"/>
                  </a:lnTo>
                  <a:lnTo>
                    <a:pt x="13098" y="6040"/>
                  </a:lnTo>
                  <a:cubicBezTo>
                    <a:pt x="12990" y="5157"/>
                    <a:pt x="13521" y="4300"/>
                    <a:pt x="14675" y="3507"/>
                  </a:cubicBezTo>
                  <a:cubicBezTo>
                    <a:pt x="14910" y="3354"/>
                    <a:pt x="15171" y="3192"/>
                    <a:pt x="15450" y="3047"/>
                  </a:cubicBezTo>
                  <a:lnTo>
                    <a:pt x="15405" y="29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0" name="Google Shape;2710;p64"/>
            <p:cNvSpPr/>
            <p:nvPr/>
          </p:nvSpPr>
          <p:spPr>
            <a:xfrm>
              <a:off x="8992842" y="3474999"/>
              <a:ext cx="35997" cy="141362"/>
            </a:xfrm>
            <a:custGeom>
              <a:rect b="b" l="l" r="r" t="t"/>
              <a:pathLst>
                <a:path extrusionOk="0" h="2906" w="740">
                  <a:moveTo>
                    <a:pt x="218" y="0"/>
                  </a:moveTo>
                  <a:cubicBezTo>
                    <a:pt x="203" y="0"/>
                    <a:pt x="187" y="2"/>
                    <a:pt x="172" y="6"/>
                  </a:cubicBezTo>
                  <a:cubicBezTo>
                    <a:pt x="73" y="24"/>
                    <a:pt x="1" y="123"/>
                    <a:pt x="19" y="231"/>
                  </a:cubicBezTo>
                  <a:cubicBezTo>
                    <a:pt x="91" y="637"/>
                    <a:pt x="163" y="1052"/>
                    <a:pt x="217" y="1466"/>
                  </a:cubicBezTo>
                  <a:cubicBezTo>
                    <a:pt x="271" y="1881"/>
                    <a:pt x="334" y="2296"/>
                    <a:pt x="334" y="2710"/>
                  </a:cubicBezTo>
                  <a:cubicBezTo>
                    <a:pt x="334" y="2728"/>
                    <a:pt x="334" y="2746"/>
                    <a:pt x="334" y="2764"/>
                  </a:cubicBezTo>
                  <a:cubicBezTo>
                    <a:pt x="357" y="2848"/>
                    <a:pt x="437" y="2906"/>
                    <a:pt x="527" y="2906"/>
                  </a:cubicBezTo>
                  <a:cubicBezTo>
                    <a:pt x="543" y="2906"/>
                    <a:pt x="561" y="2904"/>
                    <a:pt x="578" y="2899"/>
                  </a:cubicBezTo>
                  <a:cubicBezTo>
                    <a:pt x="677" y="2872"/>
                    <a:pt x="740" y="2764"/>
                    <a:pt x="713" y="2665"/>
                  </a:cubicBezTo>
                  <a:cubicBezTo>
                    <a:pt x="614" y="2259"/>
                    <a:pt x="569" y="1845"/>
                    <a:pt x="523" y="1430"/>
                  </a:cubicBezTo>
                  <a:cubicBezTo>
                    <a:pt x="469" y="1016"/>
                    <a:pt x="433" y="601"/>
                    <a:pt x="406" y="177"/>
                  </a:cubicBezTo>
                  <a:cubicBezTo>
                    <a:pt x="406" y="168"/>
                    <a:pt x="406" y="168"/>
                    <a:pt x="397" y="159"/>
                  </a:cubicBezTo>
                  <a:cubicBezTo>
                    <a:pt x="382" y="67"/>
                    <a:pt x="307" y="0"/>
                    <a:pt x="2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1" name="Google Shape;2711;p64"/>
            <p:cNvSpPr/>
            <p:nvPr/>
          </p:nvSpPr>
          <p:spPr>
            <a:xfrm>
              <a:off x="8234282" y="3461525"/>
              <a:ext cx="850704" cy="234469"/>
            </a:xfrm>
            <a:custGeom>
              <a:rect b="b" l="l" r="r" t="t"/>
              <a:pathLst>
                <a:path extrusionOk="0" h="4820" w="17488">
                  <a:moveTo>
                    <a:pt x="15781" y="1"/>
                  </a:moveTo>
                  <a:cubicBezTo>
                    <a:pt x="15770" y="1"/>
                    <a:pt x="15759" y="2"/>
                    <a:pt x="15748" y="4"/>
                  </a:cubicBezTo>
                  <a:lnTo>
                    <a:pt x="190" y="1951"/>
                  </a:lnTo>
                  <a:cubicBezTo>
                    <a:pt x="118" y="1960"/>
                    <a:pt x="55" y="2005"/>
                    <a:pt x="28" y="2086"/>
                  </a:cubicBezTo>
                  <a:cubicBezTo>
                    <a:pt x="1" y="2185"/>
                    <a:pt x="55" y="2293"/>
                    <a:pt x="163" y="2329"/>
                  </a:cubicBezTo>
                  <a:cubicBezTo>
                    <a:pt x="334" y="2356"/>
                    <a:pt x="505" y="2401"/>
                    <a:pt x="668" y="2437"/>
                  </a:cubicBezTo>
                  <a:cubicBezTo>
                    <a:pt x="839" y="2473"/>
                    <a:pt x="1010" y="2509"/>
                    <a:pt x="1172" y="2564"/>
                  </a:cubicBezTo>
                  <a:cubicBezTo>
                    <a:pt x="1488" y="2672"/>
                    <a:pt x="1812" y="2807"/>
                    <a:pt x="2101" y="2987"/>
                  </a:cubicBezTo>
                  <a:cubicBezTo>
                    <a:pt x="2245" y="3077"/>
                    <a:pt x="2380" y="3176"/>
                    <a:pt x="2506" y="3294"/>
                  </a:cubicBezTo>
                  <a:cubicBezTo>
                    <a:pt x="2642" y="3393"/>
                    <a:pt x="2750" y="3528"/>
                    <a:pt x="2849" y="3663"/>
                  </a:cubicBezTo>
                  <a:cubicBezTo>
                    <a:pt x="3038" y="3934"/>
                    <a:pt x="3137" y="4267"/>
                    <a:pt x="3101" y="4592"/>
                  </a:cubicBezTo>
                  <a:cubicBezTo>
                    <a:pt x="3101" y="4628"/>
                    <a:pt x="3101" y="4655"/>
                    <a:pt x="3110" y="4682"/>
                  </a:cubicBezTo>
                  <a:cubicBezTo>
                    <a:pt x="3139" y="4767"/>
                    <a:pt x="3218" y="4819"/>
                    <a:pt x="3304" y="4819"/>
                  </a:cubicBezTo>
                  <a:cubicBezTo>
                    <a:pt x="3326" y="4819"/>
                    <a:pt x="3349" y="4816"/>
                    <a:pt x="3372" y="4808"/>
                  </a:cubicBezTo>
                  <a:cubicBezTo>
                    <a:pt x="3471" y="4772"/>
                    <a:pt x="3525" y="4655"/>
                    <a:pt x="3489" y="4547"/>
                  </a:cubicBezTo>
                  <a:cubicBezTo>
                    <a:pt x="3426" y="4366"/>
                    <a:pt x="3372" y="4186"/>
                    <a:pt x="3282" y="4024"/>
                  </a:cubicBezTo>
                  <a:cubicBezTo>
                    <a:pt x="3201" y="3853"/>
                    <a:pt x="3101" y="3699"/>
                    <a:pt x="2984" y="3555"/>
                  </a:cubicBezTo>
                  <a:cubicBezTo>
                    <a:pt x="2768" y="3276"/>
                    <a:pt x="2497" y="3032"/>
                    <a:pt x="2200" y="2834"/>
                  </a:cubicBezTo>
                  <a:cubicBezTo>
                    <a:pt x="1903" y="2645"/>
                    <a:pt x="1578" y="2482"/>
                    <a:pt x="1254" y="2338"/>
                  </a:cubicBezTo>
                  <a:cubicBezTo>
                    <a:pt x="1170" y="2301"/>
                    <a:pt x="1086" y="2267"/>
                    <a:pt x="1002" y="2233"/>
                  </a:cubicBezTo>
                  <a:lnTo>
                    <a:pt x="1002" y="2233"/>
                  </a:lnTo>
                  <a:lnTo>
                    <a:pt x="15600" y="406"/>
                  </a:lnTo>
                  <a:lnTo>
                    <a:pt x="15600" y="406"/>
                  </a:lnTo>
                  <a:lnTo>
                    <a:pt x="15613" y="508"/>
                  </a:lnTo>
                  <a:lnTo>
                    <a:pt x="15667" y="617"/>
                  </a:lnTo>
                  <a:cubicBezTo>
                    <a:pt x="15686" y="660"/>
                    <a:pt x="15726" y="687"/>
                    <a:pt x="15770" y="687"/>
                  </a:cubicBezTo>
                  <a:cubicBezTo>
                    <a:pt x="15790" y="687"/>
                    <a:pt x="15810" y="682"/>
                    <a:pt x="15829" y="671"/>
                  </a:cubicBezTo>
                  <a:cubicBezTo>
                    <a:pt x="16009" y="589"/>
                    <a:pt x="16199" y="553"/>
                    <a:pt x="16388" y="526"/>
                  </a:cubicBezTo>
                  <a:cubicBezTo>
                    <a:pt x="16483" y="517"/>
                    <a:pt x="16577" y="511"/>
                    <a:pt x="16673" y="511"/>
                  </a:cubicBezTo>
                  <a:cubicBezTo>
                    <a:pt x="16710" y="511"/>
                    <a:pt x="16747" y="512"/>
                    <a:pt x="16784" y="514"/>
                  </a:cubicBezTo>
                  <a:lnTo>
                    <a:pt x="16784" y="514"/>
                  </a:lnTo>
                  <a:cubicBezTo>
                    <a:pt x="16865" y="872"/>
                    <a:pt x="16927" y="1235"/>
                    <a:pt x="16983" y="1599"/>
                  </a:cubicBezTo>
                  <a:cubicBezTo>
                    <a:pt x="17037" y="2005"/>
                    <a:pt x="17109" y="2419"/>
                    <a:pt x="17064" y="2843"/>
                  </a:cubicBezTo>
                  <a:cubicBezTo>
                    <a:pt x="17055" y="2879"/>
                    <a:pt x="17064" y="2906"/>
                    <a:pt x="17073" y="2933"/>
                  </a:cubicBezTo>
                  <a:cubicBezTo>
                    <a:pt x="17100" y="3015"/>
                    <a:pt x="17175" y="3066"/>
                    <a:pt x="17252" y="3066"/>
                  </a:cubicBezTo>
                  <a:cubicBezTo>
                    <a:pt x="17277" y="3066"/>
                    <a:pt x="17301" y="3061"/>
                    <a:pt x="17325" y="3050"/>
                  </a:cubicBezTo>
                  <a:cubicBezTo>
                    <a:pt x="17433" y="3014"/>
                    <a:pt x="17488" y="2897"/>
                    <a:pt x="17442" y="2798"/>
                  </a:cubicBezTo>
                  <a:cubicBezTo>
                    <a:pt x="17298" y="2392"/>
                    <a:pt x="17262" y="1978"/>
                    <a:pt x="17217" y="1563"/>
                  </a:cubicBezTo>
                  <a:cubicBezTo>
                    <a:pt x="17172" y="1148"/>
                    <a:pt x="17145" y="734"/>
                    <a:pt x="17136" y="319"/>
                  </a:cubicBezTo>
                  <a:cubicBezTo>
                    <a:pt x="17136" y="220"/>
                    <a:pt x="17055" y="148"/>
                    <a:pt x="16965" y="148"/>
                  </a:cubicBezTo>
                  <a:lnTo>
                    <a:pt x="16920" y="148"/>
                  </a:lnTo>
                  <a:cubicBezTo>
                    <a:pt x="16739" y="229"/>
                    <a:pt x="16550" y="265"/>
                    <a:pt x="16361" y="292"/>
                  </a:cubicBezTo>
                  <a:cubicBezTo>
                    <a:pt x="16260" y="307"/>
                    <a:pt x="16158" y="316"/>
                    <a:pt x="16056" y="316"/>
                  </a:cubicBezTo>
                  <a:cubicBezTo>
                    <a:pt x="16031" y="316"/>
                    <a:pt x="16007" y="315"/>
                    <a:pt x="15983" y="314"/>
                  </a:cubicBezTo>
                  <a:lnTo>
                    <a:pt x="15983" y="314"/>
                  </a:lnTo>
                  <a:lnTo>
                    <a:pt x="15964" y="166"/>
                  </a:lnTo>
                  <a:cubicBezTo>
                    <a:pt x="15948" y="69"/>
                    <a:pt x="15874" y="1"/>
                    <a:pt x="157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2" name="Google Shape;2712;p64"/>
            <p:cNvSpPr/>
            <p:nvPr/>
          </p:nvSpPr>
          <p:spPr>
            <a:xfrm>
              <a:off x="9007776" y="3586979"/>
              <a:ext cx="90772" cy="141168"/>
            </a:xfrm>
            <a:custGeom>
              <a:rect b="b" l="l" r="r" t="t"/>
              <a:pathLst>
                <a:path extrusionOk="0" h="2902" w="1866">
                  <a:moveTo>
                    <a:pt x="1344" y="0"/>
                  </a:moveTo>
                  <a:cubicBezTo>
                    <a:pt x="1323" y="0"/>
                    <a:pt x="1301" y="4"/>
                    <a:pt x="1280" y="12"/>
                  </a:cubicBezTo>
                  <a:cubicBezTo>
                    <a:pt x="1172" y="48"/>
                    <a:pt x="1118" y="165"/>
                    <a:pt x="1163" y="264"/>
                  </a:cubicBezTo>
                  <a:cubicBezTo>
                    <a:pt x="1298" y="643"/>
                    <a:pt x="1334" y="1030"/>
                    <a:pt x="1379" y="1409"/>
                  </a:cubicBezTo>
                  <a:cubicBezTo>
                    <a:pt x="1397" y="1607"/>
                    <a:pt x="1415" y="1796"/>
                    <a:pt x="1424" y="1995"/>
                  </a:cubicBezTo>
                  <a:cubicBezTo>
                    <a:pt x="1438" y="2136"/>
                    <a:pt x="1446" y="2283"/>
                    <a:pt x="1450" y="2430"/>
                  </a:cubicBezTo>
                  <a:lnTo>
                    <a:pt x="1450" y="2430"/>
                  </a:lnTo>
                  <a:cubicBezTo>
                    <a:pt x="1414" y="2442"/>
                    <a:pt x="1379" y="2453"/>
                    <a:pt x="1343" y="2463"/>
                  </a:cubicBezTo>
                  <a:cubicBezTo>
                    <a:pt x="1244" y="2481"/>
                    <a:pt x="1154" y="2499"/>
                    <a:pt x="1055" y="2508"/>
                  </a:cubicBezTo>
                  <a:cubicBezTo>
                    <a:pt x="960" y="2517"/>
                    <a:pt x="865" y="2524"/>
                    <a:pt x="770" y="2524"/>
                  </a:cubicBezTo>
                  <a:cubicBezTo>
                    <a:pt x="738" y="2524"/>
                    <a:pt x="705" y="2523"/>
                    <a:pt x="673" y="2522"/>
                  </a:cubicBezTo>
                  <a:lnTo>
                    <a:pt x="673" y="2522"/>
                  </a:lnTo>
                  <a:cubicBezTo>
                    <a:pt x="626" y="2191"/>
                    <a:pt x="579" y="1854"/>
                    <a:pt x="532" y="1517"/>
                  </a:cubicBezTo>
                  <a:cubicBezTo>
                    <a:pt x="478" y="1138"/>
                    <a:pt x="433" y="751"/>
                    <a:pt x="406" y="363"/>
                  </a:cubicBezTo>
                  <a:cubicBezTo>
                    <a:pt x="406" y="354"/>
                    <a:pt x="406" y="345"/>
                    <a:pt x="406" y="345"/>
                  </a:cubicBezTo>
                  <a:cubicBezTo>
                    <a:pt x="390" y="248"/>
                    <a:pt x="308" y="180"/>
                    <a:pt x="214" y="180"/>
                  </a:cubicBezTo>
                  <a:cubicBezTo>
                    <a:pt x="203" y="180"/>
                    <a:pt x="192" y="181"/>
                    <a:pt x="180" y="183"/>
                  </a:cubicBezTo>
                  <a:cubicBezTo>
                    <a:pt x="72" y="201"/>
                    <a:pt x="0" y="300"/>
                    <a:pt x="27" y="408"/>
                  </a:cubicBezTo>
                  <a:cubicBezTo>
                    <a:pt x="90" y="796"/>
                    <a:pt x="144" y="1174"/>
                    <a:pt x="189" y="1562"/>
                  </a:cubicBezTo>
                  <a:cubicBezTo>
                    <a:pt x="234" y="1950"/>
                    <a:pt x="280" y="2337"/>
                    <a:pt x="316" y="2716"/>
                  </a:cubicBezTo>
                  <a:lnTo>
                    <a:pt x="316" y="2770"/>
                  </a:lnTo>
                  <a:cubicBezTo>
                    <a:pt x="316" y="2779"/>
                    <a:pt x="325" y="2797"/>
                    <a:pt x="334" y="2815"/>
                  </a:cubicBezTo>
                  <a:cubicBezTo>
                    <a:pt x="353" y="2868"/>
                    <a:pt x="407" y="2901"/>
                    <a:pt x="466" y="2901"/>
                  </a:cubicBezTo>
                  <a:cubicBezTo>
                    <a:pt x="488" y="2901"/>
                    <a:pt x="510" y="2897"/>
                    <a:pt x="532" y="2887"/>
                  </a:cubicBezTo>
                  <a:cubicBezTo>
                    <a:pt x="712" y="2806"/>
                    <a:pt x="902" y="2770"/>
                    <a:pt x="1091" y="2734"/>
                  </a:cubicBezTo>
                  <a:cubicBezTo>
                    <a:pt x="1181" y="2725"/>
                    <a:pt x="1280" y="2716"/>
                    <a:pt x="1370" y="2716"/>
                  </a:cubicBezTo>
                  <a:cubicBezTo>
                    <a:pt x="1469" y="2716"/>
                    <a:pt x="1569" y="2725"/>
                    <a:pt x="1668" y="2743"/>
                  </a:cubicBezTo>
                  <a:cubicBezTo>
                    <a:pt x="1677" y="2747"/>
                    <a:pt x="1688" y="2750"/>
                    <a:pt x="1700" y="2750"/>
                  </a:cubicBezTo>
                  <a:cubicBezTo>
                    <a:pt x="1713" y="2750"/>
                    <a:pt x="1726" y="2747"/>
                    <a:pt x="1740" y="2743"/>
                  </a:cubicBezTo>
                  <a:cubicBezTo>
                    <a:pt x="1812" y="2725"/>
                    <a:pt x="1866" y="2644"/>
                    <a:pt x="1839" y="2563"/>
                  </a:cubicBezTo>
                  <a:lnTo>
                    <a:pt x="1830" y="2526"/>
                  </a:lnTo>
                  <a:cubicBezTo>
                    <a:pt x="1785" y="2337"/>
                    <a:pt x="1749" y="2148"/>
                    <a:pt x="1713" y="1959"/>
                  </a:cubicBezTo>
                  <a:cubicBezTo>
                    <a:pt x="1677" y="1769"/>
                    <a:pt x="1641" y="1580"/>
                    <a:pt x="1614" y="1382"/>
                  </a:cubicBezTo>
                  <a:cubicBezTo>
                    <a:pt x="1560" y="1003"/>
                    <a:pt x="1505" y="616"/>
                    <a:pt x="1541" y="219"/>
                  </a:cubicBezTo>
                  <a:cubicBezTo>
                    <a:pt x="1551" y="192"/>
                    <a:pt x="1541" y="156"/>
                    <a:pt x="1532" y="129"/>
                  </a:cubicBezTo>
                  <a:cubicBezTo>
                    <a:pt x="1504" y="51"/>
                    <a:pt x="1425" y="0"/>
                    <a:pt x="13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3" name="Google Shape;2713;p64"/>
            <p:cNvSpPr/>
            <p:nvPr/>
          </p:nvSpPr>
          <p:spPr>
            <a:xfrm>
              <a:off x="9050291" y="3487988"/>
              <a:ext cx="305685" cy="86102"/>
            </a:xfrm>
            <a:custGeom>
              <a:rect b="b" l="l" r="r" t="t"/>
              <a:pathLst>
                <a:path extrusionOk="0" h="1770" w="6284">
                  <a:moveTo>
                    <a:pt x="208" y="0"/>
                  </a:moveTo>
                  <a:cubicBezTo>
                    <a:pt x="100" y="0"/>
                    <a:pt x="9" y="82"/>
                    <a:pt x="0" y="190"/>
                  </a:cubicBezTo>
                  <a:cubicBezTo>
                    <a:pt x="0" y="298"/>
                    <a:pt x="82" y="388"/>
                    <a:pt x="190" y="388"/>
                  </a:cubicBezTo>
                  <a:cubicBezTo>
                    <a:pt x="1172" y="442"/>
                    <a:pt x="2137" y="613"/>
                    <a:pt x="3101" y="767"/>
                  </a:cubicBezTo>
                  <a:cubicBezTo>
                    <a:pt x="3588" y="848"/>
                    <a:pt x="4066" y="938"/>
                    <a:pt x="4552" y="1019"/>
                  </a:cubicBezTo>
                  <a:cubicBezTo>
                    <a:pt x="4982" y="1100"/>
                    <a:pt x="5412" y="1189"/>
                    <a:pt x="5849" y="1278"/>
                  </a:cubicBezTo>
                  <a:lnTo>
                    <a:pt x="5849" y="1278"/>
                  </a:lnTo>
                  <a:lnTo>
                    <a:pt x="5887" y="1605"/>
                  </a:lnTo>
                  <a:cubicBezTo>
                    <a:pt x="5903" y="1695"/>
                    <a:pt x="5978" y="1770"/>
                    <a:pt x="6073" y="1770"/>
                  </a:cubicBezTo>
                  <a:cubicBezTo>
                    <a:pt x="6083" y="1770"/>
                    <a:pt x="6093" y="1769"/>
                    <a:pt x="6103" y="1767"/>
                  </a:cubicBezTo>
                  <a:cubicBezTo>
                    <a:pt x="6211" y="1758"/>
                    <a:pt x="6283" y="1659"/>
                    <a:pt x="6274" y="1551"/>
                  </a:cubicBezTo>
                  <a:lnTo>
                    <a:pt x="6211" y="1091"/>
                  </a:lnTo>
                  <a:lnTo>
                    <a:pt x="6211" y="1082"/>
                  </a:lnTo>
                  <a:cubicBezTo>
                    <a:pt x="6202" y="1001"/>
                    <a:pt x="6139" y="929"/>
                    <a:pt x="6049" y="920"/>
                  </a:cubicBezTo>
                  <a:cubicBezTo>
                    <a:pt x="5562" y="875"/>
                    <a:pt x="5075" y="812"/>
                    <a:pt x="4589" y="749"/>
                  </a:cubicBezTo>
                  <a:cubicBezTo>
                    <a:pt x="4111" y="685"/>
                    <a:pt x="3624" y="622"/>
                    <a:pt x="3137" y="550"/>
                  </a:cubicBezTo>
                  <a:cubicBezTo>
                    <a:pt x="2173" y="397"/>
                    <a:pt x="1199" y="262"/>
                    <a:pt x="244" y="9"/>
                  </a:cubicBezTo>
                  <a:cubicBezTo>
                    <a:pt x="235" y="0"/>
                    <a:pt x="217" y="0"/>
                    <a:pt x="2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4" name="Google Shape;2714;p64"/>
            <p:cNvSpPr/>
            <p:nvPr/>
          </p:nvSpPr>
          <p:spPr>
            <a:xfrm>
              <a:off x="9073980" y="3552587"/>
              <a:ext cx="283308" cy="148610"/>
            </a:xfrm>
            <a:custGeom>
              <a:rect b="b" l="l" r="r" t="t"/>
              <a:pathLst>
                <a:path extrusionOk="0" h="3055" w="5824">
                  <a:moveTo>
                    <a:pt x="5588" y="1"/>
                  </a:moveTo>
                  <a:cubicBezTo>
                    <a:pt x="5570" y="1"/>
                    <a:pt x="5553" y="3"/>
                    <a:pt x="5535" y="6"/>
                  </a:cubicBezTo>
                  <a:cubicBezTo>
                    <a:pt x="5418" y="34"/>
                    <a:pt x="5336" y="160"/>
                    <a:pt x="5373" y="277"/>
                  </a:cubicBezTo>
                  <a:lnTo>
                    <a:pt x="5406" y="415"/>
                  </a:lnTo>
                  <a:lnTo>
                    <a:pt x="5406" y="415"/>
                  </a:lnTo>
                  <a:cubicBezTo>
                    <a:pt x="5013" y="613"/>
                    <a:pt x="4620" y="805"/>
                    <a:pt x="4228" y="989"/>
                  </a:cubicBezTo>
                  <a:cubicBezTo>
                    <a:pt x="3786" y="1196"/>
                    <a:pt x="3335" y="1395"/>
                    <a:pt x="2885" y="1584"/>
                  </a:cubicBezTo>
                  <a:cubicBezTo>
                    <a:pt x="2434" y="1773"/>
                    <a:pt x="1983" y="1972"/>
                    <a:pt x="1524" y="2152"/>
                  </a:cubicBezTo>
                  <a:cubicBezTo>
                    <a:pt x="1073" y="2332"/>
                    <a:pt x="613" y="2512"/>
                    <a:pt x="153" y="2675"/>
                  </a:cubicBezTo>
                  <a:cubicBezTo>
                    <a:pt x="144" y="2684"/>
                    <a:pt x="135" y="2684"/>
                    <a:pt x="126" y="2684"/>
                  </a:cubicBezTo>
                  <a:cubicBezTo>
                    <a:pt x="36" y="2738"/>
                    <a:pt x="0" y="2855"/>
                    <a:pt x="45" y="2945"/>
                  </a:cubicBezTo>
                  <a:cubicBezTo>
                    <a:pt x="77" y="3016"/>
                    <a:pt x="146" y="3054"/>
                    <a:pt x="219" y="3054"/>
                  </a:cubicBezTo>
                  <a:cubicBezTo>
                    <a:pt x="248" y="3054"/>
                    <a:pt x="278" y="3048"/>
                    <a:pt x="307" y="3035"/>
                  </a:cubicBezTo>
                  <a:cubicBezTo>
                    <a:pt x="748" y="2810"/>
                    <a:pt x="1190" y="2602"/>
                    <a:pt x="1632" y="2395"/>
                  </a:cubicBezTo>
                  <a:cubicBezTo>
                    <a:pt x="2073" y="2188"/>
                    <a:pt x="2524" y="1990"/>
                    <a:pt x="2975" y="1791"/>
                  </a:cubicBezTo>
                  <a:cubicBezTo>
                    <a:pt x="3416" y="1593"/>
                    <a:pt x="3876" y="1404"/>
                    <a:pt x="4327" y="1214"/>
                  </a:cubicBezTo>
                  <a:cubicBezTo>
                    <a:pt x="4778" y="1034"/>
                    <a:pt x="5237" y="854"/>
                    <a:pt x="5706" y="701"/>
                  </a:cubicBezTo>
                  <a:cubicBezTo>
                    <a:pt x="5769" y="674"/>
                    <a:pt x="5823" y="610"/>
                    <a:pt x="5823" y="529"/>
                  </a:cubicBezTo>
                  <a:lnTo>
                    <a:pt x="5823" y="493"/>
                  </a:lnTo>
                  <a:lnTo>
                    <a:pt x="5814" y="223"/>
                  </a:lnTo>
                  <a:cubicBezTo>
                    <a:pt x="5814" y="205"/>
                    <a:pt x="5814" y="187"/>
                    <a:pt x="5805" y="169"/>
                  </a:cubicBezTo>
                  <a:cubicBezTo>
                    <a:pt x="5782" y="68"/>
                    <a:pt x="5692" y="1"/>
                    <a:pt x="55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5" name="Google Shape;2715;p64"/>
            <p:cNvSpPr/>
            <p:nvPr/>
          </p:nvSpPr>
          <p:spPr>
            <a:xfrm>
              <a:off x="7051300" y="3556236"/>
              <a:ext cx="1992937" cy="418201"/>
            </a:xfrm>
            <a:custGeom>
              <a:rect b="b" l="l" r="r" t="t"/>
              <a:pathLst>
                <a:path extrusionOk="0" h="8597" w="40969">
                  <a:moveTo>
                    <a:pt x="24542" y="1"/>
                  </a:moveTo>
                  <a:cubicBezTo>
                    <a:pt x="24531" y="1"/>
                    <a:pt x="24520" y="2"/>
                    <a:pt x="24509" y="4"/>
                  </a:cubicBezTo>
                  <a:lnTo>
                    <a:pt x="18812" y="761"/>
                  </a:lnTo>
                  <a:lnTo>
                    <a:pt x="15964" y="1130"/>
                  </a:lnTo>
                  <a:lnTo>
                    <a:pt x="13115" y="1491"/>
                  </a:lnTo>
                  <a:cubicBezTo>
                    <a:pt x="11213" y="1734"/>
                    <a:pt x="9311" y="1978"/>
                    <a:pt x="7409" y="2203"/>
                  </a:cubicBezTo>
                  <a:cubicBezTo>
                    <a:pt x="5508" y="2437"/>
                    <a:pt x="3606" y="2654"/>
                    <a:pt x="1695" y="2861"/>
                  </a:cubicBezTo>
                  <a:cubicBezTo>
                    <a:pt x="1586" y="2870"/>
                    <a:pt x="1514" y="2969"/>
                    <a:pt x="1532" y="3068"/>
                  </a:cubicBezTo>
                  <a:lnTo>
                    <a:pt x="1532" y="3077"/>
                  </a:lnTo>
                  <a:lnTo>
                    <a:pt x="1544" y="3172"/>
                  </a:lnTo>
                  <a:lnTo>
                    <a:pt x="1544" y="3172"/>
                  </a:lnTo>
                  <a:lnTo>
                    <a:pt x="171" y="3339"/>
                  </a:lnTo>
                  <a:cubicBezTo>
                    <a:pt x="72" y="3357"/>
                    <a:pt x="0" y="3438"/>
                    <a:pt x="9" y="3537"/>
                  </a:cubicBezTo>
                  <a:lnTo>
                    <a:pt x="9" y="3555"/>
                  </a:lnTo>
                  <a:cubicBezTo>
                    <a:pt x="36" y="4366"/>
                    <a:pt x="117" y="5169"/>
                    <a:pt x="216" y="5962"/>
                  </a:cubicBezTo>
                  <a:cubicBezTo>
                    <a:pt x="316" y="6764"/>
                    <a:pt x="433" y="7557"/>
                    <a:pt x="604" y="8350"/>
                  </a:cubicBezTo>
                  <a:lnTo>
                    <a:pt x="613" y="8368"/>
                  </a:lnTo>
                  <a:cubicBezTo>
                    <a:pt x="630" y="8461"/>
                    <a:pt x="710" y="8523"/>
                    <a:pt x="802" y="8523"/>
                  </a:cubicBezTo>
                  <a:cubicBezTo>
                    <a:pt x="808" y="8523"/>
                    <a:pt x="814" y="8522"/>
                    <a:pt x="820" y="8522"/>
                  </a:cubicBezTo>
                  <a:lnTo>
                    <a:pt x="2189" y="8348"/>
                  </a:lnTo>
                  <a:lnTo>
                    <a:pt x="2189" y="8348"/>
                  </a:lnTo>
                  <a:lnTo>
                    <a:pt x="2199" y="8423"/>
                  </a:lnTo>
                  <a:lnTo>
                    <a:pt x="2199" y="8432"/>
                  </a:lnTo>
                  <a:lnTo>
                    <a:pt x="2199" y="8441"/>
                  </a:lnTo>
                  <a:cubicBezTo>
                    <a:pt x="2216" y="8529"/>
                    <a:pt x="2297" y="8597"/>
                    <a:pt x="2385" y="8597"/>
                  </a:cubicBezTo>
                  <a:cubicBezTo>
                    <a:pt x="2395" y="8597"/>
                    <a:pt x="2405" y="8596"/>
                    <a:pt x="2416" y="8594"/>
                  </a:cubicBezTo>
                  <a:cubicBezTo>
                    <a:pt x="5598" y="8089"/>
                    <a:pt x="8798" y="7701"/>
                    <a:pt x="11998" y="7305"/>
                  </a:cubicBezTo>
                  <a:lnTo>
                    <a:pt x="21588" y="6124"/>
                  </a:lnTo>
                  <a:lnTo>
                    <a:pt x="31188" y="4943"/>
                  </a:lnTo>
                  <a:lnTo>
                    <a:pt x="40779" y="3789"/>
                  </a:lnTo>
                  <a:lnTo>
                    <a:pt x="40788" y="3789"/>
                  </a:lnTo>
                  <a:cubicBezTo>
                    <a:pt x="40887" y="3780"/>
                    <a:pt x="40968" y="3681"/>
                    <a:pt x="40950" y="3573"/>
                  </a:cubicBezTo>
                  <a:lnTo>
                    <a:pt x="40914" y="3303"/>
                  </a:lnTo>
                  <a:cubicBezTo>
                    <a:pt x="40906" y="3201"/>
                    <a:pt x="40817" y="3131"/>
                    <a:pt x="40716" y="3131"/>
                  </a:cubicBezTo>
                  <a:cubicBezTo>
                    <a:pt x="40710" y="3131"/>
                    <a:pt x="40704" y="3131"/>
                    <a:pt x="40698" y="3131"/>
                  </a:cubicBezTo>
                  <a:cubicBezTo>
                    <a:pt x="40599" y="3149"/>
                    <a:pt x="40518" y="3249"/>
                    <a:pt x="40536" y="3348"/>
                  </a:cubicBezTo>
                  <a:lnTo>
                    <a:pt x="40544" y="3427"/>
                  </a:lnTo>
                  <a:lnTo>
                    <a:pt x="40544" y="3427"/>
                  </a:lnTo>
                  <a:lnTo>
                    <a:pt x="31152" y="4655"/>
                  </a:lnTo>
                  <a:lnTo>
                    <a:pt x="21561" y="5872"/>
                  </a:lnTo>
                  <a:lnTo>
                    <a:pt x="11971" y="7098"/>
                  </a:lnTo>
                  <a:cubicBezTo>
                    <a:pt x="8834" y="7495"/>
                    <a:pt x="5706" y="7893"/>
                    <a:pt x="2562" y="8188"/>
                  </a:cubicBezTo>
                  <a:lnTo>
                    <a:pt x="2562" y="8188"/>
                  </a:lnTo>
                  <a:lnTo>
                    <a:pt x="2551" y="8107"/>
                  </a:lnTo>
                  <a:cubicBezTo>
                    <a:pt x="2534" y="8005"/>
                    <a:pt x="2453" y="7935"/>
                    <a:pt x="2353" y="7935"/>
                  </a:cubicBezTo>
                  <a:cubicBezTo>
                    <a:pt x="2347" y="7935"/>
                    <a:pt x="2341" y="7935"/>
                    <a:pt x="2335" y="7936"/>
                  </a:cubicBezTo>
                  <a:lnTo>
                    <a:pt x="984" y="8108"/>
                  </a:lnTo>
                  <a:lnTo>
                    <a:pt x="984" y="8108"/>
                  </a:lnTo>
                  <a:cubicBezTo>
                    <a:pt x="950" y="7364"/>
                    <a:pt x="866" y="6627"/>
                    <a:pt x="775" y="5899"/>
                  </a:cubicBezTo>
                  <a:cubicBezTo>
                    <a:pt x="684" y="5161"/>
                    <a:pt x="578" y="4430"/>
                    <a:pt x="428" y="3701"/>
                  </a:cubicBezTo>
                  <a:lnTo>
                    <a:pt x="428" y="3701"/>
                  </a:lnTo>
                  <a:lnTo>
                    <a:pt x="1785" y="3528"/>
                  </a:lnTo>
                  <a:cubicBezTo>
                    <a:pt x="1884" y="3519"/>
                    <a:pt x="1965" y="3420"/>
                    <a:pt x="1947" y="3312"/>
                  </a:cubicBezTo>
                  <a:lnTo>
                    <a:pt x="1935" y="3213"/>
                  </a:lnTo>
                  <a:lnTo>
                    <a:pt x="1935" y="3213"/>
                  </a:lnTo>
                  <a:cubicBezTo>
                    <a:pt x="3766" y="2952"/>
                    <a:pt x="5606" y="2700"/>
                    <a:pt x="7437" y="2464"/>
                  </a:cubicBezTo>
                  <a:cubicBezTo>
                    <a:pt x="9338" y="2221"/>
                    <a:pt x="11240" y="1987"/>
                    <a:pt x="13142" y="1752"/>
                  </a:cubicBezTo>
                  <a:lnTo>
                    <a:pt x="16000" y="1401"/>
                  </a:lnTo>
                  <a:lnTo>
                    <a:pt x="18848" y="1058"/>
                  </a:lnTo>
                  <a:lnTo>
                    <a:pt x="24554" y="382"/>
                  </a:lnTo>
                  <a:lnTo>
                    <a:pt x="24563" y="382"/>
                  </a:lnTo>
                  <a:cubicBezTo>
                    <a:pt x="24671" y="373"/>
                    <a:pt x="24743" y="274"/>
                    <a:pt x="24725" y="166"/>
                  </a:cubicBezTo>
                  <a:cubicBezTo>
                    <a:pt x="24717" y="69"/>
                    <a:pt x="24637" y="1"/>
                    <a:pt x="245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6" name="Google Shape;2716;p64"/>
            <p:cNvSpPr/>
            <p:nvPr/>
          </p:nvSpPr>
          <p:spPr>
            <a:xfrm>
              <a:off x="7753724" y="3601377"/>
              <a:ext cx="138152" cy="171960"/>
            </a:xfrm>
            <a:custGeom>
              <a:rect b="b" l="l" r="r" t="t"/>
              <a:pathLst>
                <a:path extrusionOk="0" h="3535" w="2840">
                  <a:moveTo>
                    <a:pt x="2624" y="1"/>
                  </a:moveTo>
                  <a:cubicBezTo>
                    <a:pt x="2587" y="1"/>
                    <a:pt x="2549" y="11"/>
                    <a:pt x="2515" y="31"/>
                  </a:cubicBezTo>
                  <a:lnTo>
                    <a:pt x="2065" y="329"/>
                  </a:lnTo>
                  <a:cubicBezTo>
                    <a:pt x="1920" y="428"/>
                    <a:pt x="1767" y="509"/>
                    <a:pt x="1623" y="626"/>
                  </a:cubicBezTo>
                  <a:cubicBezTo>
                    <a:pt x="1343" y="842"/>
                    <a:pt x="1064" y="1068"/>
                    <a:pt x="821" y="1338"/>
                  </a:cubicBezTo>
                  <a:cubicBezTo>
                    <a:pt x="577" y="1599"/>
                    <a:pt x="370" y="1897"/>
                    <a:pt x="217" y="2239"/>
                  </a:cubicBezTo>
                  <a:cubicBezTo>
                    <a:pt x="63" y="2582"/>
                    <a:pt x="0" y="2961"/>
                    <a:pt x="27" y="3339"/>
                  </a:cubicBezTo>
                  <a:lnTo>
                    <a:pt x="27" y="3348"/>
                  </a:lnTo>
                  <a:cubicBezTo>
                    <a:pt x="27" y="3357"/>
                    <a:pt x="27" y="3375"/>
                    <a:pt x="27" y="3384"/>
                  </a:cubicBezTo>
                  <a:cubicBezTo>
                    <a:pt x="51" y="3469"/>
                    <a:pt x="133" y="3534"/>
                    <a:pt x="224" y="3534"/>
                  </a:cubicBezTo>
                  <a:cubicBezTo>
                    <a:pt x="240" y="3534"/>
                    <a:pt x="255" y="3532"/>
                    <a:pt x="271" y="3528"/>
                  </a:cubicBezTo>
                  <a:cubicBezTo>
                    <a:pt x="370" y="3501"/>
                    <a:pt x="433" y="3393"/>
                    <a:pt x="415" y="3294"/>
                  </a:cubicBezTo>
                  <a:cubicBezTo>
                    <a:pt x="334" y="2979"/>
                    <a:pt x="361" y="2654"/>
                    <a:pt x="478" y="2348"/>
                  </a:cubicBezTo>
                  <a:cubicBezTo>
                    <a:pt x="595" y="2041"/>
                    <a:pt x="794" y="1762"/>
                    <a:pt x="1019" y="1518"/>
                  </a:cubicBezTo>
                  <a:cubicBezTo>
                    <a:pt x="1253" y="1275"/>
                    <a:pt x="1524" y="1059"/>
                    <a:pt x="1803" y="878"/>
                  </a:cubicBezTo>
                  <a:lnTo>
                    <a:pt x="1911" y="806"/>
                  </a:lnTo>
                  <a:lnTo>
                    <a:pt x="2019" y="743"/>
                  </a:lnTo>
                  <a:cubicBezTo>
                    <a:pt x="2092" y="698"/>
                    <a:pt x="2173" y="653"/>
                    <a:pt x="2245" y="617"/>
                  </a:cubicBezTo>
                  <a:cubicBezTo>
                    <a:pt x="2398" y="536"/>
                    <a:pt x="2542" y="455"/>
                    <a:pt x="2695" y="374"/>
                  </a:cubicBezTo>
                  <a:lnTo>
                    <a:pt x="2714" y="365"/>
                  </a:lnTo>
                  <a:cubicBezTo>
                    <a:pt x="2714" y="365"/>
                    <a:pt x="2723" y="365"/>
                    <a:pt x="2732" y="356"/>
                  </a:cubicBezTo>
                  <a:cubicBezTo>
                    <a:pt x="2822" y="301"/>
                    <a:pt x="2840" y="175"/>
                    <a:pt x="2786" y="85"/>
                  </a:cubicBezTo>
                  <a:cubicBezTo>
                    <a:pt x="2746" y="29"/>
                    <a:pt x="2686" y="1"/>
                    <a:pt x="26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7" name="Google Shape;2717;p64"/>
            <p:cNvSpPr/>
            <p:nvPr/>
          </p:nvSpPr>
          <p:spPr>
            <a:xfrm>
              <a:off x="8276797" y="3673322"/>
              <a:ext cx="127207" cy="161161"/>
            </a:xfrm>
            <a:custGeom>
              <a:rect b="b" l="l" r="r" t="t"/>
              <a:pathLst>
                <a:path extrusionOk="0" h="3313" w="2615">
                  <a:moveTo>
                    <a:pt x="2417" y="0"/>
                  </a:moveTo>
                  <a:cubicBezTo>
                    <a:pt x="2405" y="0"/>
                    <a:pt x="2393" y="1"/>
                    <a:pt x="2381" y="3"/>
                  </a:cubicBezTo>
                  <a:cubicBezTo>
                    <a:pt x="2272" y="30"/>
                    <a:pt x="2209" y="129"/>
                    <a:pt x="2227" y="238"/>
                  </a:cubicBezTo>
                  <a:cubicBezTo>
                    <a:pt x="2254" y="382"/>
                    <a:pt x="2272" y="526"/>
                    <a:pt x="2254" y="670"/>
                  </a:cubicBezTo>
                  <a:cubicBezTo>
                    <a:pt x="2245" y="815"/>
                    <a:pt x="2218" y="968"/>
                    <a:pt x="2155" y="1103"/>
                  </a:cubicBezTo>
                  <a:cubicBezTo>
                    <a:pt x="2056" y="1382"/>
                    <a:pt x="1876" y="1644"/>
                    <a:pt x="1668" y="1869"/>
                  </a:cubicBezTo>
                  <a:cubicBezTo>
                    <a:pt x="1461" y="2104"/>
                    <a:pt x="1218" y="2302"/>
                    <a:pt x="965" y="2473"/>
                  </a:cubicBezTo>
                  <a:cubicBezTo>
                    <a:pt x="830" y="2563"/>
                    <a:pt x="704" y="2653"/>
                    <a:pt x="569" y="2735"/>
                  </a:cubicBezTo>
                  <a:cubicBezTo>
                    <a:pt x="434" y="2807"/>
                    <a:pt x="298" y="2879"/>
                    <a:pt x="154" y="2942"/>
                  </a:cubicBezTo>
                  <a:cubicBezTo>
                    <a:pt x="145" y="2942"/>
                    <a:pt x="136" y="2951"/>
                    <a:pt x="127" y="2951"/>
                  </a:cubicBezTo>
                  <a:cubicBezTo>
                    <a:pt x="28" y="3005"/>
                    <a:pt x="1" y="3131"/>
                    <a:pt x="64" y="3221"/>
                  </a:cubicBezTo>
                  <a:cubicBezTo>
                    <a:pt x="99" y="3280"/>
                    <a:pt x="162" y="3312"/>
                    <a:pt x="226" y="3312"/>
                  </a:cubicBezTo>
                  <a:cubicBezTo>
                    <a:pt x="260" y="3312"/>
                    <a:pt x="294" y="3303"/>
                    <a:pt x="325" y="3284"/>
                  </a:cubicBezTo>
                  <a:lnTo>
                    <a:pt x="334" y="3284"/>
                  </a:lnTo>
                  <a:cubicBezTo>
                    <a:pt x="614" y="3104"/>
                    <a:pt x="875" y="2906"/>
                    <a:pt x="1128" y="2707"/>
                  </a:cubicBezTo>
                  <a:cubicBezTo>
                    <a:pt x="1389" y="2500"/>
                    <a:pt x="1632" y="2284"/>
                    <a:pt x="1849" y="2031"/>
                  </a:cubicBezTo>
                  <a:cubicBezTo>
                    <a:pt x="2065" y="1788"/>
                    <a:pt x="2263" y="1518"/>
                    <a:pt x="2399" y="1202"/>
                  </a:cubicBezTo>
                  <a:cubicBezTo>
                    <a:pt x="2543" y="896"/>
                    <a:pt x="2615" y="553"/>
                    <a:pt x="2615" y="193"/>
                  </a:cubicBezTo>
                  <a:cubicBezTo>
                    <a:pt x="2615" y="184"/>
                    <a:pt x="2615" y="166"/>
                    <a:pt x="2615" y="157"/>
                  </a:cubicBezTo>
                  <a:cubicBezTo>
                    <a:pt x="2591" y="61"/>
                    <a:pt x="2510" y="0"/>
                    <a:pt x="24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8" name="Google Shape;2718;p64"/>
            <p:cNvSpPr/>
            <p:nvPr/>
          </p:nvSpPr>
          <p:spPr>
            <a:xfrm>
              <a:off x="7126261" y="3708687"/>
              <a:ext cx="37311" cy="143746"/>
            </a:xfrm>
            <a:custGeom>
              <a:rect b="b" l="l" r="r" t="t"/>
              <a:pathLst>
                <a:path extrusionOk="0" h="2955" w="767">
                  <a:moveTo>
                    <a:pt x="226" y="1"/>
                  </a:moveTo>
                  <a:cubicBezTo>
                    <a:pt x="211" y="1"/>
                    <a:pt x="196" y="3"/>
                    <a:pt x="181" y="6"/>
                  </a:cubicBezTo>
                  <a:cubicBezTo>
                    <a:pt x="73" y="24"/>
                    <a:pt x="0" y="124"/>
                    <a:pt x="27" y="232"/>
                  </a:cubicBezTo>
                  <a:cubicBezTo>
                    <a:pt x="100" y="637"/>
                    <a:pt x="163" y="1052"/>
                    <a:pt x="217" y="1467"/>
                  </a:cubicBezTo>
                  <a:lnTo>
                    <a:pt x="307" y="2089"/>
                  </a:lnTo>
                  <a:cubicBezTo>
                    <a:pt x="325" y="2296"/>
                    <a:pt x="379" y="2494"/>
                    <a:pt x="334" y="2711"/>
                  </a:cubicBezTo>
                  <a:cubicBezTo>
                    <a:pt x="325" y="2756"/>
                    <a:pt x="334" y="2801"/>
                    <a:pt x="352" y="2837"/>
                  </a:cubicBezTo>
                  <a:cubicBezTo>
                    <a:pt x="384" y="2914"/>
                    <a:pt x="458" y="2955"/>
                    <a:pt x="534" y="2955"/>
                  </a:cubicBezTo>
                  <a:cubicBezTo>
                    <a:pt x="564" y="2955"/>
                    <a:pt x="594" y="2949"/>
                    <a:pt x="622" y="2936"/>
                  </a:cubicBezTo>
                  <a:cubicBezTo>
                    <a:pt x="722" y="2891"/>
                    <a:pt x="767" y="2765"/>
                    <a:pt x="722" y="2666"/>
                  </a:cubicBezTo>
                  <a:cubicBezTo>
                    <a:pt x="622" y="2467"/>
                    <a:pt x="622" y="2251"/>
                    <a:pt x="595" y="2053"/>
                  </a:cubicBezTo>
                  <a:lnTo>
                    <a:pt x="523" y="1431"/>
                  </a:lnTo>
                  <a:cubicBezTo>
                    <a:pt x="478" y="1016"/>
                    <a:pt x="433" y="601"/>
                    <a:pt x="406" y="178"/>
                  </a:cubicBezTo>
                  <a:cubicBezTo>
                    <a:pt x="406" y="178"/>
                    <a:pt x="406" y="169"/>
                    <a:pt x="406" y="160"/>
                  </a:cubicBezTo>
                  <a:cubicBezTo>
                    <a:pt x="391" y="67"/>
                    <a:pt x="316" y="1"/>
                    <a:pt x="2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9" name="Google Shape;2719;p64"/>
            <p:cNvSpPr/>
            <p:nvPr/>
          </p:nvSpPr>
          <p:spPr>
            <a:xfrm>
              <a:off x="7753724" y="3752661"/>
              <a:ext cx="159215" cy="130125"/>
            </a:xfrm>
            <a:custGeom>
              <a:rect b="b" l="l" r="r" t="t"/>
              <a:pathLst>
                <a:path extrusionOk="0" h="2675" w="3273">
                  <a:moveTo>
                    <a:pt x="215" y="1"/>
                  </a:moveTo>
                  <a:cubicBezTo>
                    <a:pt x="203" y="1"/>
                    <a:pt x="192" y="2"/>
                    <a:pt x="181" y="4"/>
                  </a:cubicBezTo>
                  <a:cubicBezTo>
                    <a:pt x="72" y="31"/>
                    <a:pt x="0" y="130"/>
                    <a:pt x="27" y="238"/>
                  </a:cubicBezTo>
                  <a:cubicBezTo>
                    <a:pt x="99" y="581"/>
                    <a:pt x="253" y="905"/>
                    <a:pt x="460" y="1176"/>
                  </a:cubicBezTo>
                  <a:cubicBezTo>
                    <a:pt x="676" y="1446"/>
                    <a:pt x="938" y="1662"/>
                    <a:pt x="1208" y="1843"/>
                  </a:cubicBezTo>
                  <a:cubicBezTo>
                    <a:pt x="1488" y="2023"/>
                    <a:pt x="1776" y="2176"/>
                    <a:pt x="2083" y="2302"/>
                  </a:cubicBezTo>
                  <a:cubicBezTo>
                    <a:pt x="2371" y="2438"/>
                    <a:pt x="2677" y="2564"/>
                    <a:pt x="3002" y="2663"/>
                  </a:cubicBezTo>
                  <a:cubicBezTo>
                    <a:pt x="3011" y="2663"/>
                    <a:pt x="3020" y="2672"/>
                    <a:pt x="3029" y="2672"/>
                  </a:cubicBezTo>
                  <a:cubicBezTo>
                    <a:pt x="3039" y="2674"/>
                    <a:pt x="3049" y="2674"/>
                    <a:pt x="3059" y="2674"/>
                  </a:cubicBezTo>
                  <a:cubicBezTo>
                    <a:pt x="3155" y="2674"/>
                    <a:pt x="3238" y="2599"/>
                    <a:pt x="3254" y="2510"/>
                  </a:cubicBezTo>
                  <a:cubicBezTo>
                    <a:pt x="3272" y="2402"/>
                    <a:pt x="3191" y="2302"/>
                    <a:pt x="3092" y="2284"/>
                  </a:cubicBezTo>
                  <a:cubicBezTo>
                    <a:pt x="2939" y="2266"/>
                    <a:pt x="2786" y="2230"/>
                    <a:pt x="2641" y="2185"/>
                  </a:cubicBezTo>
                  <a:cubicBezTo>
                    <a:pt x="2488" y="2140"/>
                    <a:pt x="2335" y="2086"/>
                    <a:pt x="2191" y="2032"/>
                  </a:cubicBezTo>
                  <a:cubicBezTo>
                    <a:pt x="1902" y="1915"/>
                    <a:pt x="1623" y="1789"/>
                    <a:pt x="1361" y="1608"/>
                  </a:cubicBezTo>
                  <a:cubicBezTo>
                    <a:pt x="1118" y="1437"/>
                    <a:pt x="875" y="1239"/>
                    <a:pt x="712" y="986"/>
                  </a:cubicBezTo>
                  <a:cubicBezTo>
                    <a:pt x="622" y="869"/>
                    <a:pt x="559" y="734"/>
                    <a:pt x="505" y="599"/>
                  </a:cubicBezTo>
                  <a:cubicBezTo>
                    <a:pt x="451" y="464"/>
                    <a:pt x="424" y="319"/>
                    <a:pt x="415" y="175"/>
                  </a:cubicBezTo>
                  <a:lnTo>
                    <a:pt x="406" y="175"/>
                  </a:lnTo>
                  <a:cubicBezTo>
                    <a:pt x="406" y="166"/>
                    <a:pt x="406" y="166"/>
                    <a:pt x="406" y="157"/>
                  </a:cubicBezTo>
                  <a:cubicBezTo>
                    <a:pt x="390" y="61"/>
                    <a:pt x="303" y="1"/>
                    <a:pt x="2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0" name="Google Shape;2720;p64"/>
            <p:cNvSpPr/>
            <p:nvPr/>
          </p:nvSpPr>
          <p:spPr>
            <a:xfrm>
              <a:off x="7140708" y="3828157"/>
              <a:ext cx="36046" cy="134163"/>
            </a:xfrm>
            <a:custGeom>
              <a:rect b="b" l="l" r="r" t="t"/>
              <a:pathLst>
                <a:path extrusionOk="0" h="2758" w="741">
                  <a:moveTo>
                    <a:pt x="230" y="0"/>
                  </a:moveTo>
                  <a:cubicBezTo>
                    <a:pt x="208" y="0"/>
                    <a:pt x="186" y="4"/>
                    <a:pt x="163" y="11"/>
                  </a:cubicBezTo>
                  <a:cubicBezTo>
                    <a:pt x="64" y="38"/>
                    <a:pt x="1" y="155"/>
                    <a:pt x="37" y="255"/>
                  </a:cubicBezTo>
                  <a:cubicBezTo>
                    <a:pt x="163" y="633"/>
                    <a:pt x="208" y="1021"/>
                    <a:pt x="253" y="1399"/>
                  </a:cubicBezTo>
                  <a:cubicBezTo>
                    <a:pt x="289" y="1787"/>
                    <a:pt x="325" y="2175"/>
                    <a:pt x="325" y="2562"/>
                  </a:cubicBezTo>
                  <a:cubicBezTo>
                    <a:pt x="325" y="2580"/>
                    <a:pt x="325" y="2598"/>
                    <a:pt x="334" y="2607"/>
                  </a:cubicBezTo>
                  <a:cubicBezTo>
                    <a:pt x="357" y="2698"/>
                    <a:pt x="431" y="2758"/>
                    <a:pt x="519" y="2758"/>
                  </a:cubicBezTo>
                  <a:cubicBezTo>
                    <a:pt x="535" y="2758"/>
                    <a:pt x="552" y="2756"/>
                    <a:pt x="569" y="2751"/>
                  </a:cubicBezTo>
                  <a:cubicBezTo>
                    <a:pt x="677" y="2724"/>
                    <a:pt x="740" y="2625"/>
                    <a:pt x="713" y="2517"/>
                  </a:cubicBezTo>
                  <a:cubicBezTo>
                    <a:pt x="623" y="2138"/>
                    <a:pt x="551" y="1760"/>
                    <a:pt x="497" y="1372"/>
                  </a:cubicBezTo>
                  <a:cubicBezTo>
                    <a:pt x="443" y="985"/>
                    <a:pt x="397" y="606"/>
                    <a:pt x="425" y="210"/>
                  </a:cubicBezTo>
                  <a:cubicBezTo>
                    <a:pt x="425" y="182"/>
                    <a:pt x="425" y="155"/>
                    <a:pt x="416" y="137"/>
                  </a:cubicBezTo>
                  <a:cubicBezTo>
                    <a:pt x="387" y="52"/>
                    <a:pt x="313" y="0"/>
                    <a:pt x="2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21" name="Google Shape;2721;p64"/>
          <p:cNvGrpSpPr/>
          <p:nvPr/>
        </p:nvGrpSpPr>
        <p:grpSpPr>
          <a:xfrm>
            <a:off x="2309231" y="2526025"/>
            <a:ext cx="4693836" cy="176025"/>
            <a:chOff x="4345425" y="2175475"/>
            <a:chExt cx="800750" cy="176025"/>
          </a:xfrm>
        </p:grpSpPr>
        <p:sp>
          <p:nvSpPr>
            <p:cNvPr id="2722" name="Google Shape;2722;p64"/>
            <p:cNvSpPr/>
            <p:nvPr/>
          </p:nvSpPr>
          <p:spPr>
            <a:xfrm>
              <a:off x="4351850" y="2175475"/>
              <a:ext cx="763000" cy="156275"/>
            </a:xfrm>
            <a:custGeom>
              <a:rect b="b" l="l" r="r" t="t"/>
              <a:pathLst>
                <a:path extrusionOk="0" h="6251" w="3052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3" name="Google Shape;2723;p64"/>
            <p:cNvSpPr/>
            <p:nvPr/>
          </p:nvSpPr>
          <p:spPr>
            <a:xfrm>
              <a:off x="4345425" y="2195925"/>
              <a:ext cx="800750" cy="155575"/>
            </a:xfrm>
            <a:custGeom>
              <a:rect b="b" l="l" r="r" t="t"/>
              <a:pathLst>
                <a:path extrusionOk="0" h="6223" w="3203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24" name="Google Shape;2724;p64"/>
          <p:cNvGrpSpPr/>
          <p:nvPr/>
        </p:nvGrpSpPr>
        <p:grpSpPr>
          <a:xfrm rot="885079">
            <a:off x="7604993" y="215362"/>
            <a:ext cx="841400" cy="534968"/>
            <a:chOff x="5501450" y="2545600"/>
            <a:chExt cx="639525" cy="438000"/>
          </a:xfrm>
        </p:grpSpPr>
        <p:sp>
          <p:nvSpPr>
            <p:cNvPr id="2725" name="Google Shape;2725;p64"/>
            <p:cNvSpPr/>
            <p:nvPr/>
          </p:nvSpPr>
          <p:spPr>
            <a:xfrm>
              <a:off x="5501450" y="2545600"/>
              <a:ext cx="639525" cy="438000"/>
            </a:xfrm>
            <a:custGeom>
              <a:rect b="b" l="l" r="r" t="t"/>
              <a:pathLst>
                <a:path extrusionOk="0" h="17520" w="25581">
                  <a:moveTo>
                    <a:pt x="2054" y="916"/>
                  </a:moveTo>
                  <a:cubicBezTo>
                    <a:pt x="4249" y="1273"/>
                    <a:pt x="6534" y="1376"/>
                    <a:pt x="8837" y="1376"/>
                  </a:cubicBezTo>
                  <a:cubicBezTo>
                    <a:pt x="11993" y="1376"/>
                    <a:pt x="15185" y="1183"/>
                    <a:pt x="18229" y="1183"/>
                  </a:cubicBezTo>
                  <a:cubicBezTo>
                    <a:pt x="18767" y="1183"/>
                    <a:pt x="19366" y="1142"/>
                    <a:pt x="19969" y="1142"/>
                  </a:cubicBezTo>
                  <a:cubicBezTo>
                    <a:pt x="21476" y="1142"/>
                    <a:pt x="23008" y="1398"/>
                    <a:pt x="23668" y="3189"/>
                  </a:cubicBezTo>
                  <a:cubicBezTo>
                    <a:pt x="24139" y="4443"/>
                    <a:pt x="23998" y="6292"/>
                    <a:pt x="24045" y="7625"/>
                  </a:cubicBezTo>
                  <a:cubicBezTo>
                    <a:pt x="24154" y="10242"/>
                    <a:pt x="24076" y="12876"/>
                    <a:pt x="23904" y="15493"/>
                  </a:cubicBezTo>
                  <a:cubicBezTo>
                    <a:pt x="19549" y="16044"/>
                    <a:pt x="15184" y="16308"/>
                    <a:pt x="10802" y="16308"/>
                  </a:cubicBezTo>
                  <a:cubicBezTo>
                    <a:pt x="9570" y="16308"/>
                    <a:pt x="8336" y="16287"/>
                    <a:pt x="7101" y="16246"/>
                  </a:cubicBezTo>
                  <a:cubicBezTo>
                    <a:pt x="5141" y="16167"/>
                    <a:pt x="2398" y="16543"/>
                    <a:pt x="1505" y="14036"/>
                  </a:cubicBezTo>
                  <a:cubicBezTo>
                    <a:pt x="1066" y="12782"/>
                    <a:pt x="1270" y="10916"/>
                    <a:pt x="1207" y="9600"/>
                  </a:cubicBezTo>
                  <a:cubicBezTo>
                    <a:pt x="1160" y="8659"/>
                    <a:pt x="235" y="1700"/>
                    <a:pt x="2054" y="916"/>
                  </a:cubicBezTo>
                  <a:close/>
                  <a:moveTo>
                    <a:pt x="1928" y="0"/>
                  </a:moveTo>
                  <a:cubicBezTo>
                    <a:pt x="478" y="0"/>
                    <a:pt x="29" y="2119"/>
                    <a:pt x="16" y="3518"/>
                  </a:cubicBezTo>
                  <a:cubicBezTo>
                    <a:pt x="0" y="5869"/>
                    <a:pt x="204" y="8252"/>
                    <a:pt x="282" y="10603"/>
                  </a:cubicBezTo>
                  <a:cubicBezTo>
                    <a:pt x="345" y="12139"/>
                    <a:pt x="157" y="14098"/>
                    <a:pt x="1003" y="15462"/>
                  </a:cubicBezTo>
                  <a:cubicBezTo>
                    <a:pt x="2119" y="17247"/>
                    <a:pt x="4806" y="17520"/>
                    <a:pt x="7212" y="17520"/>
                  </a:cubicBezTo>
                  <a:cubicBezTo>
                    <a:pt x="8268" y="17520"/>
                    <a:pt x="9269" y="17467"/>
                    <a:pt x="10061" y="17467"/>
                  </a:cubicBezTo>
                  <a:cubicBezTo>
                    <a:pt x="10126" y="17467"/>
                    <a:pt x="10189" y="17468"/>
                    <a:pt x="10251" y="17468"/>
                  </a:cubicBezTo>
                  <a:cubicBezTo>
                    <a:pt x="10550" y="17471"/>
                    <a:pt x="10848" y="17473"/>
                    <a:pt x="11146" y="17473"/>
                  </a:cubicBezTo>
                  <a:cubicBezTo>
                    <a:pt x="15785" y="17473"/>
                    <a:pt x="20422" y="17132"/>
                    <a:pt x="25016" y="16528"/>
                  </a:cubicBezTo>
                  <a:cubicBezTo>
                    <a:pt x="25581" y="16449"/>
                    <a:pt x="25549" y="15791"/>
                    <a:pt x="25189" y="15509"/>
                  </a:cubicBezTo>
                  <a:cubicBezTo>
                    <a:pt x="25440" y="11857"/>
                    <a:pt x="25534" y="8126"/>
                    <a:pt x="25110" y="4490"/>
                  </a:cubicBezTo>
                  <a:cubicBezTo>
                    <a:pt x="24907" y="2766"/>
                    <a:pt x="24515" y="995"/>
                    <a:pt x="22728" y="305"/>
                  </a:cubicBezTo>
                  <a:cubicBezTo>
                    <a:pt x="22098" y="64"/>
                    <a:pt x="21403" y="15"/>
                    <a:pt x="20716" y="15"/>
                  </a:cubicBezTo>
                  <a:cubicBezTo>
                    <a:pt x="20240" y="15"/>
                    <a:pt x="19769" y="38"/>
                    <a:pt x="19327" y="38"/>
                  </a:cubicBezTo>
                  <a:cubicBezTo>
                    <a:pt x="17132" y="38"/>
                    <a:pt x="14954" y="70"/>
                    <a:pt x="12759" y="70"/>
                  </a:cubicBezTo>
                  <a:cubicBezTo>
                    <a:pt x="12545" y="72"/>
                    <a:pt x="12330" y="73"/>
                    <a:pt x="12115" y="73"/>
                  </a:cubicBezTo>
                  <a:cubicBezTo>
                    <a:pt x="10641" y="73"/>
                    <a:pt x="9140" y="30"/>
                    <a:pt x="7640" y="30"/>
                  </a:cubicBezTo>
                  <a:cubicBezTo>
                    <a:pt x="6052" y="30"/>
                    <a:pt x="4466" y="78"/>
                    <a:pt x="2916" y="274"/>
                  </a:cubicBezTo>
                  <a:cubicBezTo>
                    <a:pt x="2544" y="84"/>
                    <a:pt x="2216" y="0"/>
                    <a:pt x="1928" y="0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6" name="Google Shape;2726;p64"/>
            <p:cNvSpPr/>
            <p:nvPr/>
          </p:nvSpPr>
          <p:spPr>
            <a:xfrm>
              <a:off x="5714775" y="2654925"/>
              <a:ext cx="280075" cy="257600"/>
            </a:xfrm>
            <a:custGeom>
              <a:rect b="b" l="l" r="r" t="t"/>
              <a:pathLst>
                <a:path extrusionOk="0" h="10304" w="11203">
                  <a:moveTo>
                    <a:pt x="652" y="289"/>
                  </a:moveTo>
                  <a:cubicBezTo>
                    <a:pt x="809" y="415"/>
                    <a:pt x="966" y="540"/>
                    <a:pt x="1138" y="650"/>
                  </a:cubicBezTo>
                  <a:cubicBezTo>
                    <a:pt x="1076" y="697"/>
                    <a:pt x="1044" y="775"/>
                    <a:pt x="1029" y="854"/>
                  </a:cubicBezTo>
                  <a:cubicBezTo>
                    <a:pt x="1029" y="1042"/>
                    <a:pt x="1044" y="1214"/>
                    <a:pt x="1044" y="1387"/>
                  </a:cubicBezTo>
                  <a:cubicBezTo>
                    <a:pt x="919" y="1449"/>
                    <a:pt x="825" y="1543"/>
                    <a:pt x="778" y="1669"/>
                  </a:cubicBezTo>
                  <a:cubicBezTo>
                    <a:pt x="746" y="1214"/>
                    <a:pt x="699" y="760"/>
                    <a:pt x="652" y="305"/>
                  </a:cubicBezTo>
                  <a:cubicBezTo>
                    <a:pt x="652" y="305"/>
                    <a:pt x="652" y="289"/>
                    <a:pt x="652" y="289"/>
                  </a:cubicBezTo>
                  <a:close/>
                  <a:moveTo>
                    <a:pt x="5778" y="4208"/>
                  </a:moveTo>
                  <a:lnTo>
                    <a:pt x="5778" y="4208"/>
                  </a:lnTo>
                  <a:cubicBezTo>
                    <a:pt x="6217" y="4333"/>
                    <a:pt x="6671" y="4443"/>
                    <a:pt x="7126" y="4521"/>
                  </a:cubicBezTo>
                  <a:cubicBezTo>
                    <a:pt x="7142" y="4537"/>
                    <a:pt x="7142" y="4537"/>
                    <a:pt x="7157" y="4553"/>
                  </a:cubicBezTo>
                  <a:cubicBezTo>
                    <a:pt x="6844" y="4725"/>
                    <a:pt x="6530" y="4913"/>
                    <a:pt x="6232" y="5101"/>
                  </a:cubicBezTo>
                  <a:cubicBezTo>
                    <a:pt x="6138" y="4804"/>
                    <a:pt x="5966" y="4490"/>
                    <a:pt x="5778" y="4208"/>
                  </a:cubicBezTo>
                  <a:close/>
                  <a:moveTo>
                    <a:pt x="840" y="2296"/>
                  </a:moveTo>
                  <a:lnTo>
                    <a:pt x="840" y="2296"/>
                  </a:lnTo>
                  <a:cubicBezTo>
                    <a:pt x="919" y="2672"/>
                    <a:pt x="1013" y="3032"/>
                    <a:pt x="1076" y="3393"/>
                  </a:cubicBezTo>
                  <a:cubicBezTo>
                    <a:pt x="1123" y="4694"/>
                    <a:pt x="1201" y="5995"/>
                    <a:pt x="1264" y="7280"/>
                  </a:cubicBezTo>
                  <a:cubicBezTo>
                    <a:pt x="1279" y="7500"/>
                    <a:pt x="1436" y="7641"/>
                    <a:pt x="1609" y="7688"/>
                  </a:cubicBezTo>
                  <a:cubicBezTo>
                    <a:pt x="1624" y="7923"/>
                    <a:pt x="1656" y="8142"/>
                    <a:pt x="1671" y="8377"/>
                  </a:cubicBezTo>
                  <a:cubicBezTo>
                    <a:pt x="1671" y="8503"/>
                    <a:pt x="1734" y="8612"/>
                    <a:pt x="1812" y="8706"/>
                  </a:cubicBezTo>
                  <a:cubicBezTo>
                    <a:pt x="1781" y="8753"/>
                    <a:pt x="1765" y="8801"/>
                    <a:pt x="1734" y="8848"/>
                  </a:cubicBezTo>
                  <a:cubicBezTo>
                    <a:pt x="1718" y="8910"/>
                    <a:pt x="1718" y="8957"/>
                    <a:pt x="1703" y="9004"/>
                  </a:cubicBezTo>
                  <a:cubicBezTo>
                    <a:pt x="1577" y="9130"/>
                    <a:pt x="1436" y="9239"/>
                    <a:pt x="1295" y="9365"/>
                  </a:cubicBezTo>
                  <a:cubicBezTo>
                    <a:pt x="1154" y="7014"/>
                    <a:pt x="1029" y="4647"/>
                    <a:pt x="840" y="2296"/>
                  </a:cubicBezTo>
                  <a:close/>
                  <a:moveTo>
                    <a:pt x="299" y="0"/>
                  </a:moveTo>
                  <a:cubicBezTo>
                    <a:pt x="146" y="0"/>
                    <a:pt x="0" y="102"/>
                    <a:pt x="10" y="305"/>
                  </a:cubicBezTo>
                  <a:cubicBezTo>
                    <a:pt x="88" y="3440"/>
                    <a:pt x="355" y="6575"/>
                    <a:pt x="574" y="9710"/>
                  </a:cubicBezTo>
                  <a:cubicBezTo>
                    <a:pt x="590" y="9866"/>
                    <a:pt x="684" y="9976"/>
                    <a:pt x="793" y="10023"/>
                  </a:cubicBezTo>
                  <a:cubicBezTo>
                    <a:pt x="841" y="10176"/>
                    <a:pt x="985" y="10303"/>
                    <a:pt x="1148" y="10303"/>
                  </a:cubicBezTo>
                  <a:cubicBezTo>
                    <a:pt x="1201" y="10303"/>
                    <a:pt x="1256" y="10289"/>
                    <a:pt x="1311" y="10258"/>
                  </a:cubicBezTo>
                  <a:cubicBezTo>
                    <a:pt x="1718" y="10070"/>
                    <a:pt x="2110" y="9851"/>
                    <a:pt x="2486" y="9647"/>
                  </a:cubicBezTo>
                  <a:cubicBezTo>
                    <a:pt x="2627" y="9631"/>
                    <a:pt x="2753" y="9569"/>
                    <a:pt x="2847" y="9475"/>
                  </a:cubicBezTo>
                  <a:cubicBezTo>
                    <a:pt x="2894" y="9427"/>
                    <a:pt x="2941" y="9396"/>
                    <a:pt x="2988" y="9349"/>
                  </a:cubicBezTo>
                  <a:cubicBezTo>
                    <a:pt x="5417" y="7938"/>
                    <a:pt x="7721" y="6199"/>
                    <a:pt x="10151" y="4819"/>
                  </a:cubicBezTo>
                  <a:cubicBezTo>
                    <a:pt x="10229" y="4757"/>
                    <a:pt x="10292" y="4694"/>
                    <a:pt x="10323" y="4615"/>
                  </a:cubicBezTo>
                  <a:cubicBezTo>
                    <a:pt x="10383" y="4639"/>
                    <a:pt x="10441" y="4649"/>
                    <a:pt x="10497" y="4649"/>
                  </a:cubicBezTo>
                  <a:cubicBezTo>
                    <a:pt x="10925" y="4649"/>
                    <a:pt x="11203" y="4024"/>
                    <a:pt x="10731" y="3816"/>
                  </a:cubicBezTo>
                  <a:cubicBezTo>
                    <a:pt x="9101" y="3032"/>
                    <a:pt x="7439" y="2296"/>
                    <a:pt x="5762" y="1606"/>
                  </a:cubicBezTo>
                  <a:cubicBezTo>
                    <a:pt x="4238" y="987"/>
                    <a:pt x="2525" y="34"/>
                    <a:pt x="860" y="34"/>
                  </a:cubicBezTo>
                  <a:cubicBezTo>
                    <a:pt x="796" y="34"/>
                    <a:pt x="732" y="36"/>
                    <a:pt x="668" y="39"/>
                  </a:cubicBezTo>
                  <a:cubicBezTo>
                    <a:pt x="621" y="39"/>
                    <a:pt x="590" y="70"/>
                    <a:pt x="558" y="117"/>
                  </a:cubicBezTo>
                  <a:cubicBezTo>
                    <a:pt x="492" y="39"/>
                    <a:pt x="394" y="0"/>
                    <a:pt x="299" y="0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27" name="Google Shape;2727;p64"/>
          <p:cNvSpPr txBox="1"/>
          <p:nvPr>
            <p:ph type="title"/>
          </p:nvPr>
        </p:nvSpPr>
        <p:spPr>
          <a:xfrm>
            <a:off x="1161900" y="1187400"/>
            <a:ext cx="6988500" cy="192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solidFill>
                  <a:srgbClr val="52AF8A"/>
                </a:solidFill>
              </a:rPr>
              <a:t>Future Scope</a:t>
            </a:r>
            <a:endParaRPr sz="5600">
              <a:solidFill>
                <a:srgbClr val="52AF8A"/>
              </a:solidFill>
            </a:endParaRPr>
          </a:p>
        </p:txBody>
      </p:sp>
      <p:grpSp>
        <p:nvGrpSpPr>
          <p:cNvPr id="2728" name="Google Shape;2728;p64"/>
          <p:cNvGrpSpPr/>
          <p:nvPr/>
        </p:nvGrpSpPr>
        <p:grpSpPr>
          <a:xfrm>
            <a:off x="3012598" y="450073"/>
            <a:ext cx="1530582" cy="1315800"/>
            <a:chOff x="3227107" y="2886821"/>
            <a:chExt cx="383932" cy="379117"/>
          </a:xfrm>
        </p:grpSpPr>
        <p:sp>
          <p:nvSpPr>
            <p:cNvPr id="2729" name="Google Shape;2729;p64"/>
            <p:cNvSpPr/>
            <p:nvPr/>
          </p:nvSpPr>
          <p:spPr>
            <a:xfrm>
              <a:off x="3237102" y="2963524"/>
              <a:ext cx="296740" cy="296844"/>
            </a:xfrm>
            <a:custGeom>
              <a:rect b="b" l="l" r="r" t="t"/>
              <a:pathLst>
                <a:path extrusionOk="0" h="11405" w="11401">
                  <a:moveTo>
                    <a:pt x="5700" y="1"/>
                  </a:moveTo>
                  <a:cubicBezTo>
                    <a:pt x="2551" y="1"/>
                    <a:pt x="0" y="2555"/>
                    <a:pt x="0" y="5704"/>
                  </a:cubicBezTo>
                  <a:cubicBezTo>
                    <a:pt x="0" y="8853"/>
                    <a:pt x="2551" y="11404"/>
                    <a:pt x="5700" y="11404"/>
                  </a:cubicBezTo>
                  <a:cubicBezTo>
                    <a:pt x="8849" y="11404"/>
                    <a:pt x="11400" y="8853"/>
                    <a:pt x="11400" y="5704"/>
                  </a:cubicBezTo>
                  <a:cubicBezTo>
                    <a:pt x="11400" y="2555"/>
                    <a:pt x="8849" y="1"/>
                    <a:pt x="5700" y="1"/>
                  </a:cubicBezTo>
                  <a:close/>
                </a:path>
              </a:pathLst>
            </a:custGeom>
            <a:solidFill>
              <a:srgbClr val="B8C6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0" name="Google Shape;2730;p64"/>
            <p:cNvSpPr/>
            <p:nvPr/>
          </p:nvSpPr>
          <p:spPr>
            <a:xfrm>
              <a:off x="3385459" y="3106024"/>
              <a:ext cx="148383" cy="11947"/>
            </a:xfrm>
            <a:custGeom>
              <a:rect b="b" l="l" r="r" t="t"/>
              <a:pathLst>
                <a:path extrusionOk="0" h="459" w="5701">
                  <a:moveTo>
                    <a:pt x="0" y="1"/>
                  </a:moveTo>
                  <a:lnTo>
                    <a:pt x="0" y="458"/>
                  </a:lnTo>
                  <a:lnTo>
                    <a:pt x="5697" y="458"/>
                  </a:lnTo>
                  <a:cubicBezTo>
                    <a:pt x="5700" y="381"/>
                    <a:pt x="5700" y="307"/>
                    <a:pt x="5700" y="229"/>
                  </a:cubicBezTo>
                  <a:cubicBezTo>
                    <a:pt x="5700" y="152"/>
                    <a:pt x="5700" y="78"/>
                    <a:pt x="5697" y="1"/>
                  </a:cubicBezTo>
                  <a:close/>
                </a:path>
              </a:pathLst>
            </a:custGeom>
            <a:solidFill>
              <a:srgbClr val="A9BA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1" name="Google Shape;2731;p64"/>
            <p:cNvSpPr/>
            <p:nvPr/>
          </p:nvSpPr>
          <p:spPr>
            <a:xfrm>
              <a:off x="3510078" y="2892391"/>
              <a:ext cx="95000" cy="94974"/>
            </a:xfrm>
            <a:custGeom>
              <a:rect b="b" l="l" r="r" t="t"/>
              <a:pathLst>
                <a:path extrusionOk="0" h="3649" w="3650">
                  <a:moveTo>
                    <a:pt x="2281" y="0"/>
                  </a:moveTo>
                  <a:lnTo>
                    <a:pt x="1" y="2280"/>
                  </a:lnTo>
                  <a:lnTo>
                    <a:pt x="1" y="3649"/>
                  </a:lnTo>
                  <a:lnTo>
                    <a:pt x="1370" y="3649"/>
                  </a:lnTo>
                  <a:lnTo>
                    <a:pt x="3650" y="1369"/>
                  </a:lnTo>
                  <a:lnTo>
                    <a:pt x="2281" y="1369"/>
                  </a:lnTo>
                  <a:lnTo>
                    <a:pt x="2281" y="0"/>
                  </a:lnTo>
                  <a:close/>
                </a:path>
              </a:pathLst>
            </a:custGeom>
            <a:solidFill>
              <a:srgbClr val="A9BA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2" name="Google Shape;2732;p64"/>
            <p:cNvSpPr/>
            <p:nvPr/>
          </p:nvSpPr>
          <p:spPr>
            <a:xfrm>
              <a:off x="3510078" y="2892391"/>
              <a:ext cx="59369" cy="94974"/>
            </a:xfrm>
            <a:custGeom>
              <a:rect b="b" l="l" r="r" t="t"/>
              <a:pathLst>
                <a:path extrusionOk="0" h="3649" w="2281">
                  <a:moveTo>
                    <a:pt x="2281" y="0"/>
                  </a:moveTo>
                  <a:lnTo>
                    <a:pt x="1" y="2280"/>
                  </a:lnTo>
                  <a:lnTo>
                    <a:pt x="1" y="3649"/>
                  </a:lnTo>
                  <a:lnTo>
                    <a:pt x="2281" y="1369"/>
                  </a:lnTo>
                  <a:lnTo>
                    <a:pt x="2281" y="0"/>
                  </a:lnTo>
                  <a:close/>
                </a:path>
              </a:pathLst>
            </a:custGeom>
            <a:solidFill>
              <a:srgbClr val="B8C6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3" name="Google Shape;2733;p64"/>
            <p:cNvSpPr/>
            <p:nvPr/>
          </p:nvSpPr>
          <p:spPr>
            <a:xfrm>
              <a:off x="3272707" y="2999156"/>
              <a:ext cx="225502" cy="225580"/>
            </a:xfrm>
            <a:custGeom>
              <a:rect b="b" l="l" r="r" t="t"/>
              <a:pathLst>
                <a:path extrusionOk="0" h="8667" w="8664">
                  <a:moveTo>
                    <a:pt x="4332" y="1"/>
                  </a:moveTo>
                  <a:cubicBezTo>
                    <a:pt x="1940" y="1"/>
                    <a:pt x="1" y="1943"/>
                    <a:pt x="1" y="4335"/>
                  </a:cubicBezTo>
                  <a:cubicBezTo>
                    <a:pt x="1" y="6728"/>
                    <a:pt x="1940" y="8667"/>
                    <a:pt x="4332" y="8667"/>
                  </a:cubicBezTo>
                  <a:cubicBezTo>
                    <a:pt x="6725" y="8667"/>
                    <a:pt x="8663" y="6728"/>
                    <a:pt x="8663" y="4335"/>
                  </a:cubicBezTo>
                  <a:cubicBezTo>
                    <a:pt x="8663" y="1943"/>
                    <a:pt x="6725" y="1"/>
                    <a:pt x="43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4" name="Google Shape;2734;p64"/>
            <p:cNvSpPr/>
            <p:nvPr/>
          </p:nvSpPr>
          <p:spPr>
            <a:xfrm>
              <a:off x="3385459" y="3106024"/>
              <a:ext cx="112751" cy="11947"/>
            </a:xfrm>
            <a:custGeom>
              <a:rect b="b" l="l" r="r" t="t"/>
              <a:pathLst>
                <a:path extrusionOk="0" h="459" w="4332">
                  <a:moveTo>
                    <a:pt x="0" y="1"/>
                  </a:moveTo>
                  <a:lnTo>
                    <a:pt x="0" y="458"/>
                  </a:lnTo>
                  <a:lnTo>
                    <a:pt x="4321" y="458"/>
                  </a:lnTo>
                  <a:cubicBezTo>
                    <a:pt x="4324" y="381"/>
                    <a:pt x="4331" y="307"/>
                    <a:pt x="4331" y="229"/>
                  </a:cubicBezTo>
                  <a:cubicBezTo>
                    <a:pt x="4331" y="152"/>
                    <a:pt x="4324" y="78"/>
                    <a:pt x="4321" y="1"/>
                  </a:cubicBezTo>
                  <a:close/>
                </a:path>
              </a:pathLst>
            </a:custGeom>
            <a:solidFill>
              <a:srgbClr val="F5F7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5" name="Google Shape;2735;p64"/>
            <p:cNvSpPr/>
            <p:nvPr/>
          </p:nvSpPr>
          <p:spPr>
            <a:xfrm>
              <a:off x="3308443" y="3034969"/>
              <a:ext cx="154057" cy="154057"/>
            </a:xfrm>
            <a:custGeom>
              <a:rect b="b" l="l" r="r" t="t"/>
              <a:pathLst>
                <a:path extrusionOk="0" h="5919" w="5919">
                  <a:moveTo>
                    <a:pt x="2959" y="0"/>
                  </a:moveTo>
                  <a:cubicBezTo>
                    <a:pt x="1327" y="0"/>
                    <a:pt x="0" y="1323"/>
                    <a:pt x="0" y="2959"/>
                  </a:cubicBezTo>
                  <a:cubicBezTo>
                    <a:pt x="0" y="4592"/>
                    <a:pt x="1327" y="5918"/>
                    <a:pt x="2959" y="5918"/>
                  </a:cubicBezTo>
                  <a:cubicBezTo>
                    <a:pt x="4592" y="5918"/>
                    <a:pt x="5918" y="4592"/>
                    <a:pt x="5918" y="2959"/>
                  </a:cubicBezTo>
                  <a:cubicBezTo>
                    <a:pt x="5918" y="1323"/>
                    <a:pt x="4592" y="0"/>
                    <a:pt x="2959" y="0"/>
                  </a:cubicBezTo>
                  <a:close/>
                </a:path>
              </a:pathLst>
            </a:custGeom>
            <a:solidFill>
              <a:srgbClr val="B8C6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6" name="Google Shape;2736;p64"/>
            <p:cNvSpPr/>
            <p:nvPr/>
          </p:nvSpPr>
          <p:spPr>
            <a:xfrm>
              <a:off x="3385459" y="3106024"/>
              <a:ext cx="77041" cy="11947"/>
            </a:xfrm>
            <a:custGeom>
              <a:rect b="b" l="l" r="r" t="t"/>
              <a:pathLst>
                <a:path extrusionOk="0" h="459" w="2960">
                  <a:moveTo>
                    <a:pt x="0" y="1"/>
                  </a:moveTo>
                  <a:lnTo>
                    <a:pt x="0" y="458"/>
                  </a:lnTo>
                  <a:lnTo>
                    <a:pt x="2949" y="458"/>
                  </a:lnTo>
                  <a:cubicBezTo>
                    <a:pt x="2956" y="381"/>
                    <a:pt x="2959" y="307"/>
                    <a:pt x="2959" y="229"/>
                  </a:cubicBezTo>
                  <a:cubicBezTo>
                    <a:pt x="2959" y="152"/>
                    <a:pt x="2956" y="78"/>
                    <a:pt x="2949" y="1"/>
                  </a:cubicBezTo>
                  <a:close/>
                </a:path>
              </a:pathLst>
            </a:custGeom>
            <a:solidFill>
              <a:srgbClr val="A9BA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7" name="Google Shape;2737;p64"/>
            <p:cNvSpPr/>
            <p:nvPr/>
          </p:nvSpPr>
          <p:spPr>
            <a:xfrm>
              <a:off x="3343502" y="3070028"/>
              <a:ext cx="83913" cy="83835"/>
            </a:xfrm>
            <a:custGeom>
              <a:rect b="b" l="l" r="r" t="t"/>
              <a:pathLst>
                <a:path extrusionOk="0" h="3221" w="3224">
                  <a:moveTo>
                    <a:pt x="1612" y="1"/>
                  </a:moveTo>
                  <a:cubicBezTo>
                    <a:pt x="722" y="1"/>
                    <a:pt x="1" y="722"/>
                    <a:pt x="1" y="1612"/>
                  </a:cubicBezTo>
                  <a:cubicBezTo>
                    <a:pt x="1" y="2499"/>
                    <a:pt x="722" y="3220"/>
                    <a:pt x="1612" y="3220"/>
                  </a:cubicBezTo>
                  <a:cubicBezTo>
                    <a:pt x="2502" y="3220"/>
                    <a:pt x="3224" y="2499"/>
                    <a:pt x="3224" y="1612"/>
                  </a:cubicBezTo>
                  <a:cubicBezTo>
                    <a:pt x="3224" y="722"/>
                    <a:pt x="2502" y="1"/>
                    <a:pt x="16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8" name="Google Shape;2738;p64"/>
            <p:cNvSpPr/>
            <p:nvPr/>
          </p:nvSpPr>
          <p:spPr>
            <a:xfrm>
              <a:off x="3385459" y="3106024"/>
              <a:ext cx="42060" cy="11947"/>
            </a:xfrm>
            <a:custGeom>
              <a:rect b="b" l="l" r="r" t="t"/>
              <a:pathLst>
                <a:path extrusionOk="0" h="459" w="1616">
                  <a:moveTo>
                    <a:pt x="0" y="1"/>
                  </a:moveTo>
                  <a:lnTo>
                    <a:pt x="0" y="458"/>
                  </a:lnTo>
                  <a:lnTo>
                    <a:pt x="1594" y="458"/>
                  </a:lnTo>
                  <a:cubicBezTo>
                    <a:pt x="1615" y="307"/>
                    <a:pt x="1615" y="152"/>
                    <a:pt x="1594" y="1"/>
                  </a:cubicBezTo>
                  <a:close/>
                </a:path>
              </a:pathLst>
            </a:custGeom>
            <a:solidFill>
              <a:srgbClr val="F5F7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9" name="Google Shape;2739;p64"/>
            <p:cNvSpPr/>
            <p:nvPr/>
          </p:nvSpPr>
          <p:spPr>
            <a:xfrm>
              <a:off x="3367604" y="3094130"/>
              <a:ext cx="35632" cy="35632"/>
            </a:xfrm>
            <a:custGeom>
              <a:rect b="b" l="l" r="r" t="t"/>
              <a:pathLst>
                <a:path extrusionOk="0" h="1369" w="1369">
                  <a:moveTo>
                    <a:pt x="686" y="0"/>
                  </a:moveTo>
                  <a:cubicBezTo>
                    <a:pt x="310" y="0"/>
                    <a:pt x="0" y="306"/>
                    <a:pt x="0" y="686"/>
                  </a:cubicBezTo>
                  <a:cubicBezTo>
                    <a:pt x="0" y="1063"/>
                    <a:pt x="310" y="1369"/>
                    <a:pt x="686" y="1369"/>
                  </a:cubicBezTo>
                  <a:cubicBezTo>
                    <a:pt x="1063" y="1369"/>
                    <a:pt x="1369" y="1063"/>
                    <a:pt x="1369" y="686"/>
                  </a:cubicBezTo>
                  <a:cubicBezTo>
                    <a:pt x="1369" y="306"/>
                    <a:pt x="1063" y="0"/>
                    <a:pt x="686" y="0"/>
                  </a:cubicBezTo>
                  <a:close/>
                </a:path>
              </a:pathLst>
            </a:custGeom>
            <a:solidFill>
              <a:srgbClr val="B8C6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0" name="Google Shape;2740;p64"/>
            <p:cNvSpPr/>
            <p:nvPr/>
          </p:nvSpPr>
          <p:spPr>
            <a:xfrm>
              <a:off x="3385459" y="3106024"/>
              <a:ext cx="18141" cy="11947"/>
            </a:xfrm>
            <a:custGeom>
              <a:rect b="b" l="l" r="r" t="t"/>
              <a:pathLst>
                <a:path extrusionOk="0" h="459" w="697">
                  <a:moveTo>
                    <a:pt x="0" y="1"/>
                  </a:moveTo>
                  <a:lnTo>
                    <a:pt x="0" y="458"/>
                  </a:lnTo>
                  <a:lnTo>
                    <a:pt x="644" y="458"/>
                  </a:lnTo>
                  <a:cubicBezTo>
                    <a:pt x="697" y="310"/>
                    <a:pt x="697" y="148"/>
                    <a:pt x="644" y="1"/>
                  </a:cubicBezTo>
                  <a:close/>
                </a:path>
              </a:pathLst>
            </a:custGeom>
            <a:solidFill>
              <a:srgbClr val="A9BA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1" name="Google Shape;2741;p64"/>
            <p:cNvSpPr/>
            <p:nvPr/>
          </p:nvSpPr>
          <p:spPr>
            <a:xfrm>
              <a:off x="3227107" y="2886821"/>
              <a:ext cx="383932" cy="379117"/>
            </a:xfrm>
            <a:custGeom>
              <a:rect b="b" l="l" r="r" t="t"/>
              <a:pathLst>
                <a:path extrusionOk="0" h="14566" w="14751">
                  <a:moveTo>
                    <a:pt x="12938" y="728"/>
                  </a:moveTo>
                  <a:lnTo>
                    <a:pt x="12938" y="1583"/>
                  </a:lnTo>
                  <a:cubicBezTo>
                    <a:pt x="12938" y="1699"/>
                    <a:pt x="13037" y="1794"/>
                    <a:pt x="13153" y="1794"/>
                  </a:cubicBezTo>
                  <a:lnTo>
                    <a:pt x="14008" y="1794"/>
                  </a:lnTo>
                  <a:lnTo>
                    <a:pt x="12154" y="3648"/>
                  </a:lnTo>
                  <a:lnTo>
                    <a:pt x="11387" y="3648"/>
                  </a:lnTo>
                  <a:lnTo>
                    <a:pt x="12618" y="2417"/>
                  </a:lnTo>
                  <a:cubicBezTo>
                    <a:pt x="12775" y="2263"/>
                    <a:pt x="12632" y="2048"/>
                    <a:pt x="12467" y="2048"/>
                  </a:cubicBezTo>
                  <a:cubicBezTo>
                    <a:pt x="12417" y="2048"/>
                    <a:pt x="12365" y="2068"/>
                    <a:pt x="12319" y="2114"/>
                  </a:cubicBezTo>
                  <a:lnTo>
                    <a:pt x="11087" y="3346"/>
                  </a:lnTo>
                  <a:lnTo>
                    <a:pt x="11087" y="2582"/>
                  </a:lnTo>
                  <a:lnTo>
                    <a:pt x="12938" y="728"/>
                  </a:lnTo>
                  <a:close/>
                  <a:moveTo>
                    <a:pt x="6076" y="3163"/>
                  </a:moveTo>
                  <a:cubicBezTo>
                    <a:pt x="7422" y="3163"/>
                    <a:pt x="8762" y="3656"/>
                    <a:pt x="9807" y="4626"/>
                  </a:cubicBezTo>
                  <a:lnTo>
                    <a:pt x="5933" y="8500"/>
                  </a:lnTo>
                  <a:cubicBezTo>
                    <a:pt x="5779" y="8654"/>
                    <a:pt x="5922" y="8869"/>
                    <a:pt x="6087" y="8869"/>
                  </a:cubicBezTo>
                  <a:cubicBezTo>
                    <a:pt x="6137" y="8869"/>
                    <a:pt x="6189" y="8849"/>
                    <a:pt x="6235" y="8803"/>
                  </a:cubicBezTo>
                  <a:lnTo>
                    <a:pt x="7203" y="7835"/>
                  </a:lnTo>
                  <a:lnTo>
                    <a:pt x="7203" y="7835"/>
                  </a:lnTo>
                  <a:cubicBezTo>
                    <a:pt x="7580" y="8349"/>
                    <a:pt x="7555" y="9060"/>
                    <a:pt x="7140" y="9545"/>
                  </a:cubicBezTo>
                  <a:cubicBezTo>
                    <a:pt x="6869" y="9862"/>
                    <a:pt x="6480" y="10032"/>
                    <a:pt x="6084" y="10032"/>
                  </a:cubicBezTo>
                  <a:cubicBezTo>
                    <a:pt x="5873" y="10032"/>
                    <a:pt x="5660" y="9983"/>
                    <a:pt x="5461" y="9883"/>
                  </a:cubicBezTo>
                  <a:cubicBezTo>
                    <a:pt x="4888" y="9591"/>
                    <a:pt x="4592" y="8950"/>
                    <a:pt x="4740" y="8328"/>
                  </a:cubicBezTo>
                  <a:cubicBezTo>
                    <a:pt x="4891" y="7705"/>
                    <a:pt x="5447" y="7265"/>
                    <a:pt x="6084" y="7265"/>
                  </a:cubicBezTo>
                  <a:cubicBezTo>
                    <a:pt x="6172" y="7265"/>
                    <a:pt x="6257" y="7276"/>
                    <a:pt x="6341" y="7290"/>
                  </a:cubicBezTo>
                  <a:cubicBezTo>
                    <a:pt x="6357" y="7293"/>
                    <a:pt x="6372" y="7294"/>
                    <a:pt x="6387" y="7294"/>
                  </a:cubicBezTo>
                  <a:cubicBezTo>
                    <a:pt x="6489" y="7294"/>
                    <a:pt x="6580" y="7225"/>
                    <a:pt x="6598" y="7121"/>
                  </a:cubicBezTo>
                  <a:cubicBezTo>
                    <a:pt x="6619" y="7005"/>
                    <a:pt x="6542" y="6889"/>
                    <a:pt x="6422" y="6871"/>
                  </a:cubicBezTo>
                  <a:cubicBezTo>
                    <a:pt x="6310" y="6850"/>
                    <a:pt x="6197" y="6840"/>
                    <a:pt x="6086" y="6840"/>
                  </a:cubicBezTo>
                  <a:cubicBezTo>
                    <a:pt x="5453" y="6840"/>
                    <a:pt x="4855" y="7170"/>
                    <a:pt x="4526" y="7730"/>
                  </a:cubicBezTo>
                  <a:cubicBezTo>
                    <a:pt x="4138" y="8388"/>
                    <a:pt x="4205" y="9218"/>
                    <a:pt x="4691" y="9805"/>
                  </a:cubicBezTo>
                  <a:cubicBezTo>
                    <a:pt x="5042" y="10228"/>
                    <a:pt x="5556" y="10459"/>
                    <a:pt x="6084" y="10459"/>
                  </a:cubicBezTo>
                  <a:cubicBezTo>
                    <a:pt x="6290" y="10459"/>
                    <a:pt x="6498" y="10424"/>
                    <a:pt x="6700" y="10351"/>
                  </a:cubicBezTo>
                  <a:cubicBezTo>
                    <a:pt x="7418" y="10094"/>
                    <a:pt x="7896" y="9411"/>
                    <a:pt x="7896" y="8648"/>
                  </a:cubicBezTo>
                  <a:cubicBezTo>
                    <a:pt x="7896" y="8243"/>
                    <a:pt x="7759" y="7849"/>
                    <a:pt x="7506" y="7529"/>
                  </a:cubicBezTo>
                  <a:lnTo>
                    <a:pt x="8174" y="6861"/>
                  </a:lnTo>
                  <a:lnTo>
                    <a:pt x="8174" y="6861"/>
                  </a:lnTo>
                  <a:cubicBezTo>
                    <a:pt x="9096" y="7941"/>
                    <a:pt x="9043" y="9542"/>
                    <a:pt x="8055" y="10555"/>
                  </a:cubicBezTo>
                  <a:cubicBezTo>
                    <a:pt x="7520" y="11105"/>
                    <a:pt x="6806" y="11385"/>
                    <a:pt x="6089" y="11385"/>
                  </a:cubicBezTo>
                  <a:cubicBezTo>
                    <a:pt x="5480" y="11385"/>
                    <a:pt x="4869" y="11183"/>
                    <a:pt x="4364" y="10773"/>
                  </a:cubicBezTo>
                  <a:cubicBezTo>
                    <a:pt x="3262" y="9883"/>
                    <a:pt x="3020" y="8300"/>
                    <a:pt x="3804" y="7121"/>
                  </a:cubicBezTo>
                  <a:cubicBezTo>
                    <a:pt x="4329" y="6331"/>
                    <a:pt x="5197" y="5897"/>
                    <a:pt x="6088" y="5897"/>
                  </a:cubicBezTo>
                  <a:cubicBezTo>
                    <a:pt x="6531" y="5897"/>
                    <a:pt x="6979" y="6004"/>
                    <a:pt x="7393" y="6227"/>
                  </a:cubicBezTo>
                  <a:cubicBezTo>
                    <a:pt x="7431" y="6248"/>
                    <a:pt x="7467" y="6257"/>
                    <a:pt x="7501" y="6257"/>
                  </a:cubicBezTo>
                  <a:cubicBezTo>
                    <a:pt x="7694" y="6257"/>
                    <a:pt x="7809" y="5968"/>
                    <a:pt x="7597" y="5854"/>
                  </a:cubicBezTo>
                  <a:cubicBezTo>
                    <a:pt x="7118" y="5595"/>
                    <a:pt x="6599" y="5471"/>
                    <a:pt x="6087" y="5471"/>
                  </a:cubicBezTo>
                  <a:cubicBezTo>
                    <a:pt x="5050" y="5471"/>
                    <a:pt x="4039" y="5979"/>
                    <a:pt x="3431" y="6899"/>
                  </a:cubicBezTo>
                  <a:cubicBezTo>
                    <a:pt x="2523" y="8271"/>
                    <a:pt x="2816" y="10112"/>
                    <a:pt x="4103" y="11139"/>
                  </a:cubicBezTo>
                  <a:cubicBezTo>
                    <a:pt x="4687" y="11603"/>
                    <a:pt x="5389" y="11832"/>
                    <a:pt x="6087" y="11832"/>
                  </a:cubicBezTo>
                  <a:cubicBezTo>
                    <a:pt x="6928" y="11832"/>
                    <a:pt x="7764" y="11500"/>
                    <a:pt x="8385" y="10850"/>
                  </a:cubicBezTo>
                  <a:cubicBezTo>
                    <a:pt x="9522" y="9658"/>
                    <a:pt x="9564" y="7796"/>
                    <a:pt x="8477" y="6558"/>
                  </a:cubicBezTo>
                  <a:lnTo>
                    <a:pt x="9145" y="5889"/>
                  </a:lnTo>
                  <a:lnTo>
                    <a:pt x="9145" y="5889"/>
                  </a:lnTo>
                  <a:cubicBezTo>
                    <a:pt x="10591" y="7501"/>
                    <a:pt x="10542" y="9957"/>
                    <a:pt x="9033" y="11505"/>
                  </a:cubicBezTo>
                  <a:cubicBezTo>
                    <a:pt x="8230" y="12330"/>
                    <a:pt x="7160" y="12748"/>
                    <a:pt x="6087" y="12748"/>
                  </a:cubicBezTo>
                  <a:cubicBezTo>
                    <a:pt x="5142" y="12748"/>
                    <a:pt x="4193" y="12424"/>
                    <a:pt x="3421" y="11769"/>
                  </a:cubicBezTo>
                  <a:cubicBezTo>
                    <a:pt x="1774" y="10365"/>
                    <a:pt x="1493" y="7927"/>
                    <a:pt x="2784" y="6188"/>
                  </a:cubicBezTo>
                  <a:cubicBezTo>
                    <a:pt x="3586" y="5105"/>
                    <a:pt x="4827" y="4525"/>
                    <a:pt x="6089" y="4525"/>
                  </a:cubicBezTo>
                  <a:cubicBezTo>
                    <a:pt x="6852" y="4525"/>
                    <a:pt x="7622" y="4737"/>
                    <a:pt x="8308" y="5179"/>
                  </a:cubicBezTo>
                  <a:cubicBezTo>
                    <a:pt x="8350" y="5207"/>
                    <a:pt x="8392" y="5219"/>
                    <a:pt x="8431" y="5219"/>
                  </a:cubicBezTo>
                  <a:cubicBezTo>
                    <a:pt x="8618" y="5219"/>
                    <a:pt x="8744" y="4945"/>
                    <a:pt x="8540" y="4820"/>
                  </a:cubicBezTo>
                  <a:cubicBezTo>
                    <a:pt x="7780" y="4333"/>
                    <a:pt x="6928" y="4099"/>
                    <a:pt x="6084" y="4099"/>
                  </a:cubicBezTo>
                  <a:cubicBezTo>
                    <a:pt x="4684" y="4099"/>
                    <a:pt x="3308" y="4743"/>
                    <a:pt x="2421" y="5946"/>
                  </a:cubicBezTo>
                  <a:cubicBezTo>
                    <a:pt x="996" y="7874"/>
                    <a:pt x="1313" y="10576"/>
                    <a:pt x="3146" y="12124"/>
                  </a:cubicBezTo>
                  <a:cubicBezTo>
                    <a:pt x="3998" y="12845"/>
                    <a:pt x="5042" y="13200"/>
                    <a:pt x="6083" y="13200"/>
                  </a:cubicBezTo>
                  <a:cubicBezTo>
                    <a:pt x="7277" y="13200"/>
                    <a:pt x="8467" y="12732"/>
                    <a:pt x="9356" y="11811"/>
                  </a:cubicBezTo>
                  <a:cubicBezTo>
                    <a:pt x="11021" y="10083"/>
                    <a:pt x="11063" y="7364"/>
                    <a:pt x="9448" y="5587"/>
                  </a:cubicBezTo>
                  <a:lnTo>
                    <a:pt x="10113" y="4922"/>
                  </a:lnTo>
                  <a:cubicBezTo>
                    <a:pt x="11052" y="5935"/>
                    <a:pt x="11573" y="7269"/>
                    <a:pt x="11573" y="8651"/>
                  </a:cubicBezTo>
                  <a:cubicBezTo>
                    <a:pt x="11577" y="11252"/>
                    <a:pt x="9754" y="13500"/>
                    <a:pt x="7207" y="14035"/>
                  </a:cubicBezTo>
                  <a:cubicBezTo>
                    <a:pt x="6828" y="14114"/>
                    <a:pt x="6450" y="14152"/>
                    <a:pt x="6076" y="14152"/>
                  </a:cubicBezTo>
                  <a:cubicBezTo>
                    <a:pt x="3930" y="14152"/>
                    <a:pt x="1936" y="12889"/>
                    <a:pt x="1046" y="10861"/>
                  </a:cubicBezTo>
                  <a:cubicBezTo>
                    <a:pt x="1" y="8479"/>
                    <a:pt x="771" y="5689"/>
                    <a:pt x="2893" y="4179"/>
                  </a:cubicBezTo>
                  <a:cubicBezTo>
                    <a:pt x="3850" y="3499"/>
                    <a:pt x="4965" y="3163"/>
                    <a:pt x="6076" y="3163"/>
                  </a:cubicBezTo>
                  <a:close/>
                  <a:moveTo>
                    <a:pt x="13151" y="0"/>
                  </a:moveTo>
                  <a:cubicBezTo>
                    <a:pt x="13098" y="0"/>
                    <a:pt x="13045" y="20"/>
                    <a:pt x="13002" y="63"/>
                  </a:cubicBezTo>
                  <a:lnTo>
                    <a:pt x="10722" y="2343"/>
                  </a:lnTo>
                  <a:cubicBezTo>
                    <a:pt x="10683" y="2382"/>
                    <a:pt x="10658" y="2438"/>
                    <a:pt x="10658" y="2494"/>
                  </a:cubicBezTo>
                  <a:lnTo>
                    <a:pt x="10658" y="3775"/>
                  </a:lnTo>
                  <a:lnTo>
                    <a:pt x="10109" y="4324"/>
                  </a:lnTo>
                  <a:cubicBezTo>
                    <a:pt x="9019" y="3303"/>
                    <a:pt x="7580" y="2737"/>
                    <a:pt x="6084" y="2737"/>
                  </a:cubicBezTo>
                  <a:cubicBezTo>
                    <a:pt x="2823" y="2737"/>
                    <a:pt x="170" y="5390"/>
                    <a:pt x="170" y="8651"/>
                  </a:cubicBezTo>
                  <a:cubicBezTo>
                    <a:pt x="170" y="11913"/>
                    <a:pt x="2823" y="14566"/>
                    <a:pt x="6084" y="14566"/>
                  </a:cubicBezTo>
                  <a:cubicBezTo>
                    <a:pt x="9346" y="14566"/>
                    <a:pt x="11999" y="11913"/>
                    <a:pt x="11999" y="8651"/>
                  </a:cubicBezTo>
                  <a:cubicBezTo>
                    <a:pt x="11999" y="7156"/>
                    <a:pt x="11432" y="5717"/>
                    <a:pt x="10412" y="4626"/>
                  </a:cubicBezTo>
                  <a:lnTo>
                    <a:pt x="10961" y="4074"/>
                  </a:lnTo>
                  <a:lnTo>
                    <a:pt x="12242" y="4074"/>
                  </a:lnTo>
                  <a:cubicBezTo>
                    <a:pt x="12298" y="4074"/>
                    <a:pt x="12351" y="4053"/>
                    <a:pt x="12393" y="4014"/>
                  </a:cubicBezTo>
                  <a:lnTo>
                    <a:pt x="14673" y="1734"/>
                  </a:lnTo>
                  <a:cubicBezTo>
                    <a:pt x="14733" y="1671"/>
                    <a:pt x="14750" y="1579"/>
                    <a:pt x="14719" y="1502"/>
                  </a:cubicBezTo>
                  <a:cubicBezTo>
                    <a:pt x="14687" y="1421"/>
                    <a:pt x="14609" y="1368"/>
                    <a:pt x="14522" y="1368"/>
                  </a:cubicBezTo>
                  <a:lnTo>
                    <a:pt x="13367" y="1368"/>
                  </a:lnTo>
                  <a:lnTo>
                    <a:pt x="13367" y="214"/>
                  </a:lnTo>
                  <a:cubicBezTo>
                    <a:pt x="13367" y="85"/>
                    <a:pt x="13261" y="0"/>
                    <a:pt x="1315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5" name="Shape 2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6" name="Google Shape;2746;p65"/>
          <p:cNvGrpSpPr/>
          <p:nvPr/>
        </p:nvGrpSpPr>
        <p:grpSpPr>
          <a:xfrm rot="774224">
            <a:off x="6477530" y="3163725"/>
            <a:ext cx="1218442" cy="585343"/>
            <a:chOff x="4345425" y="2175475"/>
            <a:chExt cx="800750" cy="176025"/>
          </a:xfrm>
        </p:grpSpPr>
        <p:sp>
          <p:nvSpPr>
            <p:cNvPr id="2747" name="Google Shape;2747;p65"/>
            <p:cNvSpPr/>
            <p:nvPr/>
          </p:nvSpPr>
          <p:spPr>
            <a:xfrm>
              <a:off x="4351850" y="2175475"/>
              <a:ext cx="763000" cy="156275"/>
            </a:xfrm>
            <a:custGeom>
              <a:rect b="b" l="l" r="r" t="t"/>
              <a:pathLst>
                <a:path extrusionOk="0" h="6251" w="3052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CAFFCA">
                <a:alpha val="44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8" name="Google Shape;2748;p65"/>
            <p:cNvSpPr/>
            <p:nvPr/>
          </p:nvSpPr>
          <p:spPr>
            <a:xfrm>
              <a:off x="4345425" y="2195925"/>
              <a:ext cx="800750" cy="155575"/>
            </a:xfrm>
            <a:custGeom>
              <a:rect b="b" l="l" r="r" t="t"/>
              <a:pathLst>
                <a:path extrusionOk="0" h="6223" w="3203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CAFFCA">
                <a:alpha val="44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49" name="Google Shape;2749;p65"/>
          <p:cNvGrpSpPr/>
          <p:nvPr/>
        </p:nvGrpSpPr>
        <p:grpSpPr>
          <a:xfrm rot="759056">
            <a:off x="3635528" y="3083247"/>
            <a:ext cx="1862109" cy="677054"/>
            <a:chOff x="4345425" y="2175475"/>
            <a:chExt cx="800750" cy="176025"/>
          </a:xfrm>
        </p:grpSpPr>
        <p:sp>
          <p:nvSpPr>
            <p:cNvPr id="2750" name="Google Shape;2750;p65"/>
            <p:cNvSpPr/>
            <p:nvPr/>
          </p:nvSpPr>
          <p:spPr>
            <a:xfrm>
              <a:off x="4351850" y="2175475"/>
              <a:ext cx="763000" cy="156275"/>
            </a:xfrm>
            <a:custGeom>
              <a:rect b="b" l="l" r="r" t="t"/>
              <a:pathLst>
                <a:path extrusionOk="0" h="6251" w="3052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CAFFCA">
                <a:alpha val="44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1" name="Google Shape;2751;p65"/>
            <p:cNvSpPr/>
            <p:nvPr/>
          </p:nvSpPr>
          <p:spPr>
            <a:xfrm>
              <a:off x="4345425" y="2195925"/>
              <a:ext cx="800750" cy="155575"/>
            </a:xfrm>
            <a:custGeom>
              <a:rect b="b" l="l" r="r" t="t"/>
              <a:pathLst>
                <a:path extrusionOk="0" h="6223" w="3203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CAFFCA">
                <a:alpha val="44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52" name="Google Shape;2752;p65"/>
          <p:cNvGrpSpPr/>
          <p:nvPr/>
        </p:nvGrpSpPr>
        <p:grpSpPr>
          <a:xfrm rot="1097564">
            <a:off x="1683199" y="3102708"/>
            <a:ext cx="907972" cy="579950"/>
            <a:chOff x="4345425" y="2175475"/>
            <a:chExt cx="800750" cy="176025"/>
          </a:xfrm>
        </p:grpSpPr>
        <p:sp>
          <p:nvSpPr>
            <p:cNvPr id="2753" name="Google Shape;2753;p65"/>
            <p:cNvSpPr/>
            <p:nvPr/>
          </p:nvSpPr>
          <p:spPr>
            <a:xfrm>
              <a:off x="4351850" y="2175475"/>
              <a:ext cx="763000" cy="156275"/>
            </a:xfrm>
            <a:custGeom>
              <a:rect b="b" l="l" r="r" t="t"/>
              <a:pathLst>
                <a:path extrusionOk="0" h="6251" w="3052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CAFFCA">
                <a:alpha val="44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4" name="Google Shape;2754;p65"/>
            <p:cNvSpPr/>
            <p:nvPr/>
          </p:nvSpPr>
          <p:spPr>
            <a:xfrm>
              <a:off x="4345425" y="2195925"/>
              <a:ext cx="800750" cy="155575"/>
            </a:xfrm>
            <a:custGeom>
              <a:rect b="b" l="l" r="r" t="t"/>
              <a:pathLst>
                <a:path extrusionOk="0" h="6223" w="3203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CAFFCA">
                <a:alpha val="44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55" name="Google Shape;2755;p65"/>
          <p:cNvGrpSpPr/>
          <p:nvPr/>
        </p:nvGrpSpPr>
        <p:grpSpPr>
          <a:xfrm rot="774224">
            <a:off x="6477530" y="1653813"/>
            <a:ext cx="1218442" cy="585343"/>
            <a:chOff x="4345425" y="2175475"/>
            <a:chExt cx="800750" cy="176025"/>
          </a:xfrm>
        </p:grpSpPr>
        <p:sp>
          <p:nvSpPr>
            <p:cNvPr id="2756" name="Google Shape;2756;p65"/>
            <p:cNvSpPr/>
            <p:nvPr/>
          </p:nvSpPr>
          <p:spPr>
            <a:xfrm>
              <a:off x="4351850" y="2175475"/>
              <a:ext cx="763000" cy="156275"/>
            </a:xfrm>
            <a:custGeom>
              <a:rect b="b" l="l" r="r" t="t"/>
              <a:pathLst>
                <a:path extrusionOk="0" h="6251" w="3052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CAFFCA">
                <a:alpha val="44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7" name="Google Shape;2757;p65"/>
            <p:cNvSpPr/>
            <p:nvPr/>
          </p:nvSpPr>
          <p:spPr>
            <a:xfrm>
              <a:off x="4345425" y="2195925"/>
              <a:ext cx="800750" cy="155575"/>
            </a:xfrm>
            <a:custGeom>
              <a:rect b="b" l="l" r="r" t="t"/>
              <a:pathLst>
                <a:path extrusionOk="0" h="6223" w="3203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CAFFCA">
                <a:alpha val="44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58" name="Google Shape;2758;p65"/>
          <p:cNvGrpSpPr/>
          <p:nvPr/>
        </p:nvGrpSpPr>
        <p:grpSpPr>
          <a:xfrm rot="774224">
            <a:off x="3962780" y="1653813"/>
            <a:ext cx="1218442" cy="585343"/>
            <a:chOff x="4345425" y="2175475"/>
            <a:chExt cx="800750" cy="176025"/>
          </a:xfrm>
        </p:grpSpPr>
        <p:sp>
          <p:nvSpPr>
            <p:cNvPr id="2759" name="Google Shape;2759;p65"/>
            <p:cNvSpPr/>
            <p:nvPr/>
          </p:nvSpPr>
          <p:spPr>
            <a:xfrm>
              <a:off x="4351850" y="2175475"/>
              <a:ext cx="763000" cy="156275"/>
            </a:xfrm>
            <a:custGeom>
              <a:rect b="b" l="l" r="r" t="t"/>
              <a:pathLst>
                <a:path extrusionOk="0" h="6251" w="3052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CAFFCA">
                <a:alpha val="44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0" name="Google Shape;2760;p65"/>
            <p:cNvSpPr/>
            <p:nvPr/>
          </p:nvSpPr>
          <p:spPr>
            <a:xfrm>
              <a:off x="4345425" y="2195925"/>
              <a:ext cx="800750" cy="155575"/>
            </a:xfrm>
            <a:custGeom>
              <a:rect b="b" l="l" r="r" t="t"/>
              <a:pathLst>
                <a:path extrusionOk="0" h="6223" w="3203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CAFFCA">
                <a:alpha val="44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61" name="Google Shape;2761;p65"/>
          <p:cNvGrpSpPr/>
          <p:nvPr/>
        </p:nvGrpSpPr>
        <p:grpSpPr>
          <a:xfrm rot="774224">
            <a:off x="1448030" y="1653813"/>
            <a:ext cx="1218442" cy="585343"/>
            <a:chOff x="4345425" y="2175475"/>
            <a:chExt cx="800750" cy="176025"/>
          </a:xfrm>
        </p:grpSpPr>
        <p:sp>
          <p:nvSpPr>
            <p:cNvPr id="2762" name="Google Shape;2762;p65"/>
            <p:cNvSpPr/>
            <p:nvPr/>
          </p:nvSpPr>
          <p:spPr>
            <a:xfrm>
              <a:off x="4351850" y="2175475"/>
              <a:ext cx="763000" cy="156275"/>
            </a:xfrm>
            <a:custGeom>
              <a:rect b="b" l="l" r="r" t="t"/>
              <a:pathLst>
                <a:path extrusionOk="0" h="6251" w="3052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CAFFCA">
                <a:alpha val="44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3" name="Google Shape;2763;p65"/>
            <p:cNvSpPr/>
            <p:nvPr/>
          </p:nvSpPr>
          <p:spPr>
            <a:xfrm>
              <a:off x="4345425" y="2195925"/>
              <a:ext cx="800750" cy="155575"/>
            </a:xfrm>
            <a:custGeom>
              <a:rect b="b" l="l" r="r" t="t"/>
              <a:pathLst>
                <a:path extrusionOk="0" h="6223" w="3203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CAFFCA">
                <a:alpha val="44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64" name="Google Shape;2764;p65"/>
          <p:cNvSpPr txBox="1"/>
          <p:nvPr>
            <p:ph idx="1" type="subTitle"/>
          </p:nvPr>
        </p:nvSpPr>
        <p:spPr>
          <a:xfrm>
            <a:off x="932875" y="3222265"/>
            <a:ext cx="2506200" cy="34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E437D"/>
                </a:solidFill>
              </a:rPr>
              <a:t>Calendar</a:t>
            </a:r>
            <a:endParaRPr>
              <a:solidFill>
                <a:srgbClr val="1E437D"/>
              </a:solidFill>
            </a:endParaRPr>
          </a:p>
        </p:txBody>
      </p:sp>
      <p:sp>
        <p:nvSpPr>
          <p:cNvPr id="2765" name="Google Shape;2765;p65"/>
          <p:cNvSpPr txBox="1"/>
          <p:nvPr>
            <p:ph idx="2" type="subTitle"/>
          </p:nvPr>
        </p:nvSpPr>
        <p:spPr>
          <a:xfrm>
            <a:off x="5833625" y="3222265"/>
            <a:ext cx="2506200" cy="34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E437D"/>
                </a:solidFill>
              </a:rPr>
              <a:t>Focus UI</a:t>
            </a:r>
            <a:endParaRPr>
              <a:solidFill>
                <a:srgbClr val="1E437D"/>
              </a:solidFill>
            </a:endParaRPr>
          </a:p>
        </p:txBody>
      </p:sp>
      <p:sp>
        <p:nvSpPr>
          <p:cNvPr id="2766" name="Google Shape;2766;p65"/>
          <p:cNvSpPr txBox="1"/>
          <p:nvPr>
            <p:ph idx="3" type="subTitle"/>
          </p:nvPr>
        </p:nvSpPr>
        <p:spPr>
          <a:xfrm>
            <a:off x="804150" y="1682815"/>
            <a:ext cx="2506200" cy="40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E437D"/>
                </a:solidFill>
              </a:rPr>
              <a:t>Quiz</a:t>
            </a:r>
            <a:endParaRPr>
              <a:solidFill>
                <a:srgbClr val="1E437D"/>
              </a:solidFill>
            </a:endParaRPr>
          </a:p>
        </p:txBody>
      </p:sp>
      <p:sp>
        <p:nvSpPr>
          <p:cNvPr id="2767" name="Google Shape;2767;p65"/>
          <p:cNvSpPr txBox="1"/>
          <p:nvPr>
            <p:ph idx="4" type="subTitle"/>
          </p:nvPr>
        </p:nvSpPr>
        <p:spPr>
          <a:xfrm>
            <a:off x="5833650" y="1682815"/>
            <a:ext cx="2506200" cy="40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E437D"/>
                </a:solidFill>
              </a:rPr>
              <a:t>Routine</a:t>
            </a:r>
            <a:endParaRPr>
              <a:solidFill>
                <a:srgbClr val="1E437D"/>
              </a:solidFill>
            </a:endParaRPr>
          </a:p>
        </p:txBody>
      </p:sp>
      <p:sp>
        <p:nvSpPr>
          <p:cNvPr id="2768" name="Google Shape;2768;p65"/>
          <p:cNvSpPr txBox="1"/>
          <p:nvPr>
            <p:ph idx="5" type="subTitle"/>
          </p:nvPr>
        </p:nvSpPr>
        <p:spPr>
          <a:xfrm>
            <a:off x="3283000" y="3222269"/>
            <a:ext cx="2506200" cy="34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E437D"/>
                </a:solidFill>
              </a:rPr>
              <a:t>Will be in school</a:t>
            </a:r>
            <a:endParaRPr>
              <a:solidFill>
                <a:srgbClr val="1E437D"/>
              </a:solidFill>
            </a:endParaRPr>
          </a:p>
        </p:txBody>
      </p:sp>
      <p:sp>
        <p:nvSpPr>
          <p:cNvPr id="2769" name="Google Shape;2769;p65"/>
          <p:cNvSpPr txBox="1"/>
          <p:nvPr>
            <p:ph idx="6" type="subTitle"/>
          </p:nvPr>
        </p:nvSpPr>
        <p:spPr>
          <a:xfrm>
            <a:off x="3318900" y="1704390"/>
            <a:ext cx="2506200" cy="40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E437D"/>
                </a:solidFill>
              </a:rPr>
              <a:t>Comment</a:t>
            </a:r>
            <a:endParaRPr>
              <a:solidFill>
                <a:srgbClr val="1E437D"/>
              </a:solidFill>
            </a:endParaRPr>
          </a:p>
        </p:txBody>
      </p:sp>
      <p:grpSp>
        <p:nvGrpSpPr>
          <p:cNvPr id="2770" name="Google Shape;2770;p65"/>
          <p:cNvGrpSpPr/>
          <p:nvPr/>
        </p:nvGrpSpPr>
        <p:grpSpPr>
          <a:xfrm flipH="1">
            <a:off x="825191" y="938638"/>
            <a:ext cx="7472679" cy="176025"/>
            <a:chOff x="4345425" y="2175475"/>
            <a:chExt cx="800750" cy="176025"/>
          </a:xfrm>
        </p:grpSpPr>
        <p:sp>
          <p:nvSpPr>
            <p:cNvPr id="2771" name="Google Shape;2771;p65"/>
            <p:cNvSpPr/>
            <p:nvPr/>
          </p:nvSpPr>
          <p:spPr>
            <a:xfrm>
              <a:off x="4351850" y="2175475"/>
              <a:ext cx="763000" cy="156275"/>
            </a:xfrm>
            <a:custGeom>
              <a:rect b="b" l="l" r="r" t="t"/>
              <a:pathLst>
                <a:path extrusionOk="0" h="6251" w="3052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2" name="Google Shape;2772;p65"/>
            <p:cNvSpPr/>
            <p:nvPr/>
          </p:nvSpPr>
          <p:spPr>
            <a:xfrm>
              <a:off x="4345425" y="2195925"/>
              <a:ext cx="800750" cy="155575"/>
            </a:xfrm>
            <a:custGeom>
              <a:rect b="b" l="l" r="r" t="t"/>
              <a:pathLst>
                <a:path extrusionOk="0" h="6223" w="3203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73" name="Google Shape;2773;p65"/>
          <p:cNvSpPr txBox="1"/>
          <p:nvPr>
            <p:ph type="title"/>
          </p:nvPr>
        </p:nvSpPr>
        <p:spPr>
          <a:xfrm>
            <a:off x="720000" y="541975"/>
            <a:ext cx="77040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9F77"/>
                </a:solidFill>
              </a:rPr>
              <a:t>What we look for future…</a:t>
            </a:r>
            <a:endParaRPr>
              <a:solidFill>
                <a:srgbClr val="3C9F77"/>
              </a:solidFill>
            </a:endParaRPr>
          </a:p>
        </p:txBody>
      </p:sp>
      <p:sp>
        <p:nvSpPr>
          <p:cNvPr id="2774" name="Google Shape;2774;p65"/>
          <p:cNvSpPr txBox="1"/>
          <p:nvPr>
            <p:ph idx="7" type="subTitle"/>
          </p:nvPr>
        </p:nvSpPr>
        <p:spPr>
          <a:xfrm>
            <a:off x="804150" y="2098675"/>
            <a:ext cx="2568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tim"/>
                <a:ea typeface="Itim"/>
                <a:cs typeface="Itim"/>
                <a:sym typeface="Itim"/>
              </a:rPr>
              <a:t>Quiz and examination system will be added along  with assignments in the LMS in future</a:t>
            </a:r>
            <a:endParaRPr sz="1300">
              <a:latin typeface="Itim"/>
              <a:ea typeface="Itim"/>
              <a:cs typeface="Itim"/>
              <a:sym typeface="Itim"/>
            </a:endParaRPr>
          </a:p>
        </p:txBody>
      </p:sp>
      <p:sp>
        <p:nvSpPr>
          <p:cNvPr id="2775" name="Google Shape;2775;p65"/>
          <p:cNvSpPr txBox="1"/>
          <p:nvPr>
            <p:ph idx="8" type="subTitle"/>
          </p:nvPr>
        </p:nvSpPr>
        <p:spPr>
          <a:xfrm>
            <a:off x="6176850" y="2098665"/>
            <a:ext cx="2506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tim"/>
                <a:ea typeface="Itim"/>
                <a:cs typeface="Itim"/>
                <a:sym typeface="Itim"/>
              </a:rPr>
              <a:t>Class routine format will be added for both teachers and students</a:t>
            </a:r>
            <a:endParaRPr sz="1300">
              <a:latin typeface="Itim"/>
              <a:ea typeface="Itim"/>
              <a:cs typeface="Itim"/>
              <a:sym typeface="Itim"/>
            </a:endParaRPr>
          </a:p>
        </p:txBody>
      </p:sp>
      <p:sp>
        <p:nvSpPr>
          <p:cNvPr id="2776" name="Google Shape;2776;p65"/>
          <p:cNvSpPr txBox="1"/>
          <p:nvPr>
            <p:ph idx="9" type="subTitle"/>
          </p:nvPr>
        </p:nvSpPr>
        <p:spPr>
          <a:xfrm>
            <a:off x="804150" y="3609140"/>
            <a:ext cx="2506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tim"/>
                <a:ea typeface="Itim"/>
                <a:cs typeface="Itim"/>
                <a:sym typeface="Itim"/>
              </a:rPr>
              <a:t>Calendar</a:t>
            </a:r>
            <a:r>
              <a:rPr lang="en" sz="1300">
                <a:latin typeface="Itim"/>
                <a:ea typeface="Itim"/>
                <a:cs typeface="Itim"/>
                <a:sym typeface="Itim"/>
              </a:rPr>
              <a:t> feature will be added so that teacher and students can follow the upcoming events by the system</a:t>
            </a:r>
            <a:endParaRPr/>
          </a:p>
        </p:txBody>
      </p:sp>
      <p:sp>
        <p:nvSpPr>
          <p:cNvPr id="2777" name="Google Shape;2777;p65"/>
          <p:cNvSpPr txBox="1"/>
          <p:nvPr>
            <p:ph idx="13" type="subTitle"/>
          </p:nvPr>
        </p:nvSpPr>
        <p:spPr>
          <a:xfrm>
            <a:off x="6240850" y="3609150"/>
            <a:ext cx="2849400" cy="10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tim"/>
                <a:ea typeface="Itim"/>
                <a:cs typeface="Itim"/>
                <a:sym typeface="Itim"/>
              </a:rPr>
              <a:t>Modify the user interface and incorporate tiny features to give better user experience</a:t>
            </a:r>
            <a:endParaRPr sz="1300">
              <a:latin typeface="Itim"/>
              <a:ea typeface="Itim"/>
              <a:cs typeface="Itim"/>
              <a:sym typeface="Itim"/>
            </a:endParaRPr>
          </a:p>
        </p:txBody>
      </p:sp>
      <p:sp>
        <p:nvSpPr>
          <p:cNvPr id="2778" name="Google Shape;2778;p65"/>
          <p:cNvSpPr txBox="1"/>
          <p:nvPr>
            <p:ph idx="14" type="subTitle"/>
          </p:nvPr>
        </p:nvSpPr>
        <p:spPr>
          <a:xfrm>
            <a:off x="3557900" y="2098665"/>
            <a:ext cx="2506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tim"/>
                <a:ea typeface="Itim"/>
                <a:cs typeface="Itim"/>
                <a:sym typeface="Itim"/>
              </a:rPr>
              <a:t>Comment option will be added on an announcement posted by teachers so that students can post their queries there</a:t>
            </a:r>
            <a:endParaRPr sz="1300">
              <a:latin typeface="Itim"/>
              <a:ea typeface="Itim"/>
              <a:cs typeface="Itim"/>
              <a:sym typeface="Itim"/>
            </a:endParaRPr>
          </a:p>
        </p:txBody>
      </p:sp>
      <p:sp>
        <p:nvSpPr>
          <p:cNvPr id="2779" name="Google Shape;2779;p65"/>
          <p:cNvSpPr txBox="1"/>
          <p:nvPr>
            <p:ph idx="15" type="subTitle"/>
          </p:nvPr>
        </p:nvSpPr>
        <p:spPr>
          <a:xfrm>
            <a:off x="3557900" y="3609150"/>
            <a:ext cx="2506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300">
                <a:latin typeface="Itim"/>
                <a:ea typeface="Itim"/>
                <a:cs typeface="Itim"/>
                <a:sym typeface="Itim"/>
              </a:rPr>
              <a:t>Not only on college system but also the school system can use the Classroom LMS in future. More depth work is needed for that</a:t>
            </a:r>
            <a:endParaRPr/>
          </a:p>
        </p:txBody>
      </p:sp>
      <p:grpSp>
        <p:nvGrpSpPr>
          <p:cNvPr id="2780" name="Google Shape;2780;p65"/>
          <p:cNvGrpSpPr/>
          <p:nvPr/>
        </p:nvGrpSpPr>
        <p:grpSpPr>
          <a:xfrm>
            <a:off x="3688740" y="4861403"/>
            <a:ext cx="1745583" cy="230173"/>
            <a:chOff x="1394800" y="3522000"/>
            <a:chExt cx="1048650" cy="138275"/>
          </a:xfrm>
        </p:grpSpPr>
        <p:sp>
          <p:nvSpPr>
            <p:cNvPr id="2781" name="Google Shape;2781;p65"/>
            <p:cNvSpPr/>
            <p:nvPr/>
          </p:nvSpPr>
          <p:spPr>
            <a:xfrm>
              <a:off x="1394800" y="3522000"/>
              <a:ext cx="1048650" cy="125000"/>
            </a:xfrm>
            <a:custGeom>
              <a:rect b="b" l="l" r="r" t="t"/>
              <a:pathLst>
                <a:path extrusionOk="0" h="5000" w="41946">
                  <a:moveTo>
                    <a:pt x="39862" y="375"/>
                  </a:moveTo>
                  <a:cubicBezTo>
                    <a:pt x="39752" y="375"/>
                    <a:pt x="39641" y="393"/>
                    <a:pt x="39545" y="429"/>
                  </a:cubicBezTo>
                  <a:cubicBezTo>
                    <a:pt x="38422" y="860"/>
                    <a:pt x="37231" y="1220"/>
                    <a:pt x="36143" y="1737"/>
                  </a:cubicBezTo>
                  <a:cubicBezTo>
                    <a:pt x="35848" y="1880"/>
                    <a:pt x="35723" y="1951"/>
                    <a:pt x="35630" y="1951"/>
                  </a:cubicBezTo>
                  <a:cubicBezTo>
                    <a:pt x="35516" y="1951"/>
                    <a:pt x="35452" y="1837"/>
                    <a:pt x="35173" y="1598"/>
                  </a:cubicBezTo>
                  <a:cubicBezTo>
                    <a:pt x="34984" y="1431"/>
                    <a:pt x="34785" y="1277"/>
                    <a:pt x="34571" y="1141"/>
                  </a:cubicBezTo>
                  <a:lnTo>
                    <a:pt x="34571" y="1141"/>
                  </a:lnTo>
                  <a:cubicBezTo>
                    <a:pt x="34760" y="1337"/>
                    <a:pt x="34920" y="1576"/>
                    <a:pt x="35020" y="1741"/>
                  </a:cubicBezTo>
                  <a:cubicBezTo>
                    <a:pt x="35131" y="1926"/>
                    <a:pt x="35491" y="2693"/>
                    <a:pt x="35038" y="2721"/>
                  </a:cubicBezTo>
                  <a:cubicBezTo>
                    <a:pt x="34856" y="2736"/>
                    <a:pt x="34678" y="2739"/>
                    <a:pt x="34500" y="2739"/>
                  </a:cubicBezTo>
                  <a:cubicBezTo>
                    <a:pt x="34336" y="2739"/>
                    <a:pt x="34171" y="2736"/>
                    <a:pt x="34008" y="2725"/>
                  </a:cubicBezTo>
                  <a:lnTo>
                    <a:pt x="34008" y="2725"/>
                  </a:lnTo>
                  <a:cubicBezTo>
                    <a:pt x="34282" y="3003"/>
                    <a:pt x="34556" y="3274"/>
                    <a:pt x="34974" y="3420"/>
                  </a:cubicBezTo>
                  <a:cubicBezTo>
                    <a:pt x="35244" y="3516"/>
                    <a:pt x="35509" y="3559"/>
                    <a:pt x="35766" y="3559"/>
                  </a:cubicBezTo>
                  <a:cubicBezTo>
                    <a:pt x="36322" y="3559"/>
                    <a:pt x="36853" y="3370"/>
                    <a:pt x="37410" y="3164"/>
                  </a:cubicBezTo>
                  <a:cubicBezTo>
                    <a:pt x="38547" y="2736"/>
                    <a:pt x="39677" y="2290"/>
                    <a:pt x="40811" y="1851"/>
                  </a:cubicBezTo>
                  <a:cubicBezTo>
                    <a:pt x="41945" y="1416"/>
                    <a:pt x="40747" y="375"/>
                    <a:pt x="39862" y="375"/>
                  </a:cubicBezTo>
                  <a:close/>
                  <a:moveTo>
                    <a:pt x="1498" y="1719"/>
                  </a:moveTo>
                  <a:cubicBezTo>
                    <a:pt x="1242" y="1894"/>
                    <a:pt x="996" y="2076"/>
                    <a:pt x="761" y="2265"/>
                  </a:cubicBezTo>
                  <a:cubicBezTo>
                    <a:pt x="1" y="2874"/>
                    <a:pt x="1103" y="3669"/>
                    <a:pt x="1926" y="3669"/>
                  </a:cubicBezTo>
                  <a:cubicBezTo>
                    <a:pt x="2130" y="3669"/>
                    <a:pt x="2311" y="3623"/>
                    <a:pt x="2451" y="3513"/>
                  </a:cubicBezTo>
                  <a:cubicBezTo>
                    <a:pt x="2618" y="3381"/>
                    <a:pt x="2793" y="3242"/>
                    <a:pt x="2975" y="3106"/>
                  </a:cubicBezTo>
                  <a:cubicBezTo>
                    <a:pt x="2436" y="3031"/>
                    <a:pt x="1502" y="2211"/>
                    <a:pt x="1498" y="1719"/>
                  </a:cubicBezTo>
                  <a:close/>
                  <a:moveTo>
                    <a:pt x="6376" y="1"/>
                  </a:moveTo>
                  <a:cubicBezTo>
                    <a:pt x="5271" y="1"/>
                    <a:pt x="4137" y="310"/>
                    <a:pt x="3064" y="814"/>
                  </a:cubicBezTo>
                  <a:cubicBezTo>
                    <a:pt x="3998" y="475"/>
                    <a:pt x="4989" y="264"/>
                    <a:pt x="5977" y="264"/>
                  </a:cubicBezTo>
                  <a:cubicBezTo>
                    <a:pt x="6366" y="264"/>
                    <a:pt x="6755" y="297"/>
                    <a:pt x="7136" y="368"/>
                  </a:cubicBezTo>
                  <a:cubicBezTo>
                    <a:pt x="7849" y="500"/>
                    <a:pt x="8519" y="789"/>
                    <a:pt x="9090" y="1242"/>
                  </a:cubicBezTo>
                  <a:cubicBezTo>
                    <a:pt x="9771" y="1780"/>
                    <a:pt x="10310" y="2889"/>
                    <a:pt x="11236" y="3003"/>
                  </a:cubicBezTo>
                  <a:cubicBezTo>
                    <a:pt x="11843" y="3082"/>
                    <a:pt x="13137" y="4686"/>
                    <a:pt x="12449" y="4686"/>
                  </a:cubicBezTo>
                  <a:cubicBezTo>
                    <a:pt x="12428" y="4686"/>
                    <a:pt x="12403" y="4686"/>
                    <a:pt x="12378" y="4683"/>
                  </a:cubicBezTo>
                  <a:cubicBezTo>
                    <a:pt x="10777" y="4479"/>
                    <a:pt x="10120" y="3574"/>
                    <a:pt x="9033" y="2557"/>
                  </a:cubicBezTo>
                  <a:cubicBezTo>
                    <a:pt x="8787" y="2329"/>
                    <a:pt x="8501" y="2168"/>
                    <a:pt x="8191" y="2061"/>
                  </a:cubicBezTo>
                  <a:lnTo>
                    <a:pt x="8191" y="2061"/>
                  </a:lnTo>
                  <a:cubicBezTo>
                    <a:pt x="8366" y="2204"/>
                    <a:pt x="8534" y="2372"/>
                    <a:pt x="8698" y="2571"/>
                  </a:cubicBezTo>
                  <a:cubicBezTo>
                    <a:pt x="9742" y="3855"/>
                    <a:pt x="10719" y="4903"/>
                    <a:pt x="12481" y="4903"/>
                  </a:cubicBezTo>
                  <a:cubicBezTo>
                    <a:pt x="12528" y="4903"/>
                    <a:pt x="12574" y="4903"/>
                    <a:pt x="12620" y="4900"/>
                  </a:cubicBezTo>
                  <a:cubicBezTo>
                    <a:pt x="14603" y="4843"/>
                    <a:pt x="15879" y="3509"/>
                    <a:pt x="17384" y="2415"/>
                  </a:cubicBezTo>
                  <a:cubicBezTo>
                    <a:pt x="17687" y="2193"/>
                    <a:pt x="17983" y="2001"/>
                    <a:pt x="18268" y="1862"/>
                  </a:cubicBezTo>
                  <a:lnTo>
                    <a:pt x="18268" y="1862"/>
                  </a:lnTo>
                  <a:cubicBezTo>
                    <a:pt x="18140" y="1880"/>
                    <a:pt x="17997" y="1923"/>
                    <a:pt x="17826" y="2001"/>
                  </a:cubicBezTo>
                  <a:cubicBezTo>
                    <a:pt x="17259" y="2261"/>
                    <a:pt x="16703" y="2860"/>
                    <a:pt x="16157" y="3188"/>
                  </a:cubicBezTo>
                  <a:cubicBezTo>
                    <a:pt x="15630" y="3502"/>
                    <a:pt x="15081" y="3763"/>
                    <a:pt x="14521" y="4008"/>
                  </a:cubicBezTo>
                  <a:cubicBezTo>
                    <a:pt x="14381" y="4069"/>
                    <a:pt x="14125" y="4158"/>
                    <a:pt x="13914" y="4158"/>
                  </a:cubicBezTo>
                  <a:cubicBezTo>
                    <a:pt x="13740" y="4158"/>
                    <a:pt x="13593" y="4097"/>
                    <a:pt x="13565" y="3908"/>
                  </a:cubicBezTo>
                  <a:cubicBezTo>
                    <a:pt x="13501" y="3506"/>
                    <a:pt x="14389" y="3103"/>
                    <a:pt x="14663" y="2985"/>
                  </a:cubicBezTo>
                  <a:cubicBezTo>
                    <a:pt x="16246" y="2293"/>
                    <a:pt x="17441" y="703"/>
                    <a:pt x="19241" y="493"/>
                  </a:cubicBezTo>
                  <a:cubicBezTo>
                    <a:pt x="19366" y="478"/>
                    <a:pt x="19495" y="468"/>
                    <a:pt x="19623" y="468"/>
                  </a:cubicBezTo>
                  <a:cubicBezTo>
                    <a:pt x="20097" y="468"/>
                    <a:pt x="20582" y="585"/>
                    <a:pt x="20936" y="921"/>
                  </a:cubicBezTo>
                  <a:cubicBezTo>
                    <a:pt x="21221" y="1195"/>
                    <a:pt x="21278" y="1566"/>
                    <a:pt x="21535" y="1859"/>
                  </a:cubicBezTo>
                  <a:cubicBezTo>
                    <a:pt x="21848" y="2211"/>
                    <a:pt x="22233" y="2346"/>
                    <a:pt x="22672" y="2504"/>
                  </a:cubicBezTo>
                  <a:cubicBezTo>
                    <a:pt x="23003" y="2621"/>
                    <a:pt x="22255" y="3313"/>
                    <a:pt x="21563" y="3620"/>
                  </a:cubicBezTo>
                  <a:cubicBezTo>
                    <a:pt x="21749" y="3773"/>
                    <a:pt x="21945" y="3919"/>
                    <a:pt x="22159" y="4055"/>
                  </a:cubicBezTo>
                  <a:cubicBezTo>
                    <a:pt x="23121" y="4661"/>
                    <a:pt x="24266" y="4986"/>
                    <a:pt x="25407" y="4999"/>
                  </a:cubicBezTo>
                  <a:cubicBezTo>
                    <a:pt x="24968" y="4464"/>
                    <a:pt x="24783" y="3694"/>
                    <a:pt x="25393" y="3541"/>
                  </a:cubicBezTo>
                  <a:cubicBezTo>
                    <a:pt x="26395" y="3288"/>
                    <a:pt x="27272" y="2835"/>
                    <a:pt x="28034" y="2137"/>
                  </a:cubicBezTo>
                  <a:cubicBezTo>
                    <a:pt x="28666" y="1555"/>
                    <a:pt x="29183" y="960"/>
                    <a:pt x="30024" y="689"/>
                  </a:cubicBezTo>
                  <a:cubicBezTo>
                    <a:pt x="30085" y="671"/>
                    <a:pt x="30146" y="664"/>
                    <a:pt x="30206" y="664"/>
                  </a:cubicBezTo>
                  <a:cubicBezTo>
                    <a:pt x="30723" y="664"/>
                    <a:pt x="31291" y="1302"/>
                    <a:pt x="31433" y="1865"/>
                  </a:cubicBezTo>
                  <a:cubicBezTo>
                    <a:pt x="31647" y="1812"/>
                    <a:pt x="31864" y="1787"/>
                    <a:pt x="32082" y="1787"/>
                  </a:cubicBezTo>
                  <a:lnTo>
                    <a:pt x="32193" y="1787"/>
                  </a:lnTo>
                  <a:cubicBezTo>
                    <a:pt x="32175" y="1762"/>
                    <a:pt x="32160" y="1737"/>
                    <a:pt x="32142" y="1712"/>
                  </a:cubicBezTo>
                  <a:cubicBezTo>
                    <a:pt x="32071" y="1591"/>
                    <a:pt x="31697" y="725"/>
                    <a:pt x="32078" y="725"/>
                  </a:cubicBezTo>
                  <a:cubicBezTo>
                    <a:pt x="32093" y="725"/>
                    <a:pt x="32111" y="725"/>
                    <a:pt x="32125" y="728"/>
                  </a:cubicBezTo>
                  <a:cubicBezTo>
                    <a:pt x="32545" y="792"/>
                    <a:pt x="32963" y="824"/>
                    <a:pt x="33380" y="824"/>
                  </a:cubicBezTo>
                  <a:cubicBezTo>
                    <a:pt x="33559" y="824"/>
                    <a:pt x="33740" y="817"/>
                    <a:pt x="33918" y="806"/>
                  </a:cubicBezTo>
                  <a:lnTo>
                    <a:pt x="33947" y="806"/>
                  </a:lnTo>
                  <a:cubicBezTo>
                    <a:pt x="33195" y="457"/>
                    <a:pt x="32356" y="271"/>
                    <a:pt x="31522" y="271"/>
                  </a:cubicBezTo>
                  <a:cubicBezTo>
                    <a:pt x="30919" y="271"/>
                    <a:pt x="30320" y="368"/>
                    <a:pt x="29754" y="575"/>
                  </a:cubicBezTo>
                  <a:cubicBezTo>
                    <a:pt x="27928" y="1242"/>
                    <a:pt x="27186" y="3406"/>
                    <a:pt x="25090" y="3491"/>
                  </a:cubicBezTo>
                  <a:cubicBezTo>
                    <a:pt x="25044" y="3495"/>
                    <a:pt x="24996" y="3495"/>
                    <a:pt x="24950" y="3495"/>
                  </a:cubicBezTo>
                  <a:cubicBezTo>
                    <a:pt x="22857" y="3495"/>
                    <a:pt x="22544" y="1462"/>
                    <a:pt x="20967" y="542"/>
                  </a:cubicBezTo>
                  <a:cubicBezTo>
                    <a:pt x="20340" y="175"/>
                    <a:pt x="19641" y="11"/>
                    <a:pt x="18938" y="11"/>
                  </a:cubicBezTo>
                  <a:cubicBezTo>
                    <a:pt x="18072" y="11"/>
                    <a:pt x="17202" y="257"/>
                    <a:pt x="16446" y="671"/>
                  </a:cubicBezTo>
                  <a:cubicBezTo>
                    <a:pt x="15515" y="1177"/>
                    <a:pt x="14781" y="1966"/>
                    <a:pt x="13918" y="2568"/>
                  </a:cubicBezTo>
                  <a:cubicBezTo>
                    <a:pt x="13369" y="2950"/>
                    <a:pt x="12941" y="3224"/>
                    <a:pt x="12352" y="3224"/>
                  </a:cubicBezTo>
                  <a:cubicBezTo>
                    <a:pt x="12210" y="3224"/>
                    <a:pt x="12057" y="3210"/>
                    <a:pt x="11889" y="3174"/>
                  </a:cubicBezTo>
                  <a:cubicBezTo>
                    <a:pt x="11090" y="3003"/>
                    <a:pt x="11012" y="2667"/>
                    <a:pt x="10534" y="2061"/>
                  </a:cubicBezTo>
                  <a:cubicBezTo>
                    <a:pt x="9365" y="589"/>
                    <a:pt x="7899" y="1"/>
                    <a:pt x="63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2" name="Google Shape;2782;p65"/>
            <p:cNvSpPr/>
            <p:nvPr/>
          </p:nvSpPr>
          <p:spPr>
            <a:xfrm>
              <a:off x="1432150" y="3542325"/>
              <a:ext cx="167450" cy="57425"/>
            </a:xfrm>
            <a:custGeom>
              <a:rect b="b" l="l" r="r" t="t"/>
              <a:pathLst>
                <a:path extrusionOk="0" h="2297" w="6698">
                  <a:moveTo>
                    <a:pt x="1570" y="1"/>
                  </a:moveTo>
                  <a:lnTo>
                    <a:pt x="1570" y="1"/>
                  </a:lnTo>
                  <a:cubicBezTo>
                    <a:pt x="1278" y="108"/>
                    <a:pt x="989" y="228"/>
                    <a:pt x="707" y="361"/>
                  </a:cubicBezTo>
                  <a:cubicBezTo>
                    <a:pt x="682" y="368"/>
                    <a:pt x="657" y="378"/>
                    <a:pt x="636" y="393"/>
                  </a:cubicBezTo>
                  <a:cubicBezTo>
                    <a:pt x="482" y="468"/>
                    <a:pt x="329" y="542"/>
                    <a:pt x="176" y="625"/>
                  </a:cubicBezTo>
                  <a:cubicBezTo>
                    <a:pt x="54" y="689"/>
                    <a:pt x="1" y="789"/>
                    <a:pt x="4" y="906"/>
                  </a:cubicBezTo>
                  <a:cubicBezTo>
                    <a:pt x="500" y="564"/>
                    <a:pt x="1028" y="257"/>
                    <a:pt x="1570" y="1"/>
                  </a:cubicBezTo>
                  <a:close/>
                  <a:moveTo>
                    <a:pt x="5093" y="685"/>
                  </a:moveTo>
                  <a:cubicBezTo>
                    <a:pt x="3862" y="685"/>
                    <a:pt x="2557" y="1480"/>
                    <a:pt x="1481" y="2293"/>
                  </a:cubicBezTo>
                  <a:cubicBezTo>
                    <a:pt x="1505" y="2297"/>
                    <a:pt x="1530" y="2297"/>
                    <a:pt x="1556" y="2297"/>
                  </a:cubicBezTo>
                  <a:cubicBezTo>
                    <a:pt x="1588" y="2297"/>
                    <a:pt x="1616" y="2293"/>
                    <a:pt x="1645" y="2286"/>
                  </a:cubicBezTo>
                  <a:cubicBezTo>
                    <a:pt x="1984" y="2204"/>
                    <a:pt x="2009" y="2186"/>
                    <a:pt x="2254" y="1983"/>
                  </a:cubicBezTo>
                  <a:cubicBezTo>
                    <a:pt x="3232" y="1530"/>
                    <a:pt x="4497" y="1092"/>
                    <a:pt x="5631" y="1092"/>
                  </a:cubicBezTo>
                  <a:cubicBezTo>
                    <a:pt x="6006" y="1092"/>
                    <a:pt x="6365" y="1138"/>
                    <a:pt x="6697" y="1248"/>
                  </a:cubicBezTo>
                  <a:cubicBezTo>
                    <a:pt x="6199" y="849"/>
                    <a:pt x="5653" y="685"/>
                    <a:pt x="5093" y="6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3" name="Google Shape;2783;p65"/>
            <p:cNvSpPr/>
            <p:nvPr/>
          </p:nvSpPr>
          <p:spPr>
            <a:xfrm>
              <a:off x="1432250" y="3528600"/>
              <a:ext cx="291000" cy="110575"/>
            </a:xfrm>
            <a:custGeom>
              <a:rect b="b" l="l" r="r" t="t"/>
              <a:pathLst>
                <a:path extrusionOk="0" h="4423" w="11640">
                  <a:moveTo>
                    <a:pt x="4479" y="0"/>
                  </a:moveTo>
                  <a:cubicBezTo>
                    <a:pt x="3491" y="0"/>
                    <a:pt x="2500" y="211"/>
                    <a:pt x="1566" y="550"/>
                  </a:cubicBezTo>
                  <a:cubicBezTo>
                    <a:pt x="1024" y="806"/>
                    <a:pt x="496" y="1113"/>
                    <a:pt x="0" y="1455"/>
                  </a:cubicBezTo>
                  <a:cubicBezTo>
                    <a:pt x="4" y="1947"/>
                    <a:pt x="938" y="2767"/>
                    <a:pt x="1477" y="2842"/>
                  </a:cubicBezTo>
                  <a:cubicBezTo>
                    <a:pt x="2553" y="2029"/>
                    <a:pt x="3858" y="1234"/>
                    <a:pt x="5089" y="1234"/>
                  </a:cubicBezTo>
                  <a:cubicBezTo>
                    <a:pt x="5649" y="1234"/>
                    <a:pt x="6195" y="1398"/>
                    <a:pt x="6693" y="1797"/>
                  </a:cubicBezTo>
                  <a:cubicBezTo>
                    <a:pt x="7003" y="1904"/>
                    <a:pt x="7289" y="2065"/>
                    <a:pt x="7535" y="2293"/>
                  </a:cubicBezTo>
                  <a:cubicBezTo>
                    <a:pt x="8622" y="3310"/>
                    <a:pt x="9279" y="4215"/>
                    <a:pt x="10880" y="4419"/>
                  </a:cubicBezTo>
                  <a:cubicBezTo>
                    <a:pt x="10905" y="4422"/>
                    <a:pt x="10930" y="4422"/>
                    <a:pt x="10951" y="4422"/>
                  </a:cubicBezTo>
                  <a:cubicBezTo>
                    <a:pt x="11639" y="4422"/>
                    <a:pt x="10345" y="2818"/>
                    <a:pt x="9738" y="2739"/>
                  </a:cubicBezTo>
                  <a:cubicBezTo>
                    <a:pt x="8812" y="2625"/>
                    <a:pt x="8273" y="1516"/>
                    <a:pt x="7592" y="978"/>
                  </a:cubicBezTo>
                  <a:cubicBezTo>
                    <a:pt x="7021" y="525"/>
                    <a:pt x="6351" y="236"/>
                    <a:pt x="5638" y="104"/>
                  </a:cubicBezTo>
                  <a:cubicBezTo>
                    <a:pt x="5257" y="33"/>
                    <a:pt x="4868" y="0"/>
                    <a:pt x="44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4" name="Google Shape;2784;p65"/>
            <p:cNvSpPr/>
            <p:nvPr/>
          </p:nvSpPr>
          <p:spPr>
            <a:xfrm>
              <a:off x="1851500" y="3562750"/>
              <a:ext cx="82400" cy="53425"/>
            </a:xfrm>
            <a:custGeom>
              <a:rect b="b" l="l" r="r" t="t"/>
              <a:pathLst>
                <a:path extrusionOk="0" h="2137" w="3296">
                  <a:moveTo>
                    <a:pt x="881" y="0"/>
                  </a:moveTo>
                  <a:cubicBezTo>
                    <a:pt x="596" y="0"/>
                    <a:pt x="300" y="86"/>
                    <a:pt x="0" y="232"/>
                  </a:cubicBezTo>
                  <a:cubicBezTo>
                    <a:pt x="36" y="229"/>
                    <a:pt x="68" y="224"/>
                    <a:pt x="104" y="224"/>
                  </a:cubicBezTo>
                  <a:cubicBezTo>
                    <a:pt x="667" y="224"/>
                    <a:pt x="817" y="852"/>
                    <a:pt x="1259" y="1369"/>
                  </a:cubicBezTo>
                  <a:cubicBezTo>
                    <a:pt x="1594" y="1758"/>
                    <a:pt x="2097" y="1940"/>
                    <a:pt x="2564" y="2107"/>
                  </a:cubicBezTo>
                  <a:cubicBezTo>
                    <a:pt x="2614" y="2125"/>
                    <a:pt x="2671" y="2136"/>
                    <a:pt x="2735" y="2136"/>
                  </a:cubicBezTo>
                  <a:cubicBezTo>
                    <a:pt x="2899" y="2136"/>
                    <a:pt x="3096" y="2079"/>
                    <a:pt x="3295" y="1990"/>
                  </a:cubicBezTo>
                  <a:cubicBezTo>
                    <a:pt x="2920" y="1669"/>
                    <a:pt x="2599" y="1302"/>
                    <a:pt x="2293" y="881"/>
                  </a:cubicBezTo>
                  <a:cubicBezTo>
                    <a:pt x="1833" y="250"/>
                    <a:pt x="1366" y="0"/>
                    <a:pt x="8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5" name="Google Shape;2785;p65"/>
            <p:cNvSpPr/>
            <p:nvPr/>
          </p:nvSpPr>
          <p:spPr>
            <a:xfrm>
              <a:off x="1732300" y="3533675"/>
              <a:ext cx="237600" cy="92300"/>
            </a:xfrm>
            <a:custGeom>
              <a:rect b="b" l="l" r="r" t="t"/>
              <a:pathLst>
                <a:path extrusionOk="0" h="3692" w="9504">
                  <a:moveTo>
                    <a:pt x="6123" y="1"/>
                  </a:moveTo>
                  <a:cubicBezTo>
                    <a:pt x="5995" y="1"/>
                    <a:pt x="5866" y="11"/>
                    <a:pt x="5741" y="26"/>
                  </a:cubicBezTo>
                  <a:cubicBezTo>
                    <a:pt x="3941" y="236"/>
                    <a:pt x="2746" y="1826"/>
                    <a:pt x="1163" y="2518"/>
                  </a:cubicBezTo>
                  <a:cubicBezTo>
                    <a:pt x="889" y="2636"/>
                    <a:pt x="1" y="3039"/>
                    <a:pt x="65" y="3441"/>
                  </a:cubicBezTo>
                  <a:cubicBezTo>
                    <a:pt x="93" y="3630"/>
                    <a:pt x="240" y="3691"/>
                    <a:pt x="414" y="3691"/>
                  </a:cubicBezTo>
                  <a:cubicBezTo>
                    <a:pt x="625" y="3691"/>
                    <a:pt x="881" y="3602"/>
                    <a:pt x="1021" y="3541"/>
                  </a:cubicBezTo>
                  <a:cubicBezTo>
                    <a:pt x="1581" y="3296"/>
                    <a:pt x="2130" y="3035"/>
                    <a:pt x="2657" y="2721"/>
                  </a:cubicBezTo>
                  <a:cubicBezTo>
                    <a:pt x="3203" y="2393"/>
                    <a:pt x="3759" y="1794"/>
                    <a:pt x="4326" y="1534"/>
                  </a:cubicBezTo>
                  <a:cubicBezTo>
                    <a:pt x="4497" y="1456"/>
                    <a:pt x="4640" y="1413"/>
                    <a:pt x="4768" y="1395"/>
                  </a:cubicBezTo>
                  <a:cubicBezTo>
                    <a:pt x="5068" y="1249"/>
                    <a:pt x="5364" y="1163"/>
                    <a:pt x="5649" y="1163"/>
                  </a:cubicBezTo>
                  <a:cubicBezTo>
                    <a:pt x="6134" y="1163"/>
                    <a:pt x="6601" y="1413"/>
                    <a:pt x="7061" y="2044"/>
                  </a:cubicBezTo>
                  <a:cubicBezTo>
                    <a:pt x="7367" y="2465"/>
                    <a:pt x="7688" y="2832"/>
                    <a:pt x="8063" y="3153"/>
                  </a:cubicBezTo>
                  <a:cubicBezTo>
                    <a:pt x="8755" y="2846"/>
                    <a:pt x="9503" y="2154"/>
                    <a:pt x="9172" y="2037"/>
                  </a:cubicBezTo>
                  <a:cubicBezTo>
                    <a:pt x="8733" y="1879"/>
                    <a:pt x="8348" y="1744"/>
                    <a:pt x="8035" y="1392"/>
                  </a:cubicBezTo>
                  <a:cubicBezTo>
                    <a:pt x="7778" y="1099"/>
                    <a:pt x="7721" y="728"/>
                    <a:pt x="7436" y="454"/>
                  </a:cubicBezTo>
                  <a:cubicBezTo>
                    <a:pt x="7082" y="118"/>
                    <a:pt x="6597" y="1"/>
                    <a:pt x="61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6" name="Google Shape;2786;p65"/>
            <p:cNvSpPr/>
            <p:nvPr/>
          </p:nvSpPr>
          <p:spPr>
            <a:xfrm>
              <a:off x="2029975" y="3568625"/>
              <a:ext cx="152875" cy="91650"/>
            </a:xfrm>
            <a:custGeom>
              <a:rect b="b" l="l" r="r" t="t"/>
              <a:pathLst>
                <a:path extrusionOk="0" h="3666" w="6115">
                  <a:moveTo>
                    <a:pt x="6026" y="0"/>
                  </a:moveTo>
                  <a:lnTo>
                    <a:pt x="6026" y="0"/>
                  </a:lnTo>
                  <a:cubicBezTo>
                    <a:pt x="5730" y="79"/>
                    <a:pt x="5441" y="203"/>
                    <a:pt x="5185" y="374"/>
                  </a:cubicBezTo>
                  <a:cubicBezTo>
                    <a:pt x="4329" y="942"/>
                    <a:pt x="3812" y="1880"/>
                    <a:pt x="2920" y="2415"/>
                  </a:cubicBezTo>
                  <a:cubicBezTo>
                    <a:pt x="2346" y="2757"/>
                    <a:pt x="1701" y="2956"/>
                    <a:pt x="1049" y="3060"/>
                  </a:cubicBezTo>
                  <a:cubicBezTo>
                    <a:pt x="731" y="3110"/>
                    <a:pt x="410" y="3134"/>
                    <a:pt x="89" y="3134"/>
                  </a:cubicBezTo>
                  <a:lnTo>
                    <a:pt x="0" y="3134"/>
                  </a:lnTo>
                  <a:cubicBezTo>
                    <a:pt x="249" y="3438"/>
                    <a:pt x="581" y="3666"/>
                    <a:pt x="895" y="3666"/>
                  </a:cubicBezTo>
                  <a:cubicBezTo>
                    <a:pt x="945" y="3666"/>
                    <a:pt x="995" y="3659"/>
                    <a:pt x="1041" y="3648"/>
                  </a:cubicBezTo>
                  <a:cubicBezTo>
                    <a:pt x="1954" y="3417"/>
                    <a:pt x="2835" y="3027"/>
                    <a:pt x="3583" y="2454"/>
                  </a:cubicBezTo>
                  <a:cubicBezTo>
                    <a:pt x="4283" y="1919"/>
                    <a:pt x="4814" y="1074"/>
                    <a:pt x="5677" y="795"/>
                  </a:cubicBezTo>
                  <a:cubicBezTo>
                    <a:pt x="6037" y="678"/>
                    <a:pt x="6115" y="357"/>
                    <a:pt x="60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7" name="Google Shape;2787;p65"/>
            <p:cNvSpPr/>
            <p:nvPr/>
          </p:nvSpPr>
          <p:spPr>
            <a:xfrm>
              <a:off x="2014350" y="3538575"/>
              <a:ext cx="166275" cy="108425"/>
            </a:xfrm>
            <a:custGeom>
              <a:rect b="b" l="l" r="r" t="t"/>
              <a:pathLst>
                <a:path extrusionOk="0" h="4337" w="6651">
                  <a:moveTo>
                    <a:pt x="5424" y="1"/>
                  </a:moveTo>
                  <a:cubicBezTo>
                    <a:pt x="5364" y="1"/>
                    <a:pt x="5303" y="8"/>
                    <a:pt x="5242" y="26"/>
                  </a:cubicBezTo>
                  <a:cubicBezTo>
                    <a:pt x="4401" y="297"/>
                    <a:pt x="3884" y="892"/>
                    <a:pt x="3252" y="1474"/>
                  </a:cubicBezTo>
                  <a:cubicBezTo>
                    <a:pt x="2490" y="2172"/>
                    <a:pt x="1613" y="2625"/>
                    <a:pt x="611" y="2878"/>
                  </a:cubicBezTo>
                  <a:cubicBezTo>
                    <a:pt x="1" y="3031"/>
                    <a:pt x="186" y="3801"/>
                    <a:pt x="625" y="4336"/>
                  </a:cubicBezTo>
                  <a:lnTo>
                    <a:pt x="714" y="4336"/>
                  </a:lnTo>
                  <a:cubicBezTo>
                    <a:pt x="1035" y="4336"/>
                    <a:pt x="1356" y="4312"/>
                    <a:pt x="1674" y="4262"/>
                  </a:cubicBezTo>
                  <a:cubicBezTo>
                    <a:pt x="2326" y="4158"/>
                    <a:pt x="2971" y="3959"/>
                    <a:pt x="3545" y="3617"/>
                  </a:cubicBezTo>
                  <a:cubicBezTo>
                    <a:pt x="4437" y="3082"/>
                    <a:pt x="4954" y="2144"/>
                    <a:pt x="5810" y="1576"/>
                  </a:cubicBezTo>
                  <a:cubicBezTo>
                    <a:pt x="6066" y="1405"/>
                    <a:pt x="6355" y="1281"/>
                    <a:pt x="6651" y="1202"/>
                  </a:cubicBezTo>
                  <a:cubicBezTo>
                    <a:pt x="6509" y="639"/>
                    <a:pt x="5941" y="1"/>
                    <a:pt x="54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8" name="Google Shape;2788;p65"/>
            <p:cNvSpPr/>
            <p:nvPr/>
          </p:nvSpPr>
          <p:spPr>
            <a:xfrm>
              <a:off x="2199600" y="3542125"/>
              <a:ext cx="59475" cy="48000"/>
            </a:xfrm>
            <a:custGeom>
              <a:rect b="b" l="l" r="r" t="t"/>
              <a:pathLst>
                <a:path extrusionOk="0" h="1920" w="2379">
                  <a:moveTo>
                    <a:pt x="1755" y="1"/>
                  </a:moveTo>
                  <a:cubicBezTo>
                    <a:pt x="1897" y="65"/>
                    <a:pt x="2033" y="137"/>
                    <a:pt x="2168" y="212"/>
                  </a:cubicBezTo>
                  <a:cubicBezTo>
                    <a:pt x="2239" y="251"/>
                    <a:pt x="2308" y="294"/>
                    <a:pt x="2379" y="336"/>
                  </a:cubicBezTo>
                  <a:cubicBezTo>
                    <a:pt x="2193" y="147"/>
                    <a:pt x="1979" y="1"/>
                    <a:pt x="1759" y="1"/>
                  </a:cubicBezTo>
                  <a:close/>
                  <a:moveTo>
                    <a:pt x="1" y="982"/>
                  </a:moveTo>
                  <a:cubicBezTo>
                    <a:pt x="243" y="1367"/>
                    <a:pt x="589" y="1770"/>
                    <a:pt x="1052" y="1838"/>
                  </a:cubicBezTo>
                  <a:cubicBezTo>
                    <a:pt x="1306" y="1877"/>
                    <a:pt x="1559" y="1905"/>
                    <a:pt x="1816" y="1920"/>
                  </a:cubicBezTo>
                  <a:cubicBezTo>
                    <a:pt x="1640" y="1745"/>
                    <a:pt x="1466" y="1567"/>
                    <a:pt x="1252" y="1413"/>
                  </a:cubicBezTo>
                  <a:cubicBezTo>
                    <a:pt x="878" y="1139"/>
                    <a:pt x="442" y="1003"/>
                    <a:pt x="1" y="98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9" name="Google Shape;2789;p65"/>
            <p:cNvSpPr/>
            <p:nvPr/>
          </p:nvSpPr>
          <p:spPr>
            <a:xfrm>
              <a:off x="2187225" y="3540100"/>
              <a:ext cx="94850" cy="50400"/>
            </a:xfrm>
            <a:custGeom>
              <a:rect b="b" l="l" r="r" t="t"/>
              <a:pathLst>
                <a:path extrusionOk="0" h="2016" w="3794">
                  <a:moveTo>
                    <a:pt x="381" y="1"/>
                  </a:moveTo>
                  <a:cubicBezTo>
                    <a:pt x="0" y="1"/>
                    <a:pt x="374" y="867"/>
                    <a:pt x="445" y="988"/>
                  </a:cubicBezTo>
                  <a:cubicBezTo>
                    <a:pt x="463" y="1013"/>
                    <a:pt x="478" y="1038"/>
                    <a:pt x="496" y="1063"/>
                  </a:cubicBezTo>
                  <a:cubicBezTo>
                    <a:pt x="937" y="1084"/>
                    <a:pt x="1373" y="1220"/>
                    <a:pt x="1747" y="1494"/>
                  </a:cubicBezTo>
                  <a:cubicBezTo>
                    <a:pt x="1961" y="1648"/>
                    <a:pt x="2135" y="1826"/>
                    <a:pt x="2311" y="2001"/>
                  </a:cubicBezTo>
                  <a:cubicBezTo>
                    <a:pt x="2474" y="2012"/>
                    <a:pt x="2639" y="2015"/>
                    <a:pt x="2803" y="2015"/>
                  </a:cubicBezTo>
                  <a:cubicBezTo>
                    <a:pt x="2981" y="2015"/>
                    <a:pt x="3159" y="2012"/>
                    <a:pt x="3341" y="1997"/>
                  </a:cubicBezTo>
                  <a:cubicBezTo>
                    <a:pt x="3794" y="1969"/>
                    <a:pt x="3434" y="1202"/>
                    <a:pt x="3323" y="1017"/>
                  </a:cubicBezTo>
                  <a:cubicBezTo>
                    <a:pt x="3223" y="852"/>
                    <a:pt x="3063" y="613"/>
                    <a:pt x="2874" y="417"/>
                  </a:cubicBezTo>
                  <a:cubicBezTo>
                    <a:pt x="2803" y="375"/>
                    <a:pt x="2734" y="332"/>
                    <a:pt x="2663" y="293"/>
                  </a:cubicBezTo>
                  <a:cubicBezTo>
                    <a:pt x="2528" y="218"/>
                    <a:pt x="2392" y="146"/>
                    <a:pt x="2250" y="82"/>
                  </a:cubicBezTo>
                  <a:lnTo>
                    <a:pt x="2221" y="82"/>
                  </a:lnTo>
                  <a:cubicBezTo>
                    <a:pt x="2043" y="93"/>
                    <a:pt x="1862" y="100"/>
                    <a:pt x="1683" y="100"/>
                  </a:cubicBezTo>
                  <a:cubicBezTo>
                    <a:pt x="1266" y="100"/>
                    <a:pt x="848" y="68"/>
                    <a:pt x="428" y="4"/>
                  </a:cubicBezTo>
                  <a:cubicBezTo>
                    <a:pt x="414" y="1"/>
                    <a:pt x="396" y="1"/>
                    <a:pt x="3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90" name="Google Shape;2790;p65"/>
          <p:cNvGrpSpPr/>
          <p:nvPr/>
        </p:nvGrpSpPr>
        <p:grpSpPr>
          <a:xfrm>
            <a:off x="5135372" y="1752978"/>
            <a:ext cx="367954" cy="309646"/>
            <a:chOff x="6898839" y="2969310"/>
            <a:chExt cx="484660" cy="363605"/>
          </a:xfrm>
        </p:grpSpPr>
        <p:sp>
          <p:nvSpPr>
            <p:cNvPr id="2791" name="Google Shape;2791;p65"/>
            <p:cNvSpPr/>
            <p:nvPr/>
          </p:nvSpPr>
          <p:spPr>
            <a:xfrm>
              <a:off x="6898839" y="2969310"/>
              <a:ext cx="484660" cy="363605"/>
            </a:xfrm>
            <a:custGeom>
              <a:rect b="b" l="l" r="r" t="t"/>
              <a:pathLst>
                <a:path extrusionOk="0" h="15676" w="20895">
                  <a:moveTo>
                    <a:pt x="17618" y="12453"/>
                  </a:moveTo>
                  <a:cubicBezTo>
                    <a:pt x="17916" y="12813"/>
                    <a:pt x="18245" y="13158"/>
                    <a:pt x="18621" y="13440"/>
                  </a:cubicBezTo>
                  <a:cubicBezTo>
                    <a:pt x="18588" y="13442"/>
                    <a:pt x="18555" y="13442"/>
                    <a:pt x="18522" y="13442"/>
                  </a:cubicBezTo>
                  <a:cubicBezTo>
                    <a:pt x="18161" y="13442"/>
                    <a:pt x="17789" y="13366"/>
                    <a:pt x="17430" y="13237"/>
                  </a:cubicBezTo>
                  <a:cubicBezTo>
                    <a:pt x="17273" y="13190"/>
                    <a:pt x="17132" y="13127"/>
                    <a:pt x="16976" y="13049"/>
                  </a:cubicBezTo>
                  <a:cubicBezTo>
                    <a:pt x="17211" y="12860"/>
                    <a:pt x="17414" y="12657"/>
                    <a:pt x="17618" y="12453"/>
                  </a:cubicBezTo>
                  <a:close/>
                  <a:moveTo>
                    <a:pt x="10685" y="1678"/>
                  </a:moveTo>
                  <a:cubicBezTo>
                    <a:pt x="11073" y="1678"/>
                    <a:pt x="11462" y="1690"/>
                    <a:pt x="11850" y="1716"/>
                  </a:cubicBezTo>
                  <a:cubicBezTo>
                    <a:pt x="13668" y="1857"/>
                    <a:pt x="15596" y="2359"/>
                    <a:pt x="16866" y="3754"/>
                  </a:cubicBezTo>
                  <a:cubicBezTo>
                    <a:pt x="19515" y="6606"/>
                    <a:pt x="18041" y="10117"/>
                    <a:pt x="15424" y="12171"/>
                  </a:cubicBezTo>
                  <a:cubicBezTo>
                    <a:pt x="15408" y="12124"/>
                    <a:pt x="15377" y="12077"/>
                    <a:pt x="15330" y="12061"/>
                  </a:cubicBezTo>
                  <a:cubicBezTo>
                    <a:pt x="15298" y="12045"/>
                    <a:pt x="15283" y="12030"/>
                    <a:pt x="15251" y="12014"/>
                  </a:cubicBezTo>
                  <a:cubicBezTo>
                    <a:pt x="15209" y="11990"/>
                    <a:pt x="15168" y="11980"/>
                    <a:pt x="15127" y="11980"/>
                  </a:cubicBezTo>
                  <a:cubicBezTo>
                    <a:pt x="15060" y="11980"/>
                    <a:pt x="14996" y="12007"/>
                    <a:pt x="14938" y="12045"/>
                  </a:cubicBezTo>
                  <a:cubicBezTo>
                    <a:pt x="14750" y="12218"/>
                    <a:pt x="14718" y="12422"/>
                    <a:pt x="14797" y="12625"/>
                  </a:cubicBezTo>
                  <a:cubicBezTo>
                    <a:pt x="14342" y="12923"/>
                    <a:pt x="13856" y="13174"/>
                    <a:pt x="13370" y="13378"/>
                  </a:cubicBezTo>
                  <a:cubicBezTo>
                    <a:pt x="12298" y="13811"/>
                    <a:pt x="11099" y="14038"/>
                    <a:pt x="9900" y="14038"/>
                  </a:cubicBezTo>
                  <a:cubicBezTo>
                    <a:pt x="7154" y="14038"/>
                    <a:pt x="4409" y="12850"/>
                    <a:pt x="3198" y="10243"/>
                  </a:cubicBezTo>
                  <a:cubicBezTo>
                    <a:pt x="2367" y="8440"/>
                    <a:pt x="2477" y="6183"/>
                    <a:pt x="3762" y="4616"/>
                  </a:cubicBezTo>
                  <a:cubicBezTo>
                    <a:pt x="4593" y="3613"/>
                    <a:pt x="6615" y="1920"/>
                    <a:pt x="8292" y="1763"/>
                  </a:cubicBezTo>
                  <a:cubicBezTo>
                    <a:pt x="8402" y="1747"/>
                    <a:pt x="8511" y="1747"/>
                    <a:pt x="8621" y="1747"/>
                  </a:cubicBezTo>
                  <a:cubicBezTo>
                    <a:pt x="8919" y="1747"/>
                    <a:pt x="9201" y="1810"/>
                    <a:pt x="9452" y="1951"/>
                  </a:cubicBezTo>
                  <a:cubicBezTo>
                    <a:pt x="9478" y="1961"/>
                    <a:pt x="9505" y="1966"/>
                    <a:pt x="9532" y="1966"/>
                  </a:cubicBezTo>
                  <a:cubicBezTo>
                    <a:pt x="9668" y="1966"/>
                    <a:pt x="9799" y="1844"/>
                    <a:pt x="9734" y="1700"/>
                  </a:cubicBezTo>
                  <a:cubicBezTo>
                    <a:pt x="10051" y="1686"/>
                    <a:pt x="10368" y="1678"/>
                    <a:pt x="10685" y="1678"/>
                  </a:cubicBezTo>
                  <a:close/>
                  <a:moveTo>
                    <a:pt x="9349" y="1"/>
                  </a:moveTo>
                  <a:cubicBezTo>
                    <a:pt x="7967" y="1"/>
                    <a:pt x="6406" y="162"/>
                    <a:pt x="5690" y="1120"/>
                  </a:cubicBezTo>
                  <a:cubicBezTo>
                    <a:pt x="3746" y="2139"/>
                    <a:pt x="1881" y="4287"/>
                    <a:pt x="1411" y="5635"/>
                  </a:cubicBezTo>
                  <a:cubicBezTo>
                    <a:pt x="0" y="9647"/>
                    <a:pt x="2728" y="13691"/>
                    <a:pt x="6458" y="15071"/>
                  </a:cubicBezTo>
                  <a:cubicBezTo>
                    <a:pt x="7558" y="15481"/>
                    <a:pt x="8719" y="15675"/>
                    <a:pt x="9882" y="15675"/>
                  </a:cubicBezTo>
                  <a:cubicBezTo>
                    <a:pt x="12050" y="15675"/>
                    <a:pt x="14224" y="14999"/>
                    <a:pt x="16019" y="13785"/>
                  </a:cubicBezTo>
                  <a:cubicBezTo>
                    <a:pt x="16239" y="13926"/>
                    <a:pt x="16427" y="14020"/>
                    <a:pt x="16537" y="14083"/>
                  </a:cubicBezTo>
                  <a:cubicBezTo>
                    <a:pt x="17208" y="14457"/>
                    <a:pt x="17944" y="14679"/>
                    <a:pt x="18676" y="14679"/>
                  </a:cubicBezTo>
                  <a:cubicBezTo>
                    <a:pt x="19295" y="14679"/>
                    <a:pt x="19912" y="14520"/>
                    <a:pt x="20487" y="14161"/>
                  </a:cubicBezTo>
                  <a:cubicBezTo>
                    <a:pt x="20894" y="13911"/>
                    <a:pt x="20894" y="13315"/>
                    <a:pt x="20487" y="13064"/>
                  </a:cubicBezTo>
                  <a:cubicBezTo>
                    <a:pt x="19672" y="12578"/>
                    <a:pt x="19076" y="12045"/>
                    <a:pt x="18543" y="11340"/>
                  </a:cubicBezTo>
                  <a:cubicBezTo>
                    <a:pt x="20643" y="8299"/>
                    <a:pt x="20204" y="4036"/>
                    <a:pt x="17070" y="1747"/>
                  </a:cubicBezTo>
                  <a:cubicBezTo>
                    <a:pt x="15314" y="462"/>
                    <a:pt x="13073" y="70"/>
                    <a:pt x="10925" y="39"/>
                  </a:cubicBezTo>
                  <a:cubicBezTo>
                    <a:pt x="10483" y="30"/>
                    <a:pt x="9932" y="1"/>
                    <a:pt x="9349" y="1"/>
                  </a:cubicBezTo>
                  <a:close/>
                </a:path>
              </a:pathLst>
            </a:custGeom>
            <a:solidFill>
              <a:srgbClr val="9EB2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2" name="Google Shape;2792;p65"/>
            <p:cNvSpPr/>
            <p:nvPr/>
          </p:nvSpPr>
          <p:spPr>
            <a:xfrm>
              <a:off x="7001356" y="3140343"/>
              <a:ext cx="41821" cy="40730"/>
            </a:xfrm>
            <a:custGeom>
              <a:rect b="b" l="l" r="r" t="t"/>
              <a:pathLst>
                <a:path extrusionOk="0" h="1756" w="1803">
                  <a:moveTo>
                    <a:pt x="910" y="0"/>
                  </a:moveTo>
                  <a:cubicBezTo>
                    <a:pt x="455" y="0"/>
                    <a:pt x="0" y="392"/>
                    <a:pt x="32" y="878"/>
                  </a:cubicBezTo>
                  <a:cubicBezTo>
                    <a:pt x="47" y="1348"/>
                    <a:pt x="408" y="1756"/>
                    <a:pt x="910" y="1756"/>
                  </a:cubicBezTo>
                  <a:cubicBezTo>
                    <a:pt x="1364" y="1756"/>
                    <a:pt x="1803" y="1348"/>
                    <a:pt x="1787" y="878"/>
                  </a:cubicBezTo>
                  <a:cubicBezTo>
                    <a:pt x="1772" y="392"/>
                    <a:pt x="1395" y="0"/>
                    <a:pt x="910" y="0"/>
                  </a:cubicBezTo>
                  <a:close/>
                </a:path>
              </a:pathLst>
            </a:custGeom>
            <a:solidFill>
              <a:srgbClr val="9EB2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3" name="Google Shape;2793;p65"/>
            <p:cNvSpPr/>
            <p:nvPr/>
          </p:nvSpPr>
          <p:spPr>
            <a:xfrm>
              <a:off x="7083161" y="3113438"/>
              <a:ext cx="42192" cy="41102"/>
            </a:xfrm>
            <a:custGeom>
              <a:rect b="b" l="l" r="r" t="t"/>
              <a:pathLst>
                <a:path extrusionOk="0" h="1772" w="1819">
                  <a:moveTo>
                    <a:pt x="909" y="1"/>
                  </a:moveTo>
                  <a:cubicBezTo>
                    <a:pt x="439" y="1"/>
                    <a:pt x="0" y="408"/>
                    <a:pt x="16" y="894"/>
                  </a:cubicBezTo>
                  <a:cubicBezTo>
                    <a:pt x="47" y="1364"/>
                    <a:pt x="408" y="1772"/>
                    <a:pt x="909" y="1772"/>
                  </a:cubicBezTo>
                  <a:cubicBezTo>
                    <a:pt x="1364" y="1772"/>
                    <a:pt x="1818" y="1364"/>
                    <a:pt x="1787" y="894"/>
                  </a:cubicBezTo>
                  <a:cubicBezTo>
                    <a:pt x="1771" y="408"/>
                    <a:pt x="1395" y="1"/>
                    <a:pt x="909" y="1"/>
                  </a:cubicBezTo>
                  <a:close/>
                </a:path>
              </a:pathLst>
            </a:custGeom>
            <a:solidFill>
              <a:srgbClr val="9EB2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4" name="Google Shape;2794;p65"/>
            <p:cNvSpPr/>
            <p:nvPr/>
          </p:nvSpPr>
          <p:spPr>
            <a:xfrm>
              <a:off x="7161325" y="3100705"/>
              <a:ext cx="33099" cy="32380"/>
            </a:xfrm>
            <a:custGeom>
              <a:rect b="b" l="l" r="r" t="t"/>
              <a:pathLst>
                <a:path extrusionOk="0" h="1396" w="1427">
                  <a:moveTo>
                    <a:pt x="721" y="1"/>
                  </a:moveTo>
                  <a:cubicBezTo>
                    <a:pt x="361" y="1"/>
                    <a:pt x="0" y="330"/>
                    <a:pt x="31" y="691"/>
                  </a:cubicBezTo>
                  <a:cubicBezTo>
                    <a:pt x="47" y="1067"/>
                    <a:pt x="329" y="1396"/>
                    <a:pt x="721" y="1396"/>
                  </a:cubicBezTo>
                  <a:cubicBezTo>
                    <a:pt x="1082" y="1396"/>
                    <a:pt x="1426" y="1067"/>
                    <a:pt x="1411" y="691"/>
                  </a:cubicBezTo>
                  <a:cubicBezTo>
                    <a:pt x="1395" y="330"/>
                    <a:pt x="1097" y="1"/>
                    <a:pt x="721" y="1"/>
                  </a:cubicBezTo>
                  <a:close/>
                </a:path>
              </a:pathLst>
            </a:custGeom>
            <a:solidFill>
              <a:srgbClr val="9EB2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95" name="Google Shape;2795;p65"/>
          <p:cNvGrpSpPr/>
          <p:nvPr/>
        </p:nvGrpSpPr>
        <p:grpSpPr>
          <a:xfrm rot="1760861">
            <a:off x="2731265" y="3199943"/>
            <a:ext cx="303581" cy="382076"/>
            <a:chOff x="7532497" y="2715104"/>
            <a:chExt cx="466127" cy="503610"/>
          </a:xfrm>
        </p:grpSpPr>
        <p:sp>
          <p:nvSpPr>
            <p:cNvPr id="2796" name="Google Shape;2796;p65"/>
            <p:cNvSpPr/>
            <p:nvPr/>
          </p:nvSpPr>
          <p:spPr>
            <a:xfrm>
              <a:off x="7532497" y="2715104"/>
              <a:ext cx="466127" cy="503610"/>
            </a:xfrm>
            <a:custGeom>
              <a:rect b="b" l="l" r="r" t="t"/>
              <a:pathLst>
                <a:path extrusionOk="0" h="21712" w="20096">
                  <a:moveTo>
                    <a:pt x="11317" y="1751"/>
                  </a:moveTo>
                  <a:cubicBezTo>
                    <a:pt x="13872" y="6265"/>
                    <a:pt x="16129" y="10936"/>
                    <a:pt x="18104" y="15748"/>
                  </a:cubicBezTo>
                  <a:cubicBezTo>
                    <a:pt x="16318" y="16626"/>
                    <a:pt x="14499" y="17457"/>
                    <a:pt x="12634" y="18193"/>
                  </a:cubicBezTo>
                  <a:cubicBezTo>
                    <a:pt x="11631" y="18585"/>
                    <a:pt x="10628" y="18961"/>
                    <a:pt x="9609" y="19322"/>
                  </a:cubicBezTo>
                  <a:cubicBezTo>
                    <a:pt x="9170" y="19463"/>
                    <a:pt x="8731" y="19620"/>
                    <a:pt x="8292" y="19761"/>
                  </a:cubicBezTo>
                  <a:cubicBezTo>
                    <a:pt x="7958" y="19867"/>
                    <a:pt x="7730" y="19977"/>
                    <a:pt x="7529" y="19977"/>
                  </a:cubicBezTo>
                  <a:cubicBezTo>
                    <a:pt x="7343" y="19977"/>
                    <a:pt x="7179" y="19883"/>
                    <a:pt x="6976" y="19604"/>
                  </a:cubicBezTo>
                  <a:cubicBezTo>
                    <a:pt x="6427" y="18836"/>
                    <a:pt x="6098" y="17770"/>
                    <a:pt x="5722" y="16908"/>
                  </a:cubicBezTo>
                  <a:cubicBezTo>
                    <a:pt x="5267" y="15858"/>
                    <a:pt x="4828" y="14776"/>
                    <a:pt x="4421" y="13695"/>
                  </a:cubicBezTo>
                  <a:cubicBezTo>
                    <a:pt x="4264" y="13256"/>
                    <a:pt x="4107" y="12817"/>
                    <a:pt x="3951" y="12378"/>
                  </a:cubicBezTo>
                  <a:cubicBezTo>
                    <a:pt x="3951" y="12331"/>
                    <a:pt x="3951" y="12284"/>
                    <a:pt x="3935" y="12237"/>
                  </a:cubicBezTo>
                  <a:cubicBezTo>
                    <a:pt x="3465" y="10748"/>
                    <a:pt x="3198" y="9165"/>
                    <a:pt x="2712" y="7660"/>
                  </a:cubicBezTo>
                  <a:cubicBezTo>
                    <a:pt x="2493" y="6986"/>
                    <a:pt x="2195" y="6312"/>
                    <a:pt x="2023" y="5623"/>
                  </a:cubicBezTo>
                  <a:cubicBezTo>
                    <a:pt x="2023" y="5591"/>
                    <a:pt x="2007" y="5576"/>
                    <a:pt x="2007" y="5544"/>
                  </a:cubicBezTo>
                  <a:cubicBezTo>
                    <a:pt x="2085" y="5513"/>
                    <a:pt x="2179" y="5466"/>
                    <a:pt x="2258" y="5419"/>
                  </a:cubicBezTo>
                  <a:cubicBezTo>
                    <a:pt x="2618" y="5325"/>
                    <a:pt x="2963" y="5074"/>
                    <a:pt x="3292" y="4917"/>
                  </a:cubicBezTo>
                  <a:cubicBezTo>
                    <a:pt x="5894" y="3663"/>
                    <a:pt x="8574" y="2629"/>
                    <a:pt x="11317" y="1751"/>
                  </a:cubicBezTo>
                  <a:close/>
                  <a:moveTo>
                    <a:pt x="11679" y="1"/>
                  </a:moveTo>
                  <a:cubicBezTo>
                    <a:pt x="11615" y="1"/>
                    <a:pt x="11551" y="9"/>
                    <a:pt x="11490" y="27"/>
                  </a:cubicBezTo>
                  <a:cubicBezTo>
                    <a:pt x="8026" y="1108"/>
                    <a:pt x="4436" y="2378"/>
                    <a:pt x="1270" y="4180"/>
                  </a:cubicBezTo>
                  <a:cubicBezTo>
                    <a:pt x="1" y="4886"/>
                    <a:pt x="408" y="5732"/>
                    <a:pt x="863" y="6939"/>
                  </a:cubicBezTo>
                  <a:cubicBezTo>
                    <a:pt x="1113" y="7629"/>
                    <a:pt x="1411" y="8319"/>
                    <a:pt x="1725" y="8993"/>
                  </a:cubicBezTo>
                  <a:cubicBezTo>
                    <a:pt x="1929" y="11171"/>
                    <a:pt x="2728" y="13350"/>
                    <a:pt x="3465" y="15388"/>
                  </a:cubicBezTo>
                  <a:cubicBezTo>
                    <a:pt x="3872" y="16516"/>
                    <a:pt x="4327" y="17645"/>
                    <a:pt x="4828" y="18758"/>
                  </a:cubicBezTo>
                  <a:cubicBezTo>
                    <a:pt x="5204" y="19604"/>
                    <a:pt x="5534" y="20858"/>
                    <a:pt x="6333" y="21438"/>
                  </a:cubicBezTo>
                  <a:cubicBezTo>
                    <a:pt x="6597" y="21639"/>
                    <a:pt x="6886" y="21711"/>
                    <a:pt x="7184" y="21711"/>
                  </a:cubicBezTo>
                  <a:cubicBezTo>
                    <a:pt x="7700" y="21711"/>
                    <a:pt x="8244" y="21493"/>
                    <a:pt x="8731" y="21344"/>
                  </a:cubicBezTo>
                  <a:cubicBezTo>
                    <a:pt x="9969" y="20952"/>
                    <a:pt x="11208" y="20513"/>
                    <a:pt x="12430" y="20043"/>
                  </a:cubicBezTo>
                  <a:cubicBezTo>
                    <a:pt x="14876" y="19118"/>
                    <a:pt x="17258" y="18037"/>
                    <a:pt x="19594" y="16861"/>
                  </a:cubicBezTo>
                  <a:cubicBezTo>
                    <a:pt x="19891" y="16720"/>
                    <a:pt x="20095" y="16250"/>
                    <a:pt x="19970" y="15921"/>
                  </a:cubicBezTo>
                  <a:cubicBezTo>
                    <a:pt x="17807" y="10576"/>
                    <a:pt x="15267" y="5403"/>
                    <a:pt x="12383" y="387"/>
                  </a:cubicBezTo>
                  <a:cubicBezTo>
                    <a:pt x="12243" y="158"/>
                    <a:pt x="11958" y="1"/>
                    <a:pt x="11679" y="1"/>
                  </a:cubicBezTo>
                  <a:close/>
                </a:path>
              </a:pathLst>
            </a:custGeom>
            <a:solidFill>
              <a:srgbClr val="9EB2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7" name="Google Shape;2797;p65"/>
            <p:cNvSpPr/>
            <p:nvPr/>
          </p:nvSpPr>
          <p:spPr>
            <a:xfrm>
              <a:off x="7612122" y="2729809"/>
              <a:ext cx="225061" cy="159558"/>
            </a:xfrm>
            <a:custGeom>
              <a:rect b="b" l="l" r="r" t="t"/>
              <a:pathLst>
                <a:path extrusionOk="0" h="6879" w="9703">
                  <a:moveTo>
                    <a:pt x="7900" y="1336"/>
                  </a:moveTo>
                  <a:lnTo>
                    <a:pt x="8308" y="2402"/>
                  </a:lnTo>
                  <a:cubicBezTo>
                    <a:pt x="6113" y="3421"/>
                    <a:pt x="3935" y="4456"/>
                    <a:pt x="1756" y="5506"/>
                  </a:cubicBezTo>
                  <a:cubicBezTo>
                    <a:pt x="1536" y="5083"/>
                    <a:pt x="1380" y="4644"/>
                    <a:pt x="1254" y="4173"/>
                  </a:cubicBezTo>
                  <a:cubicBezTo>
                    <a:pt x="3511" y="3327"/>
                    <a:pt x="5690" y="2261"/>
                    <a:pt x="7900" y="1336"/>
                  </a:cubicBezTo>
                  <a:close/>
                  <a:moveTo>
                    <a:pt x="8242" y="1"/>
                  </a:moveTo>
                  <a:cubicBezTo>
                    <a:pt x="8148" y="1"/>
                    <a:pt x="8049" y="23"/>
                    <a:pt x="7947" y="67"/>
                  </a:cubicBezTo>
                  <a:cubicBezTo>
                    <a:pt x="6662" y="600"/>
                    <a:pt x="5392" y="1148"/>
                    <a:pt x="4138" y="1744"/>
                  </a:cubicBezTo>
                  <a:cubicBezTo>
                    <a:pt x="3543" y="2026"/>
                    <a:pt x="2963" y="2308"/>
                    <a:pt x="2383" y="2606"/>
                  </a:cubicBezTo>
                  <a:cubicBezTo>
                    <a:pt x="2182" y="2699"/>
                    <a:pt x="813" y="3626"/>
                    <a:pt x="695" y="3626"/>
                  </a:cubicBezTo>
                  <a:cubicBezTo>
                    <a:pt x="693" y="3626"/>
                    <a:pt x="691" y="3625"/>
                    <a:pt x="690" y="3625"/>
                  </a:cubicBezTo>
                  <a:cubicBezTo>
                    <a:pt x="667" y="3618"/>
                    <a:pt x="643" y="3615"/>
                    <a:pt x="618" y="3615"/>
                  </a:cubicBezTo>
                  <a:cubicBezTo>
                    <a:pt x="524" y="3615"/>
                    <a:pt x="423" y="3660"/>
                    <a:pt x="361" y="3735"/>
                  </a:cubicBezTo>
                  <a:cubicBezTo>
                    <a:pt x="157" y="3844"/>
                    <a:pt x="0" y="4064"/>
                    <a:pt x="79" y="4393"/>
                  </a:cubicBezTo>
                  <a:cubicBezTo>
                    <a:pt x="267" y="5192"/>
                    <a:pt x="549" y="5898"/>
                    <a:pt x="972" y="6587"/>
                  </a:cubicBezTo>
                  <a:cubicBezTo>
                    <a:pt x="1086" y="6785"/>
                    <a:pt x="1283" y="6879"/>
                    <a:pt x="1490" y="6879"/>
                  </a:cubicBezTo>
                  <a:cubicBezTo>
                    <a:pt x="1595" y="6879"/>
                    <a:pt x="1702" y="6854"/>
                    <a:pt x="1803" y="6807"/>
                  </a:cubicBezTo>
                  <a:cubicBezTo>
                    <a:pt x="4311" y="5616"/>
                    <a:pt x="6834" y="4409"/>
                    <a:pt x="9342" y="3202"/>
                  </a:cubicBezTo>
                  <a:cubicBezTo>
                    <a:pt x="9562" y="3108"/>
                    <a:pt x="9703" y="2763"/>
                    <a:pt x="9609" y="2543"/>
                  </a:cubicBezTo>
                  <a:cubicBezTo>
                    <a:pt x="9342" y="1838"/>
                    <a:pt x="9060" y="1117"/>
                    <a:pt x="8794" y="412"/>
                  </a:cubicBezTo>
                  <a:cubicBezTo>
                    <a:pt x="8681" y="142"/>
                    <a:pt x="8480" y="1"/>
                    <a:pt x="8242" y="1"/>
                  </a:cubicBezTo>
                  <a:close/>
                </a:path>
              </a:pathLst>
            </a:custGeom>
            <a:solidFill>
              <a:srgbClr val="9EB2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8" name="Google Shape;2798;p65"/>
            <p:cNvSpPr/>
            <p:nvPr/>
          </p:nvSpPr>
          <p:spPr>
            <a:xfrm>
              <a:off x="7676462" y="2908612"/>
              <a:ext cx="45462" cy="44418"/>
            </a:xfrm>
            <a:custGeom>
              <a:rect b="b" l="l" r="r" t="t"/>
              <a:pathLst>
                <a:path extrusionOk="0" h="1915" w="1960">
                  <a:moveTo>
                    <a:pt x="1662" y="1621"/>
                  </a:moveTo>
                  <a:cubicBezTo>
                    <a:pt x="1643" y="1637"/>
                    <a:pt x="1624" y="1653"/>
                    <a:pt x="1606" y="1668"/>
                  </a:cubicBezTo>
                  <a:lnTo>
                    <a:pt x="1606" y="1668"/>
                  </a:lnTo>
                  <a:cubicBezTo>
                    <a:pt x="1626" y="1654"/>
                    <a:pt x="1645" y="1639"/>
                    <a:pt x="1662" y="1621"/>
                  </a:cubicBezTo>
                  <a:close/>
                  <a:moveTo>
                    <a:pt x="1012" y="1"/>
                  </a:moveTo>
                  <a:cubicBezTo>
                    <a:pt x="983" y="1"/>
                    <a:pt x="954" y="3"/>
                    <a:pt x="925" y="7"/>
                  </a:cubicBezTo>
                  <a:cubicBezTo>
                    <a:pt x="675" y="23"/>
                    <a:pt x="471" y="85"/>
                    <a:pt x="283" y="258"/>
                  </a:cubicBezTo>
                  <a:cubicBezTo>
                    <a:pt x="79" y="461"/>
                    <a:pt x="1" y="744"/>
                    <a:pt x="48" y="1026"/>
                  </a:cubicBezTo>
                  <a:cubicBezTo>
                    <a:pt x="79" y="1324"/>
                    <a:pt x="267" y="1559"/>
                    <a:pt x="518" y="1684"/>
                  </a:cubicBezTo>
                  <a:cubicBezTo>
                    <a:pt x="673" y="1829"/>
                    <a:pt x="875" y="1914"/>
                    <a:pt x="1074" y="1914"/>
                  </a:cubicBezTo>
                  <a:cubicBezTo>
                    <a:pt x="1197" y="1914"/>
                    <a:pt x="1319" y="1881"/>
                    <a:pt x="1427" y="1809"/>
                  </a:cubicBezTo>
                  <a:cubicBezTo>
                    <a:pt x="1498" y="1762"/>
                    <a:pt x="1551" y="1715"/>
                    <a:pt x="1606" y="1668"/>
                  </a:cubicBezTo>
                  <a:lnTo>
                    <a:pt x="1606" y="1668"/>
                  </a:lnTo>
                  <a:cubicBezTo>
                    <a:pt x="1595" y="1676"/>
                    <a:pt x="1584" y="1684"/>
                    <a:pt x="1572" y="1692"/>
                  </a:cubicBezTo>
                  <a:lnTo>
                    <a:pt x="1572" y="1692"/>
                  </a:lnTo>
                  <a:cubicBezTo>
                    <a:pt x="1698" y="1587"/>
                    <a:pt x="1799" y="1484"/>
                    <a:pt x="1866" y="1324"/>
                  </a:cubicBezTo>
                  <a:cubicBezTo>
                    <a:pt x="1944" y="1151"/>
                    <a:pt x="1960" y="947"/>
                    <a:pt x="1913" y="744"/>
                  </a:cubicBezTo>
                  <a:cubicBezTo>
                    <a:pt x="1850" y="524"/>
                    <a:pt x="1725" y="336"/>
                    <a:pt x="1537" y="195"/>
                  </a:cubicBezTo>
                  <a:cubicBezTo>
                    <a:pt x="1387" y="86"/>
                    <a:pt x="1202" y="1"/>
                    <a:pt x="1012" y="1"/>
                  </a:cubicBezTo>
                  <a:close/>
                </a:path>
              </a:pathLst>
            </a:custGeom>
            <a:solidFill>
              <a:srgbClr val="9EB2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9" name="Google Shape;2799;p65"/>
            <p:cNvSpPr/>
            <p:nvPr/>
          </p:nvSpPr>
          <p:spPr>
            <a:xfrm>
              <a:off x="7742634" y="2875375"/>
              <a:ext cx="46181" cy="47596"/>
            </a:xfrm>
            <a:custGeom>
              <a:rect b="b" l="l" r="r" t="t"/>
              <a:pathLst>
                <a:path extrusionOk="0" h="2052" w="1991">
                  <a:moveTo>
                    <a:pt x="987" y="0"/>
                  </a:moveTo>
                  <a:cubicBezTo>
                    <a:pt x="863" y="0"/>
                    <a:pt x="736" y="25"/>
                    <a:pt x="612" y="76"/>
                  </a:cubicBezTo>
                  <a:cubicBezTo>
                    <a:pt x="267" y="217"/>
                    <a:pt x="0" y="609"/>
                    <a:pt x="16" y="1001"/>
                  </a:cubicBezTo>
                  <a:cubicBezTo>
                    <a:pt x="16" y="1064"/>
                    <a:pt x="16" y="1142"/>
                    <a:pt x="16" y="1220"/>
                  </a:cubicBezTo>
                  <a:cubicBezTo>
                    <a:pt x="47" y="1424"/>
                    <a:pt x="126" y="1628"/>
                    <a:pt x="283" y="1769"/>
                  </a:cubicBezTo>
                  <a:cubicBezTo>
                    <a:pt x="408" y="1879"/>
                    <a:pt x="549" y="1973"/>
                    <a:pt x="706" y="2020"/>
                  </a:cubicBezTo>
                  <a:cubicBezTo>
                    <a:pt x="779" y="2041"/>
                    <a:pt x="866" y="2051"/>
                    <a:pt x="957" y="2051"/>
                  </a:cubicBezTo>
                  <a:cubicBezTo>
                    <a:pt x="1138" y="2051"/>
                    <a:pt x="1333" y="2009"/>
                    <a:pt x="1458" y="1926"/>
                  </a:cubicBezTo>
                  <a:cubicBezTo>
                    <a:pt x="1599" y="1816"/>
                    <a:pt x="1725" y="1722"/>
                    <a:pt x="1834" y="1550"/>
                  </a:cubicBezTo>
                  <a:cubicBezTo>
                    <a:pt x="1897" y="1424"/>
                    <a:pt x="1944" y="1314"/>
                    <a:pt x="1960" y="1173"/>
                  </a:cubicBezTo>
                  <a:cubicBezTo>
                    <a:pt x="1991" y="923"/>
                    <a:pt x="1960" y="688"/>
                    <a:pt x="1819" y="468"/>
                  </a:cubicBezTo>
                  <a:cubicBezTo>
                    <a:pt x="1625" y="172"/>
                    <a:pt x="1316" y="0"/>
                    <a:pt x="987" y="0"/>
                  </a:cubicBezTo>
                  <a:close/>
                </a:path>
              </a:pathLst>
            </a:custGeom>
            <a:solidFill>
              <a:srgbClr val="9EB2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0" name="Google Shape;2800;p65"/>
            <p:cNvSpPr/>
            <p:nvPr/>
          </p:nvSpPr>
          <p:spPr>
            <a:xfrm>
              <a:off x="7796792" y="2847681"/>
              <a:ext cx="46576" cy="45764"/>
            </a:xfrm>
            <a:custGeom>
              <a:rect b="b" l="l" r="r" t="t"/>
              <a:pathLst>
                <a:path extrusionOk="0" h="1973" w="2008">
                  <a:moveTo>
                    <a:pt x="1020" y="1"/>
                  </a:moveTo>
                  <a:cubicBezTo>
                    <a:pt x="565" y="1"/>
                    <a:pt x="205" y="314"/>
                    <a:pt x="95" y="722"/>
                  </a:cubicBezTo>
                  <a:cubicBezTo>
                    <a:pt x="1" y="972"/>
                    <a:pt x="17" y="1270"/>
                    <a:pt x="173" y="1505"/>
                  </a:cubicBezTo>
                  <a:cubicBezTo>
                    <a:pt x="252" y="1646"/>
                    <a:pt x="377" y="1756"/>
                    <a:pt x="518" y="1850"/>
                  </a:cubicBezTo>
                  <a:cubicBezTo>
                    <a:pt x="657" y="1940"/>
                    <a:pt x="815" y="1972"/>
                    <a:pt x="976" y="1972"/>
                  </a:cubicBezTo>
                  <a:cubicBezTo>
                    <a:pt x="1069" y="1972"/>
                    <a:pt x="1163" y="1961"/>
                    <a:pt x="1255" y="1944"/>
                  </a:cubicBezTo>
                  <a:cubicBezTo>
                    <a:pt x="1568" y="1882"/>
                    <a:pt x="1913" y="1568"/>
                    <a:pt x="1960" y="1239"/>
                  </a:cubicBezTo>
                  <a:cubicBezTo>
                    <a:pt x="2007" y="1066"/>
                    <a:pt x="2007" y="894"/>
                    <a:pt x="1960" y="722"/>
                  </a:cubicBezTo>
                  <a:cubicBezTo>
                    <a:pt x="1913" y="549"/>
                    <a:pt x="1835" y="408"/>
                    <a:pt x="1709" y="298"/>
                  </a:cubicBezTo>
                  <a:cubicBezTo>
                    <a:pt x="1521" y="110"/>
                    <a:pt x="1286" y="1"/>
                    <a:pt x="1020" y="1"/>
                  </a:cubicBezTo>
                  <a:close/>
                </a:path>
              </a:pathLst>
            </a:custGeom>
            <a:solidFill>
              <a:srgbClr val="9EB2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1" name="Google Shape;2801;p65"/>
            <p:cNvSpPr/>
            <p:nvPr/>
          </p:nvSpPr>
          <p:spPr>
            <a:xfrm>
              <a:off x="7699725" y="2964022"/>
              <a:ext cx="61467" cy="53464"/>
            </a:xfrm>
            <a:custGeom>
              <a:rect b="b" l="l" r="r" t="t"/>
              <a:pathLst>
                <a:path extrusionOk="0" h="2305" w="2650">
                  <a:moveTo>
                    <a:pt x="1278" y="1"/>
                  </a:moveTo>
                  <a:cubicBezTo>
                    <a:pt x="1147" y="1"/>
                    <a:pt x="1018" y="21"/>
                    <a:pt x="894" y="63"/>
                  </a:cubicBezTo>
                  <a:cubicBezTo>
                    <a:pt x="502" y="204"/>
                    <a:pt x="205" y="502"/>
                    <a:pt x="95" y="909"/>
                  </a:cubicBezTo>
                  <a:cubicBezTo>
                    <a:pt x="1" y="1239"/>
                    <a:pt x="63" y="1583"/>
                    <a:pt x="236" y="1881"/>
                  </a:cubicBezTo>
                  <a:cubicBezTo>
                    <a:pt x="384" y="2156"/>
                    <a:pt x="683" y="2305"/>
                    <a:pt x="986" y="2305"/>
                  </a:cubicBezTo>
                  <a:cubicBezTo>
                    <a:pt x="1098" y="2305"/>
                    <a:pt x="1211" y="2284"/>
                    <a:pt x="1317" y="2242"/>
                  </a:cubicBezTo>
                  <a:cubicBezTo>
                    <a:pt x="1364" y="2210"/>
                    <a:pt x="1411" y="2179"/>
                    <a:pt x="1459" y="2148"/>
                  </a:cubicBezTo>
                  <a:cubicBezTo>
                    <a:pt x="1474" y="2163"/>
                    <a:pt x="1506" y="2163"/>
                    <a:pt x="1521" y="2163"/>
                  </a:cubicBezTo>
                  <a:cubicBezTo>
                    <a:pt x="1583" y="2180"/>
                    <a:pt x="1649" y="2189"/>
                    <a:pt x="1715" y="2189"/>
                  </a:cubicBezTo>
                  <a:cubicBezTo>
                    <a:pt x="1832" y="2189"/>
                    <a:pt x="1948" y="2161"/>
                    <a:pt x="2038" y="2101"/>
                  </a:cubicBezTo>
                  <a:cubicBezTo>
                    <a:pt x="2085" y="2085"/>
                    <a:pt x="2117" y="2069"/>
                    <a:pt x="2148" y="2054"/>
                  </a:cubicBezTo>
                  <a:cubicBezTo>
                    <a:pt x="2352" y="1975"/>
                    <a:pt x="2540" y="1678"/>
                    <a:pt x="2587" y="1489"/>
                  </a:cubicBezTo>
                  <a:cubicBezTo>
                    <a:pt x="2650" y="1223"/>
                    <a:pt x="2603" y="1004"/>
                    <a:pt x="2493" y="753"/>
                  </a:cubicBezTo>
                  <a:cubicBezTo>
                    <a:pt x="2282" y="293"/>
                    <a:pt x="1775" y="1"/>
                    <a:pt x="1278" y="1"/>
                  </a:cubicBezTo>
                  <a:close/>
                </a:path>
              </a:pathLst>
            </a:custGeom>
            <a:solidFill>
              <a:srgbClr val="9EB2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2" name="Google Shape;2802;p65"/>
            <p:cNvSpPr/>
            <p:nvPr/>
          </p:nvSpPr>
          <p:spPr>
            <a:xfrm>
              <a:off x="7776219" y="2952564"/>
              <a:ext cx="56410" cy="43839"/>
            </a:xfrm>
            <a:custGeom>
              <a:rect b="b" l="l" r="r" t="t"/>
              <a:pathLst>
                <a:path extrusionOk="0" h="1890" w="2432">
                  <a:moveTo>
                    <a:pt x="1255" y="1"/>
                  </a:moveTo>
                  <a:cubicBezTo>
                    <a:pt x="631" y="1"/>
                    <a:pt x="1" y="642"/>
                    <a:pt x="355" y="1372"/>
                  </a:cubicBezTo>
                  <a:cubicBezTo>
                    <a:pt x="521" y="1739"/>
                    <a:pt x="813" y="1890"/>
                    <a:pt x="1114" y="1890"/>
                  </a:cubicBezTo>
                  <a:cubicBezTo>
                    <a:pt x="1754" y="1890"/>
                    <a:pt x="2432" y="1209"/>
                    <a:pt x="2016" y="463"/>
                  </a:cubicBezTo>
                  <a:cubicBezTo>
                    <a:pt x="1829" y="137"/>
                    <a:pt x="1543" y="1"/>
                    <a:pt x="1255" y="1"/>
                  </a:cubicBezTo>
                  <a:close/>
                </a:path>
              </a:pathLst>
            </a:custGeom>
            <a:solidFill>
              <a:srgbClr val="9EB2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3" name="Google Shape;2803;p65"/>
            <p:cNvSpPr/>
            <p:nvPr/>
          </p:nvSpPr>
          <p:spPr>
            <a:xfrm>
              <a:off x="7839701" y="2921531"/>
              <a:ext cx="47295" cy="45253"/>
            </a:xfrm>
            <a:custGeom>
              <a:rect b="b" l="l" r="r" t="t"/>
              <a:pathLst>
                <a:path extrusionOk="0" h="1951" w="2039">
                  <a:moveTo>
                    <a:pt x="1033" y="0"/>
                  </a:moveTo>
                  <a:cubicBezTo>
                    <a:pt x="870" y="0"/>
                    <a:pt x="710" y="40"/>
                    <a:pt x="565" y="124"/>
                  </a:cubicBezTo>
                  <a:cubicBezTo>
                    <a:pt x="204" y="343"/>
                    <a:pt x="0" y="814"/>
                    <a:pt x="110" y="1205"/>
                  </a:cubicBezTo>
                  <a:lnTo>
                    <a:pt x="141" y="1315"/>
                  </a:lnTo>
                  <a:cubicBezTo>
                    <a:pt x="245" y="1665"/>
                    <a:pt x="606" y="1950"/>
                    <a:pt x="976" y="1950"/>
                  </a:cubicBezTo>
                  <a:cubicBezTo>
                    <a:pt x="1053" y="1950"/>
                    <a:pt x="1131" y="1938"/>
                    <a:pt x="1207" y="1911"/>
                  </a:cubicBezTo>
                  <a:cubicBezTo>
                    <a:pt x="1239" y="1911"/>
                    <a:pt x="1270" y="1895"/>
                    <a:pt x="1301" y="1879"/>
                  </a:cubicBezTo>
                  <a:cubicBezTo>
                    <a:pt x="1662" y="1754"/>
                    <a:pt x="1928" y="1472"/>
                    <a:pt x="1991" y="1080"/>
                  </a:cubicBezTo>
                  <a:cubicBezTo>
                    <a:pt x="2038" y="719"/>
                    <a:pt x="1866" y="312"/>
                    <a:pt x="1536" y="124"/>
                  </a:cubicBezTo>
                  <a:cubicBezTo>
                    <a:pt x="1376" y="44"/>
                    <a:pt x="1203" y="0"/>
                    <a:pt x="1033" y="0"/>
                  </a:cubicBezTo>
                  <a:close/>
                </a:path>
              </a:pathLst>
            </a:custGeom>
            <a:solidFill>
              <a:srgbClr val="9EB2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4" name="Google Shape;2804;p65"/>
            <p:cNvSpPr/>
            <p:nvPr/>
          </p:nvSpPr>
          <p:spPr>
            <a:xfrm>
              <a:off x="7729901" y="3047776"/>
              <a:ext cx="40382" cy="38295"/>
            </a:xfrm>
            <a:custGeom>
              <a:rect b="b" l="l" r="r" t="t"/>
              <a:pathLst>
                <a:path extrusionOk="0" h="1651" w="1741">
                  <a:moveTo>
                    <a:pt x="854" y="0"/>
                  </a:moveTo>
                  <a:cubicBezTo>
                    <a:pt x="816" y="0"/>
                    <a:pt x="778" y="3"/>
                    <a:pt x="737" y="10"/>
                  </a:cubicBezTo>
                  <a:cubicBezTo>
                    <a:pt x="565" y="26"/>
                    <a:pt x="393" y="104"/>
                    <a:pt x="283" y="230"/>
                  </a:cubicBezTo>
                  <a:cubicBezTo>
                    <a:pt x="16" y="512"/>
                    <a:pt x="1" y="857"/>
                    <a:pt x="158" y="1201"/>
                  </a:cubicBezTo>
                  <a:cubicBezTo>
                    <a:pt x="220" y="1342"/>
                    <a:pt x="346" y="1484"/>
                    <a:pt x="502" y="1546"/>
                  </a:cubicBezTo>
                  <a:cubicBezTo>
                    <a:pt x="638" y="1608"/>
                    <a:pt x="764" y="1650"/>
                    <a:pt x="903" y="1650"/>
                  </a:cubicBezTo>
                  <a:cubicBezTo>
                    <a:pt x="941" y="1650"/>
                    <a:pt x="979" y="1647"/>
                    <a:pt x="1020" y="1640"/>
                  </a:cubicBezTo>
                  <a:cubicBezTo>
                    <a:pt x="1176" y="1625"/>
                    <a:pt x="1349" y="1546"/>
                    <a:pt x="1474" y="1421"/>
                  </a:cubicBezTo>
                  <a:cubicBezTo>
                    <a:pt x="1568" y="1327"/>
                    <a:pt x="1631" y="1201"/>
                    <a:pt x="1678" y="1076"/>
                  </a:cubicBezTo>
                  <a:cubicBezTo>
                    <a:pt x="1741" y="857"/>
                    <a:pt x="1678" y="653"/>
                    <a:pt x="1600" y="465"/>
                  </a:cubicBezTo>
                  <a:cubicBezTo>
                    <a:pt x="1521" y="308"/>
                    <a:pt x="1396" y="183"/>
                    <a:pt x="1239" y="104"/>
                  </a:cubicBezTo>
                  <a:cubicBezTo>
                    <a:pt x="1116" y="43"/>
                    <a:pt x="993" y="0"/>
                    <a:pt x="854" y="0"/>
                  </a:cubicBezTo>
                  <a:close/>
                </a:path>
              </a:pathLst>
            </a:custGeom>
            <a:solidFill>
              <a:srgbClr val="9EB2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5" name="Google Shape;2805;p65"/>
            <p:cNvSpPr/>
            <p:nvPr/>
          </p:nvSpPr>
          <p:spPr>
            <a:xfrm>
              <a:off x="7804794" y="3012521"/>
              <a:ext cx="44372" cy="42261"/>
            </a:xfrm>
            <a:custGeom>
              <a:rect b="b" l="l" r="r" t="t"/>
              <a:pathLst>
                <a:path extrusionOk="0" h="1822" w="1913">
                  <a:moveTo>
                    <a:pt x="1061" y="0"/>
                  </a:moveTo>
                  <a:cubicBezTo>
                    <a:pt x="897" y="0"/>
                    <a:pt x="739" y="52"/>
                    <a:pt x="581" y="119"/>
                  </a:cubicBezTo>
                  <a:cubicBezTo>
                    <a:pt x="330" y="229"/>
                    <a:pt x="220" y="464"/>
                    <a:pt x="110" y="715"/>
                  </a:cubicBezTo>
                  <a:cubicBezTo>
                    <a:pt x="1" y="982"/>
                    <a:pt x="142" y="1358"/>
                    <a:pt x="346" y="1561"/>
                  </a:cubicBezTo>
                  <a:cubicBezTo>
                    <a:pt x="486" y="1713"/>
                    <a:pt x="730" y="1822"/>
                    <a:pt x="962" y="1822"/>
                  </a:cubicBezTo>
                  <a:cubicBezTo>
                    <a:pt x="1042" y="1822"/>
                    <a:pt x="1120" y="1809"/>
                    <a:pt x="1192" y="1781"/>
                  </a:cubicBezTo>
                  <a:cubicBezTo>
                    <a:pt x="1427" y="1687"/>
                    <a:pt x="1662" y="1561"/>
                    <a:pt x="1788" y="1311"/>
                  </a:cubicBezTo>
                  <a:cubicBezTo>
                    <a:pt x="1866" y="1138"/>
                    <a:pt x="1913" y="966"/>
                    <a:pt x="1882" y="762"/>
                  </a:cubicBezTo>
                  <a:cubicBezTo>
                    <a:pt x="1866" y="574"/>
                    <a:pt x="1788" y="386"/>
                    <a:pt x="1646" y="261"/>
                  </a:cubicBezTo>
                  <a:cubicBezTo>
                    <a:pt x="1537" y="151"/>
                    <a:pt x="1396" y="72"/>
                    <a:pt x="1255" y="25"/>
                  </a:cubicBezTo>
                  <a:cubicBezTo>
                    <a:pt x="1189" y="8"/>
                    <a:pt x="1125" y="0"/>
                    <a:pt x="1061" y="0"/>
                  </a:cubicBezTo>
                  <a:close/>
                </a:path>
              </a:pathLst>
            </a:custGeom>
            <a:solidFill>
              <a:srgbClr val="9EB2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6" name="Google Shape;2806;p65"/>
            <p:cNvSpPr/>
            <p:nvPr/>
          </p:nvSpPr>
          <p:spPr>
            <a:xfrm>
              <a:off x="7866234" y="2986915"/>
              <a:ext cx="48733" cy="37483"/>
            </a:xfrm>
            <a:custGeom>
              <a:rect b="b" l="l" r="r" t="t"/>
              <a:pathLst>
                <a:path extrusionOk="0" h="1616" w="2101">
                  <a:moveTo>
                    <a:pt x="1051" y="1"/>
                  </a:moveTo>
                  <a:cubicBezTo>
                    <a:pt x="16" y="1"/>
                    <a:pt x="1" y="1615"/>
                    <a:pt x="1051" y="1615"/>
                  </a:cubicBezTo>
                  <a:cubicBezTo>
                    <a:pt x="2101" y="1615"/>
                    <a:pt x="2101" y="1"/>
                    <a:pt x="1051" y="1"/>
                  </a:cubicBezTo>
                  <a:close/>
                </a:path>
              </a:pathLst>
            </a:custGeom>
            <a:solidFill>
              <a:srgbClr val="9EB2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07" name="Google Shape;2807;p65"/>
          <p:cNvGrpSpPr/>
          <p:nvPr/>
        </p:nvGrpSpPr>
        <p:grpSpPr>
          <a:xfrm>
            <a:off x="7671772" y="3225249"/>
            <a:ext cx="368931" cy="331488"/>
            <a:chOff x="3430072" y="4291874"/>
            <a:chExt cx="368931" cy="331488"/>
          </a:xfrm>
        </p:grpSpPr>
        <p:sp>
          <p:nvSpPr>
            <p:cNvPr id="2808" name="Google Shape;2808;p65"/>
            <p:cNvSpPr/>
            <p:nvPr/>
          </p:nvSpPr>
          <p:spPr>
            <a:xfrm>
              <a:off x="3435968" y="4367652"/>
              <a:ext cx="356878" cy="179802"/>
            </a:xfrm>
            <a:custGeom>
              <a:rect b="b" l="l" r="r" t="t"/>
              <a:pathLst>
                <a:path extrusionOk="0" h="6862" w="13620">
                  <a:moveTo>
                    <a:pt x="6511" y="0"/>
                  </a:moveTo>
                  <a:cubicBezTo>
                    <a:pt x="3146" y="0"/>
                    <a:pt x="853" y="2254"/>
                    <a:pt x="140" y="3058"/>
                  </a:cubicBezTo>
                  <a:cubicBezTo>
                    <a:pt x="1" y="3212"/>
                    <a:pt x="10" y="3447"/>
                    <a:pt x="154" y="3596"/>
                  </a:cubicBezTo>
                  <a:cubicBezTo>
                    <a:pt x="2548" y="6038"/>
                    <a:pt x="4824" y="6862"/>
                    <a:pt x="6802" y="6862"/>
                  </a:cubicBezTo>
                  <a:cubicBezTo>
                    <a:pt x="7005" y="6862"/>
                    <a:pt x="7206" y="6853"/>
                    <a:pt x="7403" y="6836"/>
                  </a:cubicBezTo>
                  <a:cubicBezTo>
                    <a:pt x="10461" y="6587"/>
                    <a:pt x="12721" y="4441"/>
                    <a:pt x="13466" y="3639"/>
                  </a:cubicBezTo>
                  <a:cubicBezTo>
                    <a:pt x="13619" y="3476"/>
                    <a:pt x="13605" y="3222"/>
                    <a:pt x="13442" y="3078"/>
                  </a:cubicBezTo>
                  <a:cubicBezTo>
                    <a:pt x="11291" y="1186"/>
                    <a:pt x="9323" y="322"/>
                    <a:pt x="7595" y="78"/>
                  </a:cubicBezTo>
                  <a:cubicBezTo>
                    <a:pt x="7222" y="25"/>
                    <a:pt x="6861" y="0"/>
                    <a:pt x="6511" y="0"/>
                  </a:cubicBezTo>
                  <a:close/>
                </a:path>
              </a:pathLst>
            </a:custGeom>
            <a:solidFill>
              <a:srgbClr val="E5EA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9" name="Google Shape;2809;p65"/>
            <p:cNvSpPr/>
            <p:nvPr/>
          </p:nvSpPr>
          <p:spPr>
            <a:xfrm>
              <a:off x="3479490" y="4369670"/>
              <a:ext cx="313356" cy="177129"/>
            </a:xfrm>
            <a:custGeom>
              <a:rect b="b" l="l" r="r" t="t"/>
              <a:pathLst>
                <a:path extrusionOk="0" h="6760" w="11959">
                  <a:moveTo>
                    <a:pt x="5934" y="1"/>
                  </a:moveTo>
                  <a:cubicBezTo>
                    <a:pt x="2881" y="236"/>
                    <a:pt x="807" y="2276"/>
                    <a:pt x="135" y="3034"/>
                  </a:cubicBezTo>
                  <a:cubicBezTo>
                    <a:pt x="1" y="3188"/>
                    <a:pt x="5" y="3428"/>
                    <a:pt x="149" y="3577"/>
                  </a:cubicBezTo>
                  <a:cubicBezTo>
                    <a:pt x="2127" y="5593"/>
                    <a:pt x="4023" y="6505"/>
                    <a:pt x="5742" y="6759"/>
                  </a:cubicBezTo>
                  <a:cubicBezTo>
                    <a:pt x="8800" y="6510"/>
                    <a:pt x="11060" y="4364"/>
                    <a:pt x="11805" y="3562"/>
                  </a:cubicBezTo>
                  <a:cubicBezTo>
                    <a:pt x="11958" y="3399"/>
                    <a:pt x="11944" y="3145"/>
                    <a:pt x="11781" y="2996"/>
                  </a:cubicBezTo>
                  <a:cubicBezTo>
                    <a:pt x="9630" y="1105"/>
                    <a:pt x="7662" y="245"/>
                    <a:pt x="5934" y="1"/>
                  </a:cubicBezTo>
                  <a:close/>
                </a:path>
              </a:pathLst>
            </a:custGeom>
            <a:solidFill>
              <a:srgbClr val="EAEE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0" name="Google Shape;2810;p65"/>
            <p:cNvSpPr/>
            <p:nvPr/>
          </p:nvSpPr>
          <p:spPr>
            <a:xfrm>
              <a:off x="3510173" y="4369512"/>
              <a:ext cx="201026" cy="176395"/>
            </a:xfrm>
            <a:custGeom>
              <a:rect b="b" l="l" r="r" t="t"/>
              <a:pathLst>
                <a:path extrusionOk="0" h="6732" w="7672">
                  <a:moveTo>
                    <a:pt x="3977" y="1"/>
                  </a:moveTo>
                  <a:cubicBezTo>
                    <a:pt x="3687" y="1"/>
                    <a:pt x="3393" y="39"/>
                    <a:pt x="3102" y="117"/>
                  </a:cubicBezTo>
                  <a:cubicBezTo>
                    <a:pt x="2992" y="146"/>
                    <a:pt x="2886" y="179"/>
                    <a:pt x="2780" y="223"/>
                  </a:cubicBezTo>
                  <a:cubicBezTo>
                    <a:pt x="807" y="971"/>
                    <a:pt x="1" y="3333"/>
                    <a:pt x="1110" y="5133"/>
                  </a:cubicBezTo>
                  <a:cubicBezTo>
                    <a:pt x="1755" y="6177"/>
                    <a:pt x="2861" y="6731"/>
                    <a:pt x="3980" y="6731"/>
                  </a:cubicBezTo>
                  <a:cubicBezTo>
                    <a:pt x="4784" y="6731"/>
                    <a:pt x="5595" y="6445"/>
                    <a:pt x="6246" y="5848"/>
                  </a:cubicBezTo>
                  <a:lnTo>
                    <a:pt x="6251" y="5848"/>
                  </a:lnTo>
                  <a:cubicBezTo>
                    <a:pt x="7393" y="4802"/>
                    <a:pt x="7672" y="3107"/>
                    <a:pt x="6928" y="1749"/>
                  </a:cubicBezTo>
                  <a:cubicBezTo>
                    <a:pt x="6324" y="651"/>
                    <a:pt x="5182" y="1"/>
                    <a:pt x="3977" y="1"/>
                  </a:cubicBezTo>
                  <a:close/>
                </a:path>
              </a:pathLst>
            </a:custGeom>
            <a:solidFill>
              <a:srgbClr val="324B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1" name="Google Shape;2811;p65"/>
            <p:cNvSpPr/>
            <p:nvPr/>
          </p:nvSpPr>
          <p:spPr>
            <a:xfrm>
              <a:off x="3545652" y="4369512"/>
              <a:ext cx="165547" cy="159049"/>
            </a:xfrm>
            <a:custGeom>
              <a:rect b="b" l="l" r="r" t="t"/>
              <a:pathLst>
                <a:path extrusionOk="0" h="6070" w="6318">
                  <a:moveTo>
                    <a:pt x="2623" y="1"/>
                  </a:moveTo>
                  <a:cubicBezTo>
                    <a:pt x="2333" y="1"/>
                    <a:pt x="2039" y="39"/>
                    <a:pt x="1748" y="117"/>
                  </a:cubicBezTo>
                  <a:cubicBezTo>
                    <a:pt x="1638" y="146"/>
                    <a:pt x="1532" y="179"/>
                    <a:pt x="1426" y="223"/>
                  </a:cubicBezTo>
                  <a:cubicBezTo>
                    <a:pt x="284" y="1269"/>
                    <a:pt x="1" y="2963"/>
                    <a:pt x="749" y="4322"/>
                  </a:cubicBezTo>
                  <a:cubicBezTo>
                    <a:pt x="1349" y="5417"/>
                    <a:pt x="2493" y="6070"/>
                    <a:pt x="3698" y="6070"/>
                  </a:cubicBezTo>
                  <a:cubicBezTo>
                    <a:pt x="3988" y="6070"/>
                    <a:pt x="4281" y="6032"/>
                    <a:pt x="4570" y="5954"/>
                  </a:cubicBezTo>
                  <a:cubicBezTo>
                    <a:pt x="4681" y="5925"/>
                    <a:pt x="4786" y="5887"/>
                    <a:pt x="4892" y="5848"/>
                  </a:cubicBezTo>
                  <a:cubicBezTo>
                    <a:pt x="6039" y="4802"/>
                    <a:pt x="6318" y="3107"/>
                    <a:pt x="5574" y="1749"/>
                  </a:cubicBezTo>
                  <a:cubicBezTo>
                    <a:pt x="4970" y="651"/>
                    <a:pt x="3828" y="1"/>
                    <a:pt x="2623" y="1"/>
                  </a:cubicBezTo>
                  <a:close/>
                </a:path>
              </a:pathLst>
            </a:custGeom>
            <a:solidFill>
              <a:srgbClr val="4D62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2" name="Google Shape;2812;p65"/>
            <p:cNvSpPr/>
            <p:nvPr/>
          </p:nvSpPr>
          <p:spPr>
            <a:xfrm>
              <a:off x="3582518" y="4429228"/>
              <a:ext cx="62519" cy="56597"/>
            </a:xfrm>
            <a:custGeom>
              <a:rect b="b" l="l" r="r" t="t"/>
              <a:pathLst>
                <a:path extrusionOk="0" h="2160" w="2386">
                  <a:moveTo>
                    <a:pt x="1218" y="0"/>
                  </a:moveTo>
                  <a:cubicBezTo>
                    <a:pt x="806" y="0"/>
                    <a:pt x="416" y="235"/>
                    <a:pt x="235" y="627"/>
                  </a:cubicBezTo>
                  <a:cubicBezTo>
                    <a:pt x="0" y="1126"/>
                    <a:pt x="182" y="1721"/>
                    <a:pt x="653" y="2005"/>
                  </a:cubicBezTo>
                  <a:cubicBezTo>
                    <a:pt x="828" y="2109"/>
                    <a:pt x="1021" y="2159"/>
                    <a:pt x="1213" y="2159"/>
                  </a:cubicBezTo>
                  <a:cubicBezTo>
                    <a:pt x="1540" y="2159"/>
                    <a:pt x="1862" y="2012"/>
                    <a:pt x="2074" y="1736"/>
                  </a:cubicBezTo>
                  <a:cubicBezTo>
                    <a:pt x="2165" y="1611"/>
                    <a:pt x="2232" y="1467"/>
                    <a:pt x="2266" y="1313"/>
                  </a:cubicBezTo>
                  <a:cubicBezTo>
                    <a:pt x="2386" y="776"/>
                    <a:pt x="2079" y="233"/>
                    <a:pt x="1560" y="56"/>
                  </a:cubicBezTo>
                  <a:cubicBezTo>
                    <a:pt x="1447" y="18"/>
                    <a:pt x="1332" y="0"/>
                    <a:pt x="1218" y="0"/>
                  </a:cubicBezTo>
                  <a:close/>
                </a:path>
              </a:pathLst>
            </a:custGeom>
            <a:solidFill>
              <a:srgbClr val="5C70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3" name="Google Shape;2813;p65"/>
            <p:cNvSpPr/>
            <p:nvPr/>
          </p:nvSpPr>
          <p:spPr>
            <a:xfrm>
              <a:off x="3636600" y="4397968"/>
              <a:ext cx="31705" cy="31862"/>
            </a:xfrm>
            <a:custGeom>
              <a:rect b="b" l="l" r="r" t="t"/>
              <a:pathLst>
                <a:path extrusionOk="0" h="1216" w="1210">
                  <a:moveTo>
                    <a:pt x="605" y="1"/>
                  </a:moveTo>
                  <a:cubicBezTo>
                    <a:pt x="269" y="1"/>
                    <a:pt x="0" y="274"/>
                    <a:pt x="0" y="610"/>
                  </a:cubicBezTo>
                  <a:cubicBezTo>
                    <a:pt x="0" y="941"/>
                    <a:pt x="269" y="1215"/>
                    <a:pt x="605" y="1215"/>
                  </a:cubicBezTo>
                  <a:cubicBezTo>
                    <a:pt x="941" y="1215"/>
                    <a:pt x="1210" y="941"/>
                    <a:pt x="1210" y="610"/>
                  </a:cubicBezTo>
                  <a:cubicBezTo>
                    <a:pt x="1210" y="274"/>
                    <a:pt x="941" y="1"/>
                    <a:pt x="605" y="1"/>
                  </a:cubicBezTo>
                  <a:close/>
                </a:path>
              </a:pathLst>
            </a:custGeom>
            <a:solidFill>
              <a:srgbClr val="EAEE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4" name="Google Shape;2814;p65"/>
            <p:cNvSpPr/>
            <p:nvPr/>
          </p:nvSpPr>
          <p:spPr>
            <a:xfrm>
              <a:off x="3430072" y="4362097"/>
              <a:ext cx="368931" cy="190649"/>
            </a:xfrm>
            <a:custGeom>
              <a:rect b="b" l="l" r="r" t="t"/>
              <a:pathLst>
                <a:path extrusionOk="0" h="7276" w="14080">
                  <a:moveTo>
                    <a:pt x="6723" y="1"/>
                  </a:moveTo>
                  <a:cubicBezTo>
                    <a:pt x="5287" y="1"/>
                    <a:pt x="3849" y="400"/>
                    <a:pt x="2448" y="1259"/>
                  </a:cubicBezTo>
                  <a:cubicBezTo>
                    <a:pt x="1618" y="1768"/>
                    <a:pt x="864" y="2397"/>
                    <a:pt x="211" y="3126"/>
                  </a:cubicBezTo>
                  <a:cubicBezTo>
                    <a:pt x="0" y="3362"/>
                    <a:pt x="10" y="3722"/>
                    <a:pt x="231" y="3947"/>
                  </a:cubicBezTo>
                  <a:cubicBezTo>
                    <a:pt x="1339" y="5075"/>
                    <a:pt x="2487" y="5930"/>
                    <a:pt x="3653" y="6482"/>
                  </a:cubicBezTo>
                  <a:cubicBezTo>
                    <a:pt x="3687" y="6498"/>
                    <a:pt x="3719" y="6505"/>
                    <a:pt x="3750" y="6505"/>
                  </a:cubicBezTo>
                  <a:cubicBezTo>
                    <a:pt x="3943" y="6505"/>
                    <a:pt x="4047" y="6211"/>
                    <a:pt x="3831" y="6107"/>
                  </a:cubicBezTo>
                  <a:cubicBezTo>
                    <a:pt x="2712" y="5575"/>
                    <a:pt x="1603" y="4749"/>
                    <a:pt x="533" y="3659"/>
                  </a:cubicBezTo>
                  <a:cubicBezTo>
                    <a:pt x="461" y="3587"/>
                    <a:pt x="461" y="3472"/>
                    <a:pt x="528" y="3400"/>
                  </a:cubicBezTo>
                  <a:cubicBezTo>
                    <a:pt x="1042" y="2814"/>
                    <a:pt x="2717" y="1130"/>
                    <a:pt x="5184" y="587"/>
                  </a:cubicBezTo>
                  <a:lnTo>
                    <a:pt x="5184" y="587"/>
                  </a:lnTo>
                  <a:cubicBezTo>
                    <a:pt x="4704" y="875"/>
                    <a:pt x="4301" y="1274"/>
                    <a:pt x="4008" y="1749"/>
                  </a:cubicBezTo>
                  <a:cubicBezTo>
                    <a:pt x="3905" y="1909"/>
                    <a:pt x="4046" y="2065"/>
                    <a:pt x="4190" y="2065"/>
                  </a:cubicBezTo>
                  <a:cubicBezTo>
                    <a:pt x="4252" y="2065"/>
                    <a:pt x="4315" y="2036"/>
                    <a:pt x="4359" y="1965"/>
                  </a:cubicBezTo>
                  <a:cubicBezTo>
                    <a:pt x="4955" y="1009"/>
                    <a:pt x="5983" y="480"/>
                    <a:pt x="7039" y="480"/>
                  </a:cubicBezTo>
                  <a:cubicBezTo>
                    <a:pt x="7548" y="480"/>
                    <a:pt x="8064" y="603"/>
                    <a:pt x="8540" y="861"/>
                  </a:cubicBezTo>
                  <a:cubicBezTo>
                    <a:pt x="10009" y="1658"/>
                    <a:pt x="10599" y="3458"/>
                    <a:pt x="9898" y="4970"/>
                  </a:cubicBezTo>
                  <a:cubicBezTo>
                    <a:pt x="9364" y="6114"/>
                    <a:pt x="8228" y="6797"/>
                    <a:pt x="7035" y="6797"/>
                  </a:cubicBezTo>
                  <a:cubicBezTo>
                    <a:pt x="6652" y="6797"/>
                    <a:pt x="6262" y="6726"/>
                    <a:pt x="5885" y="6578"/>
                  </a:cubicBezTo>
                  <a:cubicBezTo>
                    <a:pt x="4330" y="5968"/>
                    <a:pt x="3519" y="4259"/>
                    <a:pt x="4032" y="2670"/>
                  </a:cubicBezTo>
                  <a:cubicBezTo>
                    <a:pt x="4086" y="2508"/>
                    <a:pt x="3955" y="2398"/>
                    <a:pt x="3828" y="2398"/>
                  </a:cubicBezTo>
                  <a:cubicBezTo>
                    <a:pt x="3748" y="2398"/>
                    <a:pt x="3670" y="2441"/>
                    <a:pt x="3639" y="2541"/>
                  </a:cubicBezTo>
                  <a:cubicBezTo>
                    <a:pt x="3159" y="4024"/>
                    <a:pt x="3696" y="5647"/>
                    <a:pt x="4968" y="6549"/>
                  </a:cubicBezTo>
                  <a:cubicBezTo>
                    <a:pt x="4839" y="6511"/>
                    <a:pt x="4709" y="6467"/>
                    <a:pt x="4580" y="6419"/>
                  </a:cubicBezTo>
                  <a:cubicBezTo>
                    <a:pt x="4551" y="6409"/>
                    <a:pt x="4524" y="6404"/>
                    <a:pt x="4498" y="6404"/>
                  </a:cubicBezTo>
                  <a:cubicBezTo>
                    <a:pt x="4290" y="6404"/>
                    <a:pt x="4205" y="6723"/>
                    <a:pt x="4436" y="6808"/>
                  </a:cubicBezTo>
                  <a:cubicBezTo>
                    <a:pt x="5312" y="7125"/>
                    <a:pt x="6184" y="7275"/>
                    <a:pt x="7042" y="7275"/>
                  </a:cubicBezTo>
                  <a:cubicBezTo>
                    <a:pt x="8565" y="7275"/>
                    <a:pt x="10046" y="6804"/>
                    <a:pt x="11439" y="5954"/>
                  </a:cubicBezTo>
                  <a:cubicBezTo>
                    <a:pt x="12327" y="5407"/>
                    <a:pt x="13138" y="4749"/>
                    <a:pt x="13849" y="3986"/>
                  </a:cubicBezTo>
                  <a:cubicBezTo>
                    <a:pt x="14079" y="3736"/>
                    <a:pt x="14055" y="3347"/>
                    <a:pt x="13801" y="3126"/>
                  </a:cubicBezTo>
                  <a:cubicBezTo>
                    <a:pt x="13374" y="2747"/>
                    <a:pt x="12927" y="2392"/>
                    <a:pt x="12466" y="2061"/>
                  </a:cubicBezTo>
                  <a:cubicBezTo>
                    <a:pt x="12424" y="2029"/>
                    <a:pt x="12381" y="2016"/>
                    <a:pt x="12340" y="2016"/>
                  </a:cubicBezTo>
                  <a:cubicBezTo>
                    <a:pt x="12164" y="2016"/>
                    <a:pt x="12035" y="2268"/>
                    <a:pt x="12226" y="2397"/>
                  </a:cubicBezTo>
                  <a:cubicBezTo>
                    <a:pt x="12678" y="2723"/>
                    <a:pt x="13110" y="3069"/>
                    <a:pt x="13527" y="3434"/>
                  </a:cubicBezTo>
                  <a:cubicBezTo>
                    <a:pt x="13609" y="3506"/>
                    <a:pt x="13614" y="3626"/>
                    <a:pt x="13542" y="3707"/>
                  </a:cubicBezTo>
                  <a:cubicBezTo>
                    <a:pt x="13004" y="4283"/>
                    <a:pt x="11362" y="5882"/>
                    <a:pt x="9097" y="6554"/>
                  </a:cubicBezTo>
                  <a:cubicBezTo>
                    <a:pt x="11041" y="5176"/>
                    <a:pt x="11118" y="2315"/>
                    <a:pt x="9250" y="837"/>
                  </a:cubicBezTo>
                  <a:lnTo>
                    <a:pt x="9250" y="837"/>
                  </a:lnTo>
                  <a:cubicBezTo>
                    <a:pt x="10057" y="1110"/>
                    <a:pt x="10830" y="1485"/>
                    <a:pt x="11550" y="1941"/>
                  </a:cubicBezTo>
                  <a:cubicBezTo>
                    <a:pt x="11590" y="1968"/>
                    <a:pt x="11631" y="1980"/>
                    <a:pt x="11669" y="1980"/>
                  </a:cubicBezTo>
                  <a:cubicBezTo>
                    <a:pt x="11850" y="1980"/>
                    <a:pt x="11973" y="1710"/>
                    <a:pt x="11770" y="1590"/>
                  </a:cubicBezTo>
                  <a:cubicBezTo>
                    <a:pt x="10135" y="565"/>
                    <a:pt x="8431" y="1"/>
                    <a:pt x="6723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5" name="Google Shape;2815;p65"/>
            <p:cNvSpPr/>
            <p:nvPr/>
          </p:nvSpPr>
          <p:spPr>
            <a:xfrm>
              <a:off x="3574343" y="4423752"/>
              <a:ext cx="83403" cy="67288"/>
            </a:xfrm>
            <a:custGeom>
              <a:rect b="b" l="l" r="r" t="t"/>
              <a:pathLst>
                <a:path extrusionOk="0" h="2568" w="3183">
                  <a:moveTo>
                    <a:pt x="1524" y="1"/>
                  </a:moveTo>
                  <a:cubicBezTo>
                    <a:pt x="621" y="1"/>
                    <a:pt x="1" y="910"/>
                    <a:pt x="331" y="1748"/>
                  </a:cubicBezTo>
                  <a:cubicBezTo>
                    <a:pt x="366" y="1843"/>
                    <a:pt x="441" y="1883"/>
                    <a:pt x="516" y="1883"/>
                  </a:cubicBezTo>
                  <a:cubicBezTo>
                    <a:pt x="647" y="1883"/>
                    <a:pt x="779" y="1763"/>
                    <a:pt x="715" y="1599"/>
                  </a:cubicBezTo>
                  <a:cubicBezTo>
                    <a:pt x="478" y="981"/>
                    <a:pt x="972" y="413"/>
                    <a:pt x="1532" y="413"/>
                  </a:cubicBezTo>
                  <a:cubicBezTo>
                    <a:pt x="1706" y="413"/>
                    <a:pt x="1888" y="469"/>
                    <a:pt x="2055" y="596"/>
                  </a:cubicBezTo>
                  <a:cubicBezTo>
                    <a:pt x="2712" y="1095"/>
                    <a:pt x="2357" y="2156"/>
                    <a:pt x="1527" y="2156"/>
                  </a:cubicBezTo>
                  <a:cubicBezTo>
                    <a:pt x="1402" y="2156"/>
                    <a:pt x="1277" y="2127"/>
                    <a:pt x="1162" y="2074"/>
                  </a:cubicBezTo>
                  <a:cubicBezTo>
                    <a:pt x="1129" y="2059"/>
                    <a:pt x="1098" y="2053"/>
                    <a:pt x="1069" y="2053"/>
                  </a:cubicBezTo>
                  <a:cubicBezTo>
                    <a:pt x="874" y="2053"/>
                    <a:pt x="772" y="2349"/>
                    <a:pt x="989" y="2449"/>
                  </a:cubicBezTo>
                  <a:cubicBezTo>
                    <a:pt x="1162" y="2529"/>
                    <a:pt x="1346" y="2568"/>
                    <a:pt x="1527" y="2568"/>
                  </a:cubicBezTo>
                  <a:cubicBezTo>
                    <a:pt x="1918" y="2568"/>
                    <a:pt x="2300" y="2388"/>
                    <a:pt x="2549" y="2060"/>
                  </a:cubicBezTo>
                  <a:cubicBezTo>
                    <a:pt x="3183" y="1229"/>
                    <a:pt x="2602" y="1"/>
                    <a:pt x="1531" y="1"/>
                  </a:cubicBezTo>
                  <a:cubicBezTo>
                    <a:pt x="1529" y="1"/>
                    <a:pt x="1527" y="1"/>
                    <a:pt x="1524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6" name="Google Shape;2816;p65"/>
            <p:cNvSpPr/>
            <p:nvPr/>
          </p:nvSpPr>
          <p:spPr>
            <a:xfrm>
              <a:off x="3624993" y="4392413"/>
              <a:ext cx="50623" cy="42631"/>
            </a:xfrm>
            <a:custGeom>
              <a:rect b="b" l="l" r="r" t="t"/>
              <a:pathLst>
                <a:path extrusionOk="0" h="1627" w="1932">
                  <a:moveTo>
                    <a:pt x="1048" y="414"/>
                  </a:moveTo>
                  <a:cubicBezTo>
                    <a:pt x="1174" y="414"/>
                    <a:pt x="1300" y="472"/>
                    <a:pt x="1379" y="592"/>
                  </a:cubicBezTo>
                  <a:cubicBezTo>
                    <a:pt x="1538" y="827"/>
                    <a:pt x="1408" y="1149"/>
                    <a:pt x="1130" y="1206"/>
                  </a:cubicBezTo>
                  <a:cubicBezTo>
                    <a:pt x="1102" y="1211"/>
                    <a:pt x="1075" y="1214"/>
                    <a:pt x="1049" y="1214"/>
                  </a:cubicBezTo>
                  <a:cubicBezTo>
                    <a:pt x="741" y="1214"/>
                    <a:pt x="535" y="867"/>
                    <a:pt x="717" y="597"/>
                  </a:cubicBezTo>
                  <a:lnTo>
                    <a:pt x="717" y="592"/>
                  </a:lnTo>
                  <a:cubicBezTo>
                    <a:pt x="794" y="474"/>
                    <a:pt x="921" y="414"/>
                    <a:pt x="1048" y="414"/>
                  </a:cubicBezTo>
                  <a:close/>
                  <a:moveTo>
                    <a:pt x="1041" y="0"/>
                  </a:moveTo>
                  <a:cubicBezTo>
                    <a:pt x="789" y="0"/>
                    <a:pt x="535" y="116"/>
                    <a:pt x="371" y="366"/>
                  </a:cubicBezTo>
                  <a:cubicBezTo>
                    <a:pt x="1" y="922"/>
                    <a:pt x="420" y="1627"/>
                    <a:pt x="1041" y="1627"/>
                  </a:cubicBezTo>
                  <a:cubicBezTo>
                    <a:pt x="1096" y="1627"/>
                    <a:pt x="1153" y="1621"/>
                    <a:pt x="1211" y="1609"/>
                  </a:cubicBezTo>
                  <a:cubicBezTo>
                    <a:pt x="1648" y="1518"/>
                    <a:pt x="1931" y="1091"/>
                    <a:pt x="1845" y="649"/>
                  </a:cubicBezTo>
                  <a:cubicBezTo>
                    <a:pt x="1760" y="237"/>
                    <a:pt x="1402" y="0"/>
                    <a:pt x="1041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7" name="Google Shape;2817;p65"/>
            <p:cNvSpPr/>
            <p:nvPr/>
          </p:nvSpPr>
          <p:spPr>
            <a:xfrm>
              <a:off x="3608931" y="4291874"/>
              <a:ext cx="10822" cy="46745"/>
            </a:xfrm>
            <a:custGeom>
              <a:rect b="b" l="l" r="r" t="t"/>
              <a:pathLst>
                <a:path extrusionOk="0" h="1784" w="413">
                  <a:moveTo>
                    <a:pt x="207" y="1"/>
                  </a:moveTo>
                  <a:cubicBezTo>
                    <a:pt x="103" y="1"/>
                    <a:pt x="0" y="70"/>
                    <a:pt x="0" y="209"/>
                  </a:cubicBezTo>
                  <a:lnTo>
                    <a:pt x="0" y="1573"/>
                  </a:lnTo>
                  <a:cubicBezTo>
                    <a:pt x="0" y="1688"/>
                    <a:pt x="91" y="1784"/>
                    <a:pt x="207" y="1784"/>
                  </a:cubicBezTo>
                  <a:cubicBezTo>
                    <a:pt x="322" y="1779"/>
                    <a:pt x="413" y="1688"/>
                    <a:pt x="413" y="1573"/>
                  </a:cubicBezTo>
                  <a:lnTo>
                    <a:pt x="413" y="209"/>
                  </a:lnTo>
                  <a:cubicBezTo>
                    <a:pt x="413" y="70"/>
                    <a:pt x="310" y="1"/>
                    <a:pt x="207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8" name="Google Shape;2818;p65"/>
            <p:cNvSpPr/>
            <p:nvPr/>
          </p:nvSpPr>
          <p:spPr>
            <a:xfrm>
              <a:off x="3524899" y="4306207"/>
              <a:ext cx="25547" cy="44597"/>
            </a:xfrm>
            <a:custGeom>
              <a:rect b="b" l="l" r="r" t="t"/>
              <a:pathLst>
                <a:path extrusionOk="0" h="1702" w="975">
                  <a:moveTo>
                    <a:pt x="263" y="1"/>
                  </a:moveTo>
                  <a:cubicBezTo>
                    <a:pt x="134" y="1"/>
                    <a:pt x="1" y="118"/>
                    <a:pt x="58" y="282"/>
                  </a:cubicBezTo>
                  <a:lnTo>
                    <a:pt x="529" y="1563"/>
                  </a:lnTo>
                  <a:cubicBezTo>
                    <a:pt x="563" y="1660"/>
                    <a:pt x="639" y="1701"/>
                    <a:pt x="715" y="1701"/>
                  </a:cubicBezTo>
                  <a:cubicBezTo>
                    <a:pt x="844" y="1701"/>
                    <a:pt x="974" y="1586"/>
                    <a:pt x="917" y="1424"/>
                  </a:cubicBezTo>
                  <a:lnTo>
                    <a:pt x="447" y="138"/>
                  </a:lnTo>
                  <a:cubicBezTo>
                    <a:pt x="413" y="42"/>
                    <a:pt x="339" y="1"/>
                    <a:pt x="263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9" name="Google Shape;2819;p65"/>
            <p:cNvSpPr/>
            <p:nvPr/>
          </p:nvSpPr>
          <p:spPr>
            <a:xfrm>
              <a:off x="3446737" y="4342236"/>
              <a:ext cx="38229" cy="38413"/>
            </a:xfrm>
            <a:custGeom>
              <a:rect b="b" l="l" r="r" t="t"/>
              <a:pathLst>
                <a:path extrusionOk="0" h="1466" w="1459">
                  <a:moveTo>
                    <a:pt x="294" y="0"/>
                  </a:moveTo>
                  <a:cubicBezTo>
                    <a:pt x="140" y="0"/>
                    <a:pt x="1" y="186"/>
                    <a:pt x="132" y="342"/>
                  </a:cubicBezTo>
                  <a:lnTo>
                    <a:pt x="1011" y="1388"/>
                  </a:lnTo>
                  <a:cubicBezTo>
                    <a:pt x="1057" y="1443"/>
                    <a:pt x="1112" y="1466"/>
                    <a:pt x="1166" y="1466"/>
                  </a:cubicBezTo>
                  <a:cubicBezTo>
                    <a:pt x="1319" y="1466"/>
                    <a:pt x="1459" y="1281"/>
                    <a:pt x="1327" y="1124"/>
                  </a:cubicBezTo>
                  <a:lnTo>
                    <a:pt x="449" y="78"/>
                  </a:lnTo>
                  <a:cubicBezTo>
                    <a:pt x="403" y="23"/>
                    <a:pt x="347" y="0"/>
                    <a:pt x="294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0" name="Google Shape;2820;p65"/>
            <p:cNvSpPr/>
            <p:nvPr/>
          </p:nvSpPr>
          <p:spPr>
            <a:xfrm>
              <a:off x="3743507" y="4345144"/>
              <a:ext cx="36710" cy="38439"/>
            </a:xfrm>
            <a:custGeom>
              <a:rect b="b" l="l" r="r" t="t"/>
              <a:pathLst>
                <a:path extrusionOk="0" h="1467" w="1401">
                  <a:moveTo>
                    <a:pt x="1105" y="0"/>
                  </a:moveTo>
                  <a:cubicBezTo>
                    <a:pt x="1051" y="0"/>
                    <a:pt x="997" y="23"/>
                    <a:pt x="951" y="77"/>
                  </a:cubicBezTo>
                  <a:lnTo>
                    <a:pt x="72" y="1124"/>
                  </a:lnTo>
                  <a:cubicBezTo>
                    <a:pt x="0" y="1215"/>
                    <a:pt x="10" y="1345"/>
                    <a:pt x="101" y="1417"/>
                  </a:cubicBezTo>
                  <a:cubicBezTo>
                    <a:pt x="139" y="1450"/>
                    <a:pt x="186" y="1467"/>
                    <a:pt x="233" y="1467"/>
                  </a:cubicBezTo>
                  <a:cubicBezTo>
                    <a:pt x="292" y="1467"/>
                    <a:pt x="351" y="1441"/>
                    <a:pt x="394" y="1393"/>
                  </a:cubicBezTo>
                  <a:lnTo>
                    <a:pt x="1272" y="346"/>
                  </a:lnTo>
                  <a:cubicBezTo>
                    <a:pt x="1401" y="189"/>
                    <a:pt x="1259" y="0"/>
                    <a:pt x="1105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1" name="Google Shape;2821;p65"/>
            <p:cNvSpPr/>
            <p:nvPr/>
          </p:nvSpPr>
          <p:spPr>
            <a:xfrm>
              <a:off x="3678341" y="4306679"/>
              <a:ext cx="25390" cy="44518"/>
            </a:xfrm>
            <a:custGeom>
              <a:rect b="b" l="l" r="r" t="t"/>
              <a:pathLst>
                <a:path extrusionOk="0" h="1699" w="969">
                  <a:moveTo>
                    <a:pt x="709" y="1"/>
                  </a:moveTo>
                  <a:cubicBezTo>
                    <a:pt x="632" y="1"/>
                    <a:pt x="555" y="42"/>
                    <a:pt x="519" y="139"/>
                  </a:cubicBezTo>
                  <a:lnTo>
                    <a:pt x="54" y="1420"/>
                  </a:lnTo>
                  <a:cubicBezTo>
                    <a:pt x="1" y="1555"/>
                    <a:pt x="102" y="1699"/>
                    <a:pt x="246" y="1699"/>
                  </a:cubicBezTo>
                  <a:cubicBezTo>
                    <a:pt x="332" y="1699"/>
                    <a:pt x="414" y="1646"/>
                    <a:pt x="443" y="1564"/>
                  </a:cubicBezTo>
                  <a:lnTo>
                    <a:pt x="908" y="278"/>
                  </a:lnTo>
                  <a:cubicBezTo>
                    <a:pt x="968" y="116"/>
                    <a:pt x="838" y="1"/>
                    <a:pt x="709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2" name="Google Shape;2822;p65"/>
            <p:cNvSpPr/>
            <p:nvPr/>
          </p:nvSpPr>
          <p:spPr>
            <a:xfrm>
              <a:off x="3607149" y="4576696"/>
              <a:ext cx="10848" cy="46667"/>
            </a:xfrm>
            <a:custGeom>
              <a:rect b="b" l="l" r="r" t="t"/>
              <a:pathLst>
                <a:path extrusionOk="0" h="1781" w="414">
                  <a:moveTo>
                    <a:pt x="207" y="1"/>
                  </a:moveTo>
                  <a:cubicBezTo>
                    <a:pt x="92" y="1"/>
                    <a:pt x="1" y="92"/>
                    <a:pt x="1" y="207"/>
                  </a:cubicBezTo>
                  <a:lnTo>
                    <a:pt x="1" y="1575"/>
                  </a:lnTo>
                  <a:cubicBezTo>
                    <a:pt x="1" y="1712"/>
                    <a:pt x="104" y="1780"/>
                    <a:pt x="207" y="1780"/>
                  </a:cubicBezTo>
                  <a:cubicBezTo>
                    <a:pt x="311" y="1780"/>
                    <a:pt x="414" y="1712"/>
                    <a:pt x="414" y="1575"/>
                  </a:cubicBezTo>
                  <a:lnTo>
                    <a:pt x="414" y="207"/>
                  </a:lnTo>
                  <a:cubicBezTo>
                    <a:pt x="414" y="92"/>
                    <a:pt x="323" y="1"/>
                    <a:pt x="207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3" name="Google Shape;2823;p65"/>
            <p:cNvSpPr/>
            <p:nvPr/>
          </p:nvSpPr>
          <p:spPr>
            <a:xfrm>
              <a:off x="3676507" y="4564433"/>
              <a:ext cx="25574" cy="44597"/>
            </a:xfrm>
            <a:custGeom>
              <a:rect b="b" l="l" r="r" t="t"/>
              <a:pathLst>
                <a:path extrusionOk="0" h="1702" w="976">
                  <a:moveTo>
                    <a:pt x="262" y="1"/>
                  </a:moveTo>
                  <a:cubicBezTo>
                    <a:pt x="133" y="1"/>
                    <a:pt x="1" y="118"/>
                    <a:pt x="61" y="281"/>
                  </a:cubicBezTo>
                  <a:lnTo>
                    <a:pt x="527" y="1563"/>
                  </a:lnTo>
                  <a:cubicBezTo>
                    <a:pt x="563" y="1660"/>
                    <a:pt x="640" y="1701"/>
                    <a:pt x="717" y="1701"/>
                  </a:cubicBezTo>
                  <a:cubicBezTo>
                    <a:pt x="846" y="1701"/>
                    <a:pt x="976" y="1586"/>
                    <a:pt x="916" y="1424"/>
                  </a:cubicBezTo>
                  <a:lnTo>
                    <a:pt x="450" y="137"/>
                  </a:lnTo>
                  <a:cubicBezTo>
                    <a:pt x="415" y="41"/>
                    <a:pt x="339" y="1"/>
                    <a:pt x="262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4" name="Google Shape;2824;p65"/>
            <p:cNvSpPr/>
            <p:nvPr/>
          </p:nvSpPr>
          <p:spPr>
            <a:xfrm>
              <a:off x="3742066" y="4534562"/>
              <a:ext cx="38256" cy="38518"/>
            </a:xfrm>
            <a:custGeom>
              <a:rect b="b" l="l" r="r" t="t"/>
              <a:pathLst>
                <a:path extrusionOk="0" h="1470" w="1460">
                  <a:moveTo>
                    <a:pt x="295" y="1"/>
                  </a:moveTo>
                  <a:cubicBezTo>
                    <a:pt x="141" y="1"/>
                    <a:pt x="0" y="189"/>
                    <a:pt x="132" y="346"/>
                  </a:cubicBezTo>
                  <a:lnTo>
                    <a:pt x="1011" y="1393"/>
                  </a:lnTo>
                  <a:cubicBezTo>
                    <a:pt x="1055" y="1447"/>
                    <a:pt x="1109" y="1470"/>
                    <a:pt x="1162" y="1470"/>
                  </a:cubicBezTo>
                  <a:cubicBezTo>
                    <a:pt x="1316" y="1470"/>
                    <a:pt x="1459" y="1281"/>
                    <a:pt x="1327" y="1124"/>
                  </a:cubicBezTo>
                  <a:lnTo>
                    <a:pt x="449" y="77"/>
                  </a:lnTo>
                  <a:cubicBezTo>
                    <a:pt x="403" y="23"/>
                    <a:pt x="349" y="1"/>
                    <a:pt x="295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5" name="Google Shape;2825;p65"/>
            <p:cNvSpPr/>
            <p:nvPr/>
          </p:nvSpPr>
          <p:spPr>
            <a:xfrm>
              <a:off x="3446737" y="4531680"/>
              <a:ext cx="36683" cy="38413"/>
            </a:xfrm>
            <a:custGeom>
              <a:rect b="b" l="l" r="r" t="t"/>
              <a:pathLst>
                <a:path extrusionOk="0" h="1466" w="1400">
                  <a:moveTo>
                    <a:pt x="1169" y="1"/>
                  </a:moveTo>
                  <a:cubicBezTo>
                    <a:pt x="1109" y="1"/>
                    <a:pt x="1051" y="26"/>
                    <a:pt x="1011" y="77"/>
                  </a:cubicBezTo>
                  <a:lnTo>
                    <a:pt x="132" y="1123"/>
                  </a:lnTo>
                  <a:cubicBezTo>
                    <a:pt x="1" y="1280"/>
                    <a:pt x="140" y="1465"/>
                    <a:pt x="294" y="1465"/>
                  </a:cubicBezTo>
                  <a:cubicBezTo>
                    <a:pt x="347" y="1465"/>
                    <a:pt x="403" y="1442"/>
                    <a:pt x="449" y="1387"/>
                  </a:cubicBezTo>
                  <a:lnTo>
                    <a:pt x="1327" y="341"/>
                  </a:lnTo>
                  <a:cubicBezTo>
                    <a:pt x="1399" y="255"/>
                    <a:pt x="1390" y="125"/>
                    <a:pt x="1303" y="48"/>
                  </a:cubicBezTo>
                  <a:cubicBezTo>
                    <a:pt x="1263" y="16"/>
                    <a:pt x="1216" y="1"/>
                    <a:pt x="1169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6" name="Google Shape;2826;p65"/>
            <p:cNvSpPr/>
            <p:nvPr/>
          </p:nvSpPr>
          <p:spPr>
            <a:xfrm>
              <a:off x="3523196" y="4564066"/>
              <a:ext cx="25128" cy="44544"/>
            </a:xfrm>
            <a:custGeom>
              <a:rect b="b" l="l" r="r" t="t"/>
              <a:pathLst>
                <a:path extrusionOk="0" h="1700" w="959">
                  <a:moveTo>
                    <a:pt x="725" y="0"/>
                  </a:moveTo>
                  <a:cubicBezTo>
                    <a:pt x="639" y="0"/>
                    <a:pt x="560" y="54"/>
                    <a:pt x="526" y="137"/>
                  </a:cubicBezTo>
                  <a:lnTo>
                    <a:pt x="61" y="1419"/>
                  </a:lnTo>
                  <a:cubicBezTo>
                    <a:pt x="0" y="1582"/>
                    <a:pt x="132" y="1699"/>
                    <a:pt x="262" y="1699"/>
                  </a:cubicBezTo>
                  <a:cubicBezTo>
                    <a:pt x="338" y="1699"/>
                    <a:pt x="414" y="1659"/>
                    <a:pt x="450" y="1563"/>
                  </a:cubicBezTo>
                  <a:lnTo>
                    <a:pt x="920" y="276"/>
                  </a:lnTo>
                  <a:cubicBezTo>
                    <a:pt x="958" y="171"/>
                    <a:pt x="901" y="51"/>
                    <a:pt x="795" y="12"/>
                  </a:cubicBezTo>
                  <a:cubicBezTo>
                    <a:pt x="772" y="4"/>
                    <a:pt x="748" y="0"/>
                    <a:pt x="725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27" name="Google Shape;2827;p65"/>
          <p:cNvSpPr/>
          <p:nvPr/>
        </p:nvSpPr>
        <p:spPr>
          <a:xfrm rot="-1845793">
            <a:off x="2429254" y="1619990"/>
            <a:ext cx="435851" cy="309636"/>
          </a:xfrm>
          <a:custGeom>
            <a:rect b="b" l="l" r="r" t="t"/>
            <a:pathLst>
              <a:path extrusionOk="0" h="14044" w="24371">
                <a:moveTo>
                  <a:pt x="22631" y="798"/>
                </a:moveTo>
                <a:lnTo>
                  <a:pt x="22631" y="798"/>
                </a:lnTo>
                <a:cubicBezTo>
                  <a:pt x="22897" y="814"/>
                  <a:pt x="23070" y="1033"/>
                  <a:pt x="23132" y="1284"/>
                </a:cubicBezTo>
                <a:cubicBezTo>
                  <a:pt x="23211" y="1582"/>
                  <a:pt x="23132" y="1848"/>
                  <a:pt x="22991" y="2083"/>
                </a:cubicBezTo>
                <a:lnTo>
                  <a:pt x="22631" y="798"/>
                </a:lnTo>
                <a:close/>
                <a:moveTo>
                  <a:pt x="21502" y="1660"/>
                </a:moveTo>
                <a:cubicBezTo>
                  <a:pt x="21534" y="1817"/>
                  <a:pt x="21581" y="1958"/>
                  <a:pt x="21628" y="2115"/>
                </a:cubicBezTo>
                <a:cubicBezTo>
                  <a:pt x="18697" y="3557"/>
                  <a:pt x="15718" y="4889"/>
                  <a:pt x="12787" y="6331"/>
                </a:cubicBezTo>
                <a:cubicBezTo>
                  <a:pt x="9919" y="7758"/>
                  <a:pt x="6894" y="9090"/>
                  <a:pt x="4166" y="10798"/>
                </a:cubicBezTo>
                <a:cubicBezTo>
                  <a:pt x="4041" y="10548"/>
                  <a:pt x="3931" y="10297"/>
                  <a:pt x="3822" y="10062"/>
                </a:cubicBezTo>
                <a:cubicBezTo>
                  <a:pt x="3806" y="10046"/>
                  <a:pt x="3806" y="10030"/>
                  <a:pt x="3790" y="10015"/>
                </a:cubicBezTo>
                <a:cubicBezTo>
                  <a:pt x="6753" y="8792"/>
                  <a:pt x="9574" y="7178"/>
                  <a:pt x="12443" y="5783"/>
                </a:cubicBezTo>
                <a:cubicBezTo>
                  <a:pt x="15436" y="4341"/>
                  <a:pt x="18446" y="2977"/>
                  <a:pt x="21502" y="1660"/>
                </a:cubicBezTo>
                <a:close/>
                <a:moveTo>
                  <a:pt x="21753" y="2585"/>
                </a:moveTo>
                <a:lnTo>
                  <a:pt x="21847" y="2883"/>
                </a:lnTo>
                <a:cubicBezTo>
                  <a:pt x="16204" y="6049"/>
                  <a:pt x="10436" y="8964"/>
                  <a:pt x="4558" y="11660"/>
                </a:cubicBezTo>
                <a:lnTo>
                  <a:pt x="4276" y="11065"/>
                </a:lnTo>
                <a:cubicBezTo>
                  <a:pt x="7176" y="9795"/>
                  <a:pt x="9935" y="8165"/>
                  <a:pt x="12772" y="6770"/>
                </a:cubicBezTo>
                <a:cubicBezTo>
                  <a:pt x="15734" y="5328"/>
                  <a:pt x="18712" y="3855"/>
                  <a:pt x="21753" y="2585"/>
                </a:cubicBezTo>
                <a:close/>
                <a:moveTo>
                  <a:pt x="2866" y="11190"/>
                </a:moveTo>
                <a:cubicBezTo>
                  <a:pt x="3069" y="11613"/>
                  <a:pt x="3257" y="12037"/>
                  <a:pt x="3461" y="12444"/>
                </a:cubicBezTo>
                <a:cubicBezTo>
                  <a:pt x="3163" y="12570"/>
                  <a:pt x="2866" y="12679"/>
                  <a:pt x="2568" y="12758"/>
                </a:cubicBezTo>
                <a:cubicBezTo>
                  <a:pt x="2599" y="12711"/>
                  <a:pt x="2646" y="12648"/>
                  <a:pt x="2646" y="12585"/>
                </a:cubicBezTo>
                <a:cubicBezTo>
                  <a:pt x="2677" y="12460"/>
                  <a:pt x="2662" y="12350"/>
                  <a:pt x="2599" y="12240"/>
                </a:cubicBezTo>
                <a:cubicBezTo>
                  <a:pt x="2552" y="12115"/>
                  <a:pt x="2474" y="12037"/>
                  <a:pt x="2364" y="11974"/>
                </a:cubicBezTo>
                <a:cubicBezTo>
                  <a:pt x="2536" y="11707"/>
                  <a:pt x="2709" y="11457"/>
                  <a:pt x="2866" y="11190"/>
                </a:cubicBezTo>
                <a:close/>
                <a:moveTo>
                  <a:pt x="22719" y="1"/>
                </a:moveTo>
                <a:cubicBezTo>
                  <a:pt x="22664" y="1"/>
                  <a:pt x="22608" y="5"/>
                  <a:pt x="22552" y="14"/>
                </a:cubicBezTo>
                <a:cubicBezTo>
                  <a:pt x="22411" y="30"/>
                  <a:pt x="22270" y="77"/>
                  <a:pt x="22145" y="156"/>
                </a:cubicBezTo>
                <a:cubicBezTo>
                  <a:pt x="22080" y="138"/>
                  <a:pt x="22013" y="129"/>
                  <a:pt x="21945" y="129"/>
                </a:cubicBezTo>
                <a:cubicBezTo>
                  <a:pt x="21831" y="129"/>
                  <a:pt x="21714" y="154"/>
                  <a:pt x="21596" y="203"/>
                </a:cubicBezTo>
                <a:cubicBezTo>
                  <a:pt x="18367" y="1582"/>
                  <a:pt x="15170" y="3024"/>
                  <a:pt x="12004" y="4560"/>
                </a:cubicBezTo>
                <a:cubicBezTo>
                  <a:pt x="8869" y="6080"/>
                  <a:pt x="5609" y="7569"/>
                  <a:pt x="2787" y="9623"/>
                </a:cubicBezTo>
                <a:cubicBezTo>
                  <a:pt x="2630" y="9733"/>
                  <a:pt x="2599" y="9936"/>
                  <a:pt x="2646" y="10109"/>
                </a:cubicBezTo>
                <a:cubicBezTo>
                  <a:pt x="1737" y="11081"/>
                  <a:pt x="1000" y="12240"/>
                  <a:pt x="217" y="13306"/>
                </a:cubicBezTo>
                <a:cubicBezTo>
                  <a:pt x="1" y="13614"/>
                  <a:pt x="285" y="14043"/>
                  <a:pt x="622" y="14043"/>
                </a:cubicBezTo>
                <a:cubicBezTo>
                  <a:pt x="628" y="14043"/>
                  <a:pt x="634" y="14043"/>
                  <a:pt x="640" y="14043"/>
                </a:cubicBezTo>
                <a:cubicBezTo>
                  <a:pt x="1894" y="14027"/>
                  <a:pt x="3085" y="13714"/>
                  <a:pt x="4214" y="13197"/>
                </a:cubicBezTo>
                <a:cubicBezTo>
                  <a:pt x="4339" y="13197"/>
                  <a:pt x="4464" y="13165"/>
                  <a:pt x="4574" y="13118"/>
                </a:cubicBezTo>
                <a:cubicBezTo>
                  <a:pt x="10844" y="10281"/>
                  <a:pt x="16972" y="7162"/>
                  <a:pt x="22960" y="3776"/>
                </a:cubicBezTo>
                <a:cubicBezTo>
                  <a:pt x="23132" y="3682"/>
                  <a:pt x="23242" y="3494"/>
                  <a:pt x="23273" y="3290"/>
                </a:cubicBezTo>
                <a:cubicBezTo>
                  <a:pt x="23932" y="2538"/>
                  <a:pt x="24371" y="1472"/>
                  <a:pt x="23744" y="579"/>
                </a:cubicBezTo>
                <a:cubicBezTo>
                  <a:pt x="23509" y="247"/>
                  <a:pt x="23128" y="1"/>
                  <a:pt x="22719" y="1"/>
                </a:cubicBezTo>
                <a:close/>
              </a:path>
            </a:pathLst>
          </a:custGeom>
          <a:solidFill>
            <a:srgbClr val="9EB2C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8" name="Google Shape;2828;p65"/>
          <p:cNvSpPr/>
          <p:nvPr/>
        </p:nvSpPr>
        <p:spPr>
          <a:xfrm rot="-1968035">
            <a:off x="5462857" y="3192348"/>
            <a:ext cx="348319" cy="397287"/>
          </a:xfrm>
          <a:custGeom>
            <a:rect b="b" l="l" r="r" t="t"/>
            <a:pathLst>
              <a:path extrusionOk="0" h="20524" w="19594">
                <a:moveTo>
                  <a:pt x="16047" y="1594"/>
                </a:moveTo>
                <a:cubicBezTo>
                  <a:pt x="16327" y="1594"/>
                  <a:pt x="16336" y="1763"/>
                  <a:pt x="16411" y="2339"/>
                </a:cubicBezTo>
                <a:cubicBezTo>
                  <a:pt x="16489" y="2950"/>
                  <a:pt x="16474" y="3593"/>
                  <a:pt x="16505" y="4220"/>
                </a:cubicBezTo>
                <a:cubicBezTo>
                  <a:pt x="16583" y="5317"/>
                  <a:pt x="16693" y="6399"/>
                  <a:pt x="16819" y="7496"/>
                </a:cubicBezTo>
                <a:cubicBezTo>
                  <a:pt x="17022" y="9063"/>
                  <a:pt x="17273" y="10631"/>
                  <a:pt x="17587" y="12183"/>
                </a:cubicBezTo>
                <a:cubicBezTo>
                  <a:pt x="15345" y="10552"/>
                  <a:pt x="13041" y="9001"/>
                  <a:pt x="10674" y="7559"/>
                </a:cubicBezTo>
                <a:cubicBezTo>
                  <a:pt x="9217" y="6665"/>
                  <a:pt x="7727" y="5803"/>
                  <a:pt x="6238" y="4972"/>
                </a:cubicBezTo>
                <a:cubicBezTo>
                  <a:pt x="5658" y="4659"/>
                  <a:pt x="5079" y="4345"/>
                  <a:pt x="4483" y="4048"/>
                </a:cubicBezTo>
                <a:cubicBezTo>
                  <a:pt x="8198" y="3671"/>
                  <a:pt x="11771" y="2386"/>
                  <a:pt x="15439" y="1681"/>
                </a:cubicBezTo>
                <a:cubicBezTo>
                  <a:pt x="15724" y="1631"/>
                  <a:pt x="15915" y="1594"/>
                  <a:pt x="16047" y="1594"/>
                </a:cubicBezTo>
                <a:close/>
                <a:moveTo>
                  <a:pt x="5922" y="11749"/>
                </a:moveTo>
                <a:cubicBezTo>
                  <a:pt x="6114" y="11749"/>
                  <a:pt x="6294" y="11855"/>
                  <a:pt x="6442" y="12120"/>
                </a:cubicBezTo>
                <a:cubicBezTo>
                  <a:pt x="6787" y="12747"/>
                  <a:pt x="5956" y="13797"/>
                  <a:pt x="5627" y="14283"/>
                </a:cubicBezTo>
                <a:cubicBezTo>
                  <a:pt x="5251" y="14816"/>
                  <a:pt x="4875" y="15333"/>
                  <a:pt x="4499" y="15866"/>
                </a:cubicBezTo>
                <a:cubicBezTo>
                  <a:pt x="4326" y="15741"/>
                  <a:pt x="4169" y="15600"/>
                  <a:pt x="3997" y="15474"/>
                </a:cubicBezTo>
                <a:cubicBezTo>
                  <a:pt x="3793" y="15302"/>
                  <a:pt x="3480" y="15098"/>
                  <a:pt x="3166" y="14863"/>
                </a:cubicBezTo>
                <a:cubicBezTo>
                  <a:pt x="3511" y="14346"/>
                  <a:pt x="3840" y="13813"/>
                  <a:pt x="4216" y="13311"/>
                </a:cubicBezTo>
                <a:cubicBezTo>
                  <a:pt x="4447" y="12996"/>
                  <a:pt x="5261" y="11749"/>
                  <a:pt x="5922" y="11749"/>
                </a:cubicBezTo>
                <a:close/>
                <a:moveTo>
                  <a:pt x="6113" y="6211"/>
                </a:moveTo>
                <a:cubicBezTo>
                  <a:pt x="7351" y="6979"/>
                  <a:pt x="8590" y="7747"/>
                  <a:pt x="9812" y="8546"/>
                </a:cubicBezTo>
                <a:cubicBezTo>
                  <a:pt x="11239" y="9487"/>
                  <a:pt x="12665" y="10458"/>
                  <a:pt x="14060" y="11446"/>
                </a:cubicBezTo>
                <a:cubicBezTo>
                  <a:pt x="14044" y="11462"/>
                  <a:pt x="14029" y="11477"/>
                  <a:pt x="14013" y="11493"/>
                </a:cubicBezTo>
                <a:cubicBezTo>
                  <a:pt x="12445" y="13797"/>
                  <a:pt x="11160" y="16352"/>
                  <a:pt x="9875" y="18844"/>
                </a:cubicBezTo>
                <a:cubicBezTo>
                  <a:pt x="8527" y="18327"/>
                  <a:pt x="7242" y="17684"/>
                  <a:pt x="6003" y="16901"/>
                </a:cubicBezTo>
                <a:cubicBezTo>
                  <a:pt x="5831" y="16791"/>
                  <a:pt x="5658" y="16681"/>
                  <a:pt x="5486" y="16556"/>
                </a:cubicBezTo>
                <a:cubicBezTo>
                  <a:pt x="6740" y="14957"/>
                  <a:pt x="8762" y="12292"/>
                  <a:pt x="6771" y="10803"/>
                </a:cubicBezTo>
                <a:cubicBezTo>
                  <a:pt x="6471" y="10578"/>
                  <a:pt x="6218" y="10485"/>
                  <a:pt x="5991" y="10485"/>
                </a:cubicBezTo>
                <a:cubicBezTo>
                  <a:pt x="5461" y="10485"/>
                  <a:pt x="5081" y="10997"/>
                  <a:pt x="4608" y="11524"/>
                </a:cubicBezTo>
                <a:cubicBezTo>
                  <a:pt x="3840" y="12402"/>
                  <a:pt x="3088" y="13343"/>
                  <a:pt x="2602" y="14393"/>
                </a:cubicBezTo>
                <a:cubicBezTo>
                  <a:pt x="2398" y="14205"/>
                  <a:pt x="2241" y="14016"/>
                  <a:pt x="2163" y="13828"/>
                </a:cubicBezTo>
                <a:cubicBezTo>
                  <a:pt x="1944" y="13264"/>
                  <a:pt x="2931" y="12073"/>
                  <a:pt x="3229" y="11556"/>
                </a:cubicBezTo>
                <a:cubicBezTo>
                  <a:pt x="3684" y="10756"/>
                  <a:pt x="4138" y="9957"/>
                  <a:pt x="4593" y="9157"/>
                </a:cubicBezTo>
                <a:cubicBezTo>
                  <a:pt x="5094" y="8295"/>
                  <a:pt x="5596" y="7418"/>
                  <a:pt x="5988" y="6493"/>
                </a:cubicBezTo>
                <a:cubicBezTo>
                  <a:pt x="6003" y="6430"/>
                  <a:pt x="6050" y="6336"/>
                  <a:pt x="6113" y="6211"/>
                </a:cubicBezTo>
                <a:close/>
                <a:moveTo>
                  <a:pt x="16238" y="1"/>
                </a:moveTo>
                <a:cubicBezTo>
                  <a:pt x="15539" y="1"/>
                  <a:pt x="14754" y="265"/>
                  <a:pt x="14138" y="396"/>
                </a:cubicBezTo>
                <a:cubicBezTo>
                  <a:pt x="12869" y="662"/>
                  <a:pt x="11599" y="991"/>
                  <a:pt x="10329" y="1320"/>
                </a:cubicBezTo>
                <a:cubicBezTo>
                  <a:pt x="7727" y="1979"/>
                  <a:pt x="5126" y="2543"/>
                  <a:pt x="2430" y="2606"/>
                </a:cubicBezTo>
                <a:cubicBezTo>
                  <a:pt x="2226" y="2621"/>
                  <a:pt x="2053" y="2684"/>
                  <a:pt x="1928" y="2809"/>
                </a:cubicBezTo>
                <a:cubicBezTo>
                  <a:pt x="1850" y="2668"/>
                  <a:pt x="1803" y="2637"/>
                  <a:pt x="1630" y="2637"/>
                </a:cubicBezTo>
                <a:cubicBezTo>
                  <a:pt x="1520" y="2637"/>
                  <a:pt x="1426" y="2715"/>
                  <a:pt x="1395" y="2825"/>
                </a:cubicBezTo>
                <a:cubicBezTo>
                  <a:pt x="1379" y="2872"/>
                  <a:pt x="1364" y="2919"/>
                  <a:pt x="1348" y="2982"/>
                </a:cubicBezTo>
                <a:cubicBezTo>
                  <a:pt x="1317" y="3091"/>
                  <a:pt x="1348" y="3248"/>
                  <a:pt x="1442" y="3327"/>
                </a:cubicBezTo>
                <a:cubicBezTo>
                  <a:pt x="1520" y="3389"/>
                  <a:pt x="1615" y="3452"/>
                  <a:pt x="1693" y="3515"/>
                </a:cubicBezTo>
                <a:cubicBezTo>
                  <a:pt x="1740" y="3844"/>
                  <a:pt x="1991" y="4142"/>
                  <a:pt x="2430" y="4142"/>
                </a:cubicBezTo>
                <a:lnTo>
                  <a:pt x="2618" y="4142"/>
                </a:lnTo>
                <a:cubicBezTo>
                  <a:pt x="3480" y="4690"/>
                  <a:pt x="4420" y="5176"/>
                  <a:pt x="5282" y="5693"/>
                </a:cubicBezTo>
                <a:cubicBezTo>
                  <a:pt x="5282" y="5709"/>
                  <a:pt x="5298" y="5709"/>
                  <a:pt x="5298" y="5709"/>
                </a:cubicBezTo>
                <a:cubicBezTo>
                  <a:pt x="4028" y="7402"/>
                  <a:pt x="3010" y="9267"/>
                  <a:pt x="1928" y="11101"/>
                </a:cubicBezTo>
                <a:cubicBezTo>
                  <a:pt x="1097" y="12480"/>
                  <a:pt x="0" y="13578"/>
                  <a:pt x="1317" y="14973"/>
                </a:cubicBezTo>
                <a:cubicBezTo>
                  <a:pt x="3699" y="17481"/>
                  <a:pt x="6803" y="19314"/>
                  <a:pt x="10032" y="20490"/>
                </a:cubicBezTo>
                <a:cubicBezTo>
                  <a:pt x="10093" y="20513"/>
                  <a:pt x="10160" y="20523"/>
                  <a:pt x="10228" y="20523"/>
                </a:cubicBezTo>
                <a:cubicBezTo>
                  <a:pt x="10487" y="20523"/>
                  <a:pt x="10766" y="20369"/>
                  <a:pt x="10878" y="20145"/>
                </a:cubicBezTo>
                <a:cubicBezTo>
                  <a:pt x="12273" y="17512"/>
                  <a:pt x="13872" y="14957"/>
                  <a:pt x="15220" y="12292"/>
                </a:cubicBezTo>
                <a:cubicBezTo>
                  <a:pt x="16286" y="13060"/>
                  <a:pt x="17336" y="13844"/>
                  <a:pt x="18370" y="14628"/>
                </a:cubicBezTo>
                <a:cubicBezTo>
                  <a:pt x="18493" y="14724"/>
                  <a:pt x="18623" y="14765"/>
                  <a:pt x="18748" y="14765"/>
                </a:cubicBezTo>
                <a:cubicBezTo>
                  <a:pt x="19196" y="14765"/>
                  <a:pt x="19594" y="14235"/>
                  <a:pt x="19483" y="13781"/>
                </a:cubicBezTo>
                <a:cubicBezTo>
                  <a:pt x="18872" y="11164"/>
                  <a:pt x="18417" y="8530"/>
                  <a:pt x="18167" y="5850"/>
                </a:cubicBezTo>
                <a:cubicBezTo>
                  <a:pt x="18041" y="4534"/>
                  <a:pt x="18026" y="3201"/>
                  <a:pt x="17931" y="1869"/>
                </a:cubicBezTo>
                <a:cubicBezTo>
                  <a:pt x="17884" y="1101"/>
                  <a:pt x="17696" y="380"/>
                  <a:pt x="16881" y="98"/>
                </a:cubicBezTo>
                <a:cubicBezTo>
                  <a:pt x="16682" y="29"/>
                  <a:pt x="16465" y="1"/>
                  <a:pt x="16238" y="1"/>
                </a:cubicBezTo>
                <a:close/>
              </a:path>
            </a:pathLst>
          </a:custGeom>
          <a:solidFill>
            <a:srgbClr val="9EB2C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29" name="Google Shape;2829;p65"/>
          <p:cNvGrpSpPr/>
          <p:nvPr/>
        </p:nvGrpSpPr>
        <p:grpSpPr>
          <a:xfrm rot="-1437645">
            <a:off x="7627249" y="1595297"/>
            <a:ext cx="281847" cy="359233"/>
            <a:chOff x="1323907" y="3359888"/>
            <a:chExt cx="281854" cy="359242"/>
          </a:xfrm>
        </p:grpSpPr>
        <p:sp>
          <p:nvSpPr>
            <p:cNvPr id="2830" name="Google Shape;2830;p65"/>
            <p:cNvSpPr/>
            <p:nvPr/>
          </p:nvSpPr>
          <p:spPr>
            <a:xfrm>
              <a:off x="1352940" y="3424919"/>
              <a:ext cx="247034" cy="288922"/>
            </a:xfrm>
            <a:custGeom>
              <a:rect b="b" l="l" r="r" t="t"/>
              <a:pathLst>
                <a:path extrusionOk="0" h="11036" w="9436">
                  <a:moveTo>
                    <a:pt x="448" y="1"/>
                  </a:moveTo>
                  <a:cubicBezTo>
                    <a:pt x="203" y="1"/>
                    <a:pt x="1" y="178"/>
                    <a:pt x="1" y="404"/>
                  </a:cubicBezTo>
                  <a:lnTo>
                    <a:pt x="1" y="10637"/>
                  </a:lnTo>
                  <a:cubicBezTo>
                    <a:pt x="1" y="10858"/>
                    <a:pt x="203" y="11035"/>
                    <a:pt x="448" y="11035"/>
                  </a:cubicBezTo>
                  <a:lnTo>
                    <a:pt x="8989" y="11035"/>
                  </a:lnTo>
                  <a:cubicBezTo>
                    <a:pt x="9234" y="11035"/>
                    <a:pt x="9436" y="10858"/>
                    <a:pt x="9436" y="10637"/>
                  </a:cubicBezTo>
                  <a:lnTo>
                    <a:pt x="9436" y="404"/>
                  </a:lnTo>
                  <a:cubicBezTo>
                    <a:pt x="9436" y="178"/>
                    <a:pt x="9234" y="1"/>
                    <a:pt x="8989" y="1"/>
                  </a:cubicBezTo>
                  <a:close/>
                </a:path>
              </a:pathLst>
            </a:custGeom>
            <a:solidFill>
              <a:srgbClr val="F9FB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1" name="Google Shape;2831;p65"/>
            <p:cNvSpPr/>
            <p:nvPr/>
          </p:nvSpPr>
          <p:spPr>
            <a:xfrm>
              <a:off x="1329693" y="3395100"/>
              <a:ext cx="247034" cy="288922"/>
            </a:xfrm>
            <a:custGeom>
              <a:rect b="b" l="l" r="r" t="t"/>
              <a:pathLst>
                <a:path extrusionOk="0" h="11036" w="9436">
                  <a:moveTo>
                    <a:pt x="447" y="1"/>
                  </a:moveTo>
                  <a:cubicBezTo>
                    <a:pt x="197" y="1"/>
                    <a:pt x="0" y="179"/>
                    <a:pt x="0" y="405"/>
                  </a:cubicBezTo>
                  <a:lnTo>
                    <a:pt x="0" y="10637"/>
                  </a:lnTo>
                  <a:cubicBezTo>
                    <a:pt x="0" y="10858"/>
                    <a:pt x="202" y="11036"/>
                    <a:pt x="447" y="11036"/>
                  </a:cubicBezTo>
                  <a:lnTo>
                    <a:pt x="8988" y="11036"/>
                  </a:lnTo>
                  <a:cubicBezTo>
                    <a:pt x="9233" y="11036"/>
                    <a:pt x="9435" y="10858"/>
                    <a:pt x="9435" y="10637"/>
                  </a:cubicBezTo>
                  <a:lnTo>
                    <a:pt x="9435" y="405"/>
                  </a:lnTo>
                  <a:cubicBezTo>
                    <a:pt x="9435" y="179"/>
                    <a:pt x="9233" y="1"/>
                    <a:pt x="8988" y="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2" name="Google Shape;2832;p65"/>
            <p:cNvSpPr/>
            <p:nvPr/>
          </p:nvSpPr>
          <p:spPr>
            <a:xfrm>
              <a:off x="1553296" y="3395100"/>
              <a:ext cx="23431" cy="288922"/>
            </a:xfrm>
            <a:custGeom>
              <a:rect b="b" l="l" r="r" t="t"/>
              <a:pathLst>
                <a:path extrusionOk="0" h="11036" w="895">
                  <a:moveTo>
                    <a:pt x="1" y="1"/>
                  </a:moveTo>
                  <a:lnTo>
                    <a:pt x="1" y="11036"/>
                  </a:lnTo>
                  <a:lnTo>
                    <a:pt x="447" y="11036"/>
                  </a:lnTo>
                  <a:cubicBezTo>
                    <a:pt x="692" y="11036"/>
                    <a:pt x="894" y="10858"/>
                    <a:pt x="894" y="10637"/>
                  </a:cubicBezTo>
                  <a:lnTo>
                    <a:pt x="894" y="405"/>
                  </a:lnTo>
                  <a:cubicBezTo>
                    <a:pt x="894" y="179"/>
                    <a:pt x="692" y="1"/>
                    <a:pt x="447" y="1"/>
                  </a:cubicBezTo>
                  <a:close/>
                </a:path>
              </a:pathLst>
            </a:custGeom>
            <a:solidFill>
              <a:srgbClr val="FCFC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3" name="Google Shape;2833;p65"/>
            <p:cNvSpPr/>
            <p:nvPr/>
          </p:nvSpPr>
          <p:spPr>
            <a:xfrm>
              <a:off x="1368910" y="3473954"/>
              <a:ext cx="46705" cy="42176"/>
            </a:xfrm>
            <a:custGeom>
              <a:rect b="b" l="l" r="r" t="t"/>
              <a:pathLst>
                <a:path extrusionOk="0" h="1611" w="1784">
                  <a:moveTo>
                    <a:pt x="112" y="1"/>
                  </a:moveTo>
                  <a:cubicBezTo>
                    <a:pt x="49" y="1"/>
                    <a:pt x="1" y="47"/>
                    <a:pt x="1" y="112"/>
                  </a:cubicBezTo>
                  <a:lnTo>
                    <a:pt x="1" y="1505"/>
                  </a:lnTo>
                  <a:cubicBezTo>
                    <a:pt x="1" y="1564"/>
                    <a:pt x="49" y="1611"/>
                    <a:pt x="112" y="1611"/>
                  </a:cubicBezTo>
                  <a:cubicBezTo>
                    <a:pt x="115" y="1611"/>
                    <a:pt x="118" y="1611"/>
                    <a:pt x="121" y="1610"/>
                  </a:cubicBezTo>
                  <a:lnTo>
                    <a:pt x="1663" y="1610"/>
                  </a:lnTo>
                  <a:cubicBezTo>
                    <a:pt x="1666" y="1611"/>
                    <a:pt x="1669" y="1611"/>
                    <a:pt x="1672" y="1611"/>
                  </a:cubicBezTo>
                  <a:cubicBezTo>
                    <a:pt x="1730" y="1611"/>
                    <a:pt x="1779" y="1564"/>
                    <a:pt x="1783" y="1505"/>
                  </a:cubicBezTo>
                  <a:lnTo>
                    <a:pt x="1783" y="112"/>
                  </a:lnTo>
                  <a:cubicBezTo>
                    <a:pt x="1779" y="47"/>
                    <a:pt x="1730" y="1"/>
                    <a:pt x="1672" y="1"/>
                  </a:cubicBezTo>
                  <a:cubicBezTo>
                    <a:pt x="1669" y="1"/>
                    <a:pt x="1666" y="1"/>
                    <a:pt x="1663" y="1"/>
                  </a:cubicBezTo>
                  <a:lnTo>
                    <a:pt x="121" y="1"/>
                  </a:lnTo>
                  <a:cubicBezTo>
                    <a:pt x="118" y="1"/>
                    <a:pt x="115" y="1"/>
                    <a:pt x="112" y="1"/>
                  </a:cubicBezTo>
                  <a:close/>
                </a:path>
              </a:pathLst>
            </a:custGeom>
            <a:solidFill>
              <a:srgbClr val="E4EA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4" name="Google Shape;2834;p65"/>
            <p:cNvSpPr/>
            <p:nvPr/>
          </p:nvSpPr>
          <p:spPr>
            <a:xfrm>
              <a:off x="1368910" y="3541996"/>
              <a:ext cx="46705" cy="42176"/>
            </a:xfrm>
            <a:custGeom>
              <a:rect b="b" l="l" r="r" t="t"/>
              <a:pathLst>
                <a:path extrusionOk="0" h="1611" w="1784">
                  <a:moveTo>
                    <a:pt x="112" y="1"/>
                  </a:moveTo>
                  <a:cubicBezTo>
                    <a:pt x="49" y="1"/>
                    <a:pt x="1" y="47"/>
                    <a:pt x="1" y="107"/>
                  </a:cubicBezTo>
                  <a:lnTo>
                    <a:pt x="1" y="1500"/>
                  </a:lnTo>
                  <a:cubicBezTo>
                    <a:pt x="1" y="1562"/>
                    <a:pt x="54" y="1610"/>
                    <a:pt x="121" y="1610"/>
                  </a:cubicBezTo>
                  <a:lnTo>
                    <a:pt x="1663" y="1610"/>
                  </a:lnTo>
                  <a:cubicBezTo>
                    <a:pt x="1726" y="1610"/>
                    <a:pt x="1778" y="1562"/>
                    <a:pt x="1783" y="1500"/>
                  </a:cubicBezTo>
                  <a:lnTo>
                    <a:pt x="1783" y="107"/>
                  </a:lnTo>
                  <a:cubicBezTo>
                    <a:pt x="1779" y="47"/>
                    <a:pt x="1730" y="1"/>
                    <a:pt x="1672" y="1"/>
                  </a:cubicBezTo>
                  <a:cubicBezTo>
                    <a:pt x="1669" y="1"/>
                    <a:pt x="1666" y="1"/>
                    <a:pt x="1663" y="1"/>
                  </a:cubicBezTo>
                  <a:lnTo>
                    <a:pt x="121" y="1"/>
                  </a:lnTo>
                  <a:cubicBezTo>
                    <a:pt x="118" y="1"/>
                    <a:pt x="115" y="1"/>
                    <a:pt x="112" y="1"/>
                  </a:cubicBezTo>
                  <a:close/>
                </a:path>
              </a:pathLst>
            </a:custGeom>
            <a:solidFill>
              <a:srgbClr val="D7DD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5" name="Google Shape;2835;p65"/>
            <p:cNvSpPr/>
            <p:nvPr/>
          </p:nvSpPr>
          <p:spPr>
            <a:xfrm>
              <a:off x="1368910" y="3610038"/>
              <a:ext cx="46705" cy="42176"/>
            </a:xfrm>
            <a:custGeom>
              <a:rect b="b" l="l" r="r" t="t"/>
              <a:pathLst>
                <a:path extrusionOk="0" h="1611" w="1784">
                  <a:moveTo>
                    <a:pt x="112" y="1"/>
                  </a:moveTo>
                  <a:cubicBezTo>
                    <a:pt x="49" y="1"/>
                    <a:pt x="1" y="47"/>
                    <a:pt x="1" y="112"/>
                  </a:cubicBezTo>
                  <a:lnTo>
                    <a:pt x="1" y="1505"/>
                  </a:lnTo>
                  <a:cubicBezTo>
                    <a:pt x="1" y="1564"/>
                    <a:pt x="49" y="1611"/>
                    <a:pt x="112" y="1611"/>
                  </a:cubicBezTo>
                  <a:cubicBezTo>
                    <a:pt x="115" y="1611"/>
                    <a:pt x="118" y="1611"/>
                    <a:pt x="121" y="1610"/>
                  </a:cubicBezTo>
                  <a:lnTo>
                    <a:pt x="1663" y="1610"/>
                  </a:lnTo>
                  <a:cubicBezTo>
                    <a:pt x="1666" y="1611"/>
                    <a:pt x="1669" y="1611"/>
                    <a:pt x="1672" y="1611"/>
                  </a:cubicBezTo>
                  <a:cubicBezTo>
                    <a:pt x="1730" y="1611"/>
                    <a:pt x="1779" y="1564"/>
                    <a:pt x="1783" y="1505"/>
                  </a:cubicBezTo>
                  <a:lnTo>
                    <a:pt x="1783" y="112"/>
                  </a:lnTo>
                  <a:cubicBezTo>
                    <a:pt x="1779" y="47"/>
                    <a:pt x="1730" y="1"/>
                    <a:pt x="1672" y="1"/>
                  </a:cubicBezTo>
                  <a:cubicBezTo>
                    <a:pt x="1669" y="1"/>
                    <a:pt x="1666" y="1"/>
                    <a:pt x="1663" y="1"/>
                  </a:cubicBezTo>
                  <a:lnTo>
                    <a:pt x="121" y="1"/>
                  </a:lnTo>
                  <a:cubicBezTo>
                    <a:pt x="118" y="1"/>
                    <a:pt x="115" y="1"/>
                    <a:pt x="112" y="1"/>
                  </a:cubicBezTo>
                  <a:close/>
                </a:path>
              </a:pathLst>
            </a:custGeom>
            <a:solidFill>
              <a:srgbClr val="D9E1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6" name="Google Shape;2836;p65"/>
            <p:cNvSpPr/>
            <p:nvPr/>
          </p:nvSpPr>
          <p:spPr>
            <a:xfrm>
              <a:off x="1357731" y="3386435"/>
              <a:ext cx="77755" cy="36390"/>
            </a:xfrm>
            <a:custGeom>
              <a:rect b="b" l="l" r="r" t="t"/>
              <a:pathLst>
                <a:path extrusionOk="0" h="1390" w="2970">
                  <a:moveTo>
                    <a:pt x="442" y="1"/>
                  </a:moveTo>
                  <a:cubicBezTo>
                    <a:pt x="197" y="1"/>
                    <a:pt x="0" y="178"/>
                    <a:pt x="0" y="394"/>
                  </a:cubicBezTo>
                  <a:lnTo>
                    <a:pt x="0" y="1211"/>
                  </a:lnTo>
                  <a:cubicBezTo>
                    <a:pt x="10" y="1314"/>
                    <a:pt x="91" y="1389"/>
                    <a:pt x="193" y="1389"/>
                  </a:cubicBezTo>
                  <a:cubicBezTo>
                    <a:pt x="196" y="1389"/>
                    <a:pt x="199" y="1389"/>
                    <a:pt x="202" y="1389"/>
                  </a:cubicBezTo>
                  <a:lnTo>
                    <a:pt x="2767" y="1389"/>
                  </a:lnTo>
                  <a:cubicBezTo>
                    <a:pt x="2770" y="1389"/>
                    <a:pt x="2773" y="1389"/>
                    <a:pt x="2776" y="1389"/>
                  </a:cubicBezTo>
                  <a:cubicBezTo>
                    <a:pt x="2878" y="1389"/>
                    <a:pt x="2965" y="1309"/>
                    <a:pt x="2969" y="1206"/>
                  </a:cubicBezTo>
                  <a:lnTo>
                    <a:pt x="2969" y="394"/>
                  </a:lnTo>
                  <a:cubicBezTo>
                    <a:pt x="2969" y="178"/>
                    <a:pt x="2767" y="1"/>
                    <a:pt x="2527" y="1"/>
                  </a:cubicBezTo>
                  <a:close/>
                </a:path>
              </a:pathLst>
            </a:custGeom>
            <a:solidFill>
              <a:srgbClr val="A2B0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7" name="Google Shape;2837;p65"/>
            <p:cNvSpPr/>
            <p:nvPr/>
          </p:nvSpPr>
          <p:spPr>
            <a:xfrm>
              <a:off x="1400614" y="3386304"/>
              <a:ext cx="34872" cy="36390"/>
            </a:xfrm>
            <a:custGeom>
              <a:rect b="b" l="l" r="r" t="t"/>
              <a:pathLst>
                <a:path extrusionOk="0" h="1390" w="1332">
                  <a:moveTo>
                    <a:pt x="236" y="1389"/>
                  </a:moveTo>
                  <a:cubicBezTo>
                    <a:pt x="239" y="1389"/>
                    <a:pt x="242" y="1389"/>
                    <a:pt x="245" y="1389"/>
                  </a:cubicBezTo>
                  <a:cubicBezTo>
                    <a:pt x="248" y="1389"/>
                    <a:pt x="251" y="1389"/>
                    <a:pt x="254" y="1389"/>
                  </a:cubicBezTo>
                  <a:close/>
                  <a:moveTo>
                    <a:pt x="1" y="1"/>
                  </a:moveTo>
                  <a:cubicBezTo>
                    <a:pt x="241" y="1"/>
                    <a:pt x="443" y="183"/>
                    <a:pt x="443" y="399"/>
                  </a:cubicBezTo>
                  <a:lnTo>
                    <a:pt x="443" y="1211"/>
                  </a:lnTo>
                  <a:cubicBezTo>
                    <a:pt x="433" y="1307"/>
                    <a:pt x="352" y="1385"/>
                    <a:pt x="254" y="1389"/>
                  </a:cubicBezTo>
                  <a:lnTo>
                    <a:pt x="1129" y="1389"/>
                  </a:lnTo>
                  <a:cubicBezTo>
                    <a:pt x="1132" y="1389"/>
                    <a:pt x="1135" y="1389"/>
                    <a:pt x="1138" y="1389"/>
                  </a:cubicBezTo>
                  <a:cubicBezTo>
                    <a:pt x="1240" y="1389"/>
                    <a:pt x="1322" y="1309"/>
                    <a:pt x="1331" y="1211"/>
                  </a:cubicBezTo>
                  <a:lnTo>
                    <a:pt x="1331" y="395"/>
                  </a:lnTo>
                  <a:cubicBezTo>
                    <a:pt x="1331" y="178"/>
                    <a:pt x="1134" y="1"/>
                    <a:pt x="889" y="1"/>
                  </a:cubicBezTo>
                  <a:close/>
                </a:path>
              </a:pathLst>
            </a:custGeom>
            <a:solidFill>
              <a:srgbClr val="98A9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8" name="Google Shape;2838;p65"/>
            <p:cNvSpPr/>
            <p:nvPr/>
          </p:nvSpPr>
          <p:spPr>
            <a:xfrm>
              <a:off x="1323907" y="3389917"/>
              <a:ext cx="281854" cy="329214"/>
            </a:xfrm>
            <a:custGeom>
              <a:rect b="b" l="l" r="r" t="t"/>
              <a:pathLst>
                <a:path extrusionOk="0" h="12575" w="10766">
                  <a:moveTo>
                    <a:pt x="8199" y="1"/>
                  </a:moveTo>
                  <a:cubicBezTo>
                    <a:pt x="7939" y="1"/>
                    <a:pt x="7940" y="406"/>
                    <a:pt x="8203" y="406"/>
                  </a:cubicBezTo>
                  <a:cubicBezTo>
                    <a:pt x="8210" y="406"/>
                    <a:pt x="8217" y="406"/>
                    <a:pt x="8225" y="406"/>
                  </a:cubicBezTo>
                  <a:lnTo>
                    <a:pt x="9209" y="406"/>
                  </a:lnTo>
                  <a:cubicBezTo>
                    <a:pt x="9215" y="405"/>
                    <a:pt x="9221" y="405"/>
                    <a:pt x="9226" y="405"/>
                  </a:cubicBezTo>
                  <a:cubicBezTo>
                    <a:pt x="9334" y="405"/>
                    <a:pt x="9426" y="493"/>
                    <a:pt x="9430" y="603"/>
                  </a:cubicBezTo>
                  <a:lnTo>
                    <a:pt x="9430" y="10840"/>
                  </a:lnTo>
                  <a:cubicBezTo>
                    <a:pt x="9426" y="10950"/>
                    <a:pt x="9334" y="11038"/>
                    <a:pt x="9226" y="11038"/>
                  </a:cubicBezTo>
                  <a:cubicBezTo>
                    <a:pt x="9221" y="11038"/>
                    <a:pt x="9215" y="11037"/>
                    <a:pt x="9209" y="11037"/>
                  </a:cubicBezTo>
                  <a:lnTo>
                    <a:pt x="668" y="11037"/>
                  </a:lnTo>
                  <a:cubicBezTo>
                    <a:pt x="662" y="11037"/>
                    <a:pt x="656" y="11038"/>
                    <a:pt x="651" y="11038"/>
                  </a:cubicBezTo>
                  <a:cubicBezTo>
                    <a:pt x="539" y="11038"/>
                    <a:pt x="451" y="10950"/>
                    <a:pt x="442" y="10840"/>
                  </a:cubicBezTo>
                  <a:lnTo>
                    <a:pt x="442" y="10018"/>
                  </a:lnTo>
                  <a:cubicBezTo>
                    <a:pt x="430" y="9884"/>
                    <a:pt x="326" y="9817"/>
                    <a:pt x="221" y="9817"/>
                  </a:cubicBezTo>
                  <a:cubicBezTo>
                    <a:pt x="117" y="9817"/>
                    <a:pt x="12" y="9884"/>
                    <a:pt x="0" y="10018"/>
                  </a:cubicBezTo>
                  <a:lnTo>
                    <a:pt x="0" y="10835"/>
                  </a:lnTo>
                  <a:cubicBezTo>
                    <a:pt x="0" y="11167"/>
                    <a:pt x="298" y="11436"/>
                    <a:pt x="668" y="11436"/>
                  </a:cubicBezTo>
                  <a:lnTo>
                    <a:pt x="889" y="11436"/>
                  </a:lnTo>
                  <a:lnTo>
                    <a:pt x="889" y="11974"/>
                  </a:lnTo>
                  <a:cubicBezTo>
                    <a:pt x="889" y="12305"/>
                    <a:pt x="1191" y="12574"/>
                    <a:pt x="1557" y="12574"/>
                  </a:cubicBezTo>
                  <a:lnTo>
                    <a:pt x="10098" y="12574"/>
                  </a:lnTo>
                  <a:cubicBezTo>
                    <a:pt x="10468" y="12574"/>
                    <a:pt x="10766" y="12300"/>
                    <a:pt x="10766" y="11974"/>
                  </a:cubicBezTo>
                  <a:lnTo>
                    <a:pt x="10766" y="11714"/>
                  </a:lnTo>
                  <a:cubicBezTo>
                    <a:pt x="10754" y="11580"/>
                    <a:pt x="10649" y="11512"/>
                    <a:pt x="10545" y="11512"/>
                  </a:cubicBezTo>
                  <a:cubicBezTo>
                    <a:pt x="10440" y="11512"/>
                    <a:pt x="10336" y="11580"/>
                    <a:pt x="10324" y="11714"/>
                  </a:cubicBezTo>
                  <a:lnTo>
                    <a:pt x="10324" y="11974"/>
                  </a:lnTo>
                  <a:cubicBezTo>
                    <a:pt x="10315" y="12086"/>
                    <a:pt x="10223" y="12176"/>
                    <a:pt x="10107" y="12176"/>
                  </a:cubicBezTo>
                  <a:cubicBezTo>
                    <a:pt x="10104" y="12176"/>
                    <a:pt x="10101" y="12176"/>
                    <a:pt x="10098" y="12175"/>
                  </a:cubicBezTo>
                  <a:lnTo>
                    <a:pt x="1557" y="12175"/>
                  </a:lnTo>
                  <a:cubicBezTo>
                    <a:pt x="1554" y="12176"/>
                    <a:pt x="1551" y="12176"/>
                    <a:pt x="1548" y="12176"/>
                  </a:cubicBezTo>
                  <a:cubicBezTo>
                    <a:pt x="1436" y="12176"/>
                    <a:pt x="1340" y="12086"/>
                    <a:pt x="1336" y="11974"/>
                  </a:cubicBezTo>
                  <a:lnTo>
                    <a:pt x="1336" y="11436"/>
                  </a:lnTo>
                  <a:lnTo>
                    <a:pt x="9209" y="11436"/>
                  </a:lnTo>
                  <a:cubicBezTo>
                    <a:pt x="9579" y="11436"/>
                    <a:pt x="9877" y="11167"/>
                    <a:pt x="9877" y="10835"/>
                  </a:cubicBezTo>
                  <a:lnTo>
                    <a:pt x="9877" y="1539"/>
                  </a:lnTo>
                  <a:lnTo>
                    <a:pt x="10098" y="1539"/>
                  </a:lnTo>
                  <a:cubicBezTo>
                    <a:pt x="10101" y="1539"/>
                    <a:pt x="10105" y="1539"/>
                    <a:pt x="10108" y="1539"/>
                  </a:cubicBezTo>
                  <a:cubicBezTo>
                    <a:pt x="10223" y="1539"/>
                    <a:pt x="10315" y="1624"/>
                    <a:pt x="10324" y="1741"/>
                  </a:cubicBezTo>
                  <a:lnTo>
                    <a:pt x="10324" y="10854"/>
                  </a:lnTo>
                  <a:cubicBezTo>
                    <a:pt x="10329" y="10967"/>
                    <a:pt x="10424" y="11051"/>
                    <a:pt x="10536" y="11051"/>
                  </a:cubicBezTo>
                  <a:cubicBezTo>
                    <a:pt x="10539" y="11051"/>
                    <a:pt x="10542" y="11051"/>
                    <a:pt x="10545" y="11051"/>
                  </a:cubicBezTo>
                  <a:cubicBezTo>
                    <a:pt x="10548" y="11051"/>
                    <a:pt x="10551" y="11051"/>
                    <a:pt x="10554" y="11051"/>
                  </a:cubicBezTo>
                  <a:cubicBezTo>
                    <a:pt x="10666" y="11051"/>
                    <a:pt x="10761" y="10966"/>
                    <a:pt x="10766" y="10850"/>
                  </a:cubicBezTo>
                  <a:lnTo>
                    <a:pt x="10766" y="1736"/>
                  </a:lnTo>
                  <a:cubicBezTo>
                    <a:pt x="10766" y="1405"/>
                    <a:pt x="10468" y="1136"/>
                    <a:pt x="10098" y="1136"/>
                  </a:cubicBezTo>
                  <a:lnTo>
                    <a:pt x="9877" y="1136"/>
                  </a:lnTo>
                  <a:lnTo>
                    <a:pt x="9877" y="603"/>
                  </a:lnTo>
                  <a:cubicBezTo>
                    <a:pt x="9877" y="271"/>
                    <a:pt x="9575" y="2"/>
                    <a:pt x="9209" y="2"/>
                  </a:cubicBezTo>
                  <a:lnTo>
                    <a:pt x="8225" y="2"/>
                  </a:lnTo>
                  <a:cubicBezTo>
                    <a:pt x="8216" y="1"/>
                    <a:pt x="8207" y="1"/>
                    <a:pt x="8199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9" name="Google Shape;2839;p65"/>
            <p:cNvSpPr/>
            <p:nvPr/>
          </p:nvSpPr>
          <p:spPr>
            <a:xfrm>
              <a:off x="1323907" y="3359888"/>
              <a:ext cx="196219" cy="274471"/>
            </a:xfrm>
            <a:custGeom>
              <a:rect b="b" l="l" r="r" t="t"/>
              <a:pathLst>
                <a:path extrusionOk="0" h="10484" w="7495">
                  <a:moveTo>
                    <a:pt x="3069" y="409"/>
                  </a:moveTo>
                  <a:cubicBezTo>
                    <a:pt x="3142" y="409"/>
                    <a:pt x="3205" y="470"/>
                    <a:pt x="3209" y="544"/>
                  </a:cubicBezTo>
                  <a:lnTo>
                    <a:pt x="3209" y="813"/>
                  </a:lnTo>
                  <a:lnTo>
                    <a:pt x="2344" y="813"/>
                  </a:lnTo>
                  <a:lnTo>
                    <a:pt x="2344" y="544"/>
                  </a:lnTo>
                  <a:lnTo>
                    <a:pt x="2349" y="544"/>
                  </a:lnTo>
                  <a:cubicBezTo>
                    <a:pt x="2354" y="470"/>
                    <a:pt x="2417" y="409"/>
                    <a:pt x="2490" y="409"/>
                  </a:cubicBezTo>
                  <a:cubicBezTo>
                    <a:pt x="2493" y="409"/>
                    <a:pt x="2495" y="409"/>
                    <a:pt x="2498" y="409"/>
                  </a:cubicBezTo>
                  <a:lnTo>
                    <a:pt x="3060" y="409"/>
                  </a:lnTo>
                  <a:cubicBezTo>
                    <a:pt x="3063" y="409"/>
                    <a:pt x="3066" y="409"/>
                    <a:pt x="3069" y="409"/>
                  </a:cubicBezTo>
                  <a:close/>
                  <a:moveTo>
                    <a:pt x="3833" y="1211"/>
                  </a:moveTo>
                  <a:cubicBezTo>
                    <a:pt x="3940" y="1211"/>
                    <a:pt x="4031" y="1296"/>
                    <a:pt x="4040" y="1408"/>
                  </a:cubicBezTo>
                  <a:lnTo>
                    <a:pt x="4040" y="2201"/>
                  </a:lnTo>
                  <a:lnTo>
                    <a:pt x="1518" y="2201"/>
                  </a:lnTo>
                  <a:lnTo>
                    <a:pt x="1518" y="1408"/>
                  </a:lnTo>
                  <a:cubicBezTo>
                    <a:pt x="1523" y="1296"/>
                    <a:pt x="1614" y="1211"/>
                    <a:pt x="1725" y="1211"/>
                  </a:cubicBezTo>
                  <a:cubicBezTo>
                    <a:pt x="1728" y="1211"/>
                    <a:pt x="1731" y="1211"/>
                    <a:pt x="1734" y="1211"/>
                  </a:cubicBezTo>
                  <a:lnTo>
                    <a:pt x="3824" y="1211"/>
                  </a:lnTo>
                  <a:cubicBezTo>
                    <a:pt x="3827" y="1211"/>
                    <a:pt x="3830" y="1211"/>
                    <a:pt x="3833" y="1211"/>
                  </a:cubicBezTo>
                  <a:close/>
                  <a:moveTo>
                    <a:pt x="2498" y="1"/>
                  </a:moveTo>
                  <a:cubicBezTo>
                    <a:pt x="2167" y="1"/>
                    <a:pt x="1902" y="241"/>
                    <a:pt x="1902" y="539"/>
                  </a:cubicBezTo>
                  <a:lnTo>
                    <a:pt x="1902" y="808"/>
                  </a:lnTo>
                  <a:lnTo>
                    <a:pt x="1734" y="808"/>
                  </a:lnTo>
                  <a:cubicBezTo>
                    <a:pt x="1730" y="808"/>
                    <a:pt x="1725" y="808"/>
                    <a:pt x="1721" y="808"/>
                  </a:cubicBezTo>
                  <a:cubicBezTo>
                    <a:pt x="1481" y="808"/>
                    <a:pt x="1261" y="932"/>
                    <a:pt x="1139" y="1144"/>
                  </a:cubicBezTo>
                  <a:lnTo>
                    <a:pt x="668" y="1144"/>
                  </a:lnTo>
                  <a:cubicBezTo>
                    <a:pt x="298" y="1144"/>
                    <a:pt x="0" y="1413"/>
                    <a:pt x="0" y="1745"/>
                  </a:cubicBezTo>
                  <a:lnTo>
                    <a:pt x="0" y="10281"/>
                  </a:lnTo>
                  <a:cubicBezTo>
                    <a:pt x="5" y="10398"/>
                    <a:pt x="100" y="10483"/>
                    <a:pt x="212" y="10483"/>
                  </a:cubicBezTo>
                  <a:cubicBezTo>
                    <a:pt x="215" y="10483"/>
                    <a:pt x="218" y="10483"/>
                    <a:pt x="221" y="10483"/>
                  </a:cubicBezTo>
                  <a:lnTo>
                    <a:pt x="226" y="10483"/>
                  </a:lnTo>
                  <a:cubicBezTo>
                    <a:pt x="229" y="10483"/>
                    <a:pt x="232" y="10483"/>
                    <a:pt x="235" y="10483"/>
                  </a:cubicBezTo>
                  <a:cubicBezTo>
                    <a:pt x="346" y="10483"/>
                    <a:pt x="442" y="10398"/>
                    <a:pt x="447" y="10281"/>
                  </a:cubicBezTo>
                  <a:lnTo>
                    <a:pt x="447" y="1750"/>
                  </a:lnTo>
                  <a:cubicBezTo>
                    <a:pt x="451" y="1635"/>
                    <a:pt x="543" y="1547"/>
                    <a:pt x="651" y="1547"/>
                  </a:cubicBezTo>
                  <a:cubicBezTo>
                    <a:pt x="657" y="1547"/>
                    <a:pt x="662" y="1547"/>
                    <a:pt x="668" y="1548"/>
                  </a:cubicBezTo>
                  <a:lnTo>
                    <a:pt x="1071" y="1548"/>
                  </a:lnTo>
                  <a:lnTo>
                    <a:pt x="1071" y="2220"/>
                  </a:lnTo>
                  <a:cubicBezTo>
                    <a:pt x="1071" y="2432"/>
                    <a:pt x="1264" y="2600"/>
                    <a:pt x="1499" y="2600"/>
                  </a:cubicBezTo>
                  <a:lnTo>
                    <a:pt x="4059" y="2600"/>
                  </a:lnTo>
                  <a:cubicBezTo>
                    <a:pt x="4295" y="2600"/>
                    <a:pt x="4487" y="2432"/>
                    <a:pt x="4487" y="2220"/>
                  </a:cubicBezTo>
                  <a:lnTo>
                    <a:pt x="4487" y="1543"/>
                  </a:lnTo>
                  <a:lnTo>
                    <a:pt x="7273" y="1543"/>
                  </a:lnTo>
                  <a:cubicBezTo>
                    <a:pt x="7279" y="1543"/>
                    <a:pt x="7285" y="1544"/>
                    <a:pt x="7291" y="1544"/>
                  </a:cubicBezTo>
                  <a:cubicBezTo>
                    <a:pt x="7403" y="1544"/>
                    <a:pt x="7494" y="1455"/>
                    <a:pt x="7494" y="1341"/>
                  </a:cubicBezTo>
                  <a:cubicBezTo>
                    <a:pt x="7494" y="1234"/>
                    <a:pt x="7407" y="1143"/>
                    <a:pt x="7297" y="1143"/>
                  </a:cubicBezTo>
                  <a:cubicBezTo>
                    <a:pt x="7289" y="1143"/>
                    <a:pt x="7281" y="1143"/>
                    <a:pt x="7273" y="1144"/>
                  </a:cubicBezTo>
                  <a:lnTo>
                    <a:pt x="4415" y="1144"/>
                  </a:lnTo>
                  <a:cubicBezTo>
                    <a:pt x="4292" y="932"/>
                    <a:pt x="4073" y="808"/>
                    <a:pt x="3833" y="808"/>
                  </a:cubicBezTo>
                  <a:cubicBezTo>
                    <a:pt x="3828" y="808"/>
                    <a:pt x="3824" y="808"/>
                    <a:pt x="3819" y="808"/>
                  </a:cubicBezTo>
                  <a:lnTo>
                    <a:pt x="3651" y="808"/>
                  </a:lnTo>
                  <a:lnTo>
                    <a:pt x="3651" y="539"/>
                  </a:lnTo>
                  <a:cubicBezTo>
                    <a:pt x="3651" y="246"/>
                    <a:pt x="3387" y="1"/>
                    <a:pt x="3055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0" name="Google Shape;2840;p65"/>
            <p:cNvSpPr/>
            <p:nvPr/>
          </p:nvSpPr>
          <p:spPr>
            <a:xfrm>
              <a:off x="1436690" y="3477070"/>
              <a:ext cx="106579" cy="10681"/>
            </a:xfrm>
            <a:custGeom>
              <a:rect b="b" l="l" r="r" t="t"/>
              <a:pathLst>
                <a:path extrusionOk="0" h="408" w="4071">
                  <a:moveTo>
                    <a:pt x="263" y="1"/>
                  </a:moveTo>
                  <a:cubicBezTo>
                    <a:pt x="0" y="1"/>
                    <a:pt x="0" y="407"/>
                    <a:pt x="263" y="407"/>
                  </a:cubicBezTo>
                  <a:cubicBezTo>
                    <a:pt x="272" y="407"/>
                    <a:pt x="281" y="407"/>
                    <a:pt x="290" y="406"/>
                  </a:cubicBezTo>
                  <a:lnTo>
                    <a:pt x="3849" y="406"/>
                  </a:lnTo>
                  <a:cubicBezTo>
                    <a:pt x="3855" y="406"/>
                    <a:pt x="3861" y="406"/>
                    <a:pt x="3866" y="406"/>
                  </a:cubicBezTo>
                  <a:cubicBezTo>
                    <a:pt x="3975" y="406"/>
                    <a:pt x="4070" y="318"/>
                    <a:pt x="4070" y="204"/>
                  </a:cubicBezTo>
                  <a:cubicBezTo>
                    <a:pt x="4070" y="90"/>
                    <a:pt x="3975" y="2"/>
                    <a:pt x="3866" y="2"/>
                  </a:cubicBezTo>
                  <a:cubicBezTo>
                    <a:pt x="3861" y="2"/>
                    <a:pt x="3855" y="2"/>
                    <a:pt x="3849" y="2"/>
                  </a:cubicBezTo>
                  <a:lnTo>
                    <a:pt x="290" y="2"/>
                  </a:lnTo>
                  <a:cubicBezTo>
                    <a:pt x="281" y="1"/>
                    <a:pt x="272" y="1"/>
                    <a:pt x="263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1" name="Google Shape;2841;p65"/>
            <p:cNvSpPr/>
            <p:nvPr/>
          </p:nvSpPr>
          <p:spPr>
            <a:xfrm>
              <a:off x="1436690" y="3499585"/>
              <a:ext cx="106579" cy="10551"/>
            </a:xfrm>
            <a:custGeom>
              <a:rect b="b" l="l" r="r" t="t"/>
              <a:pathLst>
                <a:path extrusionOk="0" h="403" w="4071">
                  <a:moveTo>
                    <a:pt x="3872" y="1"/>
                  </a:moveTo>
                  <a:cubicBezTo>
                    <a:pt x="3865" y="1"/>
                    <a:pt x="3857" y="1"/>
                    <a:pt x="3849" y="2"/>
                  </a:cubicBezTo>
                  <a:lnTo>
                    <a:pt x="290" y="2"/>
                  </a:lnTo>
                  <a:cubicBezTo>
                    <a:pt x="280" y="1"/>
                    <a:pt x="272" y="1"/>
                    <a:pt x="263" y="1"/>
                  </a:cubicBezTo>
                  <a:cubicBezTo>
                    <a:pt x="1" y="1"/>
                    <a:pt x="1" y="402"/>
                    <a:pt x="263" y="402"/>
                  </a:cubicBezTo>
                  <a:cubicBezTo>
                    <a:pt x="272" y="402"/>
                    <a:pt x="280" y="402"/>
                    <a:pt x="290" y="401"/>
                  </a:cubicBezTo>
                  <a:lnTo>
                    <a:pt x="3849" y="401"/>
                  </a:lnTo>
                  <a:cubicBezTo>
                    <a:pt x="3857" y="402"/>
                    <a:pt x="3865" y="402"/>
                    <a:pt x="3872" y="402"/>
                  </a:cubicBezTo>
                  <a:cubicBezTo>
                    <a:pt x="3978" y="402"/>
                    <a:pt x="4070" y="311"/>
                    <a:pt x="4070" y="204"/>
                  </a:cubicBezTo>
                  <a:cubicBezTo>
                    <a:pt x="4070" y="92"/>
                    <a:pt x="3978" y="1"/>
                    <a:pt x="3872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2" name="Google Shape;2842;p65"/>
            <p:cNvSpPr/>
            <p:nvPr/>
          </p:nvSpPr>
          <p:spPr>
            <a:xfrm>
              <a:off x="1436690" y="3545112"/>
              <a:ext cx="106579" cy="10681"/>
            </a:xfrm>
            <a:custGeom>
              <a:rect b="b" l="l" r="r" t="t"/>
              <a:pathLst>
                <a:path extrusionOk="0" h="408" w="4071">
                  <a:moveTo>
                    <a:pt x="263" y="1"/>
                  </a:moveTo>
                  <a:cubicBezTo>
                    <a:pt x="0" y="1"/>
                    <a:pt x="0" y="407"/>
                    <a:pt x="263" y="407"/>
                  </a:cubicBezTo>
                  <a:cubicBezTo>
                    <a:pt x="272" y="407"/>
                    <a:pt x="281" y="407"/>
                    <a:pt x="290" y="406"/>
                  </a:cubicBezTo>
                  <a:lnTo>
                    <a:pt x="3849" y="406"/>
                  </a:lnTo>
                  <a:cubicBezTo>
                    <a:pt x="3855" y="406"/>
                    <a:pt x="3861" y="406"/>
                    <a:pt x="3866" y="406"/>
                  </a:cubicBezTo>
                  <a:cubicBezTo>
                    <a:pt x="3975" y="406"/>
                    <a:pt x="4070" y="318"/>
                    <a:pt x="4070" y="204"/>
                  </a:cubicBezTo>
                  <a:cubicBezTo>
                    <a:pt x="4070" y="90"/>
                    <a:pt x="3975" y="1"/>
                    <a:pt x="3866" y="1"/>
                  </a:cubicBezTo>
                  <a:cubicBezTo>
                    <a:pt x="3861" y="1"/>
                    <a:pt x="3855" y="2"/>
                    <a:pt x="3849" y="2"/>
                  </a:cubicBezTo>
                  <a:lnTo>
                    <a:pt x="290" y="2"/>
                  </a:lnTo>
                  <a:cubicBezTo>
                    <a:pt x="281" y="1"/>
                    <a:pt x="272" y="1"/>
                    <a:pt x="263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3" name="Google Shape;2843;p65"/>
            <p:cNvSpPr/>
            <p:nvPr/>
          </p:nvSpPr>
          <p:spPr>
            <a:xfrm>
              <a:off x="1436690" y="3567626"/>
              <a:ext cx="106579" cy="10551"/>
            </a:xfrm>
            <a:custGeom>
              <a:rect b="b" l="l" r="r" t="t"/>
              <a:pathLst>
                <a:path extrusionOk="0" h="403" w="4071">
                  <a:moveTo>
                    <a:pt x="3872" y="1"/>
                  </a:moveTo>
                  <a:cubicBezTo>
                    <a:pt x="3865" y="1"/>
                    <a:pt x="3857" y="1"/>
                    <a:pt x="3849" y="2"/>
                  </a:cubicBezTo>
                  <a:lnTo>
                    <a:pt x="290" y="2"/>
                  </a:lnTo>
                  <a:cubicBezTo>
                    <a:pt x="280" y="1"/>
                    <a:pt x="272" y="1"/>
                    <a:pt x="263" y="1"/>
                  </a:cubicBezTo>
                  <a:cubicBezTo>
                    <a:pt x="1" y="1"/>
                    <a:pt x="1" y="402"/>
                    <a:pt x="263" y="402"/>
                  </a:cubicBezTo>
                  <a:cubicBezTo>
                    <a:pt x="272" y="402"/>
                    <a:pt x="280" y="402"/>
                    <a:pt x="290" y="401"/>
                  </a:cubicBezTo>
                  <a:lnTo>
                    <a:pt x="3849" y="401"/>
                  </a:lnTo>
                  <a:cubicBezTo>
                    <a:pt x="3857" y="402"/>
                    <a:pt x="3865" y="402"/>
                    <a:pt x="3872" y="402"/>
                  </a:cubicBezTo>
                  <a:cubicBezTo>
                    <a:pt x="3978" y="402"/>
                    <a:pt x="4070" y="311"/>
                    <a:pt x="4070" y="199"/>
                  </a:cubicBezTo>
                  <a:cubicBezTo>
                    <a:pt x="4070" y="92"/>
                    <a:pt x="3978" y="1"/>
                    <a:pt x="3872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4" name="Google Shape;2844;p65"/>
            <p:cNvSpPr/>
            <p:nvPr/>
          </p:nvSpPr>
          <p:spPr>
            <a:xfrm>
              <a:off x="1436664" y="3613153"/>
              <a:ext cx="106605" cy="10655"/>
            </a:xfrm>
            <a:custGeom>
              <a:rect b="b" l="l" r="r" t="t"/>
              <a:pathLst>
                <a:path extrusionOk="0" h="407" w="4072">
                  <a:moveTo>
                    <a:pt x="264" y="1"/>
                  </a:moveTo>
                  <a:cubicBezTo>
                    <a:pt x="0" y="1"/>
                    <a:pt x="2" y="407"/>
                    <a:pt x="268" y="407"/>
                  </a:cubicBezTo>
                  <a:cubicBezTo>
                    <a:pt x="275" y="407"/>
                    <a:pt x="283" y="406"/>
                    <a:pt x="291" y="406"/>
                  </a:cubicBezTo>
                  <a:lnTo>
                    <a:pt x="3850" y="406"/>
                  </a:lnTo>
                  <a:cubicBezTo>
                    <a:pt x="3856" y="406"/>
                    <a:pt x="3862" y="406"/>
                    <a:pt x="3867" y="406"/>
                  </a:cubicBezTo>
                  <a:cubicBezTo>
                    <a:pt x="3976" y="406"/>
                    <a:pt x="4071" y="318"/>
                    <a:pt x="4071" y="204"/>
                  </a:cubicBezTo>
                  <a:cubicBezTo>
                    <a:pt x="4071" y="90"/>
                    <a:pt x="3976" y="1"/>
                    <a:pt x="3867" y="1"/>
                  </a:cubicBezTo>
                  <a:cubicBezTo>
                    <a:pt x="3862" y="1"/>
                    <a:pt x="3856" y="2"/>
                    <a:pt x="3850" y="2"/>
                  </a:cubicBezTo>
                  <a:lnTo>
                    <a:pt x="291" y="2"/>
                  </a:lnTo>
                  <a:cubicBezTo>
                    <a:pt x="281" y="1"/>
                    <a:pt x="273" y="1"/>
                    <a:pt x="264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5" name="Google Shape;2845;p65"/>
            <p:cNvSpPr/>
            <p:nvPr/>
          </p:nvSpPr>
          <p:spPr>
            <a:xfrm>
              <a:off x="1436690" y="3635668"/>
              <a:ext cx="106579" cy="10551"/>
            </a:xfrm>
            <a:custGeom>
              <a:rect b="b" l="l" r="r" t="t"/>
              <a:pathLst>
                <a:path extrusionOk="0" h="403" w="4071">
                  <a:moveTo>
                    <a:pt x="3872" y="1"/>
                  </a:moveTo>
                  <a:cubicBezTo>
                    <a:pt x="3865" y="1"/>
                    <a:pt x="3857" y="1"/>
                    <a:pt x="3849" y="2"/>
                  </a:cubicBezTo>
                  <a:lnTo>
                    <a:pt x="290" y="2"/>
                  </a:lnTo>
                  <a:cubicBezTo>
                    <a:pt x="280" y="1"/>
                    <a:pt x="272" y="1"/>
                    <a:pt x="263" y="1"/>
                  </a:cubicBezTo>
                  <a:cubicBezTo>
                    <a:pt x="1" y="1"/>
                    <a:pt x="1" y="402"/>
                    <a:pt x="263" y="402"/>
                  </a:cubicBezTo>
                  <a:cubicBezTo>
                    <a:pt x="272" y="402"/>
                    <a:pt x="280" y="402"/>
                    <a:pt x="290" y="401"/>
                  </a:cubicBezTo>
                  <a:lnTo>
                    <a:pt x="3849" y="401"/>
                  </a:lnTo>
                  <a:cubicBezTo>
                    <a:pt x="3855" y="401"/>
                    <a:pt x="3861" y="402"/>
                    <a:pt x="3866" y="402"/>
                  </a:cubicBezTo>
                  <a:cubicBezTo>
                    <a:pt x="3975" y="402"/>
                    <a:pt x="4070" y="313"/>
                    <a:pt x="4070" y="199"/>
                  </a:cubicBezTo>
                  <a:cubicBezTo>
                    <a:pt x="4070" y="91"/>
                    <a:pt x="3978" y="1"/>
                    <a:pt x="3872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6" name="Google Shape;2846;p65"/>
            <p:cNvSpPr/>
            <p:nvPr/>
          </p:nvSpPr>
          <p:spPr>
            <a:xfrm>
              <a:off x="1363124" y="3467671"/>
              <a:ext cx="72859" cy="53748"/>
            </a:xfrm>
            <a:custGeom>
              <a:rect b="b" l="l" r="r" t="t"/>
              <a:pathLst>
                <a:path extrusionOk="0" h="2053" w="2783">
                  <a:moveTo>
                    <a:pt x="1778" y="443"/>
                  </a:moveTo>
                  <a:lnTo>
                    <a:pt x="1778" y="520"/>
                  </a:lnTo>
                  <a:lnTo>
                    <a:pt x="1336" y="861"/>
                  </a:lnTo>
                  <a:lnTo>
                    <a:pt x="1125" y="654"/>
                  </a:lnTo>
                  <a:cubicBezTo>
                    <a:pt x="1080" y="612"/>
                    <a:pt x="1022" y="590"/>
                    <a:pt x="963" y="590"/>
                  </a:cubicBezTo>
                  <a:cubicBezTo>
                    <a:pt x="910" y="590"/>
                    <a:pt x="856" y="608"/>
                    <a:pt x="813" y="645"/>
                  </a:cubicBezTo>
                  <a:cubicBezTo>
                    <a:pt x="722" y="717"/>
                    <a:pt x="717" y="851"/>
                    <a:pt x="798" y="928"/>
                  </a:cubicBezTo>
                  <a:lnTo>
                    <a:pt x="1154" y="1274"/>
                  </a:lnTo>
                  <a:cubicBezTo>
                    <a:pt x="1197" y="1317"/>
                    <a:pt x="1260" y="1341"/>
                    <a:pt x="1317" y="1341"/>
                  </a:cubicBezTo>
                  <a:cubicBezTo>
                    <a:pt x="1370" y="1341"/>
                    <a:pt x="1423" y="1327"/>
                    <a:pt x="1461" y="1293"/>
                  </a:cubicBezTo>
                  <a:lnTo>
                    <a:pt x="1778" y="1053"/>
                  </a:lnTo>
                  <a:lnTo>
                    <a:pt x="1778" y="1649"/>
                  </a:lnTo>
                  <a:lnTo>
                    <a:pt x="443" y="1649"/>
                  </a:lnTo>
                  <a:lnTo>
                    <a:pt x="443" y="443"/>
                  </a:lnTo>
                  <a:close/>
                  <a:moveTo>
                    <a:pt x="2534" y="1"/>
                  </a:moveTo>
                  <a:cubicBezTo>
                    <a:pt x="2484" y="1"/>
                    <a:pt x="2434" y="17"/>
                    <a:pt x="2393" y="49"/>
                  </a:cubicBezTo>
                  <a:lnTo>
                    <a:pt x="2187" y="207"/>
                  </a:lnTo>
                  <a:cubicBezTo>
                    <a:pt x="2120" y="102"/>
                    <a:pt x="2009" y="39"/>
                    <a:pt x="1884" y="39"/>
                  </a:cubicBezTo>
                  <a:lnTo>
                    <a:pt x="342" y="39"/>
                  </a:lnTo>
                  <a:cubicBezTo>
                    <a:pt x="339" y="39"/>
                    <a:pt x="336" y="39"/>
                    <a:pt x="333" y="39"/>
                  </a:cubicBezTo>
                  <a:cubicBezTo>
                    <a:pt x="154" y="39"/>
                    <a:pt x="10" y="172"/>
                    <a:pt x="1" y="352"/>
                  </a:cubicBezTo>
                  <a:lnTo>
                    <a:pt x="1" y="1745"/>
                  </a:lnTo>
                  <a:cubicBezTo>
                    <a:pt x="10" y="1919"/>
                    <a:pt x="154" y="2052"/>
                    <a:pt x="333" y="2052"/>
                  </a:cubicBezTo>
                  <a:cubicBezTo>
                    <a:pt x="336" y="2052"/>
                    <a:pt x="339" y="2052"/>
                    <a:pt x="342" y="2052"/>
                  </a:cubicBezTo>
                  <a:lnTo>
                    <a:pt x="1884" y="2052"/>
                  </a:lnTo>
                  <a:cubicBezTo>
                    <a:pt x="1887" y="2052"/>
                    <a:pt x="1890" y="2052"/>
                    <a:pt x="1893" y="2052"/>
                  </a:cubicBezTo>
                  <a:cubicBezTo>
                    <a:pt x="2067" y="2052"/>
                    <a:pt x="2216" y="1919"/>
                    <a:pt x="2225" y="1745"/>
                  </a:cubicBezTo>
                  <a:lnTo>
                    <a:pt x="2225" y="707"/>
                  </a:lnTo>
                  <a:lnTo>
                    <a:pt x="2682" y="356"/>
                  </a:lnTo>
                  <a:cubicBezTo>
                    <a:pt x="2773" y="289"/>
                    <a:pt x="2782" y="155"/>
                    <a:pt x="2706" y="73"/>
                  </a:cubicBezTo>
                  <a:cubicBezTo>
                    <a:pt x="2658" y="25"/>
                    <a:pt x="2595" y="1"/>
                    <a:pt x="2534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7" name="Google Shape;2847;p65"/>
            <p:cNvSpPr/>
            <p:nvPr/>
          </p:nvSpPr>
          <p:spPr>
            <a:xfrm>
              <a:off x="1363124" y="3536184"/>
              <a:ext cx="72859" cy="53145"/>
            </a:xfrm>
            <a:custGeom>
              <a:rect b="b" l="l" r="r" t="t"/>
              <a:pathLst>
                <a:path extrusionOk="0" h="2030" w="2783">
                  <a:moveTo>
                    <a:pt x="1778" y="425"/>
                  </a:moveTo>
                  <a:lnTo>
                    <a:pt x="1778" y="521"/>
                  </a:lnTo>
                  <a:lnTo>
                    <a:pt x="1336" y="862"/>
                  </a:lnTo>
                  <a:lnTo>
                    <a:pt x="1125" y="655"/>
                  </a:lnTo>
                  <a:cubicBezTo>
                    <a:pt x="1080" y="613"/>
                    <a:pt x="1022" y="591"/>
                    <a:pt x="963" y="591"/>
                  </a:cubicBezTo>
                  <a:cubicBezTo>
                    <a:pt x="910" y="591"/>
                    <a:pt x="856" y="609"/>
                    <a:pt x="813" y="646"/>
                  </a:cubicBezTo>
                  <a:cubicBezTo>
                    <a:pt x="722" y="713"/>
                    <a:pt x="717" y="852"/>
                    <a:pt x="798" y="929"/>
                  </a:cubicBezTo>
                  <a:lnTo>
                    <a:pt x="1154" y="1275"/>
                  </a:lnTo>
                  <a:cubicBezTo>
                    <a:pt x="1197" y="1318"/>
                    <a:pt x="1260" y="1342"/>
                    <a:pt x="1317" y="1342"/>
                  </a:cubicBezTo>
                  <a:cubicBezTo>
                    <a:pt x="1370" y="1342"/>
                    <a:pt x="1423" y="1323"/>
                    <a:pt x="1461" y="1294"/>
                  </a:cubicBezTo>
                  <a:lnTo>
                    <a:pt x="1778" y="1054"/>
                  </a:lnTo>
                  <a:lnTo>
                    <a:pt x="1778" y="1631"/>
                  </a:lnTo>
                  <a:lnTo>
                    <a:pt x="443" y="1631"/>
                  </a:lnTo>
                  <a:lnTo>
                    <a:pt x="443" y="425"/>
                  </a:lnTo>
                  <a:close/>
                  <a:moveTo>
                    <a:pt x="2531" y="0"/>
                  </a:moveTo>
                  <a:cubicBezTo>
                    <a:pt x="2481" y="0"/>
                    <a:pt x="2431" y="16"/>
                    <a:pt x="2389" y="50"/>
                  </a:cubicBezTo>
                  <a:lnTo>
                    <a:pt x="2192" y="199"/>
                  </a:lnTo>
                  <a:cubicBezTo>
                    <a:pt x="2131" y="92"/>
                    <a:pt x="2017" y="21"/>
                    <a:pt x="1892" y="21"/>
                  </a:cubicBezTo>
                  <a:cubicBezTo>
                    <a:pt x="1887" y="21"/>
                    <a:pt x="1883" y="21"/>
                    <a:pt x="1879" y="21"/>
                  </a:cubicBezTo>
                  <a:lnTo>
                    <a:pt x="342" y="21"/>
                  </a:lnTo>
                  <a:cubicBezTo>
                    <a:pt x="336" y="21"/>
                    <a:pt x="330" y="21"/>
                    <a:pt x="324" y="21"/>
                  </a:cubicBezTo>
                  <a:cubicBezTo>
                    <a:pt x="150" y="21"/>
                    <a:pt x="10" y="157"/>
                    <a:pt x="1" y="329"/>
                  </a:cubicBezTo>
                  <a:lnTo>
                    <a:pt x="1" y="1722"/>
                  </a:lnTo>
                  <a:cubicBezTo>
                    <a:pt x="10" y="1894"/>
                    <a:pt x="150" y="2030"/>
                    <a:pt x="324" y="2030"/>
                  </a:cubicBezTo>
                  <a:cubicBezTo>
                    <a:pt x="330" y="2030"/>
                    <a:pt x="336" y="2030"/>
                    <a:pt x="342" y="2029"/>
                  </a:cubicBezTo>
                  <a:lnTo>
                    <a:pt x="1884" y="2029"/>
                  </a:lnTo>
                  <a:cubicBezTo>
                    <a:pt x="1890" y="2030"/>
                    <a:pt x="1896" y="2030"/>
                    <a:pt x="1901" y="2030"/>
                  </a:cubicBezTo>
                  <a:cubicBezTo>
                    <a:pt x="2072" y="2030"/>
                    <a:pt x="2216" y="1894"/>
                    <a:pt x="2225" y="1722"/>
                  </a:cubicBezTo>
                  <a:lnTo>
                    <a:pt x="2225" y="708"/>
                  </a:lnTo>
                  <a:lnTo>
                    <a:pt x="2682" y="358"/>
                  </a:lnTo>
                  <a:cubicBezTo>
                    <a:pt x="2773" y="290"/>
                    <a:pt x="2782" y="156"/>
                    <a:pt x="2706" y="74"/>
                  </a:cubicBezTo>
                  <a:cubicBezTo>
                    <a:pt x="2657" y="26"/>
                    <a:pt x="2594" y="0"/>
                    <a:pt x="2531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8" name="Google Shape;2848;p65"/>
            <p:cNvSpPr/>
            <p:nvPr/>
          </p:nvSpPr>
          <p:spPr>
            <a:xfrm>
              <a:off x="1363124" y="3604750"/>
              <a:ext cx="72859" cy="52753"/>
            </a:xfrm>
            <a:custGeom>
              <a:rect b="b" l="l" r="r" t="t"/>
              <a:pathLst>
                <a:path extrusionOk="0" h="2015" w="2783">
                  <a:moveTo>
                    <a:pt x="1778" y="405"/>
                  </a:moveTo>
                  <a:lnTo>
                    <a:pt x="1778" y="554"/>
                  </a:lnTo>
                  <a:lnTo>
                    <a:pt x="1336" y="890"/>
                  </a:lnTo>
                  <a:lnTo>
                    <a:pt x="1125" y="688"/>
                  </a:lnTo>
                  <a:cubicBezTo>
                    <a:pt x="1079" y="645"/>
                    <a:pt x="1020" y="623"/>
                    <a:pt x="960" y="623"/>
                  </a:cubicBezTo>
                  <a:cubicBezTo>
                    <a:pt x="908" y="623"/>
                    <a:pt x="856" y="640"/>
                    <a:pt x="813" y="674"/>
                  </a:cubicBezTo>
                  <a:cubicBezTo>
                    <a:pt x="722" y="746"/>
                    <a:pt x="717" y="880"/>
                    <a:pt x="798" y="957"/>
                  </a:cubicBezTo>
                  <a:lnTo>
                    <a:pt x="1154" y="1308"/>
                  </a:lnTo>
                  <a:cubicBezTo>
                    <a:pt x="1197" y="1351"/>
                    <a:pt x="1260" y="1370"/>
                    <a:pt x="1317" y="1370"/>
                  </a:cubicBezTo>
                  <a:cubicBezTo>
                    <a:pt x="1370" y="1370"/>
                    <a:pt x="1423" y="1356"/>
                    <a:pt x="1461" y="1322"/>
                  </a:cubicBezTo>
                  <a:lnTo>
                    <a:pt x="1778" y="1082"/>
                  </a:lnTo>
                  <a:lnTo>
                    <a:pt x="1778" y="1611"/>
                  </a:lnTo>
                  <a:lnTo>
                    <a:pt x="443" y="1611"/>
                  </a:lnTo>
                  <a:lnTo>
                    <a:pt x="443" y="405"/>
                  </a:lnTo>
                  <a:close/>
                  <a:moveTo>
                    <a:pt x="324" y="1"/>
                  </a:moveTo>
                  <a:cubicBezTo>
                    <a:pt x="150" y="1"/>
                    <a:pt x="10" y="137"/>
                    <a:pt x="1" y="309"/>
                  </a:cubicBezTo>
                  <a:lnTo>
                    <a:pt x="1" y="1702"/>
                  </a:lnTo>
                  <a:cubicBezTo>
                    <a:pt x="10" y="1881"/>
                    <a:pt x="154" y="2014"/>
                    <a:pt x="333" y="2014"/>
                  </a:cubicBezTo>
                  <a:cubicBezTo>
                    <a:pt x="336" y="2014"/>
                    <a:pt x="339" y="2014"/>
                    <a:pt x="342" y="2014"/>
                  </a:cubicBezTo>
                  <a:lnTo>
                    <a:pt x="1884" y="2014"/>
                  </a:lnTo>
                  <a:cubicBezTo>
                    <a:pt x="1887" y="2014"/>
                    <a:pt x="1890" y="2014"/>
                    <a:pt x="1893" y="2014"/>
                  </a:cubicBezTo>
                  <a:cubicBezTo>
                    <a:pt x="2067" y="2014"/>
                    <a:pt x="2216" y="1881"/>
                    <a:pt x="2225" y="1702"/>
                  </a:cubicBezTo>
                  <a:lnTo>
                    <a:pt x="2225" y="732"/>
                  </a:lnTo>
                  <a:lnTo>
                    <a:pt x="2682" y="381"/>
                  </a:lnTo>
                  <a:cubicBezTo>
                    <a:pt x="2773" y="314"/>
                    <a:pt x="2782" y="179"/>
                    <a:pt x="2706" y="97"/>
                  </a:cubicBezTo>
                  <a:cubicBezTo>
                    <a:pt x="2658" y="50"/>
                    <a:pt x="2595" y="25"/>
                    <a:pt x="2533" y="25"/>
                  </a:cubicBezTo>
                  <a:cubicBezTo>
                    <a:pt x="2482" y="25"/>
                    <a:pt x="2432" y="41"/>
                    <a:pt x="2389" y="73"/>
                  </a:cubicBezTo>
                  <a:lnTo>
                    <a:pt x="2389" y="78"/>
                  </a:lnTo>
                  <a:lnTo>
                    <a:pt x="2211" y="217"/>
                  </a:lnTo>
                  <a:cubicBezTo>
                    <a:pt x="2159" y="87"/>
                    <a:pt x="2035" y="1"/>
                    <a:pt x="1896" y="1"/>
                  </a:cubicBezTo>
                  <a:cubicBezTo>
                    <a:pt x="1892" y="1"/>
                    <a:pt x="1888" y="1"/>
                    <a:pt x="1884" y="1"/>
                  </a:cubicBezTo>
                  <a:lnTo>
                    <a:pt x="342" y="1"/>
                  </a:lnTo>
                  <a:cubicBezTo>
                    <a:pt x="336" y="1"/>
                    <a:pt x="330" y="1"/>
                    <a:pt x="324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49" name="Google Shape;2849;p65"/>
          <p:cNvGrpSpPr/>
          <p:nvPr/>
        </p:nvGrpSpPr>
        <p:grpSpPr>
          <a:xfrm rot="-2642270">
            <a:off x="2068131" y="498391"/>
            <a:ext cx="358405" cy="346916"/>
            <a:chOff x="6525464" y="1900345"/>
            <a:chExt cx="563663" cy="531138"/>
          </a:xfrm>
        </p:grpSpPr>
        <p:sp>
          <p:nvSpPr>
            <p:cNvPr id="2850" name="Google Shape;2850;p65"/>
            <p:cNvSpPr/>
            <p:nvPr/>
          </p:nvSpPr>
          <p:spPr>
            <a:xfrm>
              <a:off x="6525464" y="2012697"/>
              <a:ext cx="486121" cy="418786"/>
            </a:xfrm>
            <a:custGeom>
              <a:rect b="b" l="l" r="r" t="t"/>
              <a:pathLst>
                <a:path extrusionOk="0" h="18055" w="20958">
                  <a:moveTo>
                    <a:pt x="12812" y="1437"/>
                  </a:moveTo>
                  <a:cubicBezTo>
                    <a:pt x="13569" y="1437"/>
                    <a:pt x="14327" y="1607"/>
                    <a:pt x="15001" y="1940"/>
                  </a:cubicBezTo>
                  <a:cubicBezTo>
                    <a:pt x="16490" y="2693"/>
                    <a:pt x="17572" y="4119"/>
                    <a:pt x="18042" y="5702"/>
                  </a:cubicBezTo>
                  <a:cubicBezTo>
                    <a:pt x="18653" y="7755"/>
                    <a:pt x="18042" y="9495"/>
                    <a:pt x="16239" y="10640"/>
                  </a:cubicBezTo>
                  <a:cubicBezTo>
                    <a:pt x="13763" y="12207"/>
                    <a:pt x="10628" y="12129"/>
                    <a:pt x="8104" y="13555"/>
                  </a:cubicBezTo>
                  <a:cubicBezTo>
                    <a:pt x="8057" y="13508"/>
                    <a:pt x="7995" y="13445"/>
                    <a:pt x="7932" y="13398"/>
                  </a:cubicBezTo>
                  <a:cubicBezTo>
                    <a:pt x="7948" y="13398"/>
                    <a:pt x="7948" y="13383"/>
                    <a:pt x="7963" y="13383"/>
                  </a:cubicBezTo>
                  <a:cubicBezTo>
                    <a:pt x="8449" y="12928"/>
                    <a:pt x="8904" y="12458"/>
                    <a:pt x="9374" y="12003"/>
                  </a:cubicBezTo>
                  <a:cubicBezTo>
                    <a:pt x="9813" y="11580"/>
                    <a:pt x="10252" y="11172"/>
                    <a:pt x="10691" y="10765"/>
                  </a:cubicBezTo>
                  <a:cubicBezTo>
                    <a:pt x="10910" y="10561"/>
                    <a:pt x="11130" y="10357"/>
                    <a:pt x="11349" y="10154"/>
                  </a:cubicBezTo>
                  <a:cubicBezTo>
                    <a:pt x="11443" y="10075"/>
                    <a:pt x="11819" y="9840"/>
                    <a:pt x="11851" y="9762"/>
                  </a:cubicBezTo>
                  <a:cubicBezTo>
                    <a:pt x="12039" y="9715"/>
                    <a:pt x="12211" y="9558"/>
                    <a:pt x="12211" y="9339"/>
                  </a:cubicBezTo>
                  <a:cubicBezTo>
                    <a:pt x="12211" y="9323"/>
                    <a:pt x="12211" y="9292"/>
                    <a:pt x="12211" y="9276"/>
                  </a:cubicBezTo>
                  <a:cubicBezTo>
                    <a:pt x="12195" y="9009"/>
                    <a:pt x="12007" y="8853"/>
                    <a:pt x="11756" y="8837"/>
                  </a:cubicBezTo>
                  <a:cubicBezTo>
                    <a:pt x="11728" y="8833"/>
                    <a:pt x="11700" y="8831"/>
                    <a:pt x="11672" y="8831"/>
                  </a:cubicBezTo>
                  <a:cubicBezTo>
                    <a:pt x="11262" y="8831"/>
                    <a:pt x="10970" y="9247"/>
                    <a:pt x="10691" y="9511"/>
                  </a:cubicBezTo>
                  <a:cubicBezTo>
                    <a:pt x="10032" y="10122"/>
                    <a:pt x="9405" y="10749"/>
                    <a:pt x="8778" y="11408"/>
                  </a:cubicBezTo>
                  <a:cubicBezTo>
                    <a:pt x="8292" y="11893"/>
                    <a:pt x="7822" y="12395"/>
                    <a:pt x="7368" y="12928"/>
                  </a:cubicBezTo>
                  <a:cubicBezTo>
                    <a:pt x="7274" y="12850"/>
                    <a:pt x="7164" y="12771"/>
                    <a:pt x="7086" y="12709"/>
                  </a:cubicBezTo>
                  <a:cubicBezTo>
                    <a:pt x="7039" y="12662"/>
                    <a:pt x="6976" y="12630"/>
                    <a:pt x="6929" y="12599"/>
                  </a:cubicBezTo>
                  <a:cubicBezTo>
                    <a:pt x="7587" y="12050"/>
                    <a:pt x="8120" y="11188"/>
                    <a:pt x="8637" y="10624"/>
                  </a:cubicBezTo>
                  <a:cubicBezTo>
                    <a:pt x="9060" y="10169"/>
                    <a:pt x="9499" y="9715"/>
                    <a:pt x="9954" y="9276"/>
                  </a:cubicBezTo>
                  <a:cubicBezTo>
                    <a:pt x="10361" y="8884"/>
                    <a:pt x="10785" y="8649"/>
                    <a:pt x="10879" y="8069"/>
                  </a:cubicBezTo>
                  <a:cubicBezTo>
                    <a:pt x="10894" y="7903"/>
                    <a:pt x="10808" y="7723"/>
                    <a:pt x="10634" y="7723"/>
                  </a:cubicBezTo>
                  <a:cubicBezTo>
                    <a:pt x="10627" y="7723"/>
                    <a:pt x="10620" y="7723"/>
                    <a:pt x="10612" y="7724"/>
                  </a:cubicBezTo>
                  <a:cubicBezTo>
                    <a:pt x="9578" y="7771"/>
                    <a:pt x="8606" y="9245"/>
                    <a:pt x="7963" y="9950"/>
                  </a:cubicBezTo>
                  <a:cubicBezTo>
                    <a:pt x="7571" y="10389"/>
                    <a:pt x="7023" y="10906"/>
                    <a:pt x="6600" y="11486"/>
                  </a:cubicBezTo>
                  <a:cubicBezTo>
                    <a:pt x="6850" y="11031"/>
                    <a:pt x="7054" y="10545"/>
                    <a:pt x="7195" y="9981"/>
                  </a:cubicBezTo>
                  <a:cubicBezTo>
                    <a:pt x="7556" y="8680"/>
                    <a:pt x="7713" y="7332"/>
                    <a:pt x="8010" y="6031"/>
                  </a:cubicBezTo>
                  <a:cubicBezTo>
                    <a:pt x="8355" y="4542"/>
                    <a:pt x="8888" y="3053"/>
                    <a:pt x="10220" y="2191"/>
                  </a:cubicBezTo>
                  <a:cubicBezTo>
                    <a:pt x="10984" y="1685"/>
                    <a:pt x="11897" y="1437"/>
                    <a:pt x="12812" y="1437"/>
                  </a:cubicBezTo>
                  <a:close/>
                  <a:moveTo>
                    <a:pt x="5612" y="12834"/>
                  </a:moveTo>
                  <a:cubicBezTo>
                    <a:pt x="6020" y="13085"/>
                    <a:pt x="6412" y="13367"/>
                    <a:pt x="6772" y="13696"/>
                  </a:cubicBezTo>
                  <a:cubicBezTo>
                    <a:pt x="6709" y="13806"/>
                    <a:pt x="6662" y="13915"/>
                    <a:pt x="6662" y="14041"/>
                  </a:cubicBezTo>
                  <a:cubicBezTo>
                    <a:pt x="6427" y="13853"/>
                    <a:pt x="6208" y="13633"/>
                    <a:pt x="6161" y="13586"/>
                  </a:cubicBezTo>
                  <a:cubicBezTo>
                    <a:pt x="6051" y="13477"/>
                    <a:pt x="5816" y="13163"/>
                    <a:pt x="5549" y="12881"/>
                  </a:cubicBezTo>
                  <a:cubicBezTo>
                    <a:pt x="5581" y="12865"/>
                    <a:pt x="5596" y="12850"/>
                    <a:pt x="5612" y="12834"/>
                  </a:cubicBezTo>
                  <a:close/>
                  <a:moveTo>
                    <a:pt x="7180" y="14072"/>
                  </a:moveTo>
                  <a:cubicBezTo>
                    <a:pt x="7195" y="14088"/>
                    <a:pt x="7227" y="14104"/>
                    <a:pt x="7242" y="14119"/>
                  </a:cubicBezTo>
                  <a:cubicBezTo>
                    <a:pt x="7164" y="14182"/>
                    <a:pt x="7117" y="14245"/>
                    <a:pt x="7070" y="14323"/>
                  </a:cubicBezTo>
                  <a:cubicBezTo>
                    <a:pt x="7054" y="14307"/>
                    <a:pt x="7039" y="14307"/>
                    <a:pt x="7023" y="14292"/>
                  </a:cubicBezTo>
                  <a:cubicBezTo>
                    <a:pt x="7039" y="14276"/>
                    <a:pt x="7054" y="14260"/>
                    <a:pt x="7070" y="14245"/>
                  </a:cubicBezTo>
                  <a:cubicBezTo>
                    <a:pt x="7086" y="14229"/>
                    <a:pt x="7101" y="14198"/>
                    <a:pt x="7117" y="14182"/>
                  </a:cubicBezTo>
                  <a:cubicBezTo>
                    <a:pt x="7117" y="14151"/>
                    <a:pt x="7117" y="14135"/>
                    <a:pt x="7117" y="14119"/>
                  </a:cubicBezTo>
                  <a:lnTo>
                    <a:pt x="7133" y="14119"/>
                  </a:lnTo>
                  <a:cubicBezTo>
                    <a:pt x="7148" y="14104"/>
                    <a:pt x="7164" y="14088"/>
                    <a:pt x="7180" y="14072"/>
                  </a:cubicBezTo>
                  <a:close/>
                  <a:moveTo>
                    <a:pt x="4593" y="13336"/>
                  </a:moveTo>
                  <a:cubicBezTo>
                    <a:pt x="4938" y="13774"/>
                    <a:pt x="5377" y="14370"/>
                    <a:pt x="5879" y="14825"/>
                  </a:cubicBezTo>
                  <a:cubicBezTo>
                    <a:pt x="5738" y="14981"/>
                    <a:pt x="5612" y="15169"/>
                    <a:pt x="5455" y="15342"/>
                  </a:cubicBezTo>
                  <a:cubicBezTo>
                    <a:pt x="5346" y="15467"/>
                    <a:pt x="5236" y="15593"/>
                    <a:pt x="5142" y="15718"/>
                  </a:cubicBezTo>
                  <a:cubicBezTo>
                    <a:pt x="5017" y="15452"/>
                    <a:pt x="4860" y="15185"/>
                    <a:pt x="4766" y="14903"/>
                  </a:cubicBezTo>
                  <a:cubicBezTo>
                    <a:pt x="4609" y="14480"/>
                    <a:pt x="4484" y="14025"/>
                    <a:pt x="4358" y="13602"/>
                  </a:cubicBezTo>
                  <a:cubicBezTo>
                    <a:pt x="4437" y="13508"/>
                    <a:pt x="4515" y="13430"/>
                    <a:pt x="4578" y="13351"/>
                  </a:cubicBezTo>
                  <a:cubicBezTo>
                    <a:pt x="4593" y="13351"/>
                    <a:pt x="4593" y="13336"/>
                    <a:pt x="4593" y="13336"/>
                  </a:cubicBezTo>
                  <a:close/>
                  <a:moveTo>
                    <a:pt x="3935" y="14057"/>
                  </a:moveTo>
                  <a:cubicBezTo>
                    <a:pt x="3966" y="14825"/>
                    <a:pt x="4154" y="15702"/>
                    <a:pt x="4609" y="16298"/>
                  </a:cubicBezTo>
                  <a:cubicBezTo>
                    <a:pt x="4452" y="16439"/>
                    <a:pt x="4280" y="16580"/>
                    <a:pt x="4107" y="16690"/>
                  </a:cubicBezTo>
                  <a:cubicBezTo>
                    <a:pt x="3951" y="16000"/>
                    <a:pt x="3684" y="15342"/>
                    <a:pt x="3324" y="14746"/>
                  </a:cubicBezTo>
                  <a:cubicBezTo>
                    <a:pt x="3512" y="14511"/>
                    <a:pt x="3716" y="14276"/>
                    <a:pt x="3935" y="14057"/>
                  </a:cubicBezTo>
                  <a:close/>
                  <a:moveTo>
                    <a:pt x="2916" y="15279"/>
                  </a:moveTo>
                  <a:cubicBezTo>
                    <a:pt x="3073" y="15828"/>
                    <a:pt x="3214" y="16376"/>
                    <a:pt x="3324" y="16925"/>
                  </a:cubicBezTo>
                  <a:cubicBezTo>
                    <a:pt x="3308" y="16926"/>
                    <a:pt x="3292" y="16926"/>
                    <a:pt x="3276" y="16926"/>
                  </a:cubicBezTo>
                  <a:cubicBezTo>
                    <a:pt x="2903" y="16926"/>
                    <a:pt x="2569" y="16748"/>
                    <a:pt x="2524" y="16267"/>
                  </a:cubicBezTo>
                  <a:cubicBezTo>
                    <a:pt x="2509" y="15922"/>
                    <a:pt x="2728" y="15577"/>
                    <a:pt x="2916" y="15279"/>
                  </a:cubicBezTo>
                  <a:close/>
                  <a:moveTo>
                    <a:pt x="12793" y="0"/>
                  </a:moveTo>
                  <a:cubicBezTo>
                    <a:pt x="10898" y="0"/>
                    <a:pt x="9032" y="816"/>
                    <a:pt x="7885" y="2473"/>
                  </a:cubicBezTo>
                  <a:cubicBezTo>
                    <a:pt x="6897" y="3900"/>
                    <a:pt x="6600" y="5639"/>
                    <a:pt x="6333" y="7301"/>
                  </a:cubicBezTo>
                  <a:cubicBezTo>
                    <a:pt x="6114" y="8665"/>
                    <a:pt x="5926" y="10310"/>
                    <a:pt x="5299" y="11643"/>
                  </a:cubicBezTo>
                  <a:cubicBezTo>
                    <a:pt x="5048" y="11674"/>
                    <a:pt x="4860" y="11909"/>
                    <a:pt x="4875" y="12160"/>
                  </a:cubicBezTo>
                  <a:cubicBezTo>
                    <a:pt x="4812" y="12125"/>
                    <a:pt x="4745" y="12108"/>
                    <a:pt x="4678" y="12108"/>
                  </a:cubicBezTo>
                  <a:cubicBezTo>
                    <a:pt x="4562" y="12108"/>
                    <a:pt x="4448" y="12160"/>
                    <a:pt x="4358" y="12270"/>
                  </a:cubicBezTo>
                  <a:cubicBezTo>
                    <a:pt x="4248" y="12411"/>
                    <a:pt x="4233" y="12567"/>
                    <a:pt x="4264" y="12709"/>
                  </a:cubicBezTo>
                  <a:cubicBezTo>
                    <a:pt x="4217" y="12724"/>
                    <a:pt x="4170" y="12740"/>
                    <a:pt x="4123" y="12756"/>
                  </a:cubicBezTo>
                  <a:cubicBezTo>
                    <a:pt x="2603" y="13430"/>
                    <a:pt x="1" y="16611"/>
                    <a:pt x="2383" y="17834"/>
                  </a:cubicBezTo>
                  <a:cubicBezTo>
                    <a:pt x="2689" y="17987"/>
                    <a:pt x="3007" y="18055"/>
                    <a:pt x="3323" y="18055"/>
                  </a:cubicBezTo>
                  <a:cubicBezTo>
                    <a:pt x="3947" y="18055"/>
                    <a:pt x="4564" y="17791"/>
                    <a:pt x="5064" y="17395"/>
                  </a:cubicBezTo>
                  <a:cubicBezTo>
                    <a:pt x="5612" y="16956"/>
                    <a:pt x="6035" y="16408"/>
                    <a:pt x="6490" y="15890"/>
                  </a:cubicBezTo>
                  <a:cubicBezTo>
                    <a:pt x="6662" y="15702"/>
                    <a:pt x="6803" y="15546"/>
                    <a:pt x="6913" y="15389"/>
                  </a:cubicBezTo>
                  <a:cubicBezTo>
                    <a:pt x="6960" y="15405"/>
                    <a:pt x="7007" y="15405"/>
                    <a:pt x="7054" y="15405"/>
                  </a:cubicBezTo>
                  <a:cubicBezTo>
                    <a:pt x="7100" y="15411"/>
                    <a:pt x="7150" y="15415"/>
                    <a:pt x="7203" y="15415"/>
                  </a:cubicBezTo>
                  <a:cubicBezTo>
                    <a:pt x="7278" y="15415"/>
                    <a:pt x="7357" y="15407"/>
                    <a:pt x="7430" y="15389"/>
                  </a:cubicBezTo>
                  <a:cubicBezTo>
                    <a:pt x="7487" y="15411"/>
                    <a:pt x="7550" y="15424"/>
                    <a:pt x="7616" y="15424"/>
                  </a:cubicBezTo>
                  <a:cubicBezTo>
                    <a:pt x="7734" y="15424"/>
                    <a:pt x="7864" y="15385"/>
                    <a:pt x="7995" y="15295"/>
                  </a:cubicBezTo>
                  <a:cubicBezTo>
                    <a:pt x="11255" y="13006"/>
                    <a:pt x="16051" y="13743"/>
                    <a:pt x="18700" y="10404"/>
                  </a:cubicBezTo>
                  <a:cubicBezTo>
                    <a:pt x="20957" y="7567"/>
                    <a:pt x="19327" y="3241"/>
                    <a:pt x="16678" y="1266"/>
                  </a:cubicBezTo>
                  <a:cubicBezTo>
                    <a:pt x="15542" y="425"/>
                    <a:pt x="14160" y="0"/>
                    <a:pt x="12793" y="0"/>
                  </a:cubicBezTo>
                  <a:close/>
                </a:path>
              </a:pathLst>
            </a:custGeom>
            <a:solidFill>
              <a:srgbClr val="9EB2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1" name="Google Shape;2851;p65"/>
            <p:cNvSpPr/>
            <p:nvPr/>
          </p:nvSpPr>
          <p:spPr>
            <a:xfrm>
              <a:off x="6583263" y="2063306"/>
              <a:ext cx="77379" cy="46042"/>
            </a:xfrm>
            <a:custGeom>
              <a:rect b="b" l="l" r="r" t="t"/>
              <a:pathLst>
                <a:path extrusionOk="0" h="1985" w="3336">
                  <a:moveTo>
                    <a:pt x="1000" y="0"/>
                  </a:moveTo>
                  <a:cubicBezTo>
                    <a:pt x="614" y="0"/>
                    <a:pt x="248" y="250"/>
                    <a:pt x="142" y="636"/>
                  </a:cubicBezTo>
                  <a:cubicBezTo>
                    <a:pt x="1" y="1122"/>
                    <a:pt x="299" y="1545"/>
                    <a:pt x="738" y="1702"/>
                  </a:cubicBezTo>
                  <a:cubicBezTo>
                    <a:pt x="1318" y="1921"/>
                    <a:pt x="1913" y="1953"/>
                    <a:pt x="2525" y="1984"/>
                  </a:cubicBezTo>
                  <a:cubicBezTo>
                    <a:pt x="2530" y="1984"/>
                    <a:pt x="2536" y="1984"/>
                    <a:pt x="2542" y="1984"/>
                  </a:cubicBezTo>
                  <a:cubicBezTo>
                    <a:pt x="3170" y="1984"/>
                    <a:pt x="3335" y="1135"/>
                    <a:pt x="2838" y="808"/>
                  </a:cubicBezTo>
                  <a:cubicBezTo>
                    <a:pt x="2321" y="479"/>
                    <a:pt x="1804" y="181"/>
                    <a:pt x="1208" y="25"/>
                  </a:cubicBezTo>
                  <a:cubicBezTo>
                    <a:pt x="1139" y="8"/>
                    <a:pt x="1069" y="0"/>
                    <a:pt x="1000" y="0"/>
                  </a:cubicBezTo>
                  <a:close/>
                </a:path>
              </a:pathLst>
            </a:custGeom>
            <a:solidFill>
              <a:srgbClr val="9EB2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2" name="Google Shape;2852;p65"/>
            <p:cNvSpPr/>
            <p:nvPr/>
          </p:nvSpPr>
          <p:spPr>
            <a:xfrm>
              <a:off x="6661426" y="1973986"/>
              <a:ext cx="56387" cy="43073"/>
            </a:xfrm>
            <a:custGeom>
              <a:rect b="b" l="l" r="r" t="t"/>
              <a:pathLst>
                <a:path extrusionOk="0" h="1857" w="2431">
                  <a:moveTo>
                    <a:pt x="629" y="1"/>
                  </a:moveTo>
                  <a:cubicBezTo>
                    <a:pt x="291" y="1"/>
                    <a:pt x="0" y="333"/>
                    <a:pt x="111" y="678"/>
                  </a:cubicBezTo>
                  <a:cubicBezTo>
                    <a:pt x="236" y="1117"/>
                    <a:pt x="565" y="1399"/>
                    <a:pt x="941" y="1603"/>
                  </a:cubicBezTo>
                  <a:cubicBezTo>
                    <a:pt x="1112" y="1750"/>
                    <a:pt x="1323" y="1857"/>
                    <a:pt x="1545" y="1857"/>
                  </a:cubicBezTo>
                  <a:cubicBezTo>
                    <a:pt x="1630" y="1857"/>
                    <a:pt x="1717" y="1841"/>
                    <a:pt x="1803" y="1807"/>
                  </a:cubicBezTo>
                  <a:cubicBezTo>
                    <a:pt x="2180" y="1666"/>
                    <a:pt x="2430" y="1352"/>
                    <a:pt x="2368" y="945"/>
                  </a:cubicBezTo>
                  <a:cubicBezTo>
                    <a:pt x="2321" y="568"/>
                    <a:pt x="1992" y="255"/>
                    <a:pt x="1600" y="255"/>
                  </a:cubicBezTo>
                  <a:lnTo>
                    <a:pt x="1553" y="255"/>
                  </a:lnTo>
                  <a:cubicBezTo>
                    <a:pt x="1506" y="239"/>
                    <a:pt x="1443" y="224"/>
                    <a:pt x="1380" y="224"/>
                  </a:cubicBezTo>
                  <a:cubicBezTo>
                    <a:pt x="1318" y="224"/>
                    <a:pt x="1271" y="208"/>
                    <a:pt x="1224" y="192"/>
                  </a:cubicBezTo>
                  <a:cubicBezTo>
                    <a:pt x="1114" y="145"/>
                    <a:pt x="957" y="83"/>
                    <a:pt x="769" y="20"/>
                  </a:cubicBezTo>
                  <a:cubicBezTo>
                    <a:pt x="722" y="7"/>
                    <a:pt x="675" y="1"/>
                    <a:pt x="629" y="1"/>
                  </a:cubicBezTo>
                  <a:close/>
                </a:path>
              </a:pathLst>
            </a:custGeom>
            <a:solidFill>
              <a:srgbClr val="9EB2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3" name="Google Shape;2853;p65"/>
            <p:cNvSpPr/>
            <p:nvPr/>
          </p:nvSpPr>
          <p:spPr>
            <a:xfrm>
              <a:off x="6814135" y="1900345"/>
              <a:ext cx="41102" cy="67080"/>
            </a:xfrm>
            <a:custGeom>
              <a:rect b="b" l="l" r="r" t="t"/>
              <a:pathLst>
                <a:path extrusionOk="0" h="2892" w="1772">
                  <a:moveTo>
                    <a:pt x="802" y="0"/>
                  </a:moveTo>
                  <a:cubicBezTo>
                    <a:pt x="585" y="0"/>
                    <a:pt x="377" y="138"/>
                    <a:pt x="298" y="373"/>
                  </a:cubicBezTo>
                  <a:cubicBezTo>
                    <a:pt x="141" y="844"/>
                    <a:pt x="204" y="1361"/>
                    <a:pt x="110" y="1831"/>
                  </a:cubicBezTo>
                  <a:cubicBezTo>
                    <a:pt x="0" y="2333"/>
                    <a:pt x="282" y="2819"/>
                    <a:pt x="815" y="2881"/>
                  </a:cubicBezTo>
                  <a:cubicBezTo>
                    <a:pt x="857" y="2888"/>
                    <a:pt x="899" y="2891"/>
                    <a:pt x="940" y="2891"/>
                  </a:cubicBezTo>
                  <a:cubicBezTo>
                    <a:pt x="1379" y="2891"/>
                    <a:pt x="1771" y="2523"/>
                    <a:pt x="1771" y="2051"/>
                  </a:cubicBezTo>
                  <a:cubicBezTo>
                    <a:pt x="1756" y="1408"/>
                    <a:pt x="1677" y="624"/>
                    <a:pt x="1176" y="154"/>
                  </a:cubicBezTo>
                  <a:cubicBezTo>
                    <a:pt x="1065" y="49"/>
                    <a:pt x="932" y="0"/>
                    <a:pt x="802" y="0"/>
                  </a:cubicBezTo>
                  <a:close/>
                </a:path>
              </a:pathLst>
            </a:custGeom>
            <a:solidFill>
              <a:srgbClr val="9EB2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4" name="Google Shape;2854;p65"/>
            <p:cNvSpPr/>
            <p:nvPr/>
          </p:nvSpPr>
          <p:spPr>
            <a:xfrm>
              <a:off x="6970462" y="1971295"/>
              <a:ext cx="55042" cy="65062"/>
            </a:xfrm>
            <a:custGeom>
              <a:rect b="b" l="l" r="r" t="t"/>
              <a:pathLst>
                <a:path extrusionOk="0" h="2805" w="2373">
                  <a:moveTo>
                    <a:pt x="1866" y="1"/>
                  </a:moveTo>
                  <a:cubicBezTo>
                    <a:pt x="1787" y="1"/>
                    <a:pt x="1702" y="23"/>
                    <a:pt x="1615" y="73"/>
                  </a:cubicBezTo>
                  <a:cubicBezTo>
                    <a:pt x="1285" y="261"/>
                    <a:pt x="1019" y="434"/>
                    <a:pt x="752" y="731"/>
                  </a:cubicBezTo>
                  <a:cubicBezTo>
                    <a:pt x="486" y="1029"/>
                    <a:pt x="141" y="1390"/>
                    <a:pt x="63" y="1782"/>
                  </a:cubicBezTo>
                  <a:cubicBezTo>
                    <a:pt x="0" y="2111"/>
                    <a:pt x="78" y="2424"/>
                    <a:pt x="345" y="2628"/>
                  </a:cubicBezTo>
                  <a:cubicBezTo>
                    <a:pt x="491" y="2737"/>
                    <a:pt x="679" y="2804"/>
                    <a:pt x="866" y="2804"/>
                  </a:cubicBezTo>
                  <a:cubicBezTo>
                    <a:pt x="1001" y="2804"/>
                    <a:pt x="1136" y="2770"/>
                    <a:pt x="1254" y="2691"/>
                  </a:cubicBezTo>
                  <a:cubicBezTo>
                    <a:pt x="1599" y="2471"/>
                    <a:pt x="1834" y="2079"/>
                    <a:pt x="2006" y="1703"/>
                  </a:cubicBezTo>
                  <a:cubicBezTo>
                    <a:pt x="2085" y="1531"/>
                    <a:pt x="2179" y="1358"/>
                    <a:pt x="2242" y="1186"/>
                  </a:cubicBezTo>
                  <a:cubicBezTo>
                    <a:pt x="2304" y="998"/>
                    <a:pt x="2304" y="810"/>
                    <a:pt x="2336" y="622"/>
                  </a:cubicBezTo>
                  <a:cubicBezTo>
                    <a:pt x="2373" y="301"/>
                    <a:pt x="2158" y="1"/>
                    <a:pt x="1866" y="1"/>
                  </a:cubicBezTo>
                  <a:close/>
                </a:path>
              </a:pathLst>
            </a:custGeom>
            <a:solidFill>
              <a:srgbClr val="9EB2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5" name="Google Shape;2855;p65"/>
            <p:cNvSpPr/>
            <p:nvPr/>
          </p:nvSpPr>
          <p:spPr>
            <a:xfrm>
              <a:off x="7020979" y="2104870"/>
              <a:ext cx="65108" cy="40545"/>
            </a:xfrm>
            <a:custGeom>
              <a:rect b="b" l="l" r="r" t="t"/>
              <a:pathLst>
                <a:path extrusionOk="0" h="1748" w="2807">
                  <a:moveTo>
                    <a:pt x="1900" y="0"/>
                  </a:moveTo>
                  <a:cubicBezTo>
                    <a:pt x="1827" y="0"/>
                    <a:pt x="1752" y="11"/>
                    <a:pt x="1678" y="35"/>
                  </a:cubicBezTo>
                  <a:cubicBezTo>
                    <a:pt x="1223" y="192"/>
                    <a:pt x="565" y="270"/>
                    <a:pt x="236" y="647"/>
                  </a:cubicBezTo>
                  <a:cubicBezTo>
                    <a:pt x="48" y="866"/>
                    <a:pt x="1" y="1227"/>
                    <a:pt x="236" y="1430"/>
                  </a:cubicBezTo>
                  <a:cubicBezTo>
                    <a:pt x="531" y="1685"/>
                    <a:pt x="911" y="1747"/>
                    <a:pt x="1292" y="1747"/>
                  </a:cubicBezTo>
                  <a:cubicBezTo>
                    <a:pt x="1498" y="1747"/>
                    <a:pt x="1705" y="1729"/>
                    <a:pt x="1897" y="1712"/>
                  </a:cubicBezTo>
                  <a:cubicBezTo>
                    <a:pt x="2399" y="1665"/>
                    <a:pt x="2807" y="1289"/>
                    <a:pt x="2728" y="756"/>
                  </a:cubicBezTo>
                  <a:cubicBezTo>
                    <a:pt x="2675" y="345"/>
                    <a:pt x="2307" y="0"/>
                    <a:pt x="1900" y="0"/>
                  </a:cubicBezTo>
                  <a:close/>
                </a:path>
              </a:pathLst>
            </a:custGeom>
            <a:solidFill>
              <a:srgbClr val="9EB2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6" name="Google Shape;2856;p65"/>
            <p:cNvSpPr/>
            <p:nvPr/>
          </p:nvSpPr>
          <p:spPr>
            <a:xfrm>
              <a:off x="6997367" y="2251247"/>
              <a:ext cx="91759" cy="51748"/>
            </a:xfrm>
            <a:custGeom>
              <a:rect b="b" l="l" r="r" t="t"/>
              <a:pathLst>
                <a:path extrusionOk="0" h="2231" w="3956">
                  <a:moveTo>
                    <a:pt x="1073" y="1"/>
                  </a:moveTo>
                  <a:cubicBezTo>
                    <a:pt x="887" y="1"/>
                    <a:pt x="710" y="19"/>
                    <a:pt x="549" y="57"/>
                  </a:cubicBezTo>
                  <a:cubicBezTo>
                    <a:pt x="157" y="151"/>
                    <a:pt x="0" y="699"/>
                    <a:pt x="313" y="982"/>
                  </a:cubicBezTo>
                  <a:cubicBezTo>
                    <a:pt x="611" y="1264"/>
                    <a:pt x="987" y="1420"/>
                    <a:pt x="1364" y="1624"/>
                  </a:cubicBezTo>
                  <a:cubicBezTo>
                    <a:pt x="1740" y="1828"/>
                    <a:pt x="2132" y="2094"/>
                    <a:pt x="2555" y="2204"/>
                  </a:cubicBezTo>
                  <a:cubicBezTo>
                    <a:pt x="2623" y="2222"/>
                    <a:pt x="2691" y="2231"/>
                    <a:pt x="2757" y="2231"/>
                  </a:cubicBezTo>
                  <a:cubicBezTo>
                    <a:pt x="3435" y="2231"/>
                    <a:pt x="3956" y="1338"/>
                    <a:pt x="3370" y="809"/>
                  </a:cubicBezTo>
                  <a:cubicBezTo>
                    <a:pt x="2848" y="338"/>
                    <a:pt x="1880" y="1"/>
                    <a:pt x="1073" y="1"/>
                  </a:cubicBezTo>
                  <a:close/>
                </a:path>
              </a:pathLst>
            </a:custGeom>
            <a:solidFill>
              <a:srgbClr val="9EB2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7" name="Google Shape;2857;p65"/>
            <p:cNvSpPr/>
            <p:nvPr/>
          </p:nvSpPr>
          <p:spPr>
            <a:xfrm>
              <a:off x="6910112" y="2342353"/>
              <a:ext cx="45091" cy="67010"/>
            </a:xfrm>
            <a:custGeom>
              <a:rect b="b" l="l" r="r" t="t"/>
              <a:pathLst>
                <a:path extrusionOk="0" h="2889" w="1944">
                  <a:moveTo>
                    <a:pt x="468" y="1"/>
                  </a:moveTo>
                  <a:cubicBezTo>
                    <a:pt x="295" y="1"/>
                    <a:pt x="133" y="107"/>
                    <a:pt x="79" y="282"/>
                  </a:cubicBezTo>
                  <a:cubicBezTo>
                    <a:pt x="79" y="298"/>
                    <a:pt x="63" y="345"/>
                    <a:pt x="32" y="439"/>
                  </a:cubicBezTo>
                  <a:cubicBezTo>
                    <a:pt x="0" y="565"/>
                    <a:pt x="32" y="706"/>
                    <a:pt x="63" y="831"/>
                  </a:cubicBezTo>
                  <a:cubicBezTo>
                    <a:pt x="79" y="941"/>
                    <a:pt x="63" y="862"/>
                    <a:pt x="79" y="1003"/>
                  </a:cubicBezTo>
                  <a:cubicBezTo>
                    <a:pt x="79" y="1082"/>
                    <a:pt x="94" y="1176"/>
                    <a:pt x="94" y="1254"/>
                  </a:cubicBezTo>
                  <a:cubicBezTo>
                    <a:pt x="94" y="1270"/>
                    <a:pt x="110" y="1333"/>
                    <a:pt x="110" y="1348"/>
                  </a:cubicBezTo>
                  <a:cubicBezTo>
                    <a:pt x="110" y="1427"/>
                    <a:pt x="126" y="1489"/>
                    <a:pt x="141" y="1568"/>
                  </a:cubicBezTo>
                  <a:cubicBezTo>
                    <a:pt x="141" y="1568"/>
                    <a:pt x="141" y="1615"/>
                    <a:pt x="157" y="1662"/>
                  </a:cubicBezTo>
                  <a:cubicBezTo>
                    <a:pt x="157" y="1693"/>
                    <a:pt x="157" y="1724"/>
                    <a:pt x="157" y="1724"/>
                  </a:cubicBezTo>
                  <a:cubicBezTo>
                    <a:pt x="157" y="1818"/>
                    <a:pt x="173" y="1913"/>
                    <a:pt x="188" y="1991"/>
                  </a:cubicBezTo>
                  <a:cubicBezTo>
                    <a:pt x="235" y="2242"/>
                    <a:pt x="345" y="2461"/>
                    <a:pt x="502" y="2649"/>
                  </a:cubicBezTo>
                  <a:cubicBezTo>
                    <a:pt x="641" y="2817"/>
                    <a:pt x="827" y="2889"/>
                    <a:pt x="1014" y="2889"/>
                  </a:cubicBezTo>
                  <a:cubicBezTo>
                    <a:pt x="1354" y="2889"/>
                    <a:pt x="1702" y="2653"/>
                    <a:pt x="1803" y="2320"/>
                  </a:cubicBezTo>
                  <a:cubicBezTo>
                    <a:pt x="1944" y="1803"/>
                    <a:pt x="1615" y="1286"/>
                    <a:pt x="1348" y="878"/>
                  </a:cubicBezTo>
                  <a:cubicBezTo>
                    <a:pt x="1303" y="810"/>
                    <a:pt x="1290" y="789"/>
                    <a:pt x="1292" y="789"/>
                  </a:cubicBezTo>
                  <a:lnTo>
                    <a:pt x="1292" y="789"/>
                  </a:lnTo>
                  <a:cubicBezTo>
                    <a:pt x="1295" y="789"/>
                    <a:pt x="1337" y="845"/>
                    <a:pt x="1339" y="845"/>
                  </a:cubicBezTo>
                  <a:cubicBezTo>
                    <a:pt x="1341" y="845"/>
                    <a:pt x="1332" y="830"/>
                    <a:pt x="1301" y="784"/>
                  </a:cubicBezTo>
                  <a:cubicBezTo>
                    <a:pt x="1257" y="725"/>
                    <a:pt x="1212" y="679"/>
                    <a:pt x="1181" y="622"/>
                  </a:cubicBezTo>
                  <a:lnTo>
                    <a:pt x="1181" y="622"/>
                  </a:lnTo>
                  <a:cubicBezTo>
                    <a:pt x="1186" y="628"/>
                    <a:pt x="1190" y="633"/>
                    <a:pt x="1191" y="633"/>
                  </a:cubicBezTo>
                  <a:cubicBezTo>
                    <a:pt x="1191" y="633"/>
                    <a:pt x="1187" y="627"/>
                    <a:pt x="1176" y="612"/>
                  </a:cubicBezTo>
                  <a:lnTo>
                    <a:pt x="1176" y="612"/>
                  </a:lnTo>
                  <a:cubicBezTo>
                    <a:pt x="1177" y="615"/>
                    <a:pt x="1179" y="618"/>
                    <a:pt x="1181" y="622"/>
                  </a:cubicBezTo>
                  <a:lnTo>
                    <a:pt x="1181" y="622"/>
                  </a:lnTo>
                  <a:cubicBezTo>
                    <a:pt x="1167" y="604"/>
                    <a:pt x="1144" y="573"/>
                    <a:pt x="1144" y="565"/>
                  </a:cubicBezTo>
                  <a:cubicBezTo>
                    <a:pt x="1113" y="518"/>
                    <a:pt x="1082" y="486"/>
                    <a:pt x="1066" y="439"/>
                  </a:cubicBezTo>
                  <a:cubicBezTo>
                    <a:pt x="988" y="314"/>
                    <a:pt x="925" y="204"/>
                    <a:pt x="800" y="126"/>
                  </a:cubicBezTo>
                  <a:cubicBezTo>
                    <a:pt x="737" y="94"/>
                    <a:pt x="706" y="63"/>
                    <a:pt x="690" y="63"/>
                  </a:cubicBezTo>
                  <a:cubicBezTo>
                    <a:pt x="619" y="21"/>
                    <a:pt x="543" y="1"/>
                    <a:pt x="468" y="1"/>
                  </a:cubicBezTo>
                  <a:close/>
                </a:path>
              </a:pathLst>
            </a:custGeom>
            <a:solidFill>
              <a:srgbClr val="9EB2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8" name="Google Shape;2858;p65"/>
            <p:cNvSpPr/>
            <p:nvPr/>
          </p:nvSpPr>
          <p:spPr>
            <a:xfrm>
              <a:off x="6912292" y="2372528"/>
              <a:ext cx="371" cy="1299"/>
            </a:xfrm>
            <a:custGeom>
              <a:rect b="b" l="l" r="r" t="t"/>
              <a:pathLst>
                <a:path extrusionOk="0" h="56" w="16">
                  <a:moveTo>
                    <a:pt x="0" y="0"/>
                  </a:moveTo>
                  <a:cubicBezTo>
                    <a:pt x="0" y="5"/>
                    <a:pt x="2" y="10"/>
                    <a:pt x="4" y="15"/>
                  </a:cubicBezTo>
                  <a:lnTo>
                    <a:pt x="4" y="15"/>
                  </a:lnTo>
                  <a:cubicBezTo>
                    <a:pt x="3" y="11"/>
                    <a:pt x="2" y="6"/>
                    <a:pt x="0" y="0"/>
                  </a:cubicBezTo>
                  <a:close/>
                  <a:moveTo>
                    <a:pt x="4" y="15"/>
                  </a:moveTo>
                  <a:lnTo>
                    <a:pt x="4" y="15"/>
                  </a:lnTo>
                  <a:cubicBezTo>
                    <a:pt x="12" y="45"/>
                    <a:pt x="14" y="56"/>
                    <a:pt x="15" y="56"/>
                  </a:cubicBezTo>
                  <a:cubicBezTo>
                    <a:pt x="16" y="56"/>
                    <a:pt x="16" y="52"/>
                    <a:pt x="16" y="47"/>
                  </a:cubicBezTo>
                  <a:cubicBezTo>
                    <a:pt x="16" y="37"/>
                    <a:pt x="9" y="26"/>
                    <a:pt x="4" y="15"/>
                  </a:cubicBezTo>
                  <a:close/>
                </a:path>
              </a:pathLst>
            </a:custGeom>
            <a:solidFill>
              <a:srgbClr val="9EB2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9" name="Google Shape;2859;p65"/>
            <p:cNvSpPr/>
            <p:nvPr/>
          </p:nvSpPr>
          <p:spPr>
            <a:xfrm>
              <a:off x="6798131" y="2379533"/>
              <a:ext cx="36370" cy="51493"/>
            </a:xfrm>
            <a:custGeom>
              <a:rect b="b" l="l" r="r" t="t"/>
              <a:pathLst>
                <a:path extrusionOk="0" h="2220" w="1568">
                  <a:moveTo>
                    <a:pt x="600" y="0"/>
                  </a:moveTo>
                  <a:cubicBezTo>
                    <a:pt x="481" y="0"/>
                    <a:pt x="366" y="55"/>
                    <a:pt x="314" y="168"/>
                  </a:cubicBezTo>
                  <a:cubicBezTo>
                    <a:pt x="173" y="435"/>
                    <a:pt x="157" y="780"/>
                    <a:pt x="126" y="1109"/>
                  </a:cubicBezTo>
                  <a:cubicBezTo>
                    <a:pt x="0" y="1328"/>
                    <a:pt x="16" y="1642"/>
                    <a:pt x="142" y="1846"/>
                  </a:cubicBezTo>
                  <a:cubicBezTo>
                    <a:pt x="266" y="2082"/>
                    <a:pt x="518" y="2219"/>
                    <a:pt x="781" y="2219"/>
                  </a:cubicBezTo>
                  <a:cubicBezTo>
                    <a:pt x="850" y="2219"/>
                    <a:pt x="920" y="2210"/>
                    <a:pt x="988" y="2190"/>
                  </a:cubicBezTo>
                  <a:cubicBezTo>
                    <a:pt x="1270" y="2112"/>
                    <a:pt x="1474" y="1861"/>
                    <a:pt x="1521" y="1579"/>
                  </a:cubicBezTo>
                  <a:cubicBezTo>
                    <a:pt x="1568" y="1313"/>
                    <a:pt x="1458" y="1093"/>
                    <a:pt x="1286" y="937"/>
                  </a:cubicBezTo>
                  <a:cubicBezTo>
                    <a:pt x="1239" y="842"/>
                    <a:pt x="1192" y="733"/>
                    <a:pt x="1145" y="623"/>
                  </a:cubicBezTo>
                  <a:cubicBezTo>
                    <a:pt x="1066" y="435"/>
                    <a:pt x="1004" y="247"/>
                    <a:pt x="863" y="106"/>
                  </a:cubicBezTo>
                  <a:cubicBezTo>
                    <a:pt x="793" y="36"/>
                    <a:pt x="695" y="0"/>
                    <a:pt x="600" y="0"/>
                  </a:cubicBezTo>
                  <a:close/>
                </a:path>
              </a:pathLst>
            </a:custGeom>
            <a:solidFill>
              <a:srgbClr val="9EB2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0" name="Google Shape;2860;p65"/>
            <p:cNvSpPr/>
            <p:nvPr/>
          </p:nvSpPr>
          <p:spPr>
            <a:xfrm>
              <a:off x="6570553" y="2203630"/>
              <a:ext cx="48918" cy="28136"/>
            </a:xfrm>
            <a:custGeom>
              <a:rect b="b" l="l" r="r" t="t"/>
              <a:pathLst>
                <a:path extrusionOk="0" h="1213" w="2109">
                  <a:moveTo>
                    <a:pt x="1463" y="1"/>
                  </a:moveTo>
                  <a:cubicBezTo>
                    <a:pt x="1410" y="1"/>
                    <a:pt x="1356" y="8"/>
                    <a:pt x="1301" y="25"/>
                  </a:cubicBezTo>
                  <a:cubicBezTo>
                    <a:pt x="1098" y="72"/>
                    <a:pt x="909" y="56"/>
                    <a:pt x="706" y="103"/>
                  </a:cubicBezTo>
                  <a:cubicBezTo>
                    <a:pt x="502" y="135"/>
                    <a:pt x="361" y="213"/>
                    <a:pt x="157" y="276"/>
                  </a:cubicBezTo>
                  <a:cubicBezTo>
                    <a:pt x="16" y="323"/>
                    <a:pt x="0" y="511"/>
                    <a:pt x="126" y="589"/>
                  </a:cubicBezTo>
                  <a:cubicBezTo>
                    <a:pt x="282" y="699"/>
                    <a:pt x="424" y="824"/>
                    <a:pt x="612" y="903"/>
                  </a:cubicBezTo>
                  <a:cubicBezTo>
                    <a:pt x="784" y="997"/>
                    <a:pt x="972" y="1028"/>
                    <a:pt x="1160" y="1122"/>
                  </a:cubicBezTo>
                  <a:cubicBezTo>
                    <a:pt x="1256" y="1184"/>
                    <a:pt x="1359" y="1213"/>
                    <a:pt x="1460" y="1213"/>
                  </a:cubicBezTo>
                  <a:cubicBezTo>
                    <a:pt x="1741" y="1213"/>
                    <a:pt x="2008" y="995"/>
                    <a:pt x="2054" y="683"/>
                  </a:cubicBezTo>
                  <a:cubicBezTo>
                    <a:pt x="2108" y="330"/>
                    <a:pt x="1809" y="1"/>
                    <a:pt x="1463" y="1"/>
                  </a:cubicBezTo>
                  <a:close/>
                </a:path>
              </a:pathLst>
            </a:custGeom>
            <a:solidFill>
              <a:srgbClr val="9EB2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9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0" name="Google Shape;900;p30"/>
          <p:cNvGrpSpPr/>
          <p:nvPr/>
        </p:nvGrpSpPr>
        <p:grpSpPr>
          <a:xfrm rot="473855">
            <a:off x="5758356" y="3812189"/>
            <a:ext cx="1476171" cy="466850"/>
            <a:chOff x="4345425" y="2175475"/>
            <a:chExt cx="800750" cy="176025"/>
          </a:xfrm>
        </p:grpSpPr>
        <p:sp>
          <p:nvSpPr>
            <p:cNvPr id="901" name="Google Shape;901;p30"/>
            <p:cNvSpPr/>
            <p:nvPr/>
          </p:nvSpPr>
          <p:spPr>
            <a:xfrm>
              <a:off x="4351850" y="2175475"/>
              <a:ext cx="763000" cy="156275"/>
            </a:xfrm>
            <a:custGeom>
              <a:rect b="b" l="l" r="r" t="t"/>
              <a:pathLst>
                <a:path extrusionOk="0" h="6251" w="3052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CAFFCA">
                <a:alpha val="44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30"/>
            <p:cNvSpPr/>
            <p:nvPr/>
          </p:nvSpPr>
          <p:spPr>
            <a:xfrm>
              <a:off x="4345425" y="2195925"/>
              <a:ext cx="800750" cy="155575"/>
            </a:xfrm>
            <a:custGeom>
              <a:rect b="b" l="l" r="r" t="t"/>
              <a:pathLst>
                <a:path extrusionOk="0" h="6223" w="3203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CAFFCA">
                <a:alpha val="44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3" name="Google Shape;903;p30"/>
          <p:cNvSpPr txBox="1"/>
          <p:nvPr>
            <p:ph idx="1" type="subTitle"/>
          </p:nvPr>
        </p:nvSpPr>
        <p:spPr>
          <a:xfrm>
            <a:off x="720000" y="1970725"/>
            <a:ext cx="3161100" cy="34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rgbClr val="52AF8A"/>
                </a:solidFill>
              </a:rPr>
              <a:t> Why Classroom LMS</a:t>
            </a:r>
            <a:endParaRPr>
              <a:solidFill>
                <a:srgbClr val="52AF8A"/>
              </a:solidFill>
            </a:endParaRPr>
          </a:p>
        </p:txBody>
      </p:sp>
      <p:sp>
        <p:nvSpPr>
          <p:cNvPr id="904" name="Google Shape;904;p30"/>
          <p:cNvSpPr txBox="1"/>
          <p:nvPr>
            <p:ph idx="2" type="subTitle"/>
          </p:nvPr>
        </p:nvSpPr>
        <p:spPr>
          <a:xfrm>
            <a:off x="5860927" y="2219925"/>
            <a:ext cx="2946600" cy="32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rgbClr val="52AF8A"/>
                </a:solidFill>
              </a:rPr>
              <a:t>Modules</a:t>
            </a:r>
            <a:endParaRPr>
              <a:solidFill>
                <a:srgbClr val="52AF8A"/>
              </a:solidFill>
            </a:endParaRPr>
          </a:p>
        </p:txBody>
      </p:sp>
      <p:sp>
        <p:nvSpPr>
          <p:cNvPr id="905" name="Google Shape;905;p30"/>
          <p:cNvSpPr txBox="1"/>
          <p:nvPr>
            <p:ph idx="3" type="subTitle"/>
          </p:nvPr>
        </p:nvSpPr>
        <p:spPr>
          <a:xfrm>
            <a:off x="720000" y="1347975"/>
            <a:ext cx="3274800" cy="40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rgbClr val="52AF8A"/>
                </a:solidFill>
              </a:rPr>
              <a:t>Introduction</a:t>
            </a:r>
            <a:endParaRPr>
              <a:solidFill>
                <a:srgbClr val="52AF8A"/>
              </a:solidFill>
            </a:endParaRPr>
          </a:p>
        </p:txBody>
      </p:sp>
      <p:sp>
        <p:nvSpPr>
          <p:cNvPr id="906" name="Google Shape;906;p30"/>
          <p:cNvSpPr txBox="1"/>
          <p:nvPr>
            <p:ph idx="4" type="subTitle"/>
          </p:nvPr>
        </p:nvSpPr>
        <p:spPr>
          <a:xfrm>
            <a:off x="720000" y="3150225"/>
            <a:ext cx="3322800" cy="34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rgbClr val="52AF8A"/>
                </a:solidFill>
              </a:rPr>
              <a:t>Objectives</a:t>
            </a:r>
            <a:endParaRPr>
              <a:solidFill>
                <a:srgbClr val="52AF8A"/>
              </a:solidFill>
            </a:endParaRPr>
          </a:p>
        </p:txBody>
      </p:sp>
      <p:grpSp>
        <p:nvGrpSpPr>
          <p:cNvPr id="907" name="Google Shape;907;p30"/>
          <p:cNvGrpSpPr/>
          <p:nvPr/>
        </p:nvGrpSpPr>
        <p:grpSpPr>
          <a:xfrm>
            <a:off x="719990" y="925800"/>
            <a:ext cx="2960453" cy="176025"/>
            <a:chOff x="4345425" y="2175475"/>
            <a:chExt cx="800750" cy="176025"/>
          </a:xfrm>
        </p:grpSpPr>
        <p:sp>
          <p:nvSpPr>
            <p:cNvPr id="908" name="Google Shape;908;p30"/>
            <p:cNvSpPr/>
            <p:nvPr/>
          </p:nvSpPr>
          <p:spPr>
            <a:xfrm>
              <a:off x="4351850" y="2175475"/>
              <a:ext cx="763000" cy="156275"/>
            </a:xfrm>
            <a:custGeom>
              <a:rect b="b" l="l" r="r" t="t"/>
              <a:pathLst>
                <a:path extrusionOk="0" h="6251" w="3052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FF9900">
                <a:alpha val="642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30"/>
            <p:cNvSpPr/>
            <p:nvPr/>
          </p:nvSpPr>
          <p:spPr>
            <a:xfrm>
              <a:off x="4345425" y="2195925"/>
              <a:ext cx="800750" cy="155575"/>
            </a:xfrm>
            <a:custGeom>
              <a:rect b="b" l="l" r="r" t="t"/>
              <a:pathLst>
                <a:path extrusionOk="0" h="6223" w="3203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FF9900">
                <a:alpha val="642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0" name="Google Shape;910;p30"/>
          <p:cNvGrpSpPr/>
          <p:nvPr/>
        </p:nvGrpSpPr>
        <p:grpSpPr>
          <a:xfrm rot="-638440">
            <a:off x="6196103" y="527795"/>
            <a:ext cx="1600449" cy="495659"/>
            <a:chOff x="3647400" y="4354525"/>
            <a:chExt cx="365925" cy="73675"/>
          </a:xfrm>
        </p:grpSpPr>
        <p:sp>
          <p:nvSpPr>
            <p:cNvPr id="911" name="Google Shape;911;p30"/>
            <p:cNvSpPr/>
            <p:nvPr/>
          </p:nvSpPr>
          <p:spPr>
            <a:xfrm>
              <a:off x="3647400" y="4384125"/>
              <a:ext cx="42000" cy="38300"/>
            </a:xfrm>
            <a:custGeom>
              <a:rect b="b" l="l" r="r" t="t"/>
              <a:pathLst>
                <a:path extrusionOk="0" h="1532" w="1680">
                  <a:moveTo>
                    <a:pt x="923" y="251"/>
                  </a:moveTo>
                  <a:cubicBezTo>
                    <a:pt x="1017" y="251"/>
                    <a:pt x="1111" y="268"/>
                    <a:pt x="1203" y="301"/>
                  </a:cubicBezTo>
                  <a:cubicBezTo>
                    <a:pt x="1128" y="452"/>
                    <a:pt x="1003" y="552"/>
                    <a:pt x="827" y="627"/>
                  </a:cubicBezTo>
                  <a:cubicBezTo>
                    <a:pt x="727" y="677"/>
                    <a:pt x="627" y="677"/>
                    <a:pt x="527" y="677"/>
                  </a:cubicBezTo>
                  <a:cubicBezTo>
                    <a:pt x="376" y="677"/>
                    <a:pt x="251" y="577"/>
                    <a:pt x="401" y="452"/>
                  </a:cubicBezTo>
                  <a:cubicBezTo>
                    <a:pt x="552" y="318"/>
                    <a:pt x="735" y="251"/>
                    <a:pt x="923" y="251"/>
                  </a:cubicBezTo>
                  <a:close/>
                  <a:moveTo>
                    <a:pt x="861" y="0"/>
                  </a:moveTo>
                  <a:cubicBezTo>
                    <a:pt x="791" y="0"/>
                    <a:pt x="721" y="8"/>
                    <a:pt x="652" y="26"/>
                  </a:cubicBezTo>
                  <a:cubicBezTo>
                    <a:pt x="401" y="76"/>
                    <a:pt x="0" y="276"/>
                    <a:pt x="25" y="602"/>
                  </a:cubicBezTo>
                  <a:cubicBezTo>
                    <a:pt x="48" y="874"/>
                    <a:pt x="336" y="982"/>
                    <a:pt x="576" y="982"/>
                  </a:cubicBezTo>
                  <a:cubicBezTo>
                    <a:pt x="602" y="982"/>
                    <a:pt x="627" y="980"/>
                    <a:pt x="652" y="978"/>
                  </a:cubicBezTo>
                  <a:cubicBezTo>
                    <a:pt x="902" y="953"/>
                    <a:pt x="1103" y="853"/>
                    <a:pt x="1278" y="677"/>
                  </a:cubicBezTo>
                  <a:cubicBezTo>
                    <a:pt x="1303" y="903"/>
                    <a:pt x="1303" y="1103"/>
                    <a:pt x="1278" y="1329"/>
                  </a:cubicBezTo>
                  <a:cubicBezTo>
                    <a:pt x="1278" y="1440"/>
                    <a:pt x="1400" y="1532"/>
                    <a:pt x="1495" y="1532"/>
                  </a:cubicBezTo>
                  <a:cubicBezTo>
                    <a:pt x="1550" y="1532"/>
                    <a:pt x="1595" y="1502"/>
                    <a:pt x="1604" y="1429"/>
                  </a:cubicBezTo>
                  <a:cubicBezTo>
                    <a:pt x="1679" y="1078"/>
                    <a:pt x="1604" y="727"/>
                    <a:pt x="1504" y="376"/>
                  </a:cubicBezTo>
                  <a:cubicBezTo>
                    <a:pt x="1554" y="351"/>
                    <a:pt x="1579" y="276"/>
                    <a:pt x="1529" y="226"/>
                  </a:cubicBezTo>
                  <a:cubicBezTo>
                    <a:pt x="1336" y="91"/>
                    <a:pt x="1098" y="0"/>
                    <a:pt x="8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30"/>
            <p:cNvSpPr/>
            <p:nvPr/>
          </p:nvSpPr>
          <p:spPr>
            <a:xfrm>
              <a:off x="3695650" y="4356075"/>
              <a:ext cx="49500" cy="27125"/>
            </a:xfrm>
            <a:custGeom>
              <a:rect b="b" l="l" r="r" t="t"/>
              <a:pathLst>
                <a:path extrusionOk="0" h="1085" w="1980">
                  <a:moveTo>
                    <a:pt x="244" y="0"/>
                  </a:moveTo>
                  <a:cubicBezTo>
                    <a:pt x="205" y="0"/>
                    <a:pt x="165" y="6"/>
                    <a:pt x="125" y="20"/>
                  </a:cubicBezTo>
                  <a:cubicBezTo>
                    <a:pt x="0" y="45"/>
                    <a:pt x="100" y="245"/>
                    <a:pt x="201" y="245"/>
                  </a:cubicBezTo>
                  <a:cubicBezTo>
                    <a:pt x="209" y="244"/>
                    <a:pt x="216" y="244"/>
                    <a:pt x="223" y="244"/>
                  </a:cubicBezTo>
                  <a:cubicBezTo>
                    <a:pt x="357" y="244"/>
                    <a:pt x="175" y="473"/>
                    <a:pt x="175" y="521"/>
                  </a:cubicBezTo>
                  <a:cubicBezTo>
                    <a:pt x="150" y="571"/>
                    <a:pt x="150" y="621"/>
                    <a:pt x="175" y="671"/>
                  </a:cubicBezTo>
                  <a:cubicBezTo>
                    <a:pt x="201" y="822"/>
                    <a:pt x="326" y="922"/>
                    <a:pt x="451" y="997"/>
                  </a:cubicBezTo>
                  <a:cubicBezTo>
                    <a:pt x="677" y="1072"/>
                    <a:pt x="927" y="1047"/>
                    <a:pt x="1153" y="1072"/>
                  </a:cubicBezTo>
                  <a:cubicBezTo>
                    <a:pt x="1266" y="1072"/>
                    <a:pt x="1385" y="1085"/>
                    <a:pt x="1504" y="1085"/>
                  </a:cubicBezTo>
                  <a:cubicBezTo>
                    <a:pt x="1623" y="1085"/>
                    <a:pt x="1742" y="1072"/>
                    <a:pt x="1855" y="1022"/>
                  </a:cubicBezTo>
                  <a:cubicBezTo>
                    <a:pt x="1980" y="972"/>
                    <a:pt x="1930" y="797"/>
                    <a:pt x="1830" y="747"/>
                  </a:cubicBezTo>
                  <a:cubicBezTo>
                    <a:pt x="1676" y="677"/>
                    <a:pt x="1500" y="661"/>
                    <a:pt x="1326" y="661"/>
                  </a:cubicBezTo>
                  <a:cubicBezTo>
                    <a:pt x="1187" y="661"/>
                    <a:pt x="1050" y="671"/>
                    <a:pt x="927" y="671"/>
                  </a:cubicBezTo>
                  <a:cubicBezTo>
                    <a:pt x="886" y="671"/>
                    <a:pt x="830" y="677"/>
                    <a:pt x="773" y="677"/>
                  </a:cubicBezTo>
                  <a:cubicBezTo>
                    <a:pt x="660" y="677"/>
                    <a:pt x="543" y="655"/>
                    <a:pt x="526" y="521"/>
                  </a:cubicBezTo>
                  <a:cubicBezTo>
                    <a:pt x="526" y="471"/>
                    <a:pt x="576" y="396"/>
                    <a:pt x="576" y="320"/>
                  </a:cubicBezTo>
                  <a:cubicBezTo>
                    <a:pt x="576" y="135"/>
                    <a:pt x="424" y="0"/>
                    <a:pt x="2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30"/>
            <p:cNvSpPr/>
            <p:nvPr/>
          </p:nvSpPr>
          <p:spPr>
            <a:xfrm>
              <a:off x="3727800" y="4393475"/>
              <a:ext cx="40550" cy="26725"/>
            </a:xfrm>
            <a:custGeom>
              <a:rect b="b" l="l" r="r" t="t"/>
              <a:pathLst>
                <a:path extrusionOk="0" h="1069" w="1622">
                  <a:moveTo>
                    <a:pt x="506" y="1"/>
                  </a:moveTo>
                  <a:cubicBezTo>
                    <a:pt x="442" y="1"/>
                    <a:pt x="381" y="71"/>
                    <a:pt x="418" y="128"/>
                  </a:cubicBezTo>
                  <a:cubicBezTo>
                    <a:pt x="443" y="203"/>
                    <a:pt x="468" y="278"/>
                    <a:pt x="494" y="328"/>
                  </a:cubicBezTo>
                  <a:cubicBezTo>
                    <a:pt x="393" y="353"/>
                    <a:pt x="293" y="353"/>
                    <a:pt x="193" y="378"/>
                  </a:cubicBezTo>
                  <a:cubicBezTo>
                    <a:pt x="0" y="402"/>
                    <a:pt x="62" y="681"/>
                    <a:pt x="222" y="681"/>
                  </a:cubicBezTo>
                  <a:cubicBezTo>
                    <a:pt x="229" y="681"/>
                    <a:pt x="236" y="680"/>
                    <a:pt x="243" y="679"/>
                  </a:cubicBezTo>
                  <a:cubicBezTo>
                    <a:pt x="368" y="679"/>
                    <a:pt x="468" y="654"/>
                    <a:pt x="569" y="654"/>
                  </a:cubicBezTo>
                  <a:cubicBezTo>
                    <a:pt x="569" y="729"/>
                    <a:pt x="594" y="830"/>
                    <a:pt x="594" y="905"/>
                  </a:cubicBezTo>
                  <a:cubicBezTo>
                    <a:pt x="607" y="1011"/>
                    <a:pt x="691" y="1068"/>
                    <a:pt x="771" y="1068"/>
                  </a:cubicBezTo>
                  <a:cubicBezTo>
                    <a:pt x="841" y="1068"/>
                    <a:pt x="908" y="1024"/>
                    <a:pt x="920" y="930"/>
                  </a:cubicBezTo>
                  <a:cubicBezTo>
                    <a:pt x="945" y="830"/>
                    <a:pt x="920" y="729"/>
                    <a:pt x="895" y="629"/>
                  </a:cubicBezTo>
                  <a:lnTo>
                    <a:pt x="970" y="629"/>
                  </a:lnTo>
                  <a:cubicBezTo>
                    <a:pt x="1170" y="604"/>
                    <a:pt x="1371" y="604"/>
                    <a:pt x="1521" y="479"/>
                  </a:cubicBezTo>
                  <a:cubicBezTo>
                    <a:pt x="1621" y="429"/>
                    <a:pt x="1546" y="303"/>
                    <a:pt x="1471" y="278"/>
                  </a:cubicBezTo>
                  <a:cubicBezTo>
                    <a:pt x="1392" y="249"/>
                    <a:pt x="1317" y="238"/>
                    <a:pt x="1243" y="238"/>
                  </a:cubicBezTo>
                  <a:cubicBezTo>
                    <a:pt x="1129" y="238"/>
                    <a:pt x="1016" y="263"/>
                    <a:pt x="895" y="278"/>
                  </a:cubicBezTo>
                  <a:lnTo>
                    <a:pt x="769" y="303"/>
                  </a:lnTo>
                  <a:cubicBezTo>
                    <a:pt x="719" y="203"/>
                    <a:pt x="644" y="103"/>
                    <a:pt x="569" y="28"/>
                  </a:cubicBezTo>
                  <a:cubicBezTo>
                    <a:pt x="550" y="9"/>
                    <a:pt x="528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30"/>
            <p:cNvSpPr/>
            <p:nvPr/>
          </p:nvSpPr>
          <p:spPr>
            <a:xfrm>
              <a:off x="3777725" y="4368075"/>
              <a:ext cx="49925" cy="55775"/>
            </a:xfrm>
            <a:custGeom>
              <a:rect b="b" l="l" r="r" t="t"/>
              <a:pathLst>
                <a:path extrusionOk="0" h="2231" w="1997">
                  <a:moveTo>
                    <a:pt x="1053" y="1369"/>
                  </a:moveTo>
                  <a:cubicBezTo>
                    <a:pt x="1379" y="1495"/>
                    <a:pt x="1429" y="1595"/>
                    <a:pt x="1203" y="1670"/>
                  </a:cubicBezTo>
                  <a:cubicBezTo>
                    <a:pt x="1028" y="1770"/>
                    <a:pt x="827" y="1795"/>
                    <a:pt x="627" y="1820"/>
                  </a:cubicBezTo>
                  <a:cubicBezTo>
                    <a:pt x="702" y="1695"/>
                    <a:pt x="777" y="1570"/>
                    <a:pt x="903" y="1495"/>
                  </a:cubicBezTo>
                  <a:cubicBezTo>
                    <a:pt x="953" y="1445"/>
                    <a:pt x="1003" y="1419"/>
                    <a:pt x="1053" y="1369"/>
                  </a:cubicBezTo>
                  <a:close/>
                  <a:moveTo>
                    <a:pt x="179" y="0"/>
                  </a:moveTo>
                  <a:cubicBezTo>
                    <a:pt x="110" y="0"/>
                    <a:pt x="46" y="54"/>
                    <a:pt x="75" y="141"/>
                  </a:cubicBezTo>
                  <a:cubicBezTo>
                    <a:pt x="226" y="668"/>
                    <a:pt x="276" y="1219"/>
                    <a:pt x="251" y="1770"/>
                  </a:cubicBezTo>
                  <a:cubicBezTo>
                    <a:pt x="251" y="1795"/>
                    <a:pt x="251" y="1846"/>
                    <a:pt x="276" y="1871"/>
                  </a:cubicBezTo>
                  <a:lnTo>
                    <a:pt x="201" y="1871"/>
                  </a:lnTo>
                  <a:cubicBezTo>
                    <a:pt x="0" y="1896"/>
                    <a:pt x="50" y="2221"/>
                    <a:pt x="251" y="2221"/>
                  </a:cubicBezTo>
                  <a:cubicBezTo>
                    <a:pt x="301" y="2227"/>
                    <a:pt x="363" y="2230"/>
                    <a:pt x="431" y="2230"/>
                  </a:cubicBezTo>
                  <a:cubicBezTo>
                    <a:pt x="979" y="2230"/>
                    <a:pt x="1997" y="2034"/>
                    <a:pt x="1730" y="1344"/>
                  </a:cubicBezTo>
                  <a:cubicBezTo>
                    <a:pt x="1642" y="1104"/>
                    <a:pt x="1402" y="959"/>
                    <a:pt x="1143" y="959"/>
                  </a:cubicBezTo>
                  <a:cubicBezTo>
                    <a:pt x="1105" y="959"/>
                    <a:pt x="1066" y="962"/>
                    <a:pt x="1028" y="968"/>
                  </a:cubicBezTo>
                  <a:cubicBezTo>
                    <a:pt x="827" y="1018"/>
                    <a:pt x="677" y="1119"/>
                    <a:pt x="552" y="1244"/>
                  </a:cubicBezTo>
                  <a:cubicBezTo>
                    <a:pt x="527" y="843"/>
                    <a:pt x="426" y="467"/>
                    <a:pt x="301" y="91"/>
                  </a:cubicBezTo>
                  <a:cubicBezTo>
                    <a:pt x="280" y="28"/>
                    <a:pt x="228" y="0"/>
                    <a:pt x="1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30"/>
            <p:cNvSpPr/>
            <p:nvPr/>
          </p:nvSpPr>
          <p:spPr>
            <a:xfrm>
              <a:off x="3811550" y="4354525"/>
              <a:ext cx="27600" cy="28050"/>
            </a:xfrm>
            <a:custGeom>
              <a:rect b="b" l="l" r="r" t="t"/>
              <a:pathLst>
                <a:path extrusionOk="0" h="1122" w="1104">
                  <a:moveTo>
                    <a:pt x="467" y="0"/>
                  </a:moveTo>
                  <a:cubicBezTo>
                    <a:pt x="338" y="0"/>
                    <a:pt x="200" y="83"/>
                    <a:pt x="101" y="182"/>
                  </a:cubicBezTo>
                  <a:cubicBezTo>
                    <a:pt x="18" y="244"/>
                    <a:pt x="73" y="376"/>
                    <a:pt x="165" y="376"/>
                  </a:cubicBezTo>
                  <a:cubicBezTo>
                    <a:pt x="184" y="376"/>
                    <a:pt x="205" y="370"/>
                    <a:pt x="226" y="357"/>
                  </a:cubicBezTo>
                  <a:cubicBezTo>
                    <a:pt x="246" y="337"/>
                    <a:pt x="364" y="268"/>
                    <a:pt x="422" y="268"/>
                  </a:cubicBezTo>
                  <a:cubicBezTo>
                    <a:pt x="436" y="268"/>
                    <a:pt x="447" y="272"/>
                    <a:pt x="452" y="282"/>
                  </a:cubicBezTo>
                  <a:cubicBezTo>
                    <a:pt x="452" y="307"/>
                    <a:pt x="326" y="433"/>
                    <a:pt x="326" y="458"/>
                  </a:cubicBezTo>
                  <a:cubicBezTo>
                    <a:pt x="226" y="583"/>
                    <a:pt x="151" y="708"/>
                    <a:pt x="76" y="809"/>
                  </a:cubicBezTo>
                  <a:cubicBezTo>
                    <a:pt x="1" y="909"/>
                    <a:pt x="76" y="1059"/>
                    <a:pt x="201" y="1084"/>
                  </a:cubicBezTo>
                  <a:cubicBezTo>
                    <a:pt x="326" y="1097"/>
                    <a:pt x="477" y="1122"/>
                    <a:pt x="624" y="1122"/>
                  </a:cubicBezTo>
                  <a:cubicBezTo>
                    <a:pt x="771" y="1122"/>
                    <a:pt x="915" y="1097"/>
                    <a:pt x="1028" y="1009"/>
                  </a:cubicBezTo>
                  <a:cubicBezTo>
                    <a:pt x="1103" y="934"/>
                    <a:pt x="1053" y="834"/>
                    <a:pt x="978" y="809"/>
                  </a:cubicBezTo>
                  <a:cubicBezTo>
                    <a:pt x="828" y="758"/>
                    <a:pt x="677" y="758"/>
                    <a:pt x="527" y="758"/>
                  </a:cubicBezTo>
                  <a:cubicBezTo>
                    <a:pt x="577" y="683"/>
                    <a:pt x="627" y="608"/>
                    <a:pt x="677" y="533"/>
                  </a:cubicBezTo>
                  <a:cubicBezTo>
                    <a:pt x="727" y="433"/>
                    <a:pt x="778" y="307"/>
                    <a:pt x="727" y="182"/>
                  </a:cubicBezTo>
                  <a:cubicBezTo>
                    <a:pt x="662" y="50"/>
                    <a:pt x="567" y="0"/>
                    <a:pt x="4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30"/>
            <p:cNvSpPr/>
            <p:nvPr/>
          </p:nvSpPr>
          <p:spPr>
            <a:xfrm>
              <a:off x="3856050" y="4393900"/>
              <a:ext cx="47000" cy="10925"/>
            </a:xfrm>
            <a:custGeom>
              <a:rect b="b" l="l" r="r" t="t"/>
              <a:pathLst>
                <a:path extrusionOk="0" h="437" w="1880">
                  <a:moveTo>
                    <a:pt x="1425" y="1"/>
                  </a:moveTo>
                  <a:cubicBezTo>
                    <a:pt x="1294" y="1"/>
                    <a:pt x="1165" y="22"/>
                    <a:pt x="1028" y="36"/>
                  </a:cubicBezTo>
                  <a:cubicBezTo>
                    <a:pt x="752" y="61"/>
                    <a:pt x="476" y="86"/>
                    <a:pt x="201" y="111"/>
                  </a:cubicBezTo>
                  <a:cubicBezTo>
                    <a:pt x="0" y="136"/>
                    <a:pt x="75" y="437"/>
                    <a:pt x="276" y="437"/>
                  </a:cubicBezTo>
                  <a:cubicBezTo>
                    <a:pt x="526" y="437"/>
                    <a:pt x="802" y="412"/>
                    <a:pt x="1078" y="412"/>
                  </a:cubicBezTo>
                  <a:cubicBezTo>
                    <a:pt x="1142" y="412"/>
                    <a:pt x="1211" y="414"/>
                    <a:pt x="1281" y="414"/>
                  </a:cubicBezTo>
                  <a:cubicBezTo>
                    <a:pt x="1457" y="414"/>
                    <a:pt x="1644" y="401"/>
                    <a:pt x="1805" y="311"/>
                  </a:cubicBezTo>
                  <a:cubicBezTo>
                    <a:pt x="1880" y="236"/>
                    <a:pt x="1830" y="86"/>
                    <a:pt x="1755" y="61"/>
                  </a:cubicBezTo>
                  <a:cubicBezTo>
                    <a:pt x="1641" y="15"/>
                    <a:pt x="1533" y="1"/>
                    <a:pt x="14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30"/>
            <p:cNvSpPr/>
            <p:nvPr/>
          </p:nvSpPr>
          <p:spPr>
            <a:xfrm>
              <a:off x="3861050" y="4406000"/>
              <a:ext cx="49525" cy="9750"/>
            </a:xfrm>
            <a:custGeom>
              <a:rect b="b" l="l" r="r" t="t"/>
              <a:pathLst>
                <a:path extrusionOk="0" h="390" w="1981">
                  <a:moveTo>
                    <a:pt x="1562" y="1"/>
                  </a:moveTo>
                  <a:cubicBezTo>
                    <a:pt x="1416" y="1"/>
                    <a:pt x="1269" y="28"/>
                    <a:pt x="1103" y="28"/>
                  </a:cubicBezTo>
                  <a:cubicBezTo>
                    <a:pt x="803" y="53"/>
                    <a:pt x="502" y="53"/>
                    <a:pt x="176" y="53"/>
                  </a:cubicBezTo>
                  <a:cubicBezTo>
                    <a:pt x="1" y="53"/>
                    <a:pt x="51" y="354"/>
                    <a:pt x="201" y="354"/>
                  </a:cubicBezTo>
                  <a:cubicBezTo>
                    <a:pt x="432" y="371"/>
                    <a:pt x="649" y="389"/>
                    <a:pt x="864" y="389"/>
                  </a:cubicBezTo>
                  <a:cubicBezTo>
                    <a:pt x="952" y="389"/>
                    <a:pt x="1040" y="386"/>
                    <a:pt x="1128" y="379"/>
                  </a:cubicBezTo>
                  <a:cubicBezTo>
                    <a:pt x="1229" y="379"/>
                    <a:pt x="1337" y="387"/>
                    <a:pt x="1445" y="387"/>
                  </a:cubicBezTo>
                  <a:cubicBezTo>
                    <a:pt x="1608" y="387"/>
                    <a:pt x="1770" y="369"/>
                    <a:pt x="1905" y="278"/>
                  </a:cubicBezTo>
                  <a:cubicBezTo>
                    <a:pt x="1981" y="228"/>
                    <a:pt x="1956" y="78"/>
                    <a:pt x="1855" y="53"/>
                  </a:cubicBezTo>
                  <a:cubicBezTo>
                    <a:pt x="1755" y="13"/>
                    <a:pt x="1659" y="1"/>
                    <a:pt x="15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30"/>
            <p:cNvSpPr/>
            <p:nvPr/>
          </p:nvSpPr>
          <p:spPr>
            <a:xfrm>
              <a:off x="3924125" y="4391050"/>
              <a:ext cx="40975" cy="37150"/>
            </a:xfrm>
            <a:custGeom>
              <a:rect b="b" l="l" r="r" t="t"/>
              <a:pathLst>
                <a:path extrusionOk="0" h="1486" w="1639">
                  <a:moveTo>
                    <a:pt x="1067" y="0"/>
                  </a:moveTo>
                  <a:cubicBezTo>
                    <a:pt x="557" y="0"/>
                    <a:pt x="0" y="359"/>
                    <a:pt x="109" y="927"/>
                  </a:cubicBezTo>
                  <a:cubicBezTo>
                    <a:pt x="159" y="1227"/>
                    <a:pt x="435" y="1428"/>
                    <a:pt x="711" y="1478"/>
                  </a:cubicBezTo>
                  <a:cubicBezTo>
                    <a:pt x="759" y="1483"/>
                    <a:pt x="816" y="1486"/>
                    <a:pt x="878" y="1486"/>
                  </a:cubicBezTo>
                  <a:cubicBezTo>
                    <a:pt x="1134" y="1486"/>
                    <a:pt x="1467" y="1434"/>
                    <a:pt x="1588" y="1252"/>
                  </a:cubicBezTo>
                  <a:cubicBezTo>
                    <a:pt x="1613" y="1202"/>
                    <a:pt x="1638" y="1127"/>
                    <a:pt x="1588" y="1077"/>
                  </a:cubicBezTo>
                  <a:cubicBezTo>
                    <a:pt x="1534" y="996"/>
                    <a:pt x="1487" y="973"/>
                    <a:pt x="1432" y="973"/>
                  </a:cubicBezTo>
                  <a:cubicBezTo>
                    <a:pt x="1385" y="973"/>
                    <a:pt x="1332" y="990"/>
                    <a:pt x="1262" y="1002"/>
                  </a:cubicBezTo>
                  <a:cubicBezTo>
                    <a:pt x="1123" y="1037"/>
                    <a:pt x="971" y="1084"/>
                    <a:pt x="824" y="1084"/>
                  </a:cubicBezTo>
                  <a:cubicBezTo>
                    <a:pt x="760" y="1084"/>
                    <a:pt x="696" y="1075"/>
                    <a:pt x="636" y="1052"/>
                  </a:cubicBezTo>
                  <a:cubicBezTo>
                    <a:pt x="335" y="952"/>
                    <a:pt x="485" y="626"/>
                    <a:pt x="661" y="475"/>
                  </a:cubicBezTo>
                  <a:cubicBezTo>
                    <a:pt x="808" y="328"/>
                    <a:pt x="974" y="269"/>
                    <a:pt x="1157" y="269"/>
                  </a:cubicBezTo>
                  <a:cubicBezTo>
                    <a:pt x="1191" y="269"/>
                    <a:pt x="1226" y="271"/>
                    <a:pt x="1262" y="275"/>
                  </a:cubicBezTo>
                  <a:cubicBezTo>
                    <a:pt x="1271" y="276"/>
                    <a:pt x="1280" y="277"/>
                    <a:pt x="1288" y="277"/>
                  </a:cubicBezTo>
                  <a:cubicBezTo>
                    <a:pt x="1437" y="277"/>
                    <a:pt x="1430" y="72"/>
                    <a:pt x="1287" y="24"/>
                  </a:cubicBezTo>
                  <a:cubicBezTo>
                    <a:pt x="1216" y="8"/>
                    <a:pt x="1142" y="0"/>
                    <a:pt x="10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30"/>
            <p:cNvSpPr/>
            <p:nvPr/>
          </p:nvSpPr>
          <p:spPr>
            <a:xfrm>
              <a:off x="3966475" y="4358650"/>
              <a:ext cx="46850" cy="33350"/>
            </a:xfrm>
            <a:custGeom>
              <a:rect b="b" l="l" r="r" t="t"/>
              <a:pathLst>
                <a:path extrusionOk="0" h="1334" w="1874">
                  <a:moveTo>
                    <a:pt x="282" y="0"/>
                  </a:moveTo>
                  <a:cubicBezTo>
                    <a:pt x="227" y="0"/>
                    <a:pt x="172" y="6"/>
                    <a:pt x="119" y="17"/>
                  </a:cubicBezTo>
                  <a:cubicBezTo>
                    <a:pt x="1" y="64"/>
                    <a:pt x="62" y="270"/>
                    <a:pt x="175" y="270"/>
                  </a:cubicBezTo>
                  <a:cubicBezTo>
                    <a:pt x="182" y="270"/>
                    <a:pt x="188" y="269"/>
                    <a:pt x="195" y="268"/>
                  </a:cubicBezTo>
                  <a:cubicBezTo>
                    <a:pt x="215" y="265"/>
                    <a:pt x="236" y="264"/>
                    <a:pt x="258" y="264"/>
                  </a:cubicBezTo>
                  <a:cubicBezTo>
                    <a:pt x="455" y="264"/>
                    <a:pt x="701" y="365"/>
                    <a:pt x="520" y="568"/>
                  </a:cubicBezTo>
                  <a:cubicBezTo>
                    <a:pt x="470" y="644"/>
                    <a:pt x="370" y="669"/>
                    <a:pt x="320" y="769"/>
                  </a:cubicBezTo>
                  <a:cubicBezTo>
                    <a:pt x="245" y="894"/>
                    <a:pt x="295" y="1045"/>
                    <a:pt x="395" y="1145"/>
                  </a:cubicBezTo>
                  <a:cubicBezTo>
                    <a:pt x="538" y="1276"/>
                    <a:pt x="783" y="1333"/>
                    <a:pt x="1030" y="1333"/>
                  </a:cubicBezTo>
                  <a:cubicBezTo>
                    <a:pt x="1303" y="1333"/>
                    <a:pt x="1579" y="1263"/>
                    <a:pt x="1724" y="1145"/>
                  </a:cubicBezTo>
                  <a:cubicBezTo>
                    <a:pt x="1874" y="1019"/>
                    <a:pt x="1698" y="819"/>
                    <a:pt x="1573" y="819"/>
                  </a:cubicBezTo>
                  <a:cubicBezTo>
                    <a:pt x="1448" y="819"/>
                    <a:pt x="1323" y="844"/>
                    <a:pt x="1197" y="869"/>
                  </a:cubicBezTo>
                  <a:cubicBezTo>
                    <a:pt x="1147" y="877"/>
                    <a:pt x="1097" y="880"/>
                    <a:pt x="1046" y="880"/>
                  </a:cubicBezTo>
                  <a:cubicBezTo>
                    <a:pt x="944" y="880"/>
                    <a:pt x="838" y="869"/>
                    <a:pt x="721" y="869"/>
                  </a:cubicBezTo>
                  <a:cubicBezTo>
                    <a:pt x="771" y="844"/>
                    <a:pt x="796" y="794"/>
                    <a:pt x="821" y="769"/>
                  </a:cubicBezTo>
                  <a:cubicBezTo>
                    <a:pt x="871" y="694"/>
                    <a:pt x="896" y="618"/>
                    <a:pt x="896" y="543"/>
                  </a:cubicBezTo>
                  <a:cubicBezTo>
                    <a:pt x="918" y="181"/>
                    <a:pt x="595" y="0"/>
                    <a:pt x="2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0" name="Google Shape;920;p30"/>
          <p:cNvGrpSpPr/>
          <p:nvPr/>
        </p:nvGrpSpPr>
        <p:grpSpPr>
          <a:xfrm>
            <a:off x="-315510" y="4512611"/>
            <a:ext cx="1745583" cy="230173"/>
            <a:chOff x="1394800" y="3522000"/>
            <a:chExt cx="1048650" cy="138275"/>
          </a:xfrm>
        </p:grpSpPr>
        <p:sp>
          <p:nvSpPr>
            <p:cNvPr id="921" name="Google Shape;921;p30"/>
            <p:cNvSpPr/>
            <p:nvPr/>
          </p:nvSpPr>
          <p:spPr>
            <a:xfrm>
              <a:off x="1394800" y="3522000"/>
              <a:ext cx="1048650" cy="125000"/>
            </a:xfrm>
            <a:custGeom>
              <a:rect b="b" l="l" r="r" t="t"/>
              <a:pathLst>
                <a:path extrusionOk="0" h="5000" w="41946">
                  <a:moveTo>
                    <a:pt x="39862" y="375"/>
                  </a:moveTo>
                  <a:cubicBezTo>
                    <a:pt x="39752" y="375"/>
                    <a:pt x="39641" y="393"/>
                    <a:pt x="39545" y="429"/>
                  </a:cubicBezTo>
                  <a:cubicBezTo>
                    <a:pt x="38422" y="860"/>
                    <a:pt x="37231" y="1220"/>
                    <a:pt x="36143" y="1737"/>
                  </a:cubicBezTo>
                  <a:cubicBezTo>
                    <a:pt x="35848" y="1880"/>
                    <a:pt x="35723" y="1951"/>
                    <a:pt x="35630" y="1951"/>
                  </a:cubicBezTo>
                  <a:cubicBezTo>
                    <a:pt x="35516" y="1951"/>
                    <a:pt x="35452" y="1837"/>
                    <a:pt x="35173" y="1598"/>
                  </a:cubicBezTo>
                  <a:cubicBezTo>
                    <a:pt x="34984" y="1431"/>
                    <a:pt x="34785" y="1277"/>
                    <a:pt x="34571" y="1141"/>
                  </a:cubicBezTo>
                  <a:lnTo>
                    <a:pt x="34571" y="1141"/>
                  </a:lnTo>
                  <a:cubicBezTo>
                    <a:pt x="34760" y="1337"/>
                    <a:pt x="34920" y="1576"/>
                    <a:pt x="35020" y="1741"/>
                  </a:cubicBezTo>
                  <a:cubicBezTo>
                    <a:pt x="35131" y="1926"/>
                    <a:pt x="35491" y="2693"/>
                    <a:pt x="35038" y="2721"/>
                  </a:cubicBezTo>
                  <a:cubicBezTo>
                    <a:pt x="34856" y="2736"/>
                    <a:pt x="34678" y="2739"/>
                    <a:pt x="34500" y="2739"/>
                  </a:cubicBezTo>
                  <a:cubicBezTo>
                    <a:pt x="34336" y="2739"/>
                    <a:pt x="34171" y="2736"/>
                    <a:pt x="34008" y="2725"/>
                  </a:cubicBezTo>
                  <a:lnTo>
                    <a:pt x="34008" y="2725"/>
                  </a:lnTo>
                  <a:cubicBezTo>
                    <a:pt x="34282" y="3003"/>
                    <a:pt x="34556" y="3274"/>
                    <a:pt x="34974" y="3420"/>
                  </a:cubicBezTo>
                  <a:cubicBezTo>
                    <a:pt x="35244" y="3516"/>
                    <a:pt x="35509" y="3559"/>
                    <a:pt x="35766" y="3559"/>
                  </a:cubicBezTo>
                  <a:cubicBezTo>
                    <a:pt x="36322" y="3559"/>
                    <a:pt x="36853" y="3370"/>
                    <a:pt x="37410" y="3164"/>
                  </a:cubicBezTo>
                  <a:cubicBezTo>
                    <a:pt x="38547" y="2736"/>
                    <a:pt x="39677" y="2290"/>
                    <a:pt x="40811" y="1851"/>
                  </a:cubicBezTo>
                  <a:cubicBezTo>
                    <a:pt x="41945" y="1416"/>
                    <a:pt x="40747" y="375"/>
                    <a:pt x="39862" y="375"/>
                  </a:cubicBezTo>
                  <a:close/>
                  <a:moveTo>
                    <a:pt x="1498" y="1719"/>
                  </a:moveTo>
                  <a:cubicBezTo>
                    <a:pt x="1242" y="1894"/>
                    <a:pt x="996" y="2076"/>
                    <a:pt x="761" y="2265"/>
                  </a:cubicBezTo>
                  <a:cubicBezTo>
                    <a:pt x="1" y="2874"/>
                    <a:pt x="1103" y="3669"/>
                    <a:pt x="1926" y="3669"/>
                  </a:cubicBezTo>
                  <a:cubicBezTo>
                    <a:pt x="2130" y="3669"/>
                    <a:pt x="2311" y="3623"/>
                    <a:pt x="2451" y="3513"/>
                  </a:cubicBezTo>
                  <a:cubicBezTo>
                    <a:pt x="2618" y="3381"/>
                    <a:pt x="2793" y="3242"/>
                    <a:pt x="2975" y="3106"/>
                  </a:cubicBezTo>
                  <a:cubicBezTo>
                    <a:pt x="2436" y="3031"/>
                    <a:pt x="1502" y="2211"/>
                    <a:pt x="1498" y="1719"/>
                  </a:cubicBezTo>
                  <a:close/>
                  <a:moveTo>
                    <a:pt x="6376" y="1"/>
                  </a:moveTo>
                  <a:cubicBezTo>
                    <a:pt x="5271" y="1"/>
                    <a:pt x="4137" y="310"/>
                    <a:pt x="3064" y="814"/>
                  </a:cubicBezTo>
                  <a:cubicBezTo>
                    <a:pt x="3998" y="475"/>
                    <a:pt x="4989" y="264"/>
                    <a:pt x="5977" y="264"/>
                  </a:cubicBezTo>
                  <a:cubicBezTo>
                    <a:pt x="6366" y="264"/>
                    <a:pt x="6755" y="297"/>
                    <a:pt x="7136" y="368"/>
                  </a:cubicBezTo>
                  <a:cubicBezTo>
                    <a:pt x="7849" y="500"/>
                    <a:pt x="8519" y="789"/>
                    <a:pt x="9090" y="1242"/>
                  </a:cubicBezTo>
                  <a:cubicBezTo>
                    <a:pt x="9771" y="1780"/>
                    <a:pt x="10310" y="2889"/>
                    <a:pt x="11236" y="3003"/>
                  </a:cubicBezTo>
                  <a:cubicBezTo>
                    <a:pt x="11843" y="3082"/>
                    <a:pt x="13137" y="4686"/>
                    <a:pt x="12449" y="4686"/>
                  </a:cubicBezTo>
                  <a:cubicBezTo>
                    <a:pt x="12428" y="4686"/>
                    <a:pt x="12403" y="4686"/>
                    <a:pt x="12378" y="4683"/>
                  </a:cubicBezTo>
                  <a:cubicBezTo>
                    <a:pt x="10777" y="4479"/>
                    <a:pt x="10120" y="3574"/>
                    <a:pt x="9033" y="2557"/>
                  </a:cubicBezTo>
                  <a:cubicBezTo>
                    <a:pt x="8787" y="2329"/>
                    <a:pt x="8501" y="2168"/>
                    <a:pt x="8191" y="2061"/>
                  </a:cubicBezTo>
                  <a:lnTo>
                    <a:pt x="8191" y="2061"/>
                  </a:lnTo>
                  <a:cubicBezTo>
                    <a:pt x="8366" y="2204"/>
                    <a:pt x="8534" y="2372"/>
                    <a:pt x="8698" y="2571"/>
                  </a:cubicBezTo>
                  <a:cubicBezTo>
                    <a:pt x="9742" y="3855"/>
                    <a:pt x="10719" y="4903"/>
                    <a:pt x="12481" y="4903"/>
                  </a:cubicBezTo>
                  <a:cubicBezTo>
                    <a:pt x="12528" y="4903"/>
                    <a:pt x="12574" y="4903"/>
                    <a:pt x="12620" y="4900"/>
                  </a:cubicBezTo>
                  <a:cubicBezTo>
                    <a:pt x="14603" y="4843"/>
                    <a:pt x="15879" y="3509"/>
                    <a:pt x="17384" y="2415"/>
                  </a:cubicBezTo>
                  <a:cubicBezTo>
                    <a:pt x="17687" y="2193"/>
                    <a:pt x="17983" y="2001"/>
                    <a:pt x="18268" y="1862"/>
                  </a:cubicBezTo>
                  <a:lnTo>
                    <a:pt x="18268" y="1862"/>
                  </a:lnTo>
                  <a:cubicBezTo>
                    <a:pt x="18140" y="1880"/>
                    <a:pt x="17997" y="1923"/>
                    <a:pt x="17826" y="2001"/>
                  </a:cubicBezTo>
                  <a:cubicBezTo>
                    <a:pt x="17259" y="2261"/>
                    <a:pt x="16703" y="2860"/>
                    <a:pt x="16157" y="3188"/>
                  </a:cubicBezTo>
                  <a:cubicBezTo>
                    <a:pt x="15630" y="3502"/>
                    <a:pt x="15081" y="3763"/>
                    <a:pt x="14521" y="4008"/>
                  </a:cubicBezTo>
                  <a:cubicBezTo>
                    <a:pt x="14381" y="4069"/>
                    <a:pt x="14125" y="4158"/>
                    <a:pt x="13914" y="4158"/>
                  </a:cubicBezTo>
                  <a:cubicBezTo>
                    <a:pt x="13740" y="4158"/>
                    <a:pt x="13593" y="4097"/>
                    <a:pt x="13565" y="3908"/>
                  </a:cubicBezTo>
                  <a:cubicBezTo>
                    <a:pt x="13501" y="3506"/>
                    <a:pt x="14389" y="3103"/>
                    <a:pt x="14663" y="2985"/>
                  </a:cubicBezTo>
                  <a:cubicBezTo>
                    <a:pt x="16246" y="2293"/>
                    <a:pt x="17441" y="703"/>
                    <a:pt x="19241" y="493"/>
                  </a:cubicBezTo>
                  <a:cubicBezTo>
                    <a:pt x="19366" y="478"/>
                    <a:pt x="19495" y="468"/>
                    <a:pt x="19623" y="468"/>
                  </a:cubicBezTo>
                  <a:cubicBezTo>
                    <a:pt x="20097" y="468"/>
                    <a:pt x="20582" y="585"/>
                    <a:pt x="20936" y="921"/>
                  </a:cubicBezTo>
                  <a:cubicBezTo>
                    <a:pt x="21221" y="1195"/>
                    <a:pt x="21278" y="1566"/>
                    <a:pt x="21535" y="1859"/>
                  </a:cubicBezTo>
                  <a:cubicBezTo>
                    <a:pt x="21848" y="2211"/>
                    <a:pt x="22233" y="2346"/>
                    <a:pt x="22672" y="2504"/>
                  </a:cubicBezTo>
                  <a:cubicBezTo>
                    <a:pt x="23003" y="2621"/>
                    <a:pt x="22255" y="3313"/>
                    <a:pt x="21563" y="3620"/>
                  </a:cubicBezTo>
                  <a:cubicBezTo>
                    <a:pt x="21749" y="3773"/>
                    <a:pt x="21945" y="3919"/>
                    <a:pt x="22159" y="4055"/>
                  </a:cubicBezTo>
                  <a:cubicBezTo>
                    <a:pt x="23121" y="4661"/>
                    <a:pt x="24266" y="4986"/>
                    <a:pt x="25407" y="4999"/>
                  </a:cubicBezTo>
                  <a:cubicBezTo>
                    <a:pt x="24968" y="4464"/>
                    <a:pt x="24783" y="3694"/>
                    <a:pt x="25393" y="3541"/>
                  </a:cubicBezTo>
                  <a:cubicBezTo>
                    <a:pt x="26395" y="3288"/>
                    <a:pt x="27272" y="2835"/>
                    <a:pt x="28034" y="2137"/>
                  </a:cubicBezTo>
                  <a:cubicBezTo>
                    <a:pt x="28666" y="1555"/>
                    <a:pt x="29183" y="960"/>
                    <a:pt x="30024" y="689"/>
                  </a:cubicBezTo>
                  <a:cubicBezTo>
                    <a:pt x="30085" y="671"/>
                    <a:pt x="30146" y="664"/>
                    <a:pt x="30206" y="664"/>
                  </a:cubicBezTo>
                  <a:cubicBezTo>
                    <a:pt x="30723" y="664"/>
                    <a:pt x="31291" y="1302"/>
                    <a:pt x="31433" y="1865"/>
                  </a:cubicBezTo>
                  <a:cubicBezTo>
                    <a:pt x="31647" y="1812"/>
                    <a:pt x="31864" y="1787"/>
                    <a:pt x="32082" y="1787"/>
                  </a:cubicBezTo>
                  <a:lnTo>
                    <a:pt x="32193" y="1787"/>
                  </a:lnTo>
                  <a:cubicBezTo>
                    <a:pt x="32175" y="1762"/>
                    <a:pt x="32160" y="1737"/>
                    <a:pt x="32142" y="1712"/>
                  </a:cubicBezTo>
                  <a:cubicBezTo>
                    <a:pt x="32071" y="1591"/>
                    <a:pt x="31697" y="725"/>
                    <a:pt x="32078" y="725"/>
                  </a:cubicBezTo>
                  <a:cubicBezTo>
                    <a:pt x="32093" y="725"/>
                    <a:pt x="32111" y="725"/>
                    <a:pt x="32125" y="728"/>
                  </a:cubicBezTo>
                  <a:cubicBezTo>
                    <a:pt x="32545" y="792"/>
                    <a:pt x="32963" y="824"/>
                    <a:pt x="33380" y="824"/>
                  </a:cubicBezTo>
                  <a:cubicBezTo>
                    <a:pt x="33559" y="824"/>
                    <a:pt x="33740" y="817"/>
                    <a:pt x="33918" y="806"/>
                  </a:cubicBezTo>
                  <a:lnTo>
                    <a:pt x="33947" y="806"/>
                  </a:lnTo>
                  <a:cubicBezTo>
                    <a:pt x="33195" y="457"/>
                    <a:pt x="32356" y="271"/>
                    <a:pt x="31522" y="271"/>
                  </a:cubicBezTo>
                  <a:cubicBezTo>
                    <a:pt x="30919" y="271"/>
                    <a:pt x="30320" y="368"/>
                    <a:pt x="29754" y="575"/>
                  </a:cubicBezTo>
                  <a:cubicBezTo>
                    <a:pt x="27928" y="1242"/>
                    <a:pt x="27186" y="3406"/>
                    <a:pt x="25090" y="3491"/>
                  </a:cubicBezTo>
                  <a:cubicBezTo>
                    <a:pt x="25044" y="3495"/>
                    <a:pt x="24996" y="3495"/>
                    <a:pt x="24950" y="3495"/>
                  </a:cubicBezTo>
                  <a:cubicBezTo>
                    <a:pt x="22857" y="3495"/>
                    <a:pt x="22544" y="1462"/>
                    <a:pt x="20967" y="542"/>
                  </a:cubicBezTo>
                  <a:cubicBezTo>
                    <a:pt x="20340" y="175"/>
                    <a:pt x="19641" y="11"/>
                    <a:pt x="18938" y="11"/>
                  </a:cubicBezTo>
                  <a:cubicBezTo>
                    <a:pt x="18072" y="11"/>
                    <a:pt x="17202" y="257"/>
                    <a:pt x="16446" y="671"/>
                  </a:cubicBezTo>
                  <a:cubicBezTo>
                    <a:pt x="15515" y="1177"/>
                    <a:pt x="14781" y="1966"/>
                    <a:pt x="13918" y="2568"/>
                  </a:cubicBezTo>
                  <a:cubicBezTo>
                    <a:pt x="13369" y="2950"/>
                    <a:pt x="12941" y="3224"/>
                    <a:pt x="12352" y="3224"/>
                  </a:cubicBezTo>
                  <a:cubicBezTo>
                    <a:pt x="12210" y="3224"/>
                    <a:pt x="12057" y="3210"/>
                    <a:pt x="11889" y="3174"/>
                  </a:cubicBezTo>
                  <a:cubicBezTo>
                    <a:pt x="11090" y="3003"/>
                    <a:pt x="11012" y="2667"/>
                    <a:pt x="10534" y="2061"/>
                  </a:cubicBezTo>
                  <a:cubicBezTo>
                    <a:pt x="9365" y="589"/>
                    <a:pt x="7899" y="1"/>
                    <a:pt x="63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30"/>
            <p:cNvSpPr/>
            <p:nvPr/>
          </p:nvSpPr>
          <p:spPr>
            <a:xfrm>
              <a:off x="1432150" y="3542325"/>
              <a:ext cx="167450" cy="57425"/>
            </a:xfrm>
            <a:custGeom>
              <a:rect b="b" l="l" r="r" t="t"/>
              <a:pathLst>
                <a:path extrusionOk="0" h="2297" w="6698">
                  <a:moveTo>
                    <a:pt x="1570" y="1"/>
                  </a:moveTo>
                  <a:lnTo>
                    <a:pt x="1570" y="1"/>
                  </a:lnTo>
                  <a:cubicBezTo>
                    <a:pt x="1278" y="108"/>
                    <a:pt x="989" y="228"/>
                    <a:pt x="707" y="361"/>
                  </a:cubicBezTo>
                  <a:cubicBezTo>
                    <a:pt x="682" y="368"/>
                    <a:pt x="657" y="378"/>
                    <a:pt x="636" y="393"/>
                  </a:cubicBezTo>
                  <a:cubicBezTo>
                    <a:pt x="482" y="468"/>
                    <a:pt x="329" y="542"/>
                    <a:pt x="176" y="625"/>
                  </a:cubicBezTo>
                  <a:cubicBezTo>
                    <a:pt x="54" y="689"/>
                    <a:pt x="1" y="789"/>
                    <a:pt x="4" y="906"/>
                  </a:cubicBezTo>
                  <a:cubicBezTo>
                    <a:pt x="500" y="564"/>
                    <a:pt x="1028" y="257"/>
                    <a:pt x="1570" y="1"/>
                  </a:cubicBezTo>
                  <a:close/>
                  <a:moveTo>
                    <a:pt x="5093" y="685"/>
                  </a:moveTo>
                  <a:cubicBezTo>
                    <a:pt x="3862" y="685"/>
                    <a:pt x="2557" y="1480"/>
                    <a:pt x="1481" y="2293"/>
                  </a:cubicBezTo>
                  <a:cubicBezTo>
                    <a:pt x="1505" y="2297"/>
                    <a:pt x="1530" y="2297"/>
                    <a:pt x="1556" y="2297"/>
                  </a:cubicBezTo>
                  <a:cubicBezTo>
                    <a:pt x="1588" y="2297"/>
                    <a:pt x="1616" y="2293"/>
                    <a:pt x="1645" y="2286"/>
                  </a:cubicBezTo>
                  <a:cubicBezTo>
                    <a:pt x="1984" y="2204"/>
                    <a:pt x="2009" y="2186"/>
                    <a:pt x="2254" y="1983"/>
                  </a:cubicBezTo>
                  <a:cubicBezTo>
                    <a:pt x="3232" y="1530"/>
                    <a:pt x="4497" y="1092"/>
                    <a:pt x="5631" y="1092"/>
                  </a:cubicBezTo>
                  <a:cubicBezTo>
                    <a:pt x="6006" y="1092"/>
                    <a:pt x="6365" y="1138"/>
                    <a:pt x="6697" y="1248"/>
                  </a:cubicBezTo>
                  <a:cubicBezTo>
                    <a:pt x="6199" y="849"/>
                    <a:pt x="5653" y="685"/>
                    <a:pt x="5093" y="68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30"/>
            <p:cNvSpPr/>
            <p:nvPr/>
          </p:nvSpPr>
          <p:spPr>
            <a:xfrm>
              <a:off x="1432250" y="3528600"/>
              <a:ext cx="291000" cy="110575"/>
            </a:xfrm>
            <a:custGeom>
              <a:rect b="b" l="l" r="r" t="t"/>
              <a:pathLst>
                <a:path extrusionOk="0" h="4423" w="11640">
                  <a:moveTo>
                    <a:pt x="4479" y="0"/>
                  </a:moveTo>
                  <a:cubicBezTo>
                    <a:pt x="3491" y="0"/>
                    <a:pt x="2500" y="211"/>
                    <a:pt x="1566" y="550"/>
                  </a:cubicBezTo>
                  <a:cubicBezTo>
                    <a:pt x="1024" y="806"/>
                    <a:pt x="496" y="1113"/>
                    <a:pt x="0" y="1455"/>
                  </a:cubicBezTo>
                  <a:cubicBezTo>
                    <a:pt x="4" y="1947"/>
                    <a:pt x="938" y="2767"/>
                    <a:pt x="1477" y="2842"/>
                  </a:cubicBezTo>
                  <a:cubicBezTo>
                    <a:pt x="2553" y="2029"/>
                    <a:pt x="3858" y="1234"/>
                    <a:pt x="5089" y="1234"/>
                  </a:cubicBezTo>
                  <a:cubicBezTo>
                    <a:pt x="5649" y="1234"/>
                    <a:pt x="6195" y="1398"/>
                    <a:pt x="6693" y="1797"/>
                  </a:cubicBezTo>
                  <a:cubicBezTo>
                    <a:pt x="7003" y="1904"/>
                    <a:pt x="7289" y="2065"/>
                    <a:pt x="7535" y="2293"/>
                  </a:cubicBezTo>
                  <a:cubicBezTo>
                    <a:pt x="8622" y="3310"/>
                    <a:pt x="9279" y="4215"/>
                    <a:pt x="10880" y="4419"/>
                  </a:cubicBezTo>
                  <a:cubicBezTo>
                    <a:pt x="10905" y="4422"/>
                    <a:pt x="10930" y="4422"/>
                    <a:pt x="10951" y="4422"/>
                  </a:cubicBezTo>
                  <a:cubicBezTo>
                    <a:pt x="11639" y="4422"/>
                    <a:pt x="10345" y="2818"/>
                    <a:pt x="9738" y="2739"/>
                  </a:cubicBezTo>
                  <a:cubicBezTo>
                    <a:pt x="8812" y="2625"/>
                    <a:pt x="8273" y="1516"/>
                    <a:pt x="7592" y="978"/>
                  </a:cubicBezTo>
                  <a:cubicBezTo>
                    <a:pt x="7021" y="525"/>
                    <a:pt x="6351" y="236"/>
                    <a:pt x="5638" y="104"/>
                  </a:cubicBezTo>
                  <a:cubicBezTo>
                    <a:pt x="5257" y="33"/>
                    <a:pt x="4868" y="0"/>
                    <a:pt x="44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30"/>
            <p:cNvSpPr/>
            <p:nvPr/>
          </p:nvSpPr>
          <p:spPr>
            <a:xfrm>
              <a:off x="1851500" y="3562750"/>
              <a:ext cx="82400" cy="53425"/>
            </a:xfrm>
            <a:custGeom>
              <a:rect b="b" l="l" r="r" t="t"/>
              <a:pathLst>
                <a:path extrusionOk="0" h="2137" w="3296">
                  <a:moveTo>
                    <a:pt x="881" y="0"/>
                  </a:moveTo>
                  <a:cubicBezTo>
                    <a:pt x="596" y="0"/>
                    <a:pt x="300" y="86"/>
                    <a:pt x="0" y="232"/>
                  </a:cubicBezTo>
                  <a:cubicBezTo>
                    <a:pt x="36" y="229"/>
                    <a:pt x="68" y="224"/>
                    <a:pt x="104" y="224"/>
                  </a:cubicBezTo>
                  <a:cubicBezTo>
                    <a:pt x="667" y="224"/>
                    <a:pt x="817" y="852"/>
                    <a:pt x="1259" y="1369"/>
                  </a:cubicBezTo>
                  <a:cubicBezTo>
                    <a:pt x="1594" y="1758"/>
                    <a:pt x="2097" y="1940"/>
                    <a:pt x="2564" y="2107"/>
                  </a:cubicBezTo>
                  <a:cubicBezTo>
                    <a:pt x="2614" y="2125"/>
                    <a:pt x="2671" y="2136"/>
                    <a:pt x="2735" y="2136"/>
                  </a:cubicBezTo>
                  <a:cubicBezTo>
                    <a:pt x="2899" y="2136"/>
                    <a:pt x="3096" y="2079"/>
                    <a:pt x="3295" y="1990"/>
                  </a:cubicBezTo>
                  <a:cubicBezTo>
                    <a:pt x="2920" y="1669"/>
                    <a:pt x="2599" y="1302"/>
                    <a:pt x="2293" y="881"/>
                  </a:cubicBezTo>
                  <a:cubicBezTo>
                    <a:pt x="1833" y="250"/>
                    <a:pt x="1366" y="0"/>
                    <a:pt x="8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30"/>
            <p:cNvSpPr/>
            <p:nvPr/>
          </p:nvSpPr>
          <p:spPr>
            <a:xfrm>
              <a:off x="1732300" y="3533675"/>
              <a:ext cx="237600" cy="92300"/>
            </a:xfrm>
            <a:custGeom>
              <a:rect b="b" l="l" r="r" t="t"/>
              <a:pathLst>
                <a:path extrusionOk="0" h="3692" w="9504">
                  <a:moveTo>
                    <a:pt x="6123" y="1"/>
                  </a:moveTo>
                  <a:cubicBezTo>
                    <a:pt x="5995" y="1"/>
                    <a:pt x="5866" y="11"/>
                    <a:pt x="5741" y="26"/>
                  </a:cubicBezTo>
                  <a:cubicBezTo>
                    <a:pt x="3941" y="236"/>
                    <a:pt x="2746" y="1826"/>
                    <a:pt x="1163" y="2518"/>
                  </a:cubicBezTo>
                  <a:cubicBezTo>
                    <a:pt x="889" y="2636"/>
                    <a:pt x="1" y="3039"/>
                    <a:pt x="65" y="3441"/>
                  </a:cubicBezTo>
                  <a:cubicBezTo>
                    <a:pt x="93" y="3630"/>
                    <a:pt x="240" y="3691"/>
                    <a:pt x="414" y="3691"/>
                  </a:cubicBezTo>
                  <a:cubicBezTo>
                    <a:pt x="625" y="3691"/>
                    <a:pt x="881" y="3602"/>
                    <a:pt x="1021" y="3541"/>
                  </a:cubicBezTo>
                  <a:cubicBezTo>
                    <a:pt x="1581" y="3296"/>
                    <a:pt x="2130" y="3035"/>
                    <a:pt x="2657" y="2721"/>
                  </a:cubicBezTo>
                  <a:cubicBezTo>
                    <a:pt x="3203" y="2393"/>
                    <a:pt x="3759" y="1794"/>
                    <a:pt x="4326" y="1534"/>
                  </a:cubicBezTo>
                  <a:cubicBezTo>
                    <a:pt x="4497" y="1456"/>
                    <a:pt x="4640" y="1413"/>
                    <a:pt x="4768" y="1395"/>
                  </a:cubicBezTo>
                  <a:cubicBezTo>
                    <a:pt x="5068" y="1249"/>
                    <a:pt x="5364" y="1163"/>
                    <a:pt x="5649" y="1163"/>
                  </a:cubicBezTo>
                  <a:cubicBezTo>
                    <a:pt x="6134" y="1163"/>
                    <a:pt x="6601" y="1413"/>
                    <a:pt x="7061" y="2044"/>
                  </a:cubicBezTo>
                  <a:cubicBezTo>
                    <a:pt x="7367" y="2465"/>
                    <a:pt x="7688" y="2832"/>
                    <a:pt x="8063" y="3153"/>
                  </a:cubicBezTo>
                  <a:cubicBezTo>
                    <a:pt x="8755" y="2846"/>
                    <a:pt x="9503" y="2154"/>
                    <a:pt x="9172" y="2037"/>
                  </a:cubicBezTo>
                  <a:cubicBezTo>
                    <a:pt x="8733" y="1879"/>
                    <a:pt x="8348" y="1744"/>
                    <a:pt x="8035" y="1392"/>
                  </a:cubicBezTo>
                  <a:cubicBezTo>
                    <a:pt x="7778" y="1099"/>
                    <a:pt x="7721" y="728"/>
                    <a:pt x="7436" y="454"/>
                  </a:cubicBezTo>
                  <a:cubicBezTo>
                    <a:pt x="7082" y="118"/>
                    <a:pt x="6597" y="1"/>
                    <a:pt x="61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30"/>
            <p:cNvSpPr/>
            <p:nvPr/>
          </p:nvSpPr>
          <p:spPr>
            <a:xfrm>
              <a:off x="2029975" y="3568625"/>
              <a:ext cx="152875" cy="91650"/>
            </a:xfrm>
            <a:custGeom>
              <a:rect b="b" l="l" r="r" t="t"/>
              <a:pathLst>
                <a:path extrusionOk="0" h="3666" w="6115">
                  <a:moveTo>
                    <a:pt x="6026" y="0"/>
                  </a:moveTo>
                  <a:lnTo>
                    <a:pt x="6026" y="0"/>
                  </a:lnTo>
                  <a:cubicBezTo>
                    <a:pt x="5730" y="79"/>
                    <a:pt x="5441" y="203"/>
                    <a:pt x="5185" y="374"/>
                  </a:cubicBezTo>
                  <a:cubicBezTo>
                    <a:pt x="4329" y="942"/>
                    <a:pt x="3812" y="1880"/>
                    <a:pt x="2920" y="2415"/>
                  </a:cubicBezTo>
                  <a:cubicBezTo>
                    <a:pt x="2346" y="2757"/>
                    <a:pt x="1701" y="2956"/>
                    <a:pt x="1049" y="3060"/>
                  </a:cubicBezTo>
                  <a:cubicBezTo>
                    <a:pt x="731" y="3110"/>
                    <a:pt x="410" y="3134"/>
                    <a:pt x="89" y="3134"/>
                  </a:cubicBezTo>
                  <a:lnTo>
                    <a:pt x="0" y="3134"/>
                  </a:lnTo>
                  <a:cubicBezTo>
                    <a:pt x="249" y="3438"/>
                    <a:pt x="581" y="3666"/>
                    <a:pt x="895" y="3666"/>
                  </a:cubicBezTo>
                  <a:cubicBezTo>
                    <a:pt x="945" y="3666"/>
                    <a:pt x="995" y="3659"/>
                    <a:pt x="1041" y="3648"/>
                  </a:cubicBezTo>
                  <a:cubicBezTo>
                    <a:pt x="1954" y="3417"/>
                    <a:pt x="2835" y="3027"/>
                    <a:pt x="3583" y="2454"/>
                  </a:cubicBezTo>
                  <a:cubicBezTo>
                    <a:pt x="4283" y="1919"/>
                    <a:pt x="4814" y="1074"/>
                    <a:pt x="5677" y="795"/>
                  </a:cubicBezTo>
                  <a:cubicBezTo>
                    <a:pt x="6037" y="678"/>
                    <a:pt x="6115" y="357"/>
                    <a:pt x="60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30"/>
            <p:cNvSpPr/>
            <p:nvPr/>
          </p:nvSpPr>
          <p:spPr>
            <a:xfrm>
              <a:off x="2014350" y="3538575"/>
              <a:ext cx="166275" cy="108425"/>
            </a:xfrm>
            <a:custGeom>
              <a:rect b="b" l="l" r="r" t="t"/>
              <a:pathLst>
                <a:path extrusionOk="0" h="4337" w="6651">
                  <a:moveTo>
                    <a:pt x="5424" y="1"/>
                  </a:moveTo>
                  <a:cubicBezTo>
                    <a:pt x="5364" y="1"/>
                    <a:pt x="5303" y="8"/>
                    <a:pt x="5242" y="26"/>
                  </a:cubicBezTo>
                  <a:cubicBezTo>
                    <a:pt x="4401" y="297"/>
                    <a:pt x="3884" y="892"/>
                    <a:pt x="3252" y="1474"/>
                  </a:cubicBezTo>
                  <a:cubicBezTo>
                    <a:pt x="2490" y="2172"/>
                    <a:pt x="1613" y="2625"/>
                    <a:pt x="611" y="2878"/>
                  </a:cubicBezTo>
                  <a:cubicBezTo>
                    <a:pt x="1" y="3031"/>
                    <a:pt x="186" y="3801"/>
                    <a:pt x="625" y="4336"/>
                  </a:cubicBezTo>
                  <a:lnTo>
                    <a:pt x="714" y="4336"/>
                  </a:lnTo>
                  <a:cubicBezTo>
                    <a:pt x="1035" y="4336"/>
                    <a:pt x="1356" y="4312"/>
                    <a:pt x="1674" y="4262"/>
                  </a:cubicBezTo>
                  <a:cubicBezTo>
                    <a:pt x="2326" y="4158"/>
                    <a:pt x="2971" y="3959"/>
                    <a:pt x="3545" y="3617"/>
                  </a:cubicBezTo>
                  <a:cubicBezTo>
                    <a:pt x="4437" y="3082"/>
                    <a:pt x="4954" y="2144"/>
                    <a:pt x="5810" y="1576"/>
                  </a:cubicBezTo>
                  <a:cubicBezTo>
                    <a:pt x="6066" y="1405"/>
                    <a:pt x="6355" y="1281"/>
                    <a:pt x="6651" y="1202"/>
                  </a:cubicBezTo>
                  <a:cubicBezTo>
                    <a:pt x="6509" y="639"/>
                    <a:pt x="5941" y="1"/>
                    <a:pt x="54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30"/>
            <p:cNvSpPr/>
            <p:nvPr/>
          </p:nvSpPr>
          <p:spPr>
            <a:xfrm>
              <a:off x="2199600" y="3542125"/>
              <a:ext cx="59475" cy="48000"/>
            </a:xfrm>
            <a:custGeom>
              <a:rect b="b" l="l" r="r" t="t"/>
              <a:pathLst>
                <a:path extrusionOk="0" h="1920" w="2379">
                  <a:moveTo>
                    <a:pt x="1755" y="1"/>
                  </a:moveTo>
                  <a:cubicBezTo>
                    <a:pt x="1897" y="65"/>
                    <a:pt x="2033" y="137"/>
                    <a:pt x="2168" y="212"/>
                  </a:cubicBezTo>
                  <a:cubicBezTo>
                    <a:pt x="2239" y="251"/>
                    <a:pt x="2308" y="294"/>
                    <a:pt x="2379" y="336"/>
                  </a:cubicBezTo>
                  <a:cubicBezTo>
                    <a:pt x="2193" y="147"/>
                    <a:pt x="1979" y="1"/>
                    <a:pt x="1759" y="1"/>
                  </a:cubicBezTo>
                  <a:close/>
                  <a:moveTo>
                    <a:pt x="1" y="982"/>
                  </a:moveTo>
                  <a:cubicBezTo>
                    <a:pt x="243" y="1367"/>
                    <a:pt x="589" y="1770"/>
                    <a:pt x="1052" y="1838"/>
                  </a:cubicBezTo>
                  <a:cubicBezTo>
                    <a:pt x="1306" y="1877"/>
                    <a:pt x="1559" y="1905"/>
                    <a:pt x="1816" y="1920"/>
                  </a:cubicBezTo>
                  <a:cubicBezTo>
                    <a:pt x="1640" y="1745"/>
                    <a:pt x="1466" y="1567"/>
                    <a:pt x="1252" y="1413"/>
                  </a:cubicBezTo>
                  <a:cubicBezTo>
                    <a:pt x="878" y="1139"/>
                    <a:pt x="442" y="1003"/>
                    <a:pt x="1" y="98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30"/>
            <p:cNvSpPr/>
            <p:nvPr/>
          </p:nvSpPr>
          <p:spPr>
            <a:xfrm>
              <a:off x="2187225" y="3540100"/>
              <a:ext cx="94850" cy="50400"/>
            </a:xfrm>
            <a:custGeom>
              <a:rect b="b" l="l" r="r" t="t"/>
              <a:pathLst>
                <a:path extrusionOk="0" h="2016" w="3794">
                  <a:moveTo>
                    <a:pt x="381" y="1"/>
                  </a:moveTo>
                  <a:cubicBezTo>
                    <a:pt x="0" y="1"/>
                    <a:pt x="374" y="867"/>
                    <a:pt x="445" y="988"/>
                  </a:cubicBezTo>
                  <a:cubicBezTo>
                    <a:pt x="463" y="1013"/>
                    <a:pt x="478" y="1038"/>
                    <a:pt x="496" y="1063"/>
                  </a:cubicBezTo>
                  <a:cubicBezTo>
                    <a:pt x="937" y="1084"/>
                    <a:pt x="1373" y="1220"/>
                    <a:pt x="1747" y="1494"/>
                  </a:cubicBezTo>
                  <a:cubicBezTo>
                    <a:pt x="1961" y="1648"/>
                    <a:pt x="2135" y="1826"/>
                    <a:pt x="2311" y="2001"/>
                  </a:cubicBezTo>
                  <a:cubicBezTo>
                    <a:pt x="2474" y="2012"/>
                    <a:pt x="2639" y="2015"/>
                    <a:pt x="2803" y="2015"/>
                  </a:cubicBezTo>
                  <a:cubicBezTo>
                    <a:pt x="2981" y="2015"/>
                    <a:pt x="3159" y="2012"/>
                    <a:pt x="3341" y="1997"/>
                  </a:cubicBezTo>
                  <a:cubicBezTo>
                    <a:pt x="3794" y="1969"/>
                    <a:pt x="3434" y="1202"/>
                    <a:pt x="3323" y="1017"/>
                  </a:cubicBezTo>
                  <a:cubicBezTo>
                    <a:pt x="3223" y="852"/>
                    <a:pt x="3063" y="613"/>
                    <a:pt x="2874" y="417"/>
                  </a:cubicBezTo>
                  <a:cubicBezTo>
                    <a:pt x="2803" y="375"/>
                    <a:pt x="2734" y="332"/>
                    <a:pt x="2663" y="293"/>
                  </a:cubicBezTo>
                  <a:cubicBezTo>
                    <a:pt x="2528" y="218"/>
                    <a:pt x="2392" y="146"/>
                    <a:pt x="2250" y="82"/>
                  </a:cubicBezTo>
                  <a:lnTo>
                    <a:pt x="2221" y="82"/>
                  </a:lnTo>
                  <a:cubicBezTo>
                    <a:pt x="2043" y="93"/>
                    <a:pt x="1862" y="100"/>
                    <a:pt x="1683" y="100"/>
                  </a:cubicBezTo>
                  <a:cubicBezTo>
                    <a:pt x="1266" y="100"/>
                    <a:pt x="848" y="68"/>
                    <a:pt x="428" y="4"/>
                  </a:cubicBezTo>
                  <a:cubicBezTo>
                    <a:pt x="414" y="1"/>
                    <a:pt x="396" y="1"/>
                    <a:pt x="3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0" name="Google Shape;930;p30"/>
          <p:cNvSpPr txBox="1"/>
          <p:nvPr>
            <p:ph idx="4" type="subTitle"/>
          </p:nvPr>
        </p:nvSpPr>
        <p:spPr>
          <a:xfrm>
            <a:off x="720000" y="2544675"/>
            <a:ext cx="3161100" cy="40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rgbClr val="52AF8A"/>
                </a:solidFill>
              </a:rPr>
              <a:t>Goal of the project</a:t>
            </a:r>
            <a:endParaRPr>
              <a:solidFill>
                <a:srgbClr val="52AF8A"/>
              </a:solidFill>
            </a:endParaRPr>
          </a:p>
        </p:txBody>
      </p:sp>
      <p:sp>
        <p:nvSpPr>
          <p:cNvPr id="931" name="Google Shape;931;p30"/>
          <p:cNvSpPr txBox="1"/>
          <p:nvPr>
            <p:ph idx="2" type="subTitle"/>
          </p:nvPr>
        </p:nvSpPr>
        <p:spPr>
          <a:xfrm>
            <a:off x="5860927" y="2753025"/>
            <a:ext cx="2946600" cy="34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rgbClr val="52AF8A"/>
                </a:solidFill>
              </a:rPr>
              <a:t>UML &amp; ER Diagram</a:t>
            </a:r>
            <a:endParaRPr>
              <a:solidFill>
                <a:srgbClr val="52AF8A"/>
              </a:solidFill>
            </a:endParaRPr>
          </a:p>
        </p:txBody>
      </p:sp>
      <p:sp>
        <p:nvSpPr>
          <p:cNvPr id="932" name="Google Shape;932;p30"/>
          <p:cNvSpPr txBox="1"/>
          <p:nvPr>
            <p:ph idx="2" type="subTitle"/>
          </p:nvPr>
        </p:nvSpPr>
        <p:spPr>
          <a:xfrm>
            <a:off x="5860927" y="3355427"/>
            <a:ext cx="2946600" cy="23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rgbClr val="52AF8A"/>
                </a:solidFill>
              </a:rPr>
              <a:t>Future Scope</a:t>
            </a:r>
            <a:endParaRPr>
              <a:solidFill>
                <a:srgbClr val="52AF8A"/>
              </a:solidFill>
            </a:endParaRPr>
          </a:p>
        </p:txBody>
      </p:sp>
      <p:sp>
        <p:nvSpPr>
          <p:cNvPr id="933" name="Google Shape;933;p30"/>
          <p:cNvSpPr txBox="1"/>
          <p:nvPr>
            <p:ph idx="2" type="subTitle"/>
          </p:nvPr>
        </p:nvSpPr>
        <p:spPr>
          <a:xfrm>
            <a:off x="5860918" y="3847135"/>
            <a:ext cx="2946600" cy="32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rgbClr val="52AF8A"/>
                </a:solidFill>
              </a:rPr>
              <a:t>Conclusion</a:t>
            </a:r>
            <a:endParaRPr>
              <a:solidFill>
                <a:srgbClr val="52AF8A"/>
              </a:solidFill>
            </a:endParaRPr>
          </a:p>
        </p:txBody>
      </p:sp>
      <p:sp>
        <p:nvSpPr>
          <p:cNvPr id="934" name="Google Shape;934;p30"/>
          <p:cNvSpPr txBox="1"/>
          <p:nvPr/>
        </p:nvSpPr>
        <p:spPr>
          <a:xfrm>
            <a:off x="720000" y="3623875"/>
            <a:ext cx="3243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52AF8A"/>
                </a:solidFill>
                <a:latin typeface="Itim"/>
                <a:ea typeface="Itim"/>
                <a:cs typeface="Itim"/>
                <a:sym typeface="Itim"/>
              </a:rPr>
              <a:t> Scope of the project</a:t>
            </a:r>
            <a:endParaRPr b="1" sz="2000">
              <a:solidFill>
                <a:srgbClr val="52AF8A"/>
              </a:solidFill>
              <a:latin typeface="Itim"/>
              <a:ea typeface="Itim"/>
              <a:cs typeface="Itim"/>
              <a:sym typeface="Itim"/>
            </a:endParaRPr>
          </a:p>
        </p:txBody>
      </p:sp>
      <p:sp>
        <p:nvSpPr>
          <p:cNvPr id="935" name="Google Shape;935;p30"/>
          <p:cNvSpPr txBox="1"/>
          <p:nvPr>
            <p:ph type="title"/>
          </p:nvPr>
        </p:nvSpPr>
        <p:spPr>
          <a:xfrm>
            <a:off x="720000" y="540000"/>
            <a:ext cx="33687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2AF8A"/>
                </a:solidFill>
              </a:rPr>
              <a:t>Today’s Topics</a:t>
            </a:r>
            <a:endParaRPr>
              <a:solidFill>
                <a:srgbClr val="52AF8A"/>
              </a:solidFill>
            </a:endParaRPr>
          </a:p>
        </p:txBody>
      </p:sp>
      <p:sp>
        <p:nvSpPr>
          <p:cNvPr id="936" name="Google Shape;936;p30"/>
          <p:cNvSpPr txBox="1"/>
          <p:nvPr>
            <p:ph idx="2" type="subTitle"/>
          </p:nvPr>
        </p:nvSpPr>
        <p:spPr>
          <a:xfrm>
            <a:off x="5860927" y="1686825"/>
            <a:ext cx="2946600" cy="32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rgbClr val="52AF8A"/>
                </a:solidFill>
              </a:rPr>
              <a:t>System Requirements</a:t>
            </a:r>
            <a:endParaRPr>
              <a:solidFill>
                <a:srgbClr val="52AF8A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4" name="Shape 2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5" name="Google Shape;2865;p66"/>
          <p:cNvGrpSpPr/>
          <p:nvPr/>
        </p:nvGrpSpPr>
        <p:grpSpPr>
          <a:xfrm flipH="1" rot="336180">
            <a:off x="988774" y="3486328"/>
            <a:ext cx="815129" cy="988997"/>
            <a:chOff x="5464100" y="4208075"/>
            <a:chExt cx="494625" cy="579650"/>
          </a:xfrm>
        </p:grpSpPr>
        <p:sp>
          <p:nvSpPr>
            <p:cNvPr id="2866" name="Google Shape;2866;p66"/>
            <p:cNvSpPr/>
            <p:nvPr/>
          </p:nvSpPr>
          <p:spPr>
            <a:xfrm>
              <a:off x="5594650" y="4504850"/>
              <a:ext cx="341250" cy="255800"/>
            </a:xfrm>
            <a:custGeom>
              <a:rect b="b" l="l" r="r" t="t"/>
              <a:pathLst>
                <a:path extrusionOk="0" h="10232" w="13650">
                  <a:moveTo>
                    <a:pt x="11619" y="0"/>
                  </a:moveTo>
                  <a:cubicBezTo>
                    <a:pt x="11538" y="0"/>
                    <a:pt x="11454" y="19"/>
                    <a:pt x="11367" y="60"/>
                  </a:cubicBezTo>
                  <a:cubicBezTo>
                    <a:pt x="10774" y="356"/>
                    <a:pt x="10157" y="653"/>
                    <a:pt x="9587" y="973"/>
                  </a:cubicBezTo>
                  <a:cubicBezTo>
                    <a:pt x="8423" y="1657"/>
                    <a:pt x="7327" y="2388"/>
                    <a:pt x="6254" y="3209"/>
                  </a:cubicBezTo>
                  <a:cubicBezTo>
                    <a:pt x="4177" y="4784"/>
                    <a:pt x="2100" y="6359"/>
                    <a:pt x="0" y="7934"/>
                  </a:cubicBezTo>
                  <a:cubicBezTo>
                    <a:pt x="584" y="8864"/>
                    <a:pt x="1080" y="10231"/>
                    <a:pt x="2001" y="10231"/>
                  </a:cubicBezTo>
                  <a:cubicBezTo>
                    <a:pt x="2232" y="10231"/>
                    <a:pt x="2491" y="10145"/>
                    <a:pt x="2785" y="9943"/>
                  </a:cubicBezTo>
                  <a:cubicBezTo>
                    <a:pt x="3972" y="9121"/>
                    <a:pt x="5159" y="8300"/>
                    <a:pt x="6323" y="7478"/>
                  </a:cubicBezTo>
                  <a:cubicBezTo>
                    <a:pt x="7281" y="6816"/>
                    <a:pt x="13650" y="2867"/>
                    <a:pt x="13011" y="1726"/>
                  </a:cubicBezTo>
                  <a:cubicBezTo>
                    <a:pt x="12806" y="1338"/>
                    <a:pt x="12310" y="0"/>
                    <a:pt x="11619" y="0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7" name="Google Shape;2867;p66"/>
            <p:cNvSpPr/>
            <p:nvPr/>
          </p:nvSpPr>
          <p:spPr>
            <a:xfrm>
              <a:off x="5518750" y="4363750"/>
              <a:ext cx="340700" cy="255675"/>
            </a:xfrm>
            <a:custGeom>
              <a:rect b="b" l="l" r="r" t="t"/>
              <a:pathLst>
                <a:path extrusionOk="0" h="10227" w="13628">
                  <a:moveTo>
                    <a:pt x="11606" y="0"/>
                  </a:moveTo>
                  <a:cubicBezTo>
                    <a:pt x="11522" y="0"/>
                    <a:pt x="11435" y="21"/>
                    <a:pt x="11345" y="66"/>
                  </a:cubicBezTo>
                  <a:cubicBezTo>
                    <a:pt x="10751" y="362"/>
                    <a:pt x="10158" y="659"/>
                    <a:pt x="9587" y="979"/>
                  </a:cubicBezTo>
                  <a:cubicBezTo>
                    <a:pt x="8423" y="1664"/>
                    <a:pt x="7304" y="2394"/>
                    <a:pt x="6232" y="3216"/>
                  </a:cubicBezTo>
                  <a:cubicBezTo>
                    <a:pt x="4155" y="4791"/>
                    <a:pt x="2077" y="6343"/>
                    <a:pt x="0" y="7940"/>
                  </a:cubicBezTo>
                  <a:cubicBezTo>
                    <a:pt x="563" y="8867"/>
                    <a:pt x="1054" y="10226"/>
                    <a:pt x="1967" y="10226"/>
                  </a:cubicBezTo>
                  <a:cubicBezTo>
                    <a:pt x="2201" y="10226"/>
                    <a:pt x="2464" y="10136"/>
                    <a:pt x="2762" y="9926"/>
                  </a:cubicBezTo>
                  <a:cubicBezTo>
                    <a:pt x="3949" y="9127"/>
                    <a:pt x="5136" y="8306"/>
                    <a:pt x="6323" y="7484"/>
                  </a:cubicBezTo>
                  <a:cubicBezTo>
                    <a:pt x="7282" y="6822"/>
                    <a:pt x="13627" y="2873"/>
                    <a:pt x="13011" y="1732"/>
                  </a:cubicBezTo>
                  <a:cubicBezTo>
                    <a:pt x="12787" y="1346"/>
                    <a:pt x="12292" y="0"/>
                    <a:pt x="11606" y="0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8" name="Google Shape;2868;p66"/>
            <p:cNvSpPr/>
            <p:nvPr/>
          </p:nvSpPr>
          <p:spPr>
            <a:xfrm>
              <a:off x="5475950" y="4235275"/>
              <a:ext cx="281925" cy="269375"/>
            </a:xfrm>
            <a:custGeom>
              <a:rect b="b" l="l" r="r" t="t"/>
              <a:pathLst>
                <a:path extrusionOk="0" h="10775" w="11277">
                  <a:moveTo>
                    <a:pt x="1210" y="1"/>
                  </a:moveTo>
                  <a:cubicBezTo>
                    <a:pt x="1233" y="23"/>
                    <a:pt x="1233" y="46"/>
                    <a:pt x="1233" y="92"/>
                  </a:cubicBezTo>
                  <a:cubicBezTo>
                    <a:pt x="1005" y="3653"/>
                    <a:pt x="503" y="7213"/>
                    <a:pt x="0" y="10774"/>
                  </a:cubicBezTo>
                  <a:cubicBezTo>
                    <a:pt x="3607" y="7989"/>
                    <a:pt x="7396" y="5456"/>
                    <a:pt x="11276" y="3082"/>
                  </a:cubicBezTo>
                  <a:cubicBezTo>
                    <a:pt x="7967" y="1918"/>
                    <a:pt x="4634" y="868"/>
                    <a:pt x="1210" y="1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9" name="Google Shape;2869;p66"/>
            <p:cNvSpPr/>
            <p:nvPr/>
          </p:nvSpPr>
          <p:spPr>
            <a:xfrm>
              <a:off x="5717000" y="4421125"/>
              <a:ext cx="42000" cy="94525"/>
            </a:xfrm>
            <a:custGeom>
              <a:rect b="b" l="l" r="r" t="t"/>
              <a:pathLst>
                <a:path extrusionOk="0" h="3781" w="1680">
                  <a:moveTo>
                    <a:pt x="1497" y="0"/>
                  </a:moveTo>
                  <a:cubicBezTo>
                    <a:pt x="1449" y="0"/>
                    <a:pt x="1398" y="23"/>
                    <a:pt x="1360" y="76"/>
                  </a:cubicBezTo>
                  <a:cubicBezTo>
                    <a:pt x="676" y="1103"/>
                    <a:pt x="265" y="2404"/>
                    <a:pt x="14" y="3614"/>
                  </a:cubicBezTo>
                  <a:cubicBezTo>
                    <a:pt x="0" y="3720"/>
                    <a:pt x="80" y="3780"/>
                    <a:pt x="162" y="3780"/>
                  </a:cubicBezTo>
                  <a:cubicBezTo>
                    <a:pt x="221" y="3780"/>
                    <a:pt x="282" y="3749"/>
                    <a:pt x="310" y="3683"/>
                  </a:cubicBezTo>
                  <a:cubicBezTo>
                    <a:pt x="698" y="2496"/>
                    <a:pt x="1201" y="1377"/>
                    <a:pt x="1634" y="213"/>
                  </a:cubicBezTo>
                  <a:cubicBezTo>
                    <a:pt x="1680" y="91"/>
                    <a:pt x="1594" y="0"/>
                    <a:pt x="1497" y="0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0" name="Google Shape;2870;p66"/>
            <p:cNvSpPr/>
            <p:nvPr/>
          </p:nvSpPr>
          <p:spPr>
            <a:xfrm>
              <a:off x="5750000" y="4392700"/>
              <a:ext cx="46925" cy="98950"/>
            </a:xfrm>
            <a:custGeom>
              <a:rect b="b" l="l" r="r" t="t"/>
              <a:pathLst>
                <a:path extrusionOk="0" h="3958" w="1877">
                  <a:moveTo>
                    <a:pt x="1669" y="1"/>
                  </a:moveTo>
                  <a:cubicBezTo>
                    <a:pt x="1627" y="1"/>
                    <a:pt x="1584" y="22"/>
                    <a:pt x="1547" y="72"/>
                  </a:cubicBezTo>
                  <a:cubicBezTo>
                    <a:pt x="771" y="1122"/>
                    <a:pt x="360" y="2446"/>
                    <a:pt x="40" y="3701"/>
                  </a:cubicBezTo>
                  <a:cubicBezTo>
                    <a:pt x="0" y="3860"/>
                    <a:pt x="130" y="3958"/>
                    <a:pt x="259" y="3958"/>
                  </a:cubicBezTo>
                  <a:cubicBezTo>
                    <a:pt x="353" y="3958"/>
                    <a:pt x="445" y="3907"/>
                    <a:pt x="474" y="3792"/>
                  </a:cubicBezTo>
                  <a:cubicBezTo>
                    <a:pt x="816" y="2560"/>
                    <a:pt x="1410" y="1464"/>
                    <a:pt x="1843" y="277"/>
                  </a:cubicBezTo>
                  <a:cubicBezTo>
                    <a:pt x="1877" y="145"/>
                    <a:pt x="1778" y="1"/>
                    <a:pt x="1669" y="1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1" name="Google Shape;2871;p66"/>
            <p:cNvSpPr/>
            <p:nvPr/>
          </p:nvSpPr>
          <p:spPr>
            <a:xfrm>
              <a:off x="5795175" y="4403700"/>
              <a:ext cx="30450" cy="52625"/>
            </a:xfrm>
            <a:custGeom>
              <a:rect b="b" l="l" r="r" t="t"/>
              <a:pathLst>
                <a:path extrusionOk="0" h="2105" w="1218">
                  <a:moveTo>
                    <a:pt x="977" y="1"/>
                  </a:moveTo>
                  <a:cubicBezTo>
                    <a:pt x="935" y="1"/>
                    <a:pt x="893" y="14"/>
                    <a:pt x="858" y="43"/>
                  </a:cubicBezTo>
                  <a:cubicBezTo>
                    <a:pt x="356" y="522"/>
                    <a:pt x="105" y="1138"/>
                    <a:pt x="14" y="1800"/>
                  </a:cubicBezTo>
                  <a:cubicBezTo>
                    <a:pt x="0" y="1988"/>
                    <a:pt x="160" y="2104"/>
                    <a:pt x="303" y="2104"/>
                  </a:cubicBezTo>
                  <a:cubicBezTo>
                    <a:pt x="404" y="2104"/>
                    <a:pt x="497" y="2046"/>
                    <a:pt x="516" y="1914"/>
                  </a:cubicBezTo>
                  <a:cubicBezTo>
                    <a:pt x="607" y="1321"/>
                    <a:pt x="835" y="773"/>
                    <a:pt x="1132" y="248"/>
                  </a:cubicBezTo>
                  <a:cubicBezTo>
                    <a:pt x="1217" y="112"/>
                    <a:pt x="1099" y="1"/>
                    <a:pt x="977" y="1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2" name="Google Shape;2872;p66"/>
            <p:cNvSpPr/>
            <p:nvPr/>
          </p:nvSpPr>
          <p:spPr>
            <a:xfrm>
              <a:off x="5783525" y="4580275"/>
              <a:ext cx="38225" cy="81675"/>
            </a:xfrm>
            <a:custGeom>
              <a:rect b="b" l="l" r="r" t="t"/>
              <a:pathLst>
                <a:path extrusionOk="0" h="3267" w="1529">
                  <a:moveTo>
                    <a:pt x="1258" y="1"/>
                  </a:moveTo>
                  <a:cubicBezTo>
                    <a:pt x="1191" y="1"/>
                    <a:pt x="1127" y="31"/>
                    <a:pt x="1096" y="101"/>
                  </a:cubicBezTo>
                  <a:cubicBezTo>
                    <a:pt x="845" y="649"/>
                    <a:pt x="617" y="1197"/>
                    <a:pt x="411" y="1745"/>
                  </a:cubicBezTo>
                  <a:cubicBezTo>
                    <a:pt x="251" y="2201"/>
                    <a:pt x="0" y="2680"/>
                    <a:pt x="23" y="3160"/>
                  </a:cubicBezTo>
                  <a:cubicBezTo>
                    <a:pt x="23" y="3231"/>
                    <a:pt x="77" y="3267"/>
                    <a:pt x="133" y="3267"/>
                  </a:cubicBezTo>
                  <a:cubicBezTo>
                    <a:pt x="168" y="3267"/>
                    <a:pt x="203" y="3254"/>
                    <a:pt x="229" y="3228"/>
                  </a:cubicBezTo>
                  <a:cubicBezTo>
                    <a:pt x="594" y="2863"/>
                    <a:pt x="754" y="2270"/>
                    <a:pt x="936" y="1790"/>
                  </a:cubicBezTo>
                  <a:cubicBezTo>
                    <a:pt x="1142" y="1288"/>
                    <a:pt x="1324" y="763"/>
                    <a:pt x="1484" y="261"/>
                  </a:cubicBezTo>
                  <a:cubicBezTo>
                    <a:pt x="1529" y="111"/>
                    <a:pt x="1387" y="1"/>
                    <a:pt x="1258" y="1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3" name="Google Shape;2873;p66"/>
            <p:cNvSpPr/>
            <p:nvPr/>
          </p:nvSpPr>
          <p:spPr>
            <a:xfrm>
              <a:off x="5824600" y="4544075"/>
              <a:ext cx="49675" cy="96575"/>
            </a:xfrm>
            <a:custGeom>
              <a:rect b="b" l="l" r="r" t="t"/>
              <a:pathLst>
                <a:path extrusionOk="0" h="3863" w="1987">
                  <a:moveTo>
                    <a:pt x="1601" y="1"/>
                  </a:moveTo>
                  <a:cubicBezTo>
                    <a:pt x="1166" y="1"/>
                    <a:pt x="939" y="623"/>
                    <a:pt x="800" y="1001"/>
                  </a:cubicBezTo>
                  <a:cubicBezTo>
                    <a:pt x="457" y="1846"/>
                    <a:pt x="115" y="2759"/>
                    <a:pt x="1" y="3672"/>
                  </a:cubicBezTo>
                  <a:cubicBezTo>
                    <a:pt x="1" y="3777"/>
                    <a:pt x="100" y="3863"/>
                    <a:pt x="188" y="3863"/>
                  </a:cubicBezTo>
                  <a:cubicBezTo>
                    <a:pt x="233" y="3863"/>
                    <a:pt x="274" y="3840"/>
                    <a:pt x="297" y="3786"/>
                  </a:cubicBezTo>
                  <a:cubicBezTo>
                    <a:pt x="526" y="3215"/>
                    <a:pt x="708" y="2645"/>
                    <a:pt x="914" y="2074"/>
                  </a:cubicBezTo>
                  <a:cubicBezTo>
                    <a:pt x="1028" y="1823"/>
                    <a:pt x="1439" y="385"/>
                    <a:pt x="1735" y="362"/>
                  </a:cubicBezTo>
                  <a:cubicBezTo>
                    <a:pt x="1918" y="362"/>
                    <a:pt x="1987" y="111"/>
                    <a:pt x="1804" y="43"/>
                  </a:cubicBezTo>
                  <a:cubicBezTo>
                    <a:pt x="1731" y="14"/>
                    <a:pt x="1664" y="1"/>
                    <a:pt x="1601" y="1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4" name="Google Shape;2874;p66"/>
            <p:cNvSpPr/>
            <p:nvPr/>
          </p:nvSpPr>
          <p:spPr>
            <a:xfrm>
              <a:off x="5876375" y="4540750"/>
              <a:ext cx="23725" cy="54675"/>
            </a:xfrm>
            <a:custGeom>
              <a:rect b="b" l="l" r="r" t="t"/>
              <a:pathLst>
                <a:path extrusionOk="0" h="2187" w="949">
                  <a:moveTo>
                    <a:pt x="772" y="1"/>
                  </a:moveTo>
                  <a:cubicBezTo>
                    <a:pt x="721" y="1"/>
                    <a:pt x="671" y="26"/>
                    <a:pt x="646" y="84"/>
                  </a:cubicBezTo>
                  <a:cubicBezTo>
                    <a:pt x="372" y="701"/>
                    <a:pt x="167" y="1317"/>
                    <a:pt x="30" y="2002"/>
                  </a:cubicBezTo>
                  <a:cubicBezTo>
                    <a:pt x="1" y="2103"/>
                    <a:pt x="101" y="2187"/>
                    <a:pt x="195" y="2187"/>
                  </a:cubicBezTo>
                  <a:cubicBezTo>
                    <a:pt x="249" y="2187"/>
                    <a:pt x="302" y="2159"/>
                    <a:pt x="326" y="2093"/>
                  </a:cubicBezTo>
                  <a:cubicBezTo>
                    <a:pt x="577" y="1477"/>
                    <a:pt x="783" y="838"/>
                    <a:pt x="920" y="176"/>
                  </a:cubicBezTo>
                  <a:cubicBezTo>
                    <a:pt x="949" y="75"/>
                    <a:pt x="859" y="1"/>
                    <a:pt x="772" y="1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5" name="Google Shape;2875;p66"/>
            <p:cNvSpPr/>
            <p:nvPr/>
          </p:nvSpPr>
          <p:spPr>
            <a:xfrm>
              <a:off x="5464100" y="4208075"/>
              <a:ext cx="334850" cy="317675"/>
            </a:xfrm>
            <a:custGeom>
              <a:rect b="b" l="l" r="r" t="t"/>
              <a:pathLst>
                <a:path extrusionOk="0" h="12707" w="13394">
                  <a:moveTo>
                    <a:pt x="2027" y="792"/>
                  </a:moveTo>
                  <a:cubicBezTo>
                    <a:pt x="5450" y="1682"/>
                    <a:pt x="8783" y="2732"/>
                    <a:pt x="12115" y="3896"/>
                  </a:cubicBezTo>
                  <a:cubicBezTo>
                    <a:pt x="8212" y="6270"/>
                    <a:pt x="4423" y="8804"/>
                    <a:pt x="817" y="11588"/>
                  </a:cubicBezTo>
                  <a:cubicBezTo>
                    <a:pt x="1319" y="8027"/>
                    <a:pt x="1821" y="4467"/>
                    <a:pt x="2049" y="906"/>
                  </a:cubicBezTo>
                  <a:cubicBezTo>
                    <a:pt x="2049" y="860"/>
                    <a:pt x="2049" y="838"/>
                    <a:pt x="2027" y="792"/>
                  </a:cubicBezTo>
                  <a:close/>
                  <a:moveTo>
                    <a:pt x="1919" y="0"/>
                  </a:moveTo>
                  <a:cubicBezTo>
                    <a:pt x="1586" y="0"/>
                    <a:pt x="1459" y="471"/>
                    <a:pt x="1707" y="678"/>
                  </a:cubicBezTo>
                  <a:cubicBezTo>
                    <a:pt x="1616" y="701"/>
                    <a:pt x="1547" y="769"/>
                    <a:pt x="1547" y="860"/>
                  </a:cubicBezTo>
                  <a:cubicBezTo>
                    <a:pt x="954" y="4649"/>
                    <a:pt x="566" y="8484"/>
                    <a:pt x="18" y="12273"/>
                  </a:cubicBezTo>
                  <a:cubicBezTo>
                    <a:pt x="0" y="12483"/>
                    <a:pt x="158" y="12707"/>
                    <a:pt x="355" y="12707"/>
                  </a:cubicBezTo>
                  <a:cubicBezTo>
                    <a:pt x="415" y="12707"/>
                    <a:pt x="479" y="12686"/>
                    <a:pt x="543" y="12638"/>
                  </a:cubicBezTo>
                  <a:cubicBezTo>
                    <a:pt x="4560" y="9534"/>
                    <a:pt x="8760" y="6658"/>
                    <a:pt x="13165" y="4124"/>
                  </a:cubicBezTo>
                  <a:cubicBezTo>
                    <a:pt x="13371" y="3987"/>
                    <a:pt x="13394" y="3577"/>
                    <a:pt x="13120" y="3485"/>
                  </a:cubicBezTo>
                  <a:cubicBezTo>
                    <a:pt x="9490" y="2139"/>
                    <a:pt x="5770" y="997"/>
                    <a:pt x="2027" y="16"/>
                  </a:cubicBezTo>
                  <a:cubicBezTo>
                    <a:pt x="1989" y="5"/>
                    <a:pt x="1953" y="0"/>
                    <a:pt x="1919" y="0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6" name="Google Shape;2876;p66"/>
            <p:cNvSpPr/>
            <p:nvPr/>
          </p:nvSpPr>
          <p:spPr>
            <a:xfrm>
              <a:off x="5495775" y="4342975"/>
              <a:ext cx="376800" cy="309500"/>
            </a:xfrm>
            <a:custGeom>
              <a:rect b="b" l="l" r="r" t="t"/>
              <a:pathLst>
                <a:path extrusionOk="0" h="12380" w="15072">
                  <a:moveTo>
                    <a:pt x="12525" y="1060"/>
                  </a:moveTo>
                  <a:cubicBezTo>
                    <a:pt x="13211" y="1060"/>
                    <a:pt x="13706" y="2403"/>
                    <a:pt x="13930" y="2768"/>
                  </a:cubicBezTo>
                  <a:cubicBezTo>
                    <a:pt x="14546" y="3933"/>
                    <a:pt x="8201" y="7858"/>
                    <a:pt x="7242" y="8520"/>
                  </a:cubicBezTo>
                  <a:cubicBezTo>
                    <a:pt x="6055" y="9342"/>
                    <a:pt x="4868" y="10164"/>
                    <a:pt x="3681" y="10986"/>
                  </a:cubicBezTo>
                  <a:cubicBezTo>
                    <a:pt x="3388" y="11187"/>
                    <a:pt x="3129" y="11274"/>
                    <a:pt x="2897" y="11274"/>
                  </a:cubicBezTo>
                  <a:cubicBezTo>
                    <a:pt x="1977" y="11274"/>
                    <a:pt x="1485" y="9907"/>
                    <a:pt x="919" y="8977"/>
                  </a:cubicBezTo>
                  <a:cubicBezTo>
                    <a:pt x="2996" y="7402"/>
                    <a:pt x="5074" y="5827"/>
                    <a:pt x="7151" y="4252"/>
                  </a:cubicBezTo>
                  <a:cubicBezTo>
                    <a:pt x="8223" y="3453"/>
                    <a:pt x="9342" y="2700"/>
                    <a:pt x="10483" y="2038"/>
                  </a:cubicBezTo>
                  <a:cubicBezTo>
                    <a:pt x="11077" y="1696"/>
                    <a:pt x="11670" y="1399"/>
                    <a:pt x="12264" y="1125"/>
                  </a:cubicBezTo>
                  <a:cubicBezTo>
                    <a:pt x="12354" y="1080"/>
                    <a:pt x="12441" y="1060"/>
                    <a:pt x="12525" y="1060"/>
                  </a:cubicBezTo>
                  <a:close/>
                  <a:moveTo>
                    <a:pt x="12828" y="1"/>
                  </a:moveTo>
                  <a:cubicBezTo>
                    <a:pt x="11774" y="1"/>
                    <a:pt x="10261" y="1278"/>
                    <a:pt x="9525" y="1741"/>
                  </a:cubicBezTo>
                  <a:cubicBezTo>
                    <a:pt x="6215" y="3818"/>
                    <a:pt x="3248" y="6512"/>
                    <a:pt x="189" y="8908"/>
                  </a:cubicBezTo>
                  <a:cubicBezTo>
                    <a:pt x="1" y="9059"/>
                    <a:pt x="139" y="9365"/>
                    <a:pt x="334" y="9365"/>
                  </a:cubicBezTo>
                  <a:cubicBezTo>
                    <a:pt x="375" y="9365"/>
                    <a:pt x="419" y="9351"/>
                    <a:pt x="463" y="9319"/>
                  </a:cubicBezTo>
                  <a:cubicBezTo>
                    <a:pt x="486" y="9296"/>
                    <a:pt x="509" y="9274"/>
                    <a:pt x="531" y="9251"/>
                  </a:cubicBezTo>
                  <a:cubicBezTo>
                    <a:pt x="1125" y="10278"/>
                    <a:pt x="1741" y="11282"/>
                    <a:pt x="2426" y="12241"/>
                  </a:cubicBezTo>
                  <a:cubicBezTo>
                    <a:pt x="2485" y="12329"/>
                    <a:pt x="2582" y="12380"/>
                    <a:pt x="2680" y="12380"/>
                  </a:cubicBezTo>
                  <a:cubicBezTo>
                    <a:pt x="2734" y="12380"/>
                    <a:pt x="2788" y="12365"/>
                    <a:pt x="2837" y="12332"/>
                  </a:cubicBezTo>
                  <a:cubicBezTo>
                    <a:pt x="6991" y="9662"/>
                    <a:pt x="11396" y="6968"/>
                    <a:pt x="14934" y="3453"/>
                  </a:cubicBezTo>
                  <a:cubicBezTo>
                    <a:pt x="15071" y="3316"/>
                    <a:pt x="15048" y="3111"/>
                    <a:pt x="14957" y="2951"/>
                  </a:cubicBezTo>
                  <a:cubicBezTo>
                    <a:pt x="14592" y="2266"/>
                    <a:pt x="13930" y="212"/>
                    <a:pt x="13085" y="29"/>
                  </a:cubicBezTo>
                  <a:cubicBezTo>
                    <a:pt x="13003" y="10"/>
                    <a:pt x="12917" y="1"/>
                    <a:pt x="12828" y="1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7" name="Google Shape;2877;p66"/>
            <p:cNvSpPr/>
            <p:nvPr/>
          </p:nvSpPr>
          <p:spPr>
            <a:xfrm>
              <a:off x="5582050" y="4477650"/>
              <a:ext cx="376675" cy="310075"/>
            </a:xfrm>
            <a:custGeom>
              <a:rect b="b" l="l" r="r" t="t"/>
              <a:pathLst>
                <a:path extrusionOk="0" h="12403" w="15067">
                  <a:moveTo>
                    <a:pt x="12512" y="1065"/>
                  </a:moveTo>
                  <a:cubicBezTo>
                    <a:pt x="13207" y="1065"/>
                    <a:pt x="13721" y="2403"/>
                    <a:pt x="13925" y="2791"/>
                  </a:cubicBezTo>
                  <a:cubicBezTo>
                    <a:pt x="14542" y="3932"/>
                    <a:pt x="8196" y="7881"/>
                    <a:pt x="7238" y="8543"/>
                  </a:cubicBezTo>
                  <a:cubicBezTo>
                    <a:pt x="6051" y="9365"/>
                    <a:pt x="4864" y="10186"/>
                    <a:pt x="3677" y="11008"/>
                  </a:cubicBezTo>
                  <a:cubicBezTo>
                    <a:pt x="3383" y="11210"/>
                    <a:pt x="3124" y="11297"/>
                    <a:pt x="2893" y="11297"/>
                  </a:cubicBezTo>
                  <a:cubicBezTo>
                    <a:pt x="1973" y="11297"/>
                    <a:pt x="1480" y="9930"/>
                    <a:pt x="915" y="8999"/>
                  </a:cubicBezTo>
                  <a:cubicBezTo>
                    <a:pt x="2992" y="7425"/>
                    <a:pt x="5069" y="5850"/>
                    <a:pt x="7169" y="4275"/>
                  </a:cubicBezTo>
                  <a:cubicBezTo>
                    <a:pt x="8219" y="3453"/>
                    <a:pt x="9338" y="2723"/>
                    <a:pt x="10502" y="2038"/>
                  </a:cubicBezTo>
                  <a:cubicBezTo>
                    <a:pt x="11072" y="1718"/>
                    <a:pt x="11666" y="1422"/>
                    <a:pt x="12259" y="1125"/>
                  </a:cubicBezTo>
                  <a:cubicBezTo>
                    <a:pt x="12346" y="1084"/>
                    <a:pt x="12430" y="1065"/>
                    <a:pt x="12512" y="1065"/>
                  </a:cubicBezTo>
                  <a:close/>
                  <a:moveTo>
                    <a:pt x="12827" y="1"/>
                  </a:moveTo>
                  <a:cubicBezTo>
                    <a:pt x="11773" y="1"/>
                    <a:pt x="10258" y="1300"/>
                    <a:pt x="9520" y="1764"/>
                  </a:cubicBezTo>
                  <a:cubicBezTo>
                    <a:pt x="6233" y="3841"/>
                    <a:pt x="3266" y="6512"/>
                    <a:pt x="207" y="8931"/>
                  </a:cubicBezTo>
                  <a:cubicBezTo>
                    <a:pt x="0" y="9082"/>
                    <a:pt x="135" y="9388"/>
                    <a:pt x="329" y="9388"/>
                  </a:cubicBezTo>
                  <a:cubicBezTo>
                    <a:pt x="371" y="9388"/>
                    <a:pt x="415" y="9374"/>
                    <a:pt x="459" y="9342"/>
                  </a:cubicBezTo>
                  <a:cubicBezTo>
                    <a:pt x="481" y="9319"/>
                    <a:pt x="504" y="9296"/>
                    <a:pt x="550" y="9273"/>
                  </a:cubicBezTo>
                  <a:cubicBezTo>
                    <a:pt x="1120" y="10301"/>
                    <a:pt x="1737" y="11282"/>
                    <a:pt x="2421" y="12263"/>
                  </a:cubicBezTo>
                  <a:cubicBezTo>
                    <a:pt x="2480" y="12352"/>
                    <a:pt x="2577" y="12402"/>
                    <a:pt x="2676" y="12402"/>
                  </a:cubicBezTo>
                  <a:cubicBezTo>
                    <a:pt x="2730" y="12402"/>
                    <a:pt x="2784" y="12387"/>
                    <a:pt x="2832" y="12355"/>
                  </a:cubicBezTo>
                  <a:cubicBezTo>
                    <a:pt x="7009" y="9661"/>
                    <a:pt x="11392" y="6968"/>
                    <a:pt x="14930" y="3476"/>
                  </a:cubicBezTo>
                  <a:cubicBezTo>
                    <a:pt x="15067" y="3339"/>
                    <a:pt x="15067" y="3111"/>
                    <a:pt x="14975" y="2951"/>
                  </a:cubicBezTo>
                  <a:cubicBezTo>
                    <a:pt x="14587" y="2289"/>
                    <a:pt x="13925" y="235"/>
                    <a:pt x="13081" y="29"/>
                  </a:cubicBezTo>
                  <a:cubicBezTo>
                    <a:pt x="13000" y="10"/>
                    <a:pt x="12915" y="1"/>
                    <a:pt x="12827" y="1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78" name="Google Shape;2878;p66"/>
          <p:cNvGrpSpPr/>
          <p:nvPr/>
        </p:nvGrpSpPr>
        <p:grpSpPr>
          <a:xfrm rot="9479399">
            <a:off x="6790754" y="2958845"/>
            <a:ext cx="2469854" cy="782218"/>
            <a:chOff x="7051300" y="3461525"/>
            <a:chExt cx="2305989" cy="512912"/>
          </a:xfrm>
        </p:grpSpPr>
        <p:sp>
          <p:nvSpPr>
            <p:cNvPr id="2879" name="Google Shape;2879;p66"/>
            <p:cNvSpPr/>
            <p:nvPr/>
          </p:nvSpPr>
          <p:spPr>
            <a:xfrm>
              <a:off x="7075817" y="3564700"/>
              <a:ext cx="2271819" cy="396457"/>
            </a:xfrm>
            <a:custGeom>
              <a:rect b="b" l="l" r="r" t="t"/>
              <a:pathLst>
                <a:path extrusionOk="0" h="8150" w="46702">
                  <a:moveTo>
                    <a:pt x="46666" y="1"/>
                  </a:moveTo>
                  <a:lnTo>
                    <a:pt x="41068" y="704"/>
                  </a:lnTo>
                  <a:lnTo>
                    <a:pt x="39932" y="848"/>
                  </a:lnTo>
                  <a:lnTo>
                    <a:pt x="40221" y="3156"/>
                  </a:lnTo>
                  <a:lnTo>
                    <a:pt x="41357" y="3011"/>
                  </a:lnTo>
                  <a:lnTo>
                    <a:pt x="41303" y="2606"/>
                  </a:lnTo>
                  <a:lnTo>
                    <a:pt x="46702" y="271"/>
                  </a:lnTo>
                  <a:lnTo>
                    <a:pt x="46666" y="1"/>
                  </a:lnTo>
                  <a:close/>
                  <a:moveTo>
                    <a:pt x="1560" y="5644"/>
                  </a:moveTo>
                  <a:lnTo>
                    <a:pt x="1" y="5842"/>
                  </a:lnTo>
                  <a:lnTo>
                    <a:pt x="298" y="8149"/>
                  </a:lnTo>
                  <a:lnTo>
                    <a:pt x="1858" y="7960"/>
                  </a:lnTo>
                  <a:lnTo>
                    <a:pt x="1560" y="564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0" name="Google Shape;2880;p66"/>
            <p:cNvSpPr/>
            <p:nvPr/>
          </p:nvSpPr>
          <p:spPr>
            <a:xfrm>
              <a:off x="7056554" y="3473929"/>
              <a:ext cx="2293709" cy="379334"/>
            </a:xfrm>
            <a:custGeom>
              <a:rect b="b" l="l" r="r" t="t"/>
              <a:pathLst>
                <a:path extrusionOk="0" h="7798" w="47152">
                  <a:moveTo>
                    <a:pt x="43312" y="1515"/>
                  </a:moveTo>
                  <a:cubicBezTo>
                    <a:pt x="43664" y="1533"/>
                    <a:pt x="43682" y="1687"/>
                    <a:pt x="43691" y="1741"/>
                  </a:cubicBezTo>
                  <a:cubicBezTo>
                    <a:pt x="43700" y="1858"/>
                    <a:pt x="43682" y="1993"/>
                    <a:pt x="43393" y="2029"/>
                  </a:cubicBezTo>
                  <a:cubicBezTo>
                    <a:pt x="43361" y="2033"/>
                    <a:pt x="43331" y="2035"/>
                    <a:pt x="43305" y="2035"/>
                  </a:cubicBezTo>
                  <a:cubicBezTo>
                    <a:pt x="43091" y="2035"/>
                    <a:pt x="43041" y="1916"/>
                    <a:pt x="43033" y="1804"/>
                  </a:cubicBezTo>
                  <a:cubicBezTo>
                    <a:pt x="43006" y="1623"/>
                    <a:pt x="43069" y="1542"/>
                    <a:pt x="43231" y="1515"/>
                  </a:cubicBezTo>
                  <a:close/>
                  <a:moveTo>
                    <a:pt x="42113" y="1308"/>
                  </a:moveTo>
                  <a:cubicBezTo>
                    <a:pt x="42366" y="1335"/>
                    <a:pt x="42501" y="1479"/>
                    <a:pt x="42537" y="1750"/>
                  </a:cubicBezTo>
                  <a:cubicBezTo>
                    <a:pt x="42546" y="1858"/>
                    <a:pt x="42528" y="1966"/>
                    <a:pt x="42474" y="2065"/>
                  </a:cubicBezTo>
                  <a:cubicBezTo>
                    <a:pt x="42420" y="2164"/>
                    <a:pt x="42348" y="2218"/>
                    <a:pt x="42239" y="2236"/>
                  </a:cubicBezTo>
                  <a:cubicBezTo>
                    <a:pt x="42209" y="2239"/>
                    <a:pt x="42181" y="2241"/>
                    <a:pt x="42154" y="2241"/>
                  </a:cubicBezTo>
                  <a:cubicBezTo>
                    <a:pt x="42019" y="2241"/>
                    <a:pt x="41924" y="2203"/>
                    <a:pt x="41879" y="2128"/>
                  </a:cubicBezTo>
                  <a:cubicBezTo>
                    <a:pt x="41861" y="2092"/>
                    <a:pt x="41843" y="2029"/>
                    <a:pt x="41825" y="1858"/>
                  </a:cubicBezTo>
                  <a:cubicBezTo>
                    <a:pt x="41762" y="1353"/>
                    <a:pt x="41969" y="1326"/>
                    <a:pt x="42041" y="1317"/>
                  </a:cubicBezTo>
                  <a:cubicBezTo>
                    <a:pt x="42059" y="1308"/>
                    <a:pt x="42086" y="1308"/>
                    <a:pt x="42113" y="1308"/>
                  </a:cubicBezTo>
                  <a:close/>
                  <a:moveTo>
                    <a:pt x="41221" y="1"/>
                  </a:moveTo>
                  <a:lnTo>
                    <a:pt x="39932" y="163"/>
                  </a:lnTo>
                  <a:lnTo>
                    <a:pt x="40256" y="2795"/>
                  </a:lnTo>
                  <a:lnTo>
                    <a:pt x="47152" y="1930"/>
                  </a:lnTo>
                  <a:lnTo>
                    <a:pt x="47080" y="1335"/>
                  </a:lnTo>
                  <a:lnTo>
                    <a:pt x="41275" y="425"/>
                  </a:lnTo>
                  <a:lnTo>
                    <a:pt x="41221" y="1"/>
                  </a:lnTo>
                  <a:close/>
                  <a:moveTo>
                    <a:pt x="1713" y="4941"/>
                  </a:moveTo>
                  <a:lnTo>
                    <a:pt x="0" y="5157"/>
                  </a:lnTo>
                  <a:lnTo>
                    <a:pt x="334" y="7798"/>
                  </a:lnTo>
                  <a:lnTo>
                    <a:pt x="2046" y="7582"/>
                  </a:lnTo>
                  <a:lnTo>
                    <a:pt x="1713" y="494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1" name="Google Shape;2881;p66"/>
            <p:cNvSpPr/>
            <p:nvPr/>
          </p:nvSpPr>
          <p:spPr>
            <a:xfrm>
              <a:off x="9084585" y="3533956"/>
              <a:ext cx="102106" cy="52683"/>
            </a:xfrm>
            <a:custGeom>
              <a:rect b="b" l="l" r="r" t="t"/>
              <a:pathLst>
                <a:path extrusionOk="0" h="1083" w="2099">
                  <a:moveTo>
                    <a:pt x="1621" y="200"/>
                  </a:moveTo>
                  <a:cubicBezTo>
                    <a:pt x="1351" y="200"/>
                    <a:pt x="1233" y="326"/>
                    <a:pt x="1261" y="579"/>
                  </a:cubicBezTo>
                  <a:cubicBezTo>
                    <a:pt x="1284" y="782"/>
                    <a:pt x="1402" y="883"/>
                    <a:pt x="1609" y="883"/>
                  </a:cubicBezTo>
                  <a:cubicBezTo>
                    <a:pt x="1641" y="883"/>
                    <a:pt x="1675" y="881"/>
                    <a:pt x="1711" y="876"/>
                  </a:cubicBezTo>
                  <a:cubicBezTo>
                    <a:pt x="1982" y="840"/>
                    <a:pt x="2099" y="714"/>
                    <a:pt x="2072" y="498"/>
                  </a:cubicBezTo>
                  <a:cubicBezTo>
                    <a:pt x="2054" y="317"/>
                    <a:pt x="1900" y="218"/>
                    <a:pt x="1621" y="200"/>
                  </a:cubicBezTo>
                  <a:close/>
                  <a:moveTo>
                    <a:pt x="397" y="1"/>
                  </a:moveTo>
                  <a:cubicBezTo>
                    <a:pt x="115" y="1"/>
                    <a:pt x="1" y="217"/>
                    <a:pt x="53" y="633"/>
                  </a:cubicBezTo>
                  <a:cubicBezTo>
                    <a:pt x="71" y="777"/>
                    <a:pt x="89" y="867"/>
                    <a:pt x="116" y="921"/>
                  </a:cubicBezTo>
                  <a:cubicBezTo>
                    <a:pt x="182" y="1032"/>
                    <a:pt x="290" y="1082"/>
                    <a:pt x="446" y="1082"/>
                  </a:cubicBezTo>
                  <a:cubicBezTo>
                    <a:pt x="481" y="1082"/>
                    <a:pt x="518" y="1079"/>
                    <a:pt x="557" y="1075"/>
                  </a:cubicBezTo>
                  <a:cubicBezTo>
                    <a:pt x="693" y="1066"/>
                    <a:pt x="783" y="993"/>
                    <a:pt x="846" y="867"/>
                  </a:cubicBezTo>
                  <a:cubicBezTo>
                    <a:pt x="909" y="750"/>
                    <a:pt x="936" y="633"/>
                    <a:pt x="918" y="507"/>
                  </a:cubicBezTo>
                  <a:cubicBezTo>
                    <a:pt x="882" y="200"/>
                    <a:pt x="720" y="29"/>
                    <a:pt x="431" y="2"/>
                  </a:cubicBezTo>
                  <a:cubicBezTo>
                    <a:pt x="419" y="1"/>
                    <a:pt x="408" y="1"/>
                    <a:pt x="3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2" name="Google Shape;2882;p66"/>
            <p:cNvSpPr/>
            <p:nvPr/>
          </p:nvSpPr>
          <p:spPr>
            <a:xfrm>
              <a:off x="7151702" y="3605512"/>
              <a:ext cx="1882416" cy="359584"/>
            </a:xfrm>
            <a:custGeom>
              <a:rect b="b" l="l" r="r" t="t"/>
              <a:pathLst>
                <a:path extrusionOk="0" h="7392" w="38697">
                  <a:moveTo>
                    <a:pt x="38372" y="0"/>
                  </a:moveTo>
                  <a:lnTo>
                    <a:pt x="25555" y="1614"/>
                  </a:lnTo>
                  <a:cubicBezTo>
                    <a:pt x="25645" y="2506"/>
                    <a:pt x="25104" y="3353"/>
                    <a:pt x="23932" y="4156"/>
                  </a:cubicBezTo>
                  <a:cubicBezTo>
                    <a:pt x="23752" y="4282"/>
                    <a:pt x="23563" y="4399"/>
                    <a:pt x="23373" y="4507"/>
                  </a:cubicBezTo>
                  <a:lnTo>
                    <a:pt x="38697" y="2587"/>
                  </a:lnTo>
                  <a:lnTo>
                    <a:pt x="38661" y="2317"/>
                  </a:lnTo>
                  <a:lnTo>
                    <a:pt x="38372" y="0"/>
                  </a:lnTo>
                  <a:close/>
                  <a:moveTo>
                    <a:pt x="12593" y="3236"/>
                  </a:moveTo>
                  <a:lnTo>
                    <a:pt x="0" y="4805"/>
                  </a:lnTo>
                  <a:lnTo>
                    <a:pt x="298" y="7121"/>
                  </a:lnTo>
                  <a:lnTo>
                    <a:pt x="325" y="7392"/>
                  </a:lnTo>
                  <a:lnTo>
                    <a:pt x="15423" y="5499"/>
                  </a:lnTo>
                  <a:cubicBezTo>
                    <a:pt x="15207" y="5445"/>
                    <a:pt x="14999" y="5381"/>
                    <a:pt x="14792" y="5300"/>
                  </a:cubicBezTo>
                  <a:cubicBezTo>
                    <a:pt x="13458" y="4814"/>
                    <a:pt x="12728" y="4129"/>
                    <a:pt x="12593" y="323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3" name="Google Shape;2883;p66"/>
            <p:cNvSpPr/>
            <p:nvPr/>
          </p:nvSpPr>
          <p:spPr>
            <a:xfrm>
              <a:off x="7764232" y="3683976"/>
              <a:ext cx="634963" cy="189034"/>
            </a:xfrm>
            <a:custGeom>
              <a:rect b="b" l="l" r="r" t="t"/>
              <a:pathLst>
                <a:path extrusionOk="0" h="3886" w="13053">
                  <a:moveTo>
                    <a:pt x="12963" y="1"/>
                  </a:moveTo>
                  <a:lnTo>
                    <a:pt x="1" y="1623"/>
                  </a:lnTo>
                  <a:cubicBezTo>
                    <a:pt x="136" y="2516"/>
                    <a:pt x="866" y="3201"/>
                    <a:pt x="2200" y="3687"/>
                  </a:cubicBezTo>
                  <a:cubicBezTo>
                    <a:pt x="2407" y="3768"/>
                    <a:pt x="2615" y="3832"/>
                    <a:pt x="2831" y="3886"/>
                  </a:cubicBezTo>
                  <a:lnTo>
                    <a:pt x="10781" y="2894"/>
                  </a:lnTo>
                  <a:cubicBezTo>
                    <a:pt x="10971" y="2786"/>
                    <a:pt x="11160" y="2669"/>
                    <a:pt x="11340" y="2543"/>
                  </a:cubicBezTo>
                  <a:cubicBezTo>
                    <a:pt x="12512" y="1740"/>
                    <a:pt x="13053" y="893"/>
                    <a:pt x="12963" y="1"/>
                  </a:cubicBezTo>
                  <a:close/>
                </a:path>
              </a:pathLst>
            </a:custGeom>
            <a:solidFill>
              <a:srgbClr val="C2BC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4" name="Google Shape;2884;p66"/>
            <p:cNvSpPr/>
            <p:nvPr/>
          </p:nvSpPr>
          <p:spPr>
            <a:xfrm>
              <a:off x="7758540" y="3565575"/>
              <a:ext cx="636277" cy="197401"/>
            </a:xfrm>
            <a:custGeom>
              <a:rect b="b" l="l" r="r" t="t"/>
              <a:pathLst>
                <a:path extrusionOk="0" h="4058" w="13080">
                  <a:moveTo>
                    <a:pt x="9997" y="1"/>
                  </a:moveTo>
                  <a:lnTo>
                    <a:pt x="2506" y="938"/>
                  </a:lnTo>
                  <a:cubicBezTo>
                    <a:pt x="2227" y="1092"/>
                    <a:pt x="1966" y="1245"/>
                    <a:pt x="1722" y="1407"/>
                  </a:cubicBezTo>
                  <a:cubicBezTo>
                    <a:pt x="532" y="2218"/>
                    <a:pt x="0" y="3093"/>
                    <a:pt x="118" y="4012"/>
                  </a:cubicBezTo>
                  <a:cubicBezTo>
                    <a:pt x="118" y="4030"/>
                    <a:pt x="118" y="4039"/>
                    <a:pt x="118" y="4057"/>
                  </a:cubicBezTo>
                  <a:lnTo>
                    <a:pt x="13080" y="2435"/>
                  </a:lnTo>
                  <a:cubicBezTo>
                    <a:pt x="13071" y="2417"/>
                    <a:pt x="13071" y="2408"/>
                    <a:pt x="13071" y="2390"/>
                  </a:cubicBezTo>
                  <a:cubicBezTo>
                    <a:pt x="12953" y="1470"/>
                    <a:pt x="12223" y="758"/>
                    <a:pt x="10871" y="262"/>
                  </a:cubicBezTo>
                  <a:cubicBezTo>
                    <a:pt x="10583" y="172"/>
                    <a:pt x="10294" y="82"/>
                    <a:pt x="99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5" name="Google Shape;2885;p66"/>
            <p:cNvSpPr/>
            <p:nvPr/>
          </p:nvSpPr>
          <p:spPr>
            <a:xfrm>
              <a:off x="7130639" y="3466487"/>
              <a:ext cx="1892096" cy="377145"/>
            </a:xfrm>
            <a:custGeom>
              <a:rect b="b" l="l" r="r" t="t"/>
              <a:pathLst>
                <a:path extrusionOk="0" h="7753" w="38896">
                  <a:moveTo>
                    <a:pt x="38526" y="1"/>
                  </a:moveTo>
                  <a:lnTo>
                    <a:pt x="22896" y="1957"/>
                  </a:lnTo>
                  <a:lnTo>
                    <a:pt x="22878" y="2110"/>
                  </a:lnTo>
                  <a:cubicBezTo>
                    <a:pt x="23175" y="2191"/>
                    <a:pt x="23464" y="2281"/>
                    <a:pt x="23752" y="2371"/>
                  </a:cubicBezTo>
                  <a:cubicBezTo>
                    <a:pt x="25068" y="2858"/>
                    <a:pt x="25789" y="3552"/>
                    <a:pt x="25907" y="4481"/>
                  </a:cubicBezTo>
                  <a:lnTo>
                    <a:pt x="25916" y="4553"/>
                  </a:lnTo>
                  <a:lnTo>
                    <a:pt x="38896" y="2930"/>
                  </a:lnTo>
                  <a:lnTo>
                    <a:pt x="38526" y="1"/>
                  </a:lnTo>
                  <a:close/>
                  <a:moveTo>
                    <a:pt x="15405" y="2903"/>
                  </a:moveTo>
                  <a:lnTo>
                    <a:pt x="1" y="4823"/>
                  </a:lnTo>
                  <a:lnTo>
                    <a:pt x="370" y="7753"/>
                  </a:lnTo>
                  <a:lnTo>
                    <a:pt x="13035" y="6166"/>
                  </a:lnTo>
                  <a:lnTo>
                    <a:pt x="13107" y="6121"/>
                  </a:lnTo>
                  <a:lnTo>
                    <a:pt x="13098" y="6040"/>
                  </a:lnTo>
                  <a:cubicBezTo>
                    <a:pt x="12990" y="5157"/>
                    <a:pt x="13521" y="4300"/>
                    <a:pt x="14675" y="3507"/>
                  </a:cubicBezTo>
                  <a:cubicBezTo>
                    <a:pt x="14910" y="3354"/>
                    <a:pt x="15171" y="3192"/>
                    <a:pt x="15450" y="3047"/>
                  </a:cubicBezTo>
                  <a:lnTo>
                    <a:pt x="15405" y="29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6" name="Google Shape;2886;p66"/>
            <p:cNvSpPr/>
            <p:nvPr/>
          </p:nvSpPr>
          <p:spPr>
            <a:xfrm>
              <a:off x="8992842" y="3474999"/>
              <a:ext cx="35997" cy="141362"/>
            </a:xfrm>
            <a:custGeom>
              <a:rect b="b" l="l" r="r" t="t"/>
              <a:pathLst>
                <a:path extrusionOk="0" h="2906" w="740">
                  <a:moveTo>
                    <a:pt x="218" y="0"/>
                  </a:moveTo>
                  <a:cubicBezTo>
                    <a:pt x="203" y="0"/>
                    <a:pt x="187" y="2"/>
                    <a:pt x="172" y="6"/>
                  </a:cubicBezTo>
                  <a:cubicBezTo>
                    <a:pt x="73" y="24"/>
                    <a:pt x="1" y="123"/>
                    <a:pt x="19" y="231"/>
                  </a:cubicBezTo>
                  <a:cubicBezTo>
                    <a:pt x="91" y="637"/>
                    <a:pt x="163" y="1052"/>
                    <a:pt x="217" y="1466"/>
                  </a:cubicBezTo>
                  <a:cubicBezTo>
                    <a:pt x="271" y="1881"/>
                    <a:pt x="334" y="2296"/>
                    <a:pt x="334" y="2710"/>
                  </a:cubicBezTo>
                  <a:cubicBezTo>
                    <a:pt x="334" y="2728"/>
                    <a:pt x="334" y="2746"/>
                    <a:pt x="334" y="2764"/>
                  </a:cubicBezTo>
                  <a:cubicBezTo>
                    <a:pt x="357" y="2848"/>
                    <a:pt x="437" y="2906"/>
                    <a:pt x="527" y="2906"/>
                  </a:cubicBezTo>
                  <a:cubicBezTo>
                    <a:pt x="543" y="2906"/>
                    <a:pt x="561" y="2904"/>
                    <a:pt x="578" y="2899"/>
                  </a:cubicBezTo>
                  <a:cubicBezTo>
                    <a:pt x="677" y="2872"/>
                    <a:pt x="740" y="2764"/>
                    <a:pt x="713" y="2665"/>
                  </a:cubicBezTo>
                  <a:cubicBezTo>
                    <a:pt x="614" y="2259"/>
                    <a:pt x="569" y="1845"/>
                    <a:pt x="523" y="1430"/>
                  </a:cubicBezTo>
                  <a:cubicBezTo>
                    <a:pt x="469" y="1016"/>
                    <a:pt x="433" y="601"/>
                    <a:pt x="406" y="177"/>
                  </a:cubicBezTo>
                  <a:cubicBezTo>
                    <a:pt x="406" y="168"/>
                    <a:pt x="406" y="168"/>
                    <a:pt x="397" y="159"/>
                  </a:cubicBezTo>
                  <a:cubicBezTo>
                    <a:pt x="382" y="67"/>
                    <a:pt x="307" y="0"/>
                    <a:pt x="2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7" name="Google Shape;2887;p66"/>
            <p:cNvSpPr/>
            <p:nvPr/>
          </p:nvSpPr>
          <p:spPr>
            <a:xfrm>
              <a:off x="8234282" y="3461525"/>
              <a:ext cx="850704" cy="234469"/>
            </a:xfrm>
            <a:custGeom>
              <a:rect b="b" l="l" r="r" t="t"/>
              <a:pathLst>
                <a:path extrusionOk="0" h="4820" w="17488">
                  <a:moveTo>
                    <a:pt x="15781" y="1"/>
                  </a:moveTo>
                  <a:cubicBezTo>
                    <a:pt x="15770" y="1"/>
                    <a:pt x="15759" y="2"/>
                    <a:pt x="15748" y="4"/>
                  </a:cubicBezTo>
                  <a:lnTo>
                    <a:pt x="190" y="1951"/>
                  </a:lnTo>
                  <a:cubicBezTo>
                    <a:pt x="118" y="1960"/>
                    <a:pt x="55" y="2005"/>
                    <a:pt x="28" y="2086"/>
                  </a:cubicBezTo>
                  <a:cubicBezTo>
                    <a:pt x="1" y="2185"/>
                    <a:pt x="55" y="2293"/>
                    <a:pt x="163" y="2329"/>
                  </a:cubicBezTo>
                  <a:cubicBezTo>
                    <a:pt x="334" y="2356"/>
                    <a:pt x="505" y="2401"/>
                    <a:pt x="668" y="2437"/>
                  </a:cubicBezTo>
                  <a:cubicBezTo>
                    <a:pt x="839" y="2473"/>
                    <a:pt x="1010" y="2509"/>
                    <a:pt x="1172" y="2564"/>
                  </a:cubicBezTo>
                  <a:cubicBezTo>
                    <a:pt x="1488" y="2672"/>
                    <a:pt x="1812" y="2807"/>
                    <a:pt x="2101" y="2987"/>
                  </a:cubicBezTo>
                  <a:cubicBezTo>
                    <a:pt x="2245" y="3077"/>
                    <a:pt x="2380" y="3176"/>
                    <a:pt x="2506" y="3294"/>
                  </a:cubicBezTo>
                  <a:cubicBezTo>
                    <a:pt x="2642" y="3393"/>
                    <a:pt x="2750" y="3528"/>
                    <a:pt x="2849" y="3663"/>
                  </a:cubicBezTo>
                  <a:cubicBezTo>
                    <a:pt x="3038" y="3934"/>
                    <a:pt x="3137" y="4267"/>
                    <a:pt x="3101" y="4592"/>
                  </a:cubicBezTo>
                  <a:cubicBezTo>
                    <a:pt x="3101" y="4628"/>
                    <a:pt x="3101" y="4655"/>
                    <a:pt x="3110" y="4682"/>
                  </a:cubicBezTo>
                  <a:cubicBezTo>
                    <a:pt x="3139" y="4767"/>
                    <a:pt x="3218" y="4819"/>
                    <a:pt x="3304" y="4819"/>
                  </a:cubicBezTo>
                  <a:cubicBezTo>
                    <a:pt x="3326" y="4819"/>
                    <a:pt x="3349" y="4816"/>
                    <a:pt x="3372" y="4808"/>
                  </a:cubicBezTo>
                  <a:cubicBezTo>
                    <a:pt x="3471" y="4772"/>
                    <a:pt x="3525" y="4655"/>
                    <a:pt x="3489" y="4547"/>
                  </a:cubicBezTo>
                  <a:cubicBezTo>
                    <a:pt x="3426" y="4366"/>
                    <a:pt x="3372" y="4186"/>
                    <a:pt x="3282" y="4024"/>
                  </a:cubicBezTo>
                  <a:cubicBezTo>
                    <a:pt x="3201" y="3853"/>
                    <a:pt x="3101" y="3699"/>
                    <a:pt x="2984" y="3555"/>
                  </a:cubicBezTo>
                  <a:cubicBezTo>
                    <a:pt x="2768" y="3276"/>
                    <a:pt x="2497" y="3032"/>
                    <a:pt x="2200" y="2834"/>
                  </a:cubicBezTo>
                  <a:cubicBezTo>
                    <a:pt x="1903" y="2645"/>
                    <a:pt x="1578" y="2482"/>
                    <a:pt x="1254" y="2338"/>
                  </a:cubicBezTo>
                  <a:cubicBezTo>
                    <a:pt x="1170" y="2301"/>
                    <a:pt x="1086" y="2267"/>
                    <a:pt x="1002" y="2233"/>
                  </a:cubicBezTo>
                  <a:lnTo>
                    <a:pt x="1002" y="2233"/>
                  </a:lnTo>
                  <a:lnTo>
                    <a:pt x="15600" y="406"/>
                  </a:lnTo>
                  <a:lnTo>
                    <a:pt x="15600" y="406"/>
                  </a:lnTo>
                  <a:lnTo>
                    <a:pt x="15613" y="508"/>
                  </a:lnTo>
                  <a:lnTo>
                    <a:pt x="15667" y="617"/>
                  </a:lnTo>
                  <a:cubicBezTo>
                    <a:pt x="15686" y="660"/>
                    <a:pt x="15726" y="687"/>
                    <a:pt x="15770" y="687"/>
                  </a:cubicBezTo>
                  <a:cubicBezTo>
                    <a:pt x="15790" y="687"/>
                    <a:pt x="15810" y="682"/>
                    <a:pt x="15829" y="671"/>
                  </a:cubicBezTo>
                  <a:cubicBezTo>
                    <a:pt x="16009" y="589"/>
                    <a:pt x="16199" y="553"/>
                    <a:pt x="16388" y="526"/>
                  </a:cubicBezTo>
                  <a:cubicBezTo>
                    <a:pt x="16483" y="517"/>
                    <a:pt x="16577" y="511"/>
                    <a:pt x="16673" y="511"/>
                  </a:cubicBezTo>
                  <a:cubicBezTo>
                    <a:pt x="16710" y="511"/>
                    <a:pt x="16747" y="512"/>
                    <a:pt x="16784" y="514"/>
                  </a:cubicBezTo>
                  <a:lnTo>
                    <a:pt x="16784" y="514"/>
                  </a:lnTo>
                  <a:cubicBezTo>
                    <a:pt x="16865" y="872"/>
                    <a:pt x="16927" y="1235"/>
                    <a:pt x="16983" y="1599"/>
                  </a:cubicBezTo>
                  <a:cubicBezTo>
                    <a:pt x="17037" y="2005"/>
                    <a:pt x="17109" y="2419"/>
                    <a:pt x="17064" y="2843"/>
                  </a:cubicBezTo>
                  <a:cubicBezTo>
                    <a:pt x="17055" y="2879"/>
                    <a:pt x="17064" y="2906"/>
                    <a:pt x="17073" y="2933"/>
                  </a:cubicBezTo>
                  <a:cubicBezTo>
                    <a:pt x="17100" y="3015"/>
                    <a:pt x="17175" y="3066"/>
                    <a:pt x="17252" y="3066"/>
                  </a:cubicBezTo>
                  <a:cubicBezTo>
                    <a:pt x="17277" y="3066"/>
                    <a:pt x="17301" y="3061"/>
                    <a:pt x="17325" y="3050"/>
                  </a:cubicBezTo>
                  <a:cubicBezTo>
                    <a:pt x="17433" y="3014"/>
                    <a:pt x="17488" y="2897"/>
                    <a:pt x="17442" y="2798"/>
                  </a:cubicBezTo>
                  <a:cubicBezTo>
                    <a:pt x="17298" y="2392"/>
                    <a:pt x="17262" y="1978"/>
                    <a:pt x="17217" y="1563"/>
                  </a:cubicBezTo>
                  <a:cubicBezTo>
                    <a:pt x="17172" y="1148"/>
                    <a:pt x="17145" y="734"/>
                    <a:pt x="17136" y="319"/>
                  </a:cubicBezTo>
                  <a:cubicBezTo>
                    <a:pt x="17136" y="220"/>
                    <a:pt x="17055" y="148"/>
                    <a:pt x="16965" y="148"/>
                  </a:cubicBezTo>
                  <a:lnTo>
                    <a:pt x="16920" y="148"/>
                  </a:lnTo>
                  <a:cubicBezTo>
                    <a:pt x="16739" y="229"/>
                    <a:pt x="16550" y="265"/>
                    <a:pt x="16361" y="292"/>
                  </a:cubicBezTo>
                  <a:cubicBezTo>
                    <a:pt x="16260" y="307"/>
                    <a:pt x="16158" y="316"/>
                    <a:pt x="16056" y="316"/>
                  </a:cubicBezTo>
                  <a:cubicBezTo>
                    <a:pt x="16031" y="316"/>
                    <a:pt x="16007" y="315"/>
                    <a:pt x="15983" y="314"/>
                  </a:cubicBezTo>
                  <a:lnTo>
                    <a:pt x="15983" y="314"/>
                  </a:lnTo>
                  <a:lnTo>
                    <a:pt x="15964" y="166"/>
                  </a:lnTo>
                  <a:cubicBezTo>
                    <a:pt x="15948" y="69"/>
                    <a:pt x="15874" y="1"/>
                    <a:pt x="157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8" name="Google Shape;2888;p66"/>
            <p:cNvSpPr/>
            <p:nvPr/>
          </p:nvSpPr>
          <p:spPr>
            <a:xfrm>
              <a:off x="9007776" y="3586979"/>
              <a:ext cx="90772" cy="141168"/>
            </a:xfrm>
            <a:custGeom>
              <a:rect b="b" l="l" r="r" t="t"/>
              <a:pathLst>
                <a:path extrusionOk="0" h="2902" w="1866">
                  <a:moveTo>
                    <a:pt x="1344" y="0"/>
                  </a:moveTo>
                  <a:cubicBezTo>
                    <a:pt x="1323" y="0"/>
                    <a:pt x="1301" y="4"/>
                    <a:pt x="1280" y="12"/>
                  </a:cubicBezTo>
                  <a:cubicBezTo>
                    <a:pt x="1172" y="48"/>
                    <a:pt x="1118" y="165"/>
                    <a:pt x="1163" y="264"/>
                  </a:cubicBezTo>
                  <a:cubicBezTo>
                    <a:pt x="1298" y="643"/>
                    <a:pt x="1334" y="1030"/>
                    <a:pt x="1379" y="1409"/>
                  </a:cubicBezTo>
                  <a:cubicBezTo>
                    <a:pt x="1397" y="1607"/>
                    <a:pt x="1415" y="1796"/>
                    <a:pt x="1424" y="1995"/>
                  </a:cubicBezTo>
                  <a:cubicBezTo>
                    <a:pt x="1438" y="2136"/>
                    <a:pt x="1446" y="2283"/>
                    <a:pt x="1450" y="2430"/>
                  </a:cubicBezTo>
                  <a:lnTo>
                    <a:pt x="1450" y="2430"/>
                  </a:lnTo>
                  <a:cubicBezTo>
                    <a:pt x="1414" y="2442"/>
                    <a:pt x="1379" y="2453"/>
                    <a:pt x="1343" y="2463"/>
                  </a:cubicBezTo>
                  <a:cubicBezTo>
                    <a:pt x="1244" y="2481"/>
                    <a:pt x="1154" y="2499"/>
                    <a:pt x="1055" y="2508"/>
                  </a:cubicBezTo>
                  <a:cubicBezTo>
                    <a:pt x="960" y="2517"/>
                    <a:pt x="865" y="2524"/>
                    <a:pt x="770" y="2524"/>
                  </a:cubicBezTo>
                  <a:cubicBezTo>
                    <a:pt x="738" y="2524"/>
                    <a:pt x="705" y="2523"/>
                    <a:pt x="673" y="2522"/>
                  </a:cubicBezTo>
                  <a:lnTo>
                    <a:pt x="673" y="2522"/>
                  </a:lnTo>
                  <a:cubicBezTo>
                    <a:pt x="626" y="2191"/>
                    <a:pt x="579" y="1854"/>
                    <a:pt x="532" y="1517"/>
                  </a:cubicBezTo>
                  <a:cubicBezTo>
                    <a:pt x="478" y="1138"/>
                    <a:pt x="433" y="751"/>
                    <a:pt x="406" y="363"/>
                  </a:cubicBezTo>
                  <a:cubicBezTo>
                    <a:pt x="406" y="354"/>
                    <a:pt x="406" y="345"/>
                    <a:pt x="406" y="345"/>
                  </a:cubicBezTo>
                  <a:cubicBezTo>
                    <a:pt x="390" y="248"/>
                    <a:pt x="308" y="180"/>
                    <a:pt x="214" y="180"/>
                  </a:cubicBezTo>
                  <a:cubicBezTo>
                    <a:pt x="203" y="180"/>
                    <a:pt x="192" y="181"/>
                    <a:pt x="180" y="183"/>
                  </a:cubicBezTo>
                  <a:cubicBezTo>
                    <a:pt x="72" y="201"/>
                    <a:pt x="0" y="300"/>
                    <a:pt x="27" y="408"/>
                  </a:cubicBezTo>
                  <a:cubicBezTo>
                    <a:pt x="90" y="796"/>
                    <a:pt x="144" y="1174"/>
                    <a:pt x="189" y="1562"/>
                  </a:cubicBezTo>
                  <a:cubicBezTo>
                    <a:pt x="234" y="1950"/>
                    <a:pt x="280" y="2337"/>
                    <a:pt x="316" y="2716"/>
                  </a:cubicBezTo>
                  <a:lnTo>
                    <a:pt x="316" y="2770"/>
                  </a:lnTo>
                  <a:cubicBezTo>
                    <a:pt x="316" y="2779"/>
                    <a:pt x="325" y="2797"/>
                    <a:pt x="334" y="2815"/>
                  </a:cubicBezTo>
                  <a:cubicBezTo>
                    <a:pt x="353" y="2868"/>
                    <a:pt x="407" y="2901"/>
                    <a:pt x="466" y="2901"/>
                  </a:cubicBezTo>
                  <a:cubicBezTo>
                    <a:pt x="488" y="2901"/>
                    <a:pt x="510" y="2897"/>
                    <a:pt x="532" y="2887"/>
                  </a:cubicBezTo>
                  <a:cubicBezTo>
                    <a:pt x="712" y="2806"/>
                    <a:pt x="902" y="2770"/>
                    <a:pt x="1091" y="2734"/>
                  </a:cubicBezTo>
                  <a:cubicBezTo>
                    <a:pt x="1181" y="2725"/>
                    <a:pt x="1280" y="2716"/>
                    <a:pt x="1370" y="2716"/>
                  </a:cubicBezTo>
                  <a:cubicBezTo>
                    <a:pt x="1469" y="2716"/>
                    <a:pt x="1569" y="2725"/>
                    <a:pt x="1668" y="2743"/>
                  </a:cubicBezTo>
                  <a:cubicBezTo>
                    <a:pt x="1677" y="2747"/>
                    <a:pt x="1688" y="2750"/>
                    <a:pt x="1700" y="2750"/>
                  </a:cubicBezTo>
                  <a:cubicBezTo>
                    <a:pt x="1713" y="2750"/>
                    <a:pt x="1726" y="2747"/>
                    <a:pt x="1740" y="2743"/>
                  </a:cubicBezTo>
                  <a:cubicBezTo>
                    <a:pt x="1812" y="2725"/>
                    <a:pt x="1866" y="2644"/>
                    <a:pt x="1839" y="2563"/>
                  </a:cubicBezTo>
                  <a:lnTo>
                    <a:pt x="1830" y="2526"/>
                  </a:lnTo>
                  <a:cubicBezTo>
                    <a:pt x="1785" y="2337"/>
                    <a:pt x="1749" y="2148"/>
                    <a:pt x="1713" y="1959"/>
                  </a:cubicBezTo>
                  <a:cubicBezTo>
                    <a:pt x="1677" y="1769"/>
                    <a:pt x="1641" y="1580"/>
                    <a:pt x="1614" y="1382"/>
                  </a:cubicBezTo>
                  <a:cubicBezTo>
                    <a:pt x="1560" y="1003"/>
                    <a:pt x="1505" y="616"/>
                    <a:pt x="1541" y="219"/>
                  </a:cubicBezTo>
                  <a:cubicBezTo>
                    <a:pt x="1551" y="192"/>
                    <a:pt x="1541" y="156"/>
                    <a:pt x="1532" y="129"/>
                  </a:cubicBezTo>
                  <a:cubicBezTo>
                    <a:pt x="1504" y="51"/>
                    <a:pt x="1425" y="0"/>
                    <a:pt x="13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9" name="Google Shape;2889;p66"/>
            <p:cNvSpPr/>
            <p:nvPr/>
          </p:nvSpPr>
          <p:spPr>
            <a:xfrm>
              <a:off x="9050291" y="3487988"/>
              <a:ext cx="305685" cy="86102"/>
            </a:xfrm>
            <a:custGeom>
              <a:rect b="b" l="l" r="r" t="t"/>
              <a:pathLst>
                <a:path extrusionOk="0" h="1770" w="6284">
                  <a:moveTo>
                    <a:pt x="208" y="0"/>
                  </a:moveTo>
                  <a:cubicBezTo>
                    <a:pt x="100" y="0"/>
                    <a:pt x="9" y="82"/>
                    <a:pt x="0" y="190"/>
                  </a:cubicBezTo>
                  <a:cubicBezTo>
                    <a:pt x="0" y="298"/>
                    <a:pt x="82" y="388"/>
                    <a:pt x="190" y="388"/>
                  </a:cubicBezTo>
                  <a:cubicBezTo>
                    <a:pt x="1172" y="442"/>
                    <a:pt x="2137" y="613"/>
                    <a:pt x="3101" y="767"/>
                  </a:cubicBezTo>
                  <a:cubicBezTo>
                    <a:pt x="3588" y="848"/>
                    <a:pt x="4066" y="938"/>
                    <a:pt x="4552" y="1019"/>
                  </a:cubicBezTo>
                  <a:cubicBezTo>
                    <a:pt x="4982" y="1100"/>
                    <a:pt x="5412" y="1189"/>
                    <a:pt x="5849" y="1278"/>
                  </a:cubicBezTo>
                  <a:lnTo>
                    <a:pt x="5849" y="1278"/>
                  </a:lnTo>
                  <a:lnTo>
                    <a:pt x="5887" y="1605"/>
                  </a:lnTo>
                  <a:cubicBezTo>
                    <a:pt x="5903" y="1695"/>
                    <a:pt x="5978" y="1770"/>
                    <a:pt x="6073" y="1770"/>
                  </a:cubicBezTo>
                  <a:cubicBezTo>
                    <a:pt x="6083" y="1770"/>
                    <a:pt x="6093" y="1769"/>
                    <a:pt x="6103" y="1767"/>
                  </a:cubicBezTo>
                  <a:cubicBezTo>
                    <a:pt x="6211" y="1758"/>
                    <a:pt x="6283" y="1659"/>
                    <a:pt x="6274" y="1551"/>
                  </a:cubicBezTo>
                  <a:lnTo>
                    <a:pt x="6211" y="1091"/>
                  </a:lnTo>
                  <a:lnTo>
                    <a:pt x="6211" y="1082"/>
                  </a:lnTo>
                  <a:cubicBezTo>
                    <a:pt x="6202" y="1001"/>
                    <a:pt x="6139" y="929"/>
                    <a:pt x="6049" y="920"/>
                  </a:cubicBezTo>
                  <a:cubicBezTo>
                    <a:pt x="5562" y="875"/>
                    <a:pt x="5075" y="812"/>
                    <a:pt x="4589" y="749"/>
                  </a:cubicBezTo>
                  <a:cubicBezTo>
                    <a:pt x="4111" y="685"/>
                    <a:pt x="3624" y="622"/>
                    <a:pt x="3137" y="550"/>
                  </a:cubicBezTo>
                  <a:cubicBezTo>
                    <a:pt x="2173" y="397"/>
                    <a:pt x="1199" y="262"/>
                    <a:pt x="244" y="9"/>
                  </a:cubicBezTo>
                  <a:cubicBezTo>
                    <a:pt x="235" y="0"/>
                    <a:pt x="217" y="0"/>
                    <a:pt x="2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0" name="Google Shape;2890;p66"/>
            <p:cNvSpPr/>
            <p:nvPr/>
          </p:nvSpPr>
          <p:spPr>
            <a:xfrm>
              <a:off x="9073980" y="3552587"/>
              <a:ext cx="283308" cy="148610"/>
            </a:xfrm>
            <a:custGeom>
              <a:rect b="b" l="l" r="r" t="t"/>
              <a:pathLst>
                <a:path extrusionOk="0" h="3055" w="5824">
                  <a:moveTo>
                    <a:pt x="5588" y="1"/>
                  </a:moveTo>
                  <a:cubicBezTo>
                    <a:pt x="5570" y="1"/>
                    <a:pt x="5553" y="3"/>
                    <a:pt x="5535" y="6"/>
                  </a:cubicBezTo>
                  <a:cubicBezTo>
                    <a:pt x="5418" y="34"/>
                    <a:pt x="5336" y="160"/>
                    <a:pt x="5373" y="277"/>
                  </a:cubicBezTo>
                  <a:lnTo>
                    <a:pt x="5406" y="415"/>
                  </a:lnTo>
                  <a:lnTo>
                    <a:pt x="5406" y="415"/>
                  </a:lnTo>
                  <a:cubicBezTo>
                    <a:pt x="5013" y="613"/>
                    <a:pt x="4620" y="805"/>
                    <a:pt x="4228" y="989"/>
                  </a:cubicBezTo>
                  <a:cubicBezTo>
                    <a:pt x="3786" y="1196"/>
                    <a:pt x="3335" y="1395"/>
                    <a:pt x="2885" y="1584"/>
                  </a:cubicBezTo>
                  <a:cubicBezTo>
                    <a:pt x="2434" y="1773"/>
                    <a:pt x="1983" y="1972"/>
                    <a:pt x="1524" y="2152"/>
                  </a:cubicBezTo>
                  <a:cubicBezTo>
                    <a:pt x="1073" y="2332"/>
                    <a:pt x="613" y="2512"/>
                    <a:pt x="153" y="2675"/>
                  </a:cubicBezTo>
                  <a:cubicBezTo>
                    <a:pt x="144" y="2684"/>
                    <a:pt x="135" y="2684"/>
                    <a:pt x="126" y="2684"/>
                  </a:cubicBezTo>
                  <a:cubicBezTo>
                    <a:pt x="36" y="2738"/>
                    <a:pt x="0" y="2855"/>
                    <a:pt x="45" y="2945"/>
                  </a:cubicBezTo>
                  <a:cubicBezTo>
                    <a:pt x="77" y="3016"/>
                    <a:pt x="146" y="3054"/>
                    <a:pt x="219" y="3054"/>
                  </a:cubicBezTo>
                  <a:cubicBezTo>
                    <a:pt x="248" y="3054"/>
                    <a:pt x="278" y="3048"/>
                    <a:pt x="307" y="3035"/>
                  </a:cubicBezTo>
                  <a:cubicBezTo>
                    <a:pt x="748" y="2810"/>
                    <a:pt x="1190" y="2602"/>
                    <a:pt x="1632" y="2395"/>
                  </a:cubicBezTo>
                  <a:cubicBezTo>
                    <a:pt x="2073" y="2188"/>
                    <a:pt x="2524" y="1990"/>
                    <a:pt x="2975" y="1791"/>
                  </a:cubicBezTo>
                  <a:cubicBezTo>
                    <a:pt x="3416" y="1593"/>
                    <a:pt x="3876" y="1404"/>
                    <a:pt x="4327" y="1214"/>
                  </a:cubicBezTo>
                  <a:cubicBezTo>
                    <a:pt x="4778" y="1034"/>
                    <a:pt x="5237" y="854"/>
                    <a:pt x="5706" y="701"/>
                  </a:cubicBezTo>
                  <a:cubicBezTo>
                    <a:pt x="5769" y="674"/>
                    <a:pt x="5823" y="610"/>
                    <a:pt x="5823" y="529"/>
                  </a:cubicBezTo>
                  <a:lnTo>
                    <a:pt x="5823" y="493"/>
                  </a:lnTo>
                  <a:lnTo>
                    <a:pt x="5814" y="223"/>
                  </a:lnTo>
                  <a:cubicBezTo>
                    <a:pt x="5814" y="205"/>
                    <a:pt x="5814" y="187"/>
                    <a:pt x="5805" y="169"/>
                  </a:cubicBezTo>
                  <a:cubicBezTo>
                    <a:pt x="5782" y="68"/>
                    <a:pt x="5692" y="1"/>
                    <a:pt x="55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1" name="Google Shape;2891;p66"/>
            <p:cNvSpPr/>
            <p:nvPr/>
          </p:nvSpPr>
          <p:spPr>
            <a:xfrm>
              <a:off x="7051300" y="3556236"/>
              <a:ext cx="1992937" cy="418201"/>
            </a:xfrm>
            <a:custGeom>
              <a:rect b="b" l="l" r="r" t="t"/>
              <a:pathLst>
                <a:path extrusionOk="0" h="8597" w="40969">
                  <a:moveTo>
                    <a:pt x="24542" y="1"/>
                  </a:moveTo>
                  <a:cubicBezTo>
                    <a:pt x="24531" y="1"/>
                    <a:pt x="24520" y="2"/>
                    <a:pt x="24509" y="4"/>
                  </a:cubicBezTo>
                  <a:lnTo>
                    <a:pt x="18812" y="761"/>
                  </a:lnTo>
                  <a:lnTo>
                    <a:pt x="15964" y="1130"/>
                  </a:lnTo>
                  <a:lnTo>
                    <a:pt x="13115" y="1491"/>
                  </a:lnTo>
                  <a:cubicBezTo>
                    <a:pt x="11213" y="1734"/>
                    <a:pt x="9311" y="1978"/>
                    <a:pt x="7409" y="2203"/>
                  </a:cubicBezTo>
                  <a:cubicBezTo>
                    <a:pt x="5508" y="2437"/>
                    <a:pt x="3606" y="2654"/>
                    <a:pt x="1695" y="2861"/>
                  </a:cubicBezTo>
                  <a:cubicBezTo>
                    <a:pt x="1586" y="2870"/>
                    <a:pt x="1514" y="2969"/>
                    <a:pt x="1532" y="3068"/>
                  </a:cubicBezTo>
                  <a:lnTo>
                    <a:pt x="1532" y="3077"/>
                  </a:lnTo>
                  <a:lnTo>
                    <a:pt x="1544" y="3172"/>
                  </a:lnTo>
                  <a:lnTo>
                    <a:pt x="1544" y="3172"/>
                  </a:lnTo>
                  <a:lnTo>
                    <a:pt x="171" y="3339"/>
                  </a:lnTo>
                  <a:cubicBezTo>
                    <a:pt x="72" y="3357"/>
                    <a:pt x="0" y="3438"/>
                    <a:pt x="9" y="3537"/>
                  </a:cubicBezTo>
                  <a:lnTo>
                    <a:pt x="9" y="3555"/>
                  </a:lnTo>
                  <a:cubicBezTo>
                    <a:pt x="36" y="4366"/>
                    <a:pt x="117" y="5169"/>
                    <a:pt x="216" y="5962"/>
                  </a:cubicBezTo>
                  <a:cubicBezTo>
                    <a:pt x="316" y="6764"/>
                    <a:pt x="433" y="7557"/>
                    <a:pt x="604" y="8350"/>
                  </a:cubicBezTo>
                  <a:lnTo>
                    <a:pt x="613" y="8368"/>
                  </a:lnTo>
                  <a:cubicBezTo>
                    <a:pt x="630" y="8461"/>
                    <a:pt x="710" y="8523"/>
                    <a:pt x="802" y="8523"/>
                  </a:cubicBezTo>
                  <a:cubicBezTo>
                    <a:pt x="808" y="8523"/>
                    <a:pt x="814" y="8522"/>
                    <a:pt x="820" y="8522"/>
                  </a:cubicBezTo>
                  <a:lnTo>
                    <a:pt x="2189" y="8348"/>
                  </a:lnTo>
                  <a:lnTo>
                    <a:pt x="2189" y="8348"/>
                  </a:lnTo>
                  <a:lnTo>
                    <a:pt x="2199" y="8423"/>
                  </a:lnTo>
                  <a:lnTo>
                    <a:pt x="2199" y="8432"/>
                  </a:lnTo>
                  <a:lnTo>
                    <a:pt x="2199" y="8441"/>
                  </a:lnTo>
                  <a:cubicBezTo>
                    <a:pt x="2216" y="8529"/>
                    <a:pt x="2297" y="8597"/>
                    <a:pt x="2385" y="8597"/>
                  </a:cubicBezTo>
                  <a:cubicBezTo>
                    <a:pt x="2395" y="8597"/>
                    <a:pt x="2405" y="8596"/>
                    <a:pt x="2416" y="8594"/>
                  </a:cubicBezTo>
                  <a:cubicBezTo>
                    <a:pt x="5598" y="8089"/>
                    <a:pt x="8798" y="7701"/>
                    <a:pt x="11998" y="7305"/>
                  </a:cubicBezTo>
                  <a:lnTo>
                    <a:pt x="21588" y="6124"/>
                  </a:lnTo>
                  <a:lnTo>
                    <a:pt x="31188" y="4943"/>
                  </a:lnTo>
                  <a:lnTo>
                    <a:pt x="40779" y="3789"/>
                  </a:lnTo>
                  <a:lnTo>
                    <a:pt x="40788" y="3789"/>
                  </a:lnTo>
                  <a:cubicBezTo>
                    <a:pt x="40887" y="3780"/>
                    <a:pt x="40968" y="3681"/>
                    <a:pt x="40950" y="3573"/>
                  </a:cubicBezTo>
                  <a:lnTo>
                    <a:pt x="40914" y="3303"/>
                  </a:lnTo>
                  <a:cubicBezTo>
                    <a:pt x="40906" y="3201"/>
                    <a:pt x="40817" y="3131"/>
                    <a:pt x="40716" y="3131"/>
                  </a:cubicBezTo>
                  <a:cubicBezTo>
                    <a:pt x="40710" y="3131"/>
                    <a:pt x="40704" y="3131"/>
                    <a:pt x="40698" y="3131"/>
                  </a:cubicBezTo>
                  <a:cubicBezTo>
                    <a:pt x="40599" y="3149"/>
                    <a:pt x="40518" y="3249"/>
                    <a:pt x="40536" y="3348"/>
                  </a:cubicBezTo>
                  <a:lnTo>
                    <a:pt x="40544" y="3427"/>
                  </a:lnTo>
                  <a:lnTo>
                    <a:pt x="40544" y="3427"/>
                  </a:lnTo>
                  <a:lnTo>
                    <a:pt x="31152" y="4655"/>
                  </a:lnTo>
                  <a:lnTo>
                    <a:pt x="21561" y="5872"/>
                  </a:lnTo>
                  <a:lnTo>
                    <a:pt x="11971" y="7098"/>
                  </a:lnTo>
                  <a:cubicBezTo>
                    <a:pt x="8834" y="7495"/>
                    <a:pt x="5706" y="7893"/>
                    <a:pt x="2562" y="8188"/>
                  </a:cubicBezTo>
                  <a:lnTo>
                    <a:pt x="2562" y="8188"/>
                  </a:lnTo>
                  <a:lnTo>
                    <a:pt x="2551" y="8107"/>
                  </a:lnTo>
                  <a:cubicBezTo>
                    <a:pt x="2534" y="8005"/>
                    <a:pt x="2453" y="7935"/>
                    <a:pt x="2353" y="7935"/>
                  </a:cubicBezTo>
                  <a:cubicBezTo>
                    <a:pt x="2347" y="7935"/>
                    <a:pt x="2341" y="7935"/>
                    <a:pt x="2335" y="7936"/>
                  </a:cubicBezTo>
                  <a:lnTo>
                    <a:pt x="984" y="8108"/>
                  </a:lnTo>
                  <a:lnTo>
                    <a:pt x="984" y="8108"/>
                  </a:lnTo>
                  <a:cubicBezTo>
                    <a:pt x="950" y="7364"/>
                    <a:pt x="866" y="6627"/>
                    <a:pt x="775" y="5899"/>
                  </a:cubicBezTo>
                  <a:cubicBezTo>
                    <a:pt x="684" y="5161"/>
                    <a:pt x="578" y="4430"/>
                    <a:pt x="428" y="3701"/>
                  </a:cubicBezTo>
                  <a:lnTo>
                    <a:pt x="428" y="3701"/>
                  </a:lnTo>
                  <a:lnTo>
                    <a:pt x="1785" y="3528"/>
                  </a:lnTo>
                  <a:cubicBezTo>
                    <a:pt x="1884" y="3519"/>
                    <a:pt x="1965" y="3420"/>
                    <a:pt x="1947" y="3312"/>
                  </a:cubicBezTo>
                  <a:lnTo>
                    <a:pt x="1935" y="3213"/>
                  </a:lnTo>
                  <a:lnTo>
                    <a:pt x="1935" y="3213"/>
                  </a:lnTo>
                  <a:cubicBezTo>
                    <a:pt x="3766" y="2952"/>
                    <a:pt x="5606" y="2700"/>
                    <a:pt x="7437" y="2464"/>
                  </a:cubicBezTo>
                  <a:cubicBezTo>
                    <a:pt x="9338" y="2221"/>
                    <a:pt x="11240" y="1987"/>
                    <a:pt x="13142" y="1752"/>
                  </a:cubicBezTo>
                  <a:lnTo>
                    <a:pt x="16000" y="1401"/>
                  </a:lnTo>
                  <a:lnTo>
                    <a:pt x="18848" y="1058"/>
                  </a:lnTo>
                  <a:lnTo>
                    <a:pt x="24554" y="382"/>
                  </a:lnTo>
                  <a:lnTo>
                    <a:pt x="24563" y="382"/>
                  </a:lnTo>
                  <a:cubicBezTo>
                    <a:pt x="24671" y="373"/>
                    <a:pt x="24743" y="274"/>
                    <a:pt x="24725" y="166"/>
                  </a:cubicBezTo>
                  <a:cubicBezTo>
                    <a:pt x="24717" y="69"/>
                    <a:pt x="24637" y="1"/>
                    <a:pt x="245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2" name="Google Shape;2892;p66"/>
            <p:cNvSpPr/>
            <p:nvPr/>
          </p:nvSpPr>
          <p:spPr>
            <a:xfrm>
              <a:off x="7753724" y="3601377"/>
              <a:ext cx="138152" cy="171960"/>
            </a:xfrm>
            <a:custGeom>
              <a:rect b="b" l="l" r="r" t="t"/>
              <a:pathLst>
                <a:path extrusionOk="0" h="3535" w="2840">
                  <a:moveTo>
                    <a:pt x="2624" y="1"/>
                  </a:moveTo>
                  <a:cubicBezTo>
                    <a:pt x="2587" y="1"/>
                    <a:pt x="2549" y="11"/>
                    <a:pt x="2515" y="31"/>
                  </a:cubicBezTo>
                  <a:lnTo>
                    <a:pt x="2065" y="329"/>
                  </a:lnTo>
                  <a:cubicBezTo>
                    <a:pt x="1920" y="428"/>
                    <a:pt x="1767" y="509"/>
                    <a:pt x="1623" y="626"/>
                  </a:cubicBezTo>
                  <a:cubicBezTo>
                    <a:pt x="1343" y="842"/>
                    <a:pt x="1064" y="1068"/>
                    <a:pt x="821" y="1338"/>
                  </a:cubicBezTo>
                  <a:cubicBezTo>
                    <a:pt x="577" y="1599"/>
                    <a:pt x="370" y="1897"/>
                    <a:pt x="217" y="2239"/>
                  </a:cubicBezTo>
                  <a:cubicBezTo>
                    <a:pt x="63" y="2582"/>
                    <a:pt x="0" y="2961"/>
                    <a:pt x="27" y="3339"/>
                  </a:cubicBezTo>
                  <a:lnTo>
                    <a:pt x="27" y="3348"/>
                  </a:lnTo>
                  <a:cubicBezTo>
                    <a:pt x="27" y="3357"/>
                    <a:pt x="27" y="3375"/>
                    <a:pt x="27" y="3384"/>
                  </a:cubicBezTo>
                  <a:cubicBezTo>
                    <a:pt x="51" y="3469"/>
                    <a:pt x="133" y="3534"/>
                    <a:pt x="224" y="3534"/>
                  </a:cubicBezTo>
                  <a:cubicBezTo>
                    <a:pt x="240" y="3534"/>
                    <a:pt x="255" y="3532"/>
                    <a:pt x="271" y="3528"/>
                  </a:cubicBezTo>
                  <a:cubicBezTo>
                    <a:pt x="370" y="3501"/>
                    <a:pt x="433" y="3393"/>
                    <a:pt x="415" y="3294"/>
                  </a:cubicBezTo>
                  <a:cubicBezTo>
                    <a:pt x="334" y="2979"/>
                    <a:pt x="361" y="2654"/>
                    <a:pt x="478" y="2348"/>
                  </a:cubicBezTo>
                  <a:cubicBezTo>
                    <a:pt x="595" y="2041"/>
                    <a:pt x="794" y="1762"/>
                    <a:pt x="1019" y="1518"/>
                  </a:cubicBezTo>
                  <a:cubicBezTo>
                    <a:pt x="1253" y="1275"/>
                    <a:pt x="1524" y="1059"/>
                    <a:pt x="1803" y="878"/>
                  </a:cubicBezTo>
                  <a:lnTo>
                    <a:pt x="1911" y="806"/>
                  </a:lnTo>
                  <a:lnTo>
                    <a:pt x="2019" y="743"/>
                  </a:lnTo>
                  <a:cubicBezTo>
                    <a:pt x="2092" y="698"/>
                    <a:pt x="2173" y="653"/>
                    <a:pt x="2245" y="617"/>
                  </a:cubicBezTo>
                  <a:cubicBezTo>
                    <a:pt x="2398" y="536"/>
                    <a:pt x="2542" y="455"/>
                    <a:pt x="2695" y="374"/>
                  </a:cubicBezTo>
                  <a:lnTo>
                    <a:pt x="2714" y="365"/>
                  </a:lnTo>
                  <a:cubicBezTo>
                    <a:pt x="2714" y="365"/>
                    <a:pt x="2723" y="365"/>
                    <a:pt x="2732" y="356"/>
                  </a:cubicBezTo>
                  <a:cubicBezTo>
                    <a:pt x="2822" y="301"/>
                    <a:pt x="2840" y="175"/>
                    <a:pt x="2786" y="85"/>
                  </a:cubicBezTo>
                  <a:cubicBezTo>
                    <a:pt x="2746" y="29"/>
                    <a:pt x="2686" y="1"/>
                    <a:pt x="26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3" name="Google Shape;2893;p66"/>
            <p:cNvSpPr/>
            <p:nvPr/>
          </p:nvSpPr>
          <p:spPr>
            <a:xfrm>
              <a:off x="8276797" y="3673322"/>
              <a:ext cx="127207" cy="161161"/>
            </a:xfrm>
            <a:custGeom>
              <a:rect b="b" l="l" r="r" t="t"/>
              <a:pathLst>
                <a:path extrusionOk="0" h="3313" w="2615">
                  <a:moveTo>
                    <a:pt x="2417" y="0"/>
                  </a:moveTo>
                  <a:cubicBezTo>
                    <a:pt x="2405" y="0"/>
                    <a:pt x="2393" y="1"/>
                    <a:pt x="2381" y="3"/>
                  </a:cubicBezTo>
                  <a:cubicBezTo>
                    <a:pt x="2272" y="30"/>
                    <a:pt x="2209" y="129"/>
                    <a:pt x="2227" y="238"/>
                  </a:cubicBezTo>
                  <a:cubicBezTo>
                    <a:pt x="2254" y="382"/>
                    <a:pt x="2272" y="526"/>
                    <a:pt x="2254" y="670"/>
                  </a:cubicBezTo>
                  <a:cubicBezTo>
                    <a:pt x="2245" y="815"/>
                    <a:pt x="2218" y="968"/>
                    <a:pt x="2155" y="1103"/>
                  </a:cubicBezTo>
                  <a:cubicBezTo>
                    <a:pt x="2056" y="1382"/>
                    <a:pt x="1876" y="1644"/>
                    <a:pt x="1668" y="1869"/>
                  </a:cubicBezTo>
                  <a:cubicBezTo>
                    <a:pt x="1461" y="2104"/>
                    <a:pt x="1218" y="2302"/>
                    <a:pt x="965" y="2473"/>
                  </a:cubicBezTo>
                  <a:cubicBezTo>
                    <a:pt x="830" y="2563"/>
                    <a:pt x="704" y="2653"/>
                    <a:pt x="569" y="2735"/>
                  </a:cubicBezTo>
                  <a:cubicBezTo>
                    <a:pt x="434" y="2807"/>
                    <a:pt x="298" y="2879"/>
                    <a:pt x="154" y="2942"/>
                  </a:cubicBezTo>
                  <a:cubicBezTo>
                    <a:pt x="145" y="2942"/>
                    <a:pt x="136" y="2951"/>
                    <a:pt x="127" y="2951"/>
                  </a:cubicBezTo>
                  <a:cubicBezTo>
                    <a:pt x="28" y="3005"/>
                    <a:pt x="1" y="3131"/>
                    <a:pt x="64" y="3221"/>
                  </a:cubicBezTo>
                  <a:cubicBezTo>
                    <a:pt x="99" y="3280"/>
                    <a:pt x="162" y="3312"/>
                    <a:pt x="226" y="3312"/>
                  </a:cubicBezTo>
                  <a:cubicBezTo>
                    <a:pt x="260" y="3312"/>
                    <a:pt x="294" y="3303"/>
                    <a:pt x="325" y="3284"/>
                  </a:cubicBezTo>
                  <a:lnTo>
                    <a:pt x="334" y="3284"/>
                  </a:lnTo>
                  <a:cubicBezTo>
                    <a:pt x="614" y="3104"/>
                    <a:pt x="875" y="2906"/>
                    <a:pt x="1128" y="2707"/>
                  </a:cubicBezTo>
                  <a:cubicBezTo>
                    <a:pt x="1389" y="2500"/>
                    <a:pt x="1632" y="2284"/>
                    <a:pt x="1849" y="2031"/>
                  </a:cubicBezTo>
                  <a:cubicBezTo>
                    <a:pt x="2065" y="1788"/>
                    <a:pt x="2263" y="1518"/>
                    <a:pt x="2399" y="1202"/>
                  </a:cubicBezTo>
                  <a:cubicBezTo>
                    <a:pt x="2543" y="896"/>
                    <a:pt x="2615" y="553"/>
                    <a:pt x="2615" y="193"/>
                  </a:cubicBezTo>
                  <a:cubicBezTo>
                    <a:pt x="2615" y="184"/>
                    <a:pt x="2615" y="166"/>
                    <a:pt x="2615" y="157"/>
                  </a:cubicBezTo>
                  <a:cubicBezTo>
                    <a:pt x="2591" y="61"/>
                    <a:pt x="2510" y="0"/>
                    <a:pt x="24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4" name="Google Shape;2894;p66"/>
            <p:cNvSpPr/>
            <p:nvPr/>
          </p:nvSpPr>
          <p:spPr>
            <a:xfrm>
              <a:off x="7126261" y="3708687"/>
              <a:ext cx="37311" cy="143746"/>
            </a:xfrm>
            <a:custGeom>
              <a:rect b="b" l="l" r="r" t="t"/>
              <a:pathLst>
                <a:path extrusionOk="0" h="2955" w="767">
                  <a:moveTo>
                    <a:pt x="226" y="1"/>
                  </a:moveTo>
                  <a:cubicBezTo>
                    <a:pt x="211" y="1"/>
                    <a:pt x="196" y="3"/>
                    <a:pt x="181" y="6"/>
                  </a:cubicBezTo>
                  <a:cubicBezTo>
                    <a:pt x="73" y="24"/>
                    <a:pt x="0" y="124"/>
                    <a:pt x="27" y="232"/>
                  </a:cubicBezTo>
                  <a:cubicBezTo>
                    <a:pt x="100" y="637"/>
                    <a:pt x="163" y="1052"/>
                    <a:pt x="217" y="1467"/>
                  </a:cubicBezTo>
                  <a:lnTo>
                    <a:pt x="307" y="2089"/>
                  </a:lnTo>
                  <a:cubicBezTo>
                    <a:pt x="325" y="2296"/>
                    <a:pt x="379" y="2494"/>
                    <a:pt x="334" y="2711"/>
                  </a:cubicBezTo>
                  <a:cubicBezTo>
                    <a:pt x="325" y="2756"/>
                    <a:pt x="334" y="2801"/>
                    <a:pt x="352" y="2837"/>
                  </a:cubicBezTo>
                  <a:cubicBezTo>
                    <a:pt x="384" y="2914"/>
                    <a:pt x="458" y="2955"/>
                    <a:pt x="534" y="2955"/>
                  </a:cubicBezTo>
                  <a:cubicBezTo>
                    <a:pt x="564" y="2955"/>
                    <a:pt x="594" y="2949"/>
                    <a:pt x="622" y="2936"/>
                  </a:cubicBezTo>
                  <a:cubicBezTo>
                    <a:pt x="722" y="2891"/>
                    <a:pt x="767" y="2765"/>
                    <a:pt x="722" y="2666"/>
                  </a:cubicBezTo>
                  <a:cubicBezTo>
                    <a:pt x="622" y="2467"/>
                    <a:pt x="622" y="2251"/>
                    <a:pt x="595" y="2053"/>
                  </a:cubicBezTo>
                  <a:lnTo>
                    <a:pt x="523" y="1431"/>
                  </a:lnTo>
                  <a:cubicBezTo>
                    <a:pt x="478" y="1016"/>
                    <a:pt x="433" y="601"/>
                    <a:pt x="406" y="178"/>
                  </a:cubicBezTo>
                  <a:cubicBezTo>
                    <a:pt x="406" y="178"/>
                    <a:pt x="406" y="169"/>
                    <a:pt x="406" y="160"/>
                  </a:cubicBezTo>
                  <a:cubicBezTo>
                    <a:pt x="391" y="67"/>
                    <a:pt x="316" y="1"/>
                    <a:pt x="2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5" name="Google Shape;2895;p66"/>
            <p:cNvSpPr/>
            <p:nvPr/>
          </p:nvSpPr>
          <p:spPr>
            <a:xfrm>
              <a:off x="7753724" y="3752661"/>
              <a:ext cx="159215" cy="130125"/>
            </a:xfrm>
            <a:custGeom>
              <a:rect b="b" l="l" r="r" t="t"/>
              <a:pathLst>
                <a:path extrusionOk="0" h="2675" w="3273">
                  <a:moveTo>
                    <a:pt x="215" y="1"/>
                  </a:moveTo>
                  <a:cubicBezTo>
                    <a:pt x="203" y="1"/>
                    <a:pt x="192" y="2"/>
                    <a:pt x="181" y="4"/>
                  </a:cubicBezTo>
                  <a:cubicBezTo>
                    <a:pt x="72" y="31"/>
                    <a:pt x="0" y="130"/>
                    <a:pt x="27" y="238"/>
                  </a:cubicBezTo>
                  <a:cubicBezTo>
                    <a:pt x="99" y="581"/>
                    <a:pt x="253" y="905"/>
                    <a:pt x="460" y="1176"/>
                  </a:cubicBezTo>
                  <a:cubicBezTo>
                    <a:pt x="676" y="1446"/>
                    <a:pt x="938" y="1662"/>
                    <a:pt x="1208" y="1843"/>
                  </a:cubicBezTo>
                  <a:cubicBezTo>
                    <a:pt x="1488" y="2023"/>
                    <a:pt x="1776" y="2176"/>
                    <a:pt x="2083" y="2302"/>
                  </a:cubicBezTo>
                  <a:cubicBezTo>
                    <a:pt x="2371" y="2438"/>
                    <a:pt x="2677" y="2564"/>
                    <a:pt x="3002" y="2663"/>
                  </a:cubicBezTo>
                  <a:cubicBezTo>
                    <a:pt x="3011" y="2663"/>
                    <a:pt x="3020" y="2672"/>
                    <a:pt x="3029" y="2672"/>
                  </a:cubicBezTo>
                  <a:cubicBezTo>
                    <a:pt x="3039" y="2674"/>
                    <a:pt x="3049" y="2674"/>
                    <a:pt x="3059" y="2674"/>
                  </a:cubicBezTo>
                  <a:cubicBezTo>
                    <a:pt x="3155" y="2674"/>
                    <a:pt x="3238" y="2599"/>
                    <a:pt x="3254" y="2510"/>
                  </a:cubicBezTo>
                  <a:cubicBezTo>
                    <a:pt x="3272" y="2402"/>
                    <a:pt x="3191" y="2302"/>
                    <a:pt x="3092" y="2284"/>
                  </a:cubicBezTo>
                  <a:cubicBezTo>
                    <a:pt x="2939" y="2266"/>
                    <a:pt x="2786" y="2230"/>
                    <a:pt x="2641" y="2185"/>
                  </a:cubicBezTo>
                  <a:cubicBezTo>
                    <a:pt x="2488" y="2140"/>
                    <a:pt x="2335" y="2086"/>
                    <a:pt x="2191" y="2032"/>
                  </a:cubicBezTo>
                  <a:cubicBezTo>
                    <a:pt x="1902" y="1915"/>
                    <a:pt x="1623" y="1789"/>
                    <a:pt x="1361" y="1608"/>
                  </a:cubicBezTo>
                  <a:cubicBezTo>
                    <a:pt x="1118" y="1437"/>
                    <a:pt x="875" y="1239"/>
                    <a:pt x="712" y="986"/>
                  </a:cubicBezTo>
                  <a:cubicBezTo>
                    <a:pt x="622" y="869"/>
                    <a:pt x="559" y="734"/>
                    <a:pt x="505" y="599"/>
                  </a:cubicBezTo>
                  <a:cubicBezTo>
                    <a:pt x="451" y="464"/>
                    <a:pt x="424" y="319"/>
                    <a:pt x="415" y="175"/>
                  </a:cubicBezTo>
                  <a:lnTo>
                    <a:pt x="406" y="175"/>
                  </a:lnTo>
                  <a:cubicBezTo>
                    <a:pt x="406" y="166"/>
                    <a:pt x="406" y="166"/>
                    <a:pt x="406" y="157"/>
                  </a:cubicBezTo>
                  <a:cubicBezTo>
                    <a:pt x="390" y="61"/>
                    <a:pt x="303" y="1"/>
                    <a:pt x="2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6" name="Google Shape;2896;p66"/>
            <p:cNvSpPr/>
            <p:nvPr/>
          </p:nvSpPr>
          <p:spPr>
            <a:xfrm>
              <a:off x="7140708" y="3828157"/>
              <a:ext cx="36046" cy="134163"/>
            </a:xfrm>
            <a:custGeom>
              <a:rect b="b" l="l" r="r" t="t"/>
              <a:pathLst>
                <a:path extrusionOk="0" h="2758" w="741">
                  <a:moveTo>
                    <a:pt x="230" y="0"/>
                  </a:moveTo>
                  <a:cubicBezTo>
                    <a:pt x="208" y="0"/>
                    <a:pt x="186" y="4"/>
                    <a:pt x="163" y="11"/>
                  </a:cubicBezTo>
                  <a:cubicBezTo>
                    <a:pt x="64" y="38"/>
                    <a:pt x="1" y="155"/>
                    <a:pt x="37" y="255"/>
                  </a:cubicBezTo>
                  <a:cubicBezTo>
                    <a:pt x="163" y="633"/>
                    <a:pt x="208" y="1021"/>
                    <a:pt x="253" y="1399"/>
                  </a:cubicBezTo>
                  <a:cubicBezTo>
                    <a:pt x="289" y="1787"/>
                    <a:pt x="325" y="2175"/>
                    <a:pt x="325" y="2562"/>
                  </a:cubicBezTo>
                  <a:cubicBezTo>
                    <a:pt x="325" y="2580"/>
                    <a:pt x="325" y="2598"/>
                    <a:pt x="334" y="2607"/>
                  </a:cubicBezTo>
                  <a:cubicBezTo>
                    <a:pt x="357" y="2698"/>
                    <a:pt x="431" y="2758"/>
                    <a:pt x="519" y="2758"/>
                  </a:cubicBezTo>
                  <a:cubicBezTo>
                    <a:pt x="535" y="2758"/>
                    <a:pt x="552" y="2756"/>
                    <a:pt x="569" y="2751"/>
                  </a:cubicBezTo>
                  <a:cubicBezTo>
                    <a:pt x="677" y="2724"/>
                    <a:pt x="740" y="2625"/>
                    <a:pt x="713" y="2517"/>
                  </a:cubicBezTo>
                  <a:cubicBezTo>
                    <a:pt x="623" y="2138"/>
                    <a:pt x="551" y="1760"/>
                    <a:pt x="497" y="1372"/>
                  </a:cubicBezTo>
                  <a:cubicBezTo>
                    <a:pt x="443" y="985"/>
                    <a:pt x="397" y="606"/>
                    <a:pt x="425" y="210"/>
                  </a:cubicBezTo>
                  <a:cubicBezTo>
                    <a:pt x="425" y="182"/>
                    <a:pt x="425" y="155"/>
                    <a:pt x="416" y="137"/>
                  </a:cubicBezTo>
                  <a:cubicBezTo>
                    <a:pt x="387" y="52"/>
                    <a:pt x="313" y="0"/>
                    <a:pt x="2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97" name="Google Shape;2897;p66"/>
          <p:cNvGrpSpPr/>
          <p:nvPr/>
        </p:nvGrpSpPr>
        <p:grpSpPr>
          <a:xfrm>
            <a:off x="2309231" y="2526025"/>
            <a:ext cx="4693836" cy="176025"/>
            <a:chOff x="4345425" y="2175475"/>
            <a:chExt cx="800750" cy="176025"/>
          </a:xfrm>
        </p:grpSpPr>
        <p:sp>
          <p:nvSpPr>
            <p:cNvPr id="2898" name="Google Shape;2898;p66"/>
            <p:cNvSpPr/>
            <p:nvPr/>
          </p:nvSpPr>
          <p:spPr>
            <a:xfrm>
              <a:off x="4351850" y="2175475"/>
              <a:ext cx="763000" cy="156275"/>
            </a:xfrm>
            <a:custGeom>
              <a:rect b="b" l="l" r="r" t="t"/>
              <a:pathLst>
                <a:path extrusionOk="0" h="6251" w="3052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9" name="Google Shape;2899;p66"/>
            <p:cNvSpPr/>
            <p:nvPr/>
          </p:nvSpPr>
          <p:spPr>
            <a:xfrm>
              <a:off x="4345425" y="2195925"/>
              <a:ext cx="800750" cy="155575"/>
            </a:xfrm>
            <a:custGeom>
              <a:rect b="b" l="l" r="r" t="t"/>
              <a:pathLst>
                <a:path extrusionOk="0" h="6223" w="3203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00" name="Google Shape;2900;p66"/>
          <p:cNvGrpSpPr/>
          <p:nvPr/>
        </p:nvGrpSpPr>
        <p:grpSpPr>
          <a:xfrm rot="885079">
            <a:off x="7604993" y="215362"/>
            <a:ext cx="841400" cy="534968"/>
            <a:chOff x="5501450" y="2545600"/>
            <a:chExt cx="639525" cy="438000"/>
          </a:xfrm>
        </p:grpSpPr>
        <p:sp>
          <p:nvSpPr>
            <p:cNvPr id="2901" name="Google Shape;2901;p66"/>
            <p:cNvSpPr/>
            <p:nvPr/>
          </p:nvSpPr>
          <p:spPr>
            <a:xfrm>
              <a:off x="5501450" y="2545600"/>
              <a:ext cx="639525" cy="438000"/>
            </a:xfrm>
            <a:custGeom>
              <a:rect b="b" l="l" r="r" t="t"/>
              <a:pathLst>
                <a:path extrusionOk="0" h="17520" w="25581">
                  <a:moveTo>
                    <a:pt x="2054" y="916"/>
                  </a:moveTo>
                  <a:cubicBezTo>
                    <a:pt x="4249" y="1273"/>
                    <a:pt x="6534" y="1376"/>
                    <a:pt x="8837" y="1376"/>
                  </a:cubicBezTo>
                  <a:cubicBezTo>
                    <a:pt x="11993" y="1376"/>
                    <a:pt x="15185" y="1183"/>
                    <a:pt x="18229" y="1183"/>
                  </a:cubicBezTo>
                  <a:cubicBezTo>
                    <a:pt x="18767" y="1183"/>
                    <a:pt x="19366" y="1142"/>
                    <a:pt x="19969" y="1142"/>
                  </a:cubicBezTo>
                  <a:cubicBezTo>
                    <a:pt x="21476" y="1142"/>
                    <a:pt x="23008" y="1398"/>
                    <a:pt x="23668" y="3189"/>
                  </a:cubicBezTo>
                  <a:cubicBezTo>
                    <a:pt x="24139" y="4443"/>
                    <a:pt x="23998" y="6292"/>
                    <a:pt x="24045" y="7625"/>
                  </a:cubicBezTo>
                  <a:cubicBezTo>
                    <a:pt x="24154" y="10242"/>
                    <a:pt x="24076" y="12876"/>
                    <a:pt x="23904" y="15493"/>
                  </a:cubicBezTo>
                  <a:cubicBezTo>
                    <a:pt x="19549" y="16044"/>
                    <a:pt x="15184" y="16308"/>
                    <a:pt x="10802" y="16308"/>
                  </a:cubicBezTo>
                  <a:cubicBezTo>
                    <a:pt x="9570" y="16308"/>
                    <a:pt x="8336" y="16287"/>
                    <a:pt x="7101" y="16246"/>
                  </a:cubicBezTo>
                  <a:cubicBezTo>
                    <a:pt x="5141" y="16167"/>
                    <a:pt x="2398" y="16543"/>
                    <a:pt x="1505" y="14036"/>
                  </a:cubicBezTo>
                  <a:cubicBezTo>
                    <a:pt x="1066" y="12782"/>
                    <a:pt x="1270" y="10916"/>
                    <a:pt x="1207" y="9600"/>
                  </a:cubicBezTo>
                  <a:cubicBezTo>
                    <a:pt x="1160" y="8659"/>
                    <a:pt x="235" y="1700"/>
                    <a:pt x="2054" y="916"/>
                  </a:cubicBezTo>
                  <a:close/>
                  <a:moveTo>
                    <a:pt x="1928" y="0"/>
                  </a:moveTo>
                  <a:cubicBezTo>
                    <a:pt x="478" y="0"/>
                    <a:pt x="29" y="2119"/>
                    <a:pt x="16" y="3518"/>
                  </a:cubicBezTo>
                  <a:cubicBezTo>
                    <a:pt x="0" y="5869"/>
                    <a:pt x="204" y="8252"/>
                    <a:pt x="282" y="10603"/>
                  </a:cubicBezTo>
                  <a:cubicBezTo>
                    <a:pt x="345" y="12139"/>
                    <a:pt x="157" y="14098"/>
                    <a:pt x="1003" y="15462"/>
                  </a:cubicBezTo>
                  <a:cubicBezTo>
                    <a:pt x="2119" y="17247"/>
                    <a:pt x="4806" y="17520"/>
                    <a:pt x="7212" y="17520"/>
                  </a:cubicBezTo>
                  <a:cubicBezTo>
                    <a:pt x="8268" y="17520"/>
                    <a:pt x="9269" y="17467"/>
                    <a:pt x="10061" y="17467"/>
                  </a:cubicBezTo>
                  <a:cubicBezTo>
                    <a:pt x="10126" y="17467"/>
                    <a:pt x="10189" y="17468"/>
                    <a:pt x="10251" y="17468"/>
                  </a:cubicBezTo>
                  <a:cubicBezTo>
                    <a:pt x="10550" y="17471"/>
                    <a:pt x="10848" y="17473"/>
                    <a:pt x="11146" y="17473"/>
                  </a:cubicBezTo>
                  <a:cubicBezTo>
                    <a:pt x="15785" y="17473"/>
                    <a:pt x="20422" y="17132"/>
                    <a:pt x="25016" y="16528"/>
                  </a:cubicBezTo>
                  <a:cubicBezTo>
                    <a:pt x="25581" y="16449"/>
                    <a:pt x="25549" y="15791"/>
                    <a:pt x="25189" y="15509"/>
                  </a:cubicBezTo>
                  <a:cubicBezTo>
                    <a:pt x="25440" y="11857"/>
                    <a:pt x="25534" y="8126"/>
                    <a:pt x="25110" y="4490"/>
                  </a:cubicBezTo>
                  <a:cubicBezTo>
                    <a:pt x="24907" y="2766"/>
                    <a:pt x="24515" y="995"/>
                    <a:pt x="22728" y="305"/>
                  </a:cubicBezTo>
                  <a:cubicBezTo>
                    <a:pt x="22098" y="64"/>
                    <a:pt x="21403" y="15"/>
                    <a:pt x="20716" y="15"/>
                  </a:cubicBezTo>
                  <a:cubicBezTo>
                    <a:pt x="20240" y="15"/>
                    <a:pt x="19769" y="38"/>
                    <a:pt x="19327" y="38"/>
                  </a:cubicBezTo>
                  <a:cubicBezTo>
                    <a:pt x="17132" y="38"/>
                    <a:pt x="14954" y="70"/>
                    <a:pt x="12759" y="70"/>
                  </a:cubicBezTo>
                  <a:cubicBezTo>
                    <a:pt x="12545" y="72"/>
                    <a:pt x="12330" y="73"/>
                    <a:pt x="12115" y="73"/>
                  </a:cubicBezTo>
                  <a:cubicBezTo>
                    <a:pt x="10641" y="73"/>
                    <a:pt x="9140" y="30"/>
                    <a:pt x="7640" y="30"/>
                  </a:cubicBezTo>
                  <a:cubicBezTo>
                    <a:pt x="6052" y="30"/>
                    <a:pt x="4466" y="78"/>
                    <a:pt x="2916" y="274"/>
                  </a:cubicBezTo>
                  <a:cubicBezTo>
                    <a:pt x="2544" y="84"/>
                    <a:pt x="2216" y="0"/>
                    <a:pt x="1928" y="0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2" name="Google Shape;2902;p66"/>
            <p:cNvSpPr/>
            <p:nvPr/>
          </p:nvSpPr>
          <p:spPr>
            <a:xfrm>
              <a:off x="5714775" y="2654925"/>
              <a:ext cx="280075" cy="257600"/>
            </a:xfrm>
            <a:custGeom>
              <a:rect b="b" l="l" r="r" t="t"/>
              <a:pathLst>
                <a:path extrusionOk="0" h="10304" w="11203">
                  <a:moveTo>
                    <a:pt x="652" y="289"/>
                  </a:moveTo>
                  <a:cubicBezTo>
                    <a:pt x="809" y="415"/>
                    <a:pt x="966" y="540"/>
                    <a:pt x="1138" y="650"/>
                  </a:cubicBezTo>
                  <a:cubicBezTo>
                    <a:pt x="1076" y="697"/>
                    <a:pt x="1044" y="775"/>
                    <a:pt x="1029" y="854"/>
                  </a:cubicBezTo>
                  <a:cubicBezTo>
                    <a:pt x="1029" y="1042"/>
                    <a:pt x="1044" y="1214"/>
                    <a:pt x="1044" y="1387"/>
                  </a:cubicBezTo>
                  <a:cubicBezTo>
                    <a:pt x="919" y="1449"/>
                    <a:pt x="825" y="1543"/>
                    <a:pt x="778" y="1669"/>
                  </a:cubicBezTo>
                  <a:cubicBezTo>
                    <a:pt x="746" y="1214"/>
                    <a:pt x="699" y="760"/>
                    <a:pt x="652" y="305"/>
                  </a:cubicBezTo>
                  <a:cubicBezTo>
                    <a:pt x="652" y="305"/>
                    <a:pt x="652" y="289"/>
                    <a:pt x="652" y="289"/>
                  </a:cubicBezTo>
                  <a:close/>
                  <a:moveTo>
                    <a:pt x="5778" y="4208"/>
                  </a:moveTo>
                  <a:lnTo>
                    <a:pt x="5778" y="4208"/>
                  </a:lnTo>
                  <a:cubicBezTo>
                    <a:pt x="6217" y="4333"/>
                    <a:pt x="6671" y="4443"/>
                    <a:pt x="7126" y="4521"/>
                  </a:cubicBezTo>
                  <a:cubicBezTo>
                    <a:pt x="7142" y="4537"/>
                    <a:pt x="7142" y="4537"/>
                    <a:pt x="7157" y="4553"/>
                  </a:cubicBezTo>
                  <a:cubicBezTo>
                    <a:pt x="6844" y="4725"/>
                    <a:pt x="6530" y="4913"/>
                    <a:pt x="6232" y="5101"/>
                  </a:cubicBezTo>
                  <a:cubicBezTo>
                    <a:pt x="6138" y="4804"/>
                    <a:pt x="5966" y="4490"/>
                    <a:pt x="5778" y="4208"/>
                  </a:cubicBezTo>
                  <a:close/>
                  <a:moveTo>
                    <a:pt x="840" y="2296"/>
                  </a:moveTo>
                  <a:lnTo>
                    <a:pt x="840" y="2296"/>
                  </a:lnTo>
                  <a:cubicBezTo>
                    <a:pt x="919" y="2672"/>
                    <a:pt x="1013" y="3032"/>
                    <a:pt x="1076" y="3393"/>
                  </a:cubicBezTo>
                  <a:cubicBezTo>
                    <a:pt x="1123" y="4694"/>
                    <a:pt x="1201" y="5995"/>
                    <a:pt x="1264" y="7280"/>
                  </a:cubicBezTo>
                  <a:cubicBezTo>
                    <a:pt x="1279" y="7500"/>
                    <a:pt x="1436" y="7641"/>
                    <a:pt x="1609" y="7688"/>
                  </a:cubicBezTo>
                  <a:cubicBezTo>
                    <a:pt x="1624" y="7923"/>
                    <a:pt x="1656" y="8142"/>
                    <a:pt x="1671" y="8377"/>
                  </a:cubicBezTo>
                  <a:cubicBezTo>
                    <a:pt x="1671" y="8503"/>
                    <a:pt x="1734" y="8612"/>
                    <a:pt x="1812" y="8706"/>
                  </a:cubicBezTo>
                  <a:cubicBezTo>
                    <a:pt x="1781" y="8753"/>
                    <a:pt x="1765" y="8801"/>
                    <a:pt x="1734" y="8848"/>
                  </a:cubicBezTo>
                  <a:cubicBezTo>
                    <a:pt x="1718" y="8910"/>
                    <a:pt x="1718" y="8957"/>
                    <a:pt x="1703" y="9004"/>
                  </a:cubicBezTo>
                  <a:cubicBezTo>
                    <a:pt x="1577" y="9130"/>
                    <a:pt x="1436" y="9239"/>
                    <a:pt x="1295" y="9365"/>
                  </a:cubicBezTo>
                  <a:cubicBezTo>
                    <a:pt x="1154" y="7014"/>
                    <a:pt x="1029" y="4647"/>
                    <a:pt x="840" y="2296"/>
                  </a:cubicBezTo>
                  <a:close/>
                  <a:moveTo>
                    <a:pt x="299" y="0"/>
                  </a:moveTo>
                  <a:cubicBezTo>
                    <a:pt x="146" y="0"/>
                    <a:pt x="0" y="102"/>
                    <a:pt x="10" y="305"/>
                  </a:cubicBezTo>
                  <a:cubicBezTo>
                    <a:pt x="88" y="3440"/>
                    <a:pt x="355" y="6575"/>
                    <a:pt x="574" y="9710"/>
                  </a:cubicBezTo>
                  <a:cubicBezTo>
                    <a:pt x="590" y="9866"/>
                    <a:pt x="684" y="9976"/>
                    <a:pt x="793" y="10023"/>
                  </a:cubicBezTo>
                  <a:cubicBezTo>
                    <a:pt x="841" y="10176"/>
                    <a:pt x="985" y="10303"/>
                    <a:pt x="1148" y="10303"/>
                  </a:cubicBezTo>
                  <a:cubicBezTo>
                    <a:pt x="1201" y="10303"/>
                    <a:pt x="1256" y="10289"/>
                    <a:pt x="1311" y="10258"/>
                  </a:cubicBezTo>
                  <a:cubicBezTo>
                    <a:pt x="1718" y="10070"/>
                    <a:pt x="2110" y="9851"/>
                    <a:pt x="2486" y="9647"/>
                  </a:cubicBezTo>
                  <a:cubicBezTo>
                    <a:pt x="2627" y="9631"/>
                    <a:pt x="2753" y="9569"/>
                    <a:pt x="2847" y="9475"/>
                  </a:cubicBezTo>
                  <a:cubicBezTo>
                    <a:pt x="2894" y="9427"/>
                    <a:pt x="2941" y="9396"/>
                    <a:pt x="2988" y="9349"/>
                  </a:cubicBezTo>
                  <a:cubicBezTo>
                    <a:pt x="5417" y="7938"/>
                    <a:pt x="7721" y="6199"/>
                    <a:pt x="10151" y="4819"/>
                  </a:cubicBezTo>
                  <a:cubicBezTo>
                    <a:pt x="10229" y="4757"/>
                    <a:pt x="10292" y="4694"/>
                    <a:pt x="10323" y="4615"/>
                  </a:cubicBezTo>
                  <a:cubicBezTo>
                    <a:pt x="10383" y="4639"/>
                    <a:pt x="10441" y="4649"/>
                    <a:pt x="10497" y="4649"/>
                  </a:cubicBezTo>
                  <a:cubicBezTo>
                    <a:pt x="10925" y="4649"/>
                    <a:pt x="11203" y="4024"/>
                    <a:pt x="10731" y="3816"/>
                  </a:cubicBezTo>
                  <a:cubicBezTo>
                    <a:pt x="9101" y="3032"/>
                    <a:pt x="7439" y="2296"/>
                    <a:pt x="5762" y="1606"/>
                  </a:cubicBezTo>
                  <a:cubicBezTo>
                    <a:pt x="4238" y="987"/>
                    <a:pt x="2525" y="34"/>
                    <a:pt x="860" y="34"/>
                  </a:cubicBezTo>
                  <a:cubicBezTo>
                    <a:pt x="796" y="34"/>
                    <a:pt x="732" y="36"/>
                    <a:pt x="668" y="39"/>
                  </a:cubicBezTo>
                  <a:cubicBezTo>
                    <a:pt x="621" y="39"/>
                    <a:pt x="590" y="70"/>
                    <a:pt x="558" y="117"/>
                  </a:cubicBezTo>
                  <a:cubicBezTo>
                    <a:pt x="492" y="39"/>
                    <a:pt x="394" y="0"/>
                    <a:pt x="299" y="0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03" name="Google Shape;2903;p66"/>
          <p:cNvSpPr txBox="1"/>
          <p:nvPr>
            <p:ph type="title"/>
          </p:nvPr>
        </p:nvSpPr>
        <p:spPr>
          <a:xfrm>
            <a:off x="1161900" y="1187400"/>
            <a:ext cx="6988500" cy="192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solidFill>
                  <a:srgbClr val="52AF8A"/>
                </a:solidFill>
              </a:rPr>
              <a:t>Conclusion</a:t>
            </a:r>
            <a:endParaRPr sz="5600">
              <a:solidFill>
                <a:srgbClr val="52AF8A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7" name="Shape 2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8" name="Google Shape;2908;p67"/>
          <p:cNvGrpSpPr/>
          <p:nvPr/>
        </p:nvGrpSpPr>
        <p:grpSpPr>
          <a:xfrm rot="-900145">
            <a:off x="417785" y="3210992"/>
            <a:ext cx="1346977" cy="1179420"/>
            <a:chOff x="2334325" y="3469775"/>
            <a:chExt cx="1136500" cy="995125"/>
          </a:xfrm>
        </p:grpSpPr>
        <p:sp>
          <p:nvSpPr>
            <p:cNvPr id="2909" name="Google Shape;2909;p67"/>
            <p:cNvSpPr/>
            <p:nvPr/>
          </p:nvSpPr>
          <p:spPr>
            <a:xfrm>
              <a:off x="2337450" y="3480425"/>
              <a:ext cx="1100925" cy="952600"/>
            </a:xfrm>
            <a:custGeom>
              <a:rect b="b" l="l" r="r" t="t"/>
              <a:pathLst>
                <a:path extrusionOk="0" h="38104" w="44037">
                  <a:moveTo>
                    <a:pt x="40703" y="0"/>
                  </a:moveTo>
                  <a:cubicBezTo>
                    <a:pt x="40678" y="0"/>
                    <a:pt x="40653" y="25"/>
                    <a:pt x="40603" y="25"/>
                  </a:cubicBezTo>
                  <a:cubicBezTo>
                    <a:pt x="33886" y="877"/>
                    <a:pt x="27069" y="1278"/>
                    <a:pt x="20302" y="1855"/>
                  </a:cubicBezTo>
                  <a:cubicBezTo>
                    <a:pt x="13585" y="2406"/>
                    <a:pt x="6868" y="3133"/>
                    <a:pt x="126" y="3434"/>
                  </a:cubicBezTo>
                  <a:cubicBezTo>
                    <a:pt x="1" y="9725"/>
                    <a:pt x="1079" y="15840"/>
                    <a:pt x="1279" y="22106"/>
                  </a:cubicBezTo>
                  <a:cubicBezTo>
                    <a:pt x="1379" y="25239"/>
                    <a:pt x="1329" y="28371"/>
                    <a:pt x="1279" y="31504"/>
                  </a:cubicBezTo>
                  <a:cubicBezTo>
                    <a:pt x="1229" y="33183"/>
                    <a:pt x="1003" y="35188"/>
                    <a:pt x="1906" y="36692"/>
                  </a:cubicBezTo>
                  <a:cubicBezTo>
                    <a:pt x="2463" y="37626"/>
                    <a:pt x="3364" y="38104"/>
                    <a:pt x="4290" y="38104"/>
                  </a:cubicBezTo>
                  <a:cubicBezTo>
                    <a:pt x="5154" y="38104"/>
                    <a:pt x="6040" y="37689"/>
                    <a:pt x="6693" y="36843"/>
                  </a:cubicBezTo>
                  <a:cubicBezTo>
                    <a:pt x="7319" y="36016"/>
                    <a:pt x="7570" y="34988"/>
                    <a:pt x="7820" y="34010"/>
                  </a:cubicBezTo>
                  <a:cubicBezTo>
                    <a:pt x="7851" y="33904"/>
                    <a:pt x="7936" y="33863"/>
                    <a:pt x="8021" y="33863"/>
                  </a:cubicBezTo>
                  <a:cubicBezTo>
                    <a:pt x="8076" y="33863"/>
                    <a:pt x="8132" y="33880"/>
                    <a:pt x="8171" y="33910"/>
                  </a:cubicBezTo>
                  <a:cubicBezTo>
                    <a:pt x="8188" y="33910"/>
                    <a:pt x="8216" y="33899"/>
                    <a:pt x="8247" y="33899"/>
                  </a:cubicBezTo>
                  <a:cubicBezTo>
                    <a:pt x="8263" y="33899"/>
                    <a:pt x="8280" y="33902"/>
                    <a:pt x="8297" y="33910"/>
                  </a:cubicBezTo>
                  <a:cubicBezTo>
                    <a:pt x="15223" y="35439"/>
                    <a:pt x="22419" y="35740"/>
                    <a:pt x="29615" y="35740"/>
                  </a:cubicBezTo>
                  <a:cubicBezTo>
                    <a:pt x="34276" y="35740"/>
                    <a:pt x="38937" y="35614"/>
                    <a:pt x="43525" y="35614"/>
                  </a:cubicBezTo>
                  <a:cubicBezTo>
                    <a:pt x="43696" y="35614"/>
                    <a:pt x="43866" y="35614"/>
                    <a:pt x="44036" y="35615"/>
                  </a:cubicBezTo>
                  <a:cubicBezTo>
                    <a:pt x="43811" y="29650"/>
                    <a:pt x="43560" y="23710"/>
                    <a:pt x="42984" y="17745"/>
                  </a:cubicBezTo>
                  <a:cubicBezTo>
                    <a:pt x="42407" y="11805"/>
                    <a:pt x="41304" y="5940"/>
                    <a:pt x="407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0" name="Google Shape;2910;p67"/>
            <p:cNvSpPr/>
            <p:nvPr/>
          </p:nvSpPr>
          <p:spPr>
            <a:xfrm>
              <a:off x="2334325" y="3469775"/>
              <a:ext cx="1107175" cy="965775"/>
            </a:xfrm>
            <a:custGeom>
              <a:rect b="b" l="l" r="r" t="t"/>
              <a:pathLst>
                <a:path extrusionOk="0" h="38631" w="44287">
                  <a:moveTo>
                    <a:pt x="40651" y="682"/>
                  </a:moveTo>
                  <a:cubicBezTo>
                    <a:pt x="41257" y="6544"/>
                    <a:pt x="42339" y="12358"/>
                    <a:pt x="42908" y="18196"/>
                  </a:cubicBezTo>
                  <a:cubicBezTo>
                    <a:pt x="43209" y="21178"/>
                    <a:pt x="43409" y="24136"/>
                    <a:pt x="43585" y="27118"/>
                  </a:cubicBezTo>
                  <a:cubicBezTo>
                    <a:pt x="43685" y="28597"/>
                    <a:pt x="43760" y="30101"/>
                    <a:pt x="43810" y="31579"/>
                  </a:cubicBezTo>
                  <a:lnTo>
                    <a:pt x="43911" y="33810"/>
                  </a:lnTo>
                  <a:lnTo>
                    <a:pt x="43961" y="34938"/>
                  </a:lnTo>
                  <a:cubicBezTo>
                    <a:pt x="43961" y="35264"/>
                    <a:pt x="43986" y="35589"/>
                    <a:pt x="44036" y="35940"/>
                  </a:cubicBezTo>
                  <a:cubicBezTo>
                    <a:pt x="43309" y="35915"/>
                    <a:pt x="42632" y="35890"/>
                    <a:pt x="41906" y="35890"/>
                  </a:cubicBezTo>
                  <a:lnTo>
                    <a:pt x="39650" y="35915"/>
                  </a:lnTo>
                  <a:lnTo>
                    <a:pt x="35164" y="35965"/>
                  </a:lnTo>
                  <a:cubicBezTo>
                    <a:pt x="33514" y="35993"/>
                    <a:pt x="31871" y="36013"/>
                    <a:pt x="30228" y="36013"/>
                  </a:cubicBezTo>
                  <a:cubicBezTo>
                    <a:pt x="28876" y="36013"/>
                    <a:pt x="27524" y="35999"/>
                    <a:pt x="26166" y="35965"/>
                  </a:cubicBezTo>
                  <a:cubicBezTo>
                    <a:pt x="23159" y="35915"/>
                    <a:pt x="20176" y="35790"/>
                    <a:pt x="17194" y="35514"/>
                  </a:cubicBezTo>
                  <a:lnTo>
                    <a:pt x="14963" y="35264"/>
                  </a:lnTo>
                  <a:lnTo>
                    <a:pt x="12732" y="34963"/>
                  </a:lnTo>
                  <a:lnTo>
                    <a:pt x="10527" y="34587"/>
                  </a:lnTo>
                  <a:lnTo>
                    <a:pt x="9424" y="34361"/>
                  </a:lnTo>
                  <a:lnTo>
                    <a:pt x="8873" y="34261"/>
                  </a:lnTo>
                  <a:lnTo>
                    <a:pt x="8597" y="34211"/>
                  </a:lnTo>
                  <a:lnTo>
                    <a:pt x="8472" y="34186"/>
                  </a:lnTo>
                  <a:cubicBezTo>
                    <a:pt x="8434" y="34173"/>
                    <a:pt x="8390" y="34167"/>
                    <a:pt x="8350" y="34167"/>
                  </a:cubicBezTo>
                  <a:cubicBezTo>
                    <a:pt x="8335" y="34167"/>
                    <a:pt x="8321" y="34168"/>
                    <a:pt x="8307" y="34169"/>
                  </a:cubicBezTo>
                  <a:lnTo>
                    <a:pt x="8307" y="34169"/>
                  </a:lnTo>
                  <a:cubicBezTo>
                    <a:pt x="8259" y="34145"/>
                    <a:pt x="8207" y="34136"/>
                    <a:pt x="8146" y="34136"/>
                  </a:cubicBezTo>
                  <a:cubicBezTo>
                    <a:pt x="8046" y="34136"/>
                    <a:pt x="7920" y="34186"/>
                    <a:pt x="7870" y="34261"/>
                  </a:cubicBezTo>
                  <a:cubicBezTo>
                    <a:pt x="7845" y="34311"/>
                    <a:pt x="7820" y="34361"/>
                    <a:pt x="7795" y="34386"/>
                  </a:cubicBezTo>
                  <a:lnTo>
                    <a:pt x="7795" y="34487"/>
                  </a:lnTo>
                  <a:lnTo>
                    <a:pt x="7745" y="34637"/>
                  </a:lnTo>
                  <a:lnTo>
                    <a:pt x="7570" y="35264"/>
                  </a:lnTo>
                  <a:cubicBezTo>
                    <a:pt x="7444" y="35690"/>
                    <a:pt x="7319" y="36116"/>
                    <a:pt x="7118" y="36492"/>
                  </a:cubicBezTo>
                  <a:cubicBezTo>
                    <a:pt x="6767" y="37269"/>
                    <a:pt x="6141" y="37945"/>
                    <a:pt x="5339" y="38246"/>
                  </a:cubicBezTo>
                  <a:cubicBezTo>
                    <a:pt x="5051" y="38363"/>
                    <a:pt x="4744" y="38419"/>
                    <a:pt x="4437" y="38419"/>
                  </a:cubicBezTo>
                  <a:cubicBezTo>
                    <a:pt x="3889" y="38419"/>
                    <a:pt x="3342" y="38241"/>
                    <a:pt x="2908" y="37920"/>
                  </a:cubicBezTo>
                  <a:cubicBezTo>
                    <a:pt x="2206" y="37419"/>
                    <a:pt x="1805" y="36592"/>
                    <a:pt x="1630" y="35740"/>
                  </a:cubicBezTo>
                  <a:cubicBezTo>
                    <a:pt x="1454" y="34888"/>
                    <a:pt x="1454" y="34010"/>
                    <a:pt x="1479" y="33108"/>
                  </a:cubicBezTo>
                  <a:cubicBezTo>
                    <a:pt x="1504" y="32231"/>
                    <a:pt x="1529" y="31329"/>
                    <a:pt x="1554" y="30451"/>
                  </a:cubicBezTo>
                  <a:cubicBezTo>
                    <a:pt x="1579" y="28672"/>
                    <a:pt x="1605" y="26893"/>
                    <a:pt x="1605" y="25113"/>
                  </a:cubicBezTo>
                  <a:cubicBezTo>
                    <a:pt x="1579" y="23359"/>
                    <a:pt x="1554" y="21579"/>
                    <a:pt x="1429" y="19800"/>
                  </a:cubicBezTo>
                  <a:cubicBezTo>
                    <a:pt x="1304" y="18020"/>
                    <a:pt x="1153" y="16241"/>
                    <a:pt x="978" y="14487"/>
                  </a:cubicBezTo>
                  <a:cubicBezTo>
                    <a:pt x="657" y="11001"/>
                    <a:pt x="360" y="7515"/>
                    <a:pt x="424" y="4029"/>
                  </a:cubicBezTo>
                  <a:lnTo>
                    <a:pt x="424" y="4029"/>
                  </a:lnTo>
                  <a:cubicBezTo>
                    <a:pt x="7166" y="3724"/>
                    <a:pt x="13859" y="3004"/>
                    <a:pt x="20577" y="2456"/>
                  </a:cubicBezTo>
                  <a:lnTo>
                    <a:pt x="30728" y="1654"/>
                  </a:lnTo>
                  <a:cubicBezTo>
                    <a:pt x="32407" y="1529"/>
                    <a:pt x="34111" y="1379"/>
                    <a:pt x="35790" y="1203"/>
                  </a:cubicBezTo>
                  <a:lnTo>
                    <a:pt x="38347" y="953"/>
                  </a:lnTo>
                  <a:lnTo>
                    <a:pt x="39600" y="802"/>
                  </a:lnTo>
                  <a:lnTo>
                    <a:pt x="40226" y="727"/>
                  </a:lnTo>
                  <a:lnTo>
                    <a:pt x="40552" y="702"/>
                  </a:lnTo>
                  <a:cubicBezTo>
                    <a:pt x="40586" y="693"/>
                    <a:pt x="40617" y="688"/>
                    <a:pt x="40651" y="682"/>
                  </a:cubicBezTo>
                  <a:close/>
                  <a:moveTo>
                    <a:pt x="41003" y="0"/>
                  </a:moveTo>
                  <a:lnTo>
                    <a:pt x="40753" y="226"/>
                  </a:lnTo>
                  <a:cubicBezTo>
                    <a:pt x="40728" y="251"/>
                    <a:pt x="40602" y="276"/>
                    <a:pt x="40502" y="276"/>
                  </a:cubicBezTo>
                  <a:lnTo>
                    <a:pt x="40176" y="326"/>
                  </a:lnTo>
                  <a:lnTo>
                    <a:pt x="39550" y="401"/>
                  </a:lnTo>
                  <a:lnTo>
                    <a:pt x="38296" y="552"/>
                  </a:lnTo>
                  <a:lnTo>
                    <a:pt x="35765" y="802"/>
                  </a:lnTo>
                  <a:cubicBezTo>
                    <a:pt x="34086" y="978"/>
                    <a:pt x="32382" y="1128"/>
                    <a:pt x="30702" y="1253"/>
                  </a:cubicBezTo>
                  <a:lnTo>
                    <a:pt x="20552" y="2080"/>
                  </a:lnTo>
                  <a:cubicBezTo>
                    <a:pt x="13785" y="2657"/>
                    <a:pt x="7018" y="3359"/>
                    <a:pt x="251" y="3684"/>
                  </a:cubicBezTo>
                  <a:lnTo>
                    <a:pt x="101" y="3710"/>
                  </a:lnTo>
                  <a:lnTo>
                    <a:pt x="101" y="3860"/>
                  </a:lnTo>
                  <a:cubicBezTo>
                    <a:pt x="1" y="7419"/>
                    <a:pt x="326" y="10978"/>
                    <a:pt x="652" y="14512"/>
                  </a:cubicBezTo>
                  <a:cubicBezTo>
                    <a:pt x="978" y="18045"/>
                    <a:pt x="1279" y="21579"/>
                    <a:pt x="1304" y="25138"/>
                  </a:cubicBezTo>
                  <a:cubicBezTo>
                    <a:pt x="1329" y="26893"/>
                    <a:pt x="1304" y="28672"/>
                    <a:pt x="1279" y="30451"/>
                  </a:cubicBezTo>
                  <a:cubicBezTo>
                    <a:pt x="1279" y="31329"/>
                    <a:pt x="1279" y="32231"/>
                    <a:pt x="1229" y="33108"/>
                  </a:cubicBezTo>
                  <a:cubicBezTo>
                    <a:pt x="1204" y="34010"/>
                    <a:pt x="1204" y="34913"/>
                    <a:pt x="1404" y="35790"/>
                  </a:cubicBezTo>
                  <a:cubicBezTo>
                    <a:pt x="1579" y="36667"/>
                    <a:pt x="2031" y="37544"/>
                    <a:pt x="2783" y="38096"/>
                  </a:cubicBezTo>
                  <a:cubicBezTo>
                    <a:pt x="3253" y="38452"/>
                    <a:pt x="3849" y="38631"/>
                    <a:pt x="4449" y="38631"/>
                  </a:cubicBezTo>
                  <a:cubicBezTo>
                    <a:pt x="4776" y="38631"/>
                    <a:pt x="5105" y="38578"/>
                    <a:pt x="5414" y="38472"/>
                  </a:cubicBezTo>
                  <a:cubicBezTo>
                    <a:pt x="6291" y="38146"/>
                    <a:pt x="6968" y="37419"/>
                    <a:pt x="7369" y="36617"/>
                  </a:cubicBezTo>
                  <a:cubicBezTo>
                    <a:pt x="7570" y="36216"/>
                    <a:pt x="7720" y="35790"/>
                    <a:pt x="7870" y="35364"/>
                  </a:cubicBezTo>
                  <a:lnTo>
                    <a:pt x="8046" y="34712"/>
                  </a:lnTo>
                  <a:lnTo>
                    <a:pt x="8096" y="34562"/>
                  </a:lnTo>
                  <a:lnTo>
                    <a:pt x="8121" y="34487"/>
                  </a:lnTo>
                  <a:cubicBezTo>
                    <a:pt x="8121" y="34462"/>
                    <a:pt x="8121" y="34462"/>
                    <a:pt x="8121" y="34462"/>
                  </a:cubicBezTo>
                  <a:cubicBezTo>
                    <a:pt x="8121" y="34462"/>
                    <a:pt x="8132" y="34450"/>
                    <a:pt x="8154" y="34450"/>
                  </a:cubicBezTo>
                  <a:cubicBezTo>
                    <a:pt x="8165" y="34450"/>
                    <a:pt x="8179" y="34453"/>
                    <a:pt x="8196" y="34462"/>
                  </a:cubicBezTo>
                  <a:lnTo>
                    <a:pt x="8246" y="34537"/>
                  </a:lnTo>
                  <a:lnTo>
                    <a:pt x="8346" y="34512"/>
                  </a:lnTo>
                  <a:cubicBezTo>
                    <a:pt x="8372" y="34487"/>
                    <a:pt x="8372" y="34487"/>
                    <a:pt x="8397" y="34487"/>
                  </a:cubicBezTo>
                  <a:lnTo>
                    <a:pt x="8547" y="34512"/>
                  </a:lnTo>
                  <a:lnTo>
                    <a:pt x="8798" y="34587"/>
                  </a:lnTo>
                  <a:lnTo>
                    <a:pt x="9349" y="34687"/>
                  </a:lnTo>
                  <a:lnTo>
                    <a:pt x="10477" y="34913"/>
                  </a:lnTo>
                  <a:lnTo>
                    <a:pt x="12682" y="35289"/>
                  </a:lnTo>
                  <a:lnTo>
                    <a:pt x="14913" y="35589"/>
                  </a:lnTo>
                  <a:lnTo>
                    <a:pt x="17169" y="35840"/>
                  </a:lnTo>
                  <a:cubicBezTo>
                    <a:pt x="20151" y="36116"/>
                    <a:pt x="23159" y="36266"/>
                    <a:pt x="26166" y="36316"/>
                  </a:cubicBezTo>
                  <a:cubicBezTo>
                    <a:pt x="27315" y="36335"/>
                    <a:pt x="28460" y="36344"/>
                    <a:pt x="29604" y="36344"/>
                  </a:cubicBezTo>
                  <a:cubicBezTo>
                    <a:pt x="31456" y="36344"/>
                    <a:pt x="33305" y="36322"/>
                    <a:pt x="35164" y="36291"/>
                  </a:cubicBezTo>
                  <a:lnTo>
                    <a:pt x="39650" y="36241"/>
                  </a:lnTo>
                  <a:lnTo>
                    <a:pt x="41906" y="36216"/>
                  </a:lnTo>
                  <a:cubicBezTo>
                    <a:pt x="42682" y="36216"/>
                    <a:pt x="43510" y="36191"/>
                    <a:pt x="44261" y="36166"/>
                  </a:cubicBezTo>
                  <a:cubicBezTo>
                    <a:pt x="44286" y="35765"/>
                    <a:pt x="44286" y="35339"/>
                    <a:pt x="44286" y="34938"/>
                  </a:cubicBezTo>
                  <a:lnTo>
                    <a:pt x="44236" y="33810"/>
                  </a:lnTo>
                  <a:lnTo>
                    <a:pt x="44161" y="31579"/>
                  </a:lnTo>
                  <a:cubicBezTo>
                    <a:pt x="44086" y="30076"/>
                    <a:pt x="44011" y="28597"/>
                    <a:pt x="43936" y="27093"/>
                  </a:cubicBezTo>
                  <a:cubicBezTo>
                    <a:pt x="43785" y="24111"/>
                    <a:pt x="43560" y="21128"/>
                    <a:pt x="43284" y="18171"/>
                  </a:cubicBezTo>
                  <a:cubicBezTo>
                    <a:pt x="42733" y="12206"/>
                    <a:pt x="41630" y="6341"/>
                    <a:pt x="41053" y="401"/>
                  </a:cubicBezTo>
                  <a:lnTo>
                    <a:pt x="410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1" name="Google Shape;2911;p67"/>
            <p:cNvSpPr/>
            <p:nvPr/>
          </p:nvSpPr>
          <p:spPr>
            <a:xfrm>
              <a:off x="2402775" y="3617550"/>
              <a:ext cx="865425" cy="115450"/>
            </a:xfrm>
            <a:custGeom>
              <a:rect b="b" l="l" r="r" t="t"/>
              <a:pathLst>
                <a:path extrusionOk="0" h="4618" w="34617">
                  <a:moveTo>
                    <a:pt x="34249" y="0"/>
                  </a:moveTo>
                  <a:cubicBezTo>
                    <a:pt x="34235" y="0"/>
                    <a:pt x="34220" y="2"/>
                    <a:pt x="34205" y="4"/>
                  </a:cubicBezTo>
                  <a:cubicBezTo>
                    <a:pt x="28240" y="806"/>
                    <a:pt x="22275" y="1633"/>
                    <a:pt x="16285" y="2385"/>
                  </a:cubicBezTo>
                  <a:cubicBezTo>
                    <a:pt x="10897" y="3062"/>
                    <a:pt x="5458" y="3513"/>
                    <a:pt x="95" y="4415"/>
                  </a:cubicBezTo>
                  <a:cubicBezTo>
                    <a:pt x="0" y="4439"/>
                    <a:pt x="17" y="4618"/>
                    <a:pt x="103" y="4618"/>
                  </a:cubicBezTo>
                  <a:cubicBezTo>
                    <a:pt x="108" y="4618"/>
                    <a:pt x="114" y="4617"/>
                    <a:pt x="120" y="4616"/>
                  </a:cubicBezTo>
                  <a:cubicBezTo>
                    <a:pt x="11523" y="4089"/>
                    <a:pt x="23052" y="2159"/>
                    <a:pt x="34330" y="480"/>
                  </a:cubicBezTo>
                  <a:cubicBezTo>
                    <a:pt x="34616" y="433"/>
                    <a:pt x="34517" y="0"/>
                    <a:pt x="34249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2" name="Google Shape;2912;p67"/>
            <p:cNvSpPr/>
            <p:nvPr/>
          </p:nvSpPr>
          <p:spPr>
            <a:xfrm>
              <a:off x="2447100" y="4330675"/>
              <a:ext cx="1019450" cy="130975"/>
            </a:xfrm>
            <a:custGeom>
              <a:rect b="b" l="l" r="r" t="t"/>
              <a:pathLst>
                <a:path extrusionOk="0" h="5239" w="40778">
                  <a:moveTo>
                    <a:pt x="3434" y="0"/>
                  </a:moveTo>
                  <a:cubicBezTo>
                    <a:pt x="3134" y="1529"/>
                    <a:pt x="2632" y="3509"/>
                    <a:pt x="1" y="4086"/>
                  </a:cubicBezTo>
                  <a:cubicBezTo>
                    <a:pt x="5916" y="4412"/>
                    <a:pt x="13209" y="5239"/>
                    <a:pt x="19149" y="5239"/>
                  </a:cubicBezTo>
                  <a:cubicBezTo>
                    <a:pt x="22432" y="5239"/>
                    <a:pt x="25690" y="5138"/>
                    <a:pt x="28973" y="4963"/>
                  </a:cubicBezTo>
                  <a:cubicBezTo>
                    <a:pt x="31931" y="4787"/>
                    <a:pt x="39374" y="4136"/>
                    <a:pt x="40728" y="1053"/>
                  </a:cubicBezTo>
                  <a:cubicBezTo>
                    <a:pt x="40728" y="1028"/>
                    <a:pt x="40753" y="1003"/>
                    <a:pt x="40778" y="978"/>
                  </a:cubicBezTo>
                  <a:cubicBezTo>
                    <a:pt x="35097" y="978"/>
                    <a:pt x="29179" y="1216"/>
                    <a:pt x="23445" y="1216"/>
                  </a:cubicBezTo>
                  <a:cubicBezTo>
                    <a:pt x="22728" y="1216"/>
                    <a:pt x="22014" y="1212"/>
                    <a:pt x="21304" y="1203"/>
                  </a:cubicBezTo>
                  <a:cubicBezTo>
                    <a:pt x="20561" y="1197"/>
                    <a:pt x="19846" y="1196"/>
                    <a:pt x="19147" y="1196"/>
                  </a:cubicBezTo>
                  <a:cubicBezTo>
                    <a:pt x="18790" y="1196"/>
                    <a:pt x="18438" y="1196"/>
                    <a:pt x="18088" y="1196"/>
                  </a:cubicBezTo>
                  <a:cubicBezTo>
                    <a:pt x="13767" y="1196"/>
                    <a:pt x="9865" y="1153"/>
                    <a:pt x="34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3" name="Google Shape;2913;p67"/>
            <p:cNvSpPr/>
            <p:nvPr/>
          </p:nvSpPr>
          <p:spPr>
            <a:xfrm>
              <a:off x="2442725" y="4326300"/>
              <a:ext cx="1028100" cy="138600"/>
            </a:xfrm>
            <a:custGeom>
              <a:rect b="b" l="l" r="r" t="t"/>
              <a:pathLst>
                <a:path extrusionOk="0" h="5544" w="41124">
                  <a:moveTo>
                    <a:pt x="3755" y="381"/>
                  </a:moveTo>
                  <a:cubicBezTo>
                    <a:pt x="6782" y="917"/>
                    <a:pt x="9832" y="1306"/>
                    <a:pt x="12883" y="1454"/>
                  </a:cubicBezTo>
                  <a:cubicBezTo>
                    <a:pt x="16016" y="1629"/>
                    <a:pt x="19123" y="1554"/>
                    <a:pt x="22256" y="1604"/>
                  </a:cubicBezTo>
                  <a:cubicBezTo>
                    <a:pt x="25364" y="1604"/>
                    <a:pt x="28497" y="1529"/>
                    <a:pt x="31605" y="1454"/>
                  </a:cubicBezTo>
                  <a:lnTo>
                    <a:pt x="36266" y="1353"/>
                  </a:lnTo>
                  <a:lnTo>
                    <a:pt x="38622" y="1328"/>
                  </a:lnTo>
                  <a:lnTo>
                    <a:pt x="39775" y="1303"/>
                  </a:lnTo>
                  <a:cubicBezTo>
                    <a:pt x="39824" y="1307"/>
                    <a:pt x="39872" y="1308"/>
                    <a:pt x="39919" y="1308"/>
                  </a:cubicBezTo>
                  <a:cubicBezTo>
                    <a:pt x="40187" y="1308"/>
                    <a:pt x="40435" y="1259"/>
                    <a:pt x="40724" y="1234"/>
                  </a:cubicBezTo>
                  <a:lnTo>
                    <a:pt x="40724" y="1234"/>
                  </a:lnTo>
                  <a:lnTo>
                    <a:pt x="40652" y="1353"/>
                  </a:lnTo>
                  <a:cubicBezTo>
                    <a:pt x="40602" y="1454"/>
                    <a:pt x="40527" y="1529"/>
                    <a:pt x="40477" y="1629"/>
                  </a:cubicBezTo>
                  <a:cubicBezTo>
                    <a:pt x="40352" y="1780"/>
                    <a:pt x="40226" y="1930"/>
                    <a:pt x="40076" y="2080"/>
                  </a:cubicBezTo>
                  <a:cubicBezTo>
                    <a:pt x="39775" y="2381"/>
                    <a:pt x="39424" y="2632"/>
                    <a:pt x="39048" y="2832"/>
                  </a:cubicBezTo>
                  <a:cubicBezTo>
                    <a:pt x="38321" y="3258"/>
                    <a:pt x="37494" y="3559"/>
                    <a:pt x="36667" y="3810"/>
                  </a:cubicBezTo>
                  <a:cubicBezTo>
                    <a:pt x="35013" y="4311"/>
                    <a:pt x="33284" y="4587"/>
                    <a:pt x="31554" y="4762"/>
                  </a:cubicBezTo>
                  <a:cubicBezTo>
                    <a:pt x="28096" y="5113"/>
                    <a:pt x="24587" y="5138"/>
                    <a:pt x="21103" y="5263"/>
                  </a:cubicBezTo>
                  <a:cubicBezTo>
                    <a:pt x="20464" y="5286"/>
                    <a:pt x="19824" y="5297"/>
                    <a:pt x="19183" y="5297"/>
                  </a:cubicBezTo>
                  <a:cubicBezTo>
                    <a:pt x="16333" y="5297"/>
                    <a:pt x="13476" y="5092"/>
                    <a:pt x="10652" y="4887"/>
                  </a:cubicBezTo>
                  <a:cubicBezTo>
                    <a:pt x="7482" y="4636"/>
                    <a:pt x="4311" y="4344"/>
                    <a:pt x="1122" y="4142"/>
                  </a:cubicBezTo>
                  <a:lnTo>
                    <a:pt x="1122" y="4142"/>
                  </a:lnTo>
                  <a:cubicBezTo>
                    <a:pt x="1284" y="4075"/>
                    <a:pt x="1444" y="3999"/>
                    <a:pt x="1604" y="3910"/>
                  </a:cubicBezTo>
                  <a:cubicBezTo>
                    <a:pt x="2030" y="3659"/>
                    <a:pt x="2431" y="3333"/>
                    <a:pt x="2732" y="2932"/>
                  </a:cubicBezTo>
                  <a:cubicBezTo>
                    <a:pt x="3324" y="2175"/>
                    <a:pt x="3580" y="1261"/>
                    <a:pt x="3755" y="381"/>
                  </a:cubicBezTo>
                  <a:close/>
                  <a:moveTo>
                    <a:pt x="3660" y="0"/>
                  </a:moveTo>
                  <a:cubicBezTo>
                    <a:pt x="3559" y="0"/>
                    <a:pt x="3459" y="50"/>
                    <a:pt x="3434" y="150"/>
                  </a:cubicBezTo>
                  <a:cubicBezTo>
                    <a:pt x="3259" y="1078"/>
                    <a:pt x="3008" y="2005"/>
                    <a:pt x="2457" y="2732"/>
                  </a:cubicBezTo>
                  <a:cubicBezTo>
                    <a:pt x="2181" y="3083"/>
                    <a:pt x="1830" y="3384"/>
                    <a:pt x="1429" y="3609"/>
                  </a:cubicBezTo>
                  <a:cubicBezTo>
                    <a:pt x="1028" y="3835"/>
                    <a:pt x="577" y="3985"/>
                    <a:pt x="126" y="4085"/>
                  </a:cubicBezTo>
                  <a:cubicBezTo>
                    <a:pt x="51" y="4110"/>
                    <a:pt x="0" y="4160"/>
                    <a:pt x="0" y="4261"/>
                  </a:cubicBezTo>
                  <a:cubicBezTo>
                    <a:pt x="0" y="4336"/>
                    <a:pt x="76" y="4436"/>
                    <a:pt x="176" y="4436"/>
                  </a:cubicBezTo>
                  <a:cubicBezTo>
                    <a:pt x="3660" y="4612"/>
                    <a:pt x="7118" y="4937"/>
                    <a:pt x="10627" y="5163"/>
                  </a:cubicBezTo>
                  <a:cubicBezTo>
                    <a:pt x="12356" y="5288"/>
                    <a:pt x="14111" y="5389"/>
                    <a:pt x="15865" y="5464"/>
                  </a:cubicBezTo>
                  <a:cubicBezTo>
                    <a:pt x="17594" y="5539"/>
                    <a:pt x="19349" y="5514"/>
                    <a:pt x="21103" y="5539"/>
                  </a:cubicBezTo>
                  <a:cubicBezTo>
                    <a:pt x="21343" y="5542"/>
                    <a:pt x="21583" y="5544"/>
                    <a:pt x="21823" y="5544"/>
                  </a:cubicBezTo>
                  <a:cubicBezTo>
                    <a:pt x="23337" y="5544"/>
                    <a:pt x="24848" y="5482"/>
                    <a:pt x="26341" y="5439"/>
                  </a:cubicBezTo>
                  <a:cubicBezTo>
                    <a:pt x="28096" y="5363"/>
                    <a:pt x="29850" y="5313"/>
                    <a:pt x="31605" y="5113"/>
                  </a:cubicBezTo>
                  <a:cubicBezTo>
                    <a:pt x="33334" y="4937"/>
                    <a:pt x="35088" y="4662"/>
                    <a:pt x="36768" y="4160"/>
                  </a:cubicBezTo>
                  <a:cubicBezTo>
                    <a:pt x="37620" y="3885"/>
                    <a:pt x="38447" y="3584"/>
                    <a:pt x="39224" y="3133"/>
                  </a:cubicBezTo>
                  <a:cubicBezTo>
                    <a:pt x="39600" y="2907"/>
                    <a:pt x="39976" y="2632"/>
                    <a:pt x="40301" y="2331"/>
                  </a:cubicBezTo>
                  <a:cubicBezTo>
                    <a:pt x="40477" y="2155"/>
                    <a:pt x="40627" y="2005"/>
                    <a:pt x="40753" y="1805"/>
                  </a:cubicBezTo>
                  <a:cubicBezTo>
                    <a:pt x="40803" y="1704"/>
                    <a:pt x="40878" y="1629"/>
                    <a:pt x="40928" y="1504"/>
                  </a:cubicBezTo>
                  <a:lnTo>
                    <a:pt x="41003" y="1353"/>
                  </a:lnTo>
                  <a:lnTo>
                    <a:pt x="41053" y="1278"/>
                  </a:lnTo>
                  <a:lnTo>
                    <a:pt x="41078" y="1254"/>
                  </a:lnTo>
                  <a:lnTo>
                    <a:pt x="41078" y="1254"/>
                  </a:lnTo>
                  <a:cubicBezTo>
                    <a:pt x="41069" y="1262"/>
                    <a:pt x="41065" y="1266"/>
                    <a:pt x="41064" y="1266"/>
                  </a:cubicBezTo>
                  <a:cubicBezTo>
                    <a:pt x="41060" y="1266"/>
                    <a:pt x="41124" y="1180"/>
                    <a:pt x="41103" y="1078"/>
                  </a:cubicBezTo>
                  <a:cubicBezTo>
                    <a:pt x="41016" y="1067"/>
                    <a:pt x="40925" y="1056"/>
                    <a:pt x="40831" y="1045"/>
                  </a:cubicBezTo>
                  <a:lnTo>
                    <a:pt x="40831" y="1045"/>
                  </a:lnTo>
                  <a:cubicBezTo>
                    <a:pt x="40830" y="1047"/>
                    <a:pt x="40829" y="1050"/>
                    <a:pt x="40828" y="1053"/>
                  </a:cubicBezTo>
                  <a:lnTo>
                    <a:pt x="40818" y="1053"/>
                  </a:lnTo>
                  <a:cubicBezTo>
                    <a:pt x="40820" y="1049"/>
                    <a:pt x="40822" y="1047"/>
                    <a:pt x="40824" y="1045"/>
                  </a:cubicBezTo>
                  <a:lnTo>
                    <a:pt x="40824" y="1045"/>
                  </a:lnTo>
                  <a:cubicBezTo>
                    <a:pt x="40826" y="1045"/>
                    <a:pt x="40829" y="1045"/>
                    <a:pt x="40831" y="1045"/>
                  </a:cubicBezTo>
                  <a:lnTo>
                    <a:pt x="40831" y="1045"/>
                  </a:lnTo>
                  <a:cubicBezTo>
                    <a:pt x="40832" y="1041"/>
                    <a:pt x="40832" y="1039"/>
                    <a:pt x="40831" y="1039"/>
                  </a:cubicBezTo>
                  <a:lnTo>
                    <a:pt x="40831" y="1039"/>
                  </a:lnTo>
                  <a:cubicBezTo>
                    <a:pt x="40829" y="1039"/>
                    <a:pt x="40827" y="1041"/>
                    <a:pt x="40824" y="1045"/>
                  </a:cubicBezTo>
                  <a:lnTo>
                    <a:pt x="40824" y="1045"/>
                  </a:lnTo>
                  <a:cubicBezTo>
                    <a:pt x="40490" y="1008"/>
                    <a:pt x="40125" y="977"/>
                    <a:pt x="39775" y="977"/>
                  </a:cubicBezTo>
                  <a:lnTo>
                    <a:pt x="38597" y="1003"/>
                  </a:lnTo>
                  <a:lnTo>
                    <a:pt x="36266" y="1028"/>
                  </a:lnTo>
                  <a:lnTo>
                    <a:pt x="31605" y="1103"/>
                  </a:lnTo>
                  <a:cubicBezTo>
                    <a:pt x="29047" y="1144"/>
                    <a:pt x="26505" y="1185"/>
                    <a:pt x="23967" y="1185"/>
                  </a:cubicBezTo>
                  <a:cubicBezTo>
                    <a:pt x="23397" y="1185"/>
                    <a:pt x="22826" y="1183"/>
                    <a:pt x="22256" y="1178"/>
                  </a:cubicBezTo>
                  <a:cubicBezTo>
                    <a:pt x="21710" y="1174"/>
                    <a:pt x="21164" y="1172"/>
                    <a:pt x="20619" y="1172"/>
                  </a:cubicBezTo>
                  <a:cubicBezTo>
                    <a:pt x="19786" y="1172"/>
                    <a:pt x="18955" y="1175"/>
                    <a:pt x="18125" y="1175"/>
                  </a:cubicBezTo>
                  <a:cubicBezTo>
                    <a:pt x="16383" y="1175"/>
                    <a:pt x="14645" y="1162"/>
                    <a:pt x="12908" y="1078"/>
                  </a:cubicBezTo>
                  <a:cubicBezTo>
                    <a:pt x="9800" y="927"/>
                    <a:pt x="6717" y="551"/>
                    <a:pt x="36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14" name="Google Shape;2914;p67"/>
          <p:cNvGrpSpPr/>
          <p:nvPr/>
        </p:nvGrpSpPr>
        <p:grpSpPr>
          <a:xfrm rot="-1220272">
            <a:off x="877705" y="3552872"/>
            <a:ext cx="427145" cy="632034"/>
            <a:chOff x="2320725" y="552300"/>
            <a:chExt cx="596450" cy="882550"/>
          </a:xfrm>
        </p:grpSpPr>
        <p:sp>
          <p:nvSpPr>
            <p:cNvPr id="2915" name="Google Shape;2915;p67"/>
            <p:cNvSpPr/>
            <p:nvPr/>
          </p:nvSpPr>
          <p:spPr>
            <a:xfrm>
              <a:off x="2745500" y="900325"/>
              <a:ext cx="30975" cy="188925"/>
            </a:xfrm>
            <a:custGeom>
              <a:rect b="b" l="l" r="r" t="t"/>
              <a:pathLst>
                <a:path extrusionOk="0" h="7557" w="1239">
                  <a:moveTo>
                    <a:pt x="777" y="1"/>
                  </a:moveTo>
                  <a:cubicBezTo>
                    <a:pt x="588" y="1"/>
                    <a:pt x="485" y="189"/>
                    <a:pt x="440" y="550"/>
                  </a:cubicBezTo>
                  <a:cubicBezTo>
                    <a:pt x="408" y="926"/>
                    <a:pt x="393" y="1177"/>
                    <a:pt x="377" y="1303"/>
                  </a:cubicBezTo>
                  <a:lnTo>
                    <a:pt x="1" y="4547"/>
                  </a:lnTo>
                  <a:cubicBezTo>
                    <a:pt x="32" y="5394"/>
                    <a:pt x="48" y="5879"/>
                    <a:pt x="63" y="6052"/>
                  </a:cubicBezTo>
                  <a:cubicBezTo>
                    <a:pt x="95" y="6616"/>
                    <a:pt x="251" y="7086"/>
                    <a:pt x="534" y="7463"/>
                  </a:cubicBezTo>
                  <a:cubicBezTo>
                    <a:pt x="612" y="7463"/>
                    <a:pt x="675" y="7510"/>
                    <a:pt x="753" y="7557"/>
                  </a:cubicBezTo>
                  <a:lnTo>
                    <a:pt x="878" y="7416"/>
                  </a:lnTo>
                  <a:lnTo>
                    <a:pt x="878" y="6961"/>
                  </a:lnTo>
                  <a:cubicBezTo>
                    <a:pt x="847" y="6914"/>
                    <a:pt x="831" y="6867"/>
                    <a:pt x="831" y="6836"/>
                  </a:cubicBezTo>
                  <a:cubicBezTo>
                    <a:pt x="831" y="6836"/>
                    <a:pt x="831" y="6820"/>
                    <a:pt x="831" y="6804"/>
                  </a:cubicBezTo>
                  <a:cubicBezTo>
                    <a:pt x="831" y="6679"/>
                    <a:pt x="816" y="6334"/>
                    <a:pt x="769" y="5770"/>
                  </a:cubicBezTo>
                  <a:cubicBezTo>
                    <a:pt x="753" y="5331"/>
                    <a:pt x="737" y="5002"/>
                    <a:pt x="722" y="4751"/>
                  </a:cubicBezTo>
                  <a:lnTo>
                    <a:pt x="1239" y="832"/>
                  </a:lnTo>
                  <a:cubicBezTo>
                    <a:pt x="1145" y="488"/>
                    <a:pt x="1082" y="252"/>
                    <a:pt x="1020" y="111"/>
                  </a:cubicBezTo>
                  <a:cubicBezTo>
                    <a:pt x="941" y="33"/>
                    <a:pt x="878" y="2"/>
                    <a:pt x="800" y="2"/>
                  </a:cubicBezTo>
                  <a:cubicBezTo>
                    <a:pt x="792" y="1"/>
                    <a:pt x="785" y="1"/>
                    <a:pt x="777" y="1"/>
                  </a:cubicBezTo>
                  <a:close/>
                </a:path>
              </a:pathLst>
            </a:custGeom>
            <a:solidFill>
              <a:srgbClr val="3C9F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6" name="Google Shape;2916;p67"/>
            <p:cNvSpPr/>
            <p:nvPr/>
          </p:nvSpPr>
          <p:spPr>
            <a:xfrm>
              <a:off x="2531150" y="912900"/>
              <a:ext cx="136400" cy="211225"/>
            </a:xfrm>
            <a:custGeom>
              <a:rect b="b" l="l" r="r" t="t"/>
              <a:pathLst>
                <a:path extrusionOk="0" h="8449" w="5456">
                  <a:moveTo>
                    <a:pt x="3841" y="0"/>
                  </a:moveTo>
                  <a:cubicBezTo>
                    <a:pt x="3496" y="0"/>
                    <a:pt x="3057" y="94"/>
                    <a:pt x="2556" y="298"/>
                  </a:cubicBezTo>
                  <a:lnTo>
                    <a:pt x="1255" y="815"/>
                  </a:lnTo>
                  <a:cubicBezTo>
                    <a:pt x="926" y="1003"/>
                    <a:pt x="675" y="1176"/>
                    <a:pt x="518" y="1301"/>
                  </a:cubicBezTo>
                  <a:cubicBezTo>
                    <a:pt x="346" y="1380"/>
                    <a:pt x="236" y="1442"/>
                    <a:pt x="189" y="1474"/>
                  </a:cubicBezTo>
                  <a:cubicBezTo>
                    <a:pt x="64" y="1552"/>
                    <a:pt x="1" y="1646"/>
                    <a:pt x="1" y="1787"/>
                  </a:cubicBezTo>
                  <a:cubicBezTo>
                    <a:pt x="1" y="1865"/>
                    <a:pt x="48" y="1975"/>
                    <a:pt x="158" y="2101"/>
                  </a:cubicBezTo>
                  <a:cubicBezTo>
                    <a:pt x="267" y="2242"/>
                    <a:pt x="346" y="2304"/>
                    <a:pt x="424" y="2304"/>
                  </a:cubicBezTo>
                  <a:cubicBezTo>
                    <a:pt x="440" y="2304"/>
                    <a:pt x="471" y="2304"/>
                    <a:pt x="471" y="2289"/>
                  </a:cubicBezTo>
                  <a:cubicBezTo>
                    <a:pt x="738" y="2132"/>
                    <a:pt x="926" y="2022"/>
                    <a:pt x="1020" y="1975"/>
                  </a:cubicBezTo>
                  <a:cubicBezTo>
                    <a:pt x="1412" y="1724"/>
                    <a:pt x="1647" y="1583"/>
                    <a:pt x="1709" y="1552"/>
                  </a:cubicBezTo>
                  <a:cubicBezTo>
                    <a:pt x="2869" y="1082"/>
                    <a:pt x="3606" y="862"/>
                    <a:pt x="3888" y="862"/>
                  </a:cubicBezTo>
                  <a:cubicBezTo>
                    <a:pt x="4013" y="862"/>
                    <a:pt x="4123" y="909"/>
                    <a:pt x="4217" y="988"/>
                  </a:cubicBezTo>
                  <a:cubicBezTo>
                    <a:pt x="4311" y="1082"/>
                    <a:pt x="4358" y="1191"/>
                    <a:pt x="4358" y="1333"/>
                  </a:cubicBezTo>
                  <a:cubicBezTo>
                    <a:pt x="4358" y="1615"/>
                    <a:pt x="4233" y="2069"/>
                    <a:pt x="3998" y="2696"/>
                  </a:cubicBezTo>
                  <a:cubicBezTo>
                    <a:pt x="3606" y="3386"/>
                    <a:pt x="3277" y="3919"/>
                    <a:pt x="2995" y="4279"/>
                  </a:cubicBezTo>
                  <a:cubicBezTo>
                    <a:pt x="2916" y="4342"/>
                    <a:pt x="2854" y="4405"/>
                    <a:pt x="2791" y="4436"/>
                  </a:cubicBezTo>
                  <a:lnTo>
                    <a:pt x="2430" y="4985"/>
                  </a:lnTo>
                  <a:cubicBezTo>
                    <a:pt x="2007" y="5486"/>
                    <a:pt x="1725" y="5831"/>
                    <a:pt x="1584" y="6003"/>
                  </a:cubicBezTo>
                  <a:cubicBezTo>
                    <a:pt x="1223" y="6427"/>
                    <a:pt x="706" y="6960"/>
                    <a:pt x="48" y="7602"/>
                  </a:cubicBezTo>
                  <a:cubicBezTo>
                    <a:pt x="32" y="7618"/>
                    <a:pt x="32" y="7665"/>
                    <a:pt x="32" y="7696"/>
                  </a:cubicBezTo>
                  <a:lnTo>
                    <a:pt x="64" y="7869"/>
                  </a:lnTo>
                  <a:cubicBezTo>
                    <a:pt x="79" y="7947"/>
                    <a:pt x="95" y="7994"/>
                    <a:pt x="95" y="8025"/>
                  </a:cubicBezTo>
                  <a:cubicBezTo>
                    <a:pt x="95" y="8041"/>
                    <a:pt x="95" y="8057"/>
                    <a:pt x="79" y="8072"/>
                  </a:cubicBezTo>
                  <a:cubicBezTo>
                    <a:pt x="189" y="8182"/>
                    <a:pt x="236" y="8261"/>
                    <a:pt x="236" y="8339"/>
                  </a:cubicBezTo>
                  <a:cubicBezTo>
                    <a:pt x="314" y="8402"/>
                    <a:pt x="408" y="8449"/>
                    <a:pt x="487" y="8449"/>
                  </a:cubicBezTo>
                  <a:lnTo>
                    <a:pt x="785" y="8417"/>
                  </a:lnTo>
                  <a:cubicBezTo>
                    <a:pt x="988" y="8386"/>
                    <a:pt x="1114" y="8386"/>
                    <a:pt x="1145" y="8386"/>
                  </a:cubicBezTo>
                  <a:cubicBezTo>
                    <a:pt x="1584" y="8386"/>
                    <a:pt x="2054" y="8339"/>
                    <a:pt x="2571" y="8245"/>
                  </a:cubicBezTo>
                  <a:cubicBezTo>
                    <a:pt x="2963" y="8167"/>
                    <a:pt x="3198" y="8104"/>
                    <a:pt x="3277" y="8088"/>
                  </a:cubicBezTo>
                  <a:cubicBezTo>
                    <a:pt x="3575" y="7931"/>
                    <a:pt x="4076" y="7837"/>
                    <a:pt x="4813" y="7775"/>
                  </a:cubicBezTo>
                  <a:cubicBezTo>
                    <a:pt x="4750" y="7775"/>
                    <a:pt x="4719" y="7775"/>
                    <a:pt x="4687" y="7759"/>
                  </a:cubicBezTo>
                  <a:lnTo>
                    <a:pt x="5126" y="7634"/>
                  </a:lnTo>
                  <a:cubicBezTo>
                    <a:pt x="5346" y="7571"/>
                    <a:pt x="5456" y="7461"/>
                    <a:pt x="5456" y="7273"/>
                  </a:cubicBezTo>
                  <a:cubicBezTo>
                    <a:pt x="5456" y="7242"/>
                    <a:pt x="5440" y="7210"/>
                    <a:pt x="5377" y="7163"/>
                  </a:cubicBezTo>
                  <a:cubicBezTo>
                    <a:pt x="5346" y="7163"/>
                    <a:pt x="5267" y="7148"/>
                    <a:pt x="5158" y="7116"/>
                  </a:cubicBezTo>
                  <a:lnTo>
                    <a:pt x="4985" y="7069"/>
                  </a:lnTo>
                  <a:cubicBezTo>
                    <a:pt x="4123" y="7069"/>
                    <a:pt x="3308" y="7132"/>
                    <a:pt x="2540" y="7273"/>
                  </a:cubicBezTo>
                  <a:cubicBezTo>
                    <a:pt x="2430" y="7289"/>
                    <a:pt x="2274" y="7336"/>
                    <a:pt x="2070" y="7414"/>
                  </a:cubicBezTo>
                  <a:cubicBezTo>
                    <a:pt x="1913" y="7461"/>
                    <a:pt x="1803" y="7508"/>
                    <a:pt x="1741" y="7508"/>
                  </a:cubicBezTo>
                  <a:cubicBezTo>
                    <a:pt x="1615" y="7508"/>
                    <a:pt x="1506" y="7477"/>
                    <a:pt x="1427" y="7383"/>
                  </a:cubicBezTo>
                  <a:cubicBezTo>
                    <a:pt x="1506" y="7304"/>
                    <a:pt x="1553" y="7257"/>
                    <a:pt x="1584" y="7242"/>
                  </a:cubicBezTo>
                  <a:cubicBezTo>
                    <a:pt x="1600" y="7148"/>
                    <a:pt x="1600" y="7085"/>
                    <a:pt x="1600" y="7038"/>
                  </a:cubicBezTo>
                  <a:cubicBezTo>
                    <a:pt x="2697" y="5737"/>
                    <a:pt x="3261" y="5063"/>
                    <a:pt x="3324" y="4985"/>
                  </a:cubicBezTo>
                  <a:cubicBezTo>
                    <a:pt x="3700" y="4514"/>
                    <a:pt x="3982" y="4107"/>
                    <a:pt x="4186" y="3762"/>
                  </a:cubicBezTo>
                  <a:cubicBezTo>
                    <a:pt x="4249" y="3621"/>
                    <a:pt x="4296" y="3496"/>
                    <a:pt x="4327" y="3417"/>
                  </a:cubicBezTo>
                  <a:cubicBezTo>
                    <a:pt x="4499" y="3198"/>
                    <a:pt x="4656" y="2884"/>
                    <a:pt x="4813" y="2492"/>
                  </a:cubicBezTo>
                  <a:cubicBezTo>
                    <a:pt x="4954" y="2085"/>
                    <a:pt x="5032" y="1740"/>
                    <a:pt x="5032" y="1458"/>
                  </a:cubicBezTo>
                  <a:cubicBezTo>
                    <a:pt x="5032" y="1348"/>
                    <a:pt x="5001" y="1270"/>
                    <a:pt x="4954" y="1223"/>
                  </a:cubicBezTo>
                  <a:cubicBezTo>
                    <a:pt x="4970" y="1160"/>
                    <a:pt x="4985" y="1113"/>
                    <a:pt x="5017" y="1082"/>
                  </a:cubicBezTo>
                  <a:cubicBezTo>
                    <a:pt x="4970" y="643"/>
                    <a:pt x="4687" y="298"/>
                    <a:pt x="4155" y="16"/>
                  </a:cubicBezTo>
                  <a:cubicBezTo>
                    <a:pt x="4139" y="16"/>
                    <a:pt x="4029" y="0"/>
                    <a:pt x="3841" y="0"/>
                  </a:cubicBezTo>
                  <a:close/>
                </a:path>
              </a:pathLst>
            </a:custGeom>
            <a:solidFill>
              <a:srgbClr val="3C9F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7" name="Google Shape;2917;p67"/>
            <p:cNvSpPr/>
            <p:nvPr/>
          </p:nvSpPr>
          <p:spPr>
            <a:xfrm>
              <a:off x="2335625" y="892900"/>
              <a:ext cx="141100" cy="9425"/>
            </a:xfrm>
            <a:custGeom>
              <a:rect b="b" l="l" r="r" t="t"/>
              <a:pathLst>
                <a:path extrusionOk="0" h="377" w="5644">
                  <a:moveTo>
                    <a:pt x="0" y="377"/>
                  </a:moveTo>
                  <a:cubicBezTo>
                    <a:pt x="1881" y="252"/>
                    <a:pt x="3762" y="126"/>
                    <a:pt x="5643" y="1"/>
                  </a:cubicBezTo>
                </a:path>
              </a:pathLst>
            </a:custGeom>
            <a:solidFill>
              <a:srgbClr val="3C9F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8" name="Google Shape;2918;p67"/>
            <p:cNvSpPr/>
            <p:nvPr/>
          </p:nvSpPr>
          <p:spPr>
            <a:xfrm>
              <a:off x="2415175" y="1131550"/>
              <a:ext cx="502000" cy="66250"/>
            </a:xfrm>
            <a:custGeom>
              <a:rect b="b" l="l" r="r" t="t"/>
              <a:pathLst>
                <a:path extrusionOk="0" h="2650" w="20080">
                  <a:moveTo>
                    <a:pt x="19954" y="0"/>
                  </a:moveTo>
                  <a:lnTo>
                    <a:pt x="19954" y="0"/>
                  </a:lnTo>
                  <a:cubicBezTo>
                    <a:pt x="13261" y="533"/>
                    <a:pt x="6599" y="1411"/>
                    <a:pt x="0" y="2649"/>
                  </a:cubicBezTo>
                  <a:lnTo>
                    <a:pt x="20079" y="565"/>
                  </a:lnTo>
                  <a:cubicBezTo>
                    <a:pt x="19954" y="408"/>
                    <a:pt x="19922" y="204"/>
                    <a:pt x="19954" y="0"/>
                  </a:cubicBezTo>
                  <a:close/>
                </a:path>
              </a:pathLst>
            </a:custGeom>
            <a:solidFill>
              <a:srgbClr val="3C9F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9" name="Google Shape;2919;p67"/>
            <p:cNvSpPr/>
            <p:nvPr/>
          </p:nvSpPr>
          <p:spPr>
            <a:xfrm>
              <a:off x="2320725" y="881925"/>
              <a:ext cx="152475" cy="26300"/>
            </a:xfrm>
            <a:custGeom>
              <a:rect b="b" l="l" r="r" t="t"/>
              <a:pathLst>
                <a:path extrusionOk="0" h="1052" w="6099">
                  <a:moveTo>
                    <a:pt x="4874" y="1"/>
                  </a:moveTo>
                  <a:cubicBezTo>
                    <a:pt x="4461" y="1"/>
                    <a:pt x="4035" y="63"/>
                    <a:pt x="3622" y="79"/>
                  </a:cubicBezTo>
                  <a:cubicBezTo>
                    <a:pt x="2587" y="126"/>
                    <a:pt x="1553" y="189"/>
                    <a:pt x="534" y="236"/>
                  </a:cubicBezTo>
                  <a:cubicBezTo>
                    <a:pt x="6" y="252"/>
                    <a:pt x="1" y="1051"/>
                    <a:pt x="503" y="1051"/>
                  </a:cubicBezTo>
                  <a:cubicBezTo>
                    <a:pt x="508" y="1051"/>
                    <a:pt x="513" y="1051"/>
                    <a:pt x="518" y="1051"/>
                  </a:cubicBezTo>
                  <a:cubicBezTo>
                    <a:pt x="1553" y="1004"/>
                    <a:pt x="2587" y="973"/>
                    <a:pt x="3622" y="926"/>
                  </a:cubicBezTo>
                  <a:cubicBezTo>
                    <a:pt x="3722" y="922"/>
                    <a:pt x="3824" y="920"/>
                    <a:pt x="3928" y="920"/>
                  </a:cubicBezTo>
                  <a:cubicBezTo>
                    <a:pt x="4076" y="920"/>
                    <a:pt x="4226" y="923"/>
                    <a:pt x="4376" y="923"/>
                  </a:cubicBezTo>
                  <a:cubicBezTo>
                    <a:pt x="4941" y="923"/>
                    <a:pt x="5509" y="889"/>
                    <a:pt x="5973" y="565"/>
                  </a:cubicBezTo>
                  <a:cubicBezTo>
                    <a:pt x="6082" y="487"/>
                    <a:pt x="6098" y="330"/>
                    <a:pt x="5973" y="252"/>
                  </a:cubicBezTo>
                  <a:cubicBezTo>
                    <a:pt x="5632" y="55"/>
                    <a:pt x="5259" y="1"/>
                    <a:pt x="4874" y="1"/>
                  </a:cubicBezTo>
                  <a:close/>
                </a:path>
              </a:pathLst>
            </a:custGeom>
            <a:solidFill>
              <a:srgbClr val="3C9F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0" name="Google Shape;2920;p67"/>
            <p:cNvSpPr/>
            <p:nvPr/>
          </p:nvSpPr>
          <p:spPr>
            <a:xfrm>
              <a:off x="2495325" y="572200"/>
              <a:ext cx="139700" cy="211600"/>
            </a:xfrm>
            <a:custGeom>
              <a:rect b="b" l="l" r="r" t="t"/>
              <a:pathLst>
                <a:path extrusionOk="0" h="8464" w="5588">
                  <a:moveTo>
                    <a:pt x="3411" y="0"/>
                  </a:moveTo>
                  <a:cubicBezTo>
                    <a:pt x="3313" y="0"/>
                    <a:pt x="3221" y="44"/>
                    <a:pt x="3174" y="148"/>
                  </a:cubicBezTo>
                  <a:cubicBezTo>
                    <a:pt x="2077" y="2468"/>
                    <a:pt x="1105" y="4866"/>
                    <a:pt x="102" y="7217"/>
                  </a:cubicBezTo>
                  <a:cubicBezTo>
                    <a:pt x="0" y="7458"/>
                    <a:pt x="165" y="7760"/>
                    <a:pt x="405" y="7760"/>
                  </a:cubicBezTo>
                  <a:cubicBezTo>
                    <a:pt x="462" y="7760"/>
                    <a:pt x="524" y="7743"/>
                    <a:pt x="587" y="7703"/>
                  </a:cubicBezTo>
                  <a:cubicBezTo>
                    <a:pt x="1779" y="6951"/>
                    <a:pt x="3048" y="6418"/>
                    <a:pt x="4396" y="6089"/>
                  </a:cubicBezTo>
                  <a:lnTo>
                    <a:pt x="4396" y="6089"/>
                  </a:lnTo>
                  <a:cubicBezTo>
                    <a:pt x="4365" y="6747"/>
                    <a:pt x="4334" y="7405"/>
                    <a:pt x="4255" y="8048"/>
                  </a:cubicBezTo>
                  <a:cubicBezTo>
                    <a:pt x="4229" y="8313"/>
                    <a:pt x="4470" y="8463"/>
                    <a:pt x="4701" y="8463"/>
                  </a:cubicBezTo>
                  <a:cubicBezTo>
                    <a:pt x="4880" y="8463"/>
                    <a:pt x="5052" y="8372"/>
                    <a:pt x="5086" y="8174"/>
                  </a:cubicBezTo>
                  <a:cubicBezTo>
                    <a:pt x="5368" y="6543"/>
                    <a:pt x="5588" y="4615"/>
                    <a:pt x="5243" y="2985"/>
                  </a:cubicBezTo>
                  <a:cubicBezTo>
                    <a:pt x="5211" y="2858"/>
                    <a:pt x="5086" y="2791"/>
                    <a:pt x="4963" y="2791"/>
                  </a:cubicBezTo>
                  <a:cubicBezTo>
                    <a:pt x="4843" y="2791"/>
                    <a:pt x="4725" y="2854"/>
                    <a:pt x="4694" y="2985"/>
                  </a:cubicBezTo>
                  <a:cubicBezTo>
                    <a:pt x="4569" y="3722"/>
                    <a:pt x="4506" y="4490"/>
                    <a:pt x="4459" y="5258"/>
                  </a:cubicBezTo>
                  <a:cubicBezTo>
                    <a:pt x="3283" y="5540"/>
                    <a:pt x="2202" y="5948"/>
                    <a:pt x="1167" y="6512"/>
                  </a:cubicBezTo>
                  <a:cubicBezTo>
                    <a:pt x="2045" y="4490"/>
                    <a:pt x="2939" y="2452"/>
                    <a:pt x="3738" y="383"/>
                  </a:cubicBezTo>
                  <a:cubicBezTo>
                    <a:pt x="3822" y="174"/>
                    <a:pt x="3606" y="0"/>
                    <a:pt x="3411" y="0"/>
                  </a:cubicBezTo>
                  <a:close/>
                </a:path>
              </a:pathLst>
            </a:custGeom>
            <a:solidFill>
              <a:srgbClr val="3C9F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1" name="Google Shape;2921;p67"/>
            <p:cNvSpPr/>
            <p:nvPr/>
          </p:nvSpPr>
          <p:spPr>
            <a:xfrm>
              <a:off x="2674750" y="552300"/>
              <a:ext cx="109575" cy="207300"/>
            </a:xfrm>
            <a:custGeom>
              <a:rect b="b" l="l" r="r" t="t"/>
              <a:pathLst>
                <a:path extrusionOk="0" h="8292" w="4383">
                  <a:moveTo>
                    <a:pt x="1242" y="1"/>
                  </a:moveTo>
                  <a:cubicBezTo>
                    <a:pt x="1148" y="1"/>
                    <a:pt x="1049" y="52"/>
                    <a:pt x="1012" y="161"/>
                  </a:cubicBezTo>
                  <a:cubicBezTo>
                    <a:pt x="386" y="1994"/>
                    <a:pt x="197" y="4048"/>
                    <a:pt x="25" y="5991"/>
                  </a:cubicBezTo>
                  <a:cubicBezTo>
                    <a:pt x="1" y="6220"/>
                    <a:pt x="217" y="6384"/>
                    <a:pt x="432" y="6384"/>
                  </a:cubicBezTo>
                  <a:cubicBezTo>
                    <a:pt x="497" y="6384"/>
                    <a:pt x="562" y="6369"/>
                    <a:pt x="621" y="6336"/>
                  </a:cubicBezTo>
                  <a:cubicBezTo>
                    <a:pt x="1436" y="5835"/>
                    <a:pt x="2235" y="5600"/>
                    <a:pt x="3129" y="5411"/>
                  </a:cubicBezTo>
                  <a:lnTo>
                    <a:pt x="3129" y="5411"/>
                  </a:lnTo>
                  <a:cubicBezTo>
                    <a:pt x="3129" y="6227"/>
                    <a:pt x="3144" y="7026"/>
                    <a:pt x="3113" y="7810"/>
                  </a:cubicBezTo>
                  <a:cubicBezTo>
                    <a:pt x="3105" y="8131"/>
                    <a:pt x="3352" y="8292"/>
                    <a:pt x="3605" y="8292"/>
                  </a:cubicBezTo>
                  <a:cubicBezTo>
                    <a:pt x="3857" y="8292"/>
                    <a:pt x="4116" y="8131"/>
                    <a:pt x="4132" y="7810"/>
                  </a:cubicBezTo>
                  <a:cubicBezTo>
                    <a:pt x="4241" y="5678"/>
                    <a:pt x="4382" y="3295"/>
                    <a:pt x="3787" y="1226"/>
                  </a:cubicBezTo>
                  <a:cubicBezTo>
                    <a:pt x="3762" y="1137"/>
                    <a:pt x="3670" y="1085"/>
                    <a:pt x="3582" y="1085"/>
                  </a:cubicBezTo>
                  <a:cubicBezTo>
                    <a:pt x="3502" y="1085"/>
                    <a:pt x="3426" y="1129"/>
                    <a:pt x="3411" y="1226"/>
                  </a:cubicBezTo>
                  <a:cubicBezTo>
                    <a:pt x="3207" y="2324"/>
                    <a:pt x="3160" y="3452"/>
                    <a:pt x="3144" y="4596"/>
                  </a:cubicBezTo>
                  <a:cubicBezTo>
                    <a:pt x="2345" y="4675"/>
                    <a:pt x="1577" y="4926"/>
                    <a:pt x="871" y="5286"/>
                  </a:cubicBezTo>
                  <a:cubicBezTo>
                    <a:pt x="1044" y="3593"/>
                    <a:pt x="1342" y="1916"/>
                    <a:pt x="1451" y="208"/>
                  </a:cubicBezTo>
                  <a:cubicBezTo>
                    <a:pt x="1460" y="72"/>
                    <a:pt x="1354" y="1"/>
                    <a:pt x="1242" y="1"/>
                  </a:cubicBezTo>
                  <a:close/>
                </a:path>
              </a:pathLst>
            </a:custGeom>
            <a:solidFill>
              <a:srgbClr val="3C9F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2" name="Google Shape;2922;p67"/>
            <p:cNvSpPr/>
            <p:nvPr/>
          </p:nvSpPr>
          <p:spPr>
            <a:xfrm>
              <a:off x="2718875" y="1212200"/>
              <a:ext cx="138725" cy="181675"/>
            </a:xfrm>
            <a:custGeom>
              <a:rect b="b" l="l" r="r" t="t"/>
              <a:pathLst>
                <a:path extrusionOk="0" h="7267" w="5549">
                  <a:moveTo>
                    <a:pt x="4360" y="1"/>
                  </a:moveTo>
                  <a:cubicBezTo>
                    <a:pt x="4344" y="1"/>
                    <a:pt x="4327" y="1"/>
                    <a:pt x="4310" y="3"/>
                  </a:cubicBezTo>
                  <a:cubicBezTo>
                    <a:pt x="2931" y="223"/>
                    <a:pt x="1583" y="599"/>
                    <a:pt x="298" y="1148"/>
                  </a:cubicBezTo>
                  <a:cubicBezTo>
                    <a:pt x="0" y="1275"/>
                    <a:pt x="151" y="1761"/>
                    <a:pt x="437" y="1761"/>
                  </a:cubicBezTo>
                  <a:cubicBezTo>
                    <a:pt x="467" y="1761"/>
                    <a:pt x="500" y="1755"/>
                    <a:pt x="533" y="1743"/>
                  </a:cubicBezTo>
                  <a:cubicBezTo>
                    <a:pt x="1630" y="1367"/>
                    <a:pt x="2712" y="1038"/>
                    <a:pt x="3824" y="771"/>
                  </a:cubicBezTo>
                  <a:lnTo>
                    <a:pt x="3824" y="771"/>
                  </a:lnTo>
                  <a:cubicBezTo>
                    <a:pt x="3182" y="2010"/>
                    <a:pt x="2241" y="3013"/>
                    <a:pt x="1019" y="3781"/>
                  </a:cubicBezTo>
                  <a:cubicBezTo>
                    <a:pt x="803" y="3919"/>
                    <a:pt x="860" y="4330"/>
                    <a:pt x="1159" y="4330"/>
                  </a:cubicBezTo>
                  <a:cubicBezTo>
                    <a:pt x="1164" y="4330"/>
                    <a:pt x="1170" y="4330"/>
                    <a:pt x="1175" y="4329"/>
                  </a:cubicBezTo>
                  <a:cubicBezTo>
                    <a:pt x="1630" y="4298"/>
                    <a:pt x="2053" y="4220"/>
                    <a:pt x="2508" y="4157"/>
                  </a:cubicBezTo>
                  <a:cubicBezTo>
                    <a:pt x="2682" y="4132"/>
                    <a:pt x="2995" y="4096"/>
                    <a:pt x="3332" y="4096"/>
                  </a:cubicBezTo>
                  <a:cubicBezTo>
                    <a:pt x="4240" y="4096"/>
                    <a:pt x="5330" y="4355"/>
                    <a:pt x="4404" y="5772"/>
                  </a:cubicBezTo>
                  <a:cubicBezTo>
                    <a:pt x="3824" y="6681"/>
                    <a:pt x="1928" y="6430"/>
                    <a:pt x="987" y="6555"/>
                  </a:cubicBezTo>
                  <a:cubicBezTo>
                    <a:pt x="556" y="6615"/>
                    <a:pt x="689" y="7267"/>
                    <a:pt x="1105" y="7267"/>
                  </a:cubicBezTo>
                  <a:cubicBezTo>
                    <a:pt x="1128" y="7267"/>
                    <a:pt x="1151" y="7265"/>
                    <a:pt x="1175" y="7261"/>
                  </a:cubicBezTo>
                  <a:cubicBezTo>
                    <a:pt x="2539" y="7057"/>
                    <a:pt x="5549" y="7198"/>
                    <a:pt x="5407" y="5003"/>
                  </a:cubicBezTo>
                  <a:cubicBezTo>
                    <a:pt x="5328" y="3816"/>
                    <a:pt x="4400" y="3544"/>
                    <a:pt x="3381" y="3544"/>
                  </a:cubicBezTo>
                  <a:cubicBezTo>
                    <a:pt x="3000" y="3544"/>
                    <a:pt x="2608" y="3582"/>
                    <a:pt x="2241" y="3624"/>
                  </a:cubicBezTo>
                  <a:cubicBezTo>
                    <a:pt x="3291" y="2778"/>
                    <a:pt x="4091" y="1743"/>
                    <a:pt x="4671" y="474"/>
                  </a:cubicBezTo>
                  <a:cubicBezTo>
                    <a:pt x="4774" y="223"/>
                    <a:pt x="4614" y="1"/>
                    <a:pt x="4360" y="1"/>
                  </a:cubicBezTo>
                  <a:close/>
                </a:path>
              </a:pathLst>
            </a:custGeom>
            <a:solidFill>
              <a:srgbClr val="3C9F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3" name="Google Shape;2923;p67"/>
            <p:cNvSpPr/>
            <p:nvPr/>
          </p:nvSpPr>
          <p:spPr>
            <a:xfrm>
              <a:off x="2533125" y="1252725"/>
              <a:ext cx="174775" cy="182125"/>
            </a:xfrm>
            <a:custGeom>
              <a:rect b="b" l="l" r="r" t="t"/>
              <a:pathLst>
                <a:path extrusionOk="0" h="7285" w="6991">
                  <a:moveTo>
                    <a:pt x="2473" y="1"/>
                  </a:moveTo>
                  <a:cubicBezTo>
                    <a:pt x="2166" y="1"/>
                    <a:pt x="1847" y="83"/>
                    <a:pt x="1568" y="216"/>
                  </a:cubicBezTo>
                  <a:cubicBezTo>
                    <a:pt x="643" y="655"/>
                    <a:pt x="157" y="1517"/>
                    <a:pt x="32" y="2489"/>
                  </a:cubicBezTo>
                  <a:cubicBezTo>
                    <a:pt x="0" y="2751"/>
                    <a:pt x="215" y="2880"/>
                    <a:pt x="430" y="2880"/>
                  </a:cubicBezTo>
                  <a:cubicBezTo>
                    <a:pt x="537" y="2880"/>
                    <a:pt x="644" y="2849"/>
                    <a:pt x="721" y="2787"/>
                  </a:cubicBezTo>
                  <a:cubicBezTo>
                    <a:pt x="1380" y="2254"/>
                    <a:pt x="1897" y="1643"/>
                    <a:pt x="2163" y="875"/>
                  </a:cubicBezTo>
                  <a:lnTo>
                    <a:pt x="2210" y="875"/>
                  </a:lnTo>
                  <a:cubicBezTo>
                    <a:pt x="2696" y="906"/>
                    <a:pt x="2900" y="1564"/>
                    <a:pt x="2931" y="1909"/>
                  </a:cubicBezTo>
                  <a:cubicBezTo>
                    <a:pt x="2963" y="2348"/>
                    <a:pt x="2728" y="2897"/>
                    <a:pt x="2571" y="3288"/>
                  </a:cubicBezTo>
                  <a:cubicBezTo>
                    <a:pt x="2085" y="4511"/>
                    <a:pt x="1238" y="5546"/>
                    <a:pt x="408" y="6549"/>
                  </a:cubicBezTo>
                  <a:cubicBezTo>
                    <a:pt x="130" y="6866"/>
                    <a:pt x="366" y="7284"/>
                    <a:pt x="720" y="7284"/>
                  </a:cubicBezTo>
                  <a:cubicBezTo>
                    <a:pt x="785" y="7284"/>
                    <a:pt x="854" y="7270"/>
                    <a:pt x="925" y="7238"/>
                  </a:cubicBezTo>
                  <a:cubicBezTo>
                    <a:pt x="2649" y="6423"/>
                    <a:pt x="4436" y="5906"/>
                    <a:pt x="6333" y="5718"/>
                  </a:cubicBezTo>
                  <a:cubicBezTo>
                    <a:pt x="6991" y="5658"/>
                    <a:pt x="6907" y="4771"/>
                    <a:pt x="6299" y="4771"/>
                  </a:cubicBezTo>
                  <a:cubicBezTo>
                    <a:pt x="6270" y="4771"/>
                    <a:pt x="6239" y="4773"/>
                    <a:pt x="6207" y="4777"/>
                  </a:cubicBezTo>
                  <a:cubicBezTo>
                    <a:pt x="4797" y="4966"/>
                    <a:pt x="3433" y="5310"/>
                    <a:pt x="2101" y="5796"/>
                  </a:cubicBezTo>
                  <a:cubicBezTo>
                    <a:pt x="2602" y="5122"/>
                    <a:pt x="3041" y="4433"/>
                    <a:pt x="3355" y="3665"/>
                  </a:cubicBezTo>
                  <a:cubicBezTo>
                    <a:pt x="3684" y="2818"/>
                    <a:pt x="4076" y="1486"/>
                    <a:pt x="3590" y="624"/>
                  </a:cubicBezTo>
                  <a:cubicBezTo>
                    <a:pt x="3347" y="177"/>
                    <a:pt x="2923" y="1"/>
                    <a:pt x="2473" y="1"/>
                  </a:cubicBezTo>
                  <a:close/>
                </a:path>
              </a:pathLst>
            </a:custGeom>
            <a:solidFill>
              <a:srgbClr val="3C9F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24" name="Google Shape;2924;p67"/>
          <p:cNvGrpSpPr/>
          <p:nvPr/>
        </p:nvGrpSpPr>
        <p:grpSpPr>
          <a:xfrm rot="697126">
            <a:off x="8221312" y="-564115"/>
            <a:ext cx="1305393" cy="1346461"/>
            <a:chOff x="1492000" y="427450"/>
            <a:chExt cx="1188000" cy="1225375"/>
          </a:xfrm>
        </p:grpSpPr>
        <p:sp>
          <p:nvSpPr>
            <p:cNvPr id="2925" name="Google Shape;2925;p67"/>
            <p:cNvSpPr/>
            <p:nvPr/>
          </p:nvSpPr>
          <p:spPr>
            <a:xfrm>
              <a:off x="1492000" y="427450"/>
              <a:ext cx="1188000" cy="1225375"/>
            </a:xfrm>
            <a:custGeom>
              <a:rect b="b" l="l" r="r" t="t"/>
              <a:pathLst>
                <a:path extrusionOk="0" h="49015" w="47520">
                  <a:moveTo>
                    <a:pt x="44863" y="698"/>
                  </a:moveTo>
                  <a:lnTo>
                    <a:pt x="44863" y="698"/>
                  </a:lnTo>
                  <a:cubicBezTo>
                    <a:pt x="45260" y="745"/>
                    <a:pt x="45657" y="763"/>
                    <a:pt x="46048" y="763"/>
                  </a:cubicBezTo>
                  <a:cubicBezTo>
                    <a:pt x="46274" y="763"/>
                    <a:pt x="46497" y="757"/>
                    <a:pt x="46717" y="748"/>
                  </a:cubicBezTo>
                  <a:lnTo>
                    <a:pt x="46717" y="748"/>
                  </a:lnTo>
                  <a:cubicBezTo>
                    <a:pt x="46667" y="8567"/>
                    <a:pt x="46617" y="16387"/>
                    <a:pt x="46642" y="24207"/>
                  </a:cubicBezTo>
                  <a:cubicBezTo>
                    <a:pt x="46667" y="32076"/>
                    <a:pt x="46366" y="40046"/>
                    <a:pt x="46868" y="47891"/>
                  </a:cubicBezTo>
                  <a:cubicBezTo>
                    <a:pt x="46818" y="47891"/>
                    <a:pt x="46792" y="47866"/>
                    <a:pt x="46767" y="47866"/>
                  </a:cubicBezTo>
                  <a:cubicBezTo>
                    <a:pt x="39987" y="48053"/>
                    <a:pt x="33211" y="48100"/>
                    <a:pt x="26436" y="48100"/>
                  </a:cubicBezTo>
                  <a:cubicBezTo>
                    <a:pt x="19684" y="48100"/>
                    <a:pt x="12934" y="48054"/>
                    <a:pt x="6180" y="48054"/>
                  </a:cubicBezTo>
                  <a:cubicBezTo>
                    <a:pt x="4304" y="48054"/>
                    <a:pt x="2428" y="48057"/>
                    <a:pt x="552" y="48066"/>
                  </a:cubicBezTo>
                  <a:cubicBezTo>
                    <a:pt x="802" y="38116"/>
                    <a:pt x="1203" y="28066"/>
                    <a:pt x="1203" y="18066"/>
                  </a:cubicBezTo>
                  <a:cubicBezTo>
                    <a:pt x="1203" y="12452"/>
                    <a:pt x="1078" y="6863"/>
                    <a:pt x="727" y="1299"/>
                  </a:cubicBezTo>
                  <a:lnTo>
                    <a:pt x="752" y="1299"/>
                  </a:lnTo>
                  <a:cubicBezTo>
                    <a:pt x="1098" y="1362"/>
                    <a:pt x="1492" y="1415"/>
                    <a:pt x="1880" y="1415"/>
                  </a:cubicBezTo>
                  <a:cubicBezTo>
                    <a:pt x="2112" y="1415"/>
                    <a:pt x="2341" y="1396"/>
                    <a:pt x="2557" y="1349"/>
                  </a:cubicBezTo>
                  <a:lnTo>
                    <a:pt x="2557" y="1349"/>
                  </a:lnTo>
                  <a:cubicBezTo>
                    <a:pt x="2406" y="1650"/>
                    <a:pt x="2406" y="2051"/>
                    <a:pt x="2582" y="2377"/>
                  </a:cubicBezTo>
                  <a:cubicBezTo>
                    <a:pt x="2901" y="2970"/>
                    <a:pt x="3636" y="3314"/>
                    <a:pt x="4314" y="3314"/>
                  </a:cubicBezTo>
                  <a:cubicBezTo>
                    <a:pt x="4381" y="3314"/>
                    <a:pt x="4447" y="3311"/>
                    <a:pt x="4512" y="3304"/>
                  </a:cubicBezTo>
                  <a:cubicBezTo>
                    <a:pt x="5740" y="3229"/>
                    <a:pt x="6316" y="1700"/>
                    <a:pt x="5539" y="873"/>
                  </a:cubicBezTo>
                  <a:lnTo>
                    <a:pt x="5539" y="873"/>
                  </a:lnTo>
                  <a:cubicBezTo>
                    <a:pt x="5943" y="910"/>
                    <a:pt x="6360" y="933"/>
                    <a:pt x="6771" y="933"/>
                  </a:cubicBezTo>
                  <a:cubicBezTo>
                    <a:pt x="6921" y="933"/>
                    <a:pt x="7071" y="930"/>
                    <a:pt x="7218" y="923"/>
                  </a:cubicBezTo>
                  <a:lnTo>
                    <a:pt x="7218" y="923"/>
                  </a:lnTo>
                  <a:cubicBezTo>
                    <a:pt x="6918" y="1199"/>
                    <a:pt x="6742" y="1700"/>
                    <a:pt x="6792" y="2101"/>
                  </a:cubicBezTo>
                  <a:cubicBezTo>
                    <a:pt x="6842" y="2778"/>
                    <a:pt x="7344" y="3254"/>
                    <a:pt x="7995" y="3354"/>
                  </a:cubicBezTo>
                  <a:cubicBezTo>
                    <a:pt x="8078" y="3367"/>
                    <a:pt x="8161" y="3373"/>
                    <a:pt x="8244" y="3373"/>
                  </a:cubicBezTo>
                  <a:cubicBezTo>
                    <a:pt x="8813" y="3373"/>
                    <a:pt x="9362" y="3077"/>
                    <a:pt x="9624" y="2552"/>
                  </a:cubicBezTo>
                  <a:cubicBezTo>
                    <a:pt x="9850" y="2076"/>
                    <a:pt x="9850" y="1475"/>
                    <a:pt x="9599" y="998"/>
                  </a:cubicBezTo>
                  <a:cubicBezTo>
                    <a:pt x="10025" y="998"/>
                    <a:pt x="10451" y="973"/>
                    <a:pt x="10903" y="898"/>
                  </a:cubicBezTo>
                  <a:lnTo>
                    <a:pt x="10903" y="898"/>
                  </a:lnTo>
                  <a:cubicBezTo>
                    <a:pt x="10652" y="1149"/>
                    <a:pt x="10527" y="1500"/>
                    <a:pt x="10552" y="1876"/>
                  </a:cubicBezTo>
                  <a:cubicBezTo>
                    <a:pt x="10627" y="2527"/>
                    <a:pt x="11178" y="3029"/>
                    <a:pt x="11830" y="3104"/>
                  </a:cubicBezTo>
                  <a:cubicBezTo>
                    <a:pt x="11905" y="3116"/>
                    <a:pt x="11981" y="3122"/>
                    <a:pt x="12056" y="3122"/>
                  </a:cubicBezTo>
                  <a:cubicBezTo>
                    <a:pt x="12607" y="3122"/>
                    <a:pt x="13138" y="2806"/>
                    <a:pt x="13359" y="2277"/>
                  </a:cubicBezTo>
                  <a:cubicBezTo>
                    <a:pt x="13559" y="1826"/>
                    <a:pt x="13509" y="1299"/>
                    <a:pt x="13258" y="898"/>
                  </a:cubicBezTo>
                  <a:cubicBezTo>
                    <a:pt x="13576" y="898"/>
                    <a:pt x="13904" y="909"/>
                    <a:pt x="14237" y="909"/>
                  </a:cubicBezTo>
                  <a:cubicBezTo>
                    <a:pt x="14403" y="909"/>
                    <a:pt x="14570" y="907"/>
                    <a:pt x="14737" y="898"/>
                  </a:cubicBezTo>
                  <a:lnTo>
                    <a:pt x="14737" y="898"/>
                  </a:lnTo>
                  <a:cubicBezTo>
                    <a:pt x="14273" y="1850"/>
                    <a:pt x="14626" y="3103"/>
                    <a:pt x="15816" y="3103"/>
                  </a:cubicBezTo>
                  <a:cubicBezTo>
                    <a:pt x="15911" y="3103"/>
                    <a:pt x="16010" y="3095"/>
                    <a:pt x="16116" y="3079"/>
                  </a:cubicBezTo>
                  <a:cubicBezTo>
                    <a:pt x="17268" y="2928"/>
                    <a:pt x="17644" y="1625"/>
                    <a:pt x="17093" y="798"/>
                  </a:cubicBezTo>
                  <a:lnTo>
                    <a:pt x="17093" y="798"/>
                  </a:lnTo>
                  <a:cubicBezTo>
                    <a:pt x="17569" y="823"/>
                    <a:pt x="18070" y="823"/>
                    <a:pt x="18572" y="823"/>
                  </a:cubicBezTo>
                  <a:cubicBezTo>
                    <a:pt x="18183" y="1796"/>
                    <a:pt x="18761" y="2957"/>
                    <a:pt x="19917" y="2957"/>
                  </a:cubicBezTo>
                  <a:cubicBezTo>
                    <a:pt x="19952" y="2957"/>
                    <a:pt x="19989" y="2956"/>
                    <a:pt x="20025" y="2953"/>
                  </a:cubicBezTo>
                  <a:cubicBezTo>
                    <a:pt x="21103" y="2878"/>
                    <a:pt x="21604" y="1775"/>
                    <a:pt x="21203" y="898"/>
                  </a:cubicBezTo>
                  <a:lnTo>
                    <a:pt x="21203" y="898"/>
                  </a:lnTo>
                  <a:cubicBezTo>
                    <a:pt x="21579" y="923"/>
                    <a:pt x="21930" y="923"/>
                    <a:pt x="22306" y="923"/>
                  </a:cubicBezTo>
                  <a:cubicBezTo>
                    <a:pt x="21963" y="1782"/>
                    <a:pt x="22460" y="2905"/>
                    <a:pt x="23492" y="2905"/>
                  </a:cubicBezTo>
                  <a:cubicBezTo>
                    <a:pt x="23514" y="2905"/>
                    <a:pt x="23536" y="2904"/>
                    <a:pt x="23559" y="2903"/>
                  </a:cubicBezTo>
                  <a:cubicBezTo>
                    <a:pt x="24436" y="2878"/>
                    <a:pt x="25339" y="1775"/>
                    <a:pt x="25013" y="1024"/>
                  </a:cubicBezTo>
                  <a:cubicBezTo>
                    <a:pt x="25489" y="998"/>
                    <a:pt x="25940" y="998"/>
                    <a:pt x="26391" y="923"/>
                  </a:cubicBezTo>
                  <a:lnTo>
                    <a:pt x="26391" y="923"/>
                  </a:lnTo>
                  <a:cubicBezTo>
                    <a:pt x="26141" y="1450"/>
                    <a:pt x="25990" y="2001"/>
                    <a:pt x="26391" y="2502"/>
                  </a:cubicBezTo>
                  <a:cubicBezTo>
                    <a:pt x="26730" y="2921"/>
                    <a:pt x="27291" y="3117"/>
                    <a:pt x="27809" y="3117"/>
                  </a:cubicBezTo>
                  <a:cubicBezTo>
                    <a:pt x="27942" y="3117"/>
                    <a:pt x="28073" y="3104"/>
                    <a:pt x="28196" y="3079"/>
                  </a:cubicBezTo>
                  <a:cubicBezTo>
                    <a:pt x="29173" y="2828"/>
                    <a:pt x="29675" y="1625"/>
                    <a:pt x="29073" y="923"/>
                  </a:cubicBezTo>
                  <a:lnTo>
                    <a:pt x="30226" y="923"/>
                  </a:lnTo>
                  <a:cubicBezTo>
                    <a:pt x="29910" y="1969"/>
                    <a:pt x="30584" y="3132"/>
                    <a:pt x="31769" y="3132"/>
                  </a:cubicBezTo>
                  <a:cubicBezTo>
                    <a:pt x="31806" y="3132"/>
                    <a:pt x="31843" y="3131"/>
                    <a:pt x="31880" y="3129"/>
                  </a:cubicBezTo>
                  <a:cubicBezTo>
                    <a:pt x="33108" y="3029"/>
                    <a:pt x="33685" y="1750"/>
                    <a:pt x="33208" y="773"/>
                  </a:cubicBezTo>
                  <a:lnTo>
                    <a:pt x="33208" y="773"/>
                  </a:lnTo>
                  <a:cubicBezTo>
                    <a:pt x="33559" y="798"/>
                    <a:pt x="33885" y="823"/>
                    <a:pt x="34236" y="848"/>
                  </a:cubicBezTo>
                  <a:cubicBezTo>
                    <a:pt x="33885" y="1800"/>
                    <a:pt x="34436" y="2928"/>
                    <a:pt x="35589" y="2928"/>
                  </a:cubicBezTo>
                  <a:cubicBezTo>
                    <a:pt x="35602" y="2929"/>
                    <a:pt x="35614" y="2929"/>
                    <a:pt x="35626" y="2929"/>
                  </a:cubicBezTo>
                  <a:cubicBezTo>
                    <a:pt x="36682" y="2929"/>
                    <a:pt x="37315" y="1865"/>
                    <a:pt x="37018" y="973"/>
                  </a:cubicBezTo>
                  <a:cubicBezTo>
                    <a:pt x="37319" y="948"/>
                    <a:pt x="37645" y="923"/>
                    <a:pt x="37945" y="898"/>
                  </a:cubicBezTo>
                  <a:lnTo>
                    <a:pt x="37945" y="898"/>
                  </a:lnTo>
                  <a:cubicBezTo>
                    <a:pt x="37695" y="1775"/>
                    <a:pt x="38221" y="2753"/>
                    <a:pt x="39274" y="2803"/>
                  </a:cubicBezTo>
                  <a:cubicBezTo>
                    <a:pt x="39298" y="2804"/>
                    <a:pt x="39323" y="2805"/>
                    <a:pt x="39347" y="2805"/>
                  </a:cubicBezTo>
                  <a:cubicBezTo>
                    <a:pt x="40334" y="2805"/>
                    <a:pt x="40996" y="1829"/>
                    <a:pt x="40727" y="948"/>
                  </a:cubicBezTo>
                  <a:lnTo>
                    <a:pt x="40727" y="948"/>
                  </a:lnTo>
                  <a:cubicBezTo>
                    <a:pt x="41028" y="1024"/>
                    <a:pt x="41329" y="1049"/>
                    <a:pt x="41630" y="1074"/>
                  </a:cubicBezTo>
                  <a:cubicBezTo>
                    <a:pt x="41228" y="1800"/>
                    <a:pt x="41880" y="2928"/>
                    <a:pt x="42858" y="3079"/>
                  </a:cubicBezTo>
                  <a:cubicBezTo>
                    <a:pt x="42948" y="3092"/>
                    <a:pt x="43038" y="3099"/>
                    <a:pt x="43126" y="3099"/>
                  </a:cubicBezTo>
                  <a:cubicBezTo>
                    <a:pt x="44355" y="3099"/>
                    <a:pt x="45307" y="1844"/>
                    <a:pt x="44863" y="698"/>
                  </a:cubicBezTo>
                  <a:close/>
                  <a:moveTo>
                    <a:pt x="47088" y="0"/>
                  </a:moveTo>
                  <a:cubicBezTo>
                    <a:pt x="46975" y="0"/>
                    <a:pt x="46861" y="48"/>
                    <a:pt x="46792" y="146"/>
                  </a:cubicBezTo>
                  <a:cubicBezTo>
                    <a:pt x="46603" y="146"/>
                    <a:pt x="46411" y="145"/>
                    <a:pt x="46218" y="145"/>
                  </a:cubicBezTo>
                  <a:cubicBezTo>
                    <a:pt x="45543" y="145"/>
                    <a:pt x="44854" y="160"/>
                    <a:pt x="44211" y="297"/>
                  </a:cubicBezTo>
                  <a:cubicBezTo>
                    <a:pt x="44061" y="347"/>
                    <a:pt x="44061" y="572"/>
                    <a:pt x="44211" y="597"/>
                  </a:cubicBezTo>
                  <a:lnTo>
                    <a:pt x="44286" y="597"/>
                  </a:lnTo>
                  <a:cubicBezTo>
                    <a:pt x="44462" y="1199"/>
                    <a:pt x="44512" y="1851"/>
                    <a:pt x="43935" y="2277"/>
                  </a:cubicBezTo>
                  <a:cubicBezTo>
                    <a:pt x="43706" y="2437"/>
                    <a:pt x="43435" y="2556"/>
                    <a:pt x="43161" y="2556"/>
                  </a:cubicBezTo>
                  <a:cubicBezTo>
                    <a:pt x="43135" y="2556"/>
                    <a:pt x="43109" y="2555"/>
                    <a:pt x="43083" y="2552"/>
                  </a:cubicBezTo>
                  <a:cubicBezTo>
                    <a:pt x="42908" y="2502"/>
                    <a:pt x="42757" y="2452"/>
                    <a:pt x="42582" y="2427"/>
                  </a:cubicBezTo>
                  <a:cubicBezTo>
                    <a:pt x="41980" y="2126"/>
                    <a:pt x="41955" y="1675"/>
                    <a:pt x="42482" y="1099"/>
                  </a:cubicBezTo>
                  <a:cubicBezTo>
                    <a:pt x="42807" y="998"/>
                    <a:pt x="42732" y="547"/>
                    <a:pt x="42406" y="522"/>
                  </a:cubicBezTo>
                  <a:cubicBezTo>
                    <a:pt x="42002" y="490"/>
                    <a:pt x="41577" y="437"/>
                    <a:pt x="41158" y="437"/>
                  </a:cubicBezTo>
                  <a:cubicBezTo>
                    <a:pt x="40927" y="437"/>
                    <a:pt x="40699" y="453"/>
                    <a:pt x="40477" y="497"/>
                  </a:cubicBezTo>
                  <a:cubicBezTo>
                    <a:pt x="40451" y="489"/>
                    <a:pt x="40422" y="484"/>
                    <a:pt x="40393" y="484"/>
                  </a:cubicBezTo>
                  <a:cubicBezTo>
                    <a:pt x="40251" y="484"/>
                    <a:pt x="40093" y="582"/>
                    <a:pt x="40176" y="748"/>
                  </a:cubicBezTo>
                  <a:cubicBezTo>
                    <a:pt x="40426" y="1399"/>
                    <a:pt x="40226" y="2277"/>
                    <a:pt x="39374" y="2302"/>
                  </a:cubicBezTo>
                  <a:cubicBezTo>
                    <a:pt x="39362" y="2302"/>
                    <a:pt x="39351" y="2302"/>
                    <a:pt x="39340" y="2302"/>
                  </a:cubicBezTo>
                  <a:cubicBezTo>
                    <a:pt x="38464" y="2302"/>
                    <a:pt x="38177" y="1341"/>
                    <a:pt x="38622" y="698"/>
                  </a:cubicBezTo>
                  <a:cubicBezTo>
                    <a:pt x="38722" y="547"/>
                    <a:pt x="38597" y="297"/>
                    <a:pt x="38396" y="297"/>
                  </a:cubicBezTo>
                  <a:cubicBezTo>
                    <a:pt x="37845" y="372"/>
                    <a:pt x="37319" y="447"/>
                    <a:pt x="36792" y="572"/>
                  </a:cubicBezTo>
                  <a:cubicBezTo>
                    <a:pt x="36767" y="547"/>
                    <a:pt x="36742" y="522"/>
                    <a:pt x="36717" y="472"/>
                  </a:cubicBezTo>
                  <a:cubicBezTo>
                    <a:pt x="36687" y="435"/>
                    <a:pt x="36647" y="420"/>
                    <a:pt x="36606" y="420"/>
                  </a:cubicBezTo>
                  <a:cubicBezTo>
                    <a:pt x="36478" y="420"/>
                    <a:pt x="36335" y="571"/>
                    <a:pt x="36391" y="723"/>
                  </a:cubicBezTo>
                  <a:cubicBezTo>
                    <a:pt x="36341" y="798"/>
                    <a:pt x="36391" y="948"/>
                    <a:pt x="36492" y="973"/>
                  </a:cubicBezTo>
                  <a:cubicBezTo>
                    <a:pt x="36735" y="1630"/>
                    <a:pt x="36459" y="2429"/>
                    <a:pt x="35662" y="2429"/>
                  </a:cubicBezTo>
                  <a:cubicBezTo>
                    <a:pt x="35638" y="2429"/>
                    <a:pt x="35614" y="2429"/>
                    <a:pt x="35589" y="2427"/>
                  </a:cubicBezTo>
                  <a:cubicBezTo>
                    <a:pt x="34687" y="2402"/>
                    <a:pt x="34436" y="1374"/>
                    <a:pt x="34913" y="723"/>
                  </a:cubicBezTo>
                  <a:cubicBezTo>
                    <a:pt x="35063" y="572"/>
                    <a:pt x="34888" y="322"/>
                    <a:pt x="34687" y="322"/>
                  </a:cubicBezTo>
                  <a:cubicBezTo>
                    <a:pt x="34086" y="322"/>
                    <a:pt x="33509" y="322"/>
                    <a:pt x="32908" y="347"/>
                  </a:cubicBezTo>
                  <a:cubicBezTo>
                    <a:pt x="32873" y="312"/>
                    <a:pt x="32831" y="298"/>
                    <a:pt x="32787" y="298"/>
                  </a:cubicBezTo>
                  <a:cubicBezTo>
                    <a:pt x="32641" y="298"/>
                    <a:pt x="32485" y="462"/>
                    <a:pt x="32582" y="597"/>
                  </a:cubicBezTo>
                  <a:cubicBezTo>
                    <a:pt x="33098" y="1359"/>
                    <a:pt x="32867" y="2554"/>
                    <a:pt x="31843" y="2554"/>
                  </a:cubicBezTo>
                  <a:cubicBezTo>
                    <a:pt x="31822" y="2554"/>
                    <a:pt x="31801" y="2553"/>
                    <a:pt x="31780" y="2552"/>
                  </a:cubicBezTo>
                  <a:cubicBezTo>
                    <a:pt x="30827" y="2527"/>
                    <a:pt x="30477" y="1550"/>
                    <a:pt x="30878" y="798"/>
                  </a:cubicBezTo>
                  <a:cubicBezTo>
                    <a:pt x="31003" y="623"/>
                    <a:pt x="30853" y="397"/>
                    <a:pt x="30652" y="397"/>
                  </a:cubicBezTo>
                  <a:cubicBezTo>
                    <a:pt x="29975" y="397"/>
                    <a:pt x="29374" y="497"/>
                    <a:pt x="28722" y="648"/>
                  </a:cubicBezTo>
                  <a:cubicBezTo>
                    <a:pt x="28697" y="623"/>
                    <a:pt x="28647" y="597"/>
                    <a:pt x="28622" y="572"/>
                  </a:cubicBezTo>
                  <a:cubicBezTo>
                    <a:pt x="28590" y="561"/>
                    <a:pt x="28559" y="556"/>
                    <a:pt x="28528" y="556"/>
                  </a:cubicBezTo>
                  <a:cubicBezTo>
                    <a:pt x="28295" y="556"/>
                    <a:pt x="28127" y="863"/>
                    <a:pt x="28371" y="973"/>
                  </a:cubicBezTo>
                  <a:cubicBezTo>
                    <a:pt x="29098" y="1349"/>
                    <a:pt x="28923" y="2277"/>
                    <a:pt x="28196" y="2552"/>
                  </a:cubicBezTo>
                  <a:cubicBezTo>
                    <a:pt x="28045" y="2590"/>
                    <a:pt x="27901" y="2609"/>
                    <a:pt x="27760" y="2609"/>
                  </a:cubicBezTo>
                  <a:cubicBezTo>
                    <a:pt x="27619" y="2609"/>
                    <a:pt x="27482" y="2590"/>
                    <a:pt x="27344" y="2552"/>
                  </a:cubicBezTo>
                  <a:cubicBezTo>
                    <a:pt x="26517" y="2001"/>
                    <a:pt x="26391" y="1399"/>
                    <a:pt x="26993" y="798"/>
                  </a:cubicBezTo>
                  <a:cubicBezTo>
                    <a:pt x="27118" y="623"/>
                    <a:pt x="27043" y="372"/>
                    <a:pt x="26817" y="372"/>
                  </a:cubicBezTo>
                  <a:cubicBezTo>
                    <a:pt x="26091" y="397"/>
                    <a:pt x="25339" y="497"/>
                    <a:pt x="24612" y="572"/>
                  </a:cubicBezTo>
                  <a:cubicBezTo>
                    <a:pt x="24587" y="572"/>
                    <a:pt x="24562" y="547"/>
                    <a:pt x="24537" y="547"/>
                  </a:cubicBezTo>
                  <a:cubicBezTo>
                    <a:pt x="24503" y="522"/>
                    <a:pt x="24467" y="511"/>
                    <a:pt x="24432" y="511"/>
                  </a:cubicBezTo>
                  <a:cubicBezTo>
                    <a:pt x="24361" y="511"/>
                    <a:pt x="24294" y="556"/>
                    <a:pt x="24261" y="623"/>
                  </a:cubicBezTo>
                  <a:cubicBezTo>
                    <a:pt x="24086" y="698"/>
                    <a:pt x="24111" y="998"/>
                    <a:pt x="24336" y="998"/>
                  </a:cubicBezTo>
                  <a:lnTo>
                    <a:pt x="24436" y="998"/>
                  </a:lnTo>
                  <a:cubicBezTo>
                    <a:pt x="24637" y="1299"/>
                    <a:pt x="24512" y="1800"/>
                    <a:pt x="24336" y="2026"/>
                  </a:cubicBezTo>
                  <a:cubicBezTo>
                    <a:pt x="24134" y="2249"/>
                    <a:pt x="23882" y="2373"/>
                    <a:pt x="23608" y="2373"/>
                  </a:cubicBezTo>
                  <a:cubicBezTo>
                    <a:pt x="23543" y="2373"/>
                    <a:pt x="23476" y="2366"/>
                    <a:pt x="23409" y="2352"/>
                  </a:cubicBezTo>
                  <a:cubicBezTo>
                    <a:pt x="22732" y="2252"/>
                    <a:pt x="22381" y="1425"/>
                    <a:pt x="22857" y="823"/>
                  </a:cubicBezTo>
                  <a:cubicBezTo>
                    <a:pt x="22983" y="673"/>
                    <a:pt x="22908" y="472"/>
                    <a:pt x="22707" y="447"/>
                  </a:cubicBezTo>
                  <a:cubicBezTo>
                    <a:pt x="22439" y="428"/>
                    <a:pt x="22171" y="420"/>
                    <a:pt x="21903" y="420"/>
                  </a:cubicBezTo>
                  <a:cubicBezTo>
                    <a:pt x="21469" y="420"/>
                    <a:pt x="21036" y="441"/>
                    <a:pt x="20602" y="472"/>
                  </a:cubicBezTo>
                  <a:cubicBezTo>
                    <a:pt x="20351" y="497"/>
                    <a:pt x="20351" y="848"/>
                    <a:pt x="20602" y="873"/>
                  </a:cubicBezTo>
                  <a:lnTo>
                    <a:pt x="20652" y="873"/>
                  </a:lnTo>
                  <a:cubicBezTo>
                    <a:pt x="21028" y="1525"/>
                    <a:pt x="20777" y="2452"/>
                    <a:pt x="19925" y="2452"/>
                  </a:cubicBezTo>
                  <a:cubicBezTo>
                    <a:pt x="18998" y="2452"/>
                    <a:pt x="18747" y="1349"/>
                    <a:pt x="19198" y="698"/>
                  </a:cubicBezTo>
                  <a:cubicBezTo>
                    <a:pt x="19299" y="547"/>
                    <a:pt x="19173" y="322"/>
                    <a:pt x="18973" y="322"/>
                  </a:cubicBezTo>
                  <a:cubicBezTo>
                    <a:pt x="18529" y="322"/>
                    <a:pt x="18085" y="305"/>
                    <a:pt x="17641" y="305"/>
                  </a:cubicBezTo>
                  <a:cubicBezTo>
                    <a:pt x="17308" y="305"/>
                    <a:pt x="16975" y="315"/>
                    <a:pt x="16642" y="347"/>
                  </a:cubicBezTo>
                  <a:lnTo>
                    <a:pt x="16592" y="347"/>
                  </a:lnTo>
                  <a:cubicBezTo>
                    <a:pt x="16592" y="347"/>
                    <a:pt x="16567" y="322"/>
                    <a:pt x="16542" y="322"/>
                  </a:cubicBezTo>
                  <a:cubicBezTo>
                    <a:pt x="16503" y="299"/>
                    <a:pt x="16465" y="289"/>
                    <a:pt x="16428" y="289"/>
                  </a:cubicBezTo>
                  <a:cubicBezTo>
                    <a:pt x="16226" y="289"/>
                    <a:pt x="16083" y="595"/>
                    <a:pt x="16316" y="723"/>
                  </a:cubicBezTo>
                  <a:cubicBezTo>
                    <a:pt x="17068" y="1224"/>
                    <a:pt x="17118" y="2427"/>
                    <a:pt x="16065" y="2628"/>
                  </a:cubicBezTo>
                  <a:cubicBezTo>
                    <a:pt x="16001" y="2641"/>
                    <a:pt x="15937" y="2648"/>
                    <a:pt x="15874" y="2648"/>
                  </a:cubicBezTo>
                  <a:cubicBezTo>
                    <a:pt x="15009" y="2648"/>
                    <a:pt x="14351" y="1430"/>
                    <a:pt x="15238" y="823"/>
                  </a:cubicBezTo>
                  <a:cubicBezTo>
                    <a:pt x="15414" y="723"/>
                    <a:pt x="15339" y="472"/>
                    <a:pt x="15113" y="447"/>
                  </a:cubicBezTo>
                  <a:cubicBezTo>
                    <a:pt x="14835" y="428"/>
                    <a:pt x="14558" y="420"/>
                    <a:pt x="14279" y="420"/>
                  </a:cubicBezTo>
                  <a:cubicBezTo>
                    <a:pt x="13827" y="420"/>
                    <a:pt x="13372" y="441"/>
                    <a:pt x="12908" y="472"/>
                  </a:cubicBezTo>
                  <a:cubicBezTo>
                    <a:pt x="12882" y="497"/>
                    <a:pt x="12857" y="497"/>
                    <a:pt x="12807" y="522"/>
                  </a:cubicBezTo>
                  <a:cubicBezTo>
                    <a:pt x="12682" y="522"/>
                    <a:pt x="12582" y="748"/>
                    <a:pt x="12682" y="898"/>
                  </a:cubicBezTo>
                  <a:cubicBezTo>
                    <a:pt x="13208" y="1525"/>
                    <a:pt x="13008" y="2628"/>
                    <a:pt x="12030" y="2628"/>
                  </a:cubicBezTo>
                  <a:cubicBezTo>
                    <a:pt x="11103" y="2628"/>
                    <a:pt x="10627" y="1274"/>
                    <a:pt x="11604" y="923"/>
                  </a:cubicBezTo>
                  <a:cubicBezTo>
                    <a:pt x="11730" y="873"/>
                    <a:pt x="11730" y="698"/>
                    <a:pt x="11629" y="673"/>
                  </a:cubicBezTo>
                  <a:cubicBezTo>
                    <a:pt x="11604" y="572"/>
                    <a:pt x="11554" y="472"/>
                    <a:pt x="11429" y="472"/>
                  </a:cubicBezTo>
                  <a:cubicBezTo>
                    <a:pt x="11209" y="457"/>
                    <a:pt x="10984" y="449"/>
                    <a:pt x="10758" y="449"/>
                  </a:cubicBezTo>
                  <a:cubicBezTo>
                    <a:pt x="10236" y="449"/>
                    <a:pt x="9705" y="493"/>
                    <a:pt x="9198" y="597"/>
                  </a:cubicBezTo>
                  <a:cubicBezTo>
                    <a:pt x="9187" y="596"/>
                    <a:pt x="9176" y="595"/>
                    <a:pt x="9164" y="595"/>
                  </a:cubicBezTo>
                  <a:cubicBezTo>
                    <a:pt x="9020" y="595"/>
                    <a:pt x="8857" y="736"/>
                    <a:pt x="8973" y="898"/>
                  </a:cubicBezTo>
                  <a:cubicBezTo>
                    <a:pt x="9248" y="1299"/>
                    <a:pt x="9424" y="1750"/>
                    <a:pt x="9223" y="2227"/>
                  </a:cubicBezTo>
                  <a:cubicBezTo>
                    <a:pt x="9070" y="2620"/>
                    <a:pt x="8688" y="2842"/>
                    <a:pt x="8276" y="2842"/>
                  </a:cubicBezTo>
                  <a:cubicBezTo>
                    <a:pt x="8216" y="2842"/>
                    <a:pt x="8156" y="2838"/>
                    <a:pt x="8095" y="2828"/>
                  </a:cubicBezTo>
                  <a:cubicBezTo>
                    <a:pt x="7669" y="2778"/>
                    <a:pt x="7344" y="2452"/>
                    <a:pt x="7344" y="2001"/>
                  </a:cubicBezTo>
                  <a:cubicBezTo>
                    <a:pt x="7319" y="1600"/>
                    <a:pt x="7544" y="1299"/>
                    <a:pt x="7845" y="1024"/>
                  </a:cubicBezTo>
                  <a:cubicBezTo>
                    <a:pt x="7920" y="948"/>
                    <a:pt x="7920" y="873"/>
                    <a:pt x="7870" y="798"/>
                  </a:cubicBezTo>
                  <a:cubicBezTo>
                    <a:pt x="7945" y="698"/>
                    <a:pt x="7895" y="497"/>
                    <a:pt x="7770" y="472"/>
                  </a:cubicBezTo>
                  <a:cubicBezTo>
                    <a:pt x="7476" y="428"/>
                    <a:pt x="7177" y="412"/>
                    <a:pt x="6874" y="412"/>
                  </a:cubicBezTo>
                  <a:cubicBezTo>
                    <a:pt x="6324" y="412"/>
                    <a:pt x="5763" y="465"/>
                    <a:pt x="5213" y="497"/>
                  </a:cubicBezTo>
                  <a:cubicBezTo>
                    <a:pt x="5163" y="497"/>
                    <a:pt x="5113" y="522"/>
                    <a:pt x="5088" y="572"/>
                  </a:cubicBezTo>
                  <a:cubicBezTo>
                    <a:pt x="5069" y="567"/>
                    <a:pt x="5050" y="565"/>
                    <a:pt x="5032" y="565"/>
                  </a:cubicBezTo>
                  <a:cubicBezTo>
                    <a:pt x="4879" y="565"/>
                    <a:pt x="4756" y="736"/>
                    <a:pt x="4913" y="848"/>
                  </a:cubicBezTo>
                  <a:cubicBezTo>
                    <a:pt x="5213" y="1099"/>
                    <a:pt x="5464" y="1425"/>
                    <a:pt x="5439" y="1826"/>
                  </a:cubicBezTo>
                  <a:cubicBezTo>
                    <a:pt x="5389" y="2327"/>
                    <a:pt x="4988" y="2728"/>
                    <a:pt x="4512" y="2778"/>
                  </a:cubicBezTo>
                  <a:cubicBezTo>
                    <a:pt x="4478" y="2781"/>
                    <a:pt x="4444" y="2783"/>
                    <a:pt x="4409" y="2783"/>
                  </a:cubicBezTo>
                  <a:cubicBezTo>
                    <a:pt x="3603" y="2783"/>
                    <a:pt x="2415" y="1966"/>
                    <a:pt x="3208" y="1149"/>
                  </a:cubicBezTo>
                  <a:cubicBezTo>
                    <a:pt x="3312" y="1045"/>
                    <a:pt x="3210" y="873"/>
                    <a:pt x="3087" y="873"/>
                  </a:cubicBezTo>
                  <a:cubicBezTo>
                    <a:pt x="3061" y="873"/>
                    <a:pt x="3034" y="881"/>
                    <a:pt x="3008" y="898"/>
                  </a:cubicBezTo>
                  <a:lnTo>
                    <a:pt x="2983" y="898"/>
                  </a:lnTo>
                  <a:cubicBezTo>
                    <a:pt x="2933" y="873"/>
                    <a:pt x="2907" y="848"/>
                    <a:pt x="2857" y="848"/>
                  </a:cubicBezTo>
                  <a:cubicBezTo>
                    <a:pt x="2773" y="836"/>
                    <a:pt x="2689" y="831"/>
                    <a:pt x="2605" y="831"/>
                  </a:cubicBezTo>
                  <a:cubicBezTo>
                    <a:pt x="2339" y="831"/>
                    <a:pt x="2077" y="879"/>
                    <a:pt x="1830" y="898"/>
                  </a:cubicBezTo>
                  <a:cubicBezTo>
                    <a:pt x="1479" y="923"/>
                    <a:pt x="1153" y="923"/>
                    <a:pt x="802" y="923"/>
                  </a:cubicBezTo>
                  <a:cubicBezTo>
                    <a:pt x="752" y="923"/>
                    <a:pt x="727" y="923"/>
                    <a:pt x="702" y="948"/>
                  </a:cubicBezTo>
                  <a:cubicBezTo>
                    <a:pt x="669" y="893"/>
                    <a:pt x="606" y="862"/>
                    <a:pt x="547" y="862"/>
                  </a:cubicBezTo>
                  <a:cubicBezTo>
                    <a:pt x="472" y="862"/>
                    <a:pt x="401" y="912"/>
                    <a:pt x="401" y="1024"/>
                  </a:cubicBezTo>
                  <a:cubicBezTo>
                    <a:pt x="151" y="8693"/>
                    <a:pt x="552" y="16412"/>
                    <a:pt x="501" y="24106"/>
                  </a:cubicBezTo>
                  <a:cubicBezTo>
                    <a:pt x="451" y="32126"/>
                    <a:pt x="226" y="40147"/>
                    <a:pt x="0" y="48167"/>
                  </a:cubicBezTo>
                  <a:cubicBezTo>
                    <a:pt x="0" y="48346"/>
                    <a:pt x="141" y="48435"/>
                    <a:pt x="276" y="48435"/>
                  </a:cubicBezTo>
                  <a:cubicBezTo>
                    <a:pt x="330" y="48435"/>
                    <a:pt x="383" y="48421"/>
                    <a:pt x="426" y="48392"/>
                  </a:cubicBezTo>
                  <a:cubicBezTo>
                    <a:pt x="451" y="48417"/>
                    <a:pt x="501" y="48442"/>
                    <a:pt x="552" y="48442"/>
                  </a:cubicBezTo>
                  <a:cubicBezTo>
                    <a:pt x="6395" y="48873"/>
                    <a:pt x="12274" y="49015"/>
                    <a:pt x="18164" y="49015"/>
                  </a:cubicBezTo>
                  <a:cubicBezTo>
                    <a:pt x="27709" y="49015"/>
                    <a:pt x="37282" y="48642"/>
                    <a:pt x="46767" y="48518"/>
                  </a:cubicBezTo>
                  <a:cubicBezTo>
                    <a:pt x="46968" y="48518"/>
                    <a:pt x="47068" y="48367"/>
                    <a:pt x="47068" y="48217"/>
                  </a:cubicBezTo>
                  <a:cubicBezTo>
                    <a:pt x="47118" y="48217"/>
                    <a:pt x="47193" y="48167"/>
                    <a:pt x="47193" y="48066"/>
                  </a:cubicBezTo>
                  <a:cubicBezTo>
                    <a:pt x="47519" y="40147"/>
                    <a:pt x="47118" y="32152"/>
                    <a:pt x="47168" y="24207"/>
                  </a:cubicBezTo>
                  <a:cubicBezTo>
                    <a:pt x="47193" y="16237"/>
                    <a:pt x="47269" y="8292"/>
                    <a:pt x="47419" y="347"/>
                  </a:cubicBezTo>
                  <a:cubicBezTo>
                    <a:pt x="47434" y="118"/>
                    <a:pt x="47263" y="0"/>
                    <a:pt x="47088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6" name="Google Shape;2926;p67"/>
            <p:cNvSpPr/>
            <p:nvPr/>
          </p:nvSpPr>
          <p:spPr>
            <a:xfrm>
              <a:off x="1505775" y="444875"/>
              <a:ext cx="1157925" cy="1185100"/>
            </a:xfrm>
            <a:custGeom>
              <a:rect b="b" l="l" r="r" t="t"/>
              <a:pathLst>
                <a:path extrusionOk="0" h="47404" w="46317">
                  <a:moveTo>
                    <a:pt x="19694" y="12839"/>
                  </a:moveTo>
                  <a:cubicBezTo>
                    <a:pt x="25666" y="12839"/>
                    <a:pt x="31640" y="12924"/>
                    <a:pt x="37606" y="12924"/>
                  </a:cubicBezTo>
                  <a:cubicBezTo>
                    <a:pt x="38998" y="12924"/>
                    <a:pt x="40389" y="12919"/>
                    <a:pt x="41780" y="12908"/>
                  </a:cubicBezTo>
                  <a:cubicBezTo>
                    <a:pt x="42031" y="12908"/>
                    <a:pt x="42031" y="13309"/>
                    <a:pt x="41780" y="13309"/>
                  </a:cubicBezTo>
                  <a:cubicBezTo>
                    <a:pt x="40353" y="13295"/>
                    <a:pt x="38925" y="13288"/>
                    <a:pt x="37497" y="13288"/>
                  </a:cubicBezTo>
                  <a:cubicBezTo>
                    <a:pt x="30111" y="13288"/>
                    <a:pt x="22711" y="13452"/>
                    <a:pt x="15319" y="13452"/>
                  </a:cubicBezTo>
                  <a:cubicBezTo>
                    <a:pt x="11840" y="13452"/>
                    <a:pt x="8362" y="13415"/>
                    <a:pt x="4888" y="13309"/>
                  </a:cubicBezTo>
                  <a:cubicBezTo>
                    <a:pt x="4763" y="13309"/>
                    <a:pt x="4763" y="13109"/>
                    <a:pt x="4888" y="13109"/>
                  </a:cubicBezTo>
                  <a:cubicBezTo>
                    <a:pt x="9817" y="12897"/>
                    <a:pt x="14755" y="12839"/>
                    <a:pt x="19694" y="12839"/>
                  </a:cubicBezTo>
                  <a:close/>
                  <a:moveTo>
                    <a:pt x="41778" y="16165"/>
                  </a:moveTo>
                  <a:cubicBezTo>
                    <a:pt x="42081" y="16165"/>
                    <a:pt x="42073" y="16643"/>
                    <a:pt x="41755" y="16667"/>
                  </a:cubicBezTo>
                  <a:cubicBezTo>
                    <a:pt x="33336" y="16859"/>
                    <a:pt x="24820" y="17221"/>
                    <a:pt x="16342" y="17221"/>
                  </a:cubicBezTo>
                  <a:cubicBezTo>
                    <a:pt x="12630" y="17221"/>
                    <a:pt x="8925" y="17151"/>
                    <a:pt x="5239" y="16968"/>
                  </a:cubicBezTo>
                  <a:cubicBezTo>
                    <a:pt x="5113" y="16968"/>
                    <a:pt x="5113" y="16793"/>
                    <a:pt x="5239" y="16793"/>
                  </a:cubicBezTo>
                  <a:cubicBezTo>
                    <a:pt x="17369" y="16166"/>
                    <a:pt x="29625" y="16467"/>
                    <a:pt x="41755" y="16166"/>
                  </a:cubicBezTo>
                  <a:cubicBezTo>
                    <a:pt x="41763" y="16166"/>
                    <a:pt x="41771" y="16165"/>
                    <a:pt x="41778" y="16165"/>
                  </a:cubicBezTo>
                  <a:close/>
                  <a:moveTo>
                    <a:pt x="30937" y="19611"/>
                  </a:moveTo>
                  <a:cubicBezTo>
                    <a:pt x="34361" y="19611"/>
                    <a:pt x="37787" y="19640"/>
                    <a:pt x="41204" y="19725"/>
                  </a:cubicBezTo>
                  <a:cubicBezTo>
                    <a:pt x="41505" y="19750"/>
                    <a:pt x="41505" y="20201"/>
                    <a:pt x="41204" y="20201"/>
                  </a:cubicBezTo>
                  <a:cubicBezTo>
                    <a:pt x="36567" y="20163"/>
                    <a:pt x="31916" y="20110"/>
                    <a:pt x="27273" y="20110"/>
                  </a:cubicBezTo>
                  <a:cubicBezTo>
                    <a:pt x="25867" y="20110"/>
                    <a:pt x="24462" y="20114"/>
                    <a:pt x="23058" y="20126"/>
                  </a:cubicBezTo>
                  <a:cubicBezTo>
                    <a:pt x="18090" y="20167"/>
                    <a:pt x="13089" y="20446"/>
                    <a:pt x="8109" y="20446"/>
                  </a:cubicBezTo>
                  <a:cubicBezTo>
                    <a:pt x="7034" y="20446"/>
                    <a:pt x="5960" y="20433"/>
                    <a:pt x="4888" y="20402"/>
                  </a:cubicBezTo>
                  <a:cubicBezTo>
                    <a:pt x="4737" y="20402"/>
                    <a:pt x="4763" y="20176"/>
                    <a:pt x="4888" y="20176"/>
                  </a:cubicBezTo>
                  <a:cubicBezTo>
                    <a:pt x="10903" y="19575"/>
                    <a:pt x="17018" y="19700"/>
                    <a:pt x="23058" y="19650"/>
                  </a:cubicBezTo>
                  <a:cubicBezTo>
                    <a:pt x="25681" y="19628"/>
                    <a:pt x="28309" y="19611"/>
                    <a:pt x="30937" y="19611"/>
                  </a:cubicBezTo>
                  <a:close/>
                  <a:moveTo>
                    <a:pt x="29043" y="23158"/>
                  </a:moveTo>
                  <a:cubicBezTo>
                    <a:pt x="32026" y="23158"/>
                    <a:pt x="35010" y="23162"/>
                    <a:pt x="37992" y="23162"/>
                  </a:cubicBezTo>
                  <a:cubicBezTo>
                    <a:pt x="39330" y="23162"/>
                    <a:pt x="40668" y="23161"/>
                    <a:pt x="42006" y="23159"/>
                  </a:cubicBezTo>
                  <a:cubicBezTo>
                    <a:pt x="42013" y="23158"/>
                    <a:pt x="42021" y="23158"/>
                    <a:pt x="42028" y="23158"/>
                  </a:cubicBezTo>
                  <a:cubicBezTo>
                    <a:pt x="42357" y="23158"/>
                    <a:pt x="42349" y="23710"/>
                    <a:pt x="42006" y="23710"/>
                  </a:cubicBezTo>
                  <a:cubicBezTo>
                    <a:pt x="33957" y="23743"/>
                    <a:pt x="25897" y="23862"/>
                    <a:pt x="17848" y="23862"/>
                  </a:cubicBezTo>
                  <a:cubicBezTo>
                    <a:pt x="13641" y="23862"/>
                    <a:pt x="9437" y="23830"/>
                    <a:pt x="5239" y="23735"/>
                  </a:cubicBezTo>
                  <a:cubicBezTo>
                    <a:pt x="5038" y="23735"/>
                    <a:pt x="5063" y="23459"/>
                    <a:pt x="5239" y="23434"/>
                  </a:cubicBezTo>
                  <a:cubicBezTo>
                    <a:pt x="13159" y="23191"/>
                    <a:pt x="21101" y="23158"/>
                    <a:pt x="29043" y="23158"/>
                  </a:cubicBezTo>
                  <a:close/>
                  <a:moveTo>
                    <a:pt x="41678" y="26667"/>
                  </a:moveTo>
                  <a:cubicBezTo>
                    <a:pt x="41981" y="26667"/>
                    <a:pt x="41973" y="27144"/>
                    <a:pt x="41655" y="27144"/>
                  </a:cubicBezTo>
                  <a:cubicBezTo>
                    <a:pt x="33375" y="27482"/>
                    <a:pt x="25039" y="27820"/>
                    <a:pt x="16714" y="27820"/>
                  </a:cubicBezTo>
                  <a:cubicBezTo>
                    <a:pt x="12691" y="27820"/>
                    <a:pt x="8672" y="27741"/>
                    <a:pt x="4662" y="27545"/>
                  </a:cubicBezTo>
                  <a:cubicBezTo>
                    <a:pt x="4462" y="27545"/>
                    <a:pt x="4462" y="27219"/>
                    <a:pt x="4662" y="27219"/>
                  </a:cubicBezTo>
                  <a:cubicBezTo>
                    <a:pt x="16993" y="27018"/>
                    <a:pt x="29324" y="27194"/>
                    <a:pt x="41655" y="26668"/>
                  </a:cubicBezTo>
                  <a:cubicBezTo>
                    <a:pt x="41663" y="26667"/>
                    <a:pt x="41671" y="26667"/>
                    <a:pt x="41678" y="26667"/>
                  </a:cubicBezTo>
                  <a:close/>
                  <a:moveTo>
                    <a:pt x="31837" y="30448"/>
                  </a:moveTo>
                  <a:cubicBezTo>
                    <a:pt x="35001" y="30448"/>
                    <a:pt x="38165" y="30457"/>
                    <a:pt x="41329" y="30477"/>
                  </a:cubicBezTo>
                  <a:cubicBezTo>
                    <a:pt x="41605" y="30477"/>
                    <a:pt x="41605" y="30928"/>
                    <a:pt x="41329" y="30928"/>
                  </a:cubicBezTo>
                  <a:cubicBezTo>
                    <a:pt x="33886" y="31036"/>
                    <a:pt x="26444" y="31087"/>
                    <a:pt x="19001" y="31087"/>
                  </a:cubicBezTo>
                  <a:cubicBezTo>
                    <a:pt x="14338" y="31087"/>
                    <a:pt x="9676" y="31067"/>
                    <a:pt x="5013" y="31028"/>
                  </a:cubicBezTo>
                  <a:cubicBezTo>
                    <a:pt x="4763" y="31028"/>
                    <a:pt x="4763" y="30678"/>
                    <a:pt x="5013" y="30653"/>
                  </a:cubicBezTo>
                  <a:cubicBezTo>
                    <a:pt x="13954" y="30523"/>
                    <a:pt x="22895" y="30448"/>
                    <a:pt x="31837" y="30448"/>
                  </a:cubicBezTo>
                  <a:close/>
                  <a:moveTo>
                    <a:pt x="41079" y="33485"/>
                  </a:moveTo>
                  <a:cubicBezTo>
                    <a:pt x="41429" y="33485"/>
                    <a:pt x="41429" y="34011"/>
                    <a:pt x="41079" y="34011"/>
                  </a:cubicBezTo>
                  <a:cubicBezTo>
                    <a:pt x="29149" y="34136"/>
                    <a:pt x="17194" y="34387"/>
                    <a:pt x="5239" y="34487"/>
                  </a:cubicBezTo>
                  <a:cubicBezTo>
                    <a:pt x="4938" y="34487"/>
                    <a:pt x="4938" y="34036"/>
                    <a:pt x="5239" y="34036"/>
                  </a:cubicBezTo>
                  <a:cubicBezTo>
                    <a:pt x="17169" y="33660"/>
                    <a:pt x="29149" y="33560"/>
                    <a:pt x="41079" y="33485"/>
                  </a:cubicBezTo>
                  <a:close/>
                  <a:moveTo>
                    <a:pt x="41079" y="36617"/>
                  </a:moveTo>
                  <a:cubicBezTo>
                    <a:pt x="41404" y="36617"/>
                    <a:pt x="41404" y="37094"/>
                    <a:pt x="41079" y="37094"/>
                  </a:cubicBezTo>
                  <a:cubicBezTo>
                    <a:pt x="30993" y="37304"/>
                    <a:pt x="20855" y="37549"/>
                    <a:pt x="10738" y="37549"/>
                  </a:cubicBezTo>
                  <a:cubicBezTo>
                    <a:pt x="8787" y="37549"/>
                    <a:pt x="6837" y="37540"/>
                    <a:pt x="4888" y="37520"/>
                  </a:cubicBezTo>
                  <a:cubicBezTo>
                    <a:pt x="4612" y="37520"/>
                    <a:pt x="4612" y="37094"/>
                    <a:pt x="4888" y="37094"/>
                  </a:cubicBezTo>
                  <a:cubicBezTo>
                    <a:pt x="16943" y="36693"/>
                    <a:pt x="29023" y="36668"/>
                    <a:pt x="41079" y="36617"/>
                  </a:cubicBezTo>
                  <a:close/>
                  <a:moveTo>
                    <a:pt x="35737" y="40152"/>
                  </a:moveTo>
                  <a:cubicBezTo>
                    <a:pt x="37600" y="40152"/>
                    <a:pt x="39464" y="40188"/>
                    <a:pt x="41329" y="40277"/>
                  </a:cubicBezTo>
                  <a:cubicBezTo>
                    <a:pt x="41722" y="40301"/>
                    <a:pt x="41730" y="40904"/>
                    <a:pt x="41352" y="40904"/>
                  </a:cubicBezTo>
                  <a:cubicBezTo>
                    <a:pt x="41345" y="40904"/>
                    <a:pt x="41337" y="40904"/>
                    <a:pt x="41329" y="40903"/>
                  </a:cubicBezTo>
                  <a:cubicBezTo>
                    <a:pt x="39822" y="40831"/>
                    <a:pt x="38312" y="40801"/>
                    <a:pt x="36801" y="40801"/>
                  </a:cubicBezTo>
                  <a:cubicBezTo>
                    <a:pt x="29527" y="40801"/>
                    <a:pt x="22222" y="41492"/>
                    <a:pt x="14950" y="41492"/>
                  </a:cubicBezTo>
                  <a:cubicBezTo>
                    <a:pt x="11629" y="41492"/>
                    <a:pt x="8314" y="41348"/>
                    <a:pt x="5013" y="40928"/>
                  </a:cubicBezTo>
                  <a:cubicBezTo>
                    <a:pt x="4813" y="40903"/>
                    <a:pt x="4788" y="40602"/>
                    <a:pt x="5013" y="40602"/>
                  </a:cubicBezTo>
                  <a:cubicBezTo>
                    <a:pt x="7338" y="40747"/>
                    <a:pt x="9660" y="40802"/>
                    <a:pt x="11980" y="40802"/>
                  </a:cubicBezTo>
                  <a:cubicBezTo>
                    <a:pt x="19905" y="40802"/>
                    <a:pt x="27810" y="40152"/>
                    <a:pt x="35737" y="40152"/>
                  </a:cubicBezTo>
                  <a:close/>
                  <a:moveTo>
                    <a:pt x="44312" y="1"/>
                  </a:moveTo>
                  <a:lnTo>
                    <a:pt x="44312" y="1"/>
                  </a:lnTo>
                  <a:cubicBezTo>
                    <a:pt x="44756" y="1147"/>
                    <a:pt x="43804" y="2402"/>
                    <a:pt x="42575" y="2402"/>
                  </a:cubicBezTo>
                  <a:cubicBezTo>
                    <a:pt x="42487" y="2402"/>
                    <a:pt x="42397" y="2395"/>
                    <a:pt x="42307" y="2382"/>
                  </a:cubicBezTo>
                  <a:cubicBezTo>
                    <a:pt x="41329" y="2231"/>
                    <a:pt x="40652" y="1103"/>
                    <a:pt x="41079" y="377"/>
                  </a:cubicBezTo>
                  <a:cubicBezTo>
                    <a:pt x="40778" y="352"/>
                    <a:pt x="40477" y="327"/>
                    <a:pt x="40176" y="251"/>
                  </a:cubicBezTo>
                  <a:lnTo>
                    <a:pt x="40176" y="251"/>
                  </a:lnTo>
                  <a:cubicBezTo>
                    <a:pt x="40445" y="1132"/>
                    <a:pt x="39783" y="2108"/>
                    <a:pt x="38796" y="2108"/>
                  </a:cubicBezTo>
                  <a:cubicBezTo>
                    <a:pt x="38772" y="2108"/>
                    <a:pt x="38747" y="2107"/>
                    <a:pt x="38723" y="2106"/>
                  </a:cubicBezTo>
                  <a:cubicBezTo>
                    <a:pt x="37670" y="2056"/>
                    <a:pt x="37144" y="1078"/>
                    <a:pt x="37394" y="201"/>
                  </a:cubicBezTo>
                  <a:lnTo>
                    <a:pt x="37394" y="201"/>
                  </a:lnTo>
                  <a:cubicBezTo>
                    <a:pt x="37094" y="226"/>
                    <a:pt x="36768" y="251"/>
                    <a:pt x="36467" y="276"/>
                  </a:cubicBezTo>
                  <a:cubicBezTo>
                    <a:pt x="36764" y="1168"/>
                    <a:pt x="36131" y="2232"/>
                    <a:pt x="35075" y="2232"/>
                  </a:cubicBezTo>
                  <a:cubicBezTo>
                    <a:pt x="35063" y="2232"/>
                    <a:pt x="35051" y="2232"/>
                    <a:pt x="35038" y="2231"/>
                  </a:cubicBezTo>
                  <a:cubicBezTo>
                    <a:pt x="33885" y="2231"/>
                    <a:pt x="33334" y="1103"/>
                    <a:pt x="33685" y="151"/>
                  </a:cubicBezTo>
                  <a:cubicBezTo>
                    <a:pt x="33334" y="126"/>
                    <a:pt x="33008" y="101"/>
                    <a:pt x="32657" y="76"/>
                  </a:cubicBezTo>
                  <a:lnTo>
                    <a:pt x="32657" y="76"/>
                  </a:lnTo>
                  <a:cubicBezTo>
                    <a:pt x="33134" y="1053"/>
                    <a:pt x="32557" y="2332"/>
                    <a:pt x="31329" y="2432"/>
                  </a:cubicBezTo>
                  <a:cubicBezTo>
                    <a:pt x="31292" y="2434"/>
                    <a:pt x="31255" y="2435"/>
                    <a:pt x="31218" y="2435"/>
                  </a:cubicBezTo>
                  <a:cubicBezTo>
                    <a:pt x="30032" y="2435"/>
                    <a:pt x="29335" y="1272"/>
                    <a:pt x="29675" y="226"/>
                  </a:cubicBezTo>
                  <a:lnTo>
                    <a:pt x="28522" y="226"/>
                  </a:lnTo>
                  <a:cubicBezTo>
                    <a:pt x="29124" y="928"/>
                    <a:pt x="28622" y="2131"/>
                    <a:pt x="27645" y="2382"/>
                  </a:cubicBezTo>
                  <a:cubicBezTo>
                    <a:pt x="27522" y="2407"/>
                    <a:pt x="27391" y="2420"/>
                    <a:pt x="27258" y="2420"/>
                  </a:cubicBezTo>
                  <a:cubicBezTo>
                    <a:pt x="26740" y="2420"/>
                    <a:pt x="26179" y="2224"/>
                    <a:pt x="25840" y="1805"/>
                  </a:cubicBezTo>
                  <a:cubicBezTo>
                    <a:pt x="25439" y="1304"/>
                    <a:pt x="25590" y="753"/>
                    <a:pt x="25840" y="226"/>
                  </a:cubicBezTo>
                  <a:lnTo>
                    <a:pt x="25840" y="226"/>
                  </a:lnTo>
                  <a:cubicBezTo>
                    <a:pt x="25389" y="301"/>
                    <a:pt x="24938" y="301"/>
                    <a:pt x="24462" y="327"/>
                  </a:cubicBezTo>
                  <a:cubicBezTo>
                    <a:pt x="24788" y="1078"/>
                    <a:pt x="23885" y="2181"/>
                    <a:pt x="23008" y="2206"/>
                  </a:cubicBezTo>
                  <a:cubicBezTo>
                    <a:pt x="22985" y="2207"/>
                    <a:pt x="22963" y="2208"/>
                    <a:pt x="22941" y="2208"/>
                  </a:cubicBezTo>
                  <a:cubicBezTo>
                    <a:pt x="21909" y="2208"/>
                    <a:pt x="21412" y="1085"/>
                    <a:pt x="21755" y="226"/>
                  </a:cubicBezTo>
                  <a:cubicBezTo>
                    <a:pt x="21379" y="226"/>
                    <a:pt x="21028" y="226"/>
                    <a:pt x="20652" y="201"/>
                  </a:cubicBezTo>
                  <a:lnTo>
                    <a:pt x="20652" y="201"/>
                  </a:lnTo>
                  <a:cubicBezTo>
                    <a:pt x="21053" y="1078"/>
                    <a:pt x="20552" y="2181"/>
                    <a:pt x="19474" y="2256"/>
                  </a:cubicBezTo>
                  <a:cubicBezTo>
                    <a:pt x="19438" y="2259"/>
                    <a:pt x="19401" y="2260"/>
                    <a:pt x="19366" y="2260"/>
                  </a:cubicBezTo>
                  <a:cubicBezTo>
                    <a:pt x="18210" y="2260"/>
                    <a:pt x="17632" y="1099"/>
                    <a:pt x="18021" y="126"/>
                  </a:cubicBezTo>
                  <a:cubicBezTo>
                    <a:pt x="17519" y="126"/>
                    <a:pt x="17018" y="126"/>
                    <a:pt x="16542" y="101"/>
                  </a:cubicBezTo>
                  <a:lnTo>
                    <a:pt x="16542" y="101"/>
                  </a:lnTo>
                  <a:cubicBezTo>
                    <a:pt x="17093" y="928"/>
                    <a:pt x="16717" y="2231"/>
                    <a:pt x="15565" y="2382"/>
                  </a:cubicBezTo>
                  <a:cubicBezTo>
                    <a:pt x="15459" y="2398"/>
                    <a:pt x="15360" y="2406"/>
                    <a:pt x="15265" y="2406"/>
                  </a:cubicBezTo>
                  <a:cubicBezTo>
                    <a:pt x="14075" y="2406"/>
                    <a:pt x="13722" y="1153"/>
                    <a:pt x="14186" y="201"/>
                  </a:cubicBezTo>
                  <a:lnTo>
                    <a:pt x="14186" y="201"/>
                  </a:lnTo>
                  <a:cubicBezTo>
                    <a:pt x="14019" y="210"/>
                    <a:pt x="13852" y="212"/>
                    <a:pt x="13686" y="212"/>
                  </a:cubicBezTo>
                  <a:cubicBezTo>
                    <a:pt x="13353" y="212"/>
                    <a:pt x="13025" y="201"/>
                    <a:pt x="12707" y="201"/>
                  </a:cubicBezTo>
                  <a:cubicBezTo>
                    <a:pt x="12958" y="602"/>
                    <a:pt x="13008" y="1129"/>
                    <a:pt x="12808" y="1580"/>
                  </a:cubicBezTo>
                  <a:cubicBezTo>
                    <a:pt x="12587" y="2109"/>
                    <a:pt x="12056" y="2425"/>
                    <a:pt x="11505" y="2425"/>
                  </a:cubicBezTo>
                  <a:cubicBezTo>
                    <a:pt x="11430" y="2425"/>
                    <a:pt x="11354" y="2419"/>
                    <a:pt x="11279" y="2407"/>
                  </a:cubicBezTo>
                  <a:cubicBezTo>
                    <a:pt x="10627" y="2332"/>
                    <a:pt x="10076" y="1830"/>
                    <a:pt x="10001" y="1179"/>
                  </a:cubicBezTo>
                  <a:cubicBezTo>
                    <a:pt x="9976" y="803"/>
                    <a:pt x="10101" y="452"/>
                    <a:pt x="10352" y="201"/>
                  </a:cubicBezTo>
                  <a:lnTo>
                    <a:pt x="10352" y="201"/>
                  </a:lnTo>
                  <a:cubicBezTo>
                    <a:pt x="9900" y="276"/>
                    <a:pt x="9474" y="301"/>
                    <a:pt x="9048" y="301"/>
                  </a:cubicBezTo>
                  <a:cubicBezTo>
                    <a:pt x="9299" y="778"/>
                    <a:pt x="9299" y="1379"/>
                    <a:pt x="9073" y="1855"/>
                  </a:cubicBezTo>
                  <a:cubicBezTo>
                    <a:pt x="8811" y="2380"/>
                    <a:pt x="8262" y="2676"/>
                    <a:pt x="7693" y="2676"/>
                  </a:cubicBezTo>
                  <a:cubicBezTo>
                    <a:pt x="7610" y="2676"/>
                    <a:pt x="7527" y="2670"/>
                    <a:pt x="7444" y="2657"/>
                  </a:cubicBezTo>
                  <a:cubicBezTo>
                    <a:pt x="6793" y="2557"/>
                    <a:pt x="6291" y="2081"/>
                    <a:pt x="6241" y="1404"/>
                  </a:cubicBezTo>
                  <a:cubicBezTo>
                    <a:pt x="6191" y="1003"/>
                    <a:pt x="6367" y="502"/>
                    <a:pt x="6667" y="226"/>
                  </a:cubicBezTo>
                  <a:lnTo>
                    <a:pt x="6667" y="226"/>
                  </a:lnTo>
                  <a:cubicBezTo>
                    <a:pt x="6520" y="233"/>
                    <a:pt x="6370" y="236"/>
                    <a:pt x="6220" y="236"/>
                  </a:cubicBezTo>
                  <a:cubicBezTo>
                    <a:pt x="5809" y="236"/>
                    <a:pt x="5392" y="213"/>
                    <a:pt x="4988" y="176"/>
                  </a:cubicBezTo>
                  <a:lnTo>
                    <a:pt x="4988" y="176"/>
                  </a:lnTo>
                  <a:cubicBezTo>
                    <a:pt x="5765" y="1003"/>
                    <a:pt x="5189" y="2532"/>
                    <a:pt x="3961" y="2607"/>
                  </a:cubicBezTo>
                  <a:cubicBezTo>
                    <a:pt x="3896" y="2614"/>
                    <a:pt x="3830" y="2617"/>
                    <a:pt x="3763" y="2617"/>
                  </a:cubicBezTo>
                  <a:cubicBezTo>
                    <a:pt x="3085" y="2617"/>
                    <a:pt x="2350" y="2273"/>
                    <a:pt x="2031" y="1680"/>
                  </a:cubicBezTo>
                  <a:cubicBezTo>
                    <a:pt x="1855" y="1354"/>
                    <a:pt x="1855" y="953"/>
                    <a:pt x="2006" y="652"/>
                  </a:cubicBezTo>
                  <a:lnTo>
                    <a:pt x="2006" y="652"/>
                  </a:lnTo>
                  <a:cubicBezTo>
                    <a:pt x="1790" y="699"/>
                    <a:pt x="1561" y="718"/>
                    <a:pt x="1329" y="718"/>
                  </a:cubicBezTo>
                  <a:cubicBezTo>
                    <a:pt x="941" y="718"/>
                    <a:pt x="547" y="665"/>
                    <a:pt x="201" y="602"/>
                  </a:cubicBezTo>
                  <a:lnTo>
                    <a:pt x="176" y="602"/>
                  </a:lnTo>
                  <a:cubicBezTo>
                    <a:pt x="527" y="6166"/>
                    <a:pt x="652" y="11755"/>
                    <a:pt x="652" y="17369"/>
                  </a:cubicBezTo>
                  <a:cubicBezTo>
                    <a:pt x="652" y="27369"/>
                    <a:pt x="251" y="37419"/>
                    <a:pt x="1" y="47369"/>
                  </a:cubicBezTo>
                  <a:cubicBezTo>
                    <a:pt x="1877" y="47360"/>
                    <a:pt x="3753" y="47357"/>
                    <a:pt x="5629" y="47357"/>
                  </a:cubicBezTo>
                  <a:cubicBezTo>
                    <a:pt x="12383" y="47357"/>
                    <a:pt x="19133" y="47403"/>
                    <a:pt x="25885" y="47403"/>
                  </a:cubicBezTo>
                  <a:cubicBezTo>
                    <a:pt x="32660" y="47403"/>
                    <a:pt x="39436" y="47356"/>
                    <a:pt x="46216" y="47169"/>
                  </a:cubicBezTo>
                  <a:cubicBezTo>
                    <a:pt x="46241" y="47169"/>
                    <a:pt x="46267" y="47194"/>
                    <a:pt x="46317" y="47194"/>
                  </a:cubicBezTo>
                  <a:cubicBezTo>
                    <a:pt x="45815" y="39349"/>
                    <a:pt x="46116" y="31379"/>
                    <a:pt x="46091" y="23510"/>
                  </a:cubicBezTo>
                  <a:cubicBezTo>
                    <a:pt x="46066" y="15690"/>
                    <a:pt x="46116" y="7870"/>
                    <a:pt x="46166" y="51"/>
                  </a:cubicBezTo>
                  <a:lnTo>
                    <a:pt x="46166" y="51"/>
                  </a:lnTo>
                  <a:cubicBezTo>
                    <a:pt x="45946" y="60"/>
                    <a:pt x="45723" y="66"/>
                    <a:pt x="45497" y="66"/>
                  </a:cubicBezTo>
                  <a:cubicBezTo>
                    <a:pt x="45106" y="66"/>
                    <a:pt x="44709" y="48"/>
                    <a:pt x="443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7" name="Google Shape;2927;p67"/>
            <p:cNvSpPr/>
            <p:nvPr/>
          </p:nvSpPr>
          <p:spPr>
            <a:xfrm>
              <a:off x="1631725" y="1023800"/>
              <a:ext cx="932975" cy="17650"/>
            </a:xfrm>
            <a:custGeom>
              <a:rect b="b" l="l" r="r" t="t"/>
              <a:pathLst>
                <a:path extrusionOk="0" h="706" w="37319">
                  <a:moveTo>
                    <a:pt x="24005" y="1"/>
                  </a:moveTo>
                  <a:cubicBezTo>
                    <a:pt x="16063" y="1"/>
                    <a:pt x="8121" y="34"/>
                    <a:pt x="201" y="277"/>
                  </a:cubicBezTo>
                  <a:cubicBezTo>
                    <a:pt x="25" y="302"/>
                    <a:pt x="0" y="578"/>
                    <a:pt x="201" y="578"/>
                  </a:cubicBezTo>
                  <a:cubicBezTo>
                    <a:pt x="4399" y="673"/>
                    <a:pt x="8603" y="705"/>
                    <a:pt x="12810" y="705"/>
                  </a:cubicBezTo>
                  <a:cubicBezTo>
                    <a:pt x="20859" y="705"/>
                    <a:pt x="28919" y="586"/>
                    <a:pt x="36968" y="553"/>
                  </a:cubicBezTo>
                  <a:cubicBezTo>
                    <a:pt x="37311" y="553"/>
                    <a:pt x="37319" y="1"/>
                    <a:pt x="36990" y="1"/>
                  </a:cubicBezTo>
                  <a:cubicBezTo>
                    <a:pt x="36983" y="1"/>
                    <a:pt x="36975" y="1"/>
                    <a:pt x="36968" y="2"/>
                  </a:cubicBezTo>
                  <a:cubicBezTo>
                    <a:pt x="35630" y="4"/>
                    <a:pt x="34292" y="5"/>
                    <a:pt x="32954" y="5"/>
                  </a:cubicBezTo>
                  <a:cubicBezTo>
                    <a:pt x="29972" y="5"/>
                    <a:pt x="26988" y="1"/>
                    <a:pt x="24005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8" name="Google Shape;2928;p67"/>
            <p:cNvSpPr/>
            <p:nvPr/>
          </p:nvSpPr>
          <p:spPr>
            <a:xfrm>
              <a:off x="1633600" y="849000"/>
              <a:ext cx="924200" cy="26400"/>
            </a:xfrm>
            <a:custGeom>
              <a:rect b="b" l="l" r="r" t="t"/>
              <a:pathLst>
                <a:path extrusionOk="0" h="1056" w="36968">
                  <a:moveTo>
                    <a:pt x="36665" y="0"/>
                  </a:moveTo>
                  <a:cubicBezTo>
                    <a:pt x="36658" y="0"/>
                    <a:pt x="36650" y="1"/>
                    <a:pt x="36642" y="1"/>
                  </a:cubicBezTo>
                  <a:cubicBezTo>
                    <a:pt x="24512" y="302"/>
                    <a:pt x="12256" y="1"/>
                    <a:pt x="126" y="628"/>
                  </a:cubicBezTo>
                  <a:cubicBezTo>
                    <a:pt x="0" y="628"/>
                    <a:pt x="0" y="803"/>
                    <a:pt x="126" y="803"/>
                  </a:cubicBezTo>
                  <a:cubicBezTo>
                    <a:pt x="3812" y="986"/>
                    <a:pt x="7517" y="1056"/>
                    <a:pt x="11229" y="1056"/>
                  </a:cubicBezTo>
                  <a:cubicBezTo>
                    <a:pt x="19707" y="1056"/>
                    <a:pt x="28223" y="694"/>
                    <a:pt x="36642" y="502"/>
                  </a:cubicBezTo>
                  <a:cubicBezTo>
                    <a:pt x="36960" y="478"/>
                    <a:pt x="36968" y="0"/>
                    <a:pt x="36665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9" name="Google Shape;2929;p67"/>
            <p:cNvSpPr/>
            <p:nvPr/>
          </p:nvSpPr>
          <p:spPr>
            <a:xfrm>
              <a:off x="1624825" y="765850"/>
              <a:ext cx="931725" cy="15325"/>
            </a:xfrm>
            <a:custGeom>
              <a:rect b="b" l="l" r="r" t="t"/>
              <a:pathLst>
                <a:path extrusionOk="0" h="613" w="37269">
                  <a:moveTo>
                    <a:pt x="14932" y="0"/>
                  </a:moveTo>
                  <a:cubicBezTo>
                    <a:pt x="9993" y="0"/>
                    <a:pt x="5055" y="58"/>
                    <a:pt x="126" y="270"/>
                  </a:cubicBezTo>
                  <a:cubicBezTo>
                    <a:pt x="1" y="270"/>
                    <a:pt x="1" y="470"/>
                    <a:pt x="126" y="470"/>
                  </a:cubicBezTo>
                  <a:cubicBezTo>
                    <a:pt x="3600" y="576"/>
                    <a:pt x="7078" y="613"/>
                    <a:pt x="10557" y="613"/>
                  </a:cubicBezTo>
                  <a:cubicBezTo>
                    <a:pt x="17949" y="613"/>
                    <a:pt x="25349" y="449"/>
                    <a:pt x="32735" y="449"/>
                  </a:cubicBezTo>
                  <a:cubicBezTo>
                    <a:pt x="34163" y="449"/>
                    <a:pt x="35591" y="456"/>
                    <a:pt x="37018" y="470"/>
                  </a:cubicBezTo>
                  <a:cubicBezTo>
                    <a:pt x="37269" y="470"/>
                    <a:pt x="37269" y="69"/>
                    <a:pt x="37018" y="69"/>
                  </a:cubicBezTo>
                  <a:cubicBezTo>
                    <a:pt x="35627" y="80"/>
                    <a:pt x="34236" y="85"/>
                    <a:pt x="32844" y="85"/>
                  </a:cubicBezTo>
                  <a:cubicBezTo>
                    <a:pt x="26878" y="85"/>
                    <a:pt x="20904" y="0"/>
                    <a:pt x="14932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0" name="Google Shape;2930;p67"/>
            <p:cNvSpPr/>
            <p:nvPr/>
          </p:nvSpPr>
          <p:spPr>
            <a:xfrm>
              <a:off x="1617300" y="1111525"/>
              <a:ext cx="938000" cy="28850"/>
            </a:xfrm>
            <a:custGeom>
              <a:rect b="b" l="l" r="r" t="t"/>
              <a:pathLst>
                <a:path extrusionOk="0" h="1154" w="37520">
                  <a:moveTo>
                    <a:pt x="37217" y="1"/>
                  </a:moveTo>
                  <a:cubicBezTo>
                    <a:pt x="37210" y="1"/>
                    <a:pt x="37202" y="1"/>
                    <a:pt x="37194" y="2"/>
                  </a:cubicBezTo>
                  <a:cubicBezTo>
                    <a:pt x="24863" y="528"/>
                    <a:pt x="12532" y="352"/>
                    <a:pt x="201" y="553"/>
                  </a:cubicBezTo>
                  <a:cubicBezTo>
                    <a:pt x="1" y="553"/>
                    <a:pt x="1" y="879"/>
                    <a:pt x="201" y="879"/>
                  </a:cubicBezTo>
                  <a:cubicBezTo>
                    <a:pt x="4211" y="1075"/>
                    <a:pt x="8230" y="1154"/>
                    <a:pt x="12253" y="1154"/>
                  </a:cubicBezTo>
                  <a:cubicBezTo>
                    <a:pt x="20578" y="1154"/>
                    <a:pt x="28914" y="816"/>
                    <a:pt x="37194" y="478"/>
                  </a:cubicBezTo>
                  <a:cubicBezTo>
                    <a:pt x="37512" y="478"/>
                    <a:pt x="37520" y="1"/>
                    <a:pt x="37217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1" name="Google Shape;2931;p67"/>
            <p:cNvSpPr/>
            <p:nvPr/>
          </p:nvSpPr>
          <p:spPr>
            <a:xfrm>
              <a:off x="1624825" y="1206075"/>
              <a:ext cx="921075" cy="16000"/>
            </a:xfrm>
            <a:custGeom>
              <a:rect b="b" l="l" r="r" t="t"/>
              <a:pathLst>
                <a:path extrusionOk="0" h="640" w="36843">
                  <a:moveTo>
                    <a:pt x="27075" y="0"/>
                  </a:moveTo>
                  <a:cubicBezTo>
                    <a:pt x="18133" y="0"/>
                    <a:pt x="9192" y="75"/>
                    <a:pt x="251" y="205"/>
                  </a:cubicBezTo>
                  <a:cubicBezTo>
                    <a:pt x="1" y="230"/>
                    <a:pt x="1" y="580"/>
                    <a:pt x="251" y="580"/>
                  </a:cubicBezTo>
                  <a:cubicBezTo>
                    <a:pt x="4914" y="619"/>
                    <a:pt x="9576" y="639"/>
                    <a:pt x="14239" y="639"/>
                  </a:cubicBezTo>
                  <a:cubicBezTo>
                    <a:pt x="21682" y="639"/>
                    <a:pt x="29124" y="588"/>
                    <a:pt x="36567" y="480"/>
                  </a:cubicBezTo>
                  <a:cubicBezTo>
                    <a:pt x="36843" y="480"/>
                    <a:pt x="36843" y="29"/>
                    <a:pt x="36567" y="29"/>
                  </a:cubicBezTo>
                  <a:cubicBezTo>
                    <a:pt x="33403" y="9"/>
                    <a:pt x="30239" y="0"/>
                    <a:pt x="27075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2" name="Google Shape;2932;p67"/>
            <p:cNvSpPr/>
            <p:nvPr/>
          </p:nvSpPr>
          <p:spPr>
            <a:xfrm>
              <a:off x="1625450" y="1448675"/>
              <a:ext cx="923575" cy="33500"/>
            </a:xfrm>
            <a:custGeom>
              <a:rect b="b" l="l" r="r" t="t"/>
              <a:pathLst>
                <a:path extrusionOk="0" h="1340" w="36943">
                  <a:moveTo>
                    <a:pt x="30950" y="0"/>
                  </a:moveTo>
                  <a:cubicBezTo>
                    <a:pt x="23023" y="0"/>
                    <a:pt x="15118" y="650"/>
                    <a:pt x="7193" y="650"/>
                  </a:cubicBezTo>
                  <a:cubicBezTo>
                    <a:pt x="4873" y="650"/>
                    <a:pt x="2551" y="595"/>
                    <a:pt x="226" y="450"/>
                  </a:cubicBezTo>
                  <a:cubicBezTo>
                    <a:pt x="1" y="450"/>
                    <a:pt x="26" y="751"/>
                    <a:pt x="226" y="776"/>
                  </a:cubicBezTo>
                  <a:cubicBezTo>
                    <a:pt x="3527" y="1196"/>
                    <a:pt x="6842" y="1340"/>
                    <a:pt x="10163" y="1340"/>
                  </a:cubicBezTo>
                  <a:cubicBezTo>
                    <a:pt x="17435" y="1340"/>
                    <a:pt x="24740" y="649"/>
                    <a:pt x="32014" y="649"/>
                  </a:cubicBezTo>
                  <a:cubicBezTo>
                    <a:pt x="33525" y="649"/>
                    <a:pt x="35035" y="679"/>
                    <a:pt x="36542" y="751"/>
                  </a:cubicBezTo>
                  <a:cubicBezTo>
                    <a:pt x="36550" y="752"/>
                    <a:pt x="36558" y="752"/>
                    <a:pt x="36565" y="752"/>
                  </a:cubicBezTo>
                  <a:cubicBezTo>
                    <a:pt x="36943" y="752"/>
                    <a:pt x="36935" y="149"/>
                    <a:pt x="36542" y="125"/>
                  </a:cubicBezTo>
                  <a:cubicBezTo>
                    <a:pt x="34677" y="36"/>
                    <a:pt x="32813" y="0"/>
                    <a:pt x="30950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3" name="Google Shape;2933;p67"/>
            <p:cNvSpPr/>
            <p:nvPr/>
          </p:nvSpPr>
          <p:spPr>
            <a:xfrm>
              <a:off x="1624200" y="934225"/>
              <a:ext cx="919200" cy="21800"/>
            </a:xfrm>
            <a:custGeom>
              <a:rect b="b" l="l" r="r" t="t"/>
              <a:pathLst>
                <a:path extrusionOk="0" h="872" w="36768">
                  <a:moveTo>
                    <a:pt x="26200" y="37"/>
                  </a:moveTo>
                  <a:cubicBezTo>
                    <a:pt x="23572" y="37"/>
                    <a:pt x="20944" y="54"/>
                    <a:pt x="18321" y="76"/>
                  </a:cubicBezTo>
                  <a:cubicBezTo>
                    <a:pt x="12281" y="126"/>
                    <a:pt x="6166" y="1"/>
                    <a:pt x="151" y="602"/>
                  </a:cubicBezTo>
                  <a:cubicBezTo>
                    <a:pt x="26" y="602"/>
                    <a:pt x="0" y="828"/>
                    <a:pt x="151" y="828"/>
                  </a:cubicBezTo>
                  <a:cubicBezTo>
                    <a:pt x="1223" y="859"/>
                    <a:pt x="2297" y="872"/>
                    <a:pt x="3372" y="872"/>
                  </a:cubicBezTo>
                  <a:cubicBezTo>
                    <a:pt x="8352" y="872"/>
                    <a:pt x="13353" y="593"/>
                    <a:pt x="18321" y="552"/>
                  </a:cubicBezTo>
                  <a:cubicBezTo>
                    <a:pt x="19725" y="540"/>
                    <a:pt x="21130" y="536"/>
                    <a:pt x="22536" y="536"/>
                  </a:cubicBezTo>
                  <a:cubicBezTo>
                    <a:pt x="27179" y="536"/>
                    <a:pt x="31830" y="589"/>
                    <a:pt x="36467" y="627"/>
                  </a:cubicBezTo>
                  <a:cubicBezTo>
                    <a:pt x="36768" y="627"/>
                    <a:pt x="36768" y="176"/>
                    <a:pt x="36467" y="151"/>
                  </a:cubicBezTo>
                  <a:cubicBezTo>
                    <a:pt x="33050" y="66"/>
                    <a:pt x="29624" y="37"/>
                    <a:pt x="26200" y="37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4" name="Google Shape;2934;p67"/>
            <p:cNvSpPr/>
            <p:nvPr/>
          </p:nvSpPr>
          <p:spPr>
            <a:xfrm>
              <a:off x="1629200" y="1281975"/>
              <a:ext cx="912325" cy="25100"/>
            </a:xfrm>
            <a:custGeom>
              <a:rect b="b" l="l" r="r" t="t"/>
              <a:pathLst>
                <a:path extrusionOk="0" h="1004" w="36493">
                  <a:moveTo>
                    <a:pt x="36142" y="1"/>
                  </a:moveTo>
                  <a:cubicBezTo>
                    <a:pt x="24212" y="76"/>
                    <a:pt x="12232" y="176"/>
                    <a:pt x="302" y="552"/>
                  </a:cubicBezTo>
                  <a:cubicBezTo>
                    <a:pt x="1" y="552"/>
                    <a:pt x="1" y="1003"/>
                    <a:pt x="302" y="1003"/>
                  </a:cubicBezTo>
                  <a:cubicBezTo>
                    <a:pt x="12257" y="903"/>
                    <a:pt x="24212" y="652"/>
                    <a:pt x="36142" y="527"/>
                  </a:cubicBezTo>
                  <a:cubicBezTo>
                    <a:pt x="36492" y="527"/>
                    <a:pt x="36492" y="1"/>
                    <a:pt x="36142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5" name="Google Shape;2935;p67"/>
            <p:cNvSpPr/>
            <p:nvPr/>
          </p:nvSpPr>
          <p:spPr>
            <a:xfrm>
              <a:off x="1621075" y="1360300"/>
              <a:ext cx="919825" cy="23325"/>
            </a:xfrm>
            <a:custGeom>
              <a:rect b="b" l="l" r="r" t="t"/>
              <a:pathLst>
                <a:path extrusionOk="0" h="933" w="36793">
                  <a:moveTo>
                    <a:pt x="36467" y="0"/>
                  </a:moveTo>
                  <a:cubicBezTo>
                    <a:pt x="24411" y="51"/>
                    <a:pt x="12331" y="76"/>
                    <a:pt x="276" y="477"/>
                  </a:cubicBezTo>
                  <a:cubicBezTo>
                    <a:pt x="0" y="477"/>
                    <a:pt x="0" y="903"/>
                    <a:pt x="276" y="903"/>
                  </a:cubicBezTo>
                  <a:cubicBezTo>
                    <a:pt x="2225" y="923"/>
                    <a:pt x="4175" y="932"/>
                    <a:pt x="6126" y="932"/>
                  </a:cubicBezTo>
                  <a:cubicBezTo>
                    <a:pt x="16243" y="932"/>
                    <a:pt x="26381" y="687"/>
                    <a:pt x="36467" y="477"/>
                  </a:cubicBezTo>
                  <a:cubicBezTo>
                    <a:pt x="36792" y="477"/>
                    <a:pt x="36792" y="0"/>
                    <a:pt x="36467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36" name="Google Shape;2936;p67"/>
          <p:cNvGrpSpPr/>
          <p:nvPr/>
        </p:nvGrpSpPr>
        <p:grpSpPr>
          <a:xfrm rot="514806">
            <a:off x="454269" y="652813"/>
            <a:ext cx="1118061" cy="876421"/>
            <a:chOff x="378575" y="1776375"/>
            <a:chExt cx="737425" cy="578050"/>
          </a:xfrm>
        </p:grpSpPr>
        <p:sp>
          <p:nvSpPr>
            <p:cNvPr id="2937" name="Google Shape;2937;p67"/>
            <p:cNvSpPr/>
            <p:nvPr/>
          </p:nvSpPr>
          <p:spPr>
            <a:xfrm>
              <a:off x="378575" y="1776375"/>
              <a:ext cx="737425" cy="60825"/>
            </a:xfrm>
            <a:custGeom>
              <a:rect b="b" l="l" r="r" t="t"/>
              <a:pathLst>
                <a:path extrusionOk="0" h="2433" w="29497">
                  <a:moveTo>
                    <a:pt x="19316" y="1"/>
                  </a:moveTo>
                  <a:cubicBezTo>
                    <a:pt x="13215" y="1"/>
                    <a:pt x="7118" y="143"/>
                    <a:pt x="1024" y="432"/>
                  </a:cubicBezTo>
                  <a:cubicBezTo>
                    <a:pt x="0" y="478"/>
                    <a:pt x="75" y="1520"/>
                    <a:pt x="649" y="2101"/>
                  </a:cubicBezTo>
                  <a:cubicBezTo>
                    <a:pt x="635" y="1847"/>
                    <a:pt x="621" y="1595"/>
                    <a:pt x="610" y="1342"/>
                  </a:cubicBezTo>
                  <a:cubicBezTo>
                    <a:pt x="596" y="1103"/>
                    <a:pt x="760" y="1006"/>
                    <a:pt x="999" y="1006"/>
                  </a:cubicBezTo>
                  <a:cubicBezTo>
                    <a:pt x="1587" y="1006"/>
                    <a:pt x="2646" y="1609"/>
                    <a:pt x="2674" y="2172"/>
                  </a:cubicBezTo>
                  <a:cubicBezTo>
                    <a:pt x="2678" y="2261"/>
                    <a:pt x="2681" y="2347"/>
                    <a:pt x="2689" y="2433"/>
                  </a:cubicBezTo>
                  <a:cubicBezTo>
                    <a:pt x="8398" y="2179"/>
                    <a:pt x="14114" y="2051"/>
                    <a:pt x="19826" y="2051"/>
                  </a:cubicBezTo>
                  <a:cubicBezTo>
                    <a:pt x="21669" y="2051"/>
                    <a:pt x="23509" y="2066"/>
                    <a:pt x="25349" y="2090"/>
                  </a:cubicBezTo>
                  <a:cubicBezTo>
                    <a:pt x="25321" y="1798"/>
                    <a:pt x="25285" y="1502"/>
                    <a:pt x="25246" y="1205"/>
                  </a:cubicBezTo>
                  <a:cubicBezTo>
                    <a:pt x="25150" y="547"/>
                    <a:pt x="25809" y="172"/>
                    <a:pt x="26444" y="172"/>
                  </a:cubicBezTo>
                  <a:cubicBezTo>
                    <a:pt x="26950" y="172"/>
                    <a:pt x="27439" y="410"/>
                    <a:pt x="27514" y="938"/>
                  </a:cubicBezTo>
                  <a:cubicBezTo>
                    <a:pt x="27571" y="1338"/>
                    <a:pt x="27617" y="1733"/>
                    <a:pt x="27649" y="2133"/>
                  </a:cubicBezTo>
                  <a:cubicBezTo>
                    <a:pt x="27774" y="2133"/>
                    <a:pt x="27899" y="2137"/>
                    <a:pt x="28024" y="2140"/>
                  </a:cubicBezTo>
                  <a:lnTo>
                    <a:pt x="28060" y="2140"/>
                  </a:lnTo>
                  <a:cubicBezTo>
                    <a:pt x="29496" y="2140"/>
                    <a:pt x="29343" y="125"/>
                    <a:pt x="28030" y="97"/>
                  </a:cubicBezTo>
                  <a:cubicBezTo>
                    <a:pt x="25124" y="33"/>
                    <a:pt x="22219" y="1"/>
                    <a:pt x="19316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8" name="Google Shape;2938;p67"/>
            <p:cNvSpPr/>
            <p:nvPr/>
          </p:nvSpPr>
          <p:spPr>
            <a:xfrm>
              <a:off x="1004275" y="1828625"/>
              <a:ext cx="74725" cy="327700"/>
            </a:xfrm>
            <a:custGeom>
              <a:rect b="b" l="l" r="r" t="t"/>
              <a:pathLst>
                <a:path extrusionOk="0" h="13108" w="2989">
                  <a:moveTo>
                    <a:pt x="321" y="0"/>
                  </a:moveTo>
                  <a:lnTo>
                    <a:pt x="321" y="0"/>
                  </a:lnTo>
                  <a:cubicBezTo>
                    <a:pt x="724" y="4054"/>
                    <a:pt x="0" y="8130"/>
                    <a:pt x="353" y="12184"/>
                  </a:cubicBezTo>
                  <a:cubicBezTo>
                    <a:pt x="585" y="12152"/>
                    <a:pt x="817" y="12131"/>
                    <a:pt x="1038" y="12131"/>
                  </a:cubicBezTo>
                  <a:cubicBezTo>
                    <a:pt x="1516" y="12131"/>
                    <a:pt x="1954" y="12230"/>
                    <a:pt x="2293" y="12508"/>
                  </a:cubicBezTo>
                  <a:cubicBezTo>
                    <a:pt x="2471" y="12658"/>
                    <a:pt x="2660" y="12869"/>
                    <a:pt x="2753" y="13108"/>
                  </a:cubicBezTo>
                  <a:cubicBezTo>
                    <a:pt x="2753" y="13065"/>
                    <a:pt x="2749" y="13026"/>
                    <a:pt x="2746" y="12983"/>
                  </a:cubicBezTo>
                  <a:cubicBezTo>
                    <a:pt x="2150" y="8679"/>
                    <a:pt x="2989" y="4350"/>
                    <a:pt x="2621" y="43"/>
                  </a:cubicBezTo>
                  <a:cubicBezTo>
                    <a:pt x="1855" y="25"/>
                    <a:pt x="1088" y="11"/>
                    <a:pt x="321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9" name="Google Shape;2939;p67"/>
            <p:cNvSpPr/>
            <p:nvPr/>
          </p:nvSpPr>
          <p:spPr>
            <a:xfrm>
              <a:off x="1007300" y="1780650"/>
              <a:ext cx="62500" cy="49075"/>
            </a:xfrm>
            <a:custGeom>
              <a:rect b="b" l="l" r="r" t="t"/>
              <a:pathLst>
                <a:path extrusionOk="0" h="1963" w="2500">
                  <a:moveTo>
                    <a:pt x="1295" y="1"/>
                  </a:moveTo>
                  <a:cubicBezTo>
                    <a:pt x="660" y="1"/>
                    <a:pt x="1" y="376"/>
                    <a:pt x="97" y="1034"/>
                  </a:cubicBezTo>
                  <a:cubicBezTo>
                    <a:pt x="136" y="1331"/>
                    <a:pt x="172" y="1627"/>
                    <a:pt x="200" y="1919"/>
                  </a:cubicBezTo>
                  <a:cubicBezTo>
                    <a:pt x="967" y="1930"/>
                    <a:pt x="1734" y="1944"/>
                    <a:pt x="2500" y="1962"/>
                  </a:cubicBezTo>
                  <a:cubicBezTo>
                    <a:pt x="2468" y="1562"/>
                    <a:pt x="2422" y="1167"/>
                    <a:pt x="2365" y="767"/>
                  </a:cubicBezTo>
                  <a:cubicBezTo>
                    <a:pt x="2290" y="239"/>
                    <a:pt x="1801" y="1"/>
                    <a:pt x="1295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0" name="Google Shape;2940;p67"/>
            <p:cNvSpPr/>
            <p:nvPr/>
          </p:nvSpPr>
          <p:spPr>
            <a:xfrm>
              <a:off x="785225" y="2133225"/>
              <a:ext cx="290025" cy="69200"/>
            </a:xfrm>
            <a:custGeom>
              <a:rect b="b" l="l" r="r" t="t"/>
              <a:pathLst>
                <a:path extrusionOk="0" h="2768" w="11601">
                  <a:moveTo>
                    <a:pt x="9115" y="0"/>
                  </a:moveTo>
                  <a:cubicBezTo>
                    <a:pt x="8323" y="115"/>
                    <a:pt x="7503" y="378"/>
                    <a:pt x="6904" y="453"/>
                  </a:cubicBezTo>
                  <a:cubicBezTo>
                    <a:pt x="4990" y="692"/>
                    <a:pt x="3065" y="799"/>
                    <a:pt x="1135" y="799"/>
                  </a:cubicBezTo>
                  <a:cubicBezTo>
                    <a:pt x="1" y="803"/>
                    <a:pt x="126" y="1962"/>
                    <a:pt x="822" y="2507"/>
                  </a:cubicBezTo>
                  <a:cubicBezTo>
                    <a:pt x="832" y="2454"/>
                    <a:pt x="843" y="2396"/>
                    <a:pt x="857" y="2343"/>
                  </a:cubicBezTo>
                  <a:cubicBezTo>
                    <a:pt x="925" y="1993"/>
                    <a:pt x="1641" y="1861"/>
                    <a:pt x="2252" y="1861"/>
                  </a:cubicBezTo>
                  <a:cubicBezTo>
                    <a:pt x="2732" y="1861"/>
                    <a:pt x="3150" y="1947"/>
                    <a:pt x="3124" y="2069"/>
                  </a:cubicBezTo>
                  <a:cubicBezTo>
                    <a:pt x="3078" y="2304"/>
                    <a:pt x="3035" y="2536"/>
                    <a:pt x="2996" y="2768"/>
                  </a:cubicBezTo>
                  <a:cubicBezTo>
                    <a:pt x="4006" y="2742"/>
                    <a:pt x="5011" y="2686"/>
                    <a:pt x="6013" y="2589"/>
                  </a:cubicBezTo>
                  <a:cubicBezTo>
                    <a:pt x="6744" y="2521"/>
                    <a:pt x="7475" y="2432"/>
                    <a:pt x="8203" y="2329"/>
                  </a:cubicBezTo>
                  <a:cubicBezTo>
                    <a:pt x="8338" y="2307"/>
                    <a:pt x="9586" y="2154"/>
                    <a:pt x="9811" y="1972"/>
                  </a:cubicBezTo>
                  <a:cubicBezTo>
                    <a:pt x="10021" y="2079"/>
                    <a:pt x="10263" y="2143"/>
                    <a:pt x="10502" y="2143"/>
                  </a:cubicBezTo>
                  <a:cubicBezTo>
                    <a:pt x="10891" y="2143"/>
                    <a:pt x="11265" y="1980"/>
                    <a:pt x="11458" y="1591"/>
                  </a:cubicBezTo>
                  <a:cubicBezTo>
                    <a:pt x="11473" y="1562"/>
                    <a:pt x="11486" y="1534"/>
                    <a:pt x="11504" y="1505"/>
                  </a:cubicBezTo>
                  <a:cubicBezTo>
                    <a:pt x="11601" y="1309"/>
                    <a:pt x="11586" y="1109"/>
                    <a:pt x="11515" y="924"/>
                  </a:cubicBezTo>
                  <a:lnTo>
                    <a:pt x="11515" y="924"/>
                  </a:lnTo>
                  <a:cubicBezTo>
                    <a:pt x="11511" y="1505"/>
                    <a:pt x="10898" y="1833"/>
                    <a:pt x="10306" y="1833"/>
                  </a:cubicBezTo>
                  <a:cubicBezTo>
                    <a:pt x="9796" y="1833"/>
                    <a:pt x="9307" y="1594"/>
                    <a:pt x="9236" y="1066"/>
                  </a:cubicBezTo>
                  <a:cubicBezTo>
                    <a:pt x="9187" y="710"/>
                    <a:pt x="9147" y="357"/>
                    <a:pt x="911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1" name="Google Shape;2941;p67"/>
            <p:cNvSpPr/>
            <p:nvPr/>
          </p:nvSpPr>
          <p:spPr>
            <a:xfrm>
              <a:off x="1013075" y="2131900"/>
              <a:ext cx="60050" cy="47175"/>
            </a:xfrm>
            <a:custGeom>
              <a:rect b="b" l="l" r="r" t="t"/>
              <a:pathLst>
                <a:path extrusionOk="0" h="1887" w="2402">
                  <a:moveTo>
                    <a:pt x="686" y="0"/>
                  </a:moveTo>
                  <a:cubicBezTo>
                    <a:pt x="465" y="0"/>
                    <a:pt x="233" y="21"/>
                    <a:pt x="1" y="53"/>
                  </a:cubicBezTo>
                  <a:cubicBezTo>
                    <a:pt x="33" y="410"/>
                    <a:pt x="73" y="763"/>
                    <a:pt x="122" y="1119"/>
                  </a:cubicBezTo>
                  <a:cubicBezTo>
                    <a:pt x="193" y="1647"/>
                    <a:pt x="682" y="1886"/>
                    <a:pt x="1192" y="1886"/>
                  </a:cubicBezTo>
                  <a:cubicBezTo>
                    <a:pt x="1784" y="1886"/>
                    <a:pt x="2397" y="1558"/>
                    <a:pt x="2401" y="977"/>
                  </a:cubicBezTo>
                  <a:cubicBezTo>
                    <a:pt x="2308" y="738"/>
                    <a:pt x="2119" y="527"/>
                    <a:pt x="1941" y="377"/>
                  </a:cubicBezTo>
                  <a:cubicBezTo>
                    <a:pt x="1602" y="99"/>
                    <a:pt x="1164" y="0"/>
                    <a:pt x="686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2" name="Google Shape;2942;p67"/>
            <p:cNvSpPr/>
            <p:nvPr/>
          </p:nvSpPr>
          <p:spPr>
            <a:xfrm>
              <a:off x="798250" y="2195875"/>
              <a:ext cx="62525" cy="151150"/>
            </a:xfrm>
            <a:custGeom>
              <a:rect b="b" l="l" r="r" t="t"/>
              <a:pathLst>
                <a:path extrusionOk="0" h="6046" w="2501">
                  <a:moveTo>
                    <a:pt x="301" y="1"/>
                  </a:moveTo>
                  <a:cubicBezTo>
                    <a:pt x="129" y="886"/>
                    <a:pt x="29" y="1766"/>
                    <a:pt x="1" y="2647"/>
                  </a:cubicBezTo>
                  <a:cubicBezTo>
                    <a:pt x="464" y="3367"/>
                    <a:pt x="928" y="4084"/>
                    <a:pt x="1388" y="4801"/>
                  </a:cubicBezTo>
                  <a:cubicBezTo>
                    <a:pt x="1652" y="5207"/>
                    <a:pt x="1709" y="5724"/>
                    <a:pt x="1612" y="6045"/>
                  </a:cubicBezTo>
                  <a:cubicBezTo>
                    <a:pt x="2094" y="5956"/>
                    <a:pt x="2501" y="5785"/>
                    <a:pt x="2468" y="5581"/>
                  </a:cubicBezTo>
                  <a:cubicBezTo>
                    <a:pt x="2190" y="3799"/>
                    <a:pt x="2190" y="2033"/>
                    <a:pt x="2475" y="262"/>
                  </a:cubicBezTo>
                  <a:lnTo>
                    <a:pt x="2475" y="262"/>
                  </a:lnTo>
                  <a:cubicBezTo>
                    <a:pt x="2016" y="275"/>
                    <a:pt x="1552" y="279"/>
                    <a:pt x="1089" y="279"/>
                  </a:cubicBezTo>
                  <a:cubicBezTo>
                    <a:pt x="785" y="279"/>
                    <a:pt x="518" y="172"/>
                    <a:pt x="301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3" name="Google Shape;2943;p67"/>
            <p:cNvSpPr/>
            <p:nvPr/>
          </p:nvSpPr>
          <p:spPr>
            <a:xfrm>
              <a:off x="805750" y="2179750"/>
              <a:ext cx="58250" cy="23100"/>
            </a:xfrm>
            <a:custGeom>
              <a:rect b="b" l="l" r="r" t="t"/>
              <a:pathLst>
                <a:path extrusionOk="0" h="924" w="2330">
                  <a:moveTo>
                    <a:pt x="1431" y="0"/>
                  </a:moveTo>
                  <a:cubicBezTo>
                    <a:pt x="820" y="0"/>
                    <a:pt x="104" y="132"/>
                    <a:pt x="36" y="482"/>
                  </a:cubicBezTo>
                  <a:cubicBezTo>
                    <a:pt x="22" y="535"/>
                    <a:pt x="11" y="593"/>
                    <a:pt x="1" y="646"/>
                  </a:cubicBezTo>
                  <a:cubicBezTo>
                    <a:pt x="218" y="817"/>
                    <a:pt x="485" y="924"/>
                    <a:pt x="789" y="924"/>
                  </a:cubicBezTo>
                  <a:cubicBezTo>
                    <a:pt x="1252" y="924"/>
                    <a:pt x="1716" y="920"/>
                    <a:pt x="2175" y="907"/>
                  </a:cubicBezTo>
                  <a:cubicBezTo>
                    <a:pt x="2214" y="675"/>
                    <a:pt x="2257" y="443"/>
                    <a:pt x="2303" y="208"/>
                  </a:cubicBezTo>
                  <a:cubicBezTo>
                    <a:pt x="2329" y="86"/>
                    <a:pt x="1911" y="0"/>
                    <a:pt x="1431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4" name="Google Shape;2944;p67"/>
            <p:cNvSpPr/>
            <p:nvPr/>
          </p:nvSpPr>
          <p:spPr>
            <a:xfrm>
              <a:off x="799950" y="2316150"/>
              <a:ext cx="21675" cy="32475"/>
            </a:xfrm>
            <a:custGeom>
              <a:rect b="b" l="l" r="r" t="t"/>
              <a:pathLst>
                <a:path extrusionOk="0" h="1299" w="867">
                  <a:moveTo>
                    <a:pt x="1" y="0"/>
                  </a:moveTo>
                  <a:lnTo>
                    <a:pt x="1" y="0"/>
                  </a:lnTo>
                  <a:cubicBezTo>
                    <a:pt x="32" y="350"/>
                    <a:pt x="79" y="696"/>
                    <a:pt x="132" y="1045"/>
                  </a:cubicBezTo>
                  <a:cubicBezTo>
                    <a:pt x="161" y="1223"/>
                    <a:pt x="475" y="1298"/>
                    <a:pt x="863" y="1298"/>
                  </a:cubicBezTo>
                  <a:lnTo>
                    <a:pt x="867" y="1298"/>
                  </a:lnTo>
                  <a:cubicBezTo>
                    <a:pt x="799" y="1223"/>
                    <a:pt x="728" y="1127"/>
                    <a:pt x="653" y="1013"/>
                  </a:cubicBezTo>
                  <a:cubicBezTo>
                    <a:pt x="435" y="674"/>
                    <a:pt x="218" y="339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5" name="Google Shape;2945;p67"/>
            <p:cNvSpPr/>
            <p:nvPr/>
          </p:nvSpPr>
          <p:spPr>
            <a:xfrm>
              <a:off x="475450" y="2160675"/>
              <a:ext cx="363125" cy="193750"/>
            </a:xfrm>
            <a:custGeom>
              <a:rect b="b" l="l" r="r" t="t"/>
              <a:pathLst>
                <a:path extrusionOk="0" h="7750" w="14525">
                  <a:moveTo>
                    <a:pt x="2935" y="1"/>
                  </a:moveTo>
                  <a:cubicBezTo>
                    <a:pt x="2012" y="1"/>
                    <a:pt x="1095" y="82"/>
                    <a:pt x="197" y="403"/>
                  </a:cubicBezTo>
                  <a:cubicBezTo>
                    <a:pt x="101" y="436"/>
                    <a:pt x="37" y="507"/>
                    <a:pt x="1" y="603"/>
                  </a:cubicBezTo>
                  <a:cubicBezTo>
                    <a:pt x="26" y="710"/>
                    <a:pt x="55" y="814"/>
                    <a:pt x="83" y="921"/>
                  </a:cubicBezTo>
                  <a:cubicBezTo>
                    <a:pt x="843" y="1199"/>
                    <a:pt x="1702" y="2108"/>
                    <a:pt x="911" y="2368"/>
                  </a:cubicBezTo>
                  <a:cubicBezTo>
                    <a:pt x="882" y="2379"/>
                    <a:pt x="853" y="2386"/>
                    <a:pt x="825" y="2393"/>
                  </a:cubicBezTo>
                  <a:cubicBezTo>
                    <a:pt x="914" y="2440"/>
                    <a:pt x="1000" y="2468"/>
                    <a:pt x="1089" y="2468"/>
                  </a:cubicBezTo>
                  <a:cubicBezTo>
                    <a:pt x="1135" y="2468"/>
                    <a:pt x="1181" y="2461"/>
                    <a:pt x="1228" y="2443"/>
                  </a:cubicBezTo>
                  <a:cubicBezTo>
                    <a:pt x="2048" y="2151"/>
                    <a:pt x="2914" y="2069"/>
                    <a:pt x="3791" y="2069"/>
                  </a:cubicBezTo>
                  <a:cubicBezTo>
                    <a:pt x="4775" y="2069"/>
                    <a:pt x="5771" y="2172"/>
                    <a:pt x="6722" y="2215"/>
                  </a:cubicBezTo>
                  <a:cubicBezTo>
                    <a:pt x="7571" y="2251"/>
                    <a:pt x="8417" y="2290"/>
                    <a:pt x="9265" y="2325"/>
                  </a:cubicBezTo>
                  <a:cubicBezTo>
                    <a:pt x="9525" y="2336"/>
                    <a:pt x="9989" y="2432"/>
                    <a:pt x="10399" y="2432"/>
                  </a:cubicBezTo>
                  <a:cubicBezTo>
                    <a:pt x="10445" y="2432"/>
                    <a:pt x="10492" y="2432"/>
                    <a:pt x="10535" y="2429"/>
                  </a:cubicBezTo>
                  <a:cubicBezTo>
                    <a:pt x="11351" y="3691"/>
                    <a:pt x="12164" y="4957"/>
                    <a:pt x="12981" y="6219"/>
                  </a:cubicBezTo>
                  <a:cubicBezTo>
                    <a:pt x="12910" y="5495"/>
                    <a:pt x="12888" y="4775"/>
                    <a:pt x="12913" y="4055"/>
                  </a:cubicBezTo>
                  <a:cubicBezTo>
                    <a:pt x="12342" y="3171"/>
                    <a:pt x="11768" y="2282"/>
                    <a:pt x="11198" y="1398"/>
                  </a:cubicBezTo>
                  <a:cubicBezTo>
                    <a:pt x="11126" y="1138"/>
                    <a:pt x="10991" y="892"/>
                    <a:pt x="10873" y="735"/>
                  </a:cubicBezTo>
                  <a:cubicBezTo>
                    <a:pt x="10851" y="710"/>
                    <a:pt x="10830" y="681"/>
                    <a:pt x="10809" y="653"/>
                  </a:cubicBezTo>
                  <a:cubicBezTo>
                    <a:pt x="10698" y="510"/>
                    <a:pt x="10377" y="100"/>
                    <a:pt x="10103" y="100"/>
                  </a:cubicBezTo>
                  <a:cubicBezTo>
                    <a:pt x="10053" y="100"/>
                    <a:pt x="10003" y="115"/>
                    <a:pt x="9957" y="146"/>
                  </a:cubicBezTo>
                  <a:cubicBezTo>
                    <a:pt x="9936" y="161"/>
                    <a:pt x="9918" y="176"/>
                    <a:pt x="9896" y="189"/>
                  </a:cubicBezTo>
                  <a:cubicBezTo>
                    <a:pt x="9839" y="229"/>
                    <a:pt x="9796" y="275"/>
                    <a:pt x="9765" y="329"/>
                  </a:cubicBezTo>
                  <a:cubicBezTo>
                    <a:pt x="9658" y="350"/>
                    <a:pt x="9533" y="357"/>
                    <a:pt x="9397" y="357"/>
                  </a:cubicBezTo>
                  <a:cubicBezTo>
                    <a:pt x="8798" y="357"/>
                    <a:pt x="7989" y="204"/>
                    <a:pt x="7682" y="189"/>
                  </a:cubicBezTo>
                  <a:cubicBezTo>
                    <a:pt x="6740" y="151"/>
                    <a:pt x="5799" y="108"/>
                    <a:pt x="4858" y="69"/>
                  </a:cubicBezTo>
                  <a:cubicBezTo>
                    <a:pt x="4212" y="39"/>
                    <a:pt x="3570" y="1"/>
                    <a:pt x="2935" y="1"/>
                  </a:cubicBezTo>
                  <a:close/>
                  <a:moveTo>
                    <a:pt x="14524" y="7453"/>
                  </a:moveTo>
                  <a:lnTo>
                    <a:pt x="14524" y="7453"/>
                  </a:lnTo>
                  <a:cubicBezTo>
                    <a:pt x="14304" y="7493"/>
                    <a:pt x="14065" y="7517"/>
                    <a:pt x="13847" y="7517"/>
                  </a:cubicBezTo>
                  <a:cubicBezTo>
                    <a:pt x="13996" y="7682"/>
                    <a:pt x="14125" y="7749"/>
                    <a:pt x="14232" y="7749"/>
                  </a:cubicBezTo>
                  <a:cubicBezTo>
                    <a:pt x="14371" y="7749"/>
                    <a:pt x="14475" y="7631"/>
                    <a:pt x="14524" y="7453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6" name="Google Shape;2946;p67"/>
            <p:cNvSpPr/>
            <p:nvPr/>
          </p:nvSpPr>
          <p:spPr>
            <a:xfrm>
              <a:off x="797650" y="2262025"/>
              <a:ext cx="43350" cy="86600"/>
            </a:xfrm>
            <a:custGeom>
              <a:rect b="b" l="l" r="r" t="t"/>
              <a:pathLst>
                <a:path extrusionOk="0" h="3464" w="1734">
                  <a:moveTo>
                    <a:pt x="25" y="1"/>
                  </a:moveTo>
                  <a:lnTo>
                    <a:pt x="25" y="1"/>
                  </a:lnTo>
                  <a:cubicBezTo>
                    <a:pt x="0" y="721"/>
                    <a:pt x="22" y="1441"/>
                    <a:pt x="93" y="2165"/>
                  </a:cubicBezTo>
                  <a:cubicBezTo>
                    <a:pt x="310" y="2504"/>
                    <a:pt x="527" y="2839"/>
                    <a:pt x="745" y="3178"/>
                  </a:cubicBezTo>
                  <a:cubicBezTo>
                    <a:pt x="820" y="3292"/>
                    <a:pt x="891" y="3388"/>
                    <a:pt x="959" y="3463"/>
                  </a:cubicBezTo>
                  <a:cubicBezTo>
                    <a:pt x="1177" y="3463"/>
                    <a:pt x="1416" y="3439"/>
                    <a:pt x="1636" y="3399"/>
                  </a:cubicBezTo>
                  <a:cubicBezTo>
                    <a:pt x="1733" y="3078"/>
                    <a:pt x="1676" y="2561"/>
                    <a:pt x="1412" y="2155"/>
                  </a:cubicBezTo>
                  <a:cubicBezTo>
                    <a:pt x="952" y="1438"/>
                    <a:pt x="488" y="721"/>
                    <a:pt x="25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7" name="Google Shape;2947;p67"/>
            <p:cNvSpPr/>
            <p:nvPr/>
          </p:nvSpPr>
          <p:spPr>
            <a:xfrm>
              <a:off x="394775" y="1828875"/>
              <a:ext cx="101325" cy="394500"/>
            </a:xfrm>
            <a:custGeom>
              <a:rect b="b" l="l" r="r" t="t"/>
              <a:pathLst>
                <a:path extrusionOk="0" h="15780" w="4053">
                  <a:moveTo>
                    <a:pt x="1" y="1"/>
                  </a:moveTo>
                  <a:cubicBezTo>
                    <a:pt x="190" y="3417"/>
                    <a:pt x="465" y="6825"/>
                    <a:pt x="839" y="10224"/>
                  </a:cubicBezTo>
                  <a:cubicBezTo>
                    <a:pt x="1017" y="11864"/>
                    <a:pt x="1078" y="15780"/>
                    <a:pt x="3338" y="15780"/>
                  </a:cubicBezTo>
                  <a:cubicBezTo>
                    <a:pt x="3557" y="15780"/>
                    <a:pt x="3792" y="15744"/>
                    <a:pt x="4052" y="15665"/>
                  </a:cubicBezTo>
                  <a:cubicBezTo>
                    <a:pt x="3524" y="15383"/>
                    <a:pt x="3057" y="14338"/>
                    <a:pt x="3228" y="13875"/>
                  </a:cubicBezTo>
                  <a:cubicBezTo>
                    <a:pt x="3017" y="12955"/>
                    <a:pt x="3000" y="11947"/>
                    <a:pt x="2904" y="11055"/>
                  </a:cubicBezTo>
                  <a:cubicBezTo>
                    <a:pt x="2775" y="9871"/>
                    <a:pt x="2654" y="8683"/>
                    <a:pt x="2547" y="7492"/>
                  </a:cubicBezTo>
                  <a:cubicBezTo>
                    <a:pt x="2333" y="5110"/>
                    <a:pt x="2166" y="2721"/>
                    <a:pt x="2041" y="333"/>
                  </a:cubicBezTo>
                  <a:cubicBezTo>
                    <a:pt x="1666" y="351"/>
                    <a:pt x="1296" y="368"/>
                    <a:pt x="925" y="386"/>
                  </a:cubicBezTo>
                  <a:lnTo>
                    <a:pt x="871" y="386"/>
                  </a:lnTo>
                  <a:cubicBezTo>
                    <a:pt x="529" y="386"/>
                    <a:pt x="226" y="229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8" name="Google Shape;2948;p67"/>
            <p:cNvSpPr/>
            <p:nvPr/>
          </p:nvSpPr>
          <p:spPr>
            <a:xfrm>
              <a:off x="471175" y="2175750"/>
              <a:ext cx="46850" cy="44750"/>
            </a:xfrm>
            <a:custGeom>
              <a:rect b="b" l="l" r="r" t="t"/>
              <a:pathLst>
                <a:path extrusionOk="0" h="1790" w="1874">
                  <a:moveTo>
                    <a:pt x="172" y="0"/>
                  </a:moveTo>
                  <a:lnTo>
                    <a:pt x="172" y="0"/>
                  </a:lnTo>
                  <a:cubicBezTo>
                    <a:pt x="1" y="463"/>
                    <a:pt x="468" y="1508"/>
                    <a:pt x="996" y="1790"/>
                  </a:cubicBezTo>
                  <a:cubicBezTo>
                    <a:pt x="1024" y="1783"/>
                    <a:pt x="1053" y="1776"/>
                    <a:pt x="1082" y="1765"/>
                  </a:cubicBezTo>
                  <a:cubicBezTo>
                    <a:pt x="1873" y="1505"/>
                    <a:pt x="1014" y="596"/>
                    <a:pt x="254" y="318"/>
                  </a:cubicBezTo>
                  <a:cubicBezTo>
                    <a:pt x="226" y="211"/>
                    <a:pt x="197" y="107"/>
                    <a:pt x="172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49" name="Google Shape;2949;p67"/>
          <p:cNvGrpSpPr/>
          <p:nvPr/>
        </p:nvGrpSpPr>
        <p:grpSpPr>
          <a:xfrm>
            <a:off x="6604940" y="4207552"/>
            <a:ext cx="1745583" cy="230173"/>
            <a:chOff x="1394800" y="3522000"/>
            <a:chExt cx="1048650" cy="138275"/>
          </a:xfrm>
        </p:grpSpPr>
        <p:sp>
          <p:nvSpPr>
            <p:cNvPr id="2950" name="Google Shape;2950;p67"/>
            <p:cNvSpPr/>
            <p:nvPr/>
          </p:nvSpPr>
          <p:spPr>
            <a:xfrm>
              <a:off x="1394800" y="3522000"/>
              <a:ext cx="1048650" cy="125000"/>
            </a:xfrm>
            <a:custGeom>
              <a:rect b="b" l="l" r="r" t="t"/>
              <a:pathLst>
                <a:path extrusionOk="0" h="5000" w="41946">
                  <a:moveTo>
                    <a:pt x="39862" y="375"/>
                  </a:moveTo>
                  <a:cubicBezTo>
                    <a:pt x="39752" y="375"/>
                    <a:pt x="39641" y="393"/>
                    <a:pt x="39545" y="429"/>
                  </a:cubicBezTo>
                  <a:cubicBezTo>
                    <a:pt x="38422" y="860"/>
                    <a:pt x="37231" y="1220"/>
                    <a:pt x="36143" y="1737"/>
                  </a:cubicBezTo>
                  <a:cubicBezTo>
                    <a:pt x="35848" y="1880"/>
                    <a:pt x="35723" y="1951"/>
                    <a:pt x="35630" y="1951"/>
                  </a:cubicBezTo>
                  <a:cubicBezTo>
                    <a:pt x="35516" y="1951"/>
                    <a:pt x="35452" y="1837"/>
                    <a:pt x="35173" y="1598"/>
                  </a:cubicBezTo>
                  <a:cubicBezTo>
                    <a:pt x="34984" y="1431"/>
                    <a:pt x="34785" y="1277"/>
                    <a:pt x="34571" y="1141"/>
                  </a:cubicBezTo>
                  <a:lnTo>
                    <a:pt x="34571" y="1141"/>
                  </a:lnTo>
                  <a:cubicBezTo>
                    <a:pt x="34760" y="1337"/>
                    <a:pt x="34920" y="1576"/>
                    <a:pt x="35020" y="1741"/>
                  </a:cubicBezTo>
                  <a:cubicBezTo>
                    <a:pt x="35131" y="1926"/>
                    <a:pt x="35491" y="2693"/>
                    <a:pt x="35038" y="2721"/>
                  </a:cubicBezTo>
                  <a:cubicBezTo>
                    <a:pt x="34856" y="2736"/>
                    <a:pt x="34678" y="2739"/>
                    <a:pt x="34500" y="2739"/>
                  </a:cubicBezTo>
                  <a:cubicBezTo>
                    <a:pt x="34336" y="2739"/>
                    <a:pt x="34171" y="2736"/>
                    <a:pt x="34008" y="2725"/>
                  </a:cubicBezTo>
                  <a:lnTo>
                    <a:pt x="34008" y="2725"/>
                  </a:lnTo>
                  <a:cubicBezTo>
                    <a:pt x="34282" y="3003"/>
                    <a:pt x="34556" y="3274"/>
                    <a:pt x="34974" y="3420"/>
                  </a:cubicBezTo>
                  <a:cubicBezTo>
                    <a:pt x="35244" y="3516"/>
                    <a:pt x="35509" y="3559"/>
                    <a:pt x="35766" y="3559"/>
                  </a:cubicBezTo>
                  <a:cubicBezTo>
                    <a:pt x="36322" y="3559"/>
                    <a:pt x="36853" y="3370"/>
                    <a:pt x="37410" y="3164"/>
                  </a:cubicBezTo>
                  <a:cubicBezTo>
                    <a:pt x="38547" y="2736"/>
                    <a:pt x="39677" y="2290"/>
                    <a:pt x="40811" y="1851"/>
                  </a:cubicBezTo>
                  <a:cubicBezTo>
                    <a:pt x="41945" y="1416"/>
                    <a:pt x="40747" y="375"/>
                    <a:pt x="39862" y="375"/>
                  </a:cubicBezTo>
                  <a:close/>
                  <a:moveTo>
                    <a:pt x="1498" y="1719"/>
                  </a:moveTo>
                  <a:cubicBezTo>
                    <a:pt x="1242" y="1894"/>
                    <a:pt x="996" y="2076"/>
                    <a:pt x="761" y="2265"/>
                  </a:cubicBezTo>
                  <a:cubicBezTo>
                    <a:pt x="1" y="2874"/>
                    <a:pt x="1103" y="3669"/>
                    <a:pt x="1926" y="3669"/>
                  </a:cubicBezTo>
                  <a:cubicBezTo>
                    <a:pt x="2130" y="3669"/>
                    <a:pt x="2311" y="3623"/>
                    <a:pt x="2451" y="3513"/>
                  </a:cubicBezTo>
                  <a:cubicBezTo>
                    <a:pt x="2618" y="3381"/>
                    <a:pt x="2793" y="3242"/>
                    <a:pt x="2975" y="3106"/>
                  </a:cubicBezTo>
                  <a:cubicBezTo>
                    <a:pt x="2436" y="3031"/>
                    <a:pt x="1502" y="2211"/>
                    <a:pt x="1498" y="1719"/>
                  </a:cubicBezTo>
                  <a:close/>
                  <a:moveTo>
                    <a:pt x="6376" y="1"/>
                  </a:moveTo>
                  <a:cubicBezTo>
                    <a:pt x="5271" y="1"/>
                    <a:pt x="4137" y="310"/>
                    <a:pt x="3064" y="814"/>
                  </a:cubicBezTo>
                  <a:cubicBezTo>
                    <a:pt x="3998" y="475"/>
                    <a:pt x="4989" y="264"/>
                    <a:pt x="5977" y="264"/>
                  </a:cubicBezTo>
                  <a:cubicBezTo>
                    <a:pt x="6366" y="264"/>
                    <a:pt x="6755" y="297"/>
                    <a:pt x="7136" y="368"/>
                  </a:cubicBezTo>
                  <a:cubicBezTo>
                    <a:pt x="7849" y="500"/>
                    <a:pt x="8519" y="789"/>
                    <a:pt x="9090" y="1242"/>
                  </a:cubicBezTo>
                  <a:cubicBezTo>
                    <a:pt x="9771" y="1780"/>
                    <a:pt x="10310" y="2889"/>
                    <a:pt x="11236" y="3003"/>
                  </a:cubicBezTo>
                  <a:cubicBezTo>
                    <a:pt x="11843" y="3082"/>
                    <a:pt x="13137" y="4686"/>
                    <a:pt x="12449" y="4686"/>
                  </a:cubicBezTo>
                  <a:cubicBezTo>
                    <a:pt x="12428" y="4686"/>
                    <a:pt x="12403" y="4686"/>
                    <a:pt x="12378" y="4683"/>
                  </a:cubicBezTo>
                  <a:cubicBezTo>
                    <a:pt x="10777" y="4479"/>
                    <a:pt x="10120" y="3574"/>
                    <a:pt x="9033" y="2557"/>
                  </a:cubicBezTo>
                  <a:cubicBezTo>
                    <a:pt x="8787" y="2329"/>
                    <a:pt x="8501" y="2168"/>
                    <a:pt x="8191" y="2061"/>
                  </a:cubicBezTo>
                  <a:lnTo>
                    <a:pt x="8191" y="2061"/>
                  </a:lnTo>
                  <a:cubicBezTo>
                    <a:pt x="8366" y="2204"/>
                    <a:pt x="8534" y="2372"/>
                    <a:pt x="8698" y="2571"/>
                  </a:cubicBezTo>
                  <a:cubicBezTo>
                    <a:pt x="9742" y="3855"/>
                    <a:pt x="10719" y="4903"/>
                    <a:pt x="12481" y="4903"/>
                  </a:cubicBezTo>
                  <a:cubicBezTo>
                    <a:pt x="12528" y="4903"/>
                    <a:pt x="12574" y="4903"/>
                    <a:pt x="12620" y="4900"/>
                  </a:cubicBezTo>
                  <a:cubicBezTo>
                    <a:pt x="14603" y="4843"/>
                    <a:pt x="15879" y="3509"/>
                    <a:pt x="17384" y="2415"/>
                  </a:cubicBezTo>
                  <a:cubicBezTo>
                    <a:pt x="17687" y="2193"/>
                    <a:pt x="17983" y="2001"/>
                    <a:pt x="18268" y="1862"/>
                  </a:cubicBezTo>
                  <a:lnTo>
                    <a:pt x="18268" y="1862"/>
                  </a:lnTo>
                  <a:cubicBezTo>
                    <a:pt x="18140" y="1880"/>
                    <a:pt x="17997" y="1923"/>
                    <a:pt x="17826" y="2001"/>
                  </a:cubicBezTo>
                  <a:cubicBezTo>
                    <a:pt x="17259" y="2261"/>
                    <a:pt x="16703" y="2860"/>
                    <a:pt x="16157" y="3188"/>
                  </a:cubicBezTo>
                  <a:cubicBezTo>
                    <a:pt x="15630" y="3502"/>
                    <a:pt x="15081" y="3763"/>
                    <a:pt x="14521" y="4008"/>
                  </a:cubicBezTo>
                  <a:cubicBezTo>
                    <a:pt x="14381" y="4069"/>
                    <a:pt x="14125" y="4158"/>
                    <a:pt x="13914" y="4158"/>
                  </a:cubicBezTo>
                  <a:cubicBezTo>
                    <a:pt x="13740" y="4158"/>
                    <a:pt x="13593" y="4097"/>
                    <a:pt x="13565" y="3908"/>
                  </a:cubicBezTo>
                  <a:cubicBezTo>
                    <a:pt x="13501" y="3506"/>
                    <a:pt x="14389" y="3103"/>
                    <a:pt x="14663" y="2985"/>
                  </a:cubicBezTo>
                  <a:cubicBezTo>
                    <a:pt x="16246" y="2293"/>
                    <a:pt x="17441" y="703"/>
                    <a:pt x="19241" y="493"/>
                  </a:cubicBezTo>
                  <a:cubicBezTo>
                    <a:pt x="19366" y="478"/>
                    <a:pt x="19495" y="468"/>
                    <a:pt x="19623" y="468"/>
                  </a:cubicBezTo>
                  <a:cubicBezTo>
                    <a:pt x="20097" y="468"/>
                    <a:pt x="20582" y="585"/>
                    <a:pt x="20936" y="921"/>
                  </a:cubicBezTo>
                  <a:cubicBezTo>
                    <a:pt x="21221" y="1195"/>
                    <a:pt x="21278" y="1566"/>
                    <a:pt x="21535" y="1859"/>
                  </a:cubicBezTo>
                  <a:cubicBezTo>
                    <a:pt x="21848" y="2211"/>
                    <a:pt x="22233" y="2346"/>
                    <a:pt x="22672" y="2504"/>
                  </a:cubicBezTo>
                  <a:cubicBezTo>
                    <a:pt x="23003" y="2621"/>
                    <a:pt x="22255" y="3313"/>
                    <a:pt x="21563" y="3620"/>
                  </a:cubicBezTo>
                  <a:cubicBezTo>
                    <a:pt x="21749" y="3773"/>
                    <a:pt x="21945" y="3919"/>
                    <a:pt x="22159" y="4055"/>
                  </a:cubicBezTo>
                  <a:cubicBezTo>
                    <a:pt x="23121" y="4661"/>
                    <a:pt x="24266" y="4986"/>
                    <a:pt x="25407" y="4999"/>
                  </a:cubicBezTo>
                  <a:cubicBezTo>
                    <a:pt x="24968" y="4464"/>
                    <a:pt x="24783" y="3694"/>
                    <a:pt x="25393" y="3541"/>
                  </a:cubicBezTo>
                  <a:cubicBezTo>
                    <a:pt x="26395" y="3288"/>
                    <a:pt x="27272" y="2835"/>
                    <a:pt x="28034" y="2137"/>
                  </a:cubicBezTo>
                  <a:cubicBezTo>
                    <a:pt x="28666" y="1555"/>
                    <a:pt x="29183" y="960"/>
                    <a:pt x="30024" y="689"/>
                  </a:cubicBezTo>
                  <a:cubicBezTo>
                    <a:pt x="30085" y="671"/>
                    <a:pt x="30146" y="664"/>
                    <a:pt x="30206" y="664"/>
                  </a:cubicBezTo>
                  <a:cubicBezTo>
                    <a:pt x="30723" y="664"/>
                    <a:pt x="31291" y="1302"/>
                    <a:pt x="31433" y="1865"/>
                  </a:cubicBezTo>
                  <a:cubicBezTo>
                    <a:pt x="31647" y="1812"/>
                    <a:pt x="31864" y="1787"/>
                    <a:pt x="32082" y="1787"/>
                  </a:cubicBezTo>
                  <a:lnTo>
                    <a:pt x="32193" y="1787"/>
                  </a:lnTo>
                  <a:cubicBezTo>
                    <a:pt x="32175" y="1762"/>
                    <a:pt x="32160" y="1737"/>
                    <a:pt x="32142" y="1712"/>
                  </a:cubicBezTo>
                  <a:cubicBezTo>
                    <a:pt x="32071" y="1591"/>
                    <a:pt x="31697" y="725"/>
                    <a:pt x="32078" y="725"/>
                  </a:cubicBezTo>
                  <a:cubicBezTo>
                    <a:pt x="32093" y="725"/>
                    <a:pt x="32111" y="725"/>
                    <a:pt x="32125" y="728"/>
                  </a:cubicBezTo>
                  <a:cubicBezTo>
                    <a:pt x="32545" y="792"/>
                    <a:pt x="32963" y="824"/>
                    <a:pt x="33380" y="824"/>
                  </a:cubicBezTo>
                  <a:cubicBezTo>
                    <a:pt x="33559" y="824"/>
                    <a:pt x="33740" y="817"/>
                    <a:pt x="33918" y="806"/>
                  </a:cubicBezTo>
                  <a:lnTo>
                    <a:pt x="33947" y="806"/>
                  </a:lnTo>
                  <a:cubicBezTo>
                    <a:pt x="33195" y="457"/>
                    <a:pt x="32356" y="271"/>
                    <a:pt x="31522" y="271"/>
                  </a:cubicBezTo>
                  <a:cubicBezTo>
                    <a:pt x="30919" y="271"/>
                    <a:pt x="30320" y="368"/>
                    <a:pt x="29754" y="575"/>
                  </a:cubicBezTo>
                  <a:cubicBezTo>
                    <a:pt x="27928" y="1242"/>
                    <a:pt x="27186" y="3406"/>
                    <a:pt x="25090" y="3491"/>
                  </a:cubicBezTo>
                  <a:cubicBezTo>
                    <a:pt x="25044" y="3495"/>
                    <a:pt x="24996" y="3495"/>
                    <a:pt x="24950" y="3495"/>
                  </a:cubicBezTo>
                  <a:cubicBezTo>
                    <a:pt x="22857" y="3495"/>
                    <a:pt x="22544" y="1462"/>
                    <a:pt x="20967" y="542"/>
                  </a:cubicBezTo>
                  <a:cubicBezTo>
                    <a:pt x="20340" y="175"/>
                    <a:pt x="19641" y="11"/>
                    <a:pt x="18938" y="11"/>
                  </a:cubicBezTo>
                  <a:cubicBezTo>
                    <a:pt x="18072" y="11"/>
                    <a:pt x="17202" y="257"/>
                    <a:pt x="16446" y="671"/>
                  </a:cubicBezTo>
                  <a:cubicBezTo>
                    <a:pt x="15515" y="1177"/>
                    <a:pt x="14781" y="1966"/>
                    <a:pt x="13918" y="2568"/>
                  </a:cubicBezTo>
                  <a:cubicBezTo>
                    <a:pt x="13369" y="2950"/>
                    <a:pt x="12941" y="3224"/>
                    <a:pt x="12352" y="3224"/>
                  </a:cubicBezTo>
                  <a:cubicBezTo>
                    <a:pt x="12210" y="3224"/>
                    <a:pt x="12057" y="3210"/>
                    <a:pt x="11889" y="3174"/>
                  </a:cubicBezTo>
                  <a:cubicBezTo>
                    <a:pt x="11090" y="3003"/>
                    <a:pt x="11012" y="2667"/>
                    <a:pt x="10534" y="2061"/>
                  </a:cubicBezTo>
                  <a:cubicBezTo>
                    <a:pt x="9365" y="589"/>
                    <a:pt x="7899" y="1"/>
                    <a:pt x="6376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1" name="Google Shape;2951;p67"/>
            <p:cNvSpPr/>
            <p:nvPr/>
          </p:nvSpPr>
          <p:spPr>
            <a:xfrm>
              <a:off x="1432150" y="3542325"/>
              <a:ext cx="167450" cy="57425"/>
            </a:xfrm>
            <a:custGeom>
              <a:rect b="b" l="l" r="r" t="t"/>
              <a:pathLst>
                <a:path extrusionOk="0" h="2297" w="6698">
                  <a:moveTo>
                    <a:pt x="1570" y="1"/>
                  </a:moveTo>
                  <a:lnTo>
                    <a:pt x="1570" y="1"/>
                  </a:lnTo>
                  <a:cubicBezTo>
                    <a:pt x="1278" y="108"/>
                    <a:pt x="989" y="228"/>
                    <a:pt x="707" y="361"/>
                  </a:cubicBezTo>
                  <a:cubicBezTo>
                    <a:pt x="682" y="368"/>
                    <a:pt x="657" y="378"/>
                    <a:pt x="636" y="393"/>
                  </a:cubicBezTo>
                  <a:cubicBezTo>
                    <a:pt x="482" y="468"/>
                    <a:pt x="329" y="542"/>
                    <a:pt x="176" y="625"/>
                  </a:cubicBezTo>
                  <a:cubicBezTo>
                    <a:pt x="54" y="689"/>
                    <a:pt x="1" y="789"/>
                    <a:pt x="4" y="906"/>
                  </a:cubicBezTo>
                  <a:cubicBezTo>
                    <a:pt x="500" y="564"/>
                    <a:pt x="1028" y="257"/>
                    <a:pt x="1570" y="1"/>
                  </a:cubicBezTo>
                  <a:close/>
                  <a:moveTo>
                    <a:pt x="5093" y="685"/>
                  </a:moveTo>
                  <a:cubicBezTo>
                    <a:pt x="3862" y="685"/>
                    <a:pt x="2557" y="1480"/>
                    <a:pt x="1481" y="2293"/>
                  </a:cubicBezTo>
                  <a:cubicBezTo>
                    <a:pt x="1505" y="2297"/>
                    <a:pt x="1530" y="2297"/>
                    <a:pt x="1556" y="2297"/>
                  </a:cubicBezTo>
                  <a:cubicBezTo>
                    <a:pt x="1588" y="2297"/>
                    <a:pt x="1616" y="2293"/>
                    <a:pt x="1645" y="2286"/>
                  </a:cubicBezTo>
                  <a:cubicBezTo>
                    <a:pt x="1984" y="2204"/>
                    <a:pt x="2009" y="2186"/>
                    <a:pt x="2254" y="1983"/>
                  </a:cubicBezTo>
                  <a:cubicBezTo>
                    <a:pt x="3232" y="1530"/>
                    <a:pt x="4497" y="1092"/>
                    <a:pt x="5631" y="1092"/>
                  </a:cubicBezTo>
                  <a:cubicBezTo>
                    <a:pt x="6006" y="1092"/>
                    <a:pt x="6365" y="1138"/>
                    <a:pt x="6697" y="1248"/>
                  </a:cubicBezTo>
                  <a:cubicBezTo>
                    <a:pt x="6199" y="849"/>
                    <a:pt x="5653" y="685"/>
                    <a:pt x="5093" y="685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2" name="Google Shape;2952;p67"/>
            <p:cNvSpPr/>
            <p:nvPr/>
          </p:nvSpPr>
          <p:spPr>
            <a:xfrm>
              <a:off x="1432250" y="3528600"/>
              <a:ext cx="291000" cy="110575"/>
            </a:xfrm>
            <a:custGeom>
              <a:rect b="b" l="l" r="r" t="t"/>
              <a:pathLst>
                <a:path extrusionOk="0" h="4423" w="11640">
                  <a:moveTo>
                    <a:pt x="4479" y="0"/>
                  </a:moveTo>
                  <a:cubicBezTo>
                    <a:pt x="3491" y="0"/>
                    <a:pt x="2500" y="211"/>
                    <a:pt x="1566" y="550"/>
                  </a:cubicBezTo>
                  <a:cubicBezTo>
                    <a:pt x="1024" y="806"/>
                    <a:pt x="496" y="1113"/>
                    <a:pt x="0" y="1455"/>
                  </a:cubicBezTo>
                  <a:cubicBezTo>
                    <a:pt x="4" y="1947"/>
                    <a:pt x="938" y="2767"/>
                    <a:pt x="1477" y="2842"/>
                  </a:cubicBezTo>
                  <a:cubicBezTo>
                    <a:pt x="2553" y="2029"/>
                    <a:pt x="3858" y="1234"/>
                    <a:pt x="5089" y="1234"/>
                  </a:cubicBezTo>
                  <a:cubicBezTo>
                    <a:pt x="5649" y="1234"/>
                    <a:pt x="6195" y="1398"/>
                    <a:pt x="6693" y="1797"/>
                  </a:cubicBezTo>
                  <a:cubicBezTo>
                    <a:pt x="7003" y="1904"/>
                    <a:pt x="7289" y="2065"/>
                    <a:pt x="7535" y="2293"/>
                  </a:cubicBezTo>
                  <a:cubicBezTo>
                    <a:pt x="8622" y="3310"/>
                    <a:pt x="9279" y="4215"/>
                    <a:pt x="10880" y="4419"/>
                  </a:cubicBezTo>
                  <a:cubicBezTo>
                    <a:pt x="10905" y="4422"/>
                    <a:pt x="10930" y="4422"/>
                    <a:pt x="10951" y="4422"/>
                  </a:cubicBezTo>
                  <a:cubicBezTo>
                    <a:pt x="11639" y="4422"/>
                    <a:pt x="10345" y="2818"/>
                    <a:pt x="9738" y="2739"/>
                  </a:cubicBezTo>
                  <a:cubicBezTo>
                    <a:pt x="8812" y="2625"/>
                    <a:pt x="8273" y="1516"/>
                    <a:pt x="7592" y="978"/>
                  </a:cubicBezTo>
                  <a:cubicBezTo>
                    <a:pt x="7021" y="525"/>
                    <a:pt x="6351" y="236"/>
                    <a:pt x="5638" y="104"/>
                  </a:cubicBezTo>
                  <a:cubicBezTo>
                    <a:pt x="5257" y="33"/>
                    <a:pt x="4868" y="0"/>
                    <a:pt x="4479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3" name="Google Shape;2953;p67"/>
            <p:cNvSpPr/>
            <p:nvPr/>
          </p:nvSpPr>
          <p:spPr>
            <a:xfrm>
              <a:off x="1851500" y="3562750"/>
              <a:ext cx="82400" cy="53425"/>
            </a:xfrm>
            <a:custGeom>
              <a:rect b="b" l="l" r="r" t="t"/>
              <a:pathLst>
                <a:path extrusionOk="0" h="2137" w="3296">
                  <a:moveTo>
                    <a:pt x="881" y="0"/>
                  </a:moveTo>
                  <a:cubicBezTo>
                    <a:pt x="596" y="0"/>
                    <a:pt x="300" y="86"/>
                    <a:pt x="0" y="232"/>
                  </a:cubicBezTo>
                  <a:cubicBezTo>
                    <a:pt x="36" y="229"/>
                    <a:pt x="68" y="224"/>
                    <a:pt x="104" y="224"/>
                  </a:cubicBezTo>
                  <a:cubicBezTo>
                    <a:pt x="667" y="224"/>
                    <a:pt x="817" y="852"/>
                    <a:pt x="1259" y="1369"/>
                  </a:cubicBezTo>
                  <a:cubicBezTo>
                    <a:pt x="1594" y="1758"/>
                    <a:pt x="2097" y="1940"/>
                    <a:pt x="2564" y="2107"/>
                  </a:cubicBezTo>
                  <a:cubicBezTo>
                    <a:pt x="2614" y="2125"/>
                    <a:pt x="2671" y="2136"/>
                    <a:pt x="2735" y="2136"/>
                  </a:cubicBezTo>
                  <a:cubicBezTo>
                    <a:pt x="2899" y="2136"/>
                    <a:pt x="3096" y="2079"/>
                    <a:pt x="3295" y="1990"/>
                  </a:cubicBezTo>
                  <a:cubicBezTo>
                    <a:pt x="2920" y="1669"/>
                    <a:pt x="2599" y="1302"/>
                    <a:pt x="2293" y="881"/>
                  </a:cubicBezTo>
                  <a:cubicBezTo>
                    <a:pt x="1833" y="250"/>
                    <a:pt x="1366" y="0"/>
                    <a:pt x="881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4" name="Google Shape;2954;p67"/>
            <p:cNvSpPr/>
            <p:nvPr/>
          </p:nvSpPr>
          <p:spPr>
            <a:xfrm>
              <a:off x="1732300" y="3533675"/>
              <a:ext cx="237600" cy="92300"/>
            </a:xfrm>
            <a:custGeom>
              <a:rect b="b" l="l" r="r" t="t"/>
              <a:pathLst>
                <a:path extrusionOk="0" h="3692" w="9504">
                  <a:moveTo>
                    <a:pt x="6123" y="1"/>
                  </a:moveTo>
                  <a:cubicBezTo>
                    <a:pt x="5995" y="1"/>
                    <a:pt x="5866" y="11"/>
                    <a:pt x="5741" y="26"/>
                  </a:cubicBezTo>
                  <a:cubicBezTo>
                    <a:pt x="3941" y="236"/>
                    <a:pt x="2746" y="1826"/>
                    <a:pt x="1163" y="2518"/>
                  </a:cubicBezTo>
                  <a:cubicBezTo>
                    <a:pt x="889" y="2636"/>
                    <a:pt x="1" y="3039"/>
                    <a:pt x="65" y="3441"/>
                  </a:cubicBezTo>
                  <a:cubicBezTo>
                    <a:pt x="93" y="3630"/>
                    <a:pt x="240" y="3691"/>
                    <a:pt x="414" y="3691"/>
                  </a:cubicBezTo>
                  <a:cubicBezTo>
                    <a:pt x="625" y="3691"/>
                    <a:pt x="881" y="3602"/>
                    <a:pt x="1021" y="3541"/>
                  </a:cubicBezTo>
                  <a:cubicBezTo>
                    <a:pt x="1581" y="3296"/>
                    <a:pt x="2130" y="3035"/>
                    <a:pt x="2657" y="2721"/>
                  </a:cubicBezTo>
                  <a:cubicBezTo>
                    <a:pt x="3203" y="2393"/>
                    <a:pt x="3759" y="1794"/>
                    <a:pt x="4326" y="1534"/>
                  </a:cubicBezTo>
                  <a:cubicBezTo>
                    <a:pt x="4497" y="1456"/>
                    <a:pt x="4640" y="1413"/>
                    <a:pt x="4768" y="1395"/>
                  </a:cubicBezTo>
                  <a:cubicBezTo>
                    <a:pt x="5068" y="1249"/>
                    <a:pt x="5364" y="1163"/>
                    <a:pt x="5649" y="1163"/>
                  </a:cubicBezTo>
                  <a:cubicBezTo>
                    <a:pt x="6134" y="1163"/>
                    <a:pt x="6601" y="1413"/>
                    <a:pt x="7061" y="2044"/>
                  </a:cubicBezTo>
                  <a:cubicBezTo>
                    <a:pt x="7367" y="2465"/>
                    <a:pt x="7688" y="2832"/>
                    <a:pt x="8063" y="3153"/>
                  </a:cubicBezTo>
                  <a:cubicBezTo>
                    <a:pt x="8755" y="2846"/>
                    <a:pt x="9503" y="2154"/>
                    <a:pt x="9172" y="2037"/>
                  </a:cubicBezTo>
                  <a:cubicBezTo>
                    <a:pt x="8733" y="1879"/>
                    <a:pt x="8348" y="1744"/>
                    <a:pt x="8035" y="1392"/>
                  </a:cubicBezTo>
                  <a:cubicBezTo>
                    <a:pt x="7778" y="1099"/>
                    <a:pt x="7721" y="728"/>
                    <a:pt x="7436" y="454"/>
                  </a:cubicBezTo>
                  <a:cubicBezTo>
                    <a:pt x="7082" y="118"/>
                    <a:pt x="6597" y="1"/>
                    <a:pt x="6123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5" name="Google Shape;2955;p67"/>
            <p:cNvSpPr/>
            <p:nvPr/>
          </p:nvSpPr>
          <p:spPr>
            <a:xfrm>
              <a:off x="2029975" y="3568625"/>
              <a:ext cx="152875" cy="91650"/>
            </a:xfrm>
            <a:custGeom>
              <a:rect b="b" l="l" r="r" t="t"/>
              <a:pathLst>
                <a:path extrusionOk="0" h="3666" w="6115">
                  <a:moveTo>
                    <a:pt x="6026" y="0"/>
                  </a:moveTo>
                  <a:lnTo>
                    <a:pt x="6026" y="0"/>
                  </a:lnTo>
                  <a:cubicBezTo>
                    <a:pt x="5730" y="79"/>
                    <a:pt x="5441" y="203"/>
                    <a:pt x="5185" y="374"/>
                  </a:cubicBezTo>
                  <a:cubicBezTo>
                    <a:pt x="4329" y="942"/>
                    <a:pt x="3812" y="1880"/>
                    <a:pt x="2920" y="2415"/>
                  </a:cubicBezTo>
                  <a:cubicBezTo>
                    <a:pt x="2346" y="2757"/>
                    <a:pt x="1701" y="2956"/>
                    <a:pt x="1049" y="3060"/>
                  </a:cubicBezTo>
                  <a:cubicBezTo>
                    <a:pt x="731" y="3110"/>
                    <a:pt x="410" y="3134"/>
                    <a:pt x="89" y="3134"/>
                  </a:cubicBezTo>
                  <a:lnTo>
                    <a:pt x="0" y="3134"/>
                  </a:lnTo>
                  <a:cubicBezTo>
                    <a:pt x="249" y="3438"/>
                    <a:pt x="581" y="3666"/>
                    <a:pt x="895" y="3666"/>
                  </a:cubicBezTo>
                  <a:cubicBezTo>
                    <a:pt x="945" y="3666"/>
                    <a:pt x="995" y="3659"/>
                    <a:pt x="1041" y="3648"/>
                  </a:cubicBezTo>
                  <a:cubicBezTo>
                    <a:pt x="1954" y="3417"/>
                    <a:pt x="2835" y="3027"/>
                    <a:pt x="3583" y="2454"/>
                  </a:cubicBezTo>
                  <a:cubicBezTo>
                    <a:pt x="4283" y="1919"/>
                    <a:pt x="4814" y="1074"/>
                    <a:pt x="5677" y="795"/>
                  </a:cubicBezTo>
                  <a:cubicBezTo>
                    <a:pt x="6037" y="678"/>
                    <a:pt x="6115" y="357"/>
                    <a:pt x="6026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6" name="Google Shape;2956;p67"/>
            <p:cNvSpPr/>
            <p:nvPr/>
          </p:nvSpPr>
          <p:spPr>
            <a:xfrm>
              <a:off x="2014350" y="3538575"/>
              <a:ext cx="166275" cy="108425"/>
            </a:xfrm>
            <a:custGeom>
              <a:rect b="b" l="l" r="r" t="t"/>
              <a:pathLst>
                <a:path extrusionOk="0" h="4337" w="6651">
                  <a:moveTo>
                    <a:pt x="5424" y="1"/>
                  </a:moveTo>
                  <a:cubicBezTo>
                    <a:pt x="5364" y="1"/>
                    <a:pt x="5303" y="8"/>
                    <a:pt x="5242" y="26"/>
                  </a:cubicBezTo>
                  <a:cubicBezTo>
                    <a:pt x="4401" y="297"/>
                    <a:pt x="3884" y="892"/>
                    <a:pt x="3252" y="1474"/>
                  </a:cubicBezTo>
                  <a:cubicBezTo>
                    <a:pt x="2490" y="2172"/>
                    <a:pt x="1613" y="2625"/>
                    <a:pt x="611" y="2878"/>
                  </a:cubicBezTo>
                  <a:cubicBezTo>
                    <a:pt x="1" y="3031"/>
                    <a:pt x="186" y="3801"/>
                    <a:pt x="625" y="4336"/>
                  </a:cubicBezTo>
                  <a:lnTo>
                    <a:pt x="714" y="4336"/>
                  </a:lnTo>
                  <a:cubicBezTo>
                    <a:pt x="1035" y="4336"/>
                    <a:pt x="1356" y="4312"/>
                    <a:pt x="1674" y="4262"/>
                  </a:cubicBezTo>
                  <a:cubicBezTo>
                    <a:pt x="2326" y="4158"/>
                    <a:pt x="2971" y="3959"/>
                    <a:pt x="3545" y="3617"/>
                  </a:cubicBezTo>
                  <a:cubicBezTo>
                    <a:pt x="4437" y="3082"/>
                    <a:pt x="4954" y="2144"/>
                    <a:pt x="5810" y="1576"/>
                  </a:cubicBezTo>
                  <a:cubicBezTo>
                    <a:pt x="6066" y="1405"/>
                    <a:pt x="6355" y="1281"/>
                    <a:pt x="6651" y="1202"/>
                  </a:cubicBezTo>
                  <a:cubicBezTo>
                    <a:pt x="6509" y="639"/>
                    <a:pt x="5941" y="1"/>
                    <a:pt x="5424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7" name="Google Shape;2957;p67"/>
            <p:cNvSpPr/>
            <p:nvPr/>
          </p:nvSpPr>
          <p:spPr>
            <a:xfrm>
              <a:off x="2199600" y="3542125"/>
              <a:ext cx="59475" cy="48000"/>
            </a:xfrm>
            <a:custGeom>
              <a:rect b="b" l="l" r="r" t="t"/>
              <a:pathLst>
                <a:path extrusionOk="0" h="1920" w="2379">
                  <a:moveTo>
                    <a:pt x="1755" y="1"/>
                  </a:moveTo>
                  <a:cubicBezTo>
                    <a:pt x="1897" y="65"/>
                    <a:pt x="2033" y="137"/>
                    <a:pt x="2168" y="212"/>
                  </a:cubicBezTo>
                  <a:cubicBezTo>
                    <a:pt x="2239" y="251"/>
                    <a:pt x="2308" y="294"/>
                    <a:pt x="2379" y="336"/>
                  </a:cubicBezTo>
                  <a:cubicBezTo>
                    <a:pt x="2193" y="147"/>
                    <a:pt x="1979" y="1"/>
                    <a:pt x="1759" y="1"/>
                  </a:cubicBezTo>
                  <a:close/>
                  <a:moveTo>
                    <a:pt x="1" y="982"/>
                  </a:moveTo>
                  <a:cubicBezTo>
                    <a:pt x="243" y="1367"/>
                    <a:pt x="589" y="1770"/>
                    <a:pt x="1052" y="1838"/>
                  </a:cubicBezTo>
                  <a:cubicBezTo>
                    <a:pt x="1306" y="1877"/>
                    <a:pt x="1559" y="1905"/>
                    <a:pt x="1816" y="1920"/>
                  </a:cubicBezTo>
                  <a:cubicBezTo>
                    <a:pt x="1640" y="1745"/>
                    <a:pt x="1466" y="1567"/>
                    <a:pt x="1252" y="1413"/>
                  </a:cubicBezTo>
                  <a:cubicBezTo>
                    <a:pt x="878" y="1139"/>
                    <a:pt x="442" y="1003"/>
                    <a:pt x="1" y="982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8" name="Google Shape;2958;p67"/>
            <p:cNvSpPr/>
            <p:nvPr/>
          </p:nvSpPr>
          <p:spPr>
            <a:xfrm>
              <a:off x="2187225" y="3540100"/>
              <a:ext cx="94850" cy="50400"/>
            </a:xfrm>
            <a:custGeom>
              <a:rect b="b" l="l" r="r" t="t"/>
              <a:pathLst>
                <a:path extrusionOk="0" h="2016" w="3794">
                  <a:moveTo>
                    <a:pt x="381" y="1"/>
                  </a:moveTo>
                  <a:cubicBezTo>
                    <a:pt x="0" y="1"/>
                    <a:pt x="374" y="867"/>
                    <a:pt x="445" y="988"/>
                  </a:cubicBezTo>
                  <a:cubicBezTo>
                    <a:pt x="463" y="1013"/>
                    <a:pt x="478" y="1038"/>
                    <a:pt x="496" y="1063"/>
                  </a:cubicBezTo>
                  <a:cubicBezTo>
                    <a:pt x="937" y="1084"/>
                    <a:pt x="1373" y="1220"/>
                    <a:pt x="1747" y="1494"/>
                  </a:cubicBezTo>
                  <a:cubicBezTo>
                    <a:pt x="1961" y="1648"/>
                    <a:pt x="2135" y="1826"/>
                    <a:pt x="2311" y="2001"/>
                  </a:cubicBezTo>
                  <a:cubicBezTo>
                    <a:pt x="2474" y="2012"/>
                    <a:pt x="2639" y="2015"/>
                    <a:pt x="2803" y="2015"/>
                  </a:cubicBezTo>
                  <a:cubicBezTo>
                    <a:pt x="2981" y="2015"/>
                    <a:pt x="3159" y="2012"/>
                    <a:pt x="3341" y="1997"/>
                  </a:cubicBezTo>
                  <a:cubicBezTo>
                    <a:pt x="3794" y="1969"/>
                    <a:pt x="3434" y="1202"/>
                    <a:pt x="3323" y="1017"/>
                  </a:cubicBezTo>
                  <a:cubicBezTo>
                    <a:pt x="3223" y="852"/>
                    <a:pt x="3063" y="613"/>
                    <a:pt x="2874" y="417"/>
                  </a:cubicBezTo>
                  <a:cubicBezTo>
                    <a:pt x="2803" y="375"/>
                    <a:pt x="2734" y="332"/>
                    <a:pt x="2663" y="293"/>
                  </a:cubicBezTo>
                  <a:cubicBezTo>
                    <a:pt x="2528" y="218"/>
                    <a:pt x="2392" y="146"/>
                    <a:pt x="2250" y="82"/>
                  </a:cubicBezTo>
                  <a:lnTo>
                    <a:pt x="2221" y="82"/>
                  </a:lnTo>
                  <a:cubicBezTo>
                    <a:pt x="2043" y="93"/>
                    <a:pt x="1862" y="100"/>
                    <a:pt x="1683" y="100"/>
                  </a:cubicBezTo>
                  <a:cubicBezTo>
                    <a:pt x="1266" y="100"/>
                    <a:pt x="848" y="68"/>
                    <a:pt x="428" y="4"/>
                  </a:cubicBezTo>
                  <a:cubicBezTo>
                    <a:pt x="414" y="1"/>
                    <a:pt x="396" y="1"/>
                    <a:pt x="381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59" name="Google Shape;2959;p67"/>
          <p:cNvSpPr txBox="1"/>
          <p:nvPr/>
        </p:nvSpPr>
        <p:spPr>
          <a:xfrm>
            <a:off x="1631438" y="574325"/>
            <a:ext cx="6237600" cy="38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C1C1B"/>
              </a:solidFill>
              <a:latin typeface="Itim"/>
              <a:ea typeface="Itim"/>
              <a:cs typeface="Itim"/>
              <a:sym typeface="Itim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1500"/>
              <a:buFont typeface="Itim"/>
              <a:buChar char="●"/>
            </a:pPr>
            <a:r>
              <a:rPr lang="en" sz="1500">
                <a:solidFill>
                  <a:srgbClr val="1C1C1B"/>
                </a:solidFill>
                <a:latin typeface="Itim"/>
                <a:ea typeface="Itim"/>
                <a:cs typeface="Itim"/>
                <a:sym typeface="Itim"/>
              </a:rPr>
              <a:t> Successfully created  Virtual Learning Management System by maintaining the college.</a:t>
            </a:r>
            <a:endParaRPr sz="1500">
              <a:solidFill>
                <a:srgbClr val="1C1C1B"/>
              </a:solidFill>
              <a:latin typeface="Itim"/>
              <a:ea typeface="Itim"/>
              <a:cs typeface="Itim"/>
              <a:sym typeface="Iti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C1C1B"/>
              </a:solidFill>
              <a:latin typeface="Itim"/>
              <a:ea typeface="Itim"/>
              <a:cs typeface="Itim"/>
              <a:sym typeface="Itim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1500"/>
              <a:buFont typeface="Itim"/>
              <a:buChar char="●"/>
            </a:pPr>
            <a:r>
              <a:rPr lang="en" sz="1500">
                <a:solidFill>
                  <a:srgbClr val="1C1C1B"/>
                </a:solidFill>
                <a:latin typeface="Itim"/>
                <a:ea typeface="Itim"/>
                <a:cs typeface="Itim"/>
                <a:sym typeface="Itim"/>
              </a:rPr>
              <a:t>Integrated all the administrations, teachers and students under a single umbrella. </a:t>
            </a:r>
            <a:endParaRPr sz="1500">
              <a:solidFill>
                <a:srgbClr val="1C1C1B"/>
              </a:solidFill>
              <a:latin typeface="Itim"/>
              <a:ea typeface="Itim"/>
              <a:cs typeface="Itim"/>
              <a:sym typeface="Iti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C1C1B"/>
              </a:solidFill>
              <a:latin typeface="Itim"/>
              <a:ea typeface="Itim"/>
              <a:cs typeface="Itim"/>
              <a:sym typeface="Itim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1500"/>
              <a:buFont typeface="Itim"/>
              <a:buChar char="●"/>
            </a:pPr>
            <a:r>
              <a:rPr lang="en" sz="1500">
                <a:solidFill>
                  <a:srgbClr val="1C1C1B"/>
                </a:solidFill>
                <a:latin typeface="Itim"/>
                <a:ea typeface="Itim"/>
                <a:cs typeface="Itim"/>
                <a:sym typeface="Itim"/>
              </a:rPr>
              <a:t>Students can update their own data. </a:t>
            </a:r>
            <a:endParaRPr sz="1500">
              <a:solidFill>
                <a:srgbClr val="1C1C1B"/>
              </a:solidFill>
              <a:latin typeface="Itim"/>
              <a:ea typeface="Itim"/>
              <a:cs typeface="Itim"/>
              <a:sym typeface="Iti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C1C1B"/>
              </a:solidFill>
              <a:latin typeface="Itim"/>
              <a:ea typeface="Itim"/>
              <a:cs typeface="Itim"/>
              <a:sym typeface="Itim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1500"/>
              <a:buFont typeface="Itim"/>
              <a:buChar char="●"/>
            </a:pPr>
            <a:r>
              <a:rPr lang="en" sz="1500">
                <a:solidFill>
                  <a:srgbClr val="1C1C1B"/>
                </a:solidFill>
                <a:latin typeface="Itim"/>
                <a:ea typeface="Itim"/>
                <a:cs typeface="Itim"/>
                <a:sym typeface="Itim"/>
              </a:rPr>
              <a:t>Teachers will visualize all of their classrooms on their dashboard. </a:t>
            </a:r>
            <a:endParaRPr sz="1500">
              <a:solidFill>
                <a:srgbClr val="1C1C1B"/>
              </a:solidFill>
              <a:latin typeface="Itim"/>
              <a:ea typeface="Itim"/>
              <a:cs typeface="Itim"/>
              <a:sym typeface="Iti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C1C1B"/>
              </a:solidFill>
              <a:latin typeface="Itim"/>
              <a:ea typeface="Itim"/>
              <a:cs typeface="Itim"/>
              <a:sym typeface="Itim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1500"/>
              <a:buFont typeface="Itim"/>
              <a:buChar char="●"/>
            </a:pPr>
            <a:r>
              <a:rPr lang="en" sz="1500">
                <a:solidFill>
                  <a:srgbClr val="1C1C1B"/>
                </a:solidFill>
                <a:latin typeface="Itim"/>
                <a:ea typeface="Itim"/>
                <a:cs typeface="Itim"/>
                <a:sym typeface="Itim"/>
              </a:rPr>
              <a:t>Administrators will create classrooms, assign teachers and students to a Classroom.</a:t>
            </a:r>
            <a:endParaRPr sz="1500">
              <a:solidFill>
                <a:srgbClr val="1C1C1B"/>
              </a:solidFill>
              <a:latin typeface="Itim"/>
              <a:ea typeface="Itim"/>
              <a:cs typeface="Itim"/>
              <a:sym typeface="Iti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C1C1B"/>
              </a:solidFill>
              <a:latin typeface="Itim"/>
              <a:ea typeface="Itim"/>
              <a:cs typeface="Itim"/>
              <a:sym typeface="Itim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1500"/>
              <a:buFont typeface="Itim"/>
              <a:buChar char="●"/>
            </a:pPr>
            <a:r>
              <a:rPr lang="en" sz="1500">
                <a:solidFill>
                  <a:srgbClr val="1C1C1B"/>
                </a:solidFill>
                <a:latin typeface="Itim"/>
                <a:ea typeface="Itim"/>
                <a:cs typeface="Itim"/>
                <a:sym typeface="Itim"/>
              </a:rPr>
              <a:t>DBAs update classroom-related details and semester details.</a:t>
            </a:r>
            <a:endParaRPr sz="1500">
              <a:solidFill>
                <a:srgbClr val="1C1C1B"/>
              </a:solidFill>
              <a:latin typeface="Itim"/>
              <a:ea typeface="Itim"/>
              <a:cs typeface="Itim"/>
              <a:sym typeface="Iti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C1C1B"/>
              </a:solidFill>
              <a:latin typeface="Itim"/>
              <a:ea typeface="Itim"/>
              <a:cs typeface="Itim"/>
              <a:sym typeface="Itim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3" name="Shape 2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4" name="Google Shape;2964;p68"/>
          <p:cNvGrpSpPr/>
          <p:nvPr/>
        </p:nvGrpSpPr>
        <p:grpSpPr>
          <a:xfrm rot="-900145">
            <a:off x="417785" y="3210992"/>
            <a:ext cx="1346977" cy="1179420"/>
            <a:chOff x="2334325" y="3469775"/>
            <a:chExt cx="1136500" cy="995125"/>
          </a:xfrm>
        </p:grpSpPr>
        <p:sp>
          <p:nvSpPr>
            <p:cNvPr id="2965" name="Google Shape;2965;p68"/>
            <p:cNvSpPr/>
            <p:nvPr/>
          </p:nvSpPr>
          <p:spPr>
            <a:xfrm>
              <a:off x="2337450" y="3480425"/>
              <a:ext cx="1100925" cy="952600"/>
            </a:xfrm>
            <a:custGeom>
              <a:rect b="b" l="l" r="r" t="t"/>
              <a:pathLst>
                <a:path extrusionOk="0" h="38104" w="44037">
                  <a:moveTo>
                    <a:pt x="40703" y="0"/>
                  </a:moveTo>
                  <a:cubicBezTo>
                    <a:pt x="40678" y="0"/>
                    <a:pt x="40653" y="25"/>
                    <a:pt x="40603" y="25"/>
                  </a:cubicBezTo>
                  <a:cubicBezTo>
                    <a:pt x="33886" y="877"/>
                    <a:pt x="27069" y="1278"/>
                    <a:pt x="20302" y="1855"/>
                  </a:cubicBezTo>
                  <a:cubicBezTo>
                    <a:pt x="13585" y="2406"/>
                    <a:pt x="6868" y="3133"/>
                    <a:pt x="126" y="3434"/>
                  </a:cubicBezTo>
                  <a:cubicBezTo>
                    <a:pt x="1" y="9725"/>
                    <a:pt x="1079" y="15840"/>
                    <a:pt x="1279" y="22106"/>
                  </a:cubicBezTo>
                  <a:cubicBezTo>
                    <a:pt x="1379" y="25239"/>
                    <a:pt x="1329" y="28371"/>
                    <a:pt x="1279" y="31504"/>
                  </a:cubicBezTo>
                  <a:cubicBezTo>
                    <a:pt x="1229" y="33183"/>
                    <a:pt x="1003" y="35188"/>
                    <a:pt x="1906" y="36692"/>
                  </a:cubicBezTo>
                  <a:cubicBezTo>
                    <a:pt x="2463" y="37626"/>
                    <a:pt x="3364" y="38104"/>
                    <a:pt x="4290" y="38104"/>
                  </a:cubicBezTo>
                  <a:cubicBezTo>
                    <a:pt x="5154" y="38104"/>
                    <a:pt x="6040" y="37689"/>
                    <a:pt x="6693" y="36843"/>
                  </a:cubicBezTo>
                  <a:cubicBezTo>
                    <a:pt x="7319" y="36016"/>
                    <a:pt x="7570" y="34988"/>
                    <a:pt x="7820" y="34010"/>
                  </a:cubicBezTo>
                  <a:cubicBezTo>
                    <a:pt x="7851" y="33904"/>
                    <a:pt x="7936" y="33863"/>
                    <a:pt x="8021" y="33863"/>
                  </a:cubicBezTo>
                  <a:cubicBezTo>
                    <a:pt x="8076" y="33863"/>
                    <a:pt x="8132" y="33880"/>
                    <a:pt x="8171" y="33910"/>
                  </a:cubicBezTo>
                  <a:cubicBezTo>
                    <a:pt x="8188" y="33910"/>
                    <a:pt x="8216" y="33899"/>
                    <a:pt x="8247" y="33899"/>
                  </a:cubicBezTo>
                  <a:cubicBezTo>
                    <a:pt x="8263" y="33899"/>
                    <a:pt x="8280" y="33902"/>
                    <a:pt x="8297" y="33910"/>
                  </a:cubicBezTo>
                  <a:cubicBezTo>
                    <a:pt x="15223" y="35439"/>
                    <a:pt x="22419" y="35740"/>
                    <a:pt x="29615" y="35740"/>
                  </a:cubicBezTo>
                  <a:cubicBezTo>
                    <a:pt x="34276" y="35740"/>
                    <a:pt x="38937" y="35614"/>
                    <a:pt x="43525" y="35614"/>
                  </a:cubicBezTo>
                  <a:cubicBezTo>
                    <a:pt x="43696" y="35614"/>
                    <a:pt x="43866" y="35614"/>
                    <a:pt x="44036" y="35615"/>
                  </a:cubicBezTo>
                  <a:cubicBezTo>
                    <a:pt x="43811" y="29650"/>
                    <a:pt x="43560" y="23710"/>
                    <a:pt x="42984" y="17745"/>
                  </a:cubicBezTo>
                  <a:cubicBezTo>
                    <a:pt x="42407" y="11805"/>
                    <a:pt x="41304" y="5940"/>
                    <a:pt x="407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6" name="Google Shape;2966;p68"/>
            <p:cNvSpPr/>
            <p:nvPr/>
          </p:nvSpPr>
          <p:spPr>
            <a:xfrm>
              <a:off x="2334325" y="3469775"/>
              <a:ext cx="1107175" cy="965775"/>
            </a:xfrm>
            <a:custGeom>
              <a:rect b="b" l="l" r="r" t="t"/>
              <a:pathLst>
                <a:path extrusionOk="0" h="38631" w="44287">
                  <a:moveTo>
                    <a:pt x="40651" y="682"/>
                  </a:moveTo>
                  <a:cubicBezTo>
                    <a:pt x="41257" y="6544"/>
                    <a:pt x="42339" y="12358"/>
                    <a:pt x="42908" y="18196"/>
                  </a:cubicBezTo>
                  <a:cubicBezTo>
                    <a:pt x="43209" y="21178"/>
                    <a:pt x="43409" y="24136"/>
                    <a:pt x="43585" y="27118"/>
                  </a:cubicBezTo>
                  <a:cubicBezTo>
                    <a:pt x="43685" y="28597"/>
                    <a:pt x="43760" y="30101"/>
                    <a:pt x="43810" y="31579"/>
                  </a:cubicBezTo>
                  <a:lnTo>
                    <a:pt x="43911" y="33810"/>
                  </a:lnTo>
                  <a:lnTo>
                    <a:pt x="43961" y="34938"/>
                  </a:lnTo>
                  <a:cubicBezTo>
                    <a:pt x="43961" y="35264"/>
                    <a:pt x="43986" y="35589"/>
                    <a:pt x="44036" y="35940"/>
                  </a:cubicBezTo>
                  <a:cubicBezTo>
                    <a:pt x="43309" y="35915"/>
                    <a:pt x="42632" y="35890"/>
                    <a:pt x="41906" y="35890"/>
                  </a:cubicBezTo>
                  <a:lnTo>
                    <a:pt x="39650" y="35915"/>
                  </a:lnTo>
                  <a:lnTo>
                    <a:pt x="35164" y="35965"/>
                  </a:lnTo>
                  <a:cubicBezTo>
                    <a:pt x="33514" y="35993"/>
                    <a:pt x="31871" y="36013"/>
                    <a:pt x="30228" y="36013"/>
                  </a:cubicBezTo>
                  <a:cubicBezTo>
                    <a:pt x="28876" y="36013"/>
                    <a:pt x="27524" y="35999"/>
                    <a:pt x="26166" y="35965"/>
                  </a:cubicBezTo>
                  <a:cubicBezTo>
                    <a:pt x="23159" y="35915"/>
                    <a:pt x="20176" y="35790"/>
                    <a:pt x="17194" y="35514"/>
                  </a:cubicBezTo>
                  <a:lnTo>
                    <a:pt x="14963" y="35264"/>
                  </a:lnTo>
                  <a:lnTo>
                    <a:pt x="12732" y="34963"/>
                  </a:lnTo>
                  <a:lnTo>
                    <a:pt x="10527" y="34587"/>
                  </a:lnTo>
                  <a:lnTo>
                    <a:pt x="9424" y="34361"/>
                  </a:lnTo>
                  <a:lnTo>
                    <a:pt x="8873" y="34261"/>
                  </a:lnTo>
                  <a:lnTo>
                    <a:pt x="8597" y="34211"/>
                  </a:lnTo>
                  <a:lnTo>
                    <a:pt x="8472" y="34186"/>
                  </a:lnTo>
                  <a:cubicBezTo>
                    <a:pt x="8434" y="34173"/>
                    <a:pt x="8390" y="34167"/>
                    <a:pt x="8350" y="34167"/>
                  </a:cubicBezTo>
                  <a:cubicBezTo>
                    <a:pt x="8335" y="34167"/>
                    <a:pt x="8321" y="34168"/>
                    <a:pt x="8307" y="34169"/>
                  </a:cubicBezTo>
                  <a:lnTo>
                    <a:pt x="8307" y="34169"/>
                  </a:lnTo>
                  <a:cubicBezTo>
                    <a:pt x="8259" y="34145"/>
                    <a:pt x="8207" y="34136"/>
                    <a:pt x="8146" y="34136"/>
                  </a:cubicBezTo>
                  <a:cubicBezTo>
                    <a:pt x="8046" y="34136"/>
                    <a:pt x="7920" y="34186"/>
                    <a:pt x="7870" y="34261"/>
                  </a:cubicBezTo>
                  <a:cubicBezTo>
                    <a:pt x="7845" y="34311"/>
                    <a:pt x="7820" y="34361"/>
                    <a:pt x="7795" y="34386"/>
                  </a:cubicBezTo>
                  <a:lnTo>
                    <a:pt x="7795" y="34487"/>
                  </a:lnTo>
                  <a:lnTo>
                    <a:pt x="7745" y="34637"/>
                  </a:lnTo>
                  <a:lnTo>
                    <a:pt x="7570" y="35264"/>
                  </a:lnTo>
                  <a:cubicBezTo>
                    <a:pt x="7444" y="35690"/>
                    <a:pt x="7319" y="36116"/>
                    <a:pt x="7118" y="36492"/>
                  </a:cubicBezTo>
                  <a:cubicBezTo>
                    <a:pt x="6767" y="37269"/>
                    <a:pt x="6141" y="37945"/>
                    <a:pt x="5339" y="38246"/>
                  </a:cubicBezTo>
                  <a:cubicBezTo>
                    <a:pt x="5051" y="38363"/>
                    <a:pt x="4744" y="38419"/>
                    <a:pt x="4437" y="38419"/>
                  </a:cubicBezTo>
                  <a:cubicBezTo>
                    <a:pt x="3889" y="38419"/>
                    <a:pt x="3342" y="38241"/>
                    <a:pt x="2908" y="37920"/>
                  </a:cubicBezTo>
                  <a:cubicBezTo>
                    <a:pt x="2206" y="37419"/>
                    <a:pt x="1805" y="36592"/>
                    <a:pt x="1630" y="35740"/>
                  </a:cubicBezTo>
                  <a:cubicBezTo>
                    <a:pt x="1454" y="34888"/>
                    <a:pt x="1454" y="34010"/>
                    <a:pt x="1479" y="33108"/>
                  </a:cubicBezTo>
                  <a:cubicBezTo>
                    <a:pt x="1504" y="32231"/>
                    <a:pt x="1529" y="31329"/>
                    <a:pt x="1554" y="30451"/>
                  </a:cubicBezTo>
                  <a:cubicBezTo>
                    <a:pt x="1579" y="28672"/>
                    <a:pt x="1605" y="26893"/>
                    <a:pt x="1605" y="25113"/>
                  </a:cubicBezTo>
                  <a:cubicBezTo>
                    <a:pt x="1579" y="23359"/>
                    <a:pt x="1554" y="21579"/>
                    <a:pt x="1429" y="19800"/>
                  </a:cubicBezTo>
                  <a:cubicBezTo>
                    <a:pt x="1304" y="18020"/>
                    <a:pt x="1153" y="16241"/>
                    <a:pt x="978" y="14487"/>
                  </a:cubicBezTo>
                  <a:cubicBezTo>
                    <a:pt x="657" y="11001"/>
                    <a:pt x="360" y="7515"/>
                    <a:pt x="424" y="4029"/>
                  </a:cubicBezTo>
                  <a:lnTo>
                    <a:pt x="424" y="4029"/>
                  </a:lnTo>
                  <a:cubicBezTo>
                    <a:pt x="7166" y="3724"/>
                    <a:pt x="13859" y="3004"/>
                    <a:pt x="20577" y="2456"/>
                  </a:cubicBezTo>
                  <a:lnTo>
                    <a:pt x="30728" y="1654"/>
                  </a:lnTo>
                  <a:cubicBezTo>
                    <a:pt x="32407" y="1529"/>
                    <a:pt x="34111" y="1379"/>
                    <a:pt x="35790" y="1203"/>
                  </a:cubicBezTo>
                  <a:lnTo>
                    <a:pt x="38347" y="953"/>
                  </a:lnTo>
                  <a:lnTo>
                    <a:pt x="39600" y="802"/>
                  </a:lnTo>
                  <a:lnTo>
                    <a:pt x="40226" y="727"/>
                  </a:lnTo>
                  <a:lnTo>
                    <a:pt x="40552" y="702"/>
                  </a:lnTo>
                  <a:cubicBezTo>
                    <a:pt x="40586" y="693"/>
                    <a:pt x="40617" y="688"/>
                    <a:pt x="40651" y="682"/>
                  </a:cubicBezTo>
                  <a:close/>
                  <a:moveTo>
                    <a:pt x="41003" y="0"/>
                  </a:moveTo>
                  <a:lnTo>
                    <a:pt x="40753" y="226"/>
                  </a:lnTo>
                  <a:cubicBezTo>
                    <a:pt x="40728" y="251"/>
                    <a:pt x="40602" y="276"/>
                    <a:pt x="40502" y="276"/>
                  </a:cubicBezTo>
                  <a:lnTo>
                    <a:pt x="40176" y="326"/>
                  </a:lnTo>
                  <a:lnTo>
                    <a:pt x="39550" y="401"/>
                  </a:lnTo>
                  <a:lnTo>
                    <a:pt x="38296" y="552"/>
                  </a:lnTo>
                  <a:lnTo>
                    <a:pt x="35765" y="802"/>
                  </a:lnTo>
                  <a:cubicBezTo>
                    <a:pt x="34086" y="978"/>
                    <a:pt x="32382" y="1128"/>
                    <a:pt x="30702" y="1253"/>
                  </a:cubicBezTo>
                  <a:lnTo>
                    <a:pt x="20552" y="2080"/>
                  </a:lnTo>
                  <a:cubicBezTo>
                    <a:pt x="13785" y="2657"/>
                    <a:pt x="7018" y="3359"/>
                    <a:pt x="251" y="3684"/>
                  </a:cubicBezTo>
                  <a:lnTo>
                    <a:pt x="101" y="3710"/>
                  </a:lnTo>
                  <a:lnTo>
                    <a:pt x="101" y="3860"/>
                  </a:lnTo>
                  <a:cubicBezTo>
                    <a:pt x="1" y="7419"/>
                    <a:pt x="326" y="10978"/>
                    <a:pt x="652" y="14512"/>
                  </a:cubicBezTo>
                  <a:cubicBezTo>
                    <a:pt x="978" y="18045"/>
                    <a:pt x="1279" y="21579"/>
                    <a:pt x="1304" y="25138"/>
                  </a:cubicBezTo>
                  <a:cubicBezTo>
                    <a:pt x="1329" y="26893"/>
                    <a:pt x="1304" y="28672"/>
                    <a:pt x="1279" y="30451"/>
                  </a:cubicBezTo>
                  <a:cubicBezTo>
                    <a:pt x="1279" y="31329"/>
                    <a:pt x="1279" y="32231"/>
                    <a:pt x="1229" y="33108"/>
                  </a:cubicBezTo>
                  <a:cubicBezTo>
                    <a:pt x="1204" y="34010"/>
                    <a:pt x="1204" y="34913"/>
                    <a:pt x="1404" y="35790"/>
                  </a:cubicBezTo>
                  <a:cubicBezTo>
                    <a:pt x="1579" y="36667"/>
                    <a:pt x="2031" y="37544"/>
                    <a:pt x="2783" y="38096"/>
                  </a:cubicBezTo>
                  <a:cubicBezTo>
                    <a:pt x="3253" y="38452"/>
                    <a:pt x="3849" y="38631"/>
                    <a:pt x="4449" y="38631"/>
                  </a:cubicBezTo>
                  <a:cubicBezTo>
                    <a:pt x="4776" y="38631"/>
                    <a:pt x="5105" y="38578"/>
                    <a:pt x="5414" y="38472"/>
                  </a:cubicBezTo>
                  <a:cubicBezTo>
                    <a:pt x="6291" y="38146"/>
                    <a:pt x="6968" y="37419"/>
                    <a:pt x="7369" y="36617"/>
                  </a:cubicBezTo>
                  <a:cubicBezTo>
                    <a:pt x="7570" y="36216"/>
                    <a:pt x="7720" y="35790"/>
                    <a:pt x="7870" y="35364"/>
                  </a:cubicBezTo>
                  <a:lnTo>
                    <a:pt x="8046" y="34712"/>
                  </a:lnTo>
                  <a:lnTo>
                    <a:pt x="8096" y="34562"/>
                  </a:lnTo>
                  <a:lnTo>
                    <a:pt x="8121" y="34487"/>
                  </a:lnTo>
                  <a:cubicBezTo>
                    <a:pt x="8121" y="34462"/>
                    <a:pt x="8121" y="34462"/>
                    <a:pt x="8121" y="34462"/>
                  </a:cubicBezTo>
                  <a:cubicBezTo>
                    <a:pt x="8121" y="34462"/>
                    <a:pt x="8132" y="34450"/>
                    <a:pt x="8154" y="34450"/>
                  </a:cubicBezTo>
                  <a:cubicBezTo>
                    <a:pt x="8165" y="34450"/>
                    <a:pt x="8179" y="34453"/>
                    <a:pt x="8196" y="34462"/>
                  </a:cubicBezTo>
                  <a:lnTo>
                    <a:pt x="8246" y="34537"/>
                  </a:lnTo>
                  <a:lnTo>
                    <a:pt x="8346" y="34512"/>
                  </a:lnTo>
                  <a:cubicBezTo>
                    <a:pt x="8372" y="34487"/>
                    <a:pt x="8372" y="34487"/>
                    <a:pt x="8397" y="34487"/>
                  </a:cubicBezTo>
                  <a:lnTo>
                    <a:pt x="8547" y="34512"/>
                  </a:lnTo>
                  <a:lnTo>
                    <a:pt x="8798" y="34587"/>
                  </a:lnTo>
                  <a:lnTo>
                    <a:pt x="9349" y="34687"/>
                  </a:lnTo>
                  <a:lnTo>
                    <a:pt x="10477" y="34913"/>
                  </a:lnTo>
                  <a:lnTo>
                    <a:pt x="12682" y="35289"/>
                  </a:lnTo>
                  <a:lnTo>
                    <a:pt x="14913" y="35589"/>
                  </a:lnTo>
                  <a:lnTo>
                    <a:pt x="17169" y="35840"/>
                  </a:lnTo>
                  <a:cubicBezTo>
                    <a:pt x="20151" y="36116"/>
                    <a:pt x="23159" y="36266"/>
                    <a:pt x="26166" y="36316"/>
                  </a:cubicBezTo>
                  <a:cubicBezTo>
                    <a:pt x="27315" y="36335"/>
                    <a:pt x="28460" y="36344"/>
                    <a:pt x="29604" y="36344"/>
                  </a:cubicBezTo>
                  <a:cubicBezTo>
                    <a:pt x="31456" y="36344"/>
                    <a:pt x="33305" y="36322"/>
                    <a:pt x="35164" y="36291"/>
                  </a:cubicBezTo>
                  <a:lnTo>
                    <a:pt x="39650" y="36241"/>
                  </a:lnTo>
                  <a:lnTo>
                    <a:pt x="41906" y="36216"/>
                  </a:lnTo>
                  <a:cubicBezTo>
                    <a:pt x="42682" y="36216"/>
                    <a:pt x="43510" y="36191"/>
                    <a:pt x="44261" y="36166"/>
                  </a:cubicBezTo>
                  <a:cubicBezTo>
                    <a:pt x="44286" y="35765"/>
                    <a:pt x="44286" y="35339"/>
                    <a:pt x="44286" y="34938"/>
                  </a:cubicBezTo>
                  <a:lnTo>
                    <a:pt x="44236" y="33810"/>
                  </a:lnTo>
                  <a:lnTo>
                    <a:pt x="44161" y="31579"/>
                  </a:lnTo>
                  <a:cubicBezTo>
                    <a:pt x="44086" y="30076"/>
                    <a:pt x="44011" y="28597"/>
                    <a:pt x="43936" y="27093"/>
                  </a:cubicBezTo>
                  <a:cubicBezTo>
                    <a:pt x="43785" y="24111"/>
                    <a:pt x="43560" y="21128"/>
                    <a:pt x="43284" y="18171"/>
                  </a:cubicBezTo>
                  <a:cubicBezTo>
                    <a:pt x="42733" y="12206"/>
                    <a:pt x="41630" y="6341"/>
                    <a:pt x="41053" y="401"/>
                  </a:cubicBezTo>
                  <a:lnTo>
                    <a:pt x="410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7" name="Google Shape;2967;p68"/>
            <p:cNvSpPr/>
            <p:nvPr/>
          </p:nvSpPr>
          <p:spPr>
            <a:xfrm>
              <a:off x="2402775" y="3617550"/>
              <a:ext cx="865425" cy="115450"/>
            </a:xfrm>
            <a:custGeom>
              <a:rect b="b" l="l" r="r" t="t"/>
              <a:pathLst>
                <a:path extrusionOk="0" h="4618" w="34617">
                  <a:moveTo>
                    <a:pt x="34249" y="0"/>
                  </a:moveTo>
                  <a:cubicBezTo>
                    <a:pt x="34235" y="0"/>
                    <a:pt x="34220" y="2"/>
                    <a:pt x="34205" y="4"/>
                  </a:cubicBezTo>
                  <a:cubicBezTo>
                    <a:pt x="28240" y="806"/>
                    <a:pt x="22275" y="1633"/>
                    <a:pt x="16285" y="2385"/>
                  </a:cubicBezTo>
                  <a:cubicBezTo>
                    <a:pt x="10897" y="3062"/>
                    <a:pt x="5458" y="3513"/>
                    <a:pt x="95" y="4415"/>
                  </a:cubicBezTo>
                  <a:cubicBezTo>
                    <a:pt x="0" y="4439"/>
                    <a:pt x="17" y="4618"/>
                    <a:pt x="103" y="4618"/>
                  </a:cubicBezTo>
                  <a:cubicBezTo>
                    <a:pt x="108" y="4618"/>
                    <a:pt x="114" y="4617"/>
                    <a:pt x="120" y="4616"/>
                  </a:cubicBezTo>
                  <a:cubicBezTo>
                    <a:pt x="11523" y="4089"/>
                    <a:pt x="23052" y="2159"/>
                    <a:pt x="34330" y="480"/>
                  </a:cubicBezTo>
                  <a:cubicBezTo>
                    <a:pt x="34616" y="433"/>
                    <a:pt x="34517" y="0"/>
                    <a:pt x="34249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8" name="Google Shape;2968;p68"/>
            <p:cNvSpPr/>
            <p:nvPr/>
          </p:nvSpPr>
          <p:spPr>
            <a:xfrm>
              <a:off x="2447100" y="4330675"/>
              <a:ext cx="1019450" cy="130975"/>
            </a:xfrm>
            <a:custGeom>
              <a:rect b="b" l="l" r="r" t="t"/>
              <a:pathLst>
                <a:path extrusionOk="0" h="5239" w="40778">
                  <a:moveTo>
                    <a:pt x="3434" y="0"/>
                  </a:moveTo>
                  <a:cubicBezTo>
                    <a:pt x="3134" y="1529"/>
                    <a:pt x="2632" y="3509"/>
                    <a:pt x="1" y="4086"/>
                  </a:cubicBezTo>
                  <a:cubicBezTo>
                    <a:pt x="5916" y="4412"/>
                    <a:pt x="13209" y="5239"/>
                    <a:pt x="19149" y="5239"/>
                  </a:cubicBezTo>
                  <a:cubicBezTo>
                    <a:pt x="22432" y="5239"/>
                    <a:pt x="25690" y="5138"/>
                    <a:pt x="28973" y="4963"/>
                  </a:cubicBezTo>
                  <a:cubicBezTo>
                    <a:pt x="31931" y="4787"/>
                    <a:pt x="39374" y="4136"/>
                    <a:pt x="40728" y="1053"/>
                  </a:cubicBezTo>
                  <a:cubicBezTo>
                    <a:pt x="40728" y="1028"/>
                    <a:pt x="40753" y="1003"/>
                    <a:pt x="40778" y="978"/>
                  </a:cubicBezTo>
                  <a:cubicBezTo>
                    <a:pt x="35097" y="978"/>
                    <a:pt x="29179" y="1216"/>
                    <a:pt x="23445" y="1216"/>
                  </a:cubicBezTo>
                  <a:cubicBezTo>
                    <a:pt x="22728" y="1216"/>
                    <a:pt x="22014" y="1212"/>
                    <a:pt x="21304" y="1203"/>
                  </a:cubicBezTo>
                  <a:cubicBezTo>
                    <a:pt x="20561" y="1197"/>
                    <a:pt x="19846" y="1196"/>
                    <a:pt x="19147" y="1196"/>
                  </a:cubicBezTo>
                  <a:cubicBezTo>
                    <a:pt x="18790" y="1196"/>
                    <a:pt x="18438" y="1196"/>
                    <a:pt x="18088" y="1196"/>
                  </a:cubicBezTo>
                  <a:cubicBezTo>
                    <a:pt x="13767" y="1196"/>
                    <a:pt x="9865" y="1153"/>
                    <a:pt x="34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9" name="Google Shape;2969;p68"/>
            <p:cNvSpPr/>
            <p:nvPr/>
          </p:nvSpPr>
          <p:spPr>
            <a:xfrm>
              <a:off x="2442725" y="4326300"/>
              <a:ext cx="1028100" cy="138600"/>
            </a:xfrm>
            <a:custGeom>
              <a:rect b="b" l="l" r="r" t="t"/>
              <a:pathLst>
                <a:path extrusionOk="0" h="5544" w="41124">
                  <a:moveTo>
                    <a:pt x="3755" y="381"/>
                  </a:moveTo>
                  <a:cubicBezTo>
                    <a:pt x="6782" y="917"/>
                    <a:pt x="9832" y="1306"/>
                    <a:pt x="12883" y="1454"/>
                  </a:cubicBezTo>
                  <a:cubicBezTo>
                    <a:pt x="16016" y="1629"/>
                    <a:pt x="19123" y="1554"/>
                    <a:pt x="22256" y="1604"/>
                  </a:cubicBezTo>
                  <a:cubicBezTo>
                    <a:pt x="25364" y="1604"/>
                    <a:pt x="28497" y="1529"/>
                    <a:pt x="31605" y="1454"/>
                  </a:cubicBezTo>
                  <a:lnTo>
                    <a:pt x="36266" y="1353"/>
                  </a:lnTo>
                  <a:lnTo>
                    <a:pt x="38622" y="1328"/>
                  </a:lnTo>
                  <a:lnTo>
                    <a:pt x="39775" y="1303"/>
                  </a:lnTo>
                  <a:cubicBezTo>
                    <a:pt x="39824" y="1307"/>
                    <a:pt x="39872" y="1308"/>
                    <a:pt x="39919" y="1308"/>
                  </a:cubicBezTo>
                  <a:cubicBezTo>
                    <a:pt x="40187" y="1308"/>
                    <a:pt x="40435" y="1259"/>
                    <a:pt x="40724" y="1234"/>
                  </a:cubicBezTo>
                  <a:lnTo>
                    <a:pt x="40724" y="1234"/>
                  </a:lnTo>
                  <a:lnTo>
                    <a:pt x="40652" y="1353"/>
                  </a:lnTo>
                  <a:cubicBezTo>
                    <a:pt x="40602" y="1454"/>
                    <a:pt x="40527" y="1529"/>
                    <a:pt x="40477" y="1629"/>
                  </a:cubicBezTo>
                  <a:cubicBezTo>
                    <a:pt x="40352" y="1780"/>
                    <a:pt x="40226" y="1930"/>
                    <a:pt x="40076" y="2080"/>
                  </a:cubicBezTo>
                  <a:cubicBezTo>
                    <a:pt x="39775" y="2381"/>
                    <a:pt x="39424" y="2632"/>
                    <a:pt x="39048" y="2832"/>
                  </a:cubicBezTo>
                  <a:cubicBezTo>
                    <a:pt x="38321" y="3258"/>
                    <a:pt x="37494" y="3559"/>
                    <a:pt x="36667" y="3810"/>
                  </a:cubicBezTo>
                  <a:cubicBezTo>
                    <a:pt x="35013" y="4311"/>
                    <a:pt x="33284" y="4587"/>
                    <a:pt x="31554" y="4762"/>
                  </a:cubicBezTo>
                  <a:cubicBezTo>
                    <a:pt x="28096" y="5113"/>
                    <a:pt x="24587" y="5138"/>
                    <a:pt x="21103" y="5263"/>
                  </a:cubicBezTo>
                  <a:cubicBezTo>
                    <a:pt x="20464" y="5286"/>
                    <a:pt x="19824" y="5297"/>
                    <a:pt x="19183" y="5297"/>
                  </a:cubicBezTo>
                  <a:cubicBezTo>
                    <a:pt x="16333" y="5297"/>
                    <a:pt x="13476" y="5092"/>
                    <a:pt x="10652" y="4887"/>
                  </a:cubicBezTo>
                  <a:cubicBezTo>
                    <a:pt x="7482" y="4636"/>
                    <a:pt x="4311" y="4344"/>
                    <a:pt x="1122" y="4142"/>
                  </a:cubicBezTo>
                  <a:lnTo>
                    <a:pt x="1122" y="4142"/>
                  </a:lnTo>
                  <a:cubicBezTo>
                    <a:pt x="1284" y="4075"/>
                    <a:pt x="1444" y="3999"/>
                    <a:pt x="1604" y="3910"/>
                  </a:cubicBezTo>
                  <a:cubicBezTo>
                    <a:pt x="2030" y="3659"/>
                    <a:pt x="2431" y="3333"/>
                    <a:pt x="2732" y="2932"/>
                  </a:cubicBezTo>
                  <a:cubicBezTo>
                    <a:pt x="3324" y="2175"/>
                    <a:pt x="3580" y="1261"/>
                    <a:pt x="3755" y="381"/>
                  </a:cubicBezTo>
                  <a:close/>
                  <a:moveTo>
                    <a:pt x="3660" y="0"/>
                  </a:moveTo>
                  <a:cubicBezTo>
                    <a:pt x="3559" y="0"/>
                    <a:pt x="3459" y="50"/>
                    <a:pt x="3434" y="150"/>
                  </a:cubicBezTo>
                  <a:cubicBezTo>
                    <a:pt x="3259" y="1078"/>
                    <a:pt x="3008" y="2005"/>
                    <a:pt x="2457" y="2732"/>
                  </a:cubicBezTo>
                  <a:cubicBezTo>
                    <a:pt x="2181" y="3083"/>
                    <a:pt x="1830" y="3384"/>
                    <a:pt x="1429" y="3609"/>
                  </a:cubicBezTo>
                  <a:cubicBezTo>
                    <a:pt x="1028" y="3835"/>
                    <a:pt x="577" y="3985"/>
                    <a:pt x="126" y="4085"/>
                  </a:cubicBezTo>
                  <a:cubicBezTo>
                    <a:pt x="51" y="4110"/>
                    <a:pt x="0" y="4160"/>
                    <a:pt x="0" y="4261"/>
                  </a:cubicBezTo>
                  <a:cubicBezTo>
                    <a:pt x="0" y="4336"/>
                    <a:pt x="76" y="4436"/>
                    <a:pt x="176" y="4436"/>
                  </a:cubicBezTo>
                  <a:cubicBezTo>
                    <a:pt x="3660" y="4612"/>
                    <a:pt x="7118" y="4937"/>
                    <a:pt x="10627" y="5163"/>
                  </a:cubicBezTo>
                  <a:cubicBezTo>
                    <a:pt x="12356" y="5288"/>
                    <a:pt x="14111" y="5389"/>
                    <a:pt x="15865" y="5464"/>
                  </a:cubicBezTo>
                  <a:cubicBezTo>
                    <a:pt x="17594" y="5539"/>
                    <a:pt x="19349" y="5514"/>
                    <a:pt x="21103" y="5539"/>
                  </a:cubicBezTo>
                  <a:cubicBezTo>
                    <a:pt x="21343" y="5542"/>
                    <a:pt x="21583" y="5544"/>
                    <a:pt x="21823" y="5544"/>
                  </a:cubicBezTo>
                  <a:cubicBezTo>
                    <a:pt x="23337" y="5544"/>
                    <a:pt x="24848" y="5482"/>
                    <a:pt x="26341" y="5439"/>
                  </a:cubicBezTo>
                  <a:cubicBezTo>
                    <a:pt x="28096" y="5363"/>
                    <a:pt x="29850" y="5313"/>
                    <a:pt x="31605" y="5113"/>
                  </a:cubicBezTo>
                  <a:cubicBezTo>
                    <a:pt x="33334" y="4937"/>
                    <a:pt x="35088" y="4662"/>
                    <a:pt x="36768" y="4160"/>
                  </a:cubicBezTo>
                  <a:cubicBezTo>
                    <a:pt x="37620" y="3885"/>
                    <a:pt x="38447" y="3584"/>
                    <a:pt x="39224" y="3133"/>
                  </a:cubicBezTo>
                  <a:cubicBezTo>
                    <a:pt x="39600" y="2907"/>
                    <a:pt x="39976" y="2632"/>
                    <a:pt x="40301" y="2331"/>
                  </a:cubicBezTo>
                  <a:cubicBezTo>
                    <a:pt x="40477" y="2155"/>
                    <a:pt x="40627" y="2005"/>
                    <a:pt x="40753" y="1805"/>
                  </a:cubicBezTo>
                  <a:cubicBezTo>
                    <a:pt x="40803" y="1704"/>
                    <a:pt x="40878" y="1629"/>
                    <a:pt x="40928" y="1504"/>
                  </a:cubicBezTo>
                  <a:lnTo>
                    <a:pt x="41003" y="1353"/>
                  </a:lnTo>
                  <a:lnTo>
                    <a:pt x="41053" y="1278"/>
                  </a:lnTo>
                  <a:lnTo>
                    <a:pt x="41078" y="1254"/>
                  </a:lnTo>
                  <a:lnTo>
                    <a:pt x="41078" y="1254"/>
                  </a:lnTo>
                  <a:cubicBezTo>
                    <a:pt x="41069" y="1262"/>
                    <a:pt x="41065" y="1266"/>
                    <a:pt x="41064" y="1266"/>
                  </a:cubicBezTo>
                  <a:cubicBezTo>
                    <a:pt x="41060" y="1266"/>
                    <a:pt x="41124" y="1180"/>
                    <a:pt x="41103" y="1078"/>
                  </a:cubicBezTo>
                  <a:cubicBezTo>
                    <a:pt x="41016" y="1067"/>
                    <a:pt x="40925" y="1056"/>
                    <a:pt x="40831" y="1045"/>
                  </a:cubicBezTo>
                  <a:lnTo>
                    <a:pt x="40831" y="1045"/>
                  </a:lnTo>
                  <a:cubicBezTo>
                    <a:pt x="40830" y="1047"/>
                    <a:pt x="40829" y="1050"/>
                    <a:pt x="40828" y="1053"/>
                  </a:cubicBezTo>
                  <a:lnTo>
                    <a:pt x="40818" y="1053"/>
                  </a:lnTo>
                  <a:cubicBezTo>
                    <a:pt x="40820" y="1049"/>
                    <a:pt x="40822" y="1047"/>
                    <a:pt x="40824" y="1045"/>
                  </a:cubicBezTo>
                  <a:lnTo>
                    <a:pt x="40824" y="1045"/>
                  </a:lnTo>
                  <a:cubicBezTo>
                    <a:pt x="40826" y="1045"/>
                    <a:pt x="40829" y="1045"/>
                    <a:pt x="40831" y="1045"/>
                  </a:cubicBezTo>
                  <a:lnTo>
                    <a:pt x="40831" y="1045"/>
                  </a:lnTo>
                  <a:cubicBezTo>
                    <a:pt x="40832" y="1041"/>
                    <a:pt x="40832" y="1039"/>
                    <a:pt x="40831" y="1039"/>
                  </a:cubicBezTo>
                  <a:lnTo>
                    <a:pt x="40831" y="1039"/>
                  </a:lnTo>
                  <a:cubicBezTo>
                    <a:pt x="40829" y="1039"/>
                    <a:pt x="40827" y="1041"/>
                    <a:pt x="40824" y="1045"/>
                  </a:cubicBezTo>
                  <a:lnTo>
                    <a:pt x="40824" y="1045"/>
                  </a:lnTo>
                  <a:cubicBezTo>
                    <a:pt x="40490" y="1008"/>
                    <a:pt x="40125" y="977"/>
                    <a:pt x="39775" y="977"/>
                  </a:cubicBezTo>
                  <a:lnTo>
                    <a:pt x="38597" y="1003"/>
                  </a:lnTo>
                  <a:lnTo>
                    <a:pt x="36266" y="1028"/>
                  </a:lnTo>
                  <a:lnTo>
                    <a:pt x="31605" y="1103"/>
                  </a:lnTo>
                  <a:cubicBezTo>
                    <a:pt x="29047" y="1144"/>
                    <a:pt x="26505" y="1185"/>
                    <a:pt x="23967" y="1185"/>
                  </a:cubicBezTo>
                  <a:cubicBezTo>
                    <a:pt x="23397" y="1185"/>
                    <a:pt x="22826" y="1183"/>
                    <a:pt x="22256" y="1178"/>
                  </a:cubicBezTo>
                  <a:cubicBezTo>
                    <a:pt x="21710" y="1174"/>
                    <a:pt x="21164" y="1172"/>
                    <a:pt x="20619" y="1172"/>
                  </a:cubicBezTo>
                  <a:cubicBezTo>
                    <a:pt x="19786" y="1172"/>
                    <a:pt x="18955" y="1175"/>
                    <a:pt x="18125" y="1175"/>
                  </a:cubicBezTo>
                  <a:cubicBezTo>
                    <a:pt x="16383" y="1175"/>
                    <a:pt x="14645" y="1162"/>
                    <a:pt x="12908" y="1078"/>
                  </a:cubicBezTo>
                  <a:cubicBezTo>
                    <a:pt x="9800" y="927"/>
                    <a:pt x="6717" y="551"/>
                    <a:pt x="36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70" name="Google Shape;2970;p68"/>
          <p:cNvGrpSpPr/>
          <p:nvPr/>
        </p:nvGrpSpPr>
        <p:grpSpPr>
          <a:xfrm rot="-1220272">
            <a:off x="877705" y="3552872"/>
            <a:ext cx="427145" cy="632034"/>
            <a:chOff x="2320725" y="552300"/>
            <a:chExt cx="596450" cy="882550"/>
          </a:xfrm>
        </p:grpSpPr>
        <p:sp>
          <p:nvSpPr>
            <p:cNvPr id="2971" name="Google Shape;2971;p68"/>
            <p:cNvSpPr/>
            <p:nvPr/>
          </p:nvSpPr>
          <p:spPr>
            <a:xfrm>
              <a:off x="2745500" y="900325"/>
              <a:ext cx="30975" cy="188925"/>
            </a:xfrm>
            <a:custGeom>
              <a:rect b="b" l="l" r="r" t="t"/>
              <a:pathLst>
                <a:path extrusionOk="0" h="7557" w="1239">
                  <a:moveTo>
                    <a:pt x="777" y="1"/>
                  </a:moveTo>
                  <a:cubicBezTo>
                    <a:pt x="588" y="1"/>
                    <a:pt x="485" y="189"/>
                    <a:pt x="440" y="550"/>
                  </a:cubicBezTo>
                  <a:cubicBezTo>
                    <a:pt x="408" y="926"/>
                    <a:pt x="393" y="1177"/>
                    <a:pt x="377" y="1303"/>
                  </a:cubicBezTo>
                  <a:lnTo>
                    <a:pt x="1" y="4547"/>
                  </a:lnTo>
                  <a:cubicBezTo>
                    <a:pt x="32" y="5394"/>
                    <a:pt x="48" y="5879"/>
                    <a:pt x="63" y="6052"/>
                  </a:cubicBezTo>
                  <a:cubicBezTo>
                    <a:pt x="95" y="6616"/>
                    <a:pt x="251" y="7086"/>
                    <a:pt x="534" y="7463"/>
                  </a:cubicBezTo>
                  <a:cubicBezTo>
                    <a:pt x="612" y="7463"/>
                    <a:pt x="675" y="7510"/>
                    <a:pt x="753" y="7557"/>
                  </a:cubicBezTo>
                  <a:lnTo>
                    <a:pt x="878" y="7416"/>
                  </a:lnTo>
                  <a:lnTo>
                    <a:pt x="878" y="6961"/>
                  </a:lnTo>
                  <a:cubicBezTo>
                    <a:pt x="847" y="6914"/>
                    <a:pt x="831" y="6867"/>
                    <a:pt x="831" y="6836"/>
                  </a:cubicBezTo>
                  <a:cubicBezTo>
                    <a:pt x="831" y="6836"/>
                    <a:pt x="831" y="6820"/>
                    <a:pt x="831" y="6804"/>
                  </a:cubicBezTo>
                  <a:cubicBezTo>
                    <a:pt x="831" y="6679"/>
                    <a:pt x="816" y="6334"/>
                    <a:pt x="769" y="5770"/>
                  </a:cubicBezTo>
                  <a:cubicBezTo>
                    <a:pt x="753" y="5331"/>
                    <a:pt x="737" y="5002"/>
                    <a:pt x="722" y="4751"/>
                  </a:cubicBezTo>
                  <a:lnTo>
                    <a:pt x="1239" y="832"/>
                  </a:lnTo>
                  <a:cubicBezTo>
                    <a:pt x="1145" y="488"/>
                    <a:pt x="1082" y="252"/>
                    <a:pt x="1020" y="111"/>
                  </a:cubicBezTo>
                  <a:cubicBezTo>
                    <a:pt x="941" y="33"/>
                    <a:pt x="878" y="2"/>
                    <a:pt x="800" y="2"/>
                  </a:cubicBezTo>
                  <a:cubicBezTo>
                    <a:pt x="792" y="1"/>
                    <a:pt x="785" y="1"/>
                    <a:pt x="777" y="1"/>
                  </a:cubicBezTo>
                  <a:close/>
                </a:path>
              </a:pathLst>
            </a:custGeom>
            <a:solidFill>
              <a:srgbClr val="3C9F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2" name="Google Shape;2972;p68"/>
            <p:cNvSpPr/>
            <p:nvPr/>
          </p:nvSpPr>
          <p:spPr>
            <a:xfrm>
              <a:off x="2531150" y="912900"/>
              <a:ext cx="136400" cy="211225"/>
            </a:xfrm>
            <a:custGeom>
              <a:rect b="b" l="l" r="r" t="t"/>
              <a:pathLst>
                <a:path extrusionOk="0" h="8449" w="5456">
                  <a:moveTo>
                    <a:pt x="3841" y="0"/>
                  </a:moveTo>
                  <a:cubicBezTo>
                    <a:pt x="3496" y="0"/>
                    <a:pt x="3057" y="94"/>
                    <a:pt x="2556" y="298"/>
                  </a:cubicBezTo>
                  <a:lnTo>
                    <a:pt x="1255" y="815"/>
                  </a:lnTo>
                  <a:cubicBezTo>
                    <a:pt x="926" y="1003"/>
                    <a:pt x="675" y="1176"/>
                    <a:pt x="518" y="1301"/>
                  </a:cubicBezTo>
                  <a:cubicBezTo>
                    <a:pt x="346" y="1380"/>
                    <a:pt x="236" y="1442"/>
                    <a:pt x="189" y="1474"/>
                  </a:cubicBezTo>
                  <a:cubicBezTo>
                    <a:pt x="64" y="1552"/>
                    <a:pt x="1" y="1646"/>
                    <a:pt x="1" y="1787"/>
                  </a:cubicBezTo>
                  <a:cubicBezTo>
                    <a:pt x="1" y="1865"/>
                    <a:pt x="48" y="1975"/>
                    <a:pt x="158" y="2101"/>
                  </a:cubicBezTo>
                  <a:cubicBezTo>
                    <a:pt x="267" y="2242"/>
                    <a:pt x="346" y="2304"/>
                    <a:pt x="424" y="2304"/>
                  </a:cubicBezTo>
                  <a:cubicBezTo>
                    <a:pt x="440" y="2304"/>
                    <a:pt x="471" y="2304"/>
                    <a:pt x="471" y="2289"/>
                  </a:cubicBezTo>
                  <a:cubicBezTo>
                    <a:pt x="738" y="2132"/>
                    <a:pt x="926" y="2022"/>
                    <a:pt x="1020" y="1975"/>
                  </a:cubicBezTo>
                  <a:cubicBezTo>
                    <a:pt x="1412" y="1724"/>
                    <a:pt x="1647" y="1583"/>
                    <a:pt x="1709" y="1552"/>
                  </a:cubicBezTo>
                  <a:cubicBezTo>
                    <a:pt x="2869" y="1082"/>
                    <a:pt x="3606" y="862"/>
                    <a:pt x="3888" y="862"/>
                  </a:cubicBezTo>
                  <a:cubicBezTo>
                    <a:pt x="4013" y="862"/>
                    <a:pt x="4123" y="909"/>
                    <a:pt x="4217" y="988"/>
                  </a:cubicBezTo>
                  <a:cubicBezTo>
                    <a:pt x="4311" y="1082"/>
                    <a:pt x="4358" y="1191"/>
                    <a:pt x="4358" y="1333"/>
                  </a:cubicBezTo>
                  <a:cubicBezTo>
                    <a:pt x="4358" y="1615"/>
                    <a:pt x="4233" y="2069"/>
                    <a:pt x="3998" y="2696"/>
                  </a:cubicBezTo>
                  <a:cubicBezTo>
                    <a:pt x="3606" y="3386"/>
                    <a:pt x="3277" y="3919"/>
                    <a:pt x="2995" y="4279"/>
                  </a:cubicBezTo>
                  <a:cubicBezTo>
                    <a:pt x="2916" y="4342"/>
                    <a:pt x="2854" y="4405"/>
                    <a:pt x="2791" y="4436"/>
                  </a:cubicBezTo>
                  <a:lnTo>
                    <a:pt x="2430" y="4985"/>
                  </a:lnTo>
                  <a:cubicBezTo>
                    <a:pt x="2007" y="5486"/>
                    <a:pt x="1725" y="5831"/>
                    <a:pt x="1584" y="6003"/>
                  </a:cubicBezTo>
                  <a:cubicBezTo>
                    <a:pt x="1223" y="6427"/>
                    <a:pt x="706" y="6960"/>
                    <a:pt x="48" y="7602"/>
                  </a:cubicBezTo>
                  <a:cubicBezTo>
                    <a:pt x="32" y="7618"/>
                    <a:pt x="32" y="7665"/>
                    <a:pt x="32" y="7696"/>
                  </a:cubicBezTo>
                  <a:lnTo>
                    <a:pt x="64" y="7869"/>
                  </a:lnTo>
                  <a:cubicBezTo>
                    <a:pt x="79" y="7947"/>
                    <a:pt x="95" y="7994"/>
                    <a:pt x="95" y="8025"/>
                  </a:cubicBezTo>
                  <a:cubicBezTo>
                    <a:pt x="95" y="8041"/>
                    <a:pt x="95" y="8057"/>
                    <a:pt x="79" y="8072"/>
                  </a:cubicBezTo>
                  <a:cubicBezTo>
                    <a:pt x="189" y="8182"/>
                    <a:pt x="236" y="8261"/>
                    <a:pt x="236" y="8339"/>
                  </a:cubicBezTo>
                  <a:cubicBezTo>
                    <a:pt x="314" y="8402"/>
                    <a:pt x="408" y="8449"/>
                    <a:pt x="487" y="8449"/>
                  </a:cubicBezTo>
                  <a:lnTo>
                    <a:pt x="785" y="8417"/>
                  </a:lnTo>
                  <a:cubicBezTo>
                    <a:pt x="988" y="8386"/>
                    <a:pt x="1114" y="8386"/>
                    <a:pt x="1145" y="8386"/>
                  </a:cubicBezTo>
                  <a:cubicBezTo>
                    <a:pt x="1584" y="8386"/>
                    <a:pt x="2054" y="8339"/>
                    <a:pt x="2571" y="8245"/>
                  </a:cubicBezTo>
                  <a:cubicBezTo>
                    <a:pt x="2963" y="8167"/>
                    <a:pt x="3198" y="8104"/>
                    <a:pt x="3277" y="8088"/>
                  </a:cubicBezTo>
                  <a:cubicBezTo>
                    <a:pt x="3575" y="7931"/>
                    <a:pt x="4076" y="7837"/>
                    <a:pt x="4813" y="7775"/>
                  </a:cubicBezTo>
                  <a:cubicBezTo>
                    <a:pt x="4750" y="7775"/>
                    <a:pt x="4719" y="7775"/>
                    <a:pt x="4687" y="7759"/>
                  </a:cubicBezTo>
                  <a:lnTo>
                    <a:pt x="5126" y="7634"/>
                  </a:lnTo>
                  <a:cubicBezTo>
                    <a:pt x="5346" y="7571"/>
                    <a:pt x="5456" y="7461"/>
                    <a:pt x="5456" y="7273"/>
                  </a:cubicBezTo>
                  <a:cubicBezTo>
                    <a:pt x="5456" y="7242"/>
                    <a:pt x="5440" y="7210"/>
                    <a:pt x="5377" y="7163"/>
                  </a:cubicBezTo>
                  <a:cubicBezTo>
                    <a:pt x="5346" y="7163"/>
                    <a:pt x="5267" y="7148"/>
                    <a:pt x="5158" y="7116"/>
                  </a:cubicBezTo>
                  <a:lnTo>
                    <a:pt x="4985" y="7069"/>
                  </a:lnTo>
                  <a:cubicBezTo>
                    <a:pt x="4123" y="7069"/>
                    <a:pt x="3308" y="7132"/>
                    <a:pt x="2540" y="7273"/>
                  </a:cubicBezTo>
                  <a:cubicBezTo>
                    <a:pt x="2430" y="7289"/>
                    <a:pt x="2274" y="7336"/>
                    <a:pt x="2070" y="7414"/>
                  </a:cubicBezTo>
                  <a:cubicBezTo>
                    <a:pt x="1913" y="7461"/>
                    <a:pt x="1803" y="7508"/>
                    <a:pt x="1741" y="7508"/>
                  </a:cubicBezTo>
                  <a:cubicBezTo>
                    <a:pt x="1615" y="7508"/>
                    <a:pt x="1506" y="7477"/>
                    <a:pt x="1427" y="7383"/>
                  </a:cubicBezTo>
                  <a:cubicBezTo>
                    <a:pt x="1506" y="7304"/>
                    <a:pt x="1553" y="7257"/>
                    <a:pt x="1584" y="7242"/>
                  </a:cubicBezTo>
                  <a:cubicBezTo>
                    <a:pt x="1600" y="7148"/>
                    <a:pt x="1600" y="7085"/>
                    <a:pt x="1600" y="7038"/>
                  </a:cubicBezTo>
                  <a:cubicBezTo>
                    <a:pt x="2697" y="5737"/>
                    <a:pt x="3261" y="5063"/>
                    <a:pt x="3324" y="4985"/>
                  </a:cubicBezTo>
                  <a:cubicBezTo>
                    <a:pt x="3700" y="4514"/>
                    <a:pt x="3982" y="4107"/>
                    <a:pt x="4186" y="3762"/>
                  </a:cubicBezTo>
                  <a:cubicBezTo>
                    <a:pt x="4249" y="3621"/>
                    <a:pt x="4296" y="3496"/>
                    <a:pt x="4327" y="3417"/>
                  </a:cubicBezTo>
                  <a:cubicBezTo>
                    <a:pt x="4499" y="3198"/>
                    <a:pt x="4656" y="2884"/>
                    <a:pt x="4813" y="2492"/>
                  </a:cubicBezTo>
                  <a:cubicBezTo>
                    <a:pt x="4954" y="2085"/>
                    <a:pt x="5032" y="1740"/>
                    <a:pt x="5032" y="1458"/>
                  </a:cubicBezTo>
                  <a:cubicBezTo>
                    <a:pt x="5032" y="1348"/>
                    <a:pt x="5001" y="1270"/>
                    <a:pt x="4954" y="1223"/>
                  </a:cubicBezTo>
                  <a:cubicBezTo>
                    <a:pt x="4970" y="1160"/>
                    <a:pt x="4985" y="1113"/>
                    <a:pt x="5017" y="1082"/>
                  </a:cubicBezTo>
                  <a:cubicBezTo>
                    <a:pt x="4970" y="643"/>
                    <a:pt x="4687" y="298"/>
                    <a:pt x="4155" y="16"/>
                  </a:cubicBezTo>
                  <a:cubicBezTo>
                    <a:pt x="4139" y="16"/>
                    <a:pt x="4029" y="0"/>
                    <a:pt x="3841" y="0"/>
                  </a:cubicBezTo>
                  <a:close/>
                </a:path>
              </a:pathLst>
            </a:custGeom>
            <a:solidFill>
              <a:srgbClr val="3C9F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3" name="Google Shape;2973;p68"/>
            <p:cNvSpPr/>
            <p:nvPr/>
          </p:nvSpPr>
          <p:spPr>
            <a:xfrm>
              <a:off x="2335625" y="892900"/>
              <a:ext cx="141100" cy="9425"/>
            </a:xfrm>
            <a:custGeom>
              <a:rect b="b" l="l" r="r" t="t"/>
              <a:pathLst>
                <a:path extrusionOk="0" h="377" w="5644">
                  <a:moveTo>
                    <a:pt x="0" y="377"/>
                  </a:moveTo>
                  <a:cubicBezTo>
                    <a:pt x="1881" y="252"/>
                    <a:pt x="3762" y="126"/>
                    <a:pt x="5643" y="1"/>
                  </a:cubicBezTo>
                </a:path>
              </a:pathLst>
            </a:custGeom>
            <a:solidFill>
              <a:srgbClr val="3C9F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4" name="Google Shape;2974;p68"/>
            <p:cNvSpPr/>
            <p:nvPr/>
          </p:nvSpPr>
          <p:spPr>
            <a:xfrm>
              <a:off x="2415175" y="1131550"/>
              <a:ext cx="502000" cy="66250"/>
            </a:xfrm>
            <a:custGeom>
              <a:rect b="b" l="l" r="r" t="t"/>
              <a:pathLst>
                <a:path extrusionOk="0" h="2650" w="20080">
                  <a:moveTo>
                    <a:pt x="19954" y="0"/>
                  </a:moveTo>
                  <a:lnTo>
                    <a:pt x="19954" y="0"/>
                  </a:lnTo>
                  <a:cubicBezTo>
                    <a:pt x="13261" y="533"/>
                    <a:pt x="6599" y="1411"/>
                    <a:pt x="0" y="2649"/>
                  </a:cubicBezTo>
                  <a:lnTo>
                    <a:pt x="20079" y="565"/>
                  </a:lnTo>
                  <a:cubicBezTo>
                    <a:pt x="19954" y="408"/>
                    <a:pt x="19922" y="204"/>
                    <a:pt x="19954" y="0"/>
                  </a:cubicBezTo>
                  <a:close/>
                </a:path>
              </a:pathLst>
            </a:custGeom>
            <a:solidFill>
              <a:srgbClr val="3C9F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5" name="Google Shape;2975;p68"/>
            <p:cNvSpPr/>
            <p:nvPr/>
          </p:nvSpPr>
          <p:spPr>
            <a:xfrm>
              <a:off x="2320725" y="881925"/>
              <a:ext cx="152475" cy="26300"/>
            </a:xfrm>
            <a:custGeom>
              <a:rect b="b" l="l" r="r" t="t"/>
              <a:pathLst>
                <a:path extrusionOk="0" h="1052" w="6099">
                  <a:moveTo>
                    <a:pt x="4874" y="1"/>
                  </a:moveTo>
                  <a:cubicBezTo>
                    <a:pt x="4461" y="1"/>
                    <a:pt x="4035" y="63"/>
                    <a:pt x="3622" y="79"/>
                  </a:cubicBezTo>
                  <a:cubicBezTo>
                    <a:pt x="2587" y="126"/>
                    <a:pt x="1553" y="189"/>
                    <a:pt x="534" y="236"/>
                  </a:cubicBezTo>
                  <a:cubicBezTo>
                    <a:pt x="6" y="252"/>
                    <a:pt x="1" y="1051"/>
                    <a:pt x="503" y="1051"/>
                  </a:cubicBezTo>
                  <a:cubicBezTo>
                    <a:pt x="508" y="1051"/>
                    <a:pt x="513" y="1051"/>
                    <a:pt x="518" y="1051"/>
                  </a:cubicBezTo>
                  <a:cubicBezTo>
                    <a:pt x="1553" y="1004"/>
                    <a:pt x="2587" y="973"/>
                    <a:pt x="3622" y="926"/>
                  </a:cubicBezTo>
                  <a:cubicBezTo>
                    <a:pt x="3722" y="922"/>
                    <a:pt x="3824" y="920"/>
                    <a:pt x="3928" y="920"/>
                  </a:cubicBezTo>
                  <a:cubicBezTo>
                    <a:pt x="4076" y="920"/>
                    <a:pt x="4226" y="923"/>
                    <a:pt x="4376" y="923"/>
                  </a:cubicBezTo>
                  <a:cubicBezTo>
                    <a:pt x="4941" y="923"/>
                    <a:pt x="5509" y="889"/>
                    <a:pt x="5973" y="565"/>
                  </a:cubicBezTo>
                  <a:cubicBezTo>
                    <a:pt x="6082" y="487"/>
                    <a:pt x="6098" y="330"/>
                    <a:pt x="5973" y="252"/>
                  </a:cubicBezTo>
                  <a:cubicBezTo>
                    <a:pt x="5632" y="55"/>
                    <a:pt x="5259" y="1"/>
                    <a:pt x="4874" y="1"/>
                  </a:cubicBezTo>
                  <a:close/>
                </a:path>
              </a:pathLst>
            </a:custGeom>
            <a:solidFill>
              <a:srgbClr val="3C9F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6" name="Google Shape;2976;p68"/>
            <p:cNvSpPr/>
            <p:nvPr/>
          </p:nvSpPr>
          <p:spPr>
            <a:xfrm>
              <a:off x="2495325" y="572200"/>
              <a:ext cx="139700" cy="211600"/>
            </a:xfrm>
            <a:custGeom>
              <a:rect b="b" l="l" r="r" t="t"/>
              <a:pathLst>
                <a:path extrusionOk="0" h="8464" w="5588">
                  <a:moveTo>
                    <a:pt x="3411" y="0"/>
                  </a:moveTo>
                  <a:cubicBezTo>
                    <a:pt x="3313" y="0"/>
                    <a:pt x="3221" y="44"/>
                    <a:pt x="3174" y="148"/>
                  </a:cubicBezTo>
                  <a:cubicBezTo>
                    <a:pt x="2077" y="2468"/>
                    <a:pt x="1105" y="4866"/>
                    <a:pt x="102" y="7217"/>
                  </a:cubicBezTo>
                  <a:cubicBezTo>
                    <a:pt x="0" y="7458"/>
                    <a:pt x="165" y="7760"/>
                    <a:pt x="405" y="7760"/>
                  </a:cubicBezTo>
                  <a:cubicBezTo>
                    <a:pt x="462" y="7760"/>
                    <a:pt x="524" y="7743"/>
                    <a:pt x="587" y="7703"/>
                  </a:cubicBezTo>
                  <a:cubicBezTo>
                    <a:pt x="1779" y="6951"/>
                    <a:pt x="3048" y="6418"/>
                    <a:pt x="4396" y="6089"/>
                  </a:cubicBezTo>
                  <a:lnTo>
                    <a:pt x="4396" y="6089"/>
                  </a:lnTo>
                  <a:cubicBezTo>
                    <a:pt x="4365" y="6747"/>
                    <a:pt x="4334" y="7405"/>
                    <a:pt x="4255" y="8048"/>
                  </a:cubicBezTo>
                  <a:cubicBezTo>
                    <a:pt x="4229" y="8313"/>
                    <a:pt x="4470" y="8463"/>
                    <a:pt x="4701" y="8463"/>
                  </a:cubicBezTo>
                  <a:cubicBezTo>
                    <a:pt x="4880" y="8463"/>
                    <a:pt x="5052" y="8372"/>
                    <a:pt x="5086" y="8174"/>
                  </a:cubicBezTo>
                  <a:cubicBezTo>
                    <a:pt x="5368" y="6543"/>
                    <a:pt x="5588" y="4615"/>
                    <a:pt x="5243" y="2985"/>
                  </a:cubicBezTo>
                  <a:cubicBezTo>
                    <a:pt x="5211" y="2858"/>
                    <a:pt x="5086" y="2791"/>
                    <a:pt x="4963" y="2791"/>
                  </a:cubicBezTo>
                  <a:cubicBezTo>
                    <a:pt x="4843" y="2791"/>
                    <a:pt x="4725" y="2854"/>
                    <a:pt x="4694" y="2985"/>
                  </a:cubicBezTo>
                  <a:cubicBezTo>
                    <a:pt x="4569" y="3722"/>
                    <a:pt x="4506" y="4490"/>
                    <a:pt x="4459" y="5258"/>
                  </a:cubicBezTo>
                  <a:cubicBezTo>
                    <a:pt x="3283" y="5540"/>
                    <a:pt x="2202" y="5948"/>
                    <a:pt x="1167" y="6512"/>
                  </a:cubicBezTo>
                  <a:cubicBezTo>
                    <a:pt x="2045" y="4490"/>
                    <a:pt x="2939" y="2452"/>
                    <a:pt x="3738" y="383"/>
                  </a:cubicBezTo>
                  <a:cubicBezTo>
                    <a:pt x="3822" y="174"/>
                    <a:pt x="3606" y="0"/>
                    <a:pt x="3411" y="0"/>
                  </a:cubicBezTo>
                  <a:close/>
                </a:path>
              </a:pathLst>
            </a:custGeom>
            <a:solidFill>
              <a:srgbClr val="3C9F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7" name="Google Shape;2977;p68"/>
            <p:cNvSpPr/>
            <p:nvPr/>
          </p:nvSpPr>
          <p:spPr>
            <a:xfrm>
              <a:off x="2674750" y="552300"/>
              <a:ext cx="109575" cy="207300"/>
            </a:xfrm>
            <a:custGeom>
              <a:rect b="b" l="l" r="r" t="t"/>
              <a:pathLst>
                <a:path extrusionOk="0" h="8292" w="4383">
                  <a:moveTo>
                    <a:pt x="1242" y="1"/>
                  </a:moveTo>
                  <a:cubicBezTo>
                    <a:pt x="1148" y="1"/>
                    <a:pt x="1049" y="52"/>
                    <a:pt x="1012" y="161"/>
                  </a:cubicBezTo>
                  <a:cubicBezTo>
                    <a:pt x="386" y="1994"/>
                    <a:pt x="197" y="4048"/>
                    <a:pt x="25" y="5991"/>
                  </a:cubicBezTo>
                  <a:cubicBezTo>
                    <a:pt x="1" y="6220"/>
                    <a:pt x="217" y="6384"/>
                    <a:pt x="432" y="6384"/>
                  </a:cubicBezTo>
                  <a:cubicBezTo>
                    <a:pt x="497" y="6384"/>
                    <a:pt x="562" y="6369"/>
                    <a:pt x="621" y="6336"/>
                  </a:cubicBezTo>
                  <a:cubicBezTo>
                    <a:pt x="1436" y="5835"/>
                    <a:pt x="2235" y="5600"/>
                    <a:pt x="3129" y="5411"/>
                  </a:cubicBezTo>
                  <a:lnTo>
                    <a:pt x="3129" y="5411"/>
                  </a:lnTo>
                  <a:cubicBezTo>
                    <a:pt x="3129" y="6227"/>
                    <a:pt x="3144" y="7026"/>
                    <a:pt x="3113" y="7810"/>
                  </a:cubicBezTo>
                  <a:cubicBezTo>
                    <a:pt x="3105" y="8131"/>
                    <a:pt x="3352" y="8292"/>
                    <a:pt x="3605" y="8292"/>
                  </a:cubicBezTo>
                  <a:cubicBezTo>
                    <a:pt x="3857" y="8292"/>
                    <a:pt x="4116" y="8131"/>
                    <a:pt x="4132" y="7810"/>
                  </a:cubicBezTo>
                  <a:cubicBezTo>
                    <a:pt x="4241" y="5678"/>
                    <a:pt x="4382" y="3295"/>
                    <a:pt x="3787" y="1226"/>
                  </a:cubicBezTo>
                  <a:cubicBezTo>
                    <a:pt x="3762" y="1137"/>
                    <a:pt x="3670" y="1085"/>
                    <a:pt x="3582" y="1085"/>
                  </a:cubicBezTo>
                  <a:cubicBezTo>
                    <a:pt x="3502" y="1085"/>
                    <a:pt x="3426" y="1129"/>
                    <a:pt x="3411" y="1226"/>
                  </a:cubicBezTo>
                  <a:cubicBezTo>
                    <a:pt x="3207" y="2324"/>
                    <a:pt x="3160" y="3452"/>
                    <a:pt x="3144" y="4596"/>
                  </a:cubicBezTo>
                  <a:cubicBezTo>
                    <a:pt x="2345" y="4675"/>
                    <a:pt x="1577" y="4926"/>
                    <a:pt x="871" y="5286"/>
                  </a:cubicBezTo>
                  <a:cubicBezTo>
                    <a:pt x="1044" y="3593"/>
                    <a:pt x="1342" y="1916"/>
                    <a:pt x="1451" y="208"/>
                  </a:cubicBezTo>
                  <a:cubicBezTo>
                    <a:pt x="1460" y="72"/>
                    <a:pt x="1354" y="1"/>
                    <a:pt x="1242" y="1"/>
                  </a:cubicBezTo>
                  <a:close/>
                </a:path>
              </a:pathLst>
            </a:custGeom>
            <a:solidFill>
              <a:srgbClr val="3C9F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8" name="Google Shape;2978;p68"/>
            <p:cNvSpPr/>
            <p:nvPr/>
          </p:nvSpPr>
          <p:spPr>
            <a:xfrm>
              <a:off x="2718875" y="1212200"/>
              <a:ext cx="138725" cy="181675"/>
            </a:xfrm>
            <a:custGeom>
              <a:rect b="b" l="l" r="r" t="t"/>
              <a:pathLst>
                <a:path extrusionOk="0" h="7267" w="5549">
                  <a:moveTo>
                    <a:pt x="4360" y="1"/>
                  </a:moveTo>
                  <a:cubicBezTo>
                    <a:pt x="4344" y="1"/>
                    <a:pt x="4327" y="1"/>
                    <a:pt x="4310" y="3"/>
                  </a:cubicBezTo>
                  <a:cubicBezTo>
                    <a:pt x="2931" y="223"/>
                    <a:pt x="1583" y="599"/>
                    <a:pt x="298" y="1148"/>
                  </a:cubicBezTo>
                  <a:cubicBezTo>
                    <a:pt x="0" y="1275"/>
                    <a:pt x="151" y="1761"/>
                    <a:pt x="437" y="1761"/>
                  </a:cubicBezTo>
                  <a:cubicBezTo>
                    <a:pt x="467" y="1761"/>
                    <a:pt x="500" y="1755"/>
                    <a:pt x="533" y="1743"/>
                  </a:cubicBezTo>
                  <a:cubicBezTo>
                    <a:pt x="1630" y="1367"/>
                    <a:pt x="2712" y="1038"/>
                    <a:pt x="3824" y="771"/>
                  </a:cubicBezTo>
                  <a:lnTo>
                    <a:pt x="3824" y="771"/>
                  </a:lnTo>
                  <a:cubicBezTo>
                    <a:pt x="3182" y="2010"/>
                    <a:pt x="2241" y="3013"/>
                    <a:pt x="1019" y="3781"/>
                  </a:cubicBezTo>
                  <a:cubicBezTo>
                    <a:pt x="803" y="3919"/>
                    <a:pt x="860" y="4330"/>
                    <a:pt x="1159" y="4330"/>
                  </a:cubicBezTo>
                  <a:cubicBezTo>
                    <a:pt x="1164" y="4330"/>
                    <a:pt x="1170" y="4330"/>
                    <a:pt x="1175" y="4329"/>
                  </a:cubicBezTo>
                  <a:cubicBezTo>
                    <a:pt x="1630" y="4298"/>
                    <a:pt x="2053" y="4220"/>
                    <a:pt x="2508" y="4157"/>
                  </a:cubicBezTo>
                  <a:cubicBezTo>
                    <a:pt x="2682" y="4132"/>
                    <a:pt x="2995" y="4096"/>
                    <a:pt x="3332" y="4096"/>
                  </a:cubicBezTo>
                  <a:cubicBezTo>
                    <a:pt x="4240" y="4096"/>
                    <a:pt x="5330" y="4355"/>
                    <a:pt x="4404" y="5772"/>
                  </a:cubicBezTo>
                  <a:cubicBezTo>
                    <a:pt x="3824" y="6681"/>
                    <a:pt x="1928" y="6430"/>
                    <a:pt x="987" y="6555"/>
                  </a:cubicBezTo>
                  <a:cubicBezTo>
                    <a:pt x="556" y="6615"/>
                    <a:pt x="689" y="7267"/>
                    <a:pt x="1105" y="7267"/>
                  </a:cubicBezTo>
                  <a:cubicBezTo>
                    <a:pt x="1128" y="7267"/>
                    <a:pt x="1151" y="7265"/>
                    <a:pt x="1175" y="7261"/>
                  </a:cubicBezTo>
                  <a:cubicBezTo>
                    <a:pt x="2539" y="7057"/>
                    <a:pt x="5549" y="7198"/>
                    <a:pt x="5407" y="5003"/>
                  </a:cubicBezTo>
                  <a:cubicBezTo>
                    <a:pt x="5328" y="3816"/>
                    <a:pt x="4400" y="3544"/>
                    <a:pt x="3381" y="3544"/>
                  </a:cubicBezTo>
                  <a:cubicBezTo>
                    <a:pt x="3000" y="3544"/>
                    <a:pt x="2608" y="3582"/>
                    <a:pt x="2241" y="3624"/>
                  </a:cubicBezTo>
                  <a:cubicBezTo>
                    <a:pt x="3291" y="2778"/>
                    <a:pt x="4091" y="1743"/>
                    <a:pt x="4671" y="474"/>
                  </a:cubicBezTo>
                  <a:cubicBezTo>
                    <a:pt x="4774" y="223"/>
                    <a:pt x="4614" y="1"/>
                    <a:pt x="4360" y="1"/>
                  </a:cubicBezTo>
                  <a:close/>
                </a:path>
              </a:pathLst>
            </a:custGeom>
            <a:solidFill>
              <a:srgbClr val="3C9F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9" name="Google Shape;2979;p68"/>
            <p:cNvSpPr/>
            <p:nvPr/>
          </p:nvSpPr>
          <p:spPr>
            <a:xfrm>
              <a:off x="2533125" y="1252725"/>
              <a:ext cx="174775" cy="182125"/>
            </a:xfrm>
            <a:custGeom>
              <a:rect b="b" l="l" r="r" t="t"/>
              <a:pathLst>
                <a:path extrusionOk="0" h="7285" w="6991">
                  <a:moveTo>
                    <a:pt x="2473" y="1"/>
                  </a:moveTo>
                  <a:cubicBezTo>
                    <a:pt x="2166" y="1"/>
                    <a:pt x="1847" y="83"/>
                    <a:pt x="1568" y="216"/>
                  </a:cubicBezTo>
                  <a:cubicBezTo>
                    <a:pt x="643" y="655"/>
                    <a:pt x="157" y="1517"/>
                    <a:pt x="32" y="2489"/>
                  </a:cubicBezTo>
                  <a:cubicBezTo>
                    <a:pt x="0" y="2751"/>
                    <a:pt x="215" y="2880"/>
                    <a:pt x="430" y="2880"/>
                  </a:cubicBezTo>
                  <a:cubicBezTo>
                    <a:pt x="537" y="2880"/>
                    <a:pt x="644" y="2849"/>
                    <a:pt x="721" y="2787"/>
                  </a:cubicBezTo>
                  <a:cubicBezTo>
                    <a:pt x="1380" y="2254"/>
                    <a:pt x="1897" y="1643"/>
                    <a:pt x="2163" y="875"/>
                  </a:cubicBezTo>
                  <a:lnTo>
                    <a:pt x="2210" y="875"/>
                  </a:lnTo>
                  <a:cubicBezTo>
                    <a:pt x="2696" y="906"/>
                    <a:pt x="2900" y="1564"/>
                    <a:pt x="2931" y="1909"/>
                  </a:cubicBezTo>
                  <a:cubicBezTo>
                    <a:pt x="2963" y="2348"/>
                    <a:pt x="2728" y="2897"/>
                    <a:pt x="2571" y="3288"/>
                  </a:cubicBezTo>
                  <a:cubicBezTo>
                    <a:pt x="2085" y="4511"/>
                    <a:pt x="1238" y="5546"/>
                    <a:pt x="408" y="6549"/>
                  </a:cubicBezTo>
                  <a:cubicBezTo>
                    <a:pt x="130" y="6866"/>
                    <a:pt x="366" y="7284"/>
                    <a:pt x="720" y="7284"/>
                  </a:cubicBezTo>
                  <a:cubicBezTo>
                    <a:pt x="785" y="7284"/>
                    <a:pt x="854" y="7270"/>
                    <a:pt x="925" y="7238"/>
                  </a:cubicBezTo>
                  <a:cubicBezTo>
                    <a:pt x="2649" y="6423"/>
                    <a:pt x="4436" y="5906"/>
                    <a:pt x="6333" y="5718"/>
                  </a:cubicBezTo>
                  <a:cubicBezTo>
                    <a:pt x="6991" y="5658"/>
                    <a:pt x="6907" y="4771"/>
                    <a:pt x="6299" y="4771"/>
                  </a:cubicBezTo>
                  <a:cubicBezTo>
                    <a:pt x="6270" y="4771"/>
                    <a:pt x="6239" y="4773"/>
                    <a:pt x="6207" y="4777"/>
                  </a:cubicBezTo>
                  <a:cubicBezTo>
                    <a:pt x="4797" y="4966"/>
                    <a:pt x="3433" y="5310"/>
                    <a:pt x="2101" y="5796"/>
                  </a:cubicBezTo>
                  <a:cubicBezTo>
                    <a:pt x="2602" y="5122"/>
                    <a:pt x="3041" y="4433"/>
                    <a:pt x="3355" y="3665"/>
                  </a:cubicBezTo>
                  <a:cubicBezTo>
                    <a:pt x="3684" y="2818"/>
                    <a:pt x="4076" y="1486"/>
                    <a:pt x="3590" y="624"/>
                  </a:cubicBezTo>
                  <a:cubicBezTo>
                    <a:pt x="3347" y="177"/>
                    <a:pt x="2923" y="1"/>
                    <a:pt x="2473" y="1"/>
                  </a:cubicBezTo>
                  <a:close/>
                </a:path>
              </a:pathLst>
            </a:custGeom>
            <a:solidFill>
              <a:srgbClr val="3C9F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80" name="Google Shape;2980;p68"/>
          <p:cNvGrpSpPr/>
          <p:nvPr/>
        </p:nvGrpSpPr>
        <p:grpSpPr>
          <a:xfrm rot="697126">
            <a:off x="8221312" y="-564115"/>
            <a:ext cx="1305393" cy="1346461"/>
            <a:chOff x="1492000" y="427450"/>
            <a:chExt cx="1188000" cy="1225375"/>
          </a:xfrm>
        </p:grpSpPr>
        <p:sp>
          <p:nvSpPr>
            <p:cNvPr id="2981" name="Google Shape;2981;p68"/>
            <p:cNvSpPr/>
            <p:nvPr/>
          </p:nvSpPr>
          <p:spPr>
            <a:xfrm>
              <a:off x="1492000" y="427450"/>
              <a:ext cx="1188000" cy="1225375"/>
            </a:xfrm>
            <a:custGeom>
              <a:rect b="b" l="l" r="r" t="t"/>
              <a:pathLst>
                <a:path extrusionOk="0" h="49015" w="47520">
                  <a:moveTo>
                    <a:pt x="44863" y="698"/>
                  </a:moveTo>
                  <a:lnTo>
                    <a:pt x="44863" y="698"/>
                  </a:lnTo>
                  <a:cubicBezTo>
                    <a:pt x="45260" y="745"/>
                    <a:pt x="45657" y="763"/>
                    <a:pt x="46048" y="763"/>
                  </a:cubicBezTo>
                  <a:cubicBezTo>
                    <a:pt x="46274" y="763"/>
                    <a:pt x="46497" y="757"/>
                    <a:pt x="46717" y="748"/>
                  </a:cubicBezTo>
                  <a:lnTo>
                    <a:pt x="46717" y="748"/>
                  </a:lnTo>
                  <a:cubicBezTo>
                    <a:pt x="46667" y="8567"/>
                    <a:pt x="46617" y="16387"/>
                    <a:pt x="46642" y="24207"/>
                  </a:cubicBezTo>
                  <a:cubicBezTo>
                    <a:pt x="46667" y="32076"/>
                    <a:pt x="46366" y="40046"/>
                    <a:pt x="46868" y="47891"/>
                  </a:cubicBezTo>
                  <a:cubicBezTo>
                    <a:pt x="46818" y="47891"/>
                    <a:pt x="46792" y="47866"/>
                    <a:pt x="46767" y="47866"/>
                  </a:cubicBezTo>
                  <a:cubicBezTo>
                    <a:pt x="39987" y="48053"/>
                    <a:pt x="33211" y="48100"/>
                    <a:pt x="26436" y="48100"/>
                  </a:cubicBezTo>
                  <a:cubicBezTo>
                    <a:pt x="19684" y="48100"/>
                    <a:pt x="12934" y="48054"/>
                    <a:pt x="6180" y="48054"/>
                  </a:cubicBezTo>
                  <a:cubicBezTo>
                    <a:pt x="4304" y="48054"/>
                    <a:pt x="2428" y="48057"/>
                    <a:pt x="552" y="48066"/>
                  </a:cubicBezTo>
                  <a:cubicBezTo>
                    <a:pt x="802" y="38116"/>
                    <a:pt x="1203" y="28066"/>
                    <a:pt x="1203" y="18066"/>
                  </a:cubicBezTo>
                  <a:cubicBezTo>
                    <a:pt x="1203" y="12452"/>
                    <a:pt x="1078" y="6863"/>
                    <a:pt x="727" y="1299"/>
                  </a:cubicBezTo>
                  <a:lnTo>
                    <a:pt x="752" y="1299"/>
                  </a:lnTo>
                  <a:cubicBezTo>
                    <a:pt x="1098" y="1362"/>
                    <a:pt x="1492" y="1415"/>
                    <a:pt x="1880" y="1415"/>
                  </a:cubicBezTo>
                  <a:cubicBezTo>
                    <a:pt x="2112" y="1415"/>
                    <a:pt x="2341" y="1396"/>
                    <a:pt x="2557" y="1349"/>
                  </a:cubicBezTo>
                  <a:lnTo>
                    <a:pt x="2557" y="1349"/>
                  </a:lnTo>
                  <a:cubicBezTo>
                    <a:pt x="2406" y="1650"/>
                    <a:pt x="2406" y="2051"/>
                    <a:pt x="2582" y="2377"/>
                  </a:cubicBezTo>
                  <a:cubicBezTo>
                    <a:pt x="2901" y="2970"/>
                    <a:pt x="3636" y="3314"/>
                    <a:pt x="4314" y="3314"/>
                  </a:cubicBezTo>
                  <a:cubicBezTo>
                    <a:pt x="4381" y="3314"/>
                    <a:pt x="4447" y="3311"/>
                    <a:pt x="4512" y="3304"/>
                  </a:cubicBezTo>
                  <a:cubicBezTo>
                    <a:pt x="5740" y="3229"/>
                    <a:pt x="6316" y="1700"/>
                    <a:pt x="5539" y="873"/>
                  </a:cubicBezTo>
                  <a:lnTo>
                    <a:pt x="5539" y="873"/>
                  </a:lnTo>
                  <a:cubicBezTo>
                    <a:pt x="5943" y="910"/>
                    <a:pt x="6360" y="933"/>
                    <a:pt x="6771" y="933"/>
                  </a:cubicBezTo>
                  <a:cubicBezTo>
                    <a:pt x="6921" y="933"/>
                    <a:pt x="7071" y="930"/>
                    <a:pt x="7218" y="923"/>
                  </a:cubicBezTo>
                  <a:lnTo>
                    <a:pt x="7218" y="923"/>
                  </a:lnTo>
                  <a:cubicBezTo>
                    <a:pt x="6918" y="1199"/>
                    <a:pt x="6742" y="1700"/>
                    <a:pt x="6792" y="2101"/>
                  </a:cubicBezTo>
                  <a:cubicBezTo>
                    <a:pt x="6842" y="2778"/>
                    <a:pt x="7344" y="3254"/>
                    <a:pt x="7995" y="3354"/>
                  </a:cubicBezTo>
                  <a:cubicBezTo>
                    <a:pt x="8078" y="3367"/>
                    <a:pt x="8161" y="3373"/>
                    <a:pt x="8244" y="3373"/>
                  </a:cubicBezTo>
                  <a:cubicBezTo>
                    <a:pt x="8813" y="3373"/>
                    <a:pt x="9362" y="3077"/>
                    <a:pt x="9624" y="2552"/>
                  </a:cubicBezTo>
                  <a:cubicBezTo>
                    <a:pt x="9850" y="2076"/>
                    <a:pt x="9850" y="1475"/>
                    <a:pt x="9599" y="998"/>
                  </a:cubicBezTo>
                  <a:cubicBezTo>
                    <a:pt x="10025" y="998"/>
                    <a:pt x="10451" y="973"/>
                    <a:pt x="10903" y="898"/>
                  </a:cubicBezTo>
                  <a:lnTo>
                    <a:pt x="10903" y="898"/>
                  </a:lnTo>
                  <a:cubicBezTo>
                    <a:pt x="10652" y="1149"/>
                    <a:pt x="10527" y="1500"/>
                    <a:pt x="10552" y="1876"/>
                  </a:cubicBezTo>
                  <a:cubicBezTo>
                    <a:pt x="10627" y="2527"/>
                    <a:pt x="11178" y="3029"/>
                    <a:pt x="11830" y="3104"/>
                  </a:cubicBezTo>
                  <a:cubicBezTo>
                    <a:pt x="11905" y="3116"/>
                    <a:pt x="11981" y="3122"/>
                    <a:pt x="12056" y="3122"/>
                  </a:cubicBezTo>
                  <a:cubicBezTo>
                    <a:pt x="12607" y="3122"/>
                    <a:pt x="13138" y="2806"/>
                    <a:pt x="13359" y="2277"/>
                  </a:cubicBezTo>
                  <a:cubicBezTo>
                    <a:pt x="13559" y="1826"/>
                    <a:pt x="13509" y="1299"/>
                    <a:pt x="13258" y="898"/>
                  </a:cubicBezTo>
                  <a:cubicBezTo>
                    <a:pt x="13576" y="898"/>
                    <a:pt x="13904" y="909"/>
                    <a:pt x="14237" y="909"/>
                  </a:cubicBezTo>
                  <a:cubicBezTo>
                    <a:pt x="14403" y="909"/>
                    <a:pt x="14570" y="907"/>
                    <a:pt x="14737" y="898"/>
                  </a:cubicBezTo>
                  <a:lnTo>
                    <a:pt x="14737" y="898"/>
                  </a:lnTo>
                  <a:cubicBezTo>
                    <a:pt x="14273" y="1850"/>
                    <a:pt x="14626" y="3103"/>
                    <a:pt x="15816" y="3103"/>
                  </a:cubicBezTo>
                  <a:cubicBezTo>
                    <a:pt x="15911" y="3103"/>
                    <a:pt x="16010" y="3095"/>
                    <a:pt x="16116" y="3079"/>
                  </a:cubicBezTo>
                  <a:cubicBezTo>
                    <a:pt x="17268" y="2928"/>
                    <a:pt x="17644" y="1625"/>
                    <a:pt x="17093" y="798"/>
                  </a:cubicBezTo>
                  <a:lnTo>
                    <a:pt x="17093" y="798"/>
                  </a:lnTo>
                  <a:cubicBezTo>
                    <a:pt x="17569" y="823"/>
                    <a:pt x="18070" y="823"/>
                    <a:pt x="18572" y="823"/>
                  </a:cubicBezTo>
                  <a:cubicBezTo>
                    <a:pt x="18183" y="1796"/>
                    <a:pt x="18761" y="2957"/>
                    <a:pt x="19917" y="2957"/>
                  </a:cubicBezTo>
                  <a:cubicBezTo>
                    <a:pt x="19952" y="2957"/>
                    <a:pt x="19989" y="2956"/>
                    <a:pt x="20025" y="2953"/>
                  </a:cubicBezTo>
                  <a:cubicBezTo>
                    <a:pt x="21103" y="2878"/>
                    <a:pt x="21604" y="1775"/>
                    <a:pt x="21203" y="898"/>
                  </a:cubicBezTo>
                  <a:lnTo>
                    <a:pt x="21203" y="898"/>
                  </a:lnTo>
                  <a:cubicBezTo>
                    <a:pt x="21579" y="923"/>
                    <a:pt x="21930" y="923"/>
                    <a:pt x="22306" y="923"/>
                  </a:cubicBezTo>
                  <a:cubicBezTo>
                    <a:pt x="21963" y="1782"/>
                    <a:pt x="22460" y="2905"/>
                    <a:pt x="23492" y="2905"/>
                  </a:cubicBezTo>
                  <a:cubicBezTo>
                    <a:pt x="23514" y="2905"/>
                    <a:pt x="23536" y="2904"/>
                    <a:pt x="23559" y="2903"/>
                  </a:cubicBezTo>
                  <a:cubicBezTo>
                    <a:pt x="24436" y="2878"/>
                    <a:pt x="25339" y="1775"/>
                    <a:pt x="25013" y="1024"/>
                  </a:cubicBezTo>
                  <a:cubicBezTo>
                    <a:pt x="25489" y="998"/>
                    <a:pt x="25940" y="998"/>
                    <a:pt x="26391" y="923"/>
                  </a:cubicBezTo>
                  <a:lnTo>
                    <a:pt x="26391" y="923"/>
                  </a:lnTo>
                  <a:cubicBezTo>
                    <a:pt x="26141" y="1450"/>
                    <a:pt x="25990" y="2001"/>
                    <a:pt x="26391" y="2502"/>
                  </a:cubicBezTo>
                  <a:cubicBezTo>
                    <a:pt x="26730" y="2921"/>
                    <a:pt x="27291" y="3117"/>
                    <a:pt x="27809" y="3117"/>
                  </a:cubicBezTo>
                  <a:cubicBezTo>
                    <a:pt x="27942" y="3117"/>
                    <a:pt x="28073" y="3104"/>
                    <a:pt x="28196" y="3079"/>
                  </a:cubicBezTo>
                  <a:cubicBezTo>
                    <a:pt x="29173" y="2828"/>
                    <a:pt x="29675" y="1625"/>
                    <a:pt x="29073" y="923"/>
                  </a:cubicBezTo>
                  <a:lnTo>
                    <a:pt x="30226" y="923"/>
                  </a:lnTo>
                  <a:cubicBezTo>
                    <a:pt x="29910" y="1969"/>
                    <a:pt x="30584" y="3132"/>
                    <a:pt x="31769" y="3132"/>
                  </a:cubicBezTo>
                  <a:cubicBezTo>
                    <a:pt x="31806" y="3132"/>
                    <a:pt x="31843" y="3131"/>
                    <a:pt x="31880" y="3129"/>
                  </a:cubicBezTo>
                  <a:cubicBezTo>
                    <a:pt x="33108" y="3029"/>
                    <a:pt x="33685" y="1750"/>
                    <a:pt x="33208" y="773"/>
                  </a:cubicBezTo>
                  <a:lnTo>
                    <a:pt x="33208" y="773"/>
                  </a:lnTo>
                  <a:cubicBezTo>
                    <a:pt x="33559" y="798"/>
                    <a:pt x="33885" y="823"/>
                    <a:pt x="34236" y="848"/>
                  </a:cubicBezTo>
                  <a:cubicBezTo>
                    <a:pt x="33885" y="1800"/>
                    <a:pt x="34436" y="2928"/>
                    <a:pt x="35589" y="2928"/>
                  </a:cubicBezTo>
                  <a:cubicBezTo>
                    <a:pt x="35602" y="2929"/>
                    <a:pt x="35614" y="2929"/>
                    <a:pt x="35626" y="2929"/>
                  </a:cubicBezTo>
                  <a:cubicBezTo>
                    <a:pt x="36682" y="2929"/>
                    <a:pt x="37315" y="1865"/>
                    <a:pt x="37018" y="973"/>
                  </a:cubicBezTo>
                  <a:cubicBezTo>
                    <a:pt x="37319" y="948"/>
                    <a:pt x="37645" y="923"/>
                    <a:pt x="37945" y="898"/>
                  </a:cubicBezTo>
                  <a:lnTo>
                    <a:pt x="37945" y="898"/>
                  </a:lnTo>
                  <a:cubicBezTo>
                    <a:pt x="37695" y="1775"/>
                    <a:pt x="38221" y="2753"/>
                    <a:pt x="39274" y="2803"/>
                  </a:cubicBezTo>
                  <a:cubicBezTo>
                    <a:pt x="39298" y="2804"/>
                    <a:pt x="39323" y="2805"/>
                    <a:pt x="39347" y="2805"/>
                  </a:cubicBezTo>
                  <a:cubicBezTo>
                    <a:pt x="40334" y="2805"/>
                    <a:pt x="40996" y="1829"/>
                    <a:pt x="40727" y="948"/>
                  </a:cubicBezTo>
                  <a:lnTo>
                    <a:pt x="40727" y="948"/>
                  </a:lnTo>
                  <a:cubicBezTo>
                    <a:pt x="41028" y="1024"/>
                    <a:pt x="41329" y="1049"/>
                    <a:pt x="41630" y="1074"/>
                  </a:cubicBezTo>
                  <a:cubicBezTo>
                    <a:pt x="41228" y="1800"/>
                    <a:pt x="41880" y="2928"/>
                    <a:pt x="42858" y="3079"/>
                  </a:cubicBezTo>
                  <a:cubicBezTo>
                    <a:pt x="42948" y="3092"/>
                    <a:pt x="43038" y="3099"/>
                    <a:pt x="43126" y="3099"/>
                  </a:cubicBezTo>
                  <a:cubicBezTo>
                    <a:pt x="44355" y="3099"/>
                    <a:pt x="45307" y="1844"/>
                    <a:pt x="44863" y="698"/>
                  </a:cubicBezTo>
                  <a:close/>
                  <a:moveTo>
                    <a:pt x="47088" y="0"/>
                  </a:moveTo>
                  <a:cubicBezTo>
                    <a:pt x="46975" y="0"/>
                    <a:pt x="46861" y="48"/>
                    <a:pt x="46792" y="146"/>
                  </a:cubicBezTo>
                  <a:cubicBezTo>
                    <a:pt x="46603" y="146"/>
                    <a:pt x="46411" y="145"/>
                    <a:pt x="46218" y="145"/>
                  </a:cubicBezTo>
                  <a:cubicBezTo>
                    <a:pt x="45543" y="145"/>
                    <a:pt x="44854" y="160"/>
                    <a:pt x="44211" y="297"/>
                  </a:cubicBezTo>
                  <a:cubicBezTo>
                    <a:pt x="44061" y="347"/>
                    <a:pt x="44061" y="572"/>
                    <a:pt x="44211" y="597"/>
                  </a:cubicBezTo>
                  <a:lnTo>
                    <a:pt x="44286" y="597"/>
                  </a:lnTo>
                  <a:cubicBezTo>
                    <a:pt x="44462" y="1199"/>
                    <a:pt x="44512" y="1851"/>
                    <a:pt x="43935" y="2277"/>
                  </a:cubicBezTo>
                  <a:cubicBezTo>
                    <a:pt x="43706" y="2437"/>
                    <a:pt x="43435" y="2556"/>
                    <a:pt x="43161" y="2556"/>
                  </a:cubicBezTo>
                  <a:cubicBezTo>
                    <a:pt x="43135" y="2556"/>
                    <a:pt x="43109" y="2555"/>
                    <a:pt x="43083" y="2552"/>
                  </a:cubicBezTo>
                  <a:cubicBezTo>
                    <a:pt x="42908" y="2502"/>
                    <a:pt x="42757" y="2452"/>
                    <a:pt x="42582" y="2427"/>
                  </a:cubicBezTo>
                  <a:cubicBezTo>
                    <a:pt x="41980" y="2126"/>
                    <a:pt x="41955" y="1675"/>
                    <a:pt x="42482" y="1099"/>
                  </a:cubicBezTo>
                  <a:cubicBezTo>
                    <a:pt x="42807" y="998"/>
                    <a:pt x="42732" y="547"/>
                    <a:pt x="42406" y="522"/>
                  </a:cubicBezTo>
                  <a:cubicBezTo>
                    <a:pt x="42002" y="490"/>
                    <a:pt x="41577" y="437"/>
                    <a:pt x="41158" y="437"/>
                  </a:cubicBezTo>
                  <a:cubicBezTo>
                    <a:pt x="40927" y="437"/>
                    <a:pt x="40699" y="453"/>
                    <a:pt x="40477" y="497"/>
                  </a:cubicBezTo>
                  <a:cubicBezTo>
                    <a:pt x="40451" y="489"/>
                    <a:pt x="40422" y="484"/>
                    <a:pt x="40393" y="484"/>
                  </a:cubicBezTo>
                  <a:cubicBezTo>
                    <a:pt x="40251" y="484"/>
                    <a:pt x="40093" y="582"/>
                    <a:pt x="40176" y="748"/>
                  </a:cubicBezTo>
                  <a:cubicBezTo>
                    <a:pt x="40426" y="1399"/>
                    <a:pt x="40226" y="2277"/>
                    <a:pt x="39374" y="2302"/>
                  </a:cubicBezTo>
                  <a:cubicBezTo>
                    <a:pt x="39362" y="2302"/>
                    <a:pt x="39351" y="2302"/>
                    <a:pt x="39340" y="2302"/>
                  </a:cubicBezTo>
                  <a:cubicBezTo>
                    <a:pt x="38464" y="2302"/>
                    <a:pt x="38177" y="1341"/>
                    <a:pt x="38622" y="698"/>
                  </a:cubicBezTo>
                  <a:cubicBezTo>
                    <a:pt x="38722" y="547"/>
                    <a:pt x="38597" y="297"/>
                    <a:pt x="38396" y="297"/>
                  </a:cubicBezTo>
                  <a:cubicBezTo>
                    <a:pt x="37845" y="372"/>
                    <a:pt x="37319" y="447"/>
                    <a:pt x="36792" y="572"/>
                  </a:cubicBezTo>
                  <a:cubicBezTo>
                    <a:pt x="36767" y="547"/>
                    <a:pt x="36742" y="522"/>
                    <a:pt x="36717" y="472"/>
                  </a:cubicBezTo>
                  <a:cubicBezTo>
                    <a:pt x="36687" y="435"/>
                    <a:pt x="36647" y="420"/>
                    <a:pt x="36606" y="420"/>
                  </a:cubicBezTo>
                  <a:cubicBezTo>
                    <a:pt x="36478" y="420"/>
                    <a:pt x="36335" y="571"/>
                    <a:pt x="36391" y="723"/>
                  </a:cubicBezTo>
                  <a:cubicBezTo>
                    <a:pt x="36341" y="798"/>
                    <a:pt x="36391" y="948"/>
                    <a:pt x="36492" y="973"/>
                  </a:cubicBezTo>
                  <a:cubicBezTo>
                    <a:pt x="36735" y="1630"/>
                    <a:pt x="36459" y="2429"/>
                    <a:pt x="35662" y="2429"/>
                  </a:cubicBezTo>
                  <a:cubicBezTo>
                    <a:pt x="35638" y="2429"/>
                    <a:pt x="35614" y="2429"/>
                    <a:pt x="35589" y="2427"/>
                  </a:cubicBezTo>
                  <a:cubicBezTo>
                    <a:pt x="34687" y="2402"/>
                    <a:pt x="34436" y="1374"/>
                    <a:pt x="34913" y="723"/>
                  </a:cubicBezTo>
                  <a:cubicBezTo>
                    <a:pt x="35063" y="572"/>
                    <a:pt x="34888" y="322"/>
                    <a:pt x="34687" y="322"/>
                  </a:cubicBezTo>
                  <a:cubicBezTo>
                    <a:pt x="34086" y="322"/>
                    <a:pt x="33509" y="322"/>
                    <a:pt x="32908" y="347"/>
                  </a:cubicBezTo>
                  <a:cubicBezTo>
                    <a:pt x="32873" y="312"/>
                    <a:pt x="32831" y="298"/>
                    <a:pt x="32787" y="298"/>
                  </a:cubicBezTo>
                  <a:cubicBezTo>
                    <a:pt x="32641" y="298"/>
                    <a:pt x="32485" y="462"/>
                    <a:pt x="32582" y="597"/>
                  </a:cubicBezTo>
                  <a:cubicBezTo>
                    <a:pt x="33098" y="1359"/>
                    <a:pt x="32867" y="2554"/>
                    <a:pt x="31843" y="2554"/>
                  </a:cubicBezTo>
                  <a:cubicBezTo>
                    <a:pt x="31822" y="2554"/>
                    <a:pt x="31801" y="2553"/>
                    <a:pt x="31780" y="2552"/>
                  </a:cubicBezTo>
                  <a:cubicBezTo>
                    <a:pt x="30827" y="2527"/>
                    <a:pt x="30477" y="1550"/>
                    <a:pt x="30878" y="798"/>
                  </a:cubicBezTo>
                  <a:cubicBezTo>
                    <a:pt x="31003" y="623"/>
                    <a:pt x="30853" y="397"/>
                    <a:pt x="30652" y="397"/>
                  </a:cubicBezTo>
                  <a:cubicBezTo>
                    <a:pt x="29975" y="397"/>
                    <a:pt x="29374" y="497"/>
                    <a:pt x="28722" y="648"/>
                  </a:cubicBezTo>
                  <a:cubicBezTo>
                    <a:pt x="28697" y="623"/>
                    <a:pt x="28647" y="597"/>
                    <a:pt x="28622" y="572"/>
                  </a:cubicBezTo>
                  <a:cubicBezTo>
                    <a:pt x="28590" y="561"/>
                    <a:pt x="28559" y="556"/>
                    <a:pt x="28528" y="556"/>
                  </a:cubicBezTo>
                  <a:cubicBezTo>
                    <a:pt x="28295" y="556"/>
                    <a:pt x="28127" y="863"/>
                    <a:pt x="28371" y="973"/>
                  </a:cubicBezTo>
                  <a:cubicBezTo>
                    <a:pt x="29098" y="1349"/>
                    <a:pt x="28923" y="2277"/>
                    <a:pt x="28196" y="2552"/>
                  </a:cubicBezTo>
                  <a:cubicBezTo>
                    <a:pt x="28045" y="2590"/>
                    <a:pt x="27901" y="2609"/>
                    <a:pt x="27760" y="2609"/>
                  </a:cubicBezTo>
                  <a:cubicBezTo>
                    <a:pt x="27619" y="2609"/>
                    <a:pt x="27482" y="2590"/>
                    <a:pt x="27344" y="2552"/>
                  </a:cubicBezTo>
                  <a:cubicBezTo>
                    <a:pt x="26517" y="2001"/>
                    <a:pt x="26391" y="1399"/>
                    <a:pt x="26993" y="798"/>
                  </a:cubicBezTo>
                  <a:cubicBezTo>
                    <a:pt x="27118" y="623"/>
                    <a:pt x="27043" y="372"/>
                    <a:pt x="26817" y="372"/>
                  </a:cubicBezTo>
                  <a:cubicBezTo>
                    <a:pt x="26091" y="397"/>
                    <a:pt x="25339" y="497"/>
                    <a:pt x="24612" y="572"/>
                  </a:cubicBezTo>
                  <a:cubicBezTo>
                    <a:pt x="24587" y="572"/>
                    <a:pt x="24562" y="547"/>
                    <a:pt x="24537" y="547"/>
                  </a:cubicBezTo>
                  <a:cubicBezTo>
                    <a:pt x="24503" y="522"/>
                    <a:pt x="24467" y="511"/>
                    <a:pt x="24432" y="511"/>
                  </a:cubicBezTo>
                  <a:cubicBezTo>
                    <a:pt x="24361" y="511"/>
                    <a:pt x="24294" y="556"/>
                    <a:pt x="24261" y="623"/>
                  </a:cubicBezTo>
                  <a:cubicBezTo>
                    <a:pt x="24086" y="698"/>
                    <a:pt x="24111" y="998"/>
                    <a:pt x="24336" y="998"/>
                  </a:cubicBezTo>
                  <a:lnTo>
                    <a:pt x="24436" y="998"/>
                  </a:lnTo>
                  <a:cubicBezTo>
                    <a:pt x="24637" y="1299"/>
                    <a:pt x="24512" y="1800"/>
                    <a:pt x="24336" y="2026"/>
                  </a:cubicBezTo>
                  <a:cubicBezTo>
                    <a:pt x="24134" y="2249"/>
                    <a:pt x="23882" y="2373"/>
                    <a:pt x="23608" y="2373"/>
                  </a:cubicBezTo>
                  <a:cubicBezTo>
                    <a:pt x="23543" y="2373"/>
                    <a:pt x="23476" y="2366"/>
                    <a:pt x="23409" y="2352"/>
                  </a:cubicBezTo>
                  <a:cubicBezTo>
                    <a:pt x="22732" y="2252"/>
                    <a:pt x="22381" y="1425"/>
                    <a:pt x="22857" y="823"/>
                  </a:cubicBezTo>
                  <a:cubicBezTo>
                    <a:pt x="22983" y="673"/>
                    <a:pt x="22908" y="472"/>
                    <a:pt x="22707" y="447"/>
                  </a:cubicBezTo>
                  <a:cubicBezTo>
                    <a:pt x="22439" y="428"/>
                    <a:pt x="22171" y="420"/>
                    <a:pt x="21903" y="420"/>
                  </a:cubicBezTo>
                  <a:cubicBezTo>
                    <a:pt x="21469" y="420"/>
                    <a:pt x="21036" y="441"/>
                    <a:pt x="20602" y="472"/>
                  </a:cubicBezTo>
                  <a:cubicBezTo>
                    <a:pt x="20351" y="497"/>
                    <a:pt x="20351" y="848"/>
                    <a:pt x="20602" y="873"/>
                  </a:cubicBezTo>
                  <a:lnTo>
                    <a:pt x="20652" y="873"/>
                  </a:lnTo>
                  <a:cubicBezTo>
                    <a:pt x="21028" y="1525"/>
                    <a:pt x="20777" y="2452"/>
                    <a:pt x="19925" y="2452"/>
                  </a:cubicBezTo>
                  <a:cubicBezTo>
                    <a:pt x="18998" y="2452"/>
                    <a:pt x="18747" y="1349"/>
                    <a:pt x="19198" y="698"/>
                  </a:cubicBezTo>
                  <a:cubicBezTo>
                    <a:pt x="19299" y="547"/>
                    <a:pt x="19173" y="322"/>
                    <a:pt x="18973" y="322"/>
                  </a:cubicBezTo>
                  <a:cubicBezTo>
                    <a:pt x="18529" y="322"/>
                    <a:pt x="18085" y="305"/>
                    <a:pt x="17641" y="305"/>
                  </a:cubicBezTo>
                  <a:cubicBezTo>
                    <a:pt x="17308" y="305"/>
                    <a:pt x="16975" y="315"/>
                    <a:pt x="16642" y="347"/>
                  </a:cubicBezTo>
                  <a:lnTo>
                    <a:pt x="16592" y="347"/>
                  </a:lnTo>
                  <a:cubicBezTo>
                    <a:pt x="16592" y="347"/>
                    <a:pt x="16567" y="322"/>
                    <a:pt x="16542" y="322"/>
                  </a:cubicBezTo>
                  <a:cubicBezTo>
                    <a:pt x="16503" y="299"/>
                    <a:pt x="16465" y="289"/>
                    <a:pt x="16428" y="289"/>
                  </a:cubicBezTo>
                  <a:cubicBezTo>
                    <a:pt x="16226" y="289"/>
                    <a:pt x="16083" y="595"/>
                    <a:pt x="16316" y="723"/>
                  </a:cubicBezTo>
                  <a:cubicBezTo>
                    <a:pt x="17068" y="1224"/>
                    <a:pt x="17118" y="2427"/>
                    <a:pt x="16065" y="2628"/>
                  </a:cubicBezTo>
                  <a:cubicBezTo>
                    <a:pt x="16001" y="2641"/>
                    <a:pt x="15937" y="2648"/>
                    <a:pt x="15874" y="2648"/>
                  </a:cubicBezTo>
                  <a:cubicBezTo>
                    <a:pt x="15009" y="2648"/>
                    <a:pt x="14351" y="1430"/>
                    <a:pt x="15238" y="823"/>
                  </a:cubicBezTo>
                  <a:cubicBezTo>
                    <a:pt x="15414" y="723"/>
                    <a:pt x="15339" y="472"/>
                    <a:pt x="15113" y="447"/>
                  </a:cubicBezTo>
                  <a:cubicBezTo>
                    <a:pt x="14835" y="428"/>
                    <a:pt x="14558" y="420"/>
                    <a:pt x="14279" y="420"/>
                  </a:cubicBezTo>
                  <a:cubicBezTo>
                    <a:pt x="13827" y="420"/>
                    <a:pt x="13372" y="441"/>
                    <a:pt x="12908" y="472"/>
                  </a:cubicBezTo>
                  <a:cubicBezTo>
                    <a:pt x="12882" y="497"/>
                    <a:pt x="12857" y="497"/>
                    <a:pt x="12807" y="522"/>
                  </a:cubicBezTo>
                  <a:cubicBezTo>
                    <a:pt x="12682" y="522"/>
                    <a:pt x="12582" y="748"/>
                    <a:pt x="12682" y="898"/>
                  </a:cubicBezTo>
                  <a:cubicBezTo>
                    <a:pt x="13208" y="1525"/>
                    <a:pt x="13008" y="2628"/>
                    <a:pt x="12030" y="2628"/>
                  </a:cubicBezTo>
                  <a:cubicBezTo>
                    <a:pt x="11103" y="2628"/>
                    <a:pt x="10627" y="1274"/>
                    <a:pt x="11604" y="923"/>
                  </a:cubicBezTo>
                  <a:cubicBezTo>
                    <a:pt x="11730" y="873"/>
                    <a:pt x="11730" y="698"/>
                    <a:pt x="11629" y="673"/>
                  </a:cubicBezTo>
                  <a:cubicBezTo>
                    <a:pt x="11604" y="572"/>
                    <a:pt x="11554" y="472"/>
                    <a:pt x="11429" y="472"/>
                  </a:cubicBezTo>
                  <a:cubicBezTo>
                    <a:pt x="11209" y="457"/>
                    <a:pt x="10984" y="449"/>
                    <a:pt x="10758" y="449"/>
                  </a:cubicBezTo>
                  <a:cubicBezTo>
                    <a:pt x="10236" y="449"/>
                    <a:pt x="9705" y="493"/>
                    <a:pt x="9198" y="597"/>
                  </a:cubicBezTo>
                  <a:cubicBezTo>
                    <a:pt x="9187" y="596"/>
                    <a:pt x="9176" y="595"/>
                    <a:pt x="9164" y="595"/>
                  </a:cubicBezTo>
                  <a:cubicBezTo>
                    <a:pt x="9020" y="595"/>
                    <a:pt x="8857" y="736"/>
                    <a:pt x="8973" y="898"/>
                  </a:cubicBezTo>
                  <a:cubicBezTo>
                    <a:pt x="9248" y="1299"/>
                    <a:pt x="9424" y="1750"/>
                    <a:pt x="9223" y="2227"/>
                  </a:cubicBezTo>
                  <a:cubicBezTo>
                    <a:pt x="9070" y="2620"/>
                    <a:pt x="8688" y="2842"/>
                    <a:pt x="8276" y="2842"/>
                  </a:cubicBezTo>
                  <a:cubicBezTo>
                    <a:pt x="8216" y="2842"/>
                    <a:pt x="8156" y="2838"/>
                    <a:pt x="8095" y="2828"/>
                  </a:cubicBezTo>
                  <a:cubicBezTo>
                    <a:pt x="7669" y="2778"/>
                    <a:pt x="7344" y="2452"/>
                    <a:pt x="7344" y="2001"/>
                  </a:cubicBezTo>
                  <a:cubicBezTo>
                    <a:pt x="7319" y="1600"/>
                    <a:pt x="7544" y="1299"/>
                    <a:pt x="7845" y="1024"/>
                  </a:cubicBezTo>
                  <a:cubicBezTo>
                    <a:pt x="7920" y="948"/>
                    <a:pt x="7920" y="873"/>
                    <a:pt x="7870" y="798"/>
                  </a:cubicBezTo>
                  <a:cubicBezTo>
                    <a:pt x="7945" y="698"/>
                    <a:pt x="7895" y="497"/>
                    <a:pt x="7770" y="472"/>
                  </a:cubicBezTo>
                  <a:cubicBezTo>
                    <a:pt x="7476" y="428"/>
                    <a:pt x="7177" y="412"/>
                    <a:pt x="6874" y="412"/>
                  </a:cubicBezTo>
                  <a:cubicBezTo>
                    <a:pt x="6324" y="412"/>
                    <a:pt x="5763" y="465"/>
                    <a:pt x="5213" y="497"/>
                  </a:cubicBezTo>
                  <a:cubicBezTo>
                    <a:pt x="5163" y="497"/>
                    <a:pt x="5113" y="522"/>
                    <a:pt x="5088" y="572"/>
                  </a:cubicBezTo>
                  <a:cubicBezTo>
                    <a:pt x="5069" y="567"/>
                    <a:pt x="5050" y="565"/>
                    <a:pt x="5032" y="565"/>
                  </a:cubicBezTo>
                  <a:cubicBezTo>
                    <a:pt x="4879" y="565"/>
                    <a:pt x="4756" y="736"/>
                    <a:pt x="4913" y="848"/>
                  </a:cubicBezTo>
                  <a:cubicBezTo>
                    <a:pt x="5213" y="1099"/>
                    <a:pt x="5464" y="1425"/>
                    <a:pt x="5439" y="1826"/>
                  </a:cubicBezTo>
                  <a:cubicBezTo>
                    <a:pt x="5389" y="2327"/>
                    <a:pt x="4988" y="2728"/>
                    <a:pt x="4512" y="2778"/>
                  </a:cubicBezTo>
                  <a:cubicBezTo>
                    <a:pt x="4478" y="2781"/>
                    <a:pt x="4444" y="2783"/>
                    <a:pt x="4409" y="2783"/>
                  </a:cubicBezTo>
                  <a:cubicBezTo>
                    <a:pt x="3603" y="2783"/>
                    <a:pt x="2415" y="1966"/>
                    <a:pt x="3208" y="1149"/>
                  </a:cubicBezTo>
                  <a:cubicBezTo>
                    <a:pt x="3312" y="1045"/>
                    <a:pt x="3210" y="873"/>
                    <a:pt x="3087" y="873"/>
                  </a:cubicBezTo>
                  <a:cubicBezTo>
                    <a:pt x="3061" y="873"/>
                    <a:pt x="3034" y="881"/>
                    <a:pt x="3008" y="898"/>
                  </a:cubicBezTo>
                  <a:lnTo>
                    <a:pt x="2983" y="898"/>
                  </a:lnTo>
                  <a:cubicBezTo>
                    <a:pt x="2933" y="873"/>
                    <a:pt x="2907" y="848"/>
                    <a:pt x="2857" y="848"/>
                  </a:cubicBezTo>
                  <a:cubicBezTo>
                    <a:pt x="2773" y="836"/>
                    <a:pt x="2689" y="831"/>
                    <a:pt x="2605" y="831"/>
                  </a:cubicBezTo>
                  <a:cubicBezTo>
                    <a:pt x="2339" y="831"/>
                    <a:pt x="2077" y="879"/>
                    <a:pt x="1830" y="898"/>
                  </a:cubicBezTo>
                  <a:cubicBezTo>
                    <a:pt x="1479" y="923"/>
                    <a:pt x="1153" y="923"/>
                    <a:pt x="802" y="923"/>
                  </a:cubicBezTo>
                  <a:cubicBezTo>
                    <a:pt x="752" y="923"/>
                    <a:pt x="727" y="923"/>
                    <a:pt x="702" y="948"/>
                  </a:cubicBezTo>
                  <a:cubicBezTo>
                    <a:pt x="669" y="893"/>
                    <a:pt x="606" y="862"/>
                    <a:pt x="547" y="862"/>
                  </a:cubicBezTo>
                  <a:cubicBezTo>
                    <a:pt x="472" y="862"/>
                    <a:pt x="401" y="912"/>
                    <a:pt x="401" y="1024"/>
                  </a:cubicBezTo>
                  <a:cubicBezTo>
                    <a:pt x="151" y="8693"/>
                    <a:pt x="552" y="16412"/>
                    <a:pt x="501" y="24106"/>
                  </a:cubicBezTo>
                  <a:cubicBezTo>
                    <a:pt x="451" y="32126"/>
                    <a:pt x="226" y="40147"/>
                    <a:pt x="0" y="48167"/>
                  </a:cubicBezTo>
                  <a:cubicBezTo>
                    <a:pt x="0" y="48346"/>
                    <a:pt x="141" y="48435"/>
                    <a:pt x="276" y="48435"/>
                  </a:cubicBezTo>
                  <a:cubicBezTo>
                    <a:pt x="330" y="48435"/>
                    <a:pt x="383" y="48421"/>
                    <a:pt x="426" y="48392"/>
                  </a:cubicBezTo>
                  <a:cubicBezTo>
                    <a:pt x="451" y="48417"/>
                    <a:pt x="501" y="48442"/>
                    <a:pt x="552" y="48442"/>
                  </a:cubicBezTo>
                  <a:cubicBezTo>
                    <a:pt x="6395" y="48873"/>
                    <a:pt x="12274" y="49015"/>
                    <a:pt x="18164" y="49015"/>
                  </a:cubicBezTo>
                  <a:cubicBezTo>
                    <a:pt x="27709" y="49015"/>
                    <a:pt x="37282" y="48642"/>
                    <a:pt x="46767" y="48518"/>
                  </a:cubicBezTo>
                  <a:cubicBezTo>
                    <a:pt x="46968" y="48518"/>
                    <a:pt x="47068" y="48367"/>
                    <a:pt x="47068" y="48217"/>
                  </a:cubicBezTo>
                  <a:cubicBezTo>
                    <a:pt x="47118" y="48217"/>
                    <a:pt x="47193" y="48167"/>
                    <a:pt x="47193" y="48066"/>
                  </a:cubicBezTo>
                  <a:cubicBezTo>
                    <a:pt x="47519" y="40147"/>
                    <a:pt x="47118" y="32152"/>
                    <a:pt x="47168" y="24207"/>
                  </a:cubicBezTo>
                  <a:cubicBezTo>
                    <a:pt x="47193" y="16237"/>
                    <a:pt x="47269" y="8292"/>
                    <a:pt x="47419" y="347"/>
                  </a:cubicBezTo>
                  <a:cubicBezTo>
                    <a:pt x="47434" y="118"/>
                    <a:pt x="47263" y="0"/>
                    <a:pt x="47088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2" name="Google Shape;2982;p68"/>
            <p:cNvSpPr/>
            <p:nvPr/>
          </p:nvSpPr>
          <p:spPr>
            <a:xfrm>
              <a:off x="1505775" y="444875"/>
              <a:ext cx="1157925" cy="1185100"/>
            </a:xfrm>
            <a:custGeom>
              <a:rect b="b" l="l" r="r" t="t"/>
              <a:pathLst>
                <a:path extrusionOk="0" h="47404" w="46317">
                  <a:moveTo>
                    <a:pt x="19694" y="12839"/>
                  </a:moveTo>
                  <a:cubicBezTo>
                    <a:pt x="25666" y="12839"/>
                    <a:pt x="31640" y="12924"/>
                    <a:pt x="37606" y="12924"/>
                  </a:cubicBezTo>
                  <a:cubicBezTo>
                    <a:pt x="38998" y="12924"/>
                    <a:pt x="40389" y="12919"/>
                    <a:pt x="41780" y="12908"/>
                  </a:cubicBezTo>
                  <a:cubicBezTo>
                    <a:pt x="42031" y="12908"/>
                    <a:pt x="42031" y="13309"/>
                    <a:pt x="41780" y="13309"/>
                  </a:cubicBezTo>
                  <a:cubicBezTo>
                    <a:pt x="40353" y="13295"/>
                    <a:pt x="38925" y="13288"/>
                    <a:pt x="37497" y="13288"/>
                  </a:cubicBezTo>
                  <a:cubicBezTo>
                    <a:pt x="30111" y="13288"/>
                    <a:pt x="22711" y="13452"/>
                    <a:pt x="15319" y="13452"/>
                  </a:cubicBezTo>
                  <a:cubicBezTo>
                    <a:pt x="11840" y="13452"/>
                    <a:pt x="8362" y="13415"/>
                    <a:pt x="4888" y="13309"/>
                  </a:cubicBezTo>
                  <a:cubicBezTo>
                    <a:pt x="4763" y="13309"/>
                    <a:pt x="4763" y="13109"/>
                    <a:pt x="4888" y="13109"/>
                  </a:cubicBezTo>
                  <a:cubicBezTo>
                    <a:pt x="9817" y="12897"/>
                    <a:pt x="14755" y="12839"/>
                    <a:pt x="19694" y="12839"/>
                  </a:cubicBezTo>
                  <a:close/>
                  <a:moveTo>
                    <a:pt x="41778" y="16165"/>
                  </a:moveTo>
                  <a:cubicBezTo>
                    <a:pt x="42081" y="16165"/>
                    <a:pt x="42073" y="16643"/>
                    <a:pt x="41755" y="16667"/>
                  </a:cubicBezTo>
                  <a:cubicBezTo>
                    <a:pt x="33336" y="16859"/>
                    <a:pt x="24820" y="17221"/>
                    <a:pt x="16342" y="17221"/>
                  </a:cubicBezTo>
                  <a:cubicBezTo>
                    <a:pt x="12630" y="17221"/>
                    <a:pt x="8925" y="17151"/>
                    <a:pt x="5239" y="16968"/>
                  </a:cubicBezTo>
                  <a:cubicBezTo>
                    <a:pt x="5113" y="16968"/>
                    <a:pt x="5113" y="16793"/>
                    <a:pt x="5239" y="16793"/>
                  </a:cubicBezTo>
                  <a:cubicBezTo>
                    <a:pt x="17369" y="16166"/>
                    <a:pt x="29625" y="16467"/>
                    <a:pt x="41755" y="16166"/>
                  </a:cubicBezTo>
                  <a:cubicBezTo>
                    <a:pt x="41763" y="16166"/>
                    <a:pt x="41771" y="16165"/>
                    <a:pt x="41778" y="16165"/>
                  </a:cubicBezTo>
                  <a:close/>
                  <a:moveTo>
                    <a:pt x="30937" y="19611"/>
                  </a:moveTo>
                  <a:cubicBezTo>
                    <a:pt x="34361" y="19611"/>
                    <a:pt x="37787" y="19640"/>
                    <a:pt x="41204" y="19725"/>
                  </a:cubicBezTo>
                  <a:cubicBezTo>
                    <a:pt x="41505" y="19750"/>
                    <a:pt x="41505" y="20201"/>
                    <a:pt x="41204" y="20201"/>
                  </a:cubicBezTo>
                  <a:cubicBezTo>
                    <a:pt x="36567" y="20163"/>
                    <a:pt x="31916" y="20110"/>
                    <a:pt x="27273" y="20110"/>
                  </a:cubicBezTo>
                  <a:cubicBezTo>
                    <a:pt x="25867" y="20110"/>
                    <a:pt x="24462" y="20114"/>
                    <a:pt x="23058" y="20126"/>
                  </a:cubicBezTo>
                  <a:cubicBezTo>
                    <a:pt x="18090" y="20167"/>
                    <a:pt x="13089" y="20446"/>
                    <a:pt x="8109" y="20446"/>
                  </a:cubicBezTo>
                  <a:cubicBezTo>
                    <a:pt x="7034" y="20446"/>
                    <a:pt x="5960" y="20433"/>
                    <a:pt x="4888" y="20402"/>
                  </a:cubicBezTo>
                  <a:cubicBezTo>
                    <a:pt x="4737" y="20402"/>
                    <a:pt x="4763" y="20176"/>
                    <a:pt x="4888" y="20176"/>
                  </a:cubicBezTo>
                  <a:cubicBezTo>
                    <a:pt x="10903" y="19575"/>
                    <a:pt x="17018" y="19700"/>
                    <a:pt x="23058" y="19650"/>
                  </a:cubicBezTo>
                  <a:cubicBezTo>
                    <a:pt x="25681" y="19628"/>
                    <a:pt x="28309" y="19611"/>
                    <a:pt x="30937" y="19611"/>
                  </a:cubicBezTo>
                  <a:close/>
                  <a:moveTo>
                    <a:pt x="29043" y="23158"/>
                  </a:moveTo>
                  <a:cubicBezTo>
                    <a:pt x="32026" y="23158"/>
                    <a:pt x="35010" y="23162"/>
                    <a:pt x="37992" y="23162"/>
                  </a:cubicBezTo>
                  <a:cubicBezTo>
                    <a:pt x="39330" y="23162"/>
                    <a:pt x="40668" y="23161"/>
                    <a:pt x="42006" y="23159"/>
                  </a:cubicBezTo>
                  <a:cubicBezTo>
                    <a:pt x="42013" y="23158"/>
                    <a:pt x="42021" y="23158"/>
                    <a:pt x="42028" y="23158"/>
                  </a:cubicBezTo>
                  <a:cubicBezTo>
                    <a:pt x="42357" y="23158"/>
                    <a:pt x="42349" y="23710"/>
                    <a:pt x="42006" y="23710"/>
                  </a:cubicBezTo>
                  <a:cubicBezTo>
                    <a:pt x="33957" y="23743"/>
                    <a:pt x="25897" y="23862"/>
                    <a:pt x="17848" y="23862"/>
                  </a:cubicBezTo>
                  <a:cubicBezTo>
                    <a:pt x="13641" y="23862"/>
                    <a:pt x="9437" y="23830"/>
                    <a:pt x="5239" y="23735"/>
                  </a:cubicBezTo>
                  <a:cubicBezTo>
                    <a:pt x="5038" y="23735"/>
                    <a:pt x="5063" y="23459"/>
                    <a:pt x="5239" y="23434"/>
                  </a:cubicBezTo>
                  <a:cubicBezTo>
                    <a:pt x="13159" y="23191"/>
                    <a:pt x="21101" y="23158"/>
                    <a:pt x="29043" y="23158"/>
                  </a:cubicBezTo>
                  <a:close/>
                  <a:moveTo>
                    <a:pt x="41678" y="26667"/>
                  </a:moveTo>
                  <a:cubicBezTo>
                    <a:pt x="41981" y="26667"/>
                    <a:pt x="41973" y="27144"/>
                    <a:pt x="41655" y="27144"/>
                  </a:cubicBezTo>
                  <a:cubicBezTo>
                    <a:pt x="33375" y="27482"/>
                    <a:pt x="25039" y="27820"/>
                    <a:pt x="16714" y="27820"/>
                  </a:cubicBezTo>
                  <a:cubicBezTo>
                    <a:pt x="12691" y="27820"/>
                    <a:pt x="8672" y="27741"/>
                    <a:pt x="4662" y="27545"/>
                  </a:cubicBezTo>
                  <a:cubicBezTo>
                    <a:pt x="4462" y="27545"/>
                    <a:pt x="4462" y="27219"/>
                    <a:pt x="4662" y="27219"/>
                  </a:cubicBezTo>
                  <a:cubicBezTo>
                    <a:pt x="16993" y="27018"/>
                    <a:pt x="29324" y="27194"/>
                    <a:pt x="41655" y="26668"/>
                  </a:cubicBezTo>
                  <a:cubicBezTo>
                    <a:pt x="41663" y="26667"/>
                    <a:pt x="41671" y="26667"/>
                    <a:pt x="41678" y="26667"/>
                  </a:cubicBezTo>
                  <a:close/>
                  <a:moveTo>
                    <a:pt x="31837" y="30448"/>
                  </a:moveTo>
                  <a:cubicBezTo>
                    <a:pt x="35001" y="30448"/>
                    <a:pt x="38165" y="30457"/>
                    <a:pt x="41329" y="30477"/>
                  </a:cubicBezTo>
                  <a:cubicBezTo>
                    <a:pt x="41605" y="30477"/>
                    <a:pt x="41605" y="30928"/>
                    <a:pt x="41329" y="30928"/>
                  </a:cubicBezTo>
                  <a:cubicBezTo>
                    <a:pt x="33886" y="31036"/>
                    <a:pt x="26444" y="31087"/>
                    <a:pt x="19001" y="31087"/>
                  </a:cubicBezTo>
                  <a:cubicBezTo>
                    <a:pt x="14338" y="31087"/>
                    <a:pt x="9676" y="31067"/>
                    <a:pt x="5013" y="31028"/>
                  </a:cubicBezTo>
                  <a:cubicBezTo>
                    <a:pt x="4763" y="31028"/>
                    <a:pt x="4763" y="30678"/>
                    <a:pt x="5013" y="30653"/>
                  </a:cubicBezTo>
                  <a:cubicBezTo>
                    <a:pt x="13954" y="30523"/>
                    <a:pt x="22895" y="30448"/>
                    <a:pt x="31837" y="30448"/>
                  </a:cubicBezTo>
                  <a:close/>
                  <a:moveTo>
                    <a:pt x="41079" y="33485"/>
                  </a:moveTo>
                  <a:cubicBezTo>
                    <a:pt x="41429" y="33485"/>
                    <a:pt x="41429" y="34011"/>
                    <a:pt x="41079" y="34011"/>
                  </a:cubicBezTo>
                  <a:cubicBezTo>
                    <a:pt x="29149" y="34136"/>
                    <a:pt x="17194" y="34387"/>
                    <a:pt x="5239" y="34487"/>
                  </a:cubicBezTo>
                  <a:cubicBezTo>
                    <a:pt x="4938" y="34487"/>
                    <a:pt x="4938" y="34036"/>
                    <a:pt x="5239" y="34036"/>
                  </a:cubicBezTo>
                  <a:cubicBezTo>
                    <a:pt x="17169" y="33660"/>
                    <a:pt x="29149" y="33560"/>
                    <a:pt x="41079" y="33485"/>
                  </a:cubicBezTo>
                  <a:close/>
                  <a:moveTo>
                    <a:pt x="41079" y="36617"/>
                  </a:moveTo>
                  <a:cubicBezTo>
                    <a:pt x="41404" y="36617"/>
                    <a:pt x="41404" y="37094"/>
                    <a:pt x="41079" y="37094"/>
                  </a:cubicBezTo>
                  <a:cubicBezTo>
                    <a:pt x="30993" y="37304"/>
                    <a:pt x="20855" y="37549"/>
                    <a:pt x="10738" y="37549"/>
                  </a:cubicBezTo>
                  <a:cubicBezTo>
                    <a:pt x="8787" y="37549"/>
                    <a:pt x="6837" y="37540"/>
                    <a:pt x="4888" y="37520"/>
                  </a:cubicBezTo>
                  <a:cubicBezTo>
                    <a:pt x="4612" y="37520"/>
                    <a:pt x="4612" y="37094"/>
                    <a:pt x="4888" y="37094"/>
                  </a:cubicBezTo>
                  <a:cubicBezTo>
                    <a:pt x="16943" y="36693"/>
                    <a:pt x="29023" y="36668"/>
                    <a:pt x="41079" y="36617"/>
                  </a:cubicBezTo>
                  <a:close/>
                  <a:moveTo>
                    <a:pt x="35737" y="40152"/>
                  </a:moveTo>
                  <a:cubicBezTo>
                    <a:pt x="37600" y="40152"/>
                    <a:pt x="39464" y="40188"/>
                    <a:pt x="41329" y="40277"/>
                  </a:cubicBezTo>
                  <a:cubicBezTo>
                    <a:pt x="41722" y="40301"/>
                    <a:pt x="41730" y="40904"/>
                    <a:pt x="41352" y="40904"/>
                  </a:cubicBezTo>
                  <a:cubicBezTo>
                    <a:pt x="41345" y="40904"/>
                    <a:pt x="41337" y="40904"/>
                    <a:pt x="41329" y="40903"/>
                  </a:cubicBezTo>
                  <a:cubicBezTo>
                    <a:pt x="39822" y="40831"/>
                    <a:pt x="38312" y="40801"/>
                    <a:pt x="36801" y="40801"/>
                  </a:cubicBezTo>
                  <a:cubicBezTo>
                    <a:pt x="29527" y="40801"/>
                    <a:pt x="22222" y="41492"/>
                    <a:pt x="14950" y="41492"/>
                  </a:cubicBezTo>
                  <a:cubicBezTo>
                    <a:pt x="11629" y="41492"/>
                    <a:pt x="8314" y="41348"/>
                    <a:pt x="5013" y="40928"/>
                  </a:cubicBezTo>
                  <a:cubicBezTo>
                    <a:pt x="4813" y="40903"/>
                    <a:pt x="4788" y="40602"/>
                    <a:pt x="5013" y="40602"/>
                  </a:cubicBezTo>
                  <a:cubicBezTo>
                    <a:pt x="7338" y="40747"/>
                    <a:pt x="9660" y="40802"/>
                    <a:pt x="11980" y="40802"/>
                  </a:cubicBezTo>
                  <a:cubicBezTo>
                    <a:pt x="19905" y="40802"/>
                    <a:pt x="27810" y="40152"/>
                    <a:pt x="35737" y="40152"/>
                  </a:cubicBezTo>
                  <a:close/>
                  <a:moveTo>
                    <a:pt x="44312" y="1"/>
                  </a:moveTo>
                  <a:lnTo>
                    <a:pt x="44312" y="1"/>
                  </a:lnTo>
                  <a:cubicBezTo>
                    <a:pt x="44756" y="1147"/>
                    <a:pt x="43804" y="2402"/>
                    <a:pt x="42575" y="2402"/>
                  </a:cubicBezTo>
                  <a:cubicBezTo>
                    <a:pt x="42487" y="2402"/>
                    <a:pt x="42397" y="2395"/>
                    <a:pt x="42307" y="2382"/>
                  </a:cubicBezTo>
                  <a:cubicBezTo>
                    <a:pt x="41329" y="2231"/>
                    <a:pt x="40652" y="1103"/>
                    <a:pt x="41079" y="377"/>
                  </a:cubicBezTo>
                  <a:cubicBezTo>
                    <a:pt x="40778" y="352"/>
                    <a:pt x="40477" y="327"/>
                    <a:pt x="40176" y="251"/>
                  </a:cubicBezTo>
                  <a:lnTo>
                    <a:pt x="40176" y="251"/>
                  </a:lnTo>
                  <a:cubicBezTo>
                    <a:pt x="40445" y="1132"/>
                    <a:pt x="39783" y="2108"/>
                    <a:pt x="38796" y="2108"/>
                  </a:cubicBezTo>
                  <a:cubicBezTo>
                    <a:pt x="38772" y="2108"/>
                    <a:pt x="38747" y="2107"/>
                    <a:pt x="38723" y="2106"/>
                  </a:cubicBezTo>
                  <a:cubicBezTo>
                    <a:pt x="37670" y="2056"/>
                    <a:pt x="37144" y="1078"/>
                    <a:pt x="37394" y="201"/>
                  </a:cubicBezTo>
                  <a:lnTo>
                    <a:pt x="37394" y="201"/>
                  </a:lnTo>
                  <a:cubicBezTo>
                    <a:pt x="37094" y="226"/>
                    <a:pt x="36768" y="251"/>
                    <a:pt x="36467" y="276"/>
                  </a:cubicBezTo>
                  <a:cubicBezTo>
                    <a:pt x="36764" y="1168"/>
                    <a:pt x="36131" y="2232"/>
                    <a:pt x="35075" y="2232"/>
                  </a:cubicBezTo>
                  <a:cubicBezTo>
                    <a:pt x="35063" y="2232"/>
                    <a:pt x="35051" y="2232"/>
                    <a:pt x="35038" y="2231"/>
                  </a:cubicBezTo>
                  <a:cubicBezTo>
                    <a:pt x="33885" y="2231"/>
                    <a:pt x="33334" y="1103"/>
                    <a:pt x="33685" y="151"/>
                  </a:cubicBezTo>
                  <a:cubicBezTo>
                    <a:pt x="33334" y="126"/>
                    <a:pt x="33008" y="101"/>
                    <a:pt x="32657" y="76"/>
                  </a:cubicBezTo>
                  <a:lnTo>
                    <a:pt x="32657" y="76"/>
                  </a:lnTo>
                  <a:cubicBezTo>
                    <a:pt x="33134" y="1053"/>
                    <a:pt x="32557" y="2332"/>
                    <a:pt x="31329" y="2432"/>
                  </a:cubicBezTo>
                  <a:cubicBezTo>
                    <a:pt x="31292" y="2434"/>
                    <a:pt x="31255" y="2435"/>
                    <a:pt x="31218" y="2435"/>
                  </a:cubicBezTo>
                  <a:cubicBezTo>
                    <a:pt x="30032" y="2435"/>
                    <a:pt x="29335" y="1272"/>
                    <a:pt x="29675" y="226"/>
                  </a:cubicBezTo>
                  <a:lnTo>
                    <a:pt x="28522" y="226"/>
                  </a:lnTo>
                  <a:cubicBezTo>
                    <a:pt x="29124" y="928"/>
                    <a:pt x="28622" y="2131"/>
                    <a:pt x="27645" y="2382"/>
                  </a:cubicBezTo>
                  <a:cubicBezTo>
                    <a:pt x="27522" y="2407"/>
                    <a:pt x="27391" y="2420"/>
                    <a:pt x="27258" y="2420"/>
                  </a:cubicBezTo>
                  <a:cubicBezTo>
                    <a:pt x="26740" y="2420"/>
                    <a:pt x="26179" y="2224"/>
                    <a:pt x="25840" y="1805"/>
                  </a:cubicBezTo>
                  <a:cubicBezTo>
                    <a:pt x="25439" y="1304"/>
                    <a:pt x="25590" y="753"/>
                    <a:pt x="25840" y="226"/>
                  </a:cubicBezTo>
                  <a:lnTo>
                    <a:pt x="25840" y="226"/>
                  </a:lnTo>
                  <a:cubicBezTo>
                    <a:pt x="25389" y="301"/>
                    <a:pt x="24938" y="301"/>
                    <a:pt x="24462" y="327"/>
                  </a:cubicBezTo>
                  <a:cubicBezTo>
                    <a:pt x="24788" y="1078"/>
                    <a:pt x="23885" y="2181"/>
                    <a:pt x="23008" y="2206"/>
                  </a:cubicBezTo>
                  <a:cubicBezTo>
                    <a:pt x="22985" y="2207"/>
                    <a:pt x="22963" y="2208"/>
                    <a:pt x="22941" y="2208"/>
                  </a:cubicBezTo>
                  <a:cubicBezTo>
                    <a:pt x="21909" y="2208"/>
                    <a:pt x="21412" y="1085"/>
                    <a:pt x="21755" y="226"/>
                  </a:cubicBezTo>
                  <a:cubicBezTo>
                    <a:pt x="21379" y="226"/>
                    <a:pt x="21028" y="226"/>
                    <a:pt x="20652" y="201"/>
                  </a:cubicBezTo>
                  <a:lnTo>
                    <a:pt x="20652" y="201"/>
                  </a:lnTo>
                  <a:cubicBezTo>
                    <a:pt x="21053" y="1078"/>
                    <a:pt x="20552" y="2181"/>
                    <a:pt x="19474" y="2256"/>
                  </a:cubicBezTo>
                  <a:cubicBezTo>
                    <a:pt x="19438" y="2259"/>
                    <a:pt x="19401" y="2260"/>
                    <a:pt x="19366" y="2260"/>
                  </a:cubicBezTo>
                  <a:cubicBezTo>
                    <a:pt x="18210" y="2260"/>
                    <a:pt x="17632" y="1099"/>
                    <a:pt x="18021" y="126"/>
                  </a:cubicBezTo>
                  <a:cubicBezTo>
                    <a:pt x="17519" y="126"/>
                    <a:pt x="17018" y="126"/>
                    <a:pt x="16542" y="101"/>
                  </a:cubicBezTo>
                  <a:lnTo>
                    <a:pt x="16542" y="101"/>
                  </a:lnTo>
                  <a:cubicBezTo>
                    <a:pt x="17093" y="928"/>
                    <a:pt x="16717" y="2231"/>
                    <a:pt x="15565" y="2382"/>
                  </a:cubicBezTo>
                  <a:cubicBezTo>
                    <a:pt x="15459" y="2398"/>
                    <a:pt x="15360" y="2406"/>
                    <a:pt x="15265" y="2406"/>
                  </a:cubicBezTo>
                  <a:cubicBezTo>
                    <a:pt x="14075" y="2406"/>
                    <a:pt x="13722" y="1153"/>
                    <a:pt x="14186" y="201"/>
                  </a:cubicBezTo>
                  <a:lnTo>
                    <a:pt x="14186" y="201"/>
                  </a:lnTo>
                  <a:cubicBezTo>
                    <a:pt x="14019" y="210"/>
                    <a:pt x="13852" y="212"/>
                    <a:pt x="13686" y="212"/>
                  </a:cubicBezTo>
                  <a:cubicBezTo>
                    <a:pt x="13353" y="212"/>
                    <a:pt x="13025" y="201"/>
                    <a:pt x="12707" y="201"/>
                  </a:cubicBezTo>
                  <a:cubicBezTo>
                    <a:pt x="12958" y="602"/>
                    <a:pt x="13008" y="1129"/>
                    <a:pt x="12808" y="1580"/>
                  </a:cubicBezTo>
                  <a:cubicBezTo>
                    <a:pt x="12587" y="2109"/>
                    <a:pt x="12056" y="2425"/>
                    <a:pt x="11505" y="2425"/>
                  </a:cubicBezTo>
                  <a:cubicBezTo>
                    <a:pt x="11430" y="2425"/>
                    <a:pt x="11354" y="2419"/>
                    <a:pt x="11279" y="2407"/>
                  </a:cubicBezTo>
                  <a:cubicBezTo>
                    <a:pt x="10627" y="2332"/>
                    <a:pt x="10076" y="1830"/>
                    <a:pt x="10001" y="1179"/>
                  </a:cubicBezTo>
                  <a:cubicBezTo>
                    <a:pt x="9976" y="803"/>
                    <a:pt x="10101" y="452"/>
                    <a:pt x="10352" y="201"/>
                  </a:cubicBezTo>
                  <a:lnTo>
                    <a:pt x="10352" y="201"/>
                  </a:lnTo>
                  <a:cubicBezTo>
                    <a:pt x="9900" y="276"/>
                    <a:pt x="9474" y="301"/>
                    <a:pt x="9048" y="301"/>
                  </a:cubicBezTo>
                  <a:cubicBezTo>
                    <a:pt x="9299" y="778"/>
                    <a:pt x="9299" y="1379"/>
                    <a:pt x="9073" y="1855"/>
                  </a:cubicBezTo>
                  <a:cubicBezTo>
                    <a:pt x="8811" y="2380"/>
                    <a:pt x="8262" y="2676"/>
                    <a:pt x="7693" y="2676"/>
                  </a:cubicBezTo>
                  <a:cubicBezTo>
                    <a:pt x="7610" y="2676"/>
                    <a:pt x="7527" y="2670"/>
                    <a:pt x="7444" y="2657"/>
                  </a:cubicBezTo>
                  <a:cubicBezTo>
                    <a:pt x="6793" y="2557"/>
                    <a:pt x="6291" y="2081"/>
                    <a:pt x="6241" y="1404"/>
                  </a:cubicBezTo>
                  <a:cubicBezTo>
                    <a:pt x="6191" y="1003"/>
                    <a:pt x="6367" y="502"/>
                    <a:pt x="6667" y="226"/>
                  </a:cubicBezTo>
                  <a:lnTo>
                    <a:pt x="6667" y="226"/>
                  </a:lnTo>
                  <a:cubicBezTo>
                    <a:pt x="6520" y="233"/>
                    <a:pt x="6370" y="236"/>
                    <a:pt x="6220" y="236"/>
                  </a:cubicBezTo>
                  <a:cubicBezTo>
                    <a:pt x="5809" y="236"/>
                    <a:pt x="5392" y="213"/>
                    <a:pt x="4988" y="176"/>
                  </a:cubicBezTo>
                  <a:lnTo>
                    <a:pt x="4988" y="176"/>
                  </a:lnTo>
                  <a:cubicBezTo>
                    <a:pt x="5765" y="1003"/>
                    <a:pt x="5189" y="2532"/>
                    <a:pt x="3961" y="2607"/>
                  </a:cubicBezTo>
                  <a:cubicBezTo>
                    <a:pt x="3896" y="2614"/>
                    <a:pt x="3830" y="2617"/>
                    <a:pt x="3763" y="2617"/>
                  </a:cubicBezTo>
                  <a:cubicBezTo>
                    <a:pt x="3085" y="2617"/>
                    <a:pt x="2350" y="2273"/>
                    <a:pt x="2031" y="1680"/>
                  </a:cubicBezTo>
                  <a:cubicBezTo>
                    <a:pt x="1855" y="1354"/>
                    <a:pt x="1855" y="953"/>
                    <a:pt x="2006" y="652"/>
                  </a:cubicBezTo>
                  <a:lnTo>
                    <a:pt x="2006" y="652"/>
                  </a:lnTo>
                  <a:cubicBezTo>
                    <a:pt x="1790" y="699"/>
                    <a:pt x="1561" y="718"/>
                    <a:pt x="1329" y="718"/>
                  </a:cubicBezTo>
                  <a:cubicBezTo>
                    <a:pt x="941" y="718"/>
                    <a:pt x="547" y="665"/>
                    <a:pt x="201" y="602"/>
                  </a:cubicBezTo>
                  <a:lnTo>
                    <a:pt x="176" y="602"/>
                  </a:lnTo>
                  <a:cubicBezTo>
                    <a:pt x="527" y="6166"/>
                    <a:pt x="652" y="11755"/>
                    <a:pt x="652" y="17369"/>
                  </a:cubicBezTo>
                  <a:cubicBezTo>
                    <a:pt x="652" y="27369"/>
                    <a:pt x="251" y="37419"/>
                    <a:pt x="1" y="47369"/>
                  </a:cubicBezTo>
                  <a:cubicBezTo>
                    <a:pt x="1877" y="47360"/>
                    <a:pt x="3753" y="47357"/>
                    <a:pt x="5629" y="47357"/>
                  </a:cubicBezTo>
                  <a:cubicBezTo>
                    <a:pt x="12383" y="47357"/>
                    <a:pt x="19133" y="47403"/>
                    <a:pt x="25885" y="47403"/>
                  </a:cubicBezTo>
                  <a:cubicBezTo>
                    <a:pt x="32660" y="47403"/>
                    <a:pt x="39436" y="47356"/>
                    <a:pt x="46216" y="47169"/>
                  </a:cubicBezTo>
                  <a:cubicBezTo>
                    <a:pt x="46241" y="47169"/>
                    <a:pt x="46267" y="47194"/>
                    <a:pt x="46317" y="47194"/>
                  </a:cubicBezTo>
                  <a:cubicBezTo>
                    <a:pt x="45815" y="39349"/>
                    <a:pt x="46116" y="31379"/>
                    <a:pt x="46091" y="23510"/>
                  </a:cubicBezTo>
                  <a:cubicBezTo>
                    <a:pt x="46066" y="15690"/>
                    <a:pt x="46116" y="7870"/>
                    <a:pt x="46166" y="51"/>
                  </a:cubicBezTo>
                  <a:lnTo>
                    <a:pt x="46166" y="51"/>
                  </a:lnTo>
                  <a:cubicBezTo>
                    <a:pt x="45946" y="60"/>
                    <a:pt x="45723" y="66"/>
                    <a:pt x="45497" y="66"/>
                  </a:cubicBezTo>
                  <a:cubicBezTo>
                    <a:pt x="45106" y="66"/>
                    <a:pt x="44709" y="48"/>
                    <a:pt x="443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3" name="Google Shape;2983;p68"/>
            <p:cNvSpPr/>
            <p:nvPr/>
          </p:nvSpPr>
          <p:spPr>
            <a:xfrm>
              <a:off x="1631725" y="1023800"/>
              <a:ext cx="932975" cy="17650"/>
            </a:xfrm>
            <a:custGeom>
              <a:rect b="b" l="l" r="r" t="t"/>
              <a:pathLst>
                <a:path extrusionOk="0" h="706" w="37319">
                  <a:moveTo>
                    <a:pt x="24005" y="1"/>
                  </a:moveTo>
                  <a:cubicBezTo>
                    <a:pt x="16063" y="1"/>
                    <a:pt x="8121" y="34"/>
                    <a:pt x="201" y="277"/>
                  </a:cubicBezTo>
                  <a:cubicBezTo>
                    <a:pt x="25" y="302"/>
                    <a:pt x="0" y="578"/>
                    <a:pt x="201" y="578"/>
                  </a:cubicBezTo>
                  <a:cubicBezTo>
                    <a:pt x="4399" y="673"/>
                    <a:pt x="8603" y="705"/>
                    <a:pt x="12810" y="705"/>
                  </a:cubicBezTo>
                  <a:cubicBezTo>
                    <a:pt x="20859" y="705"/>
                    <a:pt x="28919" y="586"/>
                    <a:pt x="36968" y="553"/>
                  </a:cubicBezTo>
                  <a:cubicBezTo>
                    <a:pt x="37311" y="553"/>
                    <a:pt x="37319" y="1"/>
                    <a:pt x="36990" y="1"/>
                  </a:cubicBezTo>
                  <a:cubicBezTo>
                    <a:pt x="36983" y="1"/>
                    <a:pt x="36975" y="1"/>
                    <a:pt x="36968" y="2"/>
                  </a:cubicBezTo>
                  <a:cubicBezTo>
                    <a:pt x="35630" y="4"/>
                    <a:pt x="34292" y="5"/>
                    <a:pt x="32954" y="5"/>
                  </a:cubicBezTo>
                  <a:cubicBezTo>
                    <a:pt x="29972" y="5"/>
                    <a:pt x="26988" y="1"/>
                    <a:pt x="24005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4" name="Google Shape;2984;p68"/>
            <p:cNvSpPr/>
            <p:nvPr/>
          </p:nvSpPr>
          <p:spPr>
            <a:xfrm>
              <a:off x="1633600" y="849000"/>
              <a:ext cx="924200" cy="26400"/>
            </a:xfrm>
            <a:custGeom>
              <a:rect b="b" l="l" r="r" t="t"/>
              <a:pathLst>
                <a:path extrusionOk="0" h="1056" w="36968">
                  <a:moveTo>
                    <a:pt x="36665" y="0"/>
                  </a:moveTo>
                  <a:cubicBezTo>
                    <a:pt x="36658" y="0"/>
                    <a:pt x="36650" y="1"/>
                    <a:pt x="36642" y="1"/>
                  </a:cubicBezTo>
                  <a:cubicBezTo>
                    <a:pt x="24512" y="302"/>
                    <a:pt x="12256" y="1"/>
                    <a:pt x="126" y="628"/>
                  </a:cubicBezTo>
                  <a:cubicBezTo>
                    <a:pt x="0" y="628"/>
                    <a:pt x="0" y="803"/>
                    <a:pt x="126" y="803"/>
                  </a:cubicBezTo>
                  <a:cubicBezTo>
                    <a:pt x="3812" y="986"/>
                    <a:pt x="7517" y="1056"/>
                    <a:pt x="11229" y="1056"/>
                  </a:cubicBezTo>
                  <a:cubicBezTo>
                    <a:pt x="19707" y="1056"/>
                    <a:pt x="28223" y="694"/>
                    <a:pt x="36642" y="502"/>
                  </a:cubicBezTo>
                  <a:cubicBezTo>
                    <a:pt x="36960" y="478"/>
                    <a:pt x="36968" y="0"/>
                    <a:pt x="36665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5" name="Google Shape;2985;p68"/>
            <p:cNvSpPr/>
            <p:nvPr/>
          </p:nvSpPr>
          <p:spPr>
            <a:xfrm>
              <a:off x="1624825" y="765850"/>
              <a:ext cx="931725" cy="15325"/>
            </a:xfrm>
            <a:custGeom>
              <a:rect b="b" l="l" r="r" t="t"/>
              <a:pathLst>
                <a:path extrusionOk="0" h="613" w="37269">
                  <a:moveTo>
                    <a:pt x="14932" y="0"/>
                  </a:moveTo>
                  <a:cubicBezTo>
                    <a:pt x="9993" y="0"/>
                    <a:pt x="5055" y="58"/>
                    <a:pt x="126" y="270"/>
                  </a:cubicBezTo>
                  <a:cubicBezTo>
                    <a:pt x="1" y="270"/>
                    <a:pt x="1" y="470"/>
                    <a:pt x="126" y="470"/>
                  </a:cubicBezTo>
                  <a:cubicBezTo>
                    <a:pt x="3600" y="576"/>
                    <a:pt x="7078" y="613"/>
                    <a:pt x="10557" y="613"/>
                  </a:cubicBezTo>
                  <a:cubicBezTo>
                    <a:pt x="17949" y="613"/>
                    <a:pt x="25349" y="449"/>
                    <a:pt x="32735" y="449"/>
                  </a:cubicBezTo>
                  <a:cubicBezTo>
                    <a:pt x="34163" y="449"/>
                    <a:pt x="35591" y="456"/>
                    <a:pt x="37018" y="470"/>
                  </a:cubicBezTo>
                  <a:cubicBezTo>
                    <a:pt x="37269" y="470"/>
                    <a:pt x="37269" y="69"/>
                    <a:pt x="37018" y="69"/>
                  </a:cubicBezTo>
                  <a:cubicBezTo>
                    <a:pt x="35627" y="80"/>
                    <a:pt x="34236" y="85"/>
                    <a:pt x="32844" y="85"/>
                  </a:cubicBezTo>
                  <a:cubicBezTo>
                    <a:pt x="26878" y="85"/>
                    <a:pt x="20904" y="0"/>
                    <a:pt x="14932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6" name="Google Shape;2986;p68"/>
            <p:cNvSpPr/>
            <p:nvPr/>
          </p:nvSpPr>
          <p:spPr>
            <a:xfrm>
              <a:off x="1617300" y="1111525"/>
              <a:ext cx="938000" cy="28850"/>
            </a:xfrm>
            <a:custGeom>
              <a:rect b="b" l="l" r="r" t="t"/>
              <a:pathLst>
                <a:path extrusionOk="0" h="1154" w="37520">
                  <a:moveTo>
                    <a:pt x="37217" y="1"/>
                  </a:moveTo>
                  <a:cubicBezTo>
                    <a:pt x="37210" y="1"/>
                    <a:pt x="37202" y="1"/>
                    <a:pt x="37194" y="2"/>
                  </a:cubicBezTo>
                  <a:cubicBezTo>
                    <a:pt x="24863" y="528"/>
                    <a:pt x="12532" y="352"/>
                    <a:pt x="201" y="553"/>
                  </a:cubicBezTo>
                  <a:cubicBezTo>
                    <a:pt x="1" y="553"/>
                    <a:pt x="1" y="879"/>
                    <a:pt x="201" y="879"/>
                  </a:cubicBezTo>
                  <a:cubicBezTo>
                    <a:pt x="4211" y="1075"/>
                    <a:pt x="8230" y="1154"/>
                    <a:pt x="12253" y="1154"/>
                  </a:cubicBezTo>
                  <a:cubicBezTo>
                    <a:pt x="20578" y="1154"/>
                    <a:pt x="28914" y="816"/>
                    <a:pt x="37194" y="478"/>
                  </a:cubicBezTo>
                  <a:cubicBezTo>
                    <a:pt x="37512" y="478"/>
                    <a:pt x="37520" y="1"/>
                    <a:pt x="37217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7" name="Google Shape;2987;p68"/>
            <p:cNvSpPr/>
            <p:nvPr/>
          </p:nvSpPr>
          <p:spPr>
            <a:xfrm>
              <a:off x="1624825" y="1206075"/>
              <a:ext cx="921075" cy="16000"/>
            </a:xfrm>
            <a:custGeom>
              <a:rect b="b" l="l" r="r" t="t"/>
              <a:pathLst>
                <a:path extrusionOk="0" h="640" w="36843">
                  <a:moveTo>
                    <a:pt x="27075" y="0"/>
                  </a:moveTo>
                  <a:cubicBezTo>
                    <a:pt x="18133" y="0"/>
                    <a:pt x="9192" y="75"/>
                    <a:pt x="251" y="205"/>
                  </a:cubicBezTo>
                  <a:cubicBezTo>
                    <a:pt x="1" y="230"/>
                    <a:pt x="1" y="580"/>
                    <a:pt x="251" y="580"/>
                  </a:cubicBezTo>
                  <a:cubicBezTo>
                    <a:pt x="4914" y="619"/>
                    <a:pt x="9576" y="639"/>
                    <a:pt x="14239" y="639"/>
                  </a:cubicBezTo>
                  <a:cubicBezTo>
                    <a:pt x="21682" y="639"/>
                    <a:pt x="29124" y="588"/>
                    <a:pt x="36567" y="480"/>
                  </a:cubicBezTo>
                  <a:cubicBezTo>
                    <a:pt x="36843" y="480"/>
                    <a:pt x="36843" y="29"/>
                    <a:pt x="36567" y="29"/>
                  </a:cubicBezTo>
                  <a:cubicBezTo>
                    <a:pt x="33403" y="9"/>
                    <a:pt x="30239" y="0"/>
                    <a:pt x="27075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8" name="Google Shape;2988;p68"/>
            <p:cNvSpPr/>
            <p:nvPr/>
          </p:nvSpPr>
          <p:spPr>
            <a:xfrm>
              <a:off x="1625450" y="1448675"/>
              <a:ext cx="923575" cy="33500"/>
            </a:xfrm>
            <a:custGeom>
              <a:rect b="b" l="l" r="r" t="t"/>
              <a:pathLst>
                <a:path extrusionOk="0" h="1340" w="36943">
                  <a:moveTo>
                    <a:pt x="30950" y="0"/>
                  </a:moveTo>
                  <a:cubicBezTo>
                    <a:pt x="23023" y="0"/>
                    <a:pt x="15118" y="650"/>
                    <a:pt x="7193" y="650"/>
                  </a:cubicBezTo>
                  <a:cubicBezTo>
                    <a:pt x="4873" y="650"/>
                    <a:pt x="2551" y="595"/>
                    <a:pt x="226" y="450"/>
                  </a:cubicBezTo>
                  <a:cubicBezTo>
                    <a:pt x="1" y="450"/>
                    <a:pt x="26" y="751"/>
                    <a:pt x="226" y="776"/>
                  </a:cubicBezTo>
                  <a:cubicBezTo>
                    <a:pt x="3527" y="1196"/>
                    <a:pt x="6842" y="1340"/>
                    <a:pt x="10163" y="1340"/>
                  </a:cubicBezTo>
                  <a:cubicBezTo>
                    <a:pt x="17435" y="1340"/>
                    <a:pt x="24740" y="649"/>
                    <a:pt x="32014" y="649"/>
                  </a:cubicBezTo>
                  <a:cubicBezTo>
                    <a:pt x="33525" y="649"/>
                    <a:pt x="35035" y="679"/>
                    <a:pt x="36542" y="751"/>
                  </a:cubicBezTo>
                  <a:cubicBezTo>
                    <a:pt x="36550" y="752"/>
                    <a:pt x="36558" y="752"/>
                    <a:pt x="36565" y="752"/>
                  </a:cubicBezTo>
                  <a:cubicBezTo>
                    <a:pt x="36943" y="752"/>
                    <a:pt x="36935" y="149"/>
                    <a:pt x="36542" y="125"/>
                  </a:cubicBezTo>
                  <a:cubicBezTo>
                    <a:pt x="34677" y="36"/>
                    <a:pt x="32813" y="0"/>
                    <a:pt x="30950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9" name="Google Shape;2989;p68"/>
            <p:cNvSpPr/>
            <p:nvPr/>
          </p:nvSpPr>
          <p:spPr>
            <a:xfrm>
              <a:off x="1624200" y="934225"/>
              <a:ext cx="919200" cy="21800"/>
            </a:xfrm>
            <a:custGeom>
              <a:rect b="b" l="l" r="r" t="t"/>
              <a:pathLst>
                <a:path extrusionOk="0" h="872" w="36768">
                  <a:moveTo>
                    <a:pt x="26200" y="37"/>
                  </a:moveTo>
                  <a:cubicBezTo>
                    <a:pt x="23572" y="37"/>
                    <a:pt x="20944" y="54"/>
                    <a:pt x="18321" y="76"/>
                  </a:cubicBezTo>
                  <a:cubicBezTo>
                    <a:pt x="12281" y="126"/>
                    <a:pt x="6166" y="1"/>
                    <a:pt x="151" y="602"/>
                  </a:cubicBezTo>
                  <a:cubicBezTo>
                    <a:pt x="26" y="602"/>
                    <a:pt x="0" y="828"/>
                    <a:pt x="151" y="828"/>
                  </a:cubicBezTo>
                  <a:cubicBezTo>
                    <a:pt x="1223" y="859"/>
                    <a:pt x="2297" y="872"/>
                    <a:pt x="3372" y="872"/>
                  </a:cubicBezTo>
                  <a:cubicBezTo>
                    <a:pt x="8352" y="872"/>
                    <a:pt x="13353" y="593"/>
                    <a:pt x="18321" y="552"/>
                  </a:cubicBezTo>
                  <a:cubicBezTo>
                    <a:pt x="19725" y="540"/>
                    <a:pt x="21130" y="536"/>
                    <a:pt x="22536" y="536"/>
                  </a:cubicBezTo>
                  <a:cubicBezTo>
                    <a:pt x="27179" y="536"/>
                    <a:pt x="31830" y="589"/>
                    <a:pt x="36467" y="627"/>
                  </a:cubicBezTo>
                  <a:cubicBezTo>
                    <a:pt x="36768" y="627"/>
                    <a:pt x="36768" y="176"/>
                    <a:pt x="36467" y="151"/>
                  </a:cubicBezTo>
                  <a:cubicBezTo>
                    <a:pt x="33050" y="66"/>
                    <a:pt x="29624" y="37"/>
                    <a:pt x="26200" y="37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0" name="Google Shape;2990;p68"/>
            <p:cNvSpPr/>
            <p:nvPr/>
          </p:nvSpPr>
          <p:spPr>
            <a:xfrm>
              <a:off x="1629200" y="1281975"/>
              <a:ext cx="912325" cy="25100"/>
            </a:xfrm>
            <a:custGeom>
              <a:rect b="b" l="l" r="r" t="t"/>
              <a:pathLst>
                <a:path extrusionOk="0" h="1004" w="36493">
                  <a:moveTo>
                    <a:pt x="36142" y="1"/>
                  </a:moveTo>
                  <a:cubicBezTo>
                    <a:pt x="24212" y="76"/>
                    <a:pt x="12232" y="176"/>
                    <a:pt x="302" y="552"/>
                  </a:cubicBezTo>
                  <a:cubicBezTo>
                    <a:pt x="1" y="552"/>
                    <a:pt x="1" y="1003"/>
                    <a:pt x="302" y="1003"/>
                  </a:cubicBezTo>
                  <a:cubicBezTo>
                    <a:pt x="12257" y="903"/>
                    <a:pt x="24212" y="652"/>
                    <a:pt x="36142" y="527"/>
                  </a:cubicBezTo>
                  <a:cubicBezTo>
                    <a:pt x="36492" y="527"/>
                    <a:pt x="36492" y="1"/>
                    <a:pt x="36142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1" name="Google Shape;2991;p68"/>
            <p:cNvSpPr/>
            <p:nvPr/>
          </p:nvSpPr>
          <p:spPr>
            <a:xfrm>
              <a:off x="1621075" y="1360300"/>
              <a:ext cx="919825" cy="23325"/>
            </a:xfrm>
            <a:custGeom>
              <a:rect b="b" l="l" r="r" t="t"/>
              <a:pathLst>
                <a:path extrusionOk="0" h="933" w="36793">
                  <a:moveTo>
                    <a:pt x="36467" y="0"/>
                  </a:moveTo>
                  <a:cubicBezTo>
                    <a:pt x="24411" y="51"/>
                    <a:pt x="12331" y="76"/>
                    <a:pt x="276" y="477"/>
                  </a:cubicBezTo>
                  <a:cubicBezTo>
                    <a:pt x="0" y="477"/>
                    <a:pt x="0" y="903"/>
                    <a:pt x="276" y="903"/>
                  </a:cubicBezTo>
                  <a:cubicBezTo>
                    <a:pt x="2225" y="923"/>
                    <a:pt x="4175" y="932"/>
                    <a:pt x="6126" y="932"/>
                  </a:cubicBezTo>
                  <a:cubicBezTo>
                    <a:pt x="16243" y="932"/>
                    <a:pt x="26381" y="687"/>
                    <a:pt x="36467" y="477"/>
                  </a:cubicBezTo>
                  <a:cubicBezTo>
                    <a:pt x="36792" y="477"/>
                    <a:pt x="36792" y="0"/>
                    <a:pt x="36467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92" name="Google Shape;2992;p68"/>
          <p:cNvGrpSpPr/>
          <p:nvPr/>
        </p:nvGrpSpPr>
        <p:grpSpPr>
          <a:xfrm>
            <a:off x="6604940" y="3898502"/>
            <a:ext cx="1745583" cy="230173"/>
            <a:chOff x="1394800" y="3522000"/>
            <a:chExt cx="1048650" cy="138275"/>
          </a:xfrm>
        </p:grpSpPr>
        <p:sp>
          <p:nvSpPr>
            <p:cNvPr id="2993" name="Google Shape;2993;p68"/>
            <p:cNvSpPr/>
            <p:nvPr/>
          </p:nvSpPr>
          <p:spPr>
            <a:xfrm>
              <a:off x="1394800" y="3522000"/>
              <a:ext cx="1048650" cy="125000"/>
            </a:xfrm>
            <a:custGeom>
              <a:rect b="b" l="l" r="r" t="t"/>
              <a:pathLst>
                <a:path extrusionOk="0" h="5000" w="41946">
                  <a:moveTo>
                    <a:pt x="39862" y="375"/>
                  </a:moveTo>
                  <a:cubicBezTo>
                    <a:pt x="39752" y="375"/>
                    <a:pt x="39641" y="393"/>
                    <a:pt x="39545" y="429"/>
                  </a:cubicBezTo>
                  <a:cubicBezTo>
                    <a:pt x="38422" y="860"/>
                    <a:pt x="37231" y="1220"/>
                    <a:pt x="36143" y="1737"/>
                  </a:cubicBezTo>
                  <a:cubicBezTo>
                    <a:pt x="35848" y="1880"/>
                    <a:pt x="35723" y="1951"/>
                    <a:pt x="35630" y="1951"/>
                  </a:cubicBezTo>
                  <a:cubicBezTo>
                    <a:pt x="35516" y="1951"/>
                    <a:pt x="35452" y="1837"/>
                    <a:pt x="35173" y="1598"/>
                  </a:cubicBezTo>
                  <a:cubicBezTo>
                    <a:pt x="34984" y="1431"/>
                    <a:pt x="34785" y="1277"/>
                    <a:pt x="34571" y="1141"/>
                  </a:cubicBezTo>
                  <a:lnTo>
                    <a:pt x="34571" y="1141"/>
                  </a:lnTo>
                  <a:cubicBezTo>
                    <a:pt x="34760" y="1337"/>
                    <a:pt x="34920" y="1576"/>
                    <a:pt x="35020" y="1741"/>
                  </a:cubicBezTo>
                  <a:cubicBezTo>
                    <a:pt x="35131" y="1926"/>
                    <a:pt x="35491" y="2693"/>
                    <a:pt x="35038" y="2721"/>
                  </a:cubicBezTo>
                  <a:cubicBezTo>
                    <a:pt x="34856" y="2736"/>
                    <a:pt x="34678" y="2739"/>
                    <a:pt x="34500" y="2739"/>
                  </a:cubicBezTo>
                  <a:cubicBezTo>
                    <a:pt x="34336" y="2739"/>
                    <a:pt x="34171" y="2736"/>
                    <a:pt x="34008" y="2725"/>
                  </a:cubicBezTo>
                  <a:lnTo>
                    <a:pt x="34008" y="2725"/>
                  </a:lnTo>
                  <a:cubicBezTo>
                    <a:pt x="34282" y="3003"/>
                    <a:pt x="34556" y="3274"/>
                    <a:pt x="34974" y="3420"/>
                  </a:cubicBezTo>
                  <a:cubicBezTo>
                    <a:pt x="35244" y="3516"/>
                    <a:pt x="35509" y="3559"/>
                    <a:pt x="35766" y="3559"/>
                  </a:cubicBezTo>
                  <a:cubicBezTo>
                    <a:pt x="36322" y="3559"/>
                    <a:pt x="36853" y="3370"/>
                    <a:pt x="37410" y="3164"/>
                  </a:cubicBezTo>
                  <a:cubicBezTo>
                    <a:pt x="38547" y="2736"/>
                    <a:pt x="39677" y="2290"/>
                    <a:pt x="40811" y="1851"/>
                  </a:cubicBezTo>
                  <a:cubicBezTo>
                    <a:pt x="41945" y="1416"/>
                    <a:pt x="40747" y="375"/>
                    <a:pt x="39862" y="375"/>
                  </a:cubicBezTo>
                  <a:close/>
                  <a:moveTo>
                    <a:pt x="1498" y="1719"/>
                  </a:moveTo>
                  <a:cubicBezTo>
                    <a:pt x="1242" y="1894"/>
                    <a:pt x="996" y="2076"/>
                    <a:pt x="761" y="2265"/>
                  </a:cubicBezTo>
                  <a:cubicBezTo>
                    <a:pt x="1" y="2874"/>
                    <a:pt x="1103" y="3669"/>
                    <a:pt x="1926" y="3669"/>
                  </a:cubicBezTo>
                  <a:cubicBezTo>
                    <a:pt x="2130" y="3669"/>
                    <a:pt x="2311" y="3623"/>
                    <a:pt x="2451" y="3513"/>
                  </a:cubicBezTo>
                  <a:cubicBezTo>
                    <a:pt x="2618" y="3381"/>
                    <a:pt x="2793" y="3242"/>
                    <a:pt x="2975" y="3106"/>
                  </a:cubicBezTo>
                  <a:cubicBezTo>
                    <a:pt x="2436" y="3031"/>
                    <a:pt x="1502" y="2211"/>
                    <a:pt x="1498" y="1719"/>
                  </a:cubicBezTo>
                  <a:close/>
                  <a:moveTo>
                    <a:pt x="6376" y="1"/>
                  </a:moveTo>
                  <a:cubicBezTo>
                    <a:pt x="5271" y="1"/>
                    <a:pt x="4137" y="310"/>
                    <a:pt x="3064" y="814"/>
                  </a:cubicBezTo>
                  <a:cubicBezTo>
                    <a:pt x="3998" y="475"/>
                    <a:pt x="4989" y="264"/>
                    <a:pt x="5977" y="264"/>
                  </a:cubicBezTo>
                  <a:cubicBezTo>
                    <a:pt x="6366" y="264"/>
                    <a:pt x="6755" y="297"/>
                    <a:pt x="7136" y="368"/>
                  </a:cubicBezTo>
                  <a:cubicBezTo>
                    <a:pt x="7849" y="500"/>
                    <a:pt x="8519" y="789"/>
                    <a:pt x="9090" y="1242"/>
                  </a:cubicBezTo>
                  <a:cubicBezTo>
                    <a:pt x="9771" y="1780"/>
                    <a:pt x="10310" y="2889"/>
                    <a:pt x="11236" y="3003"/>
                  </a:cubicBezTo>
                  <a:cubicBezTo>
                    <a:pt x="11843" y="3082"/>
                    <a:pt x="13137" y="4686"/>
                    <a:pt x="12449" y="4686"/>
                  </a:cubicBezTo>
                  <a:cubicBezTo>
                    <a:pt x="12428" y="4686"/>
                    <a:pt x="12403" y="4686"/>
                    <a:pt x="12378" y="4683"/>
                  </a:cubicBezTo>
                  <a:cubicBezTo>
                    <a:pt x="10777" y="4479"/>
                    <a:pt x="10120" y="3574"/>
                    <a:pt x="9033" y="2557"/>
                  </a:cubicBezTo>
                  <a:cubicBezTo>
                    <a:pt x="8787" y="2329"/>
                    <a:pt x="8501" y="2168"/>
                    <a:pt x="8191" y="2061"/>
                  </a:cubicBezTo>
                  <a:lnTo>
                    <a:pt x="8191" y="2061"/>
                  </a:lnTo>
                  <a:cubicBezTo>
                    <a:pt x="8366" y="2204"/>
                    <a:pt x="8534" y="2372"/>
                    <a:pt x="8698" y="2571"/>
                  </a:cubicBezTo>
                  <a:cubicBezTo>
                    <a:pt x="9742" y="3855"/>
                    <a:pt x="10719" y="4903"/>
                    <a:pt x="12481" y="4903"/>
                  </a:cubicBezTo>
                  <a:cubicBezTo>
                    <a:pt x="12528" y="4903"/>
                    <a:pt x="12574" y="4903"/>
                    <a:pt x="12620" y="4900"/>
                  </a:cubicBezTo>
                  <a:cubicBezTo>
                    <a:pt x="14603" y="4843"/>
                    <a:pt x="15879" y="3509"/>
                    <a:pt x="17384" y="2415"/>
                  </a:cubicBezTo>
                  <a:cubicBezTo>
                    <a:pt x="17687" y="2193"/>
                    <a:pt x="17983" y="2001"/>
                    <a:pt x="18268" y="1862"/>
                  </a:cubicBezTo>
                  <a:lnTo>
                    <a:pt x="18268" y="1862"/>
                  </a:lnTo>
                  <a:cubicBezTo>
                    <a:pt x="18140" y="1880"/>
                    <a:pt x="17997" y="1923"/>
                    <a:pt x="17826" y="2001"/>
                  </a:cubicBezTo>
                  <a:cubicBezTo>
                    <a:pt x="17259" y="2261"/>
                    <a:pt x="16703" y="2860"/>
                    <a:pt x="16157" y="3188"/>
                  </a:cubicBezTo>
                  <a:cubicBezTo>
                    <a:pt x="15630" y="3502"/>
                    <a:pt x="15081" y="3763"/>
                    <a:pt x="14521" y="4008"/>
                  </a:cubicBezTo>
                  <a:cubicBezTo>
                    <a:pt x="14381" y="4069"/>
                    <a:pt x="14125" y="4158"/>
                    <a:pt x="13914" y="4158"/>
                  </a:cubicBezTo>
                  <a:cubicBezTo>
                    <a:pt x="13740" y="4158"/>
                    <a:pt x="13593" y="4097"/>
                    <a:pt x="13565" y="3908"/>
                  </a:cubicBezTo>
                  <a:cubicBezTo>
                    <a:pt x="13501" y="3506"/>
                    <a:pt x="14389" y="3103"/>
                    <a:pt x="14663" y="2985"/>
                  </a:cubicBezTo>
                  <a:cubicBezTo>
                    <a:pt x="16246" y="2293"/>
                    <a:pt x="17441" y="703"/>
                    <a:pt x="19241" y="493"/>
                  </a:cubicBezTo>
                  <a:cubicBezTo>
                    <a:pt x="19366" y="478"/>
                    <a:pt x="19495" y="468"/>
                    <a:pt x="19623" y="468"/>
                  </a:cubicBezTo>
                  <a:cubicBezTo>
                    <a:pt x="20097" y="468"/>
                    <a:pt x="20582" y="585"/>
                    <a:pt x="20936" y="921"/>
                  </a:cubicBezTo>
                  <a:cubicBezTo>
                    <a:pt x="21221" y="1195"/>
                    <a:pt x="21278" y="1566"/>
                    <a:pt x="21535" y="1859"/>
                  </a:cubicBezTo>
                  <a:cubicBezTo>
                    <a:pt x="21848" y="2211"/>
                    <a:pt x="22233" y="2346"/>
                    <a:pt x="22672" y="2504"/>
                  </a:cubicBezTo>
                  <a:cubicBezTo>
                    <a:pt x="23003" y="2621"/>
                    <a:pt x="22255" y="3313"/>
                    <a:pt x="21563" y="3620"/>
                  </a:cubicBezTo>
                  <a:cubicBezTo>
                    <a:pt x="21749" y="3773"/>
                    <a:pt x="21945" y="3919"/>
                    <a:pt x="22159" y="4055"/>
                  </a:cubicBezTo>
                  <a:cubicBezTo>
                    <a:pt x="23121" y="4661"/>
                    <a:pt x="24266" y="4986"/>
                    <a:pt x="25407" y="4999"/>
                  </a:cubicBezTo>
                  <a:cubicBezTo>
                    <a:pt x="24968" y="4464"/>
                    <a:pt x="24783" y="3694"/>
                    <a:pt x="25393" y="3541"/>
                  </a:cubicBezTo>
                  <a:cubicBezTo>
                    <a:pt x="26395" y="3288"/>
                    <a:pt x="27272" y="2835"/>
                    <a:pt x="28034" y="2137"/>
                  </a:cubicBezTo>
                  <a:cubicBezTo>
                    <a:pt x="28666" y="1555"/>
                    <a:pt x="29183" y="960"/>
                    <a:pt x="30024" y="689"/>
                  </a:cubicBezTo>
                  <a:cubicBezTo>
                    <a:pt x="30085" y="671"/>
                    <a:pt x="30146" y="664"/>
                    <a:pt x="30206" y="664"/>
                  </a:cubicBezTo>
                  <a:cubicBezTo>
                    <a:pt x="30723" y="664"/>
                    <a:pt x="31291" y="1302"/>
                    <a:pt x="31433" y="1865"/>
                  </a:cubicBezTo>
                  <a:cubicBezTo>
                    <a:pt x="31647" y="1812"/>
                    <a:pt x="31864" y="1787"/>
                    <a:pt x="32082" y="1787"/>
                  </a:cubicBezTo>
                  <a:lnTo>
                    <a:pt x="32193" y="1787"/>
                  </a:lnTo>
                  <a:cubicBezTo>
                    <a:pt x="32175" y="1762"/>
                    <a:pt x="32160" y="1737"/>
                    <a:pt x="32142" y="1712"/>
                  </a:cubicBezTo>
                  <a:cubicBezTo>
                    <a:pt x="32071" y="1591"/>
                    <a:pt x="31697" y="725"/>
                    <a:pt x="32078" y="725"/>
                  </a:cubicBezTo>
                  <a:cubicBezTo>
                    <a:pt x="32093" y="725"/>
                    <a:pt x="32111" y="725"/>
                    <a:pt x="32125" y="728"/>
                  </a:cubicBezTo>
                  <a:cubicBezTo>
                    <a:pt x="32545" y="792"/>
                    <a:pt x="32963" y="824"/>
                    <a:pt x="33380" y="824"/>
                  </a:cubicBezTo>
                  <a:cubicBezTo>
                    <a:pt x="33559" y="824"/>
                    <a:pt x="33740" y="817"/>
                    <a:pt x="33918" y="806"/>
                  </a:cubicBezTo>
                  <a:lnTo>
                    <a:pt x="33947" y="806"/>
                  </a:lnTo>
                  <a:cubicBezTo>
                    <a:pt x="33195" y="457"/>
                    <a:pt x="32356" y="271"/>
                    <a:pt x="31522" y="271"/>
                  </a:cubicBezTo>
                  <a:cubicBezTo>
                    <a:pt x="30919" y="271"/>
                    <a:pt x="30320" y="368"/>
                    <a:pt x="29754" y="575"/>
                  </a:cubicBezTo>
                  <a:cubicBezTo>
                    <a:pt x="27928" y="1242"/>
                    <a:pt x="27186" y="3406"/>
                    <a:pt x="25090" y="3491"/>
                  </a:cubicBezTo>
                  <a:cubicBezTo>
                    <a:pt x="25044" y="3495"/>
                    <a:pt x="24996" y="3495"/>
                    <a:pt x="24950" y="3495"/>
                  </a:cubicBezTo>
                  <a:cubicBezTo>
                    <a:pt x="22857" y="3495"/>
                    <a:pt x="22544" y="1462"/>
                    <a:pt x="20967" y="542"/>
                  </a:cubicBezTo>
                  <a:cubicBezTo>
                    <a:pt x="20340" y="175"/>
                    <a:pt x="19641" y="11"/>
                    <a:pt x="18938" y="11"/>
                  </a:cubicBezTo>
                  <a:cubicBezTo>
                    <a:pt x="18072" y="11"/>
                    <a:pt x="17202" y="257"/>
                    <a:pt x="16446" y="671"/>
                  </a:cubicBezTo>
                  <a:cubicBezTo>
                    <a:pt x="15515" y="1177"/>
                    <a:pt x="14781" y="1966"/>
                    <a:pt x="13918" y="2568"/>
                  </a:cubicBezTo>
                  <a:cubicBezTo>
                    <a:pt x="13369" y="2950"/>
                    <a:pt x="12941" y="3224"/>
                    <a:pt x="12352" y="3224"/>
                  </a:cubicBezTo>
                  <a:cubicBezTo>
                    <a:pt x="12210" y="3224"/>
                    <a:pt x="12057" y="3210"/>
                    <a:pt x="11889" y="3174"/>
                  </a:cubicBezTo>
                  <a:cubicBezTo>
                    <a:pt x="11090" y="3003"/>
                    <a:pt x="11012" y="2667"/>
                    <a:pt x="10534" y="2061"/>
                  </a:cubicBezTo>
                  <a:cubicBezTo>
                    <a:pt x="9365" y="589"/>
                    <a:pt x="7899" y="1"/>
                    <a:pt x="6376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4" name="Google Shape;2994;p68"/>
            <p:cNvSpPr/>
            <p:nvPr/>
          </p:nvSpPr>
          <p:spPr>
            <a:xfrm>
              <a:off x="1432150" y="3542325"/>
              <a:ext cx="167450" cy="57425"/>
            </a:xfrm>
            <a:custGeom>
              <a:rect b="b" l="l" r="r" t="t"/>
              <a:pathLst>
                <a:path extrusionOk="0" h="2297" w="6698">
                  <a:moveTo>
                    <a:pt x="1570" y="1"/>
                  </a:moveTo>
                  <a:lnTo>
                    <a:pt x="1570" y="1"/>
                  </a:lnTo>
                  <a:cubicBezTo>
                    <a:pt x="1278" y="108"/>
                    <a:pt x="989" y="228"/>
                    <a:pt x="707" y="361"/>
                  </a:cubicBezTo>
                  <a:cubicBezTo>
                    <a:pt x="682" y="368"/>
                    <a:pt x="657" y="378"/>
                    <a:pt x="636" y="393"/>
                  </a:cubicBezTo>
                  <a:cubicBezTo>
                    <a:pt x="482" y="468"/>
                    <a:pt x="329" y="542"/>
                    <a:pt x="176" y="625"/>
                  </a:cubicBezTo>
                  <a:cubicBezTo>
                    <a:pt x="54" y="689"/>
                    <a:pt x="1" y="789"/>
                    <a:pt x="4" y="906"/>
                  </a:cubicBezTo>
                  <a:cubicBezTo>
                    <a:pt x="500" y="564"/>
                    <a:pt x="1028" y="257"/>
                    <a:pt x="1570" y="1"/>
                  </a:cubicBezTo>
                  <a:close/>
                  <a:moveTo>
                    <a:pt x="5093" y="685"/>
                  </a:moveTo>
                  <a:cubicBezTo>
                    <a:pt x="3862" y="685"/>
                    <a:pt x="2557" y="1480"/>
                    <a:pt x="1481" y="2293"/>
                  </a:cubicBezTo>
                  <a:cubicBezTo>
                    <a:pt x="1505" y="2297"/>
                    <a:pt x="1530" y="2297"/>
                    <a:pt x="1556" y="2297"/>
                  </a:cubicBezTo>
                  <a:cubicBezTo>
                    <a:pt x="1588" y="2297"/>
                    <a:pt x="1616" y="2293"/>
                    <a:pt x="1645" y="2286"/>
                  </a:cubicBezTo>
                  <a:cubicBezTo>
                    <a:pt x="1984" y="2204"/>
                    <a:pt x="2009" y="2186"/>
                    <a:pt x="2254" y="1983"/>
                  </a:cubicBezTo>
                  <a:cubicBezTo>
                    <a:pt x="3232" y="1530"/>
                    <a:pt x="4497" y="1092"/>
                    <a:pt x="5631" y="1092"/>
                  </a:cubicBezTo>
                  <a:cubicBezTo>
                    <a:pt x="6006" y="1092"/>
                    <a:pt x="6365" y="1138"/>
                    <a:pt x="6697" y="1248"/>
                  </a:cubicBezTo>
                  <a:cubicBezTo>
                    <a:pt x="6199" y="849"/>
                    <a:pt x="5653" y="685"/>
                    <a:pt x="5093" y="685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5" name="Google Shape;2995;p68"/>
            <p:cNvSpPr/>
            <p:nvPr/>
          </p:nvSpPr>
          <p:spPr>
            <a:xfrm>
              <a:off x="1432250" y="3528600"/>
              <a:ext cx="291000" cy="110575"/>
            </a:xfrm>
            <a:custGeom>
              <a:rect b="b" l="l" r="r" t="t"/>
              <a:pathLst>
                <a:path extrusionOk="0" h="4423" w="11640">
                  <a:moveTo>
                    <a:pt x="4479" y="0"/>
                  </a:moveTo>
                  <a:cubicBezTo>
                    <a:pt x="3491" y="0"/>
                    <a:pt x="2500" y="211"/>
                    <a:pt x="1566" y="550"/>
                  </a:cubicBezTo>
                  <a:cubicBezTo>
                    <a:pt x="1024" y="806"/>
                    <a:pt x="496" y="1113"/>
                    <a:pt x="0" y="1455"/>
                  </a:cubicBezTo>
                  <a:cubicBezTo>
                    <a:pt x="4" y="1947"/>
                    <a:pt x="938" y="2767"/>
                    <a:pt x="1477" y="2842"/>
                  </a:cubicBezTo>
                  <a:cubicBezTo>
                    <a:pt x="2553" y="2029"/>
                    <a:pt x="3858" y="1234"/>
                    <a:pt x="5089" y="1234"/>
                  </a:cubicBezTo>
                  <a:cubicBezTo>
                    <a:pt x="5649" y="1234"/>
                    <a:pt x="6195" y="1398"/>
                    <a:pt x="6693" y="1797"/>
                  </a:cubicBezTo>
                  <a:cubicBezTo>
                    <a:pt x="7003" y="1904"/>
                    <a:pt x="7289" y="2065"/>
                    <a:pt x="7535" y="2293"/>
                  </a:cubicBezTo>
                  <a:cubicBezTo>
                    <a:pt x="8622" y="3310"/>
                    <a:pt x="9279" y="4215"/>
                    <a:pt x="10880" y="4419"/>
                  </a:cubicBezTo>
                  <a:cubicBezTo>
                    <a:pt x="10905" y="4422"/>
                    <a:pt x="10930" y="4422"/>
                    <a:pt x="10951" y="4422"/>
                  </a:cubicBezTo>
                  <a:cubicBezTo>
                    <a:pt x="11639" y="4422"/>
                    <a:pt x="10345" y="2818"/>
                    <a:pt x="9738" y="2739"/>
                  </a:cubicBezTo>
                  <a:cubicBezTo>
                    <a:pt x="8812" y="2625"/>
                    <a:pt x="8273" y="1516"/>
                    <a:pt x="7592" y="978"/>
                  </a:cubicBezTo>
                  <a:cubicBezTo>
                    <a:pt x="7021" y="525"/>
                    <a:pt x="6351" y="236"/>
                    <a:pt x="5638" y="104"/>
                  </a:cubicBezTo>
                  <a:cubicBezTo>
                    <a:pt x="5257" y="33"/>
                    <a:pt x="4868" y="0"/>
                    <a:pt x="4479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6" name="Google Shape;2996;p68"/>
            <p:cNvSpPr/>
            <p:nvPr/>
          </p:nvSpPr>
          <p:spPr>
            <a:xfrm>
              <a:off x="1851500" y="3562750"/>
              <a:ext cx="82400" cy="53425"/>
            </a:xfrm>
            <a:custGeom>
              <a:rect b="b" l="l" r="r" t="t"/>
              <a:pathLst>
                <a:path extrusionOk="0" h="2137" w="3296">
                  <a:moveTo>
                    <a:pt x="881" y="0"/>
                  </a:moveTo>
                  <a:cubicBezTo>
                    <a:pt x="596" y="0"/>
                    <a:pt x="300" y="86"/>
                    <a:pt x="0" y="232"/>
                  </a:cubicBezTo>
                  <a:cubicBezTo>
                    <a:pt x="36" y="229"/>
                    <a:pt x="68" y="224"/>
                    <a:pt x="104" y="224"/>
                  </a:cubicBezTo>
                  <a:cubicBezTo>
                    <a:pt x="667" y="224"/>
                    <a:pt x="817" y="852"/>
                    <a:pt x="1259" y="1369"/>
                  </a:cubicBezTo>
                  <a:cubicBezTo>
                    <a:pt x="1594" y="1758"/>
                    <a:pt x="2097" y="1940"/>
                    <a:pt x="2564" y="2107"/>
                  </a:cubicBezTo>
                  <a:cubicBezTo>
                    <a:pt x="2614" y="2125"/>
                    <a:pt x="2671" y="2136"/>
                    <a:pt x="2735" y="2136"/>
                  </a:cubicBezTo>
                  <a:cubicBezTo>
                    <a:pt x="2899" y="2136"/>
                    <a:pt x="3096" y="2079"/>
                    <a:pt x="3295" y="1990"/>
                  </a:cubicBezTo>
                  <a:cubicBezTo>
                    <a:pt x="2920" y="1669"/>
                    <a:pt x="2599" y="1302"/>
                    <a:pt x="2293" y="881"/>
                  </a:cubicBezTo>
                  <a:cubicBezTo>
                    <a:pt x="1833" y="250"/>
                    <a:pt x="1366" y="0"/>
                    <a:pt x="881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7" name="Google Shape;2997;p68"/>
            <p:cNvSpPr/>
            <p:nvPr/>
          </p:nvSpPr>
          <p:spPr>
            <a:xfrm>
              <a:off x="1732300" y="3533675"/>
              <a:ext cx="237600" cy="92300"/>
            </a:xfrm>
            <a:custGeom>
              <a:rect b="b" l="l" r="r" t="t"/>
              <a:pathLst>
                <a:path extrusionOk="0" h="3692" w="9504">
                  <a:moveTo>
                    <a:pt x="6123" y="1"/>
                  </a:moveTo>
                  <a:cubicBezTo>
                    <a:pt x="5995" y="1"/>
                    <a:pt x="5866" y="11"/>
                    <a:pt x="5741" y="26"/>
                  </a:cubicBezTo>
                  <a:cubicBezTo>
                    <a:pt x="3941" y="236"/>
                    <a:pt x="2746" y="1826"/>
                    <a:pt x="1163" y="2518"/>
                  </a:cubicBezTo>
                  <a:cubicBezTo>
                    <a:pt x="889" y="2636"/>
                    <a:pt x="1" y="3039"/>
                    <a:pt x="65" y="3441"/>
                  </a:cubicBezTo>
                  <a:cubicBezTo>
                    <a:pt x="93" y="3630"/>
                    <a:pt x="240" y="3691"/>
                    <a:pt x="414" y="3691"/>
                  </a:cubicBezTo>
                  <a:cubicBezTo>
                    <a:pt x="625" y="3691"/>
                    <a:pt x="881" y="3602"/>
                    <a:pt x="1021" y="3541"/>
                  </a:cubicBezTo>
                  <a:cubicBezTo>
                    <a:pt x="1581" y="3296"/>
                    <a:pt x="2130" y="3035"/>
                    <a:pt x="2657" y="2721"/>
                  </a:cubicBezTo>
                  <a:cubicBezTo>
                    <a:pt x="3203" y="2393"/>
                    <a:pt x="3759" y="1794"/>
                    <a:pt x="4326" y="1534"/>
                  </a:cubicBezTo>
                  <a:cubicBezTo>
                    <a:pt x="4497" y="1456"/>
                    <a:pt x="4640" y="1413"/>
                    <a:pt x="4768" y="1395"/>
                  </a:cubicBezTo>
                  <a:cubicBezTo>
                    <a:pt x="5068" y="1249"/>
                    <a:pt x="5364" y="1163"/>
                    <a:pt x="5649" y="1163"/>
                  </a:cubicBezTo>
                  <a:cubicBezTo>
                    <a:pt x="6134" y="1163"/>
                    <a:pt x="6601" y="1413"/>
                    <a:pt x="7061" y="2044"/>
                  </a:cubicBezTo>
                  <a:cubicBezTo>
                    <a:pt x="7367" y="2465"/>
                    <a:pt x="7688" y="2832"/>
                    <a:pt x="8063" y="3153"/>
                  </a:cubicBezTo>
                  <a:cubicBezTo>
                    <a:pt x="8755" y="2846"/>
                    <a:pt x="9503" y="2154"/>
                    <a:pt x="9172" y="2037"/>
                  </a:cubicBezTo>
                  <a:cubicBezTo>
                    <a:pt x="8733" y="1879"/>
                    <a:pt x="8348" y="1744"/>
                    <a:pt x="8035" y="1392"/>
                  </a:cubicBezTo>
                  <a:cubicBezTo>
                    <a:pt x="7778" y="1099"/>
                    <a:pt x="7721" y="728"/>
                    <a:pt x="7436" y="454"/>
                  </a:cubicBezTo>
                  <a:cubicBezTo>
                    <a:pt x="7082" y="118"/>
                    <a:pt x="6597" y="1"/>
                    <a:pt x="6123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8" name="Google Shape;2998;p68"/>
            <p:cNvSpPr/>
            <p:nvPr/>
          </p:nvSpPr>
          <p:spPr>
            <a:xfrm>
              <a:off x="2029975" y="3568625"/>
              <a:ext cx="152875" cy="91650"/>
            </a:xfrm>
            <a:custGeom>
              <a:rect b="b" l="l" r="r" t="t"/>
              <a:pathLst>
                <a:path extrusionOk="0" h="3666" w="6115">
                  <a:moveTo>
                    <a:pt x="6026" y="0"/>
                  </a:moveTo>
                  <a:lnTo>
                    <a:pt x="6026" y="0"/>
                  </a:lnTo>
                  <a:cubicBezTo>
                    <a:pt x="5730" y="79"/>
                    <a:pt x="5441" y="203"/>
                    <a:pt x="5185" y="374"/>
                  </a:cubicBezTo>
                  <a:cubicBezTo>
                    <a:pt x="4329" y="942"/>
                    <a:pt x="3812" y="1880"/>
                    <a:pt x="2920" y="2415"/>
                  </a:cubicBezTo>
                  <a:cubicBezTo>
                    <a:pt x="2346" y="2757"/>
                    <a:pt x="1701" y="2956"/>
                    <a:pt x="1049" y="3060"/>
                  </a:cubicBezTo>
                  <a:cubicBezTo>
                    <a:pt x="731" y="3110"/>
                    <a:pt x="410" y="3134"/>
                    <a:pt x="89" y="3134"/>
                  </a:cubicBezTo>
                  <a:lnTo>
                    <a:pt x="0" y="3134"/>
                  </a:lnTo>
                  <a:cubicBezTo>
                    <a:pt x="249" y="3438"/>
                    <a:pt x="581" y="3666"/>
                    <a:pt x="895" y="3666"/>
                  </a:cubicBezTo>
                  <a:cubicBezTo>
                    <a:pt x="945" y="3666"/>
                    <a:pt x="995" y="3659"/>
                    <a:pt x="1041" y="3648"/>
                  </a:cubicBezTo>
                  <a:cubicBezTo>
                    <a:pt x="1954" y="3417"/>
                    <a:pt x="2835" y="3027"/>
                    <a:pt x="3583" y="2454"/>
                  </a:cubicBezTo>
                  <a:cubicBezTo>
                    <a:pt x="4283" y="1919"/>
                    <a:pt x="4814" y="1074"/>
                    <a:pt x="5677" y="795"/>
                  </a:cubicBezTo>
                  <a:cubicBezTo>
                    <a:pt x="6037" y="678"/>
                    <a:pt x="6115" y="357"/>
                    <a:pt x="6026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9" name="Google Shape;2999;p68"/>
            <p:cNvSpPr/>
            <p:nvPr/>
          </p:nvSpPr>
          <p:spPr>
            <a:xfrm>
              <a:off x="2014350" y="3538575"/>
              <a:ext cx="166275" cy="108425"/>
            </a:xfrm>
            <a:custGeom>
              <a:rect b="b" l="l" r="r" t="t"/>
              <a:pathLst>
                <a:path extrusionOk="0" h="4337" w="6651">
                  <a:moveTo>
                    <a:pt x="5424" y="1"/>
                  </a:moveTo>
                  <a:cubicBezTo>
                    <a:pt x="5364" y="1"/>
                    <a:pt x="5303" y="8"/>
                    <a:pt x="5242" y="26"/>
                  </a:cubicBezTo>
                  <a:cubicBezTo>
                    <a:pt x="4401" y="297"/>
                    <a:pt x="3884" y="892"/>
                    <a:pt x="3252" y="1474"/>
                  </a:cubicBezTo>
                  <a:cubicBezTo>
                    <a:pt x="2490" y="2172"/>
                    <a:pt x="1613" y="2625"/>
                    <a:pt x="611" y="2878"/>
                  </a:cubicBezTo>
                  <a:cubicBezTo>
                    <a:pt x="1" y="3031"/>
                    <a:pt x="186" y="3801"/>
                    <a:pt x="625" y="4336"/>
                  </a:cubicBezTo>
                  <a:lnTo>
                    <a:pt x="714" y="4336"/>
                  </a:lnTo>
                  <a:cubicBezTo>
                    <a:pt x="1035" y="4336"/>
                    <a:pt x="1356" y="4312"/>
                    <a:pt x="1674" y="4262"/>
                  </a:cubicBezTo>
                  <a:cubicBezTo>
                    <a:pt x="2326" y="4158"/>
                    <a:pt x="2971" y="3959"/>
                    <a:pt x="3545" y="3617"/>
                  </a:cubicBezTo>
                  <a:cubicBezTo>
                    <a:pt x="4437" y="3082"/>
                    <a:pt x="4954" y="2144"/>
                    <a:pt x="5810" y="1576"/>
                  </a:cubicBezTo>
                  <a:cubicBezTo>
                    <a:pt x="6066" y="1405"/>
                    <a:pt x="6355" y="1281"/>
                    <a:pt x="6651" y="1202"/>
                  </a:cubicBezTo>
                  <a:cubicBezTo>
                    <a:pt x="6509" y="639"/>
                    <a:pt x="5941" y="1"/>
                    <a:pt x="5424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0" name="Google Shape;3000;p68"/>
            <p:cNvSpPr/>
            <p:nvPr/>
          </p:nvSpPr>
          <p:spPr>
            <a:xfrm>
              <a:off x="2199600" y="3542125"/>
              <a:ext cx="59475" cy="48000"/>
            </a:xfrm>
            <a:custGeom>
              <a:rect b="b" l="l" r="r" t="t"/>
              <a:pathLst>
                <a:path extrusionOk="0" h="1920" w="2379">
                  <a:moveTo>
                    <a:pt x="1755" y="1"/>
                  </a:moveTo>
                  <a:cubicBezTo>
                    <a:pt x="1897" y="65"/>
                    <a:pt x="2033" y="137"/>
                    <a:pt x="2168" y="212"/>
                  </a:cubicBezTo>
                  <a:cubicBezTo>
                    <a:pt x="2239" y="251"/>
                    <a:pt x="2308" y="294"/>
                    <a:pt x="2379" y="336"/>
                  </a:cubicBezTo>
                  <a:cubicBezTo>
                    <a:pt x="2193" y="147"/>
                    <a:pt x="1979" y="1"/>
                    <a:pt x="1759" y="1"/>
                  </a:cubicBezTo>
                  <a:close/>
                  <a:moveTo>
                    <a:pt x="1" y="982"/>
                  </a:moveTo>
                  <a:cubicBezTo>
                    <a:pt x="243" y="1367"/>
                    <a:pt x="589" y="1770"/>
                    <a:pt x="1052" y="1838"/>
                  </a:cubicBezTo>
                  <a:cubicBezTo>
                    <a:pt x="1306" y="1877"/>
                    <a:pt x="1559" y="1905"/>
                    <a:pt x="1816" y="1920"/>
                  </a:cubicBezTo>
                  <a:cubicBezTo>
                    <a:pt x="1640" y="1745"/>
                    <a:pt x="1466" y="1567"/>
                    <a:pt x="1252" y="1413"/>
                  </a:cubicBezTo>
                  <a:cubicBezTo>
                    <a:pt x="878" y="1139"/>
                    <a:pt x="442" y="1003"/>
                    <a:pt x="1" y="982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1" name="Google Shape;3001;p68"/>
            <p:cNvSpPr/>
            <p:nvPr/>
          </p:nvSpPr>
          <p:spPr>
            <a:xfrm>
              <a:off x="2187225" y="3540100"/>
              <a:ext cx="94850" cy="50400"/>
            </a:xfrm>
            <a:custGeom>
              <a:rect b="b" l="l" r="r" t="t"/>
              <a:pathLst>
                <a:path extrusionOk="0" h="2016" w="3794">
                  <a:moveTo>
                    <a:pt x="381" y="1"/>
                  </a:moveTo>
                  <a:cubicBezTo>
                    <a:pt x="0" y="1"/>
                    <a:pt x="374" y="867"/>
                    <a:pt x="445" y="988"/>
                  </a:cubicBezTo>
                  <a:cubicBezTo>
                    <a:pt x="463" y="1013"/>
                    <a:pt x="478" y="1038"/>
                    <a:pt x="496" y="1063"/>
                  </a:cubicBezTo>
                  <a:cubicBezTo>
                    <a:pt x="937" y="1084"/>
                    <a:pt x="1373" y="1220"/>
                    <a:pt x="1747" y="1494"/>
                  </a:cubicBezTo>
                  <a:cubicBezTo>
                    <a:pt x="1961" y="1648"/>
                    <a:pt x="2135" y="1826"/>
                    <a:pt x="2311" y="2001"/>
                  </a:cubicBezTo>
                  <a:cubicBezTo>
                    <a:pt x="2474" y="2012"/>
                    <a:pt x="2639" y="2015"/>
                    <a:pt x="2803" y="2015"/>
                  </a:cubicBezTo>
                  <a:cubicBezTo>
                    <a:pt x="2981" y="2015"/>
                    <a:pt x="3159" y="2012"/>
                    <a:pt x="3341" y="1997"/>
                  </a:cubicBezTo>
                  <a:cubicBezTo>
                    <a:pt x="3794" y="1969"/>
                    <a:pt x="3434" y="1202"/>
                    <a:pt x="3323" y="1017"/>
                  </a:cubicBezTo>
                  <a:cubicBezTo>
                    <a:pt x="3223" y="852"/>
                    <a:pt x="3063" y="613"/>
                    <a:pt x="2874" y="417"/>
                  </a:cubicBezTo>
                  <a:cubicBezTo>
                    <a:pt x="2803" y="375"/>
                    <a:pt x="2734" y="332"/>
                    <a:pt x="2663" y="293"/>
                  </a:cubicBezTo>
                  <a:cubicBezTo>
                    <a:pt x="2528" y="218"/>
                    <a:pt x="2392" y="146"/>
                    <a:pt x="2250" y="82"/>
                  </a:cubicBezTo>
                  <a:lnTo>
                    <a:pt x="2221" y="82"/>
                  </a:lnTo>
                  <a:cubicBezTo>
                    <a:pt x="2043" y="93"/>
                    <a:pt x="1862" y="100"/>
                    <a:pt x="1683" y="100"/>
                  </a:cubicBezTo>
                  <a:cubicBezTo>
                    <a:pt x="1266" y="100"/>
                    <a:pt x="848" y="68"/>
                    <a:pt x="428" y="4"/>
                  </a:cubicBezTo>
                  <a:cubicBezTo>
                    <a:pt x="414" y="1"/>
                    <a:pt x="396" y="1"/>
                    <a:pt x="381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02" name="Google Shape;3002;p68"/>
          <p:cNvSpPr txBox="1"/>
          <p:nvPr/>
        </p:nvSpPr>
        <p:spPr>
          <a:xfrm>
            <a:off x="2112913" y="1190625"/>
            <a:ext cx="6237600" cy="22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C1C1B"/>
              </a:solidFill>
              <a:latin typeface="Itim"/>
              <a:ea typeface="Itim"/>
              <a:cs typeface="Itim"/>
              <a:sym typeface="Itim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1500"/>
              <a:buFont typeface="Itim"/>
              <a:buChar char="●"/>
            </a:pPr>
            <a:r>
              <a:rPr lang="en" sz="1500">
                <a:solidFill>
                  <a:srgbClr val="1C1C1B"/>
                </a:solidFill>
                <a:latin typeface="Itim"/>
                <a:ea typeface="Itim"/>
                <a:cs typeface="Itim"/>
                <a:sym typeface="Itim"/>
              </a:rPr>
              <a:t> </a:t>
            </a:r>
            <a:r>
              <a:rPr lang="en" sz="1500">
                <a:solidFill>
                  <a:srgbClr val="1C1C1B"/>
                </a:solidFill>
                <a:latin typeface="Itim"/>
                <a:ea typeface="Itim"/>
                <a:cs typeface="Itim"/>
                <a:sym typeface="Itim"/>
              </a:rPr>
              <a:t>Avail features like subject creation, class announcements, add notes.</a:t>
            </a:r>
            <a:endParaRPr sz="1500">
              <a:solidFill>
                <a:srgbClr val="1C1C1B"/>
              </a:solidFill>
              <a:latin typeface="Itim"/>
              <a:ea typeface="Itim"/>
              <a:cs typeface="Itim"/>
              <a:sym typeface="Iti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C1C1B"/>
              </a:solidFill>
              <a:latin typeface="Itim"/>
              <a:ea typeface="Itim"/>
              <a:cs typeface="Itim"/>
              <a:sym typeface="Itim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1500"/>
              <a:buFont typeface="Itim"/>
              <a:buChar char="●"/>
            </a:pPr>
            <a:r>
              <a:rPr lang="en" sz="1500">
                <a:solidFill>
                  <a:srgbClr val="1C1C1B"/>
                </a:solidFill>
                <a:latin typeface="Itim"/>
                <a:ea typeface="Itim"/>
                <a:cs typeface="Itim"/>
                <a:sym typeface="Itim"/>
              </a:rPr>
              <a:t>User profile updation, ongoing semester badge, assignments grading method</a:t>
            </a:r>
            <a:endParaRPr sz="1500">
              <a:solidFill>
                <a:srgbClr val="1C1C1B"/>
              </a:solidFill>
              <a:latin typeface="Itim"/>
              <a:ea typeface="Itim"/>
              <a:cs typeface="Itim"/>
              <a:sym typeface="Iti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C1C1B"/>
              </a:solidFill>
              <a:latin typeface="Itim"/>
              <a:ea typeface="Itim"/>
              <a:cs typeface="Itim"/>
              <a:sym typeface="Itim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1500"/>
              <a:buFont typeface="Itim"/>
              <a:buChar char="●"/>
            </a:pPr>
            <a:r>
              <a:rPr lang="en" sz="1500">
                <a:solidFill>
                  <a:srgbClr val="1C1C1B"/>
                </a:solidFill>
                <a:latin typeface="Itim"/>
                <a:ea typeface="Itim"/>
                <a:cs typeface="Itim"/>
                <a:sym typeface="Itim"/>
              </a:rPr>
              <a:t>Downloadable notes publish,feedback result etc.</a:t>
            </a:r>
            <a:endParaRPr sz="1500">
              <a:solidFill>
                <a:srgbClr val="1C1C1B"/>
              </a:solidFill>
              <a:latin typeface="Itim"/>
              <a:ea typeface="Itim"/>
              <a:cs typeface="Itim"/>
              <a:sym typeface="Iti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C1C1B"/>
              </a:solidFill>
              <a:latin typeface="Itim"/>
              <a:ea typeface="Itim"/>
              <a:cs typeface="Itim"/>
              <a:sym typeface="Itim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6" name="Shape 3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07" name="Google Shape;3007;p69"/>
          <p:cNvGrpSpPr/>
          <p:nvPr/>
        </p:nvGrpSpPr>
        <p:grpSpPr>
          <a:xfrm flipH="1" rot="336180">
            <a:off x="613749" y="3968528"/>
            <a:ext cx="815129" cy="988997"/>
            <a:chOff x="5464100" y="4208075"/>
            <a:chExt cx="494625" cy="579650"/>
          </a:xfrm>
        </p:grpSpPr>
        <p:sp>
          <p:nvSpPr>
            <p:cNvPr id="3008" name="Google Shape;3008;p69"/>
            <p:cNvSpPr/>
            <p:nvPr/>
          </p:nvSpPr>
          <p:spPr>
            <a:xfrm>
              <a:off x="5594650" y="4504850"/>
              <a:ext cx="341250" cy="255800"/>
            </a:xfrm>
            <a:custGeom>
              <a:rect b="b" l="l" r="r" t="t"/>
              <a:pathLst>
                <a:path extrusionOk="0" h="10232" w="13650">
                  <a:moveTo>
                    <a:pt x="11619" y="0"/>
                  </a:moveTo>
                  <a:cubicBezTo>
                    <a:pt x="11538" y="0"/>
                    <a:pt x="11454" y="19"/>
                    <a:pt x="11367" y="60"/>
                  </a:cubicBezTo>
                  <a:cubicBezTo>
                    <a:pt x="10774" y="356"/>
                    <a:pt x="10157" y="653"/>
                    <a:pt x="9587" y="973"/>
                  </a:cubicBezTo>
                  <a:cubicBezTo>
                    <a:pt x="8423" y="1657"/>
                    <a:pt x="7327" y="2388"/>
                    <a:pt x="6254" y="3209"/>
                  </a:cubicBezTo>
                  <a:cubicBezTo>
                    <a:pt x="4177" y="4784"/>
                    <a:pt x="2100" y="6359"/>
                    <a:pt x="0" y="7934"/>
                  </a:cubicBezTo>
                  <a:cubicBezTo>
                    <a:pt x="584" y="8864"/>
                    <a:pt x="1080" y="10231"/>
                    <a:pt x="2001" y="10231"/>
                  </a:cubicBezTo>
                  <a:cubicBezTo>
                    <a:pt x="2232" y="10231"/>
                    <a:pt x="2491" y="10145"/>
                    <a:pt x="2785" y="9943"/>
                  </a:cubicBezTo>
                  <a:cubicBezTo>
                    <a:pt x="3972" y="9121"/>
                    <a:pt x="5159" y="8300"/>
                    <a:pt x="6323" y="7478"/>
                  </a:cubicBezTo>
                  <a:cubicBezTo>
                    <a:pt x="7281" y="6816"/>
                    <a:pt x="13650" y="2867"/>
                    <a:pt x="13011" y="1726"/>
                  </a:cubicBezTo>
                  <a:cubicBezTo>
                    <a:pt x="12806" y="1338"/>
                    <a:pt x="12310" y="0"/>
                    <a:pt x="11619" y="0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9" name="Google Shape;3009;p69"/>
            <p:cNvSpPr/>
            <p:nvPr/>
          </p:nvSpPr>
          <p:spPr>
            <a:xfrm>
              <a:off x="5518750" y="4363750"/>
              <a:ext cx="340700" cy="255675"/>
            </a:xfrm>
            <a:custGeom>
              <a:rect b="b" l="l" r="r" t="t"/>
              <a:pathLst>
                <a:path extrusionOk="0" h="10227" w="13628">
                  <a:moveTo>
                    <a:pt x="11606" y="0"/>
                  </a:moveTo>
                  <a:cubicBezTo>
                    <a:pt x="11522" y="0"/>
                    <a:pt x="11435" y="21"/>
                    <a:pt x="11345" y="66"/>
                  </a:cubicBezTo>
                  <a:cubicBezTo>
                    <a:pt x="10751" y="362"/>
                    <a:pt x="10158" y="659"/>
                    <a:pt x="9587" y="979"/>
                  </a:cubicBezTo>
                  <a:cubicBezTo>
                    <a:pt x="8423" y="1664"/>
                    <a:pt x="7304" y="2394"/>
                    <a:pt x="6232" y="3216"/>
                  </a:cubicBezTo>
                  <a:cubicBezTo>
                    <a:pt x="4155" y="4791"/>
                    <a:pt x="2077" y="6343"/>
                    <a:pt x="0" y="7940"/>
                  </a:cubicBezTo>
                  <a:cubicBezTo>
                    <a:pt x="563" y="8867"/>
                    <a:pt x="1054" y="10226"/>
                    <a:pt x="1967" y="10226"/>
                  </a:cubicBezTo>
                  <a:cubicBezTo>
                    <a:pt x="2201" y="10226"/>
                    <a:pt x="2464" y="10136"/>
                    <a:pt x="2762" y="9926"/>
                  </a:cubicBezTo>
                  <a:cubicBezTo>
                    <a:pt x="3949" y="9127"/>
                    <a:pt x="5136" y="8306"/>
                    <a:pt x="6323" y="7484"/>
                  </a:cubicBezTo>
                  <a:cubicBezTo>
                    <a:pt x="7282" y="6822"/>
                    <a:pt x="13627" y="2873"/>
                    <a:pt x="13011" y="1732"/>
                  </a:cubicBezTo>
                  <a:cubicBezTo>
                    <a:pt x="12787" y="1346"/>
                    <a:pt x="12292" y="0"/>
                    <a:pt x="11606" y="0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0" name="Google Shape;3010;p69"/>
            <p:cNvSpPr/>
            <p:nvPr/>
          </p:nvSpPr>
          <p:spPr>
            <a:xfrm>
              <a:off x="5475950" y="4235275"/>
              <a:ext cx="281925" cy="269375"/>
            </a:xfrm>
            <a:custGeom>
              <a:rect b="b" l="l" r="r" t="t"/>
              <a:pathLst>
                <a:path extrusionOk="0" h="10775" w="11277">
                  <a:moveTo>
                    <a:pt x="1210" y="1"/>
                  </a:moveTo>
                  <a:cubicBezTo>
                    <a:pt x="1233" y="23"/>
                    <a:pt x="1233" y="46"/>
                    <a:pt x="1233" y="92"/>
                  </a:cubicBezTo>
                  <a:cubicBezTo>
                    <a:pt x="1005" y="3653"/>
                    <a:pt x="503" y="7213"/>
                    <a:pt x="0" y="10774"/>
                  </a:cubicBezTo>
                  <a:cubicBezTo>
                    <a:pt x="3607" y="7989"/>
                    <a:pt x="7396" y="5456"/>
                    <a:pt x="11276" y="3082"/>
                  </a:cubicBezTo>
                  <a:cubicBezTo>
                    <a:pt x="7967" y="1918"/>
                    <a:pt x="4634" y="868"/>
                    <a:pt x="1210" y="1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1" name="Google Shape;3011;p69"/>
            <p:cNvSpPr/>
            <p:nvPr/>
          </p:nvSpPr>
          <p:spPr>
            <a:xfrm>
              <a:off x="5717000" y="4421125"/>
              <a:ext cx="42000" cy="94525"/>
            </a:xfrm>
            <a:custGeom>
              <a:rect b="b" l="l" r="r" t="t"/>
              <a:pathLst>
                <a:path extrusionOk="0" h="3781" w="1680">
                  <a:moveTo>
                    <a:pt x="1497" y="0"/>
                  </a:moveTo>
                  <a:cubicBezTo>
                    <a:pt x="1449" y="0"/>
                    <a:pt x="1398" y="23"/>
                    <a:pt x="1360" y="76"/>
                  </a:cubicBezTo>
                  <a:cubicBezTo>
                    <a:pt x="676" y="1103"/>
                    <a:pt x="265" y="2404"/>
                    <a:pt x="14" y="3614"/>
                  </a:cubicBezTo>
                  <a:cubicBezTo>
                    <a:pt x="0" y="3720"/>
                    <a:pt x="80" y="3780"/>
                    <a:pt x="162" y="3780"/>
                  </a:cubicBezTo>
                  <a:cubicBezTo>
                    <a:pt x="221" y="3780"/>
                    <a:pt x="282" y="3749"/>
                    <a:pt x="310" y="3683"/>
                  </a:cubicBezTo>
                  <a:cubicBezTo>
                    <a:pt x="698" y="2496"/>
                    <a:pt x="1201" y="1377"/>
                    <a:pt x="1634" y="213"/>
                  </a:cubicBezTo>
                  <a:cubicBezTo>
                    <a:pt x="1680" y="91"/>
                    <a:pt x="1594" y="0"/>
                    <a:pt x="1497" y="0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2" name="Google Shape;3012;p69"/>
            <p:cNvSpPr/>
            <p:nvPr/>
          </p:nvSpPr>
          <p:spPr>
            <a:xfrm>
              <a:off x="5750000" y="4392700"/>
              <a:ext cx="46925" cy="98950"/>
            </a:xfrm>
            <a:custGeom>
              <a:rect b="b" l="l" r="r" t="t"/>
              <a:pathLst>
                <a:path extrusionOk="0" h="3958" w="1877">
                  <a:moveTo>
                    <a:pt x="1669" y="1"/>
                  </a:moveTo>
                  <a:cubicBezTo>
                    <a:pt x="1627" y="1"/>
                    <a:pt x="1584" y="22"/>
                    <a:pt x="1547" y="72"/>
                  </a:cubicBezTo>
                  <a:cubicBezTo>
                    <a:pt x="771" y="1122"/>
                    <a:pt x="360" y="2446"/>
                    <a:pt x="40" y="3701"/>
                  </a:cubicBezTo>
                  <a:cubicBezTo>
                    <a:pt x="0" y="3860"/>
                    <a:pt x="130" y="3958"/>
                    <a:pt x="259" y="3958"/>
                  </a:cubicBezTo>
                  <a:cubicBezTo>
                    <a:pt x="353" y="3958"/>
                    <a:pt x="445" y="3907"/>
                    <a:pt x="474" y="3792"/>
                  </a:cubicBezTo>
                  <a:cubicBezTo>
                    <a:pt x="816" y="2560"/>
                    <a:pt x="1410" y="1464"/>
                    <a:pt x="1843" y="277"/>
                  </a:cubicBezTo>
                  <a:cubicBezTo>
                    <a:pt x="1877" y="145"/>
                    <a:pt x="1778" y="1"/>
                    <a:pt x="1669" y="1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3" name="Google Shape;3013;p69"/>
            <p:cNvSpPr/>
            <p:nvPr/>
          </p:nvSpPr>
          <p:spPr>
            <a:xfrm>
              <a:off x="5795175" y="4403700"/>
              <a:ext cx="30450" cy="52625"/>
            </a:xfrm>
            <a:custGeom>
              <a:rect b="b" l="l" r="r" t="t"/>
              <a:pathLst>
                <a:path extrusionOk="0" h="2105" w="1218">
                  <a:moveTo>
                    <a:pt x="977" y="1"/>
                  </a:moveTo>
                  <a:cubicBezTo>
                    <a:pt x="935" y="1"/>
                    <a:pt x="893" y="14"/>
                    <a:pt x="858" y="43"/>
                  </a:cubicBezTo>
                  <a:cubicBezTo>
                    <a:pt x="356" y="522"/>
                    <a:pt x="105" y="1138"/>
                    <a:pt x="14" y="1800"/>
                  </a:cubicBezTo>
                  <a:cubicBezTo>
                    <a:pt x="0" y="1988"/>
                    <a:pt x="160" y="2104"/>
                    <a:pt x="303" y="2104"/>
                  </a:cubicBezTo>
                  <a:cubicBezTo>
                    <a:pt x="404" y="2104"/>
                    <a:pt x="497" y="2046"/>
                    <a:pt x="516" y="1914"/>
                  </a:cubicBezTo>
                  <a:cubicBezTo>
                    <a:pt x="607" y="1321"/>
                    <a:pt x="835" y="773"/>
                    <a:pt x="1132" y="248"/>
                  </a:cubicBezTo>
                  <a:cubicBezTo>
                    <a:pt x="1217" y="112"/>
                    <a:pt x="1099" y="1"/>
                    <a:pt x="977" y="1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4" name="Google Shape;3014;p69"/>
            <p:cNvSpPr/>
            <p:nvPr/>
          </p:nvSpPr>
          <p:spPr>
            <a:xfrm>
              <a:off x="5783525" y="4580275"/>
              <a:ext cx="38225" cy="81675"/>
            </a:xfrm>
            <a:custGeom>
              <a:rect b="b" l="l" r="r" t="t"/>
              <a:pathLst>
                <a:path extrusionOk="0" h="3267" w="1529">
                  <a:moveTo>
                    <a:pt x="1258" y="1"/>
                  </a:moveTo>
                  <a:cubicBezTo>
                    <a:pt x="1191" y="1"/>
                    <a:pt x="1127" y="31"/>
                    <a:pt x="1096" y="101"/>
                  </a:cubicBezTo>
                  <a:cubicBezTo>
                    <a:pt x="845" y="649"/>
                    <a:pt x="617" y="1197"/>
                    <a:pt x="411" y="1745"/>
                  </a:cubicBezTo>
                  <a:cubicBezTo>
                    <a:pt x="251" y="2201"/>
                    <a:pt x="0" y="2680"/>
                    <a:pt x="23" y="3160"/>
                  </a:cubicBezTo>
                  <a:cubicBezTo>
                    <a:pt x="23" y="3231"/>
                    <a:pt x="77" y="3267"/>
                    <a:pt x="133" y="3267"/>
                  </a:cubicBezTo>
                  <a:cubicBezTo>
                    <a:pt x="168" y="3267"/>
                    <a:pt x="203" y="3254"/>
                    <a:pt x="229" y="3228"/>
                  </a:cubicBezTo>
                  <a:cubicBezTo>
                    <a:pt x="594" y="2863"/>
                    <a:pt x="754" y="2270"/>
                    <a:pt x="936" y="1790"/>
                  </a:cubicBezTo>
                  <a:cubicBezTo>
                    <a:pt x="1142" y="1288"/>
                    <a:pt x="1324" y="763"/>
                    <a:pt x="1484" y="261"/>
                  </a:cubicBezTo>
                  <a:cubicBezTo>
                    <a:pt x="1529" y="111"/>
                    <a:pt x="1387" y="1"/>
                    <a:pt x="1258" y="1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5" name="Google Shape;3015;p69"/>
            <p:cNvSpPr/>
            <p:nvPr/>
          </p:nvSpPr>
          <p:spPr>
            <a:xfrm>
              <a:off x="5824600" y="4544075"/>
              <a:ext cx="49675" cy="96575"/>
            </a:xfrm>
            <a:custGeom>
              <a:rect b="b" l="l" r="r" t="t"/>
              <a:pathLst>
                <a:path extrusionOk="0" h="3863" w="1987">
                  <a:moveTo>
                    <a:pt x="1601" y="1"/>
                  </a:moveTo>
                  <a:cubicBezTo>
                    <a:pt x="1166" y="1"/>
                    <a:pt x="939" y="623"/>
                    <a:pt x="800" y="1001"/>
                  </a:cubicBezTo>
                  <a:cubicBezTo>
                    <a:pt x="457" y="1846"/>
                    <a:pt x="115" y="2759"/>
                    <a:pt x="1" y="3672"/>
                  </a:cubicBezTo>
                  <a:cubicBezTo>
                    <a:pt x="1" y="3777"/>
                    <a:pt x="100" y="3863"/>
                    <a:pt x="188" y="3863"/>
                  </a:cubicBezTo>
                  <a:cubicBezTo>
                    <a:pt x="233" y="3863"/>
                    <a:pt x="274" y="3840"/>
                    <a:pt x="297" y="3786"/>
                  </a:cubicBezTo>
                  <a:cubicBezTo>
                    <a:pt x="526" y="3215"/>
                    <a:pt x="708" y="2645"/>
                    <a:pt x="914" y="2074"/>
                  </a:cubicBezTo>
                  <a:cubicBezTo>
                    <a:pt x="1028" y="1823"/>
                    <a:pt x="1439" y="385"/>
                    <a:pt x="1735" y="362"/>
                  </a:cubicBezTo>
                  <a:cubicBezTo>
                    <a:pt x="1918" y="362"/>
                    <a:pt x="1987" y="111"/>
                    <a:pt x="1804" y="43"/>
                  </a:cubicBezTo>
                  <a:cubicBezTo>
                    <a:pt x="1731" y="14"/>
                    <a:pt x="1664" y="1"/>
                    <a:pt x="1601" y="1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6" name="Google Shape;3016;p69"/>
            <p:cNvSpPr/>
            <p:nvPr/>
          </p:nvSpPr>
          <p:spPr>
            <a:xfrm>
              <a:off x="5876375" y="4540750"/>
              <a:ext cx="23725" cy="54675"/>
            </a:xfrm>
            <a:custGeom>
              <a:rect b="b" l="l" r="r" t="t"/>
              <a:pathLst>
                <a:path extrusionOk="0" h="2187" w="949">
                  <a:moveTo>
                    <a:pt x="772" y="1"/>
                  </a:moveTo>
                  <a:cubicBezTo>
                    <a:pt x="721" y="1"/>
                    <a:pt x="671" y="26"/>
                    <a:pt x="646" y="84"/>
                  </a:cubicBezTo>
                  <a:cubicBezTo>
                    <a:pt x="372" y="701"/>
                    <a:pt x="167" y="1317"/>
                    <a:pt x="30" y="2002"/>
                  </a:cubicBezTo>
                  <a:cubicBezTo>
                    <a:pt x="1" y="2103"/>
                    <a:pt x="101" y="2187"/>
                    <a:pt x="195" y="2187"/>
                  </a:cubicBezTo>
                  <a:cubicBezTo>
                    <a:pt x="249" y="2187"/>
                    <a:pt x="302" y="2159"/>
                    <a:pt x="326" y="2093"/>
                  </a:cubicBezTo>
                  <a:cubicBezTo>
                    <a:pt x="577" y="1477"/>
                    <a:pt x="783" y="838"/>
                    <a:pt x="920" y="176"/>
                  </a:cubicBezTo>
                  <a:cubicBezTo>
                    <a:pt x="949" y="75"/>
                    <a:pt x="859" y="1"/>
                    <a:pt x="772" y="1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7" name="Google Shape;3017;p69"/>
            <p:cNvSpPr/>
            <p:nvPr/>
          </p:nvSpPr>
          <p:spPr>
            <a:xfrm>
              <a:off x="5464100" y="4208075"/>
              <a:ext cx="334850" cy="317675"/>
            </a:xfrm>
            <a:custGeom>
              <a:rect b="b" l="l" r="r" t="t"/>
              <a:pathLst>
                <a:path extrusionOk="0" h="12707" w="13394">
                  <a:moveTo>
                    <a:pt x="2027" y="792"/>
                  </a:moveTo>
                  <a:cubicBezTo>
                    <a:pt x="5450" y="1682"/>
                    <a:pt x="8783" y="2732"/>
                    <a:pt x="12115" y="3896"/>
                  </a:cubicBezTo>
                  <a:cubicBezTo>
                    <a:pt x="8212" y="6270"/>
                    <a:pt x="4423" y="8804"/>
                    <a:pt x="817" y="11588"/>
                  </a:cubicBezTo>
                  <a:cubicBezTo>
                    <a:pt x="1319" y="8027"/>
                    <a:pt x="1821" y="4467"/>
                    <a:pt x="2049" y="906"/>
                  </a:cubicBezTo>
                  <a:cubicBezTo>
                    <a:pt x="2049" y="860"/>
                    <a:pt x="2049" y="838"/>
                    <a:pt x="2027" y="792"/>
                  </a:cubicBezTo>
                  <a:close/>
                  <a:moveTo>
                    <a:pt x="1919" y="0"/>
                  </a:moveTo>
                  <a:cubicBezTo>
                    <a:pt x="1586" y="0"/>
                    <a:pt x="1459" y="471"/>
                    <a:pt x="1707" y="678"/>
                  </a:cubicBezTo>
                  <a:cubicBezTo>
                    <a:pt x="1616" y="701"/>
                    <a:pt x="1547" y="769"/>
                    <a:pt x="1547" y="860"/>
                  </a:cubicBezTo>
                  <a:cubicBezTo>
                    <a:pt x="954" y="4649"/>
                    <a:pt x="566" y="8484"/>
                    <a:pt x="18" y="12273"/>
                  </a:cubicBezTo>
                  <a:cubicBezTo>
                    <a:pt x="0" y="12483"/>
                    <a:pt x="158" y="12707"/>
                    <a:pt x="355" y="12707"/>
                  </a:cubicBezTo>
                  <a:cubicBezTo>
                    <a:pt x="415" y="12707"/>
                    <a:pt x="479" y="12686"/>
                    <a:pt x="543" y="12638"/>
                  </a:cubicBezTo>
                  <a:cubicBezTo>
                    <a:pt x="4560" y="9534"/>
                    <a:pt x="8760" y="6658"/>
                    <a:pt x="13165" y="4124"/>
                  </a:cubicBezTo>
                  <a:cubicBezTo>
                    <a:pt x="13371" y="3987"/>
                    <a:pt x="13394" y="3577"/>
                    <a:pt x="13120" y="3485"/>
                  </a:cubicBezTo>
                  <a:cubicBezTo>
                    <a:pt x="9490" y="2139"/>
                    <a:pt x="5770" y="997"/>
                    <a:pt x="2027" y="16"/>
                  </a:cubicBezTo>
                  <a:cubicBezTo>
                    <a:pt x="1989" y="5"/>
                    <a:pt x="1953" y="0"/>
                    <a:pt x="1919" y="0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8" name="Google Shape;3018;p69"/>
            <p:cNvSpPr/>
            <p:nvPr/>
          </p:nvSpPr>
          <p:spPr>
            <a:xfrm>
              <a:off x="5495775" y="4342975"/>
              <a:ext cx="376800" cy="309500"/>
            </a:xfrm>
            <a:custGeom>
              <a:rect b="b" l="l" r="r" t="t"/>
              <a:pathLst>
                <a:path extrusionOk="0" h="12380" w="15072">
                  <a:moveTo>
                    <a:pt x="12525" y="1060"/>
                  </a:moveTo>
                  <a:cubicBezTo>
                    <a:pt x="13211" y="1060"/>
                    <a:pt x="13706" y="2403"/>
                    <a:pt x="13930" y="2768"/>
                  </a:cubicBezTo>
                  <a:cubicBezTo>
                    <a:pt x="14546" y="3933"/>
                    <a:pt x="8201" y="7858"/>
                    <a:pt x="7242" y="8520"/>
                  </a:cubicBezTo>
                  <a:cubicBezTo>
                    <a:pt x="6055" y="9342"/>
                    <a:pt x="4868" y="10164"/>
                    <a:pt x="3681" y="10986"/>
                  </a:cubicBezTo>
                  <a:cubicBezTo>
                    <a:pt x="3388" y="11187"/>
                    <a:pt x="3129" y="11274"/>
                    <a:pt x="2897" y="11274"/>
                  </a:cubicBezTo>
                  <a:cubicBezTo>
                    <a:pt x="1977" y="11274"/>
                    <a:pt x="1485" y="9907"/>
                    <a:pt x="919" y="8977"/>
                  </a:cubicBezTo>
                  <a:cubicBezTo>
                    <a:pt x="2996" y="7402"/>
                    <a:pt x="5074" y="5827"/>
                    <a:pt x="7151" y="4252"/>
                  </a:cubicBezTo>
                  <a:cubicBezTo>
                    <a:pt x="8223" y="3453"/>
                    <a:pt x="9342" y="2700"/>
                    <a:pt x="10483" y="2038"/>
                  </a:cubicBezTo>
                  <a:cubicBezTo>
                    <a:pt x="11077" y="1696"/>
                    <a:pt x="11670" y="1399"/>
                    <a:pt x="12264" y="1125"/>
                  </a:cubicBezTo>
                  <a:cubicBezTo>
                    <a:pt x="12354" y="1080"/>
                    <a:pt x="12441" y="1060"/>
                    <a:pt x="12525" y="1060"/>
                  </a:cubicBezTo>
                  <a:close/>
                  <a:moveTo>
                    <a:pt x="12828" y="1"/>
                  </a:moveTo>
                  <a:cubicBezTo>
                    <a:pt x="11774" y="1"/>
                    <a:pt x="10261" y="1278"/>
                    <a:pt x="9525" y="1741"/>
                  </a:cubicBezTo>
                  <a:cubicBezTo>
                    <a:pt x="6215" y="3818"/>
                    <a:pt x="3248" y="6512"/>
                    <a:pt x="189" y="8908"/>
                  </a:cubicBezTo>
                  <a:cubicBezTo>
                    <a:pt x="1" y="9059"/>
                    <a:pt x="139" y="9365"/>
                    <a:pt x="334" y="9365"/>
                  </a:cubicBezTo>
                  <a:cubicBezTo>
                    <a:pt x="375" y="9365"/>
                    <a:pt x="419" y="9351"/>
                    <a:pt x="463" y="9319"/>
                  </a:cubicBezTo>
                  <a:cubicBezTo>
                    <a:pt x="486" y="9296"/>
                    <a:pt x="509" y="9274"/>
                    <a:pt x="531" y="9251"/>
                  </a:cubicBezTo>
                  <a:cubicBezTo>
                    <a:pt x="1125" y="10278"/>
                    <a:pt x="1741" y="11282"/>
                    <a:pt x="2426" y="12241"/>
                  </a:cubicBezTo>
                  <a:cubicBezTo>
                    <a:pt x="2485" y="12329"/>
                    <a:pt x="2582" y="12380"/>
                    <a:pt x="2680" y="12380"/>
                  </a:cubicBezTo>
                  <a:cubicBezTo>
                    <a:pt x="2734" y="12380"/>
                    <a:pt x="2788" y="12365"/>
                    <a:pt x="2837" y="12332"/>
                  </a:cubicBezTo>
                  <a:cubicBezTo>
                    <a:pt x="6991" y="9662"/>
                    <a:pt x="11396" y="6968"/>
                    <a:pt x="14934" y="3453"/>
                  </a:cubicBezTo>
                  <a:cubicBezTo>
                    <a:pt x="15071" y="3316"/>
                    <a:pt x="15048" y="3111"/>
                    <a:pt x="14957" y="2951"/>
                  </a:cubicBezTo>
                  <a:cubicBezTo>
                    <a:pt x="14592" y="2266"/>
                    <a:pt x="13930" y="212"/>
                    <a:pt x="13085" y="29"/>
                  </a:cubicBezTo>
                  <a:cubicBezTo>
                    <a:pt x="13003" y="10"/>
                    <a:pt x="12917" y="1"/>
                    <a:pt x="12828" y="1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9" name="Google Shape;3019;p69"/>
            <p:cNvSpPr/>
            <p:nvPr/>
          </p:nvSpPr>
          <p:spPr>
            <a:xfrm>
              <a:off x="5582050" y="4477650"/>
              <a:ext cx="376675" cy="310075"/>
            </a:xfrm>
            <a:custGeom>
              <a:rect b="b" l="l" r="r" t="t"/>
              <a:pathLst>
                <a:path extrusionOk="0" h="12403" w="15067">
                  <a:moveTo>
                    <a:pt x="12512" y="1065"/>
                  </a:moveTo>
                  <a:cubicBezTo>
                    <a:pt x="13207" y="1065"/>
                    <a:pt x="13721" y="2403"/>
                    <a:pt x="13925" y="2791"/>
                  </a:cubicBezTo>
                  <a:cubicBezTo>
                    <a:pt x="14542" y="3932"/>
                    <a:pt x="8196" y="7881"/>
                    <a:pt x="7238" y="8543"/>
                  </a:cubicBezTo>
                  <a:cubicBezTo>
                    <a:pt x="6051" y="9365"/>
                    <a:pt x="4864" y="10186"/>
                    <a:pt x="3677" y="11008"/>
                  </a:cubicBezTo>
                  <a:cubicBezTo>
                    <a:pt x="3383" y="11210"/>
                    <a:pt x="3124" y="11297"/>
                    <a:pt x="2893" y="11297"/>
                  </a:cubicBezTo>
                  <a:cubicBezTo>
                    <a:pt x="1973" y="11297"/>
                    <a:pt x="1480" y="9930"/>
                    <a:pt x="915" y="8999"/>
                  </a:cubicBezTo>
                  <a:cubicBezTo>
                    <a:pt x="2992" y="7425"/>
                    <a:pt x="5069" y="5850"/>
                    <a:pt x="7169" y="4275"/>
                  </a:cubicBezTo>
                  <a:cubicBezTo>
                    <a:pt x="8219" y="3453"/>
                    <a:pt x="9338" y="2723"/>
                    <a:pt x="10502" y="2038"/>
                  </a:cubicBezTo>
                  <a:cubicBezTo>
                    <a:pt x="11072" y="1718"/>
                    <a:pt x="11666" y="1422"/>
                    <a:pt x="12259" y="1125"/>
                  </a:cubicBezTo>
                  <a:cubicBezTo>
                    <a:pt x="12346" y="1084"/>
                    <a:pt x="12430" y="1065"/>
                    <a:pt x="12512" y="1065"/>
                  </a:cubicBezTo>
                  <a:close/>
                  <a:moveTo>
                    <a:pt x="12827" y="1"/>
                  </a:moveTo>
                  <a:cubicBezTo>
                    <a:pt x="11773" y="1"/>
                    <a:pt x="10258" y="1300"/>
                    <a:pt x="9520" y="1764"/>
                  </a:cubicBezTo>
                  <a:cubicBezTo>
                    <a:pt x="6233" y="3841"/>
                    <a:pt x="3266" y="6512"/>
                    <a:pt x="207" y="8931"/>
                  </a:cubicBezTo>
                  <a:cubicBezTo>
                    <a:pt x="0" y="9082"/>
                    <a:pt x="135" y="9388"/>
                    <a:pt x="329" y="9388"/>
                  </a:cubicBezTo>
                  <a:cubicBezTo>
                    <a:pt x="371" y="9388"/>
                    <a:pt x="415" y="9374"/>
                    <a:pt x="459" y="9342"/>
                  </a:cubicBezTo>
                  <a:cubicBezTo>
                    <a:pt x="481" y="9319"/>
                    <a:pt x="504" y="9296"/>
                    <a:pt x="550" y="9273"/>
                  </a:cubicBezTo>
                  <a:cubicBezTo>
                    <a:pt x="1120" y="10301"/>
                    <a:pt x="1737" y="11282"/>
                    <a:pt x="2421" y="12263"/>
                  </a:cubicBezTo>
                  <a:cubicBezTo>
                    <a:pt x="2480" y="12352"/>
                    <a:pt x="2577" y="12402"/>
                    <a:pt x="2676" y="12402"/>
                  </a:cubicBezTo>
                  <a:cubicBezTo>
                    <a:pt x="2730" y="12402"/>
                    <a:pt x="2784" y="12387"/>
                    <a:pt x="2832" y="12355"/>
                  </a:cubicBezTo>
                  <a:cubicBezTo>
                    <a:pt x="7009" y="9661"/>
                    <a:pt x="11392" y="6968"/>
                    <a:pt x="14930" y="3476"/>
                  </a:cubicBezTo>
                  <a:cubicBezTo>
                    <a:pt x="15067" y="3339"/>
                    <a:pt x="15067" y="3111"/>
                    <a:pt x="14975" y="2951"/>
                  </a:cubicBezTo>
                  <a:cubicBezTo>
                    <a:pt x="14587" y="2289"/>
                    <a:pt x="13925" y="235"/>
                    <a:pt x="13081" y="29"/>
                  </a:cubicBezTo>
                  <a:cubicBezTo>
                    <a:pt x="13000" y="10"/>
                    <a:pt x="12915" y="1"/>
                    <a:pt x="12827" y="1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20" name="Google Shape;3020;p69"/>
          <p:cNvGrpSpPr/>
          <p:nvPr/>
        </p:nvGrpSpPr>
        <p:grpSpPr>
          <a:xfrm rot="9479399">
            <a:off x="6715754" y="3633920"/>
            <a:ext cx="2469854" cy="782218"/>
            <a:chOff x="7051300" y="3461525"/>
            <a:chExt cx="2305989" cy="512912"/>
          </a:xfrm>
        </p:grpSpPr>
        <p:sp>
          <p:nvSpPr>
            <p:cNvPr id="3021" name="Google Shape;3021;p69"/>
            <p:cNvSpPr/>
            <p:nvPr/>
          </p:nvSpPr>
          <p:spPr>
            <a:xfrm>
              <a:off x="7075817" y="3564700"/>
              <a:ext cx="2271819" cy="396457"/>
            </a:xfrm>
            <a:custGeom>
              <a:rect b="b" l="l" r="r" t="t"/>
              <a:pathLst>
                <a:path extrusionOk="0" h="8150" w="46702">
                  <a:moveTo>
                    <a:pt x="46666" y="1"/>
                  </a:moveTo>
                  <a:lnTo>
                    <a:pt x="41068" y="704"/>
                  </a:lnTo>
                  <a:lnTo>
                    <a:pt x="39932" y="848"/>
                  </a:lnTo>
                  <a:lnTo>
                    <a:pt x="40221" y="3156"/>
                  </a:lnTo>
                  <a:lnTo>
                    <a:pt x="41357" y="3011"/>
                  </a:lnTo>
                  <a:lnTo>
                    <a:pt x="41303" y="2606"/>
                  </a:lnTo>
                  <a:lnTo>
                    <a:pt x="46702" y="271"/>
                  </a:lnTo>
                  <a:lnTo>
                    <a:pt x="46666" y="1"/>
                  </a:lnTo>
                  <a:close/>
                  <a:moveTo>
                    <a:pt x="1560" y="5644"/>
                  </a:moveTo>
                  <a:lnTo>
                    <a:pt x="1" y="5842"/>
                  </a:lnTo>
                  <a:lnTo>
                    <a:pt x="298" y="8149"/>
                  </a:lnTo>
                  <a:lnTo>
                    <a:pt x="1858" y="7960"/>
                  </a:lnTo>
                  <a:lnTo>
                    <a:pt x="1560" y="564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2" name="Google Shape;3022;p69"/>
            <p:cNvSpPr/>
            <p:nvPr/>
          </p:nvSpPr>
          <p:spPr>
            <a:xfrm>
              <a:off x="7056554" y="3473929"/>
              <a:ext cx="2293709" cy="379334"/>
            </a:xfrm>
            <a:custGeom>
              <a:rect b="b" l="l" r="r" t="t"/>
              <a:pathLst>
                <a:path extrusionOk="0" h="7798" w="47152">
                  <a:moveTo>
                    <a:pt x="43312" y="1515"/>
                  </a:moveTo>
                  <a:cubicBezTo>
                    <a:pt x="43664" y="1533"/>
                    <a:pt x="43682" y="1687"/>
                    <a:pt x="43691" y="1741"/>
                  </a:cubicBezTo>
                  <a:cubicBezTo>
                    <a:pt x="43700" y="1858"/>
                    <a:pt x="43682" y="1993"/>
                    <a:pt x="43393" y="2029"/>
                  </a:cubicBezTo>
                  <a:cubicBezTo>
                    <a:pt x="43361" y="2033"/>
                    <a:pt x="43331" y="2035"/>
                    <a:pt x="43305" y="2035"/>
                  </a:cubicBezTo>
                  <a:cubicBezTo>
                    <a:pt x="43091" y="2035"/>
                    <a:pt x="43041" y="1916"/>
                    <a:pt x="43033" y="1804"/>
                  </a:cubicBezTo>
                  <a:cubicBezTo>
                    <a:pt x="43006" y="1623"/>
                    <a:pt x="43069" y="1542"/>
                    <a:pt x="43231" y="1515"/>
                  </a:cubicBezTo>
                  <a:close/>
                  <a:moveTo>
                    <a:pt x="42113" y="1308"/>
                  </a:moveTo>
                  <a:cubicBezTo>
                    <a:pt x="42366" y="1335"/>
                    <a:pt x="42501" y="1479"/>
                    <a:pt x="42537" y="1750"/>
                  </a:cubicBezTo>
                  <a:cubicBezTo>
                    <a:pt x="42546" y="1858"/>
                    <a:pt x="42528" y="1966"/>
                    <a:pt x="42474" y="2065"/>
                  </a:cubicBezTo>
                  <a:cubicBezTo>
                    <a:pt x="42420" y="2164"/>
                    <a:pt x="42348" y="2218"/>
                    <a:pt x="42239" y="2236"/>
                  </a:cubicBezTo>
                  <a:cubicBezTo>
                    <a:pt x="42209" y="2239"/>
                    <a:pt x="42181" y="2241"/>
                    <a:pt x="42154" y="2241"/>
                  </a:cubicBezTo>
                  <a:cubicBezTo>
                    <a:pt x="42019" y="2241"/>
                    <a:pt x="41924" y="2203"/>
                    <a:pt x="41879" y="2128"/>
                  </a:cubicBezTo>
                  <a:cubicBezTo>
                    <a:pt x="41861" y="2092"/>
                    <a:pt x="41843" y="2029"/>
                    <a:pt x="41825" y="1858"/>
                  </a:cubicBezTo>
                  <a:cubicBezTo>
                    <a:pt x="41762" y="1353"/>
                    <a:pt x="41969" y="1326"/>
                    <a:pt x="42041" y="1317"/>
                  </a:cubicBezTo>
                  <a:cubicBezTo>
                    <a:pt x="42059" y="1308"/>
                    <a:pt x="42086" y="1308"/>
                    <a:pt x="42113" y="1308"/>
                  </a:cubicBezTo>
                  <a:close/>
                  <a:moveTo>
                    <a:pt x="41221" y="1"/>
                  </a:moveTo>
                  <a:lnTo>
                    <a:pt x="39932" y="163"/>
                  </a:lnTo>
                  <a:lnTo>
                    <a:pt x="40256" y="2795"/>
                  </a:lnTo>
                  <a:lnTo>
                    <a:pt x="47152" y="1930"/>
                  </a:lnTo>
                  <a:lnTo>
                    <a:pt x="47080" y="1335"/>
                  </a:lnTo>
                  <a:lnTo>
                    <a:pt x="41275" y="425"/>
                  </a:lnTo>
                  <a:lnTo>
                    <a:pt x="41221" y="1"/>
                  </a:lnTo>
                  <a:close/>
                  <a:moveTo>
                    <a:pt x="1713" y="4941"/>
                  </a:moveTo>
                  <a:lnTo>
                    <a:pt x="0" y="5157"/>
                  </a:lnTo>
                  <a:lnTo>
                    <a:pt x="334" y="7798"/>
                  </a:lnTo>
                  <a:lnTo>
                    <a:pt x="2046" y="7582"/>
                  </a:lnTo>
                  <a:lnTo>
                    <a:pt x="1713" y="494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3" name="Google Shape;3023;p69"/>
            <p:cNvSpPr/>
            <p:nvPr/>
          </p:nvSpPr>
          <p:spPr>
            <a:xfrm>
              <a:off x="9084585" y="3533956"/>
              <a:ext cx="102106" cy="52683"/>
            </a:xfrm>
            <a:custGeom>
              <a:rect b="b" l="l" r="r" t="t"/>
              <a:pathLst>
                <a:path extrusionOk="0" h="1083" w="2099">
                  <a:moveTo>
                    <a:pt x="1621" y="200"/>
                  </a:moveTo>
                  <a:cubicBezTo>
                    <a:pt x="1351" y="200"/>
                    <a:pt x="1233" y="326"/>
                    <a:pt x="1261" y="579"/>
                  </a:cubicBezTo>
                  <a:cubicBezTo>
                    <a:pt x="1284" y="782"/>
                    <a:pt x="1402" y="883"/>
                    <a:pt x="1609" y="883"/>
                  </a:cubicBezTo>
                  <a:cubicBezTo>
                    <a:pt x="1641" y="883"/>
                    <a:pt x="1675" y="881"/>
                    <a:pt x="1711" y="876"/>
                  </a:cubicBezTo>
                  <a:cubicBezTo>
                    <a:pt x="1982" y="840"/>
                    <a:pt x="2099" y="714"/>
                    <a:pt x="2072" y="498"/>
                  </a:cubicBezTo>
                  <a:cubicBezTo>
                    <a:pt x="2054" y="317"/>
                    <a:pt x="1900" y="218"/>
                    <a:pt x="1621" y="200"/>
                  </a:cubicBezTo>
                  <a:close/>
                  <a:moveTo>
                    <a:pt x="397" y="1"/>
                  </a:moveTo>
                  <a:cubicBezTo>
                    <a:pt x="115" y="1"/>
                    <a:pt x="1" y="217"/>
                    <a:pt x="53" y="633"/>
                  </a:cubicBezTo>
                  <a:cubicBezTo>
                    <a:pt x="71" y="777"/>
                    <a:pt x="89" y="867"/>
                    <a:pt x="116" y="921"/>
                  </a:cubicBezTo>
                  <a:cubicBezTo>
                    <a:pt x="182" y="1032"/>
                    <a:pt x="290" y="1082"/>
                    <a:pt x="446" y="1082"/>
                  </a:cubicBezTo>
                  <a:cubicBezTo>
                    <a:pt x="481" y="1082"/>
                    <a:pt x="518" y="1079"/>
                    <a:pt x="557" y="1075"/>
                  </a:cubicBezTo>
                  <a:cubicBezTo>
                    <a:pt x="693" y="1066"/>
                    <a:pt x="783" y="993"/>
                    <a:pt x="846" y="867"/>
                  </a:cubicBezTo>
                  <a:cubicBezTo>
                    <a:pt x="909" y="750"/>
                    <a:pt x="936" y="633"/>
                    <a:pt x="918" y="507"/>
                  </a:cubicBezTo>
                  <a:cubicBezTo>
                    <a:pt x="882" y="200"/>
                    <a:pt x="720" y="29"/>
                    <a:pt x="431" y="2"/>
                  </a:cubicBezTo>
                  <a:cubicBezTo>
                    <a:pt x="419" y="1"/>
                    <a:pt x="408" y="1"/>
                    <a:pt x="3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4" name="Google Shape;3024;p69"/>
            <p:cNvSpPr/>
            <p:nvPr/>
          </p:nvSpPr>
          <p:spPr>
            <a:xfrm>
              <a:off x="7151702" y="3605512"/>
              <a:ext cx="1882416" cy="359584"/>
            </a:xfrm>
            <a:custGeom>
              <a:rect b="b" l="l" r="r" t="t"/>
              <a:pathLst>
                <a:path extrusionOk="0" h="7392" w="38697">
                  <a:moveTo>
                    <a:pt x="38372" y="0"/>
                  </a:moveTo>
                  <a:lnTo>
                    <a:pt x="25555" y="1614"/>
                  </a:lnTo>
                  <a:cubicBezTo>
                    <a:pt x="25645" y="2506"/>
                    <a:pt x="25104" y="3353"/>
                    <a:pt x="23932" y="4156"/>
                  </a:cubicBezTo>
                  <a:cubicBezTo>
                    <a:pt x="23752" y="4282"/>
                    <a:pt x="23563" y="4399"/>
                    <a:pt x="23373" y="4507"/>
                  </a:cubicBezTo>
                  <a:lnTo>
                    <a:pt x="38697" y="2587"/>
                  </a:lnTo>
                  <a:lnTo>
                    <a:pt x="38661" y="2317"/>
                  </a:lnTo>
                  <a:lnTo>
                    <a:pt x="38372" y="0"/>
                  </a:lnTo>
                  <a:close/>
                  <a:moveTo>
                    <a:pt x="12593" y="3236"/>
                  </a:moveTo>
                  <a:lnTo>
                    <a:pt x="0" y="4805"/>
                  </a:lnTo>
                  <a:lnTo>
                    <a:pt x="298" y="7121"/>
                  </a:lnTo>
                  <a:lnTo>
                    <a:pt x="325" y="7392"/>
                  </a:lnTo>
                  <a:lnTo>
                    <a:pt x="15423" y="5499"/>
                  </a:lnTo>
                  <a:cubicBezTo>
                    <a:pt x="15207" y="5445"/>
                    <a:pt x="14999" y="5381"/>
                    <a:pt x="14792" y="5300"/>
                  </a:cubicBezTo>
                  <a:cubicBezTo>
                    <a:pt x="13458" y="4814"/>
                    <a:pt x="12728" y="4129"/>
                    <a:pt x="12593" y="323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5" name="Google Shape;3025;p69"/>
            <p:cNvSpPr/>
            <p:nvPr/>
          </p:nvSpPr>
          <p:spPr>
            <a:xfrm>
              <a:off x="7764232" y="3683976"/>
              <a:ext cx="634963" cy="189034"/>
            </a:xfrm>
            <a:custGeom>
              <a:rect b="b" l="l" r="r" t="t"/>
              <a:pathLst>
                <a:path extrusionOk="0" h="3886" w="13053">
                  <a:moveTo>
                    <a:pt x="12963" y="1"/>
                  </a:moveTo>
                  <a:lnTo>
                    <a:pt x="1" y="1623"/>
                  </a:lnTo>
                  <a:cubicBezTo>
                    <a:pt x="136" y="2516"/>
                    <a:pt x="866" y="3201"/>
                    <a:pt x="2200" y="3687"/>
                  </a:cubicBezTo>
                  <a:cubicBezTo>
                    <a:pt x="2407" y="3768"/>
                    <a:pt x="2615" y="3832"/>
                    <a:pt x="2831" y="3886"/>
                  </a:cubicBezTo>
                  <a:lnTo>
                    <a:pt x="10781" y="2894"/>
                  </a:lnTo>
                  <a:cubicBezTo>
                    <a:pt x="10971" y="2786"/>
                    <a:pt x="11160" y="2669"/>
                    <a:pt x="11340" y="2543"/>
                  </a:cubicBezTo>
                  <a:cubicBezTo>
                    <a:pt x="12512" y="1740"/>
                    <a:pt x="13053" y="893"/>
                    <a:pt x="12963" y="1"/>
                  </a:cubicBezTo>
                  <a:close/>
                </a:path>
              </a:pathLst>
            </a:custGeom>
            <a:solidFill>
              <a:srgbClr val="C2BC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6" name="Google Shape;3026;p69"/>
            <p:cNvSpPr/>
            <p:nvPr/>
          </p:nvSpPr>
          <p:spPr>
            <a:xfrm>
              <a:off x="7758540" y="3565575"/>
              <a:ext cx="636277" cy="197401"/>
            </a:xfrm>
            <a:custGeom>
              <a:rect b="b" l="l" r="r" t="t"/>
              <a:pathLst>
                <a:path extrusionOk="0" h="4058" w="13080">
                  <a:moveTo>
                    <a:pt x="9997" y="1"/>
                  </a:moveTo>
                  <a:lnTo>
                    <a:pt x="2506" y="938"/>
                  </a:lnTo>
                  <a:cubicBezTo>
                    <a:pt x="2227" y="1092"/>
                    <a:pt x="1966" y="1245"/>
                    <a:pt x="1722" y="1407"/>
                  </a:cubicBezTo>
                  <a:cubicBezTo>
                    <a:pt x="532" y="2218"/>
                    <a:pt x="0" y="3093"/>
                    <a:pt x="118" y="4012"/>
                  </a:cubicBezTo>
                  <a:cubicBezTo>
                    <a:pt x="118" y="4030"/>
                    <a:pt x="118" y="4039"/>
                    <a:pt x="118" y="4057"/>
                  </a:cubicBezTo>
                  <a:lnTo>
                    <a:pt x="13080" y="2435"/>
                  </a:lnTo>
                  <a:cubicBezTo>
                    <a:pt x="13071" y="2417"/>
                    <a:pt x="13071" y="2408"/>
                    <a:pt x="13071" y="2390"/>
                  </a:cubicBezTo>
                  <a:cubicBezTo>
                    <a:pt x="12953" y="1470"/>
                    <a:pt x="12223" y="758"/>
                    <a:pt x="10871" y="262"/>
                  </a:cubicBezTo>
                  <a:cubicBezTo>
                    <a:pt x="10583" y="172"/>
                    <a:pt x="10294" y="82"/>
                    <a:pt x="99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7" name="Google Shape;3027;p69"/>
            <p:cNvSpPr/>
            <p:nvPr/>
          </p:nvSpPr>
          <p:spPr>
            <a:xfrm>
              <a:off x="7130639" y="3466487"/>
              <a:ext cx="1892096" cy="377145"/>
            </a:xfrm>
            <a:custGeom>
              <a:rect b="b" l="l" r="r" t="t"/>
              <a:pathLst>
                <a:path extrusionOk="0" h="7753" w="38896">
                  <a:moveTo>
                    <a:pt x="38526" y="1"/>
                  </a:moveTo>
                  <a:lnTo>
                    <a:pt x="22896" y="1957"/>
                  </a:lnTo>
                  <a:lnTo>
                    <a:pt x="22878" y="2110"/>
                  </a:lnTo>
                  <a:cubicBezTo>
                    <a:pt x="23175" y="2191"/>
                    <a:pt x="23464" y="2281"/>
                    <a:pt x="23752" y="2371"/>
                  </a:cubicBezTo>
                  <a:cubicBezTo>
                    <a:pt x="25068" y="2858"/>
                    <a:pt x="25789" y="3552"/>
                    <a:pt x="25907" y="4481"/>
                  </a:cubicBezTo>
                  <a:lnTo>
                    <a:pt x="25916" y="4553"/>
                  </a:lnTo>
                  <a:lnTo>
                    <a:pt x="38896" y="2930"/>
                  </a:lnTo>
                  <a:lnTo>
                    <a:pt x="38526" y="1"/>
                  </a:lnTo>
                  <a:close/>
                  <a:moveTo>
                    <a:pt x="15405" y="2903"/>
                  </a:moveTo>
                  <a:lnTo>
                    <a:pt x="1" y="4823"/>
                  </a:lnTo>
                  <a:lnTo>
                    <a:pt x="370" y="7753"/>
                  </a:lnTo>
                  <a:lnTo>
                    <a:pt x="13035" y="6166"/>
                  </a:lnTo>
                  <a:lnTo>
                    <a:pt x="13107" y="6121"/>
                  </a:lnTo>
                  <a:lnTo>
                    <a:pt x="13098" y="6040"/>
                  </a:lnTo>
                  <a:cubicBezTo>
                    <a:pt x="12990" y="5157"/>
                    <a:pt x="13521" y="4300"/>
                    <a:pt x="14675" y="3507"/>
                  </a:cubicBezTo>
                  <a:cubicBezTo>
                    <a:pt x="14910" y="3354"/>
                    <a:pt x="15171" y="3192"/>
                    <a:pt x="15450" y="3047"/>
                  </a:cubicBezTo>
                  <a:lnTo>
                    <a:pt x="15405" y="29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8" name="Google Shape;3028;p69"/>
            <p:cNvSpPr/>
            <p:nvPr/>
          </p:nvSpPr>
          <p:spPr>
            <a:xfrm>
              <a:off x="8992842" y="3474999"/>
              <a:ext cx="35997" cy="141362"/>
            </a:xfrm>
            <a:custGeom>
              <a:rect b="b" l="l" r="r" t="t"/>
              <a:pathLst>
                <a:path extrusionOk="0" h="2906" w="740">
                  <a:moveTo>
                    <a:pt x="218" y="0"/>
                  </a:moveTo>
                  <a:cubicBezTo>
                    <a:pt x="203" y="0"/>
                    <a:pt x="187" y="2"/>
                    <a:pt x="172" y="6"/>
                  </a:cubicBezTo>
                  <a:cubicBezTo>
                    <a:pt x="73" y="24"/>
                    <a:pt x="1" y="123"/>
                    <a:pt x="19" y="231"/>
                  </a:cubicBezTo>
                  <a:cubicBezTo>
                    <a:pt x="91" y="637"/>
                    <a:pt x="163" y="1052"/>
                    <a:pt x="217" y="1466"/>
                  </a:cubicBezTo>
                  <a:cubicBezTo>
                    <a:pt x="271" y="1881"/>
                    <a:pt x="334" y="2296"/>
                    <a:pt x="334" y="2710"/>
                  </a:cubicBezTo>
                  <a:cubicBezTo>
                    <a:pt x="334" y="2728"/>
                    <a:pt x="334" y="2746"/>
                    <a:pt x="334" y="2764"/>
                  </a:cubicBezTo>
                  <a:cubicBezTo>
                    <a:pt x="357" y="2848"/>
                    <a:pt x="437" y="2906"/>
                    <a:pt x="527" y="2906"/>
                  </a:cubicBezTo>
                  <a:cubicBezTo>
                    <a:pt x="543" y="2906"/>
                    <a:pt x="561" y="2904"/>
                    <a:pt x="578" y="2899"/>
                  </a:cubicBezTo>
                  <a:cubicBezTo>
                    <a:pt x="677" y="2872"/>
                    <a:pt x="740" y="2764"/>
                    <a:pt x="713" y="2665"/>
                  </a:cubicBezTo>
                  <a:cubicBezTo>
                    <a:pt x="614" y="2259"/>
                    <a:pt x="569" y="1845"/>
                    <a:pt x="523" y="1430"/>
                  </a:cubicBezTo>
                  <a:cubicBezTo>
                    <a:pt x="469" y="1016"/>
                    <a:pt x="433" y="601"/>
                    <a:pt x="406" y="177"/>
                  </a:cubicBezTo>
                  <a:cubicBezTo>
                    <a:pt x="406" y="168"/>
                    <a:pt x="406" y="168"/>
                    <a:pt x="397" y="159"/>
                  </a:cubicBezTo>
                  <a:cubicBezTo>
                    <a:pt x="382" y="67"/>
                    <a:pt x="307" y="0"/>
                    <a:pt x="2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9" name="Google Shape;3029;p69"/>
            <p:cNvSpPr/>
            <p:nvPr/>
          </p:nvSpPr>
          <p:spPr>
            <a:xfrm>
              <a:off x="8234282" y="3461525"/>
              <a:ext cx="850704" cy="234469"/>
            </a:xfrm>
            <a:custGeom>
              <a:rect b="b" l="l" r="r" t="t"/>
              <a:pathLst>
                <a:path extrusionOk="0" h="4820" w="17488">
                  <a:moveTo>
                    <a:pt x="15781" y="1"/>
                  </a:moveTo>
                  <a:cubicBezTo>
                    <a:pt x="15770" y="1"/>
                    <a:pt x="15759" y="2"/>
                    <a:pt x="15748" y="4"/>
                  </a:cubicBezTo>
                  <a:lnTo>
                    <a:pt x="190" y="1951"/>
                  </a:lnTo>
                  <a:cubicBezTo>
                    <a:pt x="118" y="1960"/>
                    <a:pt x="55" y="2005"/>
                    <a:pt x="28" y="2086"/>
                  </a:cubicBezTo>
                  <a:cubicBezTo>
                    <a:pt x="1" y="2185"/>
                    <a:pt x="55" y="2293"/>
                    <a:pt x="163" y="2329"/>
                  </a:cubicBezTo>
                  <a:cubicBezTo>
                    <a:pt x="334" y="2356"/>
                    <a:pt x="505" y="2401"/>
                    <a:pt x="668" y="2437"/>
                  </a:cubicBezTo>
                  <a:cubicBezTo>
                    <a:pt x="839" y="2473"/>
                    <a:pt x="1010" y="2509"/>
                    <a:pt x="1172" y="2564"/>
                  </a:cubicBezTo>
                  <a:cubicBezTo>
                    <a:pt x="1488" y="2672"/>
                    <a:pt x="1812" y="2807"/>
                    <a:pt x="2101" y="2987"/>
                  </a:cubicBezTo>
                  <a:cubicBezTo>
                    <a:pt x="2245" y="3077"/>
                    <a:pt x="2380" y="3176"/>
                    <a:pt x="2506" y="3294"/>
                  </a:cubicBezTo>
                  <a:cubicBezTo>
                    <a:pt x="2642" y="3393"/>
                    <a:pt x="2750" y="3528"/>
                    <a:pt x="2849" y="3663"/>
                  </a:cubicBezTo>
                  <a:cubicBezTo>
                    <a:pt x="3038" y="3934"/>
                    <a:pt x="3137" y="4267"/>
                    <a:pt x="3101" y="4592"/>
                  </a:cubicBezTo>
                  <a:cubicBezTo>
                    <a:pt x="3101" y="4628"/>
                    <a:pt x="3101" y="4655"/>
                    <a:pt x="3110" y="4682"/>
                  </a:cubicBezTo>
                  <a:cubicBezTo>
                    <a:pt x="3139" y="4767"/>
                    <a:pt x="3218" y="4819"/>
                    <a:pt x="3304" y="4819"/>
                  </a:cubicBezTo>
                  <a:cubicBezTo>
                    <a:pt x="3326" y="4819"/>
                    <a:pt x="3349" y="4816"/>
                    <a:pt x="3372" y="4808"/>
                  </a:cubicBezTo>
                  <a:cubicBezTo>
                    <a:pt x="3471" y="4772"/>
                    <a:pt x="3525" y="4655"/>
                    <a:pt x="3489" y="4547"/>
                  </a:cubicBezTo>
                  <a:cubicBezTo>
                    <a:pt x="3426" y="4366"/>
                    <a:pt x="3372" y="4186"/>
                    <a:pt x="3282" y="4024"/>
                  </a:cubicBezTo>
                  <a:cubicBezTo>
                    <a:pt x="3201" y="3853"/>
                    <a:pt x="3101" y="3699"/>
                    <a:pt x="2984" y="3555"/>
                  </a:cubicBezTo>
                  <a:cubicBezTo>
                    <a:pt x="2768" y="3276"/>
                    <a:pt x="2497" y="3032"/>
                    <a:pt x="2200" y="2834"/>
                  </a:cubicBezTo>
                  <a:cubicBezTo>
                    <a:pt x="1903" y="2645"/>
                    <a:pt x="1578" y="2482"/>
                    <a:pt x="1254" y="2338"/>
                  </a:cubicBezTo>
                  <a:cubicBezTo>
                    <a:pt x="1170" y="2301"/>
                    <a:pt x="1086" y="2267"/>
                    <a:pt x="1002" y="2233"/>
                  </a:cubicBezTo>
                  <a:lnTo>
                    <a:pt x="1002" y="2233"/>
                  </a:lnTo>
                  <a:lnTo>
                    <a:pt x="15600" y="406"/>
                  </a:lnTo>
                  <a:lnTo>
                    <a:pt x="15600" y="406"/>
                  </a:lnTo>
                  <a:lnTo>
                    <a:pt x="15613" y="508"/>
                  </a:lnTo>
                  <a:lnTo>
                    <a:pt x="15667" y="617"/>
                  </a:lnTo>
                  <a:cubicBezTo>
                    <a:pt x="15686" y="660"/>
                    <a:pt x="15726" y="687"/>
                    <a:pt x="15770" y="687"/>
                  </a:cubicBezTo>
                  <a:cubicBezTo>
                    <a:pt x="15790" y="687"/>
                    <a:pt x="15810" y="682"/>
                    <a:pt x="15829" y="671"/>
                  </a:cubicBezTo>
                  <a:cubicBezTo>
                    <a:pt x="16009" y="589"/>
                    <a:pt x="16199" y="553"/>
                    <a:pt x="16388" y="526"/>
                  </a:cubicBezTo>
                  <a:cubicBezTo>
                    <a:pt x="16483" y="517"/>
                    <a:pt x="16577" y="511"/>
                    <a:pt x="16673" y="511"/>
                  </a:cubicBezTo>
                  <a:cubicBezTo>
                    <a:pt x="16710" y="511"/>
                    <a:pt x="16747" y="512"/>
                    <a:pt x="16784" y="514"/>
                  </a:cubicBezTo>
                  <a:lnTo>
                    <a:pt x="16784" y="514"/>
                  </a:lnTo>
                  <a:cubicBezTo>
                    <a:pt x="16865" y="872"/>
                    <a:pt x="16927" y="1235"/>
                    <a:pt x="16983" y="1599"/>
                  </a:cubicBezTo>
                  <a:cubicBezTo>
                    <a:pt x="17037" y="2005"/>
                    <a:pt x="17109" y="2419"/>
                    <a:pt x="17064" y="2843"/>
                  </a:cubicBezTo>
                  <a:cubicBezTo>
                    <a:pt x="17055" y="2879"/>
                    <a:pt x="17064" y="2906"/>
                    <a:pt x="17073" y="2933"/>
                  </a:cubicBezTo>
                  <a:cubicBezTo>
                    <a:pt x="17100" y="3015"/>
                    <a:pt x="17175" y="3066"/>
                    <a:pt x="17252" y="3066"/>
                  </a:cubicBezTo>
                  <a:cubicBezTo>
                    <a:pt x="17277" y="3066"/>
                    <a:pt x="17301" y="3061"/>
                    <a:pt x="17325" y="3050"/>
                  </a:cubicBezTo>
                  <a:cubicBezTo>
                    <a:pt x="17433" y="3014"/>
                    <a:pt x="17488" y="2897"/>
                    <a:pt x="17442" y="2798"/>
                  </a:cubicBezTo>
                  <a:cubicBezTo>
                    <a:pt x="17298" y="2392"/>
                    <a:pt x="17262" y="1978"/>
                    <a:pt x="17217" y="1563"/>
                  </a:cubicBezTo>
                  <a:cubicBezTo>
                    <a:pt x="17172" y="1148"/>
                    <a:pt x="17145" y="734"/>
                    <a:pt x="17136" y="319"/>
                  </a:cubicBezTo>
                  <a:cubicBezTo>
                    <a:pt x="17136" y="220"/>
                    <a:pt x="17055" y="148"/>
                    <a:pt x="16965" y="148"/>
                  </a:cubicBezTo>
                  <a:lnTo>
                    <a:pt x="16920" y="148"/>
                  </a:lnTo>
                  <a:cubicBezTo>
                    <a:pt x="16739" y="229"/>
                    <a:pt x="16550" y="265"/>
                    <a:pt x="16361" y="292"/>
                  </a:cubicBezTo>
                  <a:cubicBezTo>
                    <a:pt x="16260" y="307"/>
                    <a:pt x="16158" y="316"/>
                    <a:pt x="16056" y="316"/>
                  </a:cubicBezTo>
                  <a:cubicBezTo>
                    <a:pt x="16031" y="316"/>
                    <a:pt x="16007" y="315"/>
                    <a:pt x="15983" y="314"/>
                  </a:cubicBezTo>
                  <a:lnTo>
                    <a:pt x="15983" y="314"/>
                  </a:lnTo>
                  <a:lnTo>
                    <a:pt x="15964" y="166"/>
                  </a:lnTo>
                  <a:cubicBezTo>
                    <a:pt x="15948" y="69"/>
                    <a:pt x="15874" y="1"/>
                    <a:pt x="157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0" name="Google Shape;3030;p69"/>
            <p:cNvSpPr/>
            <p:nvPr/>
          </p:nvSpPr>
          <p:spPr>
            <a:xfrm>
              <a:off x="9007776" y="3586979"/>
              <a:ext cx="90772" cy="141168"/>
            </a:xfrm>
            <a:custGeom>
              <a:rect b="b" l="l" r="r" t="t"/>
              <a:pathLst>
                <a:path extrusionOk="0" h="2902" w="1866">
                  <a:moveTo>
                    <a:pt x="1344" y="0"/>
                  </a:moveTo>
                  <a:cubicBezTo>
                    <a:pt x="1323" y="0"/>
                    <a:pt x="1301" y="4"/>
                    <a:pt x="1280" y="12"/>
                  </a:cubicBezTo>
                  <a:cubicBezTo>
                    <a:pt x="1172" y="48"/>
                    <a:pt x="1118" y="165"/>
                    <a:pt x="1163" y="264"/>
                  </a:cubicBezTo>
                  <a:cubicBezTo>
                    <a:pt x="1298" y="643"/>
                    <a:pt x="1334" y="1030"/>
                    <a:pt x="1379" y="1409"/>
                  </a:cubicBezTo>
                  <a:cubicBezTo>
                    <a:pt x="1397" y="1607"/>
                    <a:pt x="1415" y="1796"/>
                    <a:pt x="1424" y="1995"/>
                  </a:cubicBezTo>
                  <a:cubicBezTo>
                    <a:pt x="1438" y="2136"/>
                    <a:pt x="1446" y="2283"/>
                    <a:pt x="1450" y="2430"/>
                  </a:cubicBezTo>
                  <a:lnTo>
                    <a:pt x="1450" y="2430"/>
                  </a:lnTo>
                  <a:cubicBezTo>
                    <a:pt x="1414" y="2442"/>
                    <a:pt x="1379" y="2453"/>
                    <a:pt x="1343" y="2463"/>
                  </a:cubicBezTo>
                  <a:cubicBezTo>
                    <a:pt x="1244" y="2481"/>
                    <a:pt x="1154" y="2499"/>
                    <a:pt x="1055" y="2508"/>
                  </a:cubicBezTo>
                  <a:cubicBezTo>
                    <a:pt x="960" y="2517"/>
                    <a:pt x="865" y="2524"/>
                    <a:pt x="770" y="2524"/>
                  </a:cubicBezTo>
                  <a:cubicBezTo>
                    <a:pt x="738" y="2524"/>
                    <a:pt x="705" y="2523"/>
                    <a:pt x="673" y="2522"/>
                  </a:cubicBezTo>
                  <a:lnTo>
                    <a:pt x="673" y="2522"/>
                  </a:lnTo>
                  <a:cubicBezTo>
                    <a:pt x="626" y="2191"/>
                    <a:pt x="579" y="1854"/>
                    <a:pt x="532" y="1517"/>
                  </a:cubicBezTo>
                  <a:cubicBezTo>
                    <a:pt x="478" y="1138"/>
                    <a:pt x="433" y="751"/>
                    <a:pt x="406" y="363"/>
                  </a:cubicBezTo>
                  <a:cubicBezTo>
                    <a:pt x="406" y="354"/>
                    <a:pt x="406" y="345"/>
                    <a:pt x="406" y="345"/>
                  </a:cubicBezTo>
                  <a:cubicBezTo>
                    <a:pt x="390" y="248"/>
                    <a:pt x="308" y="180"/>
                    <a:pt x="214" y="180"/>
                  </a:cubicBezTo>
                  <a:cubicBezTo>
                    <a:pt x="203" y="180"/>
                    <a:pt x="192" y="181"/>
                    <a:pt x="180" y="183"/>
                  </a:cubicBezTo>
                  <a:cubicBezTo>
                    <a:pt x="72" y="201"/>
                    <a:pt x="0" y="300"/>
                    <a:pt x="27" y="408"/>
                  </a:cubicBezTo>
                  <a:cubicBezTo>
                    <a:pt x="90" y="796"/>
                    <a:pt x="144" y="1174"/>
                    <a:pt x="189" y="1562"/>
                  </a:cubicBezTo>
                  <a:cubicBezTo>
                    <a:pt x="234" y="1950"/>
                    <a:pt x="280" y="2337"/>
                    <a:pt x="316" y="2716"/>
                  </a:cubicBezTo>
                  <a:lnTo>
                    <a:pt x="316" y="2770"/>
                  </a:lnTo>
                  <a:cubicBezTo>
                    <a:pt x="316" y="2779"/>
                    <a:pt x="325" y="2797"/>
                    <a:pt x="334" y="2815"/>
                  </a:cubicBezTo>
                  <a:cubicBezTo>
                    <a:pt x="353" y="2868"/>
                    <a:pt x="407" y="2901"/>
                    <a:pt x="466" y="2901"/>
                  </a:cubicBezTo>
                  <a:cubicBezTo>
                    <a:pt x="488" y="2901"/>
                    <a:pt x="510" y="2897"/>
                    <a:pt x="532" y="2887"/>
                  </a:cubicBezTo>
                  <a:cubicBezTo>
                    <a:pt x="712" y="2806"/>
                    <a:pt x="902" y="2770"/>
                    <a:pt x="1091" y="2734"/>
                  </a:cubicBezTo>
                  <a:cubicBezTo>
                    <a:pt x="1181" y="2725"/>
                    <a:pt x="1280" y="2716"/>
                    <a:pt x="1370" y="2716"/>
                  </a:cubicBezTo>
                  <a:cubicBezTo>
                    <a:pt x="1469" y="2716"/>
                    <a:pt x="1569" y="2725"/>
                    <a:pt x="1668" y="2743"/>
                  </a:cubicBezTo>
                  <a:cubicBezTo>
                    <a:pt x="1677" y="2747"/>
                    <a:pt x="1688" y="2750"/>
                    <a:pt x="1700" y="2750"/>
                  </a:cubicBezTo>
                  <a:cubicBezTo>
                    <a:pt x="1713" y="2750"/>
                    <a:pt x="1726" y="2747"/>
                    <a:pt x="1740" y="2743"/>
                  </a:cubicBezTo>
                  <a:cubicBezTo>
                    <a:pt x="1812" y="2725"/>
                    <a:pt x="1866" y="2644"/>
                    <a:pt x="1839" y="2563"/>
                  </a:cubicBezTo>
                  <a:lnTo>
                    <a:pt x="1830" y="2526"/>
                  </a:lnTo>
                  <a:cubicBezTo>
                    <a:pt x="1785" y="2337"/>
                    <a:pt x="1749" y="2148"/>
                    <a:pt x="1713" y="1959"/>
                  </a:cubicBezTo>
                  <a:cubicBezTo>
                    <a:pt x="1677" y="1769"/>
                    <a:pt x="1641" y="1580"/>
                    <a:pt x="1614" y="1382"/>
                  </a:cubicBezTo>
                  <a:cubicBezTo>
                    <a:pt x="1560" y="1003"/>
                    <a:pt x="1505" y="616"/>
                    <a:pt x="1541" y="219"/>
                  </a:cubicBezTo>
                  <a:cubicBezTo>
                    <a:pt x="1551" y="192"/>
                    <a:pt x="1541" y="156"/>
                    <a:pt x="1532" y="129"/>
                  </a:cubicBezTo>
                  <a:cubicBezTo>
                    <a:pt x="1504" y="51"/>
                    <a:pt x="1425" y="0"/>
                    <a:pt x="13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1" name="Google Shape;3031;p69"/>
            <p:cNvSpPr/>
            <p:nvPr/>
          </p:nvSpPr>
          <p:spPr>
            <a:xfrm>
              <a:off x="9050291" y="3487988"/>
              <a:ext cx="305685" cy="86102"/>
            </a:xfrm>
            <a:custGeom>
              <a:rect b="b" l="l" r="r" t="t"/>
              <a:pathLst>
                <a:path extrusionOk="0" h="1770" w="6284">
                  <a:moveTo>
                    <a:pt x="208" y="0"/>
                  </a:moveTo>
                  <a:cubicBezTo>
                    <a:pt x="100" y="0"/>
                    <a:pt x="9" y="82"/>
                    <a:pt x="0" y="190"/>
                  </a:cubicBezTo>
                  <a:cubicBezTo>
                    <a:pt x="0" y="298"/>
                    <a:pt x="82" y="388"/>
                    <a:pt x="190" y="388"/>
                  </a:cubicBezTo>
                  <a:cubicBezTo>
                    <a:pt x="1172" y="442"/>
                    <a:pt x="2137" y="613"/>
                    <a:pt x="3101" y="767"/>
                  </a:cubicBezTo>
                  <a:cubicBezTo>
                    <a:pt x="3588" y="848"/>
                    <a:pt x="4066" y="938"/>
                    <a:pt x="4552" y="1019"/>
                  </a:cubicBezTo>
                  <a:cubicBezTo>
                    <a:pt x="4982" y="1100"/>
                    <a:pt x="5412" y="1189"/>
                    <a:pt x="5849" y="1278"/>
                  </a:cubicBezTo>
                  <a:lnTo>
                    <a:pt x="5849" y="1278"/>
                  </a:lnTo>
                  <a:lnTo>
                    <a:pt x="5887" y="1605"/>
                  </a:lnTo>
                  <a:cubicBezTo>
                    <a:pt x="5903" y="1695"/>
                    <a:pt x="5978" y="1770"/>
                    <a:pt x="6073" y="1770"/>
                  </a:cubicBezTo>
                  <a:cubicBezTo>
                    <a:pt x="6083" y="1770"/>
                    <a:pt x="6093" y="1769"/>
                    <a:pt x="6103" y="1767"/>
                  </a:cubicBezTo>
                  <a:cubicBezTo>
                    <a:pt x="6211" y="1758"/>
                    <a:pt x="6283" y="1659"/>
                    <a:pt x="6274" y="1551"/>
                  </a:cubicBezTo>
                  <a:lnTo>
                    <a:pt x="6211" y="1091"/>
                  </a:lnTo>
                  <a:lnTo>
                    <a:pt x="6211" y="1082"/>
                  </a:lnTo>
                  <a:cubicBezTo>
                    <a:pt x="6202" y="1001"/>
                    <a:pt x="6139" y="929"/>
                    <a:pt x="6049" y="920"/>
                  </a:cubicBezTo>
                  <a:cubicBezTo>
                    <a:pt x="5562" y="875"/>
                    <a:pt x="5075" y="812"/>
                    <a:pt x="4589" y="749"/>
                  </a:cubicBezTo>
                  <a:cubicBezTo>
                    <a:pt x="4111" y="685"/>
                    <a:pt x="3624" y="622"/>
                    <a:pt x="3137" y="550"/>
                  </a:cubicBezTo>
                  <a:cubicBezTo>
                    <a:pt x="2173" y="397"/>
                    <a:pt x="1199" y="262"/>
                    <a:pt x="244" y="9"/>
                  </a:cubicBezTo>
                  <a:cubicBezTo>
                    <a:pt x="235" y="0"/>
                    <a:pt x="217" y="0"/>
                    <a:pt x="2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2" name="Google Shape;3032;p69"/>
            <p:cNvSpPr/>
            <p:nvPr/>
          </p:nvSpPr>
          <p:spPr>
            <a:xfrm>
              <a:off x="9073980" y="3552587"/>
              <a:ext cx="283308" cy="148610"/>
            </a:xfrm>
            <a:custGeom>
              <a:rect b="b" l="l" r="r" t="t"/>
              <a:pathLst>
                <a:path extrusionOk="0" h="3055" w="5824">
                  <a:moveTo>
                    <a:pt x="5588" y="1"/>
                  </a:moveTo>
                  <a:cubicBezTo>
                    <a:pt x="5570" y="1"/>
                    <a:pt x="5553" y="3"/>
                    <a:pt x="5535" y="6"/>
                  </a:cubicBezTo>
                  <a:cubicBezTo>
                    <a:pt x="5418" y="34"/>
                    <a:pt x="5336" y="160"/>
                    <a:pt x="5373" y="277"/>
                  </a:cubicBezTo>
                  <a:lnTo>
                    <a:pt x="5406" y="415"/>
                  </a:lnTo>
                  <a:lnTo>
                    <a:pt x="5406" y="415"/>
                  </a:lnTo>
                  <a:cubicBezTo>
                    <a:pt x="5013" y="613"/>
                    <a:pt x="4620" y="805"/>
                    <a:pt x="4228" y="989"/>
                  </a:cubicBezTo>
                  <a:cubicBezTo>
                    <a:pt x="3786" y="1196"/>
                    <a:pt x="3335" y="1395"/>
                    <a:pt x="2885" y="1584"/>
                  </a:cubicBezTo>
                  <a:cubicBezTo>
                    <a:pt x="2434" y="1773"/>
                    <a:pt x="1983" y="1972"/>
                    <a:pt x="1524" y="2152"/>
                  </a:cubicBezTo>
                  <a:cubicBezTo>
                    <a:pt x="1073" y="2332"/>
                    <a:pt x="613" y="2512"/>
                    <a:pt x="153" y="2675"/>
                  </a:cubicBezTo>
                  <a:cubicBezTo>
                    <a:pt x="144" y="2684"/>
                    <a:pt x="135" y="2684"/>
                    <a:pt x="126" y="2684"/>
                  </a:cubicBezTo>
                  <a:cubicBezTo>
                    <a:pt x="36" y="2738"/>
                    <a:pt x="0" y="2855"/>
                    <a:pt x="45" y="2945"/>
                  </a:cubicBezTo>
                  <a:cubicBezTo>
                    <a:pt x="77" y="3016"/>
                    <a:pt x="146" y="3054"/>
                    <a:pt x="219" y="3054"/>
                  </a:cubicBezTo>
                  <a:cubicBezTo>
                    <a:pt x="248" y="3054"/>
                    <a:pt x="278" y="3048"/>
                    <a:pt x="307" y="3035"/>
                  </a:cubicBezTo>
                  <a:cubicBezTo>
                    <a:pt x="748" y="2810"/>
                    <a:pt x="1190" y="2602"/>
                    <a:pt x="1632" y="2395"/>
                  </a:cubicBezTo>
                  <a:cubicBezTo>
                    <a:pt x="2073" y="2188"/>
                    <a:pt x="2524" y="1990"/>
                    <a:pt x="2975" y="1791"/>
                  </a:cubicBezTo>
                  <a:cubicBezTo>
                    <a:pt x="3416" y="1593"/>
                    <a:pt x="3876" y="1404"/>
                    <a:pt x="4327" y="1214"/>
                  </a:cubicBezTo>
                  <a:cubicBezTo>
                    <a:pt x="4778" y="1034"/>
                    <a:pt x="5237" y="854"/>
                    <a:pt x="5706" y="701"/>
                  </a:cubicBezTo>
                  <a:cubicBezTo>
                    <a:pt x="5769" y="674"/>
                    <a:pt x="5823" y="610"/>
                    <a:pt x="5823" y="529"/>
                  </a:cubicBezTo>
                  <a:lnTo>
                    <a:pt x="5823" y="493"/>
                  </a:lnTo>
                  <a:lnTo>
                    <a:pt x="5814" y="223"/>
                  </a:lnTo>
                  <a:cubicBezTo>
                    <a:pt x="5814" y="205"/>
                    <a:pt x="5814" y="187"/>
                    <a:pt x="5805" y="169"/>
                  </a:cubicBezTo>
                  <a:cubicBezTo>
                    <a:pt x="5782" y="68"/>
                    <a:pt x="5692" y="1"/>
                    <a:pt x="55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3" name="Google Shape;3033;p69"/>
            <p:cNvSpPr/>
            <p:nvPr/>
          </p:nvSpPr>
          <p:spPr>
            <a:xfrm>
              <a:off x="7051300" y="3556236"/>
              <a:ext cx="1992937" cy="418201"/>
            </a:xfrm>
            <a:custGeom>
              <a:rect b="b" l="l" r="r" t="t"/>
              <a:pathLst>
                <a:path extrusionOk="0" h="8597" w="40969">
                  <a:moveTo>
                    <a:pt x="24542" y="1"/>
                  </a:moveTo>
                  <a:cubicBezTo>
                    <a:pt x="24531" y="1"/>
                    <a:pt x="24520" y="2"/>
                    <a:pt x="24509" y="4"/>
                  </a:cubicBezTo>
                  <a:lnTo>
                    <a:pt x="18812" y="761"/>
                  </a:lnTo>
                  <a:lnTo>
                    <a:pt x="15964" y="1130"/>
                  </a:lnTo>
                  <a:lnTo>
                    <a:pt x="13115" y="1491"/>
                  </a:lnTo>
                  <a:cubicBezTo>
                    <a:pt x="11213" y="1734"/>
                    <a:pt x="9311" y="1978"/>
                    <a:pt x="7409" y="2203"/>
                  </a:cubicBezTo>
                  <a:cubicBezTo>
                    <a:pt x="5508" y="2437"/>
                    <a:pt x="3606" y="2654"/>
                    <a:pt x="1695" y="2861"/>
                  </a:cubicBezTo>
                  <a:cubicBezTo>
                    <a:pt x="1586" y="2870"/>
                    <a:pt x="1514" y="2969"/>
                    <a:pt x="1532" y="3068"/>
                  </a:cubicBezTo>
                  <a:lnTo>
                    <a:pt x="1532" y="3077"/>
                  </a:lnTo>
                  <a:lnTo>
                    <a:pt x="1544" y="3172"/>
                  </a:lnTo>
                  <a:lnTo>
                    <a:pt x="1544" y="3172"/>
                  </a:lnTo>
                  <a:lnTo>
                    <a:pt x="171" y="3339"/>
                  </a:lnTo>
                  <a:cubicBezTo>
                    <a:pt x="72" y="3357"/>
                    <a:pt x="0" y="3438"/>
                    <a:pt x="9" y="3537"/>
                  </a:cubicBezTo>
                  <a:lnTo>
                    <a:pt x="9" y="3555"/>
                  </a:lnTo>
                  <a:cubicBezTo>
                    <a:pt x="36" y="4366"/>
                    <a:pt x="117" y="5169"/>
                    <a:pt x="216" y="5962"/>
                  </a:cubicBezTo>
                  <a:cubicBezTo>
                    <a:pt x="316" y="6764"/>
                    <a:pt x="433" y="7557"/>
                    <a:pt x="604" y="8350"/>
                  </a:cubicBezTo>
                  <a:lnTo>
                    <a:pt x="613" y="8368"/>
                  </a:lnTo>
                  <a:cubicBezTo>
                    <a:pt x="630" y="8461"/>
                    <a:pt x="710" y="8523"/>
                    <a:pt x="802" y="8523"/>
                  </a:cubicBezTo>
                  <a:cubicBezTo>
                    <a:pt x="808" y="8523"/>
                    <a:pt x="814" y="8522"/>
                    <a:pt x="820" y="8522"/>
                  </a:cubicBezTo>
                  <a:lnTo>
                    <a:pt x="2189" y="8348"/>
                  </a:lnTo>
                  <a:lnTo>
                    <a:pt x="2189" y="8348"/>
                  </a:lnTo>
                  <a:lnTo>
                    <a:pt x="2199" y="8423"/>
                  </a:lnTo>
                  <a:lnTo>
                    <a:pt x="2199" y="8432"/>
                  </a:lnTo>
                  <a:lnTo>
                    <a:pt x="2199" y="8441"/>
                  </a:lnTo>
                  <a:cubicBezTo>
                    <a:pt x="2216" y="8529"/>
                    <a:pt x="2297" y="8597"/>
                    <a:pt x="2385" y="8597"/>
                  </a:cubicBezTo>
                  <a:cubicBezTo>
                    <a:pt x="2395" y="8597"/>
                    <a:pt x="2405" y="8596"/>
                    <a:pt x="2416" y="8594"/>
                  </a:cubicBezTo>
                  <a:cubicBezTo>
                    <a:pt x="5598" y="8089"/>
                    <a:pt x="8798" y="7701"/>
                    <a:pt x="11998" y="7305"/>
                  </a:cubicBezTo>
                  <a:lnTo>
                    <a:pt x="21588" y="6124"/>
                  </a:lnTo>
                  <a:lnTo>
                    <a:pt x="31188" y="4943"/>
                  </a:lnTo>
                  <a:lnTo>
                    <a:pt x="40779" y="3789"/>
                  </a:lnTo>
                  <a:lnTo>
                    <a:pt x="40788" y="3789"/>
                  </a:lnTo>
                  <a:cubicBezTo>
                    <a:pt x="40887" y="3780"/>
                    <a:pt x="40968" y="3681"/>
                    <a:pt x="40950" y="3573"/>
                  </a:cubicBezTo>
                  <a:lnTo>
                    <a:pt x="40914" y="3303"/>
                  </a:lnTo>
                  <a:cubicBezTo>
                    <a:pt x="40906" y="3201"/>
                    <a:pt x="40817" y="3131"/>
                    <a:pt x="40716" y="3131"/>
                  </a:cubicBezTo>
                  <a:cubicBezTo>
                    <a:pt x="40710" y="3131"/>
                    <a:pt x="40704" y="3131"/>
                    <a:pt x="40698" y="3131"/>
                  </a:cubicBezTo>
                  <a:cubicBezTo>
                    <a:pt x="40599" y="3149"/>
                    <a:pt x="40518" y="3249"/>
                    <a:pt x="40536" y="3348"/>
                  </a:cubicBezTo>
                  <a:lnTo>
                    <a:pt x="40544" y="3427"/>
                  </a:lnTo>
                  <a:lnTo>
                    <a:pt x="40544" y="3427"/>
                  </a:lnTo>
                  <a:lnTo>
                    <a:pt x="31152" y="4655"/>
                  </a:lnTo>
                  <a:lnTo>
                    <a:pt x="21561" y="5872"/>
                  </a:lnTo>
                  <a:lnTo>
                    <a:pt x="11971" y="7098"/>
                  </a:lnTo>
                  <a:cubicBezTo>
                    <a:pt x="8834" y="7495"/>
                    <a:pt x="5706" y="7893"/>
                    <a:pt x="2562" y="8188"/>
                  </a:cubicBezTo>
                  <a:lnTo>
                    <a:pt x="2562" y="8188"/>
                  </a:lnTo>
                  <a:lnTo>
                    <a:pt x="2551" y="8107"/>
                  </a:lnTo>
                  <a:cubicBezTo>
                    <a:pt x="2534" y="8005"/>
                    <a:pt x="2453" y="7935"/>
                    <a:pt x="2353" y="7935"/>
                  </a:cubicBezTo>
                  <a:cubicBezTo>
                    <a:pt x="2347" y="7935"/>
                    <a:pt x="2341" y="7935"/>
                    <a:pt x="2335" y="7936"/>
                  </a:cubicBezTo>
                  <a:lnTo>
                    <a:pt x="984" y="8108"/>
                  </a:lnTo>
                  <a:lnTo>
                    <a:pt x="984" y="8108"/>
                  </a:lnTo>
                  <a:cubicBezTo>
                    <a:pt x="950" y="7364"/>
                    <a:pt x="866" y="6627"/>
                    <a:pt x="775" y="5899"/>
                  </a:cubicBezTo>
                  <a:cubicBezTo>
                    <a:pt x="684" y="5161"/>
                    <a:pt x="578" y="4430"/>
                    <a:pt x="428" y="3701"/>
                  </a:cubicBezTo>
                  <a:lnTo>
                    <a:pt x="428" y="3701"/>
                  </a:lnTo>
                  <a:lnTo>
                    <a:pt x="1785" y="3528"/>
                  </a:lnTo>
                  <a:cubicBezTo>
                    <a:pt x="1884" y="3519"/>
                    <a:pt x="1965" y="3420"/>
                    <a:pt x="1947" y="3312"/>
                  </a:cubicBezTo>
                  <a:lnTo>
                    <a:pt x="1935" y="3213"/>
                  </a:lnTo>
                  <a:lnTo>
                    <a:pt x="1935" y="3213"/>
                  </a:lnTo>
                  <a:cubicBezTo>
                    <a:pt x="3766" y="2952"/>
                    <a:pt x="5606" y="2700"/>
                    <a:pt x="7437" y="2464"/>
                  </a:cubicBezTo>
                  <a:cubicBezTo>
                    <a:pt x="9338" y="2221"/>
                    <a:pt x="11240" y="1987"/>
                    <a:pt x="13142" y="1752"/>
                  </a:cubicBezTo>
                  <a:lnTo>
                    <a:pt x="16000" y="1401"/>
                  </a:lnTo>
                  <a:lnTo>
                    <a:pt x="18848" y="1058"/>
                  </a:lnTo>
                  <a:lnTo>
                    <a:pt x="24554" y="382"/>
                  </a:lnTo>
                  <a:lnTo>
                    <a:pt x="24563" y="382"/>
                  </a:lnTo>
                  <a:cubicBezTo>
                    <a:pt x="24671" y="373"/>
                    <a:pt x="24743" y="274"/>
                    <a:pt x="24725" y="166"/>
                  </a:cubicBezTo>
                  <a:cubicBezTo>
                    <a:pt x="24717" y="69"/>
                    <a:pt x="24637" y="1"/>
                    <a:pt x="245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4" name="Google Shape;3034;p69"/>
            <p:cNvSpPr/>
            <p:nvPr/>
          </p:nvSpPr>
          <p:spPr>
            <a:xfrm>
              <a:off x="7753724" y="3601377"/>
              <a:ext cx="138152" cy="171960"/>
            </a:xfrm>
            <a:custGeom>
              <a:rect b="b" l="l" r="r" t="t"/>
              <a:pathLst>
                <a:path extrusionOk="0" h="3535" w="2840">
                  <a:moveTo>
                    <a:pt x="2624" y="1"/>
                  </a:moveTo>
                  <a:cubicBezTo>
                    <a:pt x="2587" y="1"/>
                    <a:pt x="2549" y="11"/>
                    <a:pt x="2515" y="31"/>
                  </a:cubicBezTo>
                  <a:lnTo>
                    <a:pt x="2065" y="329"/>
                  </a:lnTo>
                  <a:cubicBezTo>
                    <a:pt x="1920" y="428"/>
                    <a:pt x="1767" y="509"/>
                    <a:pt x="1623" y="626"/>
                  </a:cubicBezTo>
                  <a:cubicBezTo>
                    <a:pt x="1343" y="842"/>
                    <a:pt x="1064" y="1068"/>
                    <a:pt x="821" y="1338"/>
                  </a:cubicBezTo>
                  <a:cubicBezTo>
                    <a:pt x="577" y="1599"/>
                    <a:pt x="370" y="1897"/>
                    <a:pt x="217" y="2239"/>
                  </a:cubicBezTo>
                  <a:cubicBezTo>
                    <a:pt x="63" y="2582"/>
                    <a:pt x="0" y="2961"/>
                    <a:pt x="27" y="3339"/>
                  </a:cubicBezTo>
                  <a:lnTo>
                    <a:pt x="27" y="3348"/>
                  </a:lnTo>
                  <a:cubicBezTo>
                    <a:pt x="27" y="3357"/>
                    <a:pt x="27" y="3375"/>
                    <a:pt x="27" y="3384"/>
                  </a:cubicBezTo>
                  <a:cubicBezTo>
                    <a:pt x="51" y="3469"/>
                    <a:pt x="133" y="3534"/>
                    <a:pt x="224" y="3534"/>
                  </a:cubicBezTo>
                  <a:cubicBezTo>
                    <a:pt x="240" y="3534"/>
                    <a:pt x="255" y="3532"/>
                    <a:pt x="271" y="3528"/>
                  </a:cubicBezTo>
                  <a:cubicBezTo>
                    <a:pt x="370" y="3501"/>
                    <a:pt x="433" y="3393"/>
                    <a:pt x="415" y="3294"/>
                  </a:cubicBezTo>
                  <a:cubicBezTo>
                    <a:pt x="334" y="2979"/>
                    <a:pt x="361" y="2654"/>
                    <a:pt x="478" y="2348"/>
                  </a:cubicBezTo>
                  <a:cubicBezTo>
                    <a:pt x="595" y="2041"/>
                    <a:pt x="794" y="1762"/>
                    <a:pt x="1019" y="1518"/>
                  </a:cubicBezTo>
                  <a:cubicBezTo>
                    <a:pt x="1253" y="1275"/>
                    <a:pt x="1524" y="1059"/>
                    <a:pt x="1803" y="878"/>
                  </a:cubicBezTo>
                  <a:lnTo>
                    <a:pt x="1911" y="806"/>
                  </a:lnTo>
                  <a:lnTo>
                    <a:pt x="2019" y="743"/>
                  </a:lnTo>
                  <a:cubicBezTo>
                    <a:pt x="2092" y="698"/>
                    <a:pt x="2173" y="653"/>
                    <a:pt x="2245" y="617"/>
                  </a:cubicBezTo>
                  <a:cubicBezTo>
                    <a:pt x="2398" y="536"/>
                    <a:pt x="2542" y="455"/>
                    <a:pt x="2695" y="374"/>
                  </a:cubicBezTo>
                  <a:lnTo>
                    <a:pt x="2714" y="365"/>
                  </a:lnTo>
                  <a:cubicBezTo>
                    <a:pt x="2714" y="365"/>
                    <a:pt x="2723" y="365"/>
                    <a:pt x="2732" y="356"/>
                  </a:cubicBezTo>
                  <a:cubicBezTo>
                    <a:pt x="2822" y="301"/>
                    <a:pt x="2840" y="175"/>
                    <a:pt x="2786" y="85"/>
                  </a:cubicBezTo>
                  <a:cubicBezTo>
                    <a:pt x="2746" y="29"/>
                    <a:pt x="2686" y="1"/>
                    <a:pt x="26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5" name="Google Shape;3035;p69"/>
            <p:cNvSpPr/>
            <p:nvPr/>
          </p:nvSpPr>
          <p:spPr>
            <a:xfrm>
              <a:off x="8276797" y="3673322"/>
              <a:ext cx="127207" cy="161161"/>
            </a:xfrm>
            <a:custGeom>
              <a:rect b="b" l="l" r="r" t="t"/>
              <a:pathLst>
                <a:path extrusionOk="0" h="3313" w="2615">
                  <a:moveTo>
                    <a:pt x="2417" y="0"/>
                  </a:moveTo>
                  <a:cubicBezTo>
                    <a:pt x="2405" y="0"/>
                    <a:pt x="2393" y="1"/>
                    <a:pt x="2381" y="3"/>
                  </a:cubicBezTo>
                  <a:cubicBezTo>
                    <a:pt x="2272" y="30"/>
                    <a:pt x="2209" y="129"/>
                    <a:pt x="2227" y="238"/>
                  </a:cubicBezTo>
                  <a:cubicBezTo>
                    <a:pt x="2254" y="382"/>
                    <a:pt x="2272" y="526"/>
                    <a:pt x="2254" y="670"/>
                  </a:cubicBezTo>
                  <a:cubicBezTo>
                    <a:pt x="2245" y="815"/>
                    <a:pt x="2218" y="968"/>
                    <a:pt x="2155" y="1103"/>
                  </a:cubicBezTo>
                  <a:cubicBezTo>
                    <a:pt x="2056" y="1382"/>
                    <a:pt x="1876" y="1644"/>
                    <a:pt x="1668" y="1869"/>
                  </a:cubicBezTo>
                  <a:cubicBezTo>
                    <a:pt x="1461" y="2104"/>
                    <a:pt x="1218" y="2302"/>
                    <a:pt x="965" y="2473"/>
                  </a:cubicBezTo>
                  <a:cubicBezTo>
                    <a:pt x="830" y="2563"/>
                    <a:pt x="704" y="2653"/>
                    <a:pt x="569" y="2735"/>
                  </a:cubicBezTo>
                  <a:cubicBezTo>
                    <a:pt x="434" y="2807"/>
                    <a:pt x="298" y="2879"/>
                    <a:pt x="154" y="2942"/>
                  </a:cubicBezTo>
                  <a:cubicBezTo>
                    <a:pt x="145" y="2942"/>
                    <a:pt x="136" y="2951"/>
                    <a:pt x="127" y="2951"/>
                  </a:cubicBezTo>
                  <a:cubicBezTo>
                    <a:pt x="28" y="3005"/>
                    <a:pt x="1" y="3131"/>
                    <a:pt x="64" y="3221"/>
                  </a:cubicBezTo>
                  <a:cubicBezTo>
                    <a:pt x="99" y="3280"/>
                    <a:pt x="162" y="3312"/>
                    <a:pt x="226" y="3312"/>
                  </a:cubicBezTo>
                  <a:cubicBezTo>
                    <a:pt x="260" y="3312"/>
                    <a:pt x="294" y="3303"/>
                    <a:pt x="325" y="3284"/>
                  </a:cubicBezTo>
                  <a:lnTo>
                    <a:pt x="334" y="3284"/>
                  </a:lnTo>
                  <a:cubicBezTo>
                    <a:pt x="614" y="3104"/>
                    <a:pt x="875" y="2906"/>
                    <a:pt x="1128" y="2707"/>
                  </a:cubicBezTo>
                  <a:cubicBezTo>
                    <a:pt x="1389" y="2500"/>
                    <a:pt x="1632" y="2284"/>
                    <a:pt x="1849" y="2031"/>
                  </a:cubicBezTo>
                  <a:cubicBezTo>
                    <a:pt x="2065" y="1788"/>
                    <a:pt x="2263" y="1518"/>
                    <a:pt x="2399" y="1202"/>
                  </a:cubicBezTo>
                  <a:cubicBezTo>
                    <a:pt x="2543" y="896"/>
                    <a:pt x="2615" y="553"/>
                    <a:pt x="2615" y="193"/>
                  </a:cubicBezTo>
                  <a:cubicBezTo>
                    <a:pt x="2615" y="184"/>
                    <a:pt x="2615" y="166"/>
                    <a:pt x="2615" y="157"/>
                  </a:cubicBezTo>
                  <a:cubicBezTo>
                    <a:pt x="2591" y="61"/>
                    <a:pt x="2510" y="0"/>
                    <a:pt x="24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6" name="Google Shape;3036;p69"/>
            <p:cNvSpPr/>
            <p:nvPr/>
          </p:nvSpPr>
          <p:spPr>
            <a:xfrm>
              <a:off x="7126261" y="3708687"/>
              <a:ext cx="37311" cy="143746"/>
            </a:xfrm>
            <a:custGeom>
              <a:rect b="b" l="l" r="r" t="t"/>
              <a:pathLst>
                <a:path extrusionOk="0" h="2955" w="767">
                  <a:moveTo>
                    <a:pt x="226" y="1"/>
                  </a:moveTo>
                  <a:cubicBezTo>
                    <a:pt x="211" y="1"/>
                    <a:pt x="196" y="3"/>
                    <a:pt x="181" y="6"/>
                  </a:cubicBezTo>
                  <a:cubicBezTo>
                    <a:pt x="73" y="24"/>
                    <a:pt x="0" y="124"/>
                    <a:pt x="27" y="232"/>
                  </a:cubicBezTo>
                  <a:cubicBezTo>
                    <a:pt x="100" y="637"/>
                    <a:pt x="163" y="1052"/>
                    <a:pt x="217" y="1467"/>
                  </a:cubicBezTo>
                  <a:lnTo>
                    <a:pt x="307" y="2089"/>
                  </a:lnTo>
                  <a:cubicBezTo>
                    <a:pt x="325" y="2296"/>
                    <a:pt x="379" y="2494"/>
                    <a:pt x="334" y="2711"/>
                  </a:cubicBezTo>
                  <a:cubicBezTo>
                    <a:pt x="325" y="2756"/>
                    <a:pt x="334" y="2801"/>
                    <a:pt x="352" y="2837"/>
                  </a:cubicBezTo>
                  <a:cubicBezTo>
                    <a:pt x="384" y="2914"/>
                    <a:pt x="458" y="2955"/>
                    <a:pt x="534" y="2955"/>
                  </a:cubicBezTo>
                  <a:cubicBezTo>
                    <a:pt x="564" y="2955"/>
                    <a:pt x="594" y="2949"/>
                    <a:pt x="622" y="2936"/>
                  </a:cubicBezTo>
                  <a:cubicBezTo>
                    <a:pt x="722" y="2891"/>
                    <a:pt x="767" y="2765"/>
                    <a:pt x="722" y="2666"/>
                  </a:cubicBezTo>
                  <a:cubicBezTo>
                    <a:pt x="622" y="2467"/>
                    <a:pt x="622" y="2251"/>
                    <a:pt x="595" y="2053"/>
                  </a:cubicBezTo>
                  <a:lnTo>
                    <a:pt x="523" y="1431"/>
                  </a:lnTo>
                  <a:cubicBezTo>
                    <a:pt x="478" y="1016"/>
                    <a:pt x="433" y="601"/>
                    <a:pt x="406" y="178"/>
                  </a:cubicBezTo>
                  <a:cubicBezTo>
                    <a:pt x="406" y="178"/>
                    <a:pt x="406" y="169"/>
                    <a:pt x="406" y="160"/>
                  </a:cubicBezTo>
                  <a:cubicBezTo>
                    <a:pt x="391" y="67"/>
                    <a:pt x="316" y="1"/>
                    <a:pt x="2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7" name="Google Shape;3037;p69"/>
            <p:cNvSpPr/>
            <p:nvPr/>
          </p:nvSpPr>
          <p:spPr>
            <a:xfrm>
              <a:off x="7753724" y="3752661"/>
              <a:ext cx="159215" cy="130125"/>
            </a:xfrm>
            <a:custGeom>
              <a:rect b="b" l="l" r="r" t="t"/>
              <a:pathLst>
                <a:path extrusionOk="0" h="2675" w="3273">
                  <a:moveTo>
                    <a:pt x="215" y="1"/>
                  </a:moveTo>
                  <a:cubicBezTo>
                    <a:pt x="203" y="1"/>
                    <a:pt x="192" y="2"/>
                    <a:pt x="181" y="4"/>
                  </a:cubicBezTo>
                  <a:cubicBezTo>
                    <a:pt x="72" y="31"/>
                    <a:pt x="0" y="130"/>
                    <a:pt x="27" y="238"/>
                  </a:cubicBezTo>
                  <a:cubicBezTo>
                    <a:pt x="99" y="581"/>
                    <a:pt x="253" y="905"/>
                    <a:pt x="460" y="1176"/>
                  </a:cubicBezTo>
                  <a:cubicBezTo>
                    <a:pt x="676" y="1446"/>
                    <a:pt x="938" y="1662"/>
                    <a:pt x="1208" y="1843"/>
                  </a:cubicBezTo>
                  <a:cubicBezTo>
                    <a:pt x="1488" y="2023"/>
                    <a:pt x="1776" y="2176"/>
                    <a:pt x="2083" y="2302"/>
                  </a:cubicBezTo>
                  <a:cubicBezTo>
                    <a:pt x="2371" y="2438"/>
                    <a:pt x="2677" y="2564"/>
                    <a:pt x="3002" y="2663"/>
                  </a:cubicBezTo>
                  <a:cubicBezTo>
                    <a:pt x="3011" y="2663"/>
                    <a:pt x="3020" y="2672"/>
                    <a:pt x="3029" y="2672"/>
                  </a:cubicBezTo>
                  <a:cubicBezTo>
                    <a:pt x="3039" y="2674"/>
                    <a:pt x="3049" y="2674"/>
                    <a:pt x="3059" y="2674"/>
                  </a:cubicBezTo>
                  <a:cubicBezTo>
                    <a:pt x="3155" y="2674"/>
                    <a:pt x="3238" y="2599"/>
                    <a:pt x="3254" y="2510"/>
                  </a:cubicBezTo>
                  <a:cubicBezTo>
                    <a:pt x="3272" y="2402"/>
                    <a:pt x="3191" y="2302"/>
                    <a:pt x="3092" y="2284"/>
                  </a:cubicBezTo>
                  <a:cubicBezTo>
                    <a:pt x="2939" y="2266"/>
                    <a:pt x="2786" y="2230"/>
                    <a:pt x="2641" y="2185"/>
                  </a:cubicBezTo>
                  <a:cubicBezTo>
                    <a:pt x="2488" y="2140"/>
                    <a:pt x="2335" y="2086"/>
                    <a:pt x="2191" y="2032"/>
                  </a:cubicBezTo>
                  <a:cubicBezTo>
                    <a:pt x="1902" y="1915"/>
                    <a:pt x="1623" y="1789"/>
                    <a:pt x="1361" y="1608"/>
                  </a:cubicBezTo>
                  <a:cubicBezTo>
                    <a:pt x="1118" y="1437"/>
                    <a:pt x="875" y="1239"/>
                    <a:pt x="712" y="986"/>
                  </a:cubicBezTo>
                  <a:cubicBezTo>
                    <a:pt x="622" y="869"/>
                    <a:pt x="559" y="734"/>
                    <a:pt x="505" y="599"/>
                  </a:cubicBezTo>
                  <a:cubicBezTo>
                    <a:pt x="451" y="464"/>
                    <a:pt x="424" y="319"/>
                    <a:pt x="415" y="175"/>
                  </a:cubicBezTo>
                  <a:lnTo>
                    <a:pt x="406" y="175"/>
                  </a:lnTo>
                  <a:cubicBezTo>
                    <a:pt x="406" y="166"/>
                    <a:pt x="406" y="166"/>
                    <a:pt x="406" y="157"/>
                  </a:cubicBezTo>
                  <a:cubicBezTo>
                    <a:pt x="390" y="61"/>
                    <a:pt x="303" y="1"/>
                    <a:pt x="2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8" name="Google Shape;3038;p69"/>
            <p:cNvSpPr/>
            <p:nvPr/>
          </p:nvSpPr>
          <p:spPr>
            <a:xfrm>
              <a:off x="7140708" y="3828157"/>
              <a:ext cx="36046" cy="134163"/>
            </a:xfrm>
            <a:custGeom>
              <a:rect b="b" l="l" r="r" t="t"/>
              <a:pathLst>
                <a:path extrusionOk="0" h="2758" w="741">
                  <a:moveTo>
                    <a:pt x="230" y="0"/>
                  </a:moveTo>
                  <a:cubicBezTo>
                    <a:pt x="208" y="0"/>
                    <a:pt x="186" y="4"/>
                    <a:pt x="163" y="11"/>
                  </a:cubicBezTo>
                  <a:cubicBezTo>
                    <a:pt x="64" y="38"/>
                    <a:pt x="1" y="155"/>
                    <a:pt x="37" y="255"/>
                  </a:cubicBezTo>
                  <a:cubicBezTo>
                    <a:pt x="163" y="633"/>
                    <a:pt x="208" y="1021"/>
                    <a:pt x="253" y="1399"/>
                  </a:cubicBezTo>
                  <a:cubicBezTo>
                    <a:pt x="289" y="1787"/>
                    <a:pt x="325" y="2175"/>
                    <a:pt x="325" y="2562"/>
                  </a:cubicBezTo>
                  <a:cubicBezTo>
                    <a:pt x="325" y="2580"/>
                    <a:pt x="325" y="2598"/>
                    <a:pt x="334" y="2607"/>
                  </a:cubicBezTo>
                  <a:cubicBezTo>
                    <a:pt x="357" y="2698"/>
                    <a:pt x="431" y="2758"/>
                    <a:pt x="519" y="2758"/>
                  </a:cubicBezTo>
                  <a:cubicBezTo>
                    <a:pt x="535" y="2758"/>
                    <a:pt x="552" y="2756"/>
                    <a:pt x="569" y="2751"/>
                  </a:cubicBezTo>
                  <a:cubicBezTo>
                    <a:pt x="677" y="2724"/>
                    <a:pt x="740" y="2625"/>
                    <a:pt x="713" y="2517"/>
                  </a:cubicBezTo>
                  <a:cubicBezTo>
                    <a:pt x="623" y="2138"/>
                    <a:pt x="551" y="1760"/>
                    <a:pt x="497" y="1372"/>
                  </a:cubicBezTo>
                  <a:cubicBezTo>
                    <a:pt x="443" y="985"/>
                    <a:pt x="397" y="606"/>
                    <a:pt x="425" y="210"/>
                  </a:cubicBezTo>
                  <a:cubicBezTo>
                    <a:pt x="425" y="182"/>
                    <a:pt x="425" y="155"/>
                    <a:pt x="416" y="137"/>
                  </a:cubicBezTo>
                  <a:cubicBezTo>
                    <a:pt x="387" y="52"/>
                    <a:pt x="313" y="0"/>
                    <a:pt x="2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39" name="Google Shape;3039;p69"/>
          <p:cNvGrpSpPr/>
          <p:nvPr/>
        </p:nvGrpSpPr>
        <p:grpSpPr>
          <a:xfrm rot="885079">
            <a:off x="7604993" y="215362"/>
            <a:ext cx="841400" cy="534968"/>
            <a:chOff x="5501450" y="2545600"/>
            <a:chExt cx="639525" cy="438000"/>
          </a:xfrm>
        </p:grpSpPr>
        <p:sp>
          <p:nvSpPr>
            <p:cNvPr id="3040" name="Google Shape;3040;p69"/>
            <p:cNvSpPr/>
            <p:nvPr/>
          </p:nvSpPr>
          <p:spPr>
            <a:xfrm>
              <a:off x="5501450" y="2545600"/>
              <a:ext cx="639525" cy="438000"/>
            </a:xfrm>
            <a:custGeom>
              <a:rect b="b" l="l" r="r" t="t"/>
              <a:pathLst>
                <a:path extrusionOk="0" h="17520" w="25581">
                  <a:moveTo>
                    <a:pt x="2054" y="916"/>
                  </a:moveTo>
                  <a:cubicBezTo>
                    <a:pt x="4249" y="1273"/>
                    <a:pt x="6534" y="1376"/>
                    <a:pt x="8837" y="1376"/>
                  </a:cubicBezTo>
                  <a:cubicBezTo>
                    <a:pt x="11993" y="1376"/>
                    <a:pt x="15185" y="1183"/>
                    <a:pt x="18229" y="1183"/>
                  </a:cubicBezTo>
                  <a:cubicBezTo>
                    <a:pt x="18767" y="1183"/>
                    <a:pt x="19366" y="1142"/>
                    <a:pt x="19969" y="1142"/>
                  </a:cubicBezTo>
                  <a:cubicBezTo>
                    <a:pt x="21476" y="1142"/>
                    <a:pt x="23008" y="1398"/>
                    <a:pt x="23668" y="3189"/>
                  </a:cubicBezTo>
                  <a:cubicBezTo>
                    <a:pt x="24139" y="4443"/>
                    <a:pt x="23998" y="6292"/>
                    <a:pt x="24045" y="7625"/>
                  </a:cubicBezTo>
                  <a:cubicBezTo>
                    <a:pt x="24154" y="10242"/>
                    <a:pt x="24076" y="12876"/>
                    <a:pt x="23904" y="15493"/>
                  </a:cubicBezTo>
                  <a:cubicBezTo>
                    <a:pt x="19549" y="16044"/>
                    <a:pt x="15184" y="16308"/>
                    <a:pt x="10802" y="16308"/>
                  </a:cubicBezTo>
                  <a:cubicBezTo>
                    <a:pt x="9570" y="16308"/>
                    <a:pt x="8336" y="16287"/>
                    <a:pt x="7101" y="16246"/>
                  </a:cubicBezTo>
                  <a:cubicBezTo>
                    <a:pt x="5141" y="16167"/>
                    <a:pt x="2398" y="16543"/>
                    <a:pt x="1505" y="14036"/>
                  </a:cubicBezTo>
                  <a:cubicBezTo>
                    <a:pt x="1066" y="12782"/>
                    <a:pt x="1270" y="10916"/>
                    <a:pt x="1207" y="9600"/>
                  </a:cubicBezTo>
                  <a:cubicBezTo>
                    <a:pt x="1160" y="8659"/>
                    <a:pt x="235" y="1700"/>
                    <a:pt x="2054" y="916"/>
                  </a:cubicBezTo>
                  <a:close/>
                  <a:moveTo>
                    <a:pt x="1928" y="0"/>
                  </a:moveTo>
                  <a:cubicBezTo>
                    <a:pt x="478" y="0"/>
                    <a:pt x="29" y="2119"/>
                    <a:pt x="16" y="3518"/>
                  </a:cubicBezTo>
                  <a:cubicBezTo>
                    <a:pt x="0" y="5869"/>
                    <a:pt x="204" y="8252"/>
                    <a:pt x="282" y="10603"/>
                  </a:cubicBezTo>
                  <a:cubicBezTo>
                    <a:pt x="345" y="12139"/>
                    <a:pt x="157" y="14098"/>
                    <a:pt x="1003" y="15462"/>
                  </a:cubicBezTo>
                  <a:cubicBezTo>
                    <a:pt x="2119" y="17247"/>
                    <a:pt x="4806" y="17520"/>
                    <a:pt x="7212" y="17520"/>
                  </a:cubicBezTo>
                  <a:cubicBezTo>
                    <a:pt x="8268" y="17520"/>
                    <a:pt x="9269" y="17467"/>
                    <a:pt x="10061" y="17467"/>
                  </a:cubicBezTo>
                  <a:cubicBezTo>
                    <a:pt x="10126" y="17467"/>
                    <a:pt x="10189" y="17468"/>
                    <a:pt x="10251" y="17468"/>
                  </a:cubicBezTo>
                  <a:cubicBezTo>
                    <a:pt x="10550" y="17471"/>
                    <a:pt x="10848" y="17473"/>
                    <a:pt x="11146" y="17473"/>
                  </a:cubicBezTo>
                  <a:cubicBezTo>
                    <a:pt x="15785" y="17473"/>
                    <a:pt x="20422" y="17132"/>
                    <a:pt x="25016" y="16528"/>
                  </a:cubicBezTo>
                  <a:cubicBezTo>
                    <a:pt x="25581" y="16449"/>
                    <a:pt x="25549" y="15791"/>
                    <a:pt x="25189" y="15509"/>
                  </a:cubicBezTo>
                  <a:cubicBezTo>
                    <a:pt x="25440" y="11857"/>
                    <a:pt x="25534" y="8126"/>
                    <a:pt x="25110" y="4490"/>
                  </a:cubicBezTo>
                  <a:cubicBezTo>
                    <a:pt x="24907" y="2766"/>
                    <a:pt x="24515" y="995"/>
                    <a:pt x="22728" y="305"/>
                  </a:cubicBezTo>
                  <a:cubicBezTo>
                    <a:pt x="22098" y="64"/>
                    <a:pt x="21403" y="15"/>
                    <a:pt x="20716" y="15"/>
                  </a:cubicBezTo>
                  <a:cubicBezTo>
                    <a:pt x="20240" y="15"/>
                    <a:pt x="19769" y="38"/>
                    <a:pt x="19327" y="38"/>
                  </a:cubicBezTo>
                  <a:cubicBezTo>
                    <a:pt x="17132" y="38"/>
                    <a:pt x="14954" y="70"/>
                    <a:pt x="12759" y="70"/>
                  </a:cubicBezTo>
                  <a:cubicBezTo>
                    <a:pt x="12545" y="72"/>
                    <a:pt x="12330" y="73"/>
                    <a:pt x="12115" y="73"/>
                  </a:cubicBezTo>
                  <a:cubicBezTo>
                    <a:pt x="10641" y="73"/>
                    <a:pt x="9140" y="30"/>
                    <a:pt x="7640" y="30"/>
                  </a:cubicBezTo>
                  <a:cubicBezTo>
                    <a:pt x="6052" y="30"/>
                    <a:pt x="4466" y="78"/>
                    <a:pt x="2916" y="274"/>
                  </a:cubicBezTo>
                  <a:cubicBezTo>
                    <a:pt x="2544" y="84"/>
                    <a:pt x="2216" y="0"/>
                    <a:pt x="1928" y="0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1" name="Google Shape;3041;p69"/>
            <p:cNvSpPr/>
            <p:nvPr/>
          </p:nvSpPr>
          <p:spPr>
            <a:xfrm>
              <a:off x="5714775" y="2654925"/>
              <a:ext cx="280075" cy="257600"/>
            </a:xfrm>
            <a:custGeom>
              <a:rect b="b" l="l" r="r" t="t"/>
              <a:pathLst>
                <a:path extrusionOk="0" h="10304" w="11203">
                  <a:moveTo>
                    <a:pt x="652" y="289"/>
                  </a:moveTo>
                  <a:cubicBezTo>
                    <a:pt x="809" y="415"/>
                    <a:pt x="966" y="540"/>
                    <a:pt x="1138" y="650"/>
                  </a:cubicBezTo>
                  <a:cubicBezTo>
                    <a:pt x="1076" y="697"/>
                    <a:pt x="1044" y="775"/>
                    <a:pt x="1029" y="854"/>
                  </a:cubicBezTo>
                  <a:cubicBezTo>
                    <a:pt x="1029" y="1042"/>
                    <a:pt x="1044" y="1214"/>
                    <a:pt x="1044" y="1387"/>
                  </a:cubicBezTo>
                  <a:cubicBezTo>
                    <a:pt x="919" y="1449"/>
                    <a:pt x="825" y="1543"/>
                    <a:pt x="778" y="1669"/>
                  </a:cubicBezTo>
                  <a:cubicBezTo>
                    <a:pt x="746" y="1214"/>
                    <a:pt x="699" y="760"/>
                    <a:pt x="652" y="305"/>
                  </a:cubicBezTo>
                  <a:cubicBezTo>
                    <a:pt x="652" y="305"/>
                    <a:pt x="652" y="289"/>
                    <a:pt x="652" y="289"/>
                  </a:cubicBezTo>
                  <a:close/>
                  <a:moveTo>
                    <a:pt x="5778" y="4208"/>
                  </a:moveTo>
                  <a:lnTo>
                    <a:pt x="5778" y="4208"/>
                  </a:lnTo>
                  <a:cubicBezTo>
                    <a:pt x="6217" y="4333"/>
                    <a:pt x="6671" y="4443"/>
                    <a:pt x="7126" y="4521"/>
                  </a:cubicBezTo>
                  <a:cubicBezTo>
                    <a:pt x="7142" y="4537"/>
                    <a:pt x="7142" y="4537"/>
                    <a:pt x="7157" y="4553"/>
                  </a:cubicBezTo>
                  <a:cubicBezTo>
                    <a:pt x="6844" y="4725"/>
                    <a:pt x="6530" y="4913"/>
                    <a:pt x="6232" y="5101"/>
                  </a:cubicBezTo>
                  <a:cubicBezTo>
                    <a:pt x="6138" y="4804"/>
                    <a:pt x="5966" y="4490"/>
                    <a:pt x="5778" y="4208"/>
                  </a:cubicBezTo>
                  <a:close/>
                  <a:moveTo>
                    <a:pt x="840" y="2296"/>
                  </a:moveTo>
                  <a:lnTo>
                    <a:pt x="840" y="2296"/>
                  </a:lnTo>
                  <a:cubicBezTo>
                    <a:pt x="919" y="2672"/>
                    <a:pt x="1013" y="3032"/>
                    <a:pt x="1076" y="3393"/>
                  </a:cubicBezTo>
                  <a:cubicBezTo>
                    <a:pt x="1123" y="4694"/>
                    <a:pt x="1201" y="5995"/>
                    <a:pt x="1264" y="7280"/>
                  </a:cubicBezTo>
                  <a:cubicBezTo>
                    <a:pt x="1279" y="7500"/>
                    <a:pt x="1436" y="7641"/>
                    <a:pt x="1609" y="7688"/>
                  </a:cubicBezTo>
                  <a:cubicBezTo>
                    <a:pt x="1624" y="7923"/>
                    <a:pt x="1656" y="8142"/>
                    <a:pt x="1671" y="8377"/>
                  </a:cubicBezTo>
                  <a:cubicBezTo>
                    <a:pt x="1671" y="8503"/>
                    <a:pt x="1734" y="8612"/>
                    <a:pt x="1812" y="8706"/>
                  </a:cubicBezTo>
                  <a:cubicBezTo>
                    <a:pt x="1781" y="8753"/>
                    <a:pt x="1765" y="8801"/>
                    <a:pt x="1734" y="8848"/>
                  </a:cubicBezTo>
                  <a:cubicBezTo>
                    <a:pt x="1718" y="8910"/>
                    <a:pt x="1718" y="8957"/>
                    <a:pt x="1703" y="9004"/>
                  </a:cubicBezTo>
                  <a:cubicBezTo>
                    <a:pt x="1577" y="9130"/>
                    <a:pt x="1436" y="9239"/>
                    <a:pt x="1295" y="9365"/>
                  </a:cubicBezTo>
                  <a:cubicBezTo>
                    <a:pt x="1154" y="7014"/>
                    <a:pt x="1029" y="4647"/>
                    <a:pt x="840" y="2296"/>
                  </a:cubicBezTo>
                  <a:close/>
                  <a:moveTo>
                    <a:pt x="299" y="0"/>
                  </a:moveTo>
                  <a:cubicBezTo>
                    <a:pt x="146" y="0"/>
                    <a:pt x="0" y="102"/>
                    <a:pt x="10" y="305"/>
                  </a:cubicBezTo>
                  <a:cubicBezTo>
                    <a:pt x="88" y="3440"/>
                    <a:pt x="355" y="6575"/>
                    <a:pt x="574" y="9710"/>
                  </a:cubicBezTo>
                  <a:cubicBezTo>
                    <a:pt x="590" y="9866"/>
                    <a:pt x="684" y="9976"/>
                    <a:pt x="793" y="10023"/>
                  </a:cubicBezTo>
                  <a:cubicBezTo>
                    <a:pt x="841" y="10176"/>
                    <a:pt x="985" y="10303"/>
                    <a:pt x="1148" y="10303"/>
                  </a:cubicBezTo>
                  <a:cubicBezTo>
                    <a:pt x="1201" y="10303"/>
                    <a:pt x="1256" y="10289"/>
                    <a:pt x="1311" y="10258"/>
                  </a:cubicBezTo>
                  <a:cubicBezTo>
                    <a:pt x="1718" y="10070"/>
                    <a:pt x="2110" y="9851"/>
                    <a:pt x="2486" y="9647"/>
                  </a:cubicBezTo>
                  <a:cubicBezTo>
                    <a:pt x="2627" y="9631"/>
                    <a:pt x="2753" y="9569"/>
                    <a:pt x="2847" y="9475"/>
                  </a:cubicBezTo>
                  <a:cubicBezTo>
                    <a:pt x="2894" y="9427"/>
                    <a:pt x="2941" y="9396"/>
                    <a:pt x="2988" y="9349"/>
                  </a:cubicBezTo>
                  <a:cubicBezTo>
                    <a:pt x="5417" y="7938"/>
                    <a:pt x="7721" y="6199"/>
                    <a:pt x="10151" y="4819"/>
                  </a:cubicBezTo>
                  <a:cubicBezTo>
                    <a:pt x="10229" y="4757"/>
                    <a:pt x="10292" y="4694"/>
                    <a:pt x="10323" y="4615"/>
                  </a:cubicBezTo>
                  <a:cubicBezTo>
                    <a:pt x="10383" y="4639"/>
                    <a:pt x="10441" y="4649"/>
                    <a:pt x="10497" y="4649"/>
                  </a:cubicBezTo>
                  <a:cubicBezTo>
                    <a:pt x="10925" y="4649"/>
                    <a:pt x="11203" y="4024"/>
                    <a:pt x="10731" y="3816"/>
                  </a:cubicBezTo>
                  <a:cubicBezTo>
                    <a:pt x="9101" y="3032"/>
                    <a:pt x="7439" y="2296"/>
                    <a:pt x="5762" y="1606"/>
                  </a:cubicBezTo>
                  <a:cubicBezTo>
                    <a:pt x="4238" y="987"/>
                    <a:pt x="2525" y="34"/>
                    <a:pt x="860" y="34"/>
                  </a:cubicBezTo>
                  <a:cubicBezTo>
                    <a:pt x="796" y="34"/>
                    <a:pt x="732" y="36"/>
                    <a:pt x="668" y="39"/>
                  </a:cubicBezTo>
                  <a:cubicBezTo>
                    <a:pt x="621" y="39"/>
                    <a:pt x="590" y="70"/>
                    <a:pt x="558" y="117"/>
                  </a:cubicBezTo>
                  <a:cubicBezTo>
                    <a:pt x="492" y="39"/>
                    <a:pt x="394" y="0"/>
                    <a:pt x="299" y="0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42" name="Google Shape;3042;p69"/>
          <p:cNvSpPr txBox="1"/>
          <p:nvPr>
            <p:ph idx="4294967295" type="subTitle"/>
          </p:nvPr>
        </p:nvSpPr>
        <p:spPr>
          <a:xfrm>
            <a:off x="1717450" y="1446400"/>
            <a:ext cx="5496000" cy="14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37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rPr>
              <a:t>Do you have any questions?</a:t>
            </a:r>
            <a:endParaRPr b="1" sz="3700">
              <a:solidFill>
                <a:schemeClr val="dk1"/>
              </a:solidFill>
              <a:latin typeface="Itim"/>
              <a:ea typeface="Itim"/>
              <a:cs typeface="Itim"/>
              <a:sym typeface="Itim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6" name="Shape 3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47" name="Google Shape;3047;p70"/>
          <p:cNvGrpSpPr/>
          <p:nvPr/>
        </p:nvGrpSpPr>
        <p:grpSpPr>
          <a:xfrm flipH="1" rot="336180">
            <a:off x="613749" y="3968528"/>
            <a:ext cx="815129" cy="988997"/>
            <a:chOff x="5464100" y="4208075"/>
            <a:chExt cx="494625" cy="579650"/>
          </a:xfrm>
        </p:grpSpPr>
        <p:sp>
          <p:nvSpPr>
            <p:cNvPr id="3048" name="Google Shape;3048;p70"/>
            <p:cNvSpPr/>
            <p:nvPr/>
          </p:nvSpPr>
          <p:spPr>
            <a:xfrm>
              <a:off x="5594650" y="4504850"/>
              <a:ext cx="341250" cy="255800"/>
            </a:xfrm>
            <a:custGeom>
              <a:rect b="b" l="l" r="r" t="t"/>
              <a:pathLst>
                <a:path extrusionOk="0" h="10232" w="13650">
                  <a:moveTo>
                    <a:pt x="11619" y="0"/>
                  </a:moveTo>
                  <a:cubicBezTo>
                    <a:pt x="11538" y="0"/>
                    <a:pt x="11454" y="19"/>
                    <a:pt x="11367" y="60"/>
                  </a:cubicBezTo>
                  <a:cubicBezTo>
                    <a:pt x="10774" y="356"/>
                    <a:pt x="10157" y="653"/>
                    <a:pt x="9587" y="973"/>
                  </a:cubicBezTo>
                  <a:cubicBezTo>
                    <a:pt x="8423" y="1657"/>
                    <a:pt x="7327" y="2388"/>
                    <a:pt x="6254" y="3209"/>
                  </a:cubicBezTo>
                  <a:cubicBezTo>
                    <a:pt x="4177" y="4784"/>
                    <a:pt x="2100" y="6359"/>
                    <a:pt x="0" y="7934"/>
                  </a:cubicBezTo>
                  <a:cubicBezTo>
                    <a:pt x="584" y="8864"/>
                    <a:pt x="1080" y="10231"/>
                    <a:pt x="2001" y="10231"/>
                  </a:cubicBezTo>
                  <a:cubicBezTo>
                    <a:pt x="2232" y="10231"/>
                    <a:pt x="2491" y="10145"/>
                    <a:pt x="2785" y="9943"/>
                  </a:cubicBezTo>
                  <a:cubicBezTo>
                    <a:pt x="3972" y="9121"/>
                    <a:pt x="5159" y="8300"/>
                    <a:pt x="6323" y="7478"/>
                  </a:cubicBezTo>
                  <a:cubicBezTo>
                    <a:pt x="7281" y="6816"/>
                    <a:pt x="13650" y="2867"/>
                    <a:pt x="13011" y="1726"/>
                  </a:cubicBezTo>
                  <a:cubicBezTo>
                    <a:pt x="12806" y="1338"/>
                    <a:pt x="12310" y="0"/>
                    <a:pt x="11619" y="0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9" name="Google Shape;3049;p70"/>
            <p:cNvSpPr/>
            <p:nvPr/>
          </p:nvSpPr>
          <p:spPr>
            <a:xfrm>
              <a:off x="5518750" y="4363750"/>
              <a:ext cx="340700" cy="255675"/>
            </a:xfrm>
            <a:custGeom>
              <a:rect b="b" l="l" r="r" t="t"/>
              <a:pathLst>
                <a:path extrusionOk="0" h="10227" w="13628">
                  <a:moveTo>
                    <a:pt x="11606" y="0"/>
                  </a:moveTo>
                  <a:cubicBezTo>
                    <a:pt x="11522" y="0"/>
                    <a:pt x="11435" y="21"/>
                    <a:pt x="11345" y="66"/>
                  </a:cubicBezTo>
                  <a:cubicBezTo>
                    <a:pt x="10751" y="362"/>
                    <a:pt x="10158" y="659"/>
                    <a:pt x="9587" y="979"/>
                  </a:cubicBezTo>
                  <a:cubicBezTo>
                    <a:pt x="8423" y="1664"/>
                    <a:pt x="7304" y="2394"/>
                    <a:pt x="6232" y="3216"/>
                  </a:cubicBezTo>
                  <a:cubicBezTo>
                    <a:pt x="4155" y="4791"/>
                    <a:pt x="2077" y="6343"/>
                    <a:pt x="0" y="7940"/>
                  </a:cubicBezTo>
                  <a:cubicBezTo>
                    <a:pt x="563" y="8867"/>
                    <a:pt x="1054" y="10226"/>
                    <a:pt x="1967" y="10226"/>
                  </a:cubicBezTo>
                  <a:cubicBezTo>
                    <a:pt x="2201" y="10226"/>
                    <a:pt x="2464" y="10136"/>
                    <a:pt x="2762" y="9926"/>
                  </a:cubicBezTo>
                  <a:cubicBezTo>
                    <a:pt x="3949" y="9127"/>
                    <a:pt x="5136" y="8306"/>
                    <a:pt x="6323" y="7484"/>
                  </a:cubicBezTo>
                  <a:cubicBezTo>
                    <a:pt x="7282" y="6822"/>
                    <a:pt x="13627" y="2873"/>
                    <a:pt x="13011" y="1732"/>
                  </a:cubicBezTo>
                  <a:cubicBezTo>
                    <a:pt x="12787" y="1346"/>
                    <a:pt x="12292" y="0"/>
                    <a:pt x="11606" y="0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0" name="Google Shape;3050;p70"/>
            <p:cNvSpPr/>
            <p:nvPr/>
          </p:nvSpPr>
          <p:spPr>
            <a:xfrm>
              <a:off x="5475950" y="4235275"/>
              <a:ext cx="281925" cy="269375"/>
            </a:xfrm>
            <a:custGeom>
              <a:rect b="b" l="l" r="r" t="t"/>
              <a:pathLst>
                <a:path extrusionOk="0" h="10775" w="11277">
                  <a:moveTo>
                    <a:pt x="1210" y="1"/>
                  </a:moveTo>
                  <a:cubicBezTo>
                    <a:pt x="1233" y="23"/>
                    <a:pt x="1233" y="46"/>
                    <a:pt x="1233" y="92"/>
                  </a:cubicBezTo>
                  <a:cubicBezTo>
                    <a:pt x="1005" y="3653"/>
                    <a:pt x="503" y="7213"/>
                    <a:pt x="0" y="10774"/>
                  </a:cubicBezTo>
                  <a:cubicBezTo>
                    <a:pt x="3607" y="7989"/>
                    <a:pt x="7396" y="5456"/>
                    <a:pt x="11276" y="3082"/>
                  </a:cubicBezTo>
                  <a:cubicBezTo>
                    <a:pt x="7967" y="1918"/>
                    <a:pt x="4634" y="868"/>
                    <a:pt x="1210" y="1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1" name="Google Shape;3051;p70"/>
            <p:cNvSpPr/>
            <p:nvPr/>
          </p:nvSpPr>
          <p:spPr>
            <a:xfrm>
              <a:off x="5717000" y="4421125"/>
              <a:ext cx="42000" cy="94525"/>
            </a:xfrm>
            <a:custGeom>
              <a:rect b="b" l="l" r="r" t="t"/>
              <a:pathLst>
                <a:path extrusionOk="0" h="3781" w="1680">
                  <a:moveTo>
                    <a:pt x="1497" y="0"/>
                  </a:moveTo>
                  <a:cubicBezTo>
                    <a:pt x="1449" y="0"/>
                    <a:pt x="1398" y="23"/>
                    <a:pt x="1360" y="76"/>
                  </a:cubicBezTo>
                  <a:cubicBezTo>
                    <a:pt x="676" y="1103"/>
                    <a:pt x="265" y="2404"/>
                    <a:pt x="14" y="3614"/>
                  </a:cubicBezTo>
                  <a:cubicBezTo>
                    <a:pt x="0" y="3720"/>
                    <a:pt x="80" y="3780"/>
                    <a:pt x="162" y="3780"/>
                  </a:cubicBezTo>
                  <a:cubicBezTo>
                    <a:pt x="221" y="3780"/>
                    <a:pt x="282" y="3749"/>
                    <a:pt x="310" y="3683"/>
                  </a:cubicBezTo>
                  <a:cubicBezTo>
                    <a:pt x="698" y="2496"/>
                    <a:pt x="1201" y="1377"/>
                    <a:pt x="1634" y="213"/>
                  </a:cubicBezTo>
                  <a:cubicBezTo>
                    <a:pt x="1680" y="91"/>
                    <a:pt x="1594" y="0"/>
                    <a:pt x="1497" y="0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2" name="Google Shape;3052;p70"/>
            <p:cNvSpPr/>
            <p:nvPr/>
          </p:nvSpPr>
          <p:spPr>
            <a:xfrm>
              <a:off x="5750000" y="4392700"/>
              <a:ext cx="46925" cy="98950"/>
            </a:xfrm>
            <a:custGeom>
              <a:rect b="b" l="l" r="r" t="t"/>
              <a:pathLst>
                <a:path extrusionOk="0" h="3958" w="1877">
                  <a:moveTo>
                    <a:pt x="1669" y="1"/>
                  </a:moveTo>
                  <a:cubicBezTo>
                    <a:pt x="1627" y="1"/>
                    <a:pt x="1584" y="22"/>
                    <a:pt x="1547" y="72"/>
                  </a:cubicBezTo>
                  <a:cubicBezTo>
                    <a:pt x="771" y="1122"/>
                    <a:pt x="360" y="2446"/>
                    <a:pt x="40" y="3701"/>
                  </a:cubicBezTo>
                  <a:cubicBezTo>
                    <a:pt x="0" y="3860"/>
                    <a:pt x="130" y="3958"/>
                    <a:pt x="259" y="3958"/>
                  </a:cubicBezTo>
                  <a:cubicBezTo>
                    <a:pt x="353" y="3958"/>
                    <a:pt x="445" y="3907"/>
                    <a:pt x="474" y="3792"/>
                  </a:cubicBezTo>
                  <a:cubicBezTo>
                    <a:pt x="816" y="2560"/>
                    <a:pt x="1410" y="1464"/>
                    <a:pt x="1843" y="277"/>
                  </a:cubicBezTo>
                  <a:cubicBezTo>
                    <a:pt x="1877" y="145"/>
                    <a:pt x="1778" y="1"/>
                    <a:pt x="1669" y="1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3" name="Google Shape;3053;p70"/>
            <p:cNvSpPr/>
            <p:nvPr/>
          </p:nvSpPr>
          <p:spPr>
            <a:xfrm>
              <a:off x="5795175" y="4403700"/>
              <a:ext cx="30450" cy="52625"/>
            </a:xfrm>
            <a:custGeom>
              <a:rect b="b" l="l" r="r" t="t"/>
              <a:pathLst>
                <a:path extrusionOk="0" h="2105" w="1218">
                  <a:moveTo>
                    <a:pt x="977" y="1"/>
                  </a:moveTo>
                  <a:cubicBezTo>
                    <a:pt x="935" y="1"/>
                    <a:pt x="893" y="14"/>
                    <a:pt x="858" y="43"/>
                  </a:cubicBezTo>
                  <a:cubicBezTo>
                    <a:pt x="356" y="522"/>
                    <a:pt x="105" y="1138"/>
                    <a:pt x="14" y="1800"/>
                  </a:cubicBezTo>
                  <a:cubicBezTo>
                    <a:pt x="0" y="1988"/>
                    <a:pt x="160" y="2104"/>
                    <a:pt x="303" y="2104"/>
                  </a:cubicBezTo>
                  <a:cubicBezTo>
                    <a:pt x="404" y="2104"/>
                    <a:pt x="497" y="2046"/>
                    <a:pt x="516" y="1914"/>
                  </a:cubicBezTo>
                  <a:cubicBezTo>
                    <a:pt x="607" y="1321"/>
                    <a:pt x="835" y="773"/>
                    <a:pt x="1132" y="248"/>
                  </a:cubicBezTo>
                  <a:cubicBezTo>
                    <a:pt x="1217" y="112"/>
                    <a:pt x="1099" y="1"/>
                    <a:pt x="977" y="1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4" name="Google Shape;3054;p70"/>
            <p:cNvSpPr/>
            <p:nvPr/>
          </p:nvSpPr>
          <p:spPr>
            <a:xfrm>
              <a:off x="5783525" y="4580275"/>
              <a:ext cx="38225" cy="81675"/>
            </a:xfrm>
            <a:custGeom>
              <a:rect b="b" l="l" r="r" t="t"/>
              <a:pathLst>
                <a:path extrusionOk="0" h="3267" w="1529">
                  <a:moveTo>
                    <a:pt x="1258" y="1"/>
                  </a:moveTo>
                  <a:cubicBezTo>
                    <a:pt x="1191" y="1"/>
                    <a:pt x="1127" y="31"/>
                    <a:pt x="1096" y="101"/>
                  </a:cubicBezTo>
                  <a:cubicBezTo>
                    <a:pt x="845" y="649"/>
                    <a:pt x="617" y="1197"/>
                    <a:pt x="411" y="1745"/>
                  </a:cubicBezTo>
                  <a:cubicBezTo>
                    <a:pt x="251" y="2201"/>
                    <a:pt x="0" y="2680"/>
                    <a:pt x="23" y="3160"/>
                  </a:cubicBezTo>
                  <a:cubicBezTo>
                    <a:pt x="23" y="3231"/>
                    <a:pt x="77" y="3267"/>
                    <a:pt x="133" y="3267"/>
                  </a:cubicBezTo>
                  <a:cubicBezTo>
                    <a:pt x="168" y="3267"/>
                    <a:pt x="203" y="3254"/>
                    <a:pt x="229" y="3228"/>
                  </a:cubicBezTo>
                  <a:cubicBezTo>
                    <a:pt x="594" y="2863"/>
                    <a:pt x="754" y="2270"/>
                    <a:pt x="936" y="1790"/>
                  </a:cubicBezTo>
                  <a:cubicBezTo>
                    <a:pt x="1142" y="1288"/>
                    <a:pt x="1324" y="763"/>
                    <a:pt x="1484" y="261"/>
                  </a:cubicBezTo>
                  <a:cubicBezTo>
                    <a:pt x="1529" y="111"/>
                    <a:pt x="1387" y="1"/>
                    <a:pt x="1258" y="1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5" name="Google Shape;3055;p70"/>
            <p:cNvSpPr/>
            <p:nvPr/>
          </p:nvSpPr>
          <p:spPr>
            <a:xfrm>
              <a:off x="5824600" y="4544075"/>
              <a:ext cx="49675" cy="96575"/>
            </a:xfrm>
            <a:custGeom>
              <a:rect b="b" l="l" r="r" t="t"/>
              <a:pathLst>
                <a:path extrusionOk="0" h="3863" w="1987">
                  <a:moveTo>
                    <a:pt x="1601" y="1"/>
                  </a:moveTo>
                  <a:cubicBezTo>
                    <a:pt x="1166" y="1"/>
                    <a:pt x="939" y="623"/>
                    <a:pt x="800" y="1001"/>
                  </a:cubicBezTo>
                  <a:cubicBezTo>
                    <a:pt x="457" y="1846"/>
                    <a:pt x="115" y="2759"/>
                    <a:pt x="1" y="3672"/>
                  </a:cubicBezTo>
                  <a:cubicBezTo>
                    <a:pt x="1" y="3777"/>
                    <a:pt x="100" y="3863"/>
                    <a:pt x="188" y="3863"/>
                  </a:cubicBezTo>
                  <a:cubicBezTo>
                    <a:pt x="233" y="3863"/>
                    <a:pt x="274" y="3840"/>
                    <a:pt x="297" y="3786"/>
                  </a:cubicBezTo>
                  <a:cubicBezTo>
                    <a:pt x="526" y="3215"/>
                    <a:pt x="708" y="2645"/>
                    <a:pt x="914" y="2074"/>
                  </a:cubicBezTo>
                  <a:cubicBezTo>
                    <a:pt x="1028" y="1823"/>
                    <a:pt x="1439" y="385"/>
                    <a:pt x="1735" y="362"/>
                  </a:cubicBezTo>
                  <a:cubicBezTo>
                    <a:pt x="1918" y="362"/>
                    <a:pt x="1987" y="111"/>
                    <a:pt x="1804" y="43"/>
                  </a:cubicBezTo>
                  <a:cubicBezTo>
                    <a:pt x="1731" y="14"/>
                    <a:pt x="1664" y="1"/>
                    <a:pt x="1601" y="1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6" name="Google Shape;3056;p70"/>
            <p:cNvSpPr/>
            <p:nvPr/>
          </p:nvSpPr>
          <p:spPr>
            <a:xfrm>
              <a:off x="5876375" y="4540750"/>
              <a:ext cx="23725" cy="54675"/>
            </a:xfrm>
            <a:custGeom>
              <a:rect b="b" l="l" r="r" t="t"/>
              <a:pathLst>
                <a:path extrusionOk="0" h="2187" w="949">
                  <a:moveTo>
                    <a:pt x="772" y="1"/>
                  </a:moveTo>
                  <a:cubicBezTo>
                    <a:pt x="721" y="1"/>
                    <a:pt x="671" y="26"/>
                    <a:pt x="646" y="84"/>
                  </a:cubicBezTo>
                  <a:cubicBezTo>
                    <a:pt x="372" y="701"/>
                    <a:pt x="167" y="1317"/>
                    <a:pt x="30" y="2002"/>
                  </a:cubicBezTo>
                  <a:cubicBezTo>
                    <a:pt x="1" y="2103"/>
                    <a:pt x="101" y="2187"/>
                    <a:pt x="195" y="2187"/>
                  </a:cubicBezTo>
                  <a:cubicBezTo>
                    <a:pt x="249" y="2187"/>
                    <a:pt x="302" y="2159"/>
                    <a:pt x="326" y="2093"/>
                  </a:cubicBezTo>
                  <a:cubicBezTo>
                    <a:pt x="577" y="1477"/>
                    <a:pt x="783" y="838"/>
                    <a:pt x="920" y="176"/>
                  </a:cubicBezTo>
                  <a:cubicBezTo>
                    <a:pt x="949" y="75"/>
                    <a:pt x="859" y="1"/>
                    <a:pt x="772" y="1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7" name="Google Shape;3057;p70"/>
            <p:cNvSpPr/>
            <p:nvPr/>
          </p:nvSpPr>
          <p:spPr>
            <a:xfrm>
              <a:off x="5464100" y="4208075"/>
              <a:ext cx="334850" cy="317675"/>
            </a:xfrm>
            <a:custGeom>
              <a:rect b="b" l="l" r="r" t="t"/>
              <a:pathLst>
                <a:path extrusionOk="0" h="12707" w="13394">
                  <a:moveTo>
                    <a:pt x="2027" y="792"/>
                  </a:moveTo>
                  <a:cubicBezTo>
                    <a:pt x="5450" y="1682"/>
                    <a:pt x="8783" y="2732"/>
                    <a:pt x="12115" y="3896"/>
                  </a:cubicBezTo>
                  <a:cubicBezTo>
                    <a:pt x="8212" y="6270"/>
                    <a:pt x="4423" y="8804"/>
                    <a:pt x="817" y="11588"/>
                  </a:cubicBezTo>
                  <a:cubicBezTo>
                    <a:pt x="1319" y="8027"/>
                    <a:pt x="1821" y="4467"/>
                    <a:pt x="2049" y="906"/>
                  </a:cubicBezTo>
                  <a:cubicBezTo>
                    <a:pt x="2049" y="860"/>
                    <a:pt x="2049" y="838"/>
                    <a:pt x="2027" y="792"/>
                  </a:cubicBezTo>
                  <a:close/>
                  <a:moveTo>
                    <a:pt x="1919" y="0"/>
                  </a:moveTo>
                  <a:cubicBezTo>
                    <a:pt x="1586" y="0"/>
                    <a:pt x="1459" y="471"/>
                    <a:pt x="1707" y="678"/>
                  </a:cubicBezTo>
                  <a:cubicBezTo>
                    <a:pt x="1616" y="701"/>
                    <a:pt x="1547" y="769"/>
                    <a:pt x="1547" y="860"/>
                  </a:cubicBezTo>
                  <a:cubicBezTo>
                    <a:pt x="954" y="4649"/>
                    <a:pt x="566" y="8484"/>
                    <a:pt x="18" y="12273"/>
                  </a:cubicBezTo>
                  <a:cubicBezTo>
                    <a:pt x="0" y="12483"/>
                    <a:pt x="158" y="12707"/>
                    <a:pt x="355" y="12707"/>
                  </a:cubicBezTo>
                  <a:cubicBezTo>
                    <a:pt x="415" y="12707"/>
                    <a:pt x="479" y="12686"/>
                    <a:pt x="543" y="12638"/>
                  </a:cubicBezTo>
                  <a:cubicBezTo>
                    <a:pt x="4560" y="9534"/>
                    <a:pt x="8760" y="6658"/>
                    <a:pt x="13165" y="4124"/>
                  </a:cubicBezTo>
                  <a:cubicBezTo>
                    <a:pt x="13371" y="3987"/>
                    <a:pt x="13394" y="3577"/>
                    <a:pt x="13120" y="3485"/>
                  </a:cubicBezTo>
                  <a:cubicBezTo>
                    <a:pt x="9490" y="2139"/>
                    <a:pt x="5770" y="997"/>
                    <a:pt x="2027" y="16"/>
                  </a:cubicBezTo>
                  <a:cubicBezTo>
                    <a:pt x="1989" y="5"/>
                    <a:pt x="1953" y="0"/>
                    <a:pt x="1919" y="0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8" name="Google Shape;3058;p70"/>
            <p:cNvSpPr/>
            <p:nvPr/>
          </p:nvSpPr>
          <p:spPr>
            <a:xfrm>
              <a:off x="5495775" y="4342975"/>
              <a:ext cx="376800" cy="309500"/>
            </a:xfrm>
            <a:custGeom>
              <a:rect b="b" l="l" r="r" t="t"/>
              <a:pathLst>
                <a:path extrusionOk="0" h="12380" w="15072">
                  <a:moveTo>
                    <a:pt x="12525" y="1060"/>
                  </a:moveTo>
                  <a:cubicBezTo>
                    <a:pt x="13211" y="1060"/>
                    <a:pt x="13706" y="2403"/>
                    <a:pt x="13930" y="2768"/>
                  </a:cubicBezTo>
                  <a:cubicBezTo>
                    <a:pt x="14546" y="3933"/>
                    <a:pt x="8201" y="7858"/>
                    <a:pt x="7242" y="8520"/>
                  </a:cubicBezTo>
                  <a:cubicBezTo>
                    <a:pt x="6055" y="9342"/>
                    <a:pt x="4868" y="10164"/>
                    <a:pt x="3681" y="10986"/>
                  </a:cubicBezTo>
                  <a:cubicBezTo>
                    <a:pt x="3388" y="11187"/>
                    <a:pt x="3129" y="11274"/>
                    <a:pt x="2897" y="11274"/>
                  </a:cubicBezTo>
                  <a:cubicBezTo>
                    <a:pt x="1977" y="11274"/>
                    <a:pt x="1485" y="9907"/>
                    <a:pt x="919" y="8977"/>
                  </a:cubicBezTo>
                  <a:cubicBezTo>
                    <a:pt x="2996" y="7402"/>
                    <a:pt x="5074" y="5827"/>
                    <a:pt x="7151" y="4252"/>
                  </a:cubicBezTo>
                  <a:cubicBezTo>
                    <a:pt x="8223" y="3453"/>
                    <a:pt x="9342" y="2700"/>
                    <a:pt x="10483" y="2038"/>
                  </a:cubicBezTo>
                  <a:cubicBezTo>
                    <a:pt x="11077" y="1696"/>
                    <a:pt x="11670" y="1399"/>
                    <a:pt x="12264" y="1125"/>
                  </a:cubicBezTo>
                  <a:cubicBezTo>
                    <a:pt x="12354" y="1080"/>
                    <a:pt x="12441" y="1060"/>
                    <a:pt x="12525" y="1060"/>
                  </a:cubicBezTo>
                  <a:close/>
                  <a:moveTo>
                    <a:pt x="12828" y="1"/>
                  </a:moveTo>
                  <a:cubicBezTo>
                    <a:pt x="11774" y="1"/>
                    <a:pt x="10261" y="1278"/>
                    <a:pt x="9525" y="1741"/>
                  </a:cubicBezTo>
                  <a:cubicBezTo>
                    <a:pt x="6215" y="3818"/>
                    <a:pt x="3248" y="6512"/>
                    <a:pt x="189" y="8908"/>
                  </a:cubicBezTo>
                  <a:cubicBezTo>
                    <a:pt x="1" y="9059"/>
                    <a:pt x="139" y="9365"/>
                    <a:pt x="334" y="9365"/>
                  </a:cubicBezTo>
                  <a:cubicBezTo>
                    <a:pt x="375" y="9365"/>
                    <a:pt x="419" y="9351"/>
                    <a:pt x="463" y="9319"/>
                  </a:cubicBezTo>
                  <a:cubicBezTo>
                    <a:pt x="486" y="9296"/>
                    <a:pt x="509" y="9274"/>
                    <a:pt x="531" y="9251"/>
                  </a:cubicBezTo>
                  <a:cubicBezTo>
                    <a:pt x="1125" y="10278"/>
                    <a:pt x="1741" y="11282"/>
                    <a:pt x="2426" y="12241"/>
                  </a:cubicBezTo>
                  <a:cubicBezTo>
                    <a:pt x="2485" y="12329"/>
                    <a:pt x="2582" y="12380"/>
                    <a:pt x="2680" y="12380"/>
                  </a:cubicBezTo>
                  <a:cubicBezTo>
                    <a:pt x="2734" y="12380"/>
                    <a:pt x="2788" y="12365"/>
                    <a:pt x="2837" y="12332"/>
                  </a:cubicBezTo>
                  <a:cubicBezTo>
                    <a:pt x="6991" y="9662"/>
                    <a:pt x="11396" y="6968"/>
                    <a:pt x="14934" y="3453"/>
                  </a:cubicBezTo>
                  <a:cubicBezTo>
                    <a:pt x="15071" y="3316"/>
                    <a:pt x="15048" y="3111"/>
                    <a:pt x="14957" y="2951"/>
                  </a:cubicBezTo>
                  <a:cubicBezTo>
                    <a:pt x="14592" y="2266"/>
                    <a:pt x="13930" y="212"/>
                    <a:pt x="13085" y="29"/>
                  </a:cubicBezTo>
                  <a:cubicBezTo>
                    <a:pt x="13003" y="10"/>
                    <a:pt x="12917" y="1"/>
                    <a:pt x="12828" y="1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9" name="Google Shape;3059;p70"/>
            <p:cNvSpPr/>
            <p:nvPr/>
          </p:nvSpPr>
          <p:spPr>
            <a:xfrm>
              <a:off x="5582050" y="4477650"/>
              <a:ext cx="376675" cy="310075"/>
            </a:xfrm>
            <a:custGeom>
              <a:rect b="b" l="l" r="r" t="t"/>
              <a:pathLst>
                <a:path extrusionOk="0" h="12403" w="15067">
                  <a:moveTo>
                    <a:pt x="12512" y="1065"/>
                  </a:moveTo>
                  <a:cubicBezTo>
                    <a:pt x="13207" y="1065"/>
                    <a:pt x="13721" y="2403"/>
                    <a:pt x="13925" y="2791"/>
                  </a:cubicBezTo>
                  <a:cubicBezTo>
                    <a:pt x="14542" y="3932"/>
                    <a:pt x="8196" y="7881"/>
                    <a:pt x="7238" y="8543"/>
                  </a:cubicBezTo>
                  <a:cubicBezTo>
                    <a:pt x="6051" y="9365"/>
                    <a:pt x="4864" y="10186"/>
                    <a:pt x="3677" y="11008"/>
                  </a:cubicBezTo>
                  <a:cubicBezTo>
                    <a:pt x="3383" y="11210"/>
                    <a:pt x="3124" y="11297"/>
                    <a:pt x="2893" y="11297"/>
                  </a:cubicBezTo>
                  <a:cubicBezTo>
                    <a:pt x="1973" y="11297"/>
                    <a:pt x="1480" y="9930"/>
                    <a:pt x="915" y="8999"/>
                  </a:cubicBezTo>
                  <a:cubicBezTo>
                    <a:pt x="2992" y="7425"/>
                    <a:pt x="5069" y="5850"/>
                    <a:pt x="7169" y="4275"/>
                  </a:cubicBezTo>
                  <a:cubicBezTo>
                    <a:pt x="8219" y="3453"/>
                    <a:pt x="9338" y="2723"/>
                    <a:pt x="10502" y="2038"/>
                  </a:cubicBezTo>
                  <a:cubicBezTo>
                    <a:pt x="11072" y="1718"/>
                    <a:pt x="11666" y="1422"/>
                    <a:pt x="12259" y="1125"/>
                  </a:cubicBezTo>
                  <a:cubicBezTo>
                    <a:pt x="12346" y="1084"/>
                    <a:pt x="12430" y="1065"/>
                    <a:pt x="12512" y="1065"/>
                  </a:cubicBezTo>
                  <a:close/>
                  <a:moveTo>
                    <a:pt x="12827" y="1"/>
                  </a:moveTo>
                  <a:cubicBezTo>
                    <a:pt x="11773" y="1"/>
                    <a:pt x="10258" y="1300"/>
                    <a:pt x="9520" y="1764"/>
                  </a:cubicBezTo>
                  <a:cubicBezTo>
                    <a:pt x="6233" y="3841"/>
                    <a:pt x="3266" y="6512"/>
                    <a:pt x="207" y="8931"/>
                  </a:cubicBezTo>
                  <a:cubicBezTo>
                    <a:pt x="0" y="9082"/>
                    <a:pt x="135" y="9388"/>
                    <a:pt x="329" y="9388"/>
                  </a:cubicBezTo>
                  <a:cubicBezTo>
                    <a:pt x="371" y="9388"/>
                    <a:pt x="415" y="9374"/>
                    <a:pt x="459" y="9342"/>
                  </a:cubicBezTo>
                  <a:cubicBezTo>
                    <a:pt x="481" y="9319"/>
                    <a:pt x="504" y="9296"/>
                    <a:pt x="550" y="9273"/>
                  </a:cubicBezTo>
                  <a:cubicBezTo>
                    <a:pt x="1120" y="10301"/>
                    <a:pt x="1737" y="11282"/>
                    <a:pt x="2421" y="12263"/>
                  </a:cubicBezTo>
                  <a:cubicBezTo>
                    <a:pt x="2480" y="12352"/>
                    <a:pt x="2577" y="12402"/>
                    <a:pt x="2676" y="12402"/>
                  </a:cubicBezTo>
                  <a:cubicBezTo>
                    <a:pt x="2730" y="12402"/>
                    <a:pt x="2784" y="12387"/>
                    <a:pt x="2832" y="12355"/>
                  </a:cubicBezTo>
                  <a:cubicBezTo>
                    <a:pt x="7009" y="9661"/>
                    <a:pt x="11392" y="6968"/>
                    <a:pt x="14930" y="3476"/>
                  </a:cubicBezTo>
                  <a:cubicBezTo>
                    <a:pt x="15067" y="3339"/>
                    <a:pt x="15067" y="3111"/>
                    <a:pt x="14975" y="2951"/>
                  </a:cubicBezTo>
                  <a:cubicBezTo>
                    <a:pt x="14587" y="2289"/>
                    <a:pt x="13925" y="235"/>
                    <a:pt x="13081" y="29"/>
                  </a:cubicBezTo>
                  <a:cubicBezTo>
                    <a:pt x="13000" y="10"/>
                    <a:pt x="12915" y="1"/>
                    <a:pt x="12827" y="1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60" name="Google Shape;3060;p70"/>
          <p:cNvGrpSpPr/>
          <p:nvPr/>
        </p:nvGrpSpPr>
        <p:grpSpPr>
          <a:xfrm rot="9479399">
            <a:off x="6715754" y="3633920"/>
            <a:ext cx="2469854" cy="782218"/>
            <a:chOff x="7051300" y="3461525"/>
            <a:chExt cx="2305989" cy="512912"/>
          </a:xfrm>
        </p:grpSpPr>
        <p:sp>
          <p:nvSpPr>
            <p:cNvPr id="3061" name="Google Shape;3061;p70"/>
            <p:cNvSpPr/>
            <p:nvPr/>
          </p:nvSpPr>
          <p:spPr>
            <a:xfrm>
              <a:off x="7075817" y="3564700"/>
              <a:ext cx="2271819" cy="396457"/>
            </a:xfrm>
            <a:custGeom>
              <a:rect b="b" l="l" r="r" t="t"/>
              <a:pathLst>
                <a:path extrusionOk="0" h="8150" w="46702">
                  <a:moveTo>
                    <a:pt x="46666" y="1"/>
                  </a:moveTo>
                  <a:lnTo>
                    <a:pt x="41068" y="704"/>
                  </a:lnTo>
                  <a:lnTo>
                    <a:pt x="39932" y="848"/>
                  </a:lnTo>
                  <a:lnTo>
                    <a:pt x="40221" y="3156"/>
                  </a:lnTo>
                  <a:lnTo>
                    <a:pt x="41357" y="3011"/>
                  </a:lnTo>
                  <a:lnTo>
                    <a:pt x="41303" y="2606"/>
                  </a:lnTo>
                  <a:lnTo>
                    <a:pt x="46702" y="271"/>
                  </a:lnTo>
                  <a:lnTo>
                    <a:pt x="46666" y="1"/>
                  </a:lnTo>
                  <a:close/>
                  <a:moveTo>
                    <a:pt x="1560" y="5644"/>
                  </a:moveTo>
                  <a:lnTo>
                    <a:pt x="1" y="5842"/>
                  </a:lnTo>
                  <a:lnTo>
                    <a:pt x="298" y="8149"/>
                  </a:lnTo>
                  <a:lnTo>
                    <a:pt x="1858" y="7960"/>
                  </a:lnTo>
                  <a:lnTo>
                    <a:pt x="1560" y="564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2" name="Google Shape;3062;p70"/>
            <p:cNvSpPr/>
            <p:nvPr/>
          </p:nvSpPr>
          <p:spPr>
            <a:xfrm>
              <a:off x="7056554" y="3473929"/>
              <a:ext cx="2293709" cy="379334"/>
            </a:xfrm>
            <a:custGeom>
              <a:rect b="b" l="l" r="r" t="t"/>
              <a:pathLst>
                <a:path extrusionOk="0" h="7798" w="47152">
                  <a:moveTo>
                    <a:pt x="43312" y="1515"/>
                  </a:moveTo>
                  <a:cubicBezTo>
                    <a:pt x="43664" y="1533"/>
                    <a:pt x="43682" y="1687"/>
                    <a:pt x="43691" y="1741"/>
                  </a:cubicBezTo>
                  <a:cubicBezTo>
                    <a:pt x="43700" y="1858"/>
                    <a:pt x="43682" y="1993"/>
                    <a:pt x="43393" y="2029"/>
                  </a:cubicBezTo>
                  <a:cubicBezTo>
                    <a:pt x="43361" y="2033"/>
                    <a:pt x="43331" y="2035"/>
                    <a:pt x="43305" y="2035"/>
                  </a:cubicBezTo>
                  <a:cubicBezTo>
                    <a:pt x="43091" y="2035"/>
                    <a:pt x="43041" y="1916"/>
                    <a:pt x="43033" y="1804"/>
                  </a:cubicBezTo>
                  <a:cubicBezTo>
                    <a:pt x="43006" y="1623"/>
                    <a:pt x="43069" y="1542"/>
                    <a:pt x="43231" y="1515"/>
                  </a:cubicBezTo>
                  <a:close/>
                  <a:moveTo>
                    <a:pt x="42113" y="1308"/>
                  </a:moveTo>
                  <a:cubicBezTo>
                    <a:pt x="42366" y="1335"/>
                    <a:pt x="42501" y="1479"/>
                    <a:pt x="42537" y="1750"/>
                  </a:cubicBezTo>
                  <a:cubicBezTo>
                    <a:pt x="42546" y="1858"/>
                    <a:pt x="42528" y="1966"/>
                    <a:pt x="42474" y="2065"/>
                  </a:cubicBezTo>
                  <a:cubicBezTo>
                    <a:pt x="42420" y="2164"/>
                    <a:pt x="42348" y="2218"/>
                    <a:pt x="42239" y="2236"/>
                  </a:cubicBezTo>
                  <a:cubicBezTo>
                    <a:pt x="42209" y="2239"/>
                    <a:pt x="42181" y="2241"/>
                    <a:pt x="42154" y="2241"/>
                  </a:cubicBezTo>
                  <a:cubicBezTo>
                    <a:pt x="42019" y="2241"/>
                    <a:pt x="41924" y="2203"/>
                    <a:pt x="41879" y="2128"/>
                  </a:cubicBezTo>
                  <a:cubicBezTo>
                    <a:pt x="41861" y="2092"/>
                    <a:pt x="41843" y="2029"/>
                    <a:pt x="41825" y="1858"/>
                  </a:cubicBezTo>
                  <a:cubicBezTo>
                    <a:pt x="41762" y="1353"/>
                    <a:pt x="41969" y="1326"/>
                    <a:pt x="42041" y="1317"/>
                  </a:cubicBezTo>
                  <a:cubicBezTo>
                    <a:pt x="42059" y="1308"/>
                    <a:pt x="42086" y="1308"/>
                    <a:pt x="42113" y="1308"/>
                  </a:cubicBezTo>
                  <a:close/>
                  <a:moveTo>
                    <a:pt x="41221" y="1"/>
                  </a:moveTo>
                  <a:lnTo>
                    <a:pt x="39932" y="163"/>
                  </a:lnTo>
                  <a:lnTo>
                    <a:pt x="40256" y="2795"/>
                  </a:lnTo>
                  <a:lnTo>
                    <a:pt x="47152" y="1930"/>
                  </a:lnTo>
                  <a:lnTo>
                    <a:pt x="47080" y="1335"/>
                  </a:lnTo>
                  <a:lnTo>
                    <a:pt x="41275" y="425"/>
                  </a:lnTo>
                  <a:lnTo>
                    <a:pt x="41221" y="1"/>
                  </a:lnTo>
                  <a:close/>
                  <a:moveTo>
                    <a:pt x="1713" y="4941"/>
                  </a:moveTo>
                  <a:lnTo>
                    <a:pt x="0" y="5157"/>
                  </a:lnTo>
                  <a:lnTo>
                    <a:pt x="334" y="7798"/>
                  </a:lnTo>
                  <a:lnTo>
                    <a:pt x="2046" y="7582"/>
                  </a:lnTo>
                  <a:lnTo>
                    <a:pt x="1713" y="494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3" name="Google Shape;3063;p70"/>
            <p:cNvSpPr/>
            <p:nvPr/>
          </p:nvSpPr>
          <p:spPr>
            <a:xfrm>
              <a:off x="9084585" y="3533956"/>
              <a:ext cx="102106" cy="52683"/>
            </a:xfrm>
            <a:custGeom>
              <a:rect b="b" l="l" r="r" t="t"/>
              <a:pathLst>
                <a:path extrusionOk="0" h="1083" w="2099">
                  <a:moveTo>
                    <a:pt x="1621" y="200"/>
                  </a:moveTo>
                  <a:cubicBezTo>
                    <a:pt x="1351" y="200"/>
                    <a:pt x="1233" y="326"/>
                    <a:pt x="1261" y="579"/>
                  </a:cubicBezTo>
                  <a:cubicBezTo>
                    <a:pt x="1284" y="782"/>
                    <a:pt x="1402" y="883"/>
                    <a:pt x="1609" y="883"/>
                  </a:cubicBezTo>
                  <a:cubicBezTo>
                    <a:pt x="1641" y="883"/>
                    <a:pt x="1675" y="881"/>
                    <a:pt x="1711" y="876"/>
                  </a:cubicBezTo>
                  <a:cubicBezTo>
                    <a:pt x="1982" y="840"/>
                    <a:pt x="2099" y="714"/>
                    <a:pt x="2072" y="498"/>
                  </a:cubicBezTo>
                  <a:cubicBezTo>
                    <a:pt x="2054" y="317"/>
                    <a:pt x="1900" y="218"/>
                    <a:pt x="1621" y="200"/>
                  </a:cubicBezTo>
                  <a:close/>
                  <a:moveTo>
                    <a:pt x="397" y="1"/>
                  </a:moveTo>
                  <a:cubicBezTo>
                    <a:pt x="115" y="1"/>
                    <a:pt x="1" y="217"/>
                    <a:pt x="53" y="633"/>
                  </a:cubicBezTo>
                  <a:cubicBezTo>
                    <a:pt x="71" y="777"/>
                    <a:pt x="89" y="867"/>
                    <a:pt x="116" y="921"/>
                  </a:cubicBezTo>
                  <a:cubicBezTo>
                    <a:pt x="182" y="1032"/>
                    <a:pt x="290" y="1082"/>
                    <a:pt x="446" y="1082"/>
                  </a:cubicBezTo>
                  <a:cubicBezTo>
                    <a:pt x="481" y="1082"/>
                    <a:pt x="518" y="1079"/>
                    <a:pt x="557" y="1075"/>
                  </a:cubicBezTo>
                  <a:cubicBezTo>
                    <a:pt x="693" y="1066"/>
                    <a:pt x="783" y="993"/>
                    <a:pt x="846" y="867"/>
                  </a:cubicBezTo>
                  <a:cubicBezTo>
                    <a:pt x="909" y="750"/>
                    <a:pt x="936" y="633"/>
                    <a:pt x="918" y="507"/>
                  </a:cubicBezTo>
                  <a:cubicBezTo>
                    <a:pt x="882" y="200"/>
                    <a:pt x="720" y="29"/>
                    <a:pt x="431" y="2"/>
                  </a:cubicBezTo>
                  <a:cubicBezTo>
                    <a:pt x="419" y="1"/>
                    <a:pt x="408" y="1"/>
                    <a:pt x="3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4" name="Google Shape;3064;p70"/>
            <p:cNvSpPr/>
            <p:nvPr/>
          </p:nvSpPr>
          <p:spPr>
            <a:xfrm>
              <a:off x="7151702" y="3605512"/>
              <a:ext cx="1882416" cy="359584"/>
            </a:xfrm>
            <a:custGeom>
              <a:rect b="b" l="l" r="r" t="t"/>
              <a:pathLst>
                <a:path extrusionOk="0" h="7392" w="38697">
                  <a:moveTo>
                    <a:pt x="38372" y="0"/>
                  </a:moveTo>
                  <a:lnTo>
                    <a:pt x="25555" y="1614"/>
                  </a:lnTo>
                  <a:cubicBezTo>
                    <a:pt x="25645" y="2506"/>
                    <a:pt x="25104" y="3353"/>
                    <a:pt x="23932" y="4156"/>
                  </a:cubicBezTo>
                  <a:cubicBezTo>
                    <a:pt x="23752" y="4282"/>
                    <a:pt x="23563" y="4399"/>
                    <a:pt x="23373" y="4507"/>
                  </a:cubicBezTo>
                  <a:lnTo>
                    <a:pt x="38697" y="2587"/>
                  </a:lnTo>
                  <a:lnTo>
                    <a:pt x="38661" y="2317"/>
                  </a:lnTo>
                  <a:lnTo>
                    <a:pt x="38372" y="0"/>
                  </a:lnTo>
                  <a:close/>
                  <a:moveTo>
                    <a:pt x="12593" y="3236"/>
                  </a:moveTo>
                  <a:lnTo>
                    <a:pt x="0" y="4805"/>
                  </a:lnTo>
                  <a:lnTo>
                    <a:pt x="298" y="7121"/>
                  </a:lnTo>
                  <a:lnTo>
                    <a:pt x="325" y="7392"/>
                  </a:lnTo>
                  <a:lnTo>
                    <a:pt x="15423" y="5499"/>
                  </a:lnTo>
                  <a:cubicBezTo>
                    <a:pt x="15207" y="5445"/>
                    <a:pt x="14999" y="5381"/>
                    <a:pt x="14792" y="5300"/>
                  </a:cubicBezTo>
                  <a:cubicBezTo>
                    <a:pt x="13458" y="4814"/>
                    <a:pt x="12728" y="4129"/>
                    <a:pt x="12593" y="323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5" name="Google Shape;3065;p70"/>
            <p:cNvSpPr/>
            <p:nvPr/>
          </p:nvSpPr>
          <p:spPr>
            <a:xfrm>
              <a:off x="7764232" y="3683976"/>
              <a:ext cx="634963" cy="189034"/>
            </a:xfrm>
            <a:custGeom>
              <a:rect b="b" l="l" r="r" t="t"/>
              <a:pathLst>
                <a:path extrusionOk="0" h="3886" w="13053">
                  <a:moveTo>
                    <a:pt x="12963" y="1"/>
                  </a:moveTo>
                  <a:lnTo>
                    <a:pt x="1" y="1623"/>
                  </a:lnTo>
                  <a:cubicBezTo>
                    <a:pt x="136" y="2516"/>
                    <a:pt x="866" y="3201"/>
                    <a:pt x="2200" y="3687"/>
                  </a:cubicBezTo>
                  <a:cubicBezTo>
                    <a:pt x="2407" y="3768"/>
                    <a:pt x="2615" y="3832"/>
                    <a:pt x="2831" y="3886"/>
                  </a:cubicBezTo>
                  <a:lnTo>
                    <a:pt x="10781" y="2894"/>
                  </a:lnTo>
                  <a:cubicBezTo>
                    <a:pt x="10971" y="2786"/>
                    <a:pt x="11160" y="2669"/>
                    <a:pt x="11340" y="2543"/>
                  </a:cubicBezTo>
                  <a:cubicBezTo>
                    <a:pt x="12512" y="1740"/>
                    <a:pt x="13053" y="893"/>
                    <a:pt x="12963" y="1"/>
                  </a:cubicBezTo>
                  <a:close/>
                </a:path>
              </a:pathLst>
            </a:custGeom>
            <a:solidFill>
              <a:srgbClr val="C2BC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6" name="Google Shape;3066;p70"/>
            <p:cNvSpPr/>
            <p:nvPr/>
          </p:nvSpPr>
          <p:spPr>
            <a:xfrm>
              <a:off x="7758540" y="3565575"/>
              <a:ext cx="636277" cy="197401"/>
            </a:xfrm>
            <a:custGeom>
              <a:rect b="b" l="l" r="r" t="t"/>
              <a:pathLst>
                <a:path extrusionOk="0" h="4058" w="13080">
                  <a:moveTo>
                    <a:pt x="9997" y="1"/>
                  </a:moveTo>
                  <a:lnTo>
                    <a:pt x="2506" y="938"/>
                  </a:lnTo>
                  <a:cubicBezTo>
                    <a:pt x="2227" y="1092"/>
                    <a:pt x="1966" y="1245"/>
                    <a:pt x="1722" y="1407"/>
                  </a:cubicBezTo>
                  <a:cubicBezTo>
                    <a:pt x="532" y="2218"/>
                    <a:pt x="0" y="3093"/>
                    <a:pt x="118" y="4012"/>
                  </a:cubicBezTo>
                  <a:cubicBezTo>
                    <a:pt x="118" y="4030"/>
                    <a:pt x="118" y="4039"/>
                    <a:pt x="118" y="4057"/>
                  </a:cubicBezTo>
                  <a:lnTo>
                    <a:pt x="13080" y="2435"/>
                  </a:lnTo>
                  <a:cubicBezTo>
                    <a:pt x="13071" y="2417"/>
                    <a:pt x="13071" y="2408"/>
                    <a:pt x="13071" y="2390"/>
                  </a:cubicBezTo>
                  <a:cubicBezTo>
                    <a:pt x="12953" y="1470"/>
                    <a:pt x="12223" y="758"/>
                    <a:pt x="10871" y="262"/>
                  </a:cubicBezTo>
                  <a:cubicBezTo>
                    <a:pt x="10583" y="172"/>
                    <a:pt x="10294" y="82"/>
                    <a:pt x="99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7" name="Google Shape;3067;p70"/>
            <p:cNvSpPr/>
            <p:nvPr/>
          </p:nvSpPr>
          <p:spPr>
            <a:xfrm>
              <a:off x="7130639" y="3466487"/>
              <a:ext cx="1892096" cy="377145"/>
            </a:xfrm>
            <a:custGeom>
              <a:rect b="b" l="l" r="r" t="t"/>
              <a:pathLst>
                <a:path extrusionOk="0" h="7753" w="38896">
                  <a:moveTo>
                    <a:pt x="38526" y="1"/>
                  </a:moveTo>
                  <a:lnTo>
                    <a:pt x="22896" y="1957"/>
                  </a:lnTo>
                  <a:lnTo>
                    <a:pt x="22878" y="2110"/>
                  </a:lnTo>
                  <a:cubicBezTo>
                    <a:pt x="23175" y="2191"/>
                    <a:pt x="23464" y="2281"/>
                    <a:pt x="23752" y="2371"/>
                  </a:cubicBezTo>
                  <a:cubicBezTo>
                    <a:pt x="25068" y="2858"/>
                    <a:pt x="25789" y="3552"/>
                    <a:pt x="25907" y="4481"/>
                  </a:cubicBezTo>
                  <a:lnTo>
                    <a:pt x="25916" y="4553"/>
                  </a:lnTo>
                  <a:lnTo>
                    <a:pt x="38896" y="2930"/>
                  </a:lnTo>
                  <a:lnTo>
                    <a:pt x="38526" y="1"/>
                  </a:lnTo>
                  <a:close/>
                  <a:moveTo>
                    <a:pt x="15405" y="2903"/>
                  </a:moveTo>
                  <a:lnTo>
                    <a:pt x="1" y="4823"/>
                  </a:lnTo>
                  <a:lnTo>
                    <a:pt x="370" y="7753"/>
                  </a:lnTo>
                  <a:lnTo>
                    <a:pt x="13035" y="6166"/>
                  </a:lnTo>
                  <a:lnTo>
                    <a:pt x="13107" y="6121"/>
                  </a:lnTo>
                  <a:lnTo>
                    <a:pt x="13098" y="6040"/>
                  </a:lnTo>
                  <a:cubicBezTo>
                    <a:pt x="12990" y="5157"/>
                    <a:pt x="13521" y="4300"/>
                    <a:pt x="14675" y="3507"/>
                  </a:cubicBezTo>
                  <a:cubicBezTo>
                    <a:pt x="14910" y="3354"/>
                    <a:pt x="15171" y="3192"/>
                    <a:pt x="15450" y="3047"/>
                  </a:cubicBezTo>
                  <a:lnTo>
                    <a:pt x="15405" y="29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8" name="Google Shape;3068;p70"/>
            <p:cNvSpPr/>
            <p:nvPr/>
          </p:nvSpPr>
          <p:spPr>
            <a:xfrm>
              <a:off x="8992842" y="3474999"/>
              <a:ext cx="35997" cy="141362"/>
            </a:xfrm>
            <a:custGeom>
              <a:rect b="b" l="l" r="r" t="t"/>
              <a:pathLst>
                <a:path extrusionOk="0" h="2906" w="740">
                  <a:moveTo>
                    <a:pt x="218" y="0"/>
                  </a:moveTo>
                  <a:cubicBezTo>
                    <a:pt x="203" y="0"/>
                    <a:pt x="187" y="2"/>
                    <a:pt x="172" y="6"/>
                  </a:cubicBezTo>
                  <a:cubicBezTo>
                    <a:pt x="73" y="24"/>
                    <a:pt x="1" y="123"/>
                    <a:pt x="19" y="231"/>
                  </a:cubicBezTo>
                  <a:cubicBezTo>
                    <a:pt x="91" y="637"/>
                    <a:pt x="163" y="1052"/>
                    <a:pt x="217" y="1466"/>
                  </a:cubicBezTo>
                  <a:cubicBezTo>
                    <a:pt x="271" y="1881"/>
                    <a:pt x="334" y="2296"/>
                    <a:pt x="334" y="2710"/>
                  </a:cubicBezTo>
                  <a:cubicBezTo>
                    <a:pt x="334" y="2728"/>
                    <a:pt x="334" y="2746"/>
                    <a:pt x="334" y="2764"/>
                  </a:cubicBezTo>
                  <a:cubicBezTo>
                    <a:pt x="357" y="2848"/>
                    <a:pt x="437" y="2906"/>
                    <a:pt x="527" y="2906"/>
                  </a:cubicBezTo>
                  <a:cubicBezTo>
                    <a:pt x="543" y="2906"/>
                    <a:pt x="561" y="2904"/>
                    <a:pt x="578" y="2899"/>
                  </a:cubicBezTo>
                  <a:cubicBezTo>
                    <a:pt x="677" y="2872"/>
                    <a:pt x="740" y="2764"/>
                    <a:pt x="713" y="2665"/>
                  </a:cubicBezTo>
                  <a:cubicBezTo>
                    <a:pt x="614" y="2259"/>
                    <a:pt x="569" y="1845"/>
                    <a:pt x="523" y="1430"/>
                  </a:cubicBezTo>
                  <a:cubicBezTo>
                    <a:pt x="469" y="1016"/>
                    <a:pt x="433" y="601"/>
                    <a:pt x="406" y="177"/>
                  </a:cubicBezTo>
                  <a:cubicBezTo>
                    <a:pt x="406" y="168"/>
                    <a:pt x="406" y="168"/>
                    <a:pt x="397" y="159"/>
                  </a:cubicBezTo>
                  <a:cubicBezTo>
                    <a:pt x="382" y="67"/>
                    <a:pt x="307" y="0"/>
                    <a:pt x="2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9" name="Google Shape;3069;p70"/>
            <p:cNvSpPr/>
            <p:nvPr/>
          </p:nvSpPr>
          <p:spPr>
            <a:xfrm>
              <a:off x="8234282" y="3461525"/>
              <a:ext cx="850704" cy="234469"/>
            </a:xfrm>
            <a:custGeom>
              <a:rect b="b" l="l" r="r" t="t"/>
              <a:pathLst>
                <a:path extrusionOk="0" h="4820" w="17488">
                  <a:moveTo>
                    <a:pt x="15781" y="1"/>
                  </a:moveTo>
                  <a:cubicBezTo>
                    <a:pt x="15770" y="1"/>
                    <a:pt x="15759" y="2"/>
                    <a:pt x="15748" y="4"/>
                  </a:cubicBezTo>
                  <a:lnTo>
                    <a:pt x="190" y="1951"/>
                  </a:lnTo>
                  <a:cubicBezTo>
                    <a:pt x="118" y="1960"/>
                    <a:pt x="55" y="2005"/>
                    <a:pt x="28" y="2086"/>
                  </a:cubicBezTo>
                  <a:cubicBezTo>
                    <a:pt x="1" y="2185"/>
                    <a:pt x="55" y="2293"/>
                    <a:pt x="163" y="2329"/>
                  </a:cubicBezTo>
                  <a:cubicBezTo>
                    <a:pt x="334" y="2356"/>
                    <a:pt x="505" y="2401"/>
                    <a:pt x="668" y="2437"/>
                  </a:cubicBezTo>
                  <a:cubicBezTo>
                    <a:pt x="839" y="2473"/>
                    <a:pt x="1010" y="2509"/>
                    <a:pt x="1172" y="2564"/>
                  </a:cubicBezTo>
                  <a:cubicBezTo>
                    <a:pt x="1488" y="2672"/>
                    <a:pt x="1812" y="2807"/>
                    <a:pt x="2101" y="2987"/>
                  </a:cubicBezTo>
                  <a:cubicBezTo>
                    <a:pt x="2245" y="3077"/>
                    <a:pt x="2380" y="3176"/>
                    <a:pt x="2506" y="3294"/>
                  </a:cubicBezTo>
                  <a:cubicBezTo>
                    <a:pt x="2642" y="3393"/>
                    <a:pt x="2750" y="3528"/>
                    <a:pt x="2849" y="3663"/>
                  </a:cubicBezTo>
                  <a:cubicBezTo>
                    <a:pt x="3038" y="3934"/>
                    <a:pt x="3137" y="4267"/>
                    <a:pt x="3101" y="4592"/>
                  </a:cubicBezTo>
                  <a:cubicBezTo>
                    <a:pt x="3101" y="4628"/>
                    <a:pt x="3101" y="4655"/>
                    <a:pt x="3110" y="4682"/>
                  </a:cubicBezTo>
                  <a:cubicBezTo>
                    <a:pt x="3139" y="4767"/>
                    <a:pt x="3218" y="4819"/>
                    <a:pt x="3304" y="4819"/>
                  </a:cubicBezTo>
                  <a:cubicBezTo>
                    <a:pt x="3326" y="4819"/>
                    <a:pt x="3349" y="4816"/>
                    <a:pt x="3372" y="4808"/>
                  </a:cubicBezTo>
                  <a:cubicBezTo>
                    <a:pt x="3471" y="4772"/>
                    <a:pt x="3525" y="4655"/>
                    <a:pt x="3489" y="4547"/>
                  </a:cubicBezTo>
                  <a:cubicBezTo>
                    <a:pt x="3426" y="4366"/>
                    <a:pt x="3372" y="4186"/>
                    <a:pt x="3282" y="4024"/>
                  </a:cubicBezTo>
                  <a:cubicBezTo>
                    <a:pt x="3201" y="3853"/>
                    <a:pt x="3101" y="3699"/>
                    <a:pt x="2984" y="3555"/>
                  </a:cubicBezTo>
                  <a:cubicBezTo>
                    <a:pt x="2768" y="3276"/>
                    <a:pt x="2497" y="3032"/>
                    <a:pt x="2200" y="2834"/>
                  </a:cubicBezTo>
                  <a:cubicBezTo>
                    <a:pt x="1903" y="2645"/>
                    <a:pt x="1578" y="2482"/>
                    <a:pt x="1254" y="2338"/>
                  </a:cubicBezTo>
                  <a:cubicBezTo>
                    <a:pt x="1170" y="2301"/>
                    <a:pt x="1086" y="2267"/>
                    <a:pt x="1002" y="2233"/>
                  </a:cubicBezTo>
                  <a:lnTo>
                    <a:pt x="1002" y="2233"/>
                  </a:lnTo>
                  <a:lnTo>
                    <a:pt x="15600" y="406"/>
                  </a:lnTo>
                  <a:lnTo>
                    <a:pt x="15600" y="406"/>
                  </a:lnTo>
                  <a:lnTo>
                    <a:pt x="15613" y="508"/>
                  </a:lnTo>
                  <a:lnTo>
                    <a:pt x="15667" y="617"/>
                  </a:lnTo>
                  <a:cubicBezTo>
                    <a:pt x="15686" y="660"/>
                    <a:pt x="15726" y="687"/>
                    <a:pt x="15770" y="687"/>
                  </a:cubicBezTo>
                  <a:cubicBezTo>
                    <a:pt x="15790" y="687"/>
                    <a:pt x="15810" y="682"/>
                    <a:pt x="15829" y="671"/>
                  </a:cubicBezTo>
                  <a:cubicBezTo>
                    <a:pt x="16009" y="589"/>
                    <a:pt x="16199" y="553"/>
                    <a:pt x="16388" y="526"/>
                  </a:cubicBezTo>
                  <a:cubicBezTo>
                    <a:pt x="16483" y="517"/>
                    <a:pt x="16577" y="511"/>
                    <a:pt x="16673" y="511"/>
                  </a:cubicBezTo>
                  <a:cubicBezTo>
                    <a:pt x="16710" y="511"/>
                    <a:pt x="16747" y="512"/>
                    <a:pt x="16784" y="514"/>
                  </a:cubicBezTo>
                  <a:lnTo>
                    <a:pt x="16784" y="514"/>
                  </a:lnTo>
                  <a:cubicBezTo>
                    <a:pt x="16865" y="872"/>
                    <a:pt x="16927" y="1235"/>
                    <a:pt x="16983" y="1599"/>
                  </a:cubicBezTo>
                  <a:cubicBezTo>
                    <a:pt x="17037" y="2005"/>
                    <a:pt x="17109" y="2419"/>
                    <a:pt x="17064" y="2843"/>
                  </a:cubicBezTo>
                  <a:cubicBezTo>
                    <a:pt x="17055" y="2879"/>
                    <a:pt x="17064" y="2906"/>
                    <a:pt x="17073" y="2933"/>
                  </a:cubicBezTo>
                  <a:cubicBezTo>
                    <a:pt x="17100" y="3015"/>
                    <a:pt x="17175" y="3066"/>
                    <a:pt x="17252" y="3066"/>
                  </a:cubicBezTo>
                  <a:cubicBezTo>
                    <a:pt x="17277" y="3066"/>
                    <a:pt x="17301" y="3061"/>
                    <a:pt x="17325" y="3050"/>
                  </a:cubicBezTo>
                  <a:cubicBezTo>
                    <a:pt x="17433" y="3014"/>
                    <a:pt x="17488" y="2897"/>
                    <a:pt x="17442" y="2798"/>
                  </a:cubicBezTo>
                  <a:cubicBezTo>
                    <a:pt x="17298" y="2392"/>
                    <a:pt x="17262" y="1978"/>
                    <a:pt x="17217" y="1563"/>
                  </a:cubicBezTo>
                  <a:cubicBezTo>
                    <a:pt x="17172" y="1148"/>
                    <a:pt x="17145" y="734"/>
                    <a:pt x="17136" y="319"/>
                  </a:cubicBezTo>
                  <a:cubicBezTo>
                    <a:pt x="17136" y="220"/>
                    <a:pt x="17055" y="148"/>
                    <a:pt x="16965" y="148"/>
                  </a:cubicBezTo>
                  <a:lnTo>
                    <a:pt x="16920" y="148"/>
                  </a:lnTo>
                  <a:cubicBezTo>
                    <a:pt x="16739" y="229"/>
                    <a:pt x="16550" y="265"/>
                    <a:pt x="16361" y="292"/>
                  </a:cubicBezTo>
                  <a:cubicBezTo>
                    <a:pt x="16260" y="307"/>
                    <a:pt x="16158" y="316"/>
                    <a:pt x="16056" y="316"/>
                  </a:cubicBezTo>
                  <a:cubicBezTo>
                    <a:pt x="16031" y="316"/>
                    <a:pt x="16007" y="315"/>
                    <a:pt x="15983" y="314"/>
                  </a:cubicBezTo>
                  <a:lnTo>
                    <a:pt x="15983" y="314"/>
                  </a:lnTo>
                  <a:lnTo>
                    <a:pt x="15964" y="166"/>
                  </a:lnTo>
                  <a:cubicBezTo>
                    <a:pt x="15948" y="69"/>
                    <a:pt x="15874" y="1"/>
                    <a:pt x="157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0" name="Google Shape;3070;p70"/>
            <p:cNvSpPr/>
            <p:nvPr/>
          </p:nvSpPr>
          <p:spPr>
            <a:xfrm>
              <a:off x="9007776" y="3586979"/>
              <a:ext cx="90772" cy="141168"/>
            </a:xfrm>
            <a:custGeom>
              <a:rect b="b" l="l" r="r" t="t"/>
              <a:pathLst>
                <a:path extrusionOk="0" h="2902" w="1866">
                  <a:moveTo>
                    <a:pt x="1344" y="0"/>
                  </a:moveTo>
                  <a:cubicBezTo>
                    <a:pt x="1323" y="0"/>
                    <a:pt x="1301" y="4"/>
                    <a:pt x="1280" y="12"/>
                  </a:cubicBezTo>
                  <a:cubicBezTo>
                    <a:pt x="1172" y="48"/>
                    <a:pt x="1118" y="165"/>
                    <a:pt x="1163" y="264"/>
                  </a:cubicBezTo>
                  <a:cubicBezTo>
                    <a:pt x="1298" y="643"/>
                    <a:pt x="1334" y="1030"/>
                    <a:pt x="1379" y="1409"/>
                  </a:cubicBezTo>
                  <a:cubicBezTo>
                    <a:pt x="1397" y="1607"/>
                    <a:pt x="1415" y="1796"/>
                    <a:pt x="1424" y="1995"/>
                  </a:cubicBezTo>
                  <a:cubicBezTo>
                    <a:pt x="1438" y="2136"/>
                    <a:pt x="1446" y="2283"/>
                    <a:pt x="1450" y="2430"/>
                  </a:cubicBezTo>
                  <a:lnTo>
                    <a:pt x="1450" y="2430"/>
                  </a:lnTo>
                  <a:cubicBezTo>
                    <a:pt x="1414" y="2442"/>
                    <a:pt x="1379" y="2453"/>
                    <a:pt x="1343" y="2463"/>
                  </a:cubicBezTo>
                  <a:cubicBezTo>
                    <a:pt x="1244" y="2481"/>
                    <a:pt x="1154" y="2499"/>
                    <a:pt x="1055" y="2508"/>
                  </a:cubicBezTo>
                  <a:cubicBezTo>
                    <a:pt x="960" y="2517"/>
                    <a:pt x="865" y="2524"/>
                    <a:pt x="770" y="2524"/>
                  </a:cubicBezTo>
                  <a:cubicBezTo>
                    <a:pt x="738" y="2524"/>
                    <a:pt x="705" y="2523"/>
                    <a:pt x="673" y="2522"/>
                  </a:cubicBezTo>
                  <a:lnTo>
                    <a:pt x="673" y="2522"/>
                  </a:lnTo>
                  <a:cubicBezTo>
                    <a:pt x="626" y="2191"/>
                    <a:pt x="579" y="1854"/>
                    <a:pt x="532" y="1517"/>
                  </a:cubicBezTo>
                  <a:cubicBezTo>
                    <a:pt x="478" y="1138"/>
                    <a:pt x="433" y="751"/>
                    <a:pt x="406" y="363"/>
                  </a:cubicBezTo>
                  <a:cubicBezTo>
                    <a:pt x="406" y="354"/>
                    <a:pt x="406" y="345"/>
                    <a:pt x="406" y="345"/>
                  </a:cubicBezTo>
                  <a:cubicBezTo>
                    <a:pt x="390" y="248"/>
                    <a:pt x="308" y="180"/>
                    <a:pt x="214" y="180"/>
                  </a:cubicBezTo>
                  <a:cubicBezTo>
                    <a:pt x="203" y="180"/>
                    <a:pt x="192" y="181"/>
                    <a:pt x="180" y="183"/>
                  </a:cubicBezTo>
                  <a:cubicBezTo>
                    <a:pt x="72" y="201"/>
                    <a:pt x="0" y="300"/>
                    <a:pt x="27" y="408"/>
                  </a:cubicBezTo>
                  <a:cubicBezTo>
                    <a:pt x="90" y="796"/>
                    <a:pt x="144" y="1174"/>
                    <a:pt x="189" y="1562"/>
                  </a:cubicBezTo>
                  <a:cubicBezTo>
                    <a:pt x="234" y="1950"/>
                    <a:pt x="280" y="2337"/>
                    <a:pt x="316" y="2716"/>
                  </a:cubicBezTo>
                  <a:lnTo>
                    <a:pt x="316" y="2770"/>
                  </a:lnTo>
                  <a:cubicBezTo>
                    <a:pt x="316" y="2779"/>
                    <a:pt x="325" y="2797"/>
                    <a:pt x="334" y="2815"/>
                  </a:cubicBezTo>
                  <a:cubicBezTo>
                    <a:pt x="353" y="2868"/>
                    <a:pt x="407" y="2901"/>
                    <a:pt x="466" y="2901"/>
                  </a:cubicBezTo>
                  <a:cubicBezTo>
                    <a:pt x="488" y="2901"/>
                    <a:pt x="510" y="2897"/>
                    <a:pt x="532" y="2887"/>
                  </a:cubicBezTo>
                  <a:cubicBezTo>
                    <a:pt x="712" y="2806"/>
                    <a:pt x="902" y="2770"/>
                    <a:pt x="1091" y="2734"/>
                  </a:cubicBezTo>
                  <a:cubicBezTo>
                    <a:pt x="1181" y="2725"/>
                    <a:pt x="1280" y="2716"/>
                    <a:pt x="1370" y="2716"/>
                  </a:cubicBezTo>
                  <a:cubicBezTo>
                    <a:pt x="1469" y="2716"/>
                    <a:pt x="1569" y="2725"/>
                    <a:pt x="1668" y="2743"/>
                  </a:cubicBezTo>
                  <a:cubicBezTo>
                    <a:pt x="1677" y="2747"/>
                    <a:pt x="1688" y="2750"/>
                    <a:pt x="1700" y="2750"/>
                  </a:cubicBezTo>
                  <a:cubicBezTo>
                    <a:pt x="1713" y="2750"/>
                    <a:pt x="1726" y="2747"/>
                    <a:pt x="1740" y="2743"/>
                  </a:cubicBezTo>
                  <a:cubicBezTo>
                    <a:pt x="1812" y="2725"/>
                    <a:pt x="1866" y="2644"/>
                    <a:pt x="1839" y="2563"/>
                  </a:cubicBezTo>
                  <a:lnTo>
                    <a:pt x="1830" y="2526"/>
                  </a:lnTo>
                  <a:cubicBezTo>
                    <a:pt x="1785" y="2337"/>
                    <a:pt x="1749" y="2148"/>
                    <a:pt x="1713" y="1959"/>
                  </a:cubicBezTo>
                  <a:cubicBezTo>
                    <a:pt x="1677" y="1769"/>
                    <a:pt x="1641" y="1580"/>
                    <a:pt x="1614" y="1382"/>
                  </a:cubicBezTo>
                  <a:cubicBezTo>
                    <a:pt x="1560" y="1003"/>
                    <a:pt x="1505" y="616"/>
                    <a:pt x="1541" y="219"/>
                  </a:cubicBezTo>
                  <a:cubicBezTo>
                    <a:pt x="1551" y="192"/>
                    <a:pt x="1541" y="156"/>
                    <a:pt x="1532" y="129"/>
                  </a:cubicBezTo>
                  <a:cubicBezTo>
                    <a:pt x="1504" y="51"/>
                    <a:pt x="1425" y="0"/>
                    <a:pt x="13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1" name="Google Shape;3071;p70"/>
            <p:cNvSpPr/>
            <p:nvPr/>
          </p:nvSpPr>
          <p:spPr>
            <a:xfrm>
              <a:off x="9050291" y="3487988"/>
              <a:ext cx="305685" cy="86102"/>
            </a:xfrm>
            <a:custGeom>
              <a:rect b="b" l="l" r="r" t="t"/>
              <a:pathLst>
                <a:path extrusionOk="0" h="1770" w="6284">
                  <a:moveTo>
                    <a:pt x="208" y="0"/>
                  </a:moveTo>
                  <a:cubicBezTo>
                    <a:pt x="100" y="0"/>
                    <a:pt x="9" y="82"/>
                    <a:pt x="0" y="190"/>
                  </a:cubicBezTo>
                  <a:cubicBezTo>
                    <a:pt x="0" y="298"/>
                    <a:pt x="82" y="388"/>
                    <a:pt x="190" y="388"/>
                  </a:cubicBezTo>
                  <a:cubicBezTo>
                    <a:pt x="1172" y="442"/>
                    <a:pt x="2137" y="613"/>
                    <a:pt x="3101" y="767"/>
                  </a:cubicBezTo>
                  <a:cubicBezTo>
                    <a:pt x="3588" y="848"/>
                    <a:pt x="4066" y="938"/>
                    <a:pt x="4552" y="1019"/>
                  </a:cubicBezTo>
                  <a:cubicBezTo>
                    <a:pt x="4982" y="1100"/>
                    <a:pt x="5412" y="1189"/>
                    <a:pt x="5849" y="1278"/>
                  </a:cubicBezTo>
                  <a:lnTo>
                    <a:pt x="5849" y="1278"/>
                  </a:lnTo>
                  <a:lnTo>
                    <a:pt x="5887" y="1605"/>
                  </a:lnTo>
                  <a:cubicBezTo>
                    <a:pt x="5903" y="1695"/>
                    <a:pt x="5978" y="1770"/>
                    <a:pt x="6073" y="1770"/>
                  </a:cubicBezTo>
                  <a:cubicBezTo>
                    <a:pt x="6083" y="1770"/>
                    <a:pt x="6093" y="1769"/>
                    <a:pt x="6103" y="1767"/>
                  </a:cubicBezTo>
                  <a:cubicBezTo>
                    <a:pt x="6211" y="1758"/>
                    <a:pt x="6283" y="1659"/>
                    <a:pt x="6274" y="1551"/>
                  </a:cubicBezTo>
                  <a:lnTo>
                    <a:pt x="6211" y="1091"/>
                  </a:lnTo>
                  <a:lnTo>
                    <a:pt x="6211" y="1082"/>
                  </a:lnTo>
                  <a:cubicBezTo>
                    <a:pt x="6202" y="1001"/>
                    <a:pt x="6139" y="929"/>
                    <a:pt x="6049" y="920"/>
                  </a:cubicBezTo>
                  <a:cubicBezTo>
                    <a:pt x="5562" y="875"/>
                    <a:pt x="5075" y="812"/>
                    <a:pt x="4589" y="749"/>
                  </a:cubicBezTo>
                  <a:cubicBezTo>
                    <a:pt x="4111" y="685"/>
                    <a:pt x="3624" y="622"/>
                    <a:pt x="3137" y="550"/>
                  </a:cubicBezTo>
                  <a:cubicBezTo>
                    <a:pt x="2173" y="397"/>
                    <a:pt x="1199" y="262"/>
                    <a:pt x="244" y="9"/>
                  </a:cubicBezTo>
                  <a:cubicBezTo>
                    <a:pt x="235" y="0"/>
                    <a:pt x="217" y="0"/>
                    <a:pt x="2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2" name="Google Shape;3072;p70"/>
            <p:cNvSpPr/>
            <p:nvPr/>
          </p:nvSpPr>
          <p:spPr>
            <a:xfrm>
              <a:off x="9073980" y="3552587"/>
              <a:ext cx="283308" cy="148610"/>
            </a:xfrm>
            <a:custGeom>
              <a:rect b="b" l="l" r="r" t="t"/>
              <a:pathLst>
                <a:path extrusionOk="0" h="3055" w="5824">
                  <a:moveTo>
                    <a:pt x="5588" y="1"/>
                  </a:moveTo>
                  <a:cubicBezTo>
                    <a:pt x="5570" y="1"/>
                    <a:pt x="5553" y="3"/>
                    <a:pt x="5535" y="6"/>
                  </a:cubicBezTo>
                  <a:cubicBezTo>
                    <a:pt x="5418" y="34"/>
                    <a:pt x="5336" y="160"/>
                    <a:pt x="5373" y="277"/>
                  </a:cubicBezTo>
                  <a:lnTo>
                    <a:pt x="5406" y="415"/>
                  </a:lnTo>
                  <a:lnTo>
                    <a:pt x="5406" y="415"/>
                  </a:lnTo>
                  <a:cubicBezTo>
                    <a:pt x="5013" y="613"/>
                    <a:pt x="4620" y="805"/>
                    <a:pt x="4228" y="989"/>
                  </a:cubicBezTo>
                  <a:cubicBezTo>
                    <a:pt x="3786" y="1196"/>
                    <a:pt x="3335" y="1395"/>
                    <a:pt x="2885" y="1584"/>
                  </a:cubicBezTo>
                  <a:cubicBezTo>
                    <a:pt x="2434" y="1773"/>
                    <a:pt x="1983" y="1972"/>
                    <a:pt x="1524" y="2152"/>
                  </a:cubicBezTo>
                  <a:cubicBezTo>
                    <a:pt x="1073" y="2332"/>
                    <a:pt x="613" y="2512"/>
                    <a:pt x="153" y="2675"/>
                  </a:cubicBezTo>
                  <a:cubicBezTo>
                    <a:pt x="144" y="2684"/>
                    <a:pt x="135" y="2684"/>
                    <a:pt x="126" y="2684"/>
                  </a:cubicBezTo>
                  <a:cubicBezTo>
                    <a:pt x="36" y="2738"/>
                    <a:pt x="0" y="2855"/>
                    <a:pt x="45" y="2945"/>
                  </a:cubicBezTo>
                  <a:cubicBezTo>
                    <a:pt x="77" y="3016"/>
                    <a:pt x="146" y="3054"/>
                    <a:pt x="219" y="3054"/>
                  </a:cubicBezTo>
                  <a:cubicBezTo>
                    <a:pt x="248" y="3054"/>
                    <a:pt x="278" y="3048"/>
                    <a:pt x="307" y="3035"/>
                  </a:cubicBezTo>
                  <a:cubicBezTo>
                    <a:pt x="748" y="2810"/>
                    <a:pt x="1190" y="2602"/>
                    <a:pt x="1632" y="2395"/>
                  </a:cubicBezTo>
                  <a:cubicBezTo>
                    <a:pt x="2073" y="2188"/>
                    <a:pt x="2524" y="1990"/>
                    <a:pt x="2975" y="1791"/>
                  </a:cubicBezTo>
                  <a:cubicBezTo>
                    <a:pt x="3416" y="1593"/>
                    <a:pt x="3876" y="1404"/>
                    <a:pt x="4327" y="1214"/>
                  </a:cubicBezTo>
                  <a:cubicBezTo>
                    <a:pt x="4778" y="1034"/>
                    <a:pt x="5237" y="854"/>
                    <a:pt x="5706" y="701"/>
                  </a:cubicBezTo>
                  <a:cubicBezTo>
                    <a:pt x="5769" y="674"/>
                    <a:pt x="5823" y="610"/>
                    <a:pt x="5823" y="529"/>
                  </a:cubicBezTo>
                  <a:lnTo>
                    <a:pt x="5823" y="493"/>
                  </a:lnTo>
                  <a:lnTo>
                    <a:pt x="5814" y="223"/>
                  </a:lnTo>
                  <a:cubicBezTo>
                    <a:pt x="5814" y="205"/>
                    <a:pt x="5814" y="187"/>
                    <a:pt x="5805" y="169"/>
                  </a:cubicBezTo>
                  <a:cubicBezTo>
                    <a:pt x="5782" y="68"/>
                    <a:pt x="5692" y="1"/>
                    <a:pt x="55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3" name="Google Shape;3073;p70"/>
            <p:cNvSpPr/>
            <p:nvPr/>
          </p:nvSpPr>
          <p:spPr>
            <a:xfrm>
              <a:off x="7051300" y="3556236"/>
              <a:ext cx="1992937" cy="418201"/>
            </a:xfrm>
            <a:custGeom>
              <a:rect b="b" l="l" r="r" t="t"/>
              <a:pathLst>
                <a:path extrusionOk="0" h="8597" w="40969">
                  <a:moveTo>
                    <a:pt x="24542" y="1"/>
                  </a:moveTo>
                  <a:cubicBezTo>
                    <a:pt x="24531" y="1"/>
                    <a:pt x="24520" y="2"/>
                    <a:pt x="24509" y="4"/>
                  </a:cubicBezTo>
                  <a:lnTo>
                    <a:pt x="18812" y="761"/>
                  </a:lnTo>
                  <a:lnTo>
                    <a:pt x="15964" y="1130"/>
                  </a:lnTo>
                  <a:lnTo>
                    <a:pt x="13115" y="1491"/>
                  </a:lnTo>
                  <a:cubicBezTo>
                    <a:pt x="11213" y="1734"/>
                    <a:pt x="9311" y="1978"/>
                    <a:pt x="7409" y="2203"/>
                  </a:cubicBezTo>
                  <a:cubicBezTo>
                    <a:pt x="5508" y="2437"/>
                    <a:pt x="3606" y="2654"/>
                    <a:pt x="1695" y="2861"/>
                  </a:cubicBezTo>
                  <a:cubicBezTo>
                    <a:pt x="1586" y="2870"/>
                    <a:pt x="1514" y="2969"/>
                    <a:pt x="1532" y="3068"/>
                  </a:cubicBezTo>
                  <a:lnTo>
                    <a:pt x="1532" y="3077"/>
                  </a:lnTo>
                  <a:lnTo>
                    <a:pt x="1544" y="3172"/>
                  </a:lnTo>
                  <a:lnTo>
                    <a:pt x="1544" y="3172"/>
                  </a:lnTo>
                  <a:lnTo>
                    <a:pt x="171" y="3339"/>
                  </a:lnTo>
                  <a:cubicBezTo>
                    <a:pt x="72" y="3357"/>
                    <a:pt x="0" y="3438"/>
                    <a:pt x="9" y="3537"/>
                  </a:cubicBezTo>
                  <a:lnTo>
                    <a:pt x="9" y="3555"/>
                  </a:lnTo>
                  <a:cubicBezTo>
                    <a:pt x="36" y="4366"/>
                    <a:pt x="117" y="5169"/>
                    <a:pt x="216" y="5962"/>
                  </a:cubicBezTo>
                  <a:cubicBezTo>
                    <a:pt x="316" y="6764"/>
                    <a:pt x="433" y="7557"/>
                    <a:pt x="604" y="8350"/>
                  </a:cubicBezTo>
                  <a:lnTo>
                    <a:pt x="613" y="8368"/>
                  </a:lnTo>
                  <a:cubicBezTo>
                    <a:pt x="630" y="8461"/>
                    <a:pt x="710" y="8523"/>
                    <a:pt x="802" y="8523"/>
                  </a:cubicBezTo>
                  <a:cubicBezTo>
                    <a:pt x="808" y="8523"/>
                    <a:pt x="814" y="8522"/>
                    <a:pt x="820" y="8522"/>
                  </a:cubicBezTo>
                  <a:lnTo>
                    <a:pt x="2189" y="8348"/>
                  </a:lnTo>
                  <a:lnTo>
                    <a:pt x="2189" y="8348"/>
                  </a:lnTo>
                  <a:lnTo>
                    <a:pt x="2199" y="8423"/>
                  </a:lnTo>
                  <a:lnTo>
                    <a:pt x="2199" y="8432"/>
                  </a:lnTo>
                  <a:lnTo>
                    <a:pt x="2199" y="8441"/>
                  </a:lnTo>
                  <a:cubicBezTo>
                    <a:pt x="2216" y="8529"/>
                    <a:pt x="2297" y="8597"/>
                    <a:pt x="2385" y="8597"/>
                  </a:cubicBezTo>
                  <a:cubicBezTo>
                    <a:pt x="2395" y="8597"/>
                    <a:pt x="2405" y="8596"/>
                    <a:pt x="2416" y="8594"/>
                  </a:cubicBezTo>
                  <a:cubicBezTo>
                    <a:pt x="5598" y="8089"/>
                    <a:pt x="8798" y="7701"/>
                    <a:pt x="11998" y="7305"/>
                  </a:cubicBezTo>
                  <a:lnTo>
                    <a:pt x="21588" y="6124"/>
                  </a:lnTo>
                  <a:lnTo>
                    <a:pt x="31188" y="4943"/>
                  </a:lnTo>
                  <a:lnTo>
                    <a:pt x="40779" y="3789"/>
                  </a:lnTo>
                  <a:lnTo>
                    <a:pt x="40788" y="3789"/>
                  </a:lnTo>
                  <a:cubicBezTo>
                    <a:pt x="40887" y="3780"/>
                    <a:pt x="40968" y="3681"/>
                    <a:pt x="40950" y="3573"/>
                  </a:cubicBezTo>
                  <a:lnTo>
                    <a:pt x="40914" y="3303"/>
                  </a:lnTo>
                  <a:cubicBezTo>
                    <a:pt x="40906" y="3201"/>
                    <a:pt x="40817" y="3131"/>
                    <a:pt x="40716" y="3131"/>
                  </a:cubicBezTo>
                  <a:cubicBezTo>
                    <a:pt x="40710" y="3131"/>
                    <a:pt x="40704" y="3131"/>
                    <a:pt x="40698" y="3131"/>
                  </a:cubicBezTo>
                  <a:cubicBezTo>
                    <a:pt x="40599" y="3149"/>
                    <a:pt x="40518" y="3249"/>
                    <a:pt x="40536" y="3348"/>
                  </a:cubicBezTo>
                  <a:lnTo>
                    <a:pt x="40544" y="3427"/>
                  </a:lnTo>
                  <a:lnTo>
                    <a:pt x="40544" y="3427"/>
                  </a:lnTo>
                  <a:lnTo>
                    <a:pt x="31152" y="4655"/>
                  </a:lnTo>
                  <a:lnTo>
                    <a:pt x="21561" y="5872"/>
                  </a:lnTo>
                  <a:lnTo>
                    <a:pt x="11971" y="7098"/>
                  </a:lnTo>
                  <a:cubicBezTo>
                    <a:pt x="8834" y="7495"/>
                    <a:pt x="5706" y="7893"/>
                    <a:pt x="2562" y="8188"/>
                  </a:cubicBezTo>
                  <a:lnTo>
                    <a:pt x="2562" y="8188"/>
                  </a:lnTo>
                  <a:lnTo>
                    <a:pt x="2551" y="8107"/>
                  </a:lnTo>
                  <a:cubicBezTo>
                    <a:pt x="2534" y="8005"/>
                    <a:pt x="2453" y="7935"/>
                    <a:pt x="2353" y="7935"/>
                  </a:cubicBezTo>
                  <a:cubicBezTo>
                    <a:pt x="2347" y="7935"/>
                    <a:pt x="2341" y="7935"/>
                    <a:pt x="2335" y="7936"/>
                  </a:cubicBezTo>
                  <a:lnTo>
                    <a:pt x="984" y="8108"/>
                  </a:lnTo>
                  <a:lnTo>
                    <a:pt x="984" y="8108"/>
                  </a:lnTo>
                  <a:cubicBezTo>
                    <a:pt x="950" y="7364"/>
                    <a:pt x="866" y="6627"/>
                    <a:pt x="775" y="5899"/>
                  </a:cubicBezTo>
                  <a:cubicBezTo>
                    <a:pt x="684" y="5161"/>
                    <a:pt x="578" y="4430"/>
                    <a:pt x="428" y="3701"/>
                  </a:cubicBezTo>
                  <a:lnTo>
                    <a:pt x="428" y="3701"/>
                  </a:lnTo>
                  <a:lnTo>
                    <a:pt x="1785" y="3528"/>
                  </a:lnTo>
                  <a:cubicBezTo>
                    <a:pt x="1884" y="3519"/>
                    <a:pt x="1965" y="3420"/>
                    <a:pt x="1947" y="3312"/>
                  </a:cubicBezTo>
                  <a:lnTo>
                    <a:pt x="1935" y="3213"/>
                  </a:lnTo>
                  <a:lnTo>
                    <a:pt x="1935" y="3213"/>
                  </a:lnTo>
                  <a:cubicBezTo>
                    <a:pt x="3766" y="2952"/>
                    <a:pt x="5606" y="2700"/>
                    <a:pt x="7437" y="2464"/>
                  </a:cubicBezTo>
                  <a:cubicBezTo>
                    <a:pt x="9338" y="2221"/>
                    <a:pt x="11240" y="1987"/>
                    <a:pt x="13142" y="1752"/>
                  </a:cubicBezTo>
                  <a:lnTo>
                    <a:pt x="16000" y="1401"/>
                  </a:lnTo>
                  <a:lnTo>
                    <a:pt x="18848" y="1058"/>
                  </a:lnTo>
                  <a:lnTo>
                    <a:pt x="24554" y="382"/>
                  </a:lnTo>
                  <a:lnTo>
                    <a:pt x="24563" y="382"/>
                  </a:lnTo>
                  <a:cubicBezTo>
                    <a:pt x="24671" y="373"/>
                    <a:pt x="24743" y="274"/>
                    <a:pt x="24725" y="166"/>
                  </a:cubicBezTo>
                  <a:cubicBezTo>
                    <a:pt x="24717" y="69"/>
                    <a:pt x="24637" y="1"/>
                    <a:pt x="245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4" name="Google Shape;3074;p70"/>
            <p:cNvSpPr/>
            <p:nvPr/>
          </p:nvSpPr>
          <p:spPr>
            <a:xfrm>
              <a:off x="7753724" y="3601377"/>
              <a:ext cx="138152" cy="171960"/>
            </a:xfrm>
            <a:custGeom>
              <a:rect b="b" l="l" r="r" t="t"/>
              <a:pathLst>
                <a:path extrusionOk="0" h="3535" w="2840">
                  <a:moveTo>
                    <a:pt x="2624" y="1"/>
                  </a:moveTo>
                  <a:cubicBezTo>
                    <a:pt x="2587" y="1"/>
                    <a:pt x="2549" y="11"/>
                    <a:pt x="2515" y="31"/>
                  </a:cubicBezTo>
                  <a:lnTo>
                    <a:pt x="2065" y="329"/>
                  </a:lnTo>
                  <a:cubicBezTo>
                    <a:pt x="1920" y="428"/>
                    <a:pt x="1767" y="509"/>
                    <a:pt x="1623" y="626"/>
                  </a:cubicBezTo>
                  <a:cubicBezTo>
                    <a:pt x="1343" y="842"/>
                    <a:pt x="1064" y="1068"/>
                    <a:pt x="821" y="1338"/>
                  </a:cubicBezTo>
                  <a:cubicBezTo>
                    <a:pt x="577" y="1599"/>
                    <a:pt x="370" y="1897"/>
                    <a:pt x="217" y="2239"/>
                  </a:cubicBezTo>
                  <a:cubicBezTo>
                    <a:pt x="63" y="2582"/>
                    <a:pt x="0" y="2961"/>
                    <a:pt x="27" y="3339"/>
                  </a:cubicBezTo>
                  <a:lnTo>
                    <a:pt x="27" y="3348"/>
                  </a:lnTo>
                  <a:cubicBezTo>
                    <a:pt x="27" y="3357"/>
                    <a:pt x="27" y="3375"/>
                    <a:pt x="27" y="3384"/>
                  </a:cubicBezTo>
                  <a:cubicBezTo>
                    <a:pt x="51" y="3469"/>
                    <a:pt x="133" y="3534"/>
                    <a:pt x="224" y="3534"/>
                  </a:cubicBezTo>
                  <a:cubicBezTo>
                    <a:pt x="240" y="3534"/>
                    <a:pt x="255" y="3532"/>
                    <a:pt x="271" y="3528"/>
                  </a:cubicBezTo>
                  <a:cubicBezTo>
                    <a:pt x="370" y="3501"/>
                    <a:pt x="433" y="3393"/>
                    <a:pt x="415" y="3294"/>
                  </a:cubicBezTo>
                  <a:cubicBezTo>
                    <a:pt x="334" y="2979"/>
                    <a:pt x="361" y="2654"/>
                    <a:pt x="478" y="2348"/>
                  </a:cubicBezTo>
                  <a:cubicBezTo>
                    <a:pt x="595" y="2041"/>
                    <a:pt x="794" y="1762"/>
                    <a:pt x="1019" y="1518"/>
                  </a:cubicBezTo>
                  <a:cubicBezTo>
                    <a:pt x="1253" y="1275"/>
                    <a:pt x="1524" y="1059"/>
                    <a:pt x="1803" y="878"/>
                  </a:cubicBezTo>
                  <a:lnTo>
                    <a:pt x="1911" y="806"/>
                  </a:lnTo>
                  <a:lnTo>
                    <a:pt x="2019" y="743"/>
                  </a:lnTo>
                  <a:cubicBezTo>
                    <a:pt x="2092" y="698"/>
                    <a:pt x="2173" y="653"/>
                    <a:pt x="2245" y="617"/>
                  </a:cubicBezTo>
                  <a:cubicBezTo>
                    <a:pt x="2398" y="536"/>
                    <a:pt x="2542" y="455"/>
                    <a:pt x="2695" y="374"/>
                  </a:cubicBezTo>
                  <a:lnTo>
                    <a:pt x="2714" y="365"/>
                  </a:lnTo>
                  <a:cubicBezTo>
                    <a:pt x="2714" y="365"/>
                    <a:pt x="2723" y="365"/>
                    <a:pt x="2732" y="356"/>
                  </a:cubicBezTo>
                  <a:cubicBezTo>
                    <a:pt x="2822" y="301"/>
                    <a:pt x="2840" y="175"/>
                    <a:pt x="2786" y="85"/>
                  </a:cubicBezTo>
                  <a:cubicBezTo>
                    <a:pt x="2746" y="29"/>
                    <a:pt x="2686" y="1"/>
                    <a:pt x="26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5" name="Google Shape;3075;p70"/>
            <p:cNvSpPr/>
            <p:nvPr/>
          </p:nvSpPr>
          <p:spPr>
            <a:xfrm>
              <a:off x="8276797" y="3673322"/>
              <a:ext cx="127207" cy="161161"/>
            </a:xfrm>
            <a:custGeom>
              <a:rect b="b" l="l" r="r" t="t"/>
              <a:pathLst>
                <a:path extrusionOk="0" h="3313" w="2615">
                  <a:moveTo>
                    <a:pt x="2417" y="0"/>
                  </a:moveTo>
                  <a:cubicBezTo>
                    <a:pt x="2405" y="0"/>
                    <a:pt x="2393" y="1"/>
                    <a:pt x="2381" y="3"/>
                  </a:cubicBezTo>
                  <a:cubicBezTo>
                    <a:pt x="2272" y="30"/>
                    <a:pt x="2209" y="129"/>
                    <a:pt x="2227" y="238"/>
                  </a:cubicBezTo>
                  <a:cubicBezTo>
                    <a:pt x="2254" y="382"/>
                    <a:pt x="2272" y="526"/>
                    <a:pt x="2254" y="670"/>
                  </a:cubicBezTo>
                  <a:cubicBezTo>
                    <a:pt x="2245" y="815"/>
                    <a:pt x="2218" y="968"/>
                    <a:pt x="2155" y="1103"/>
                  </a:cubicBezTo>
                  <a:cubicBezTo>
                    <a:pt x="2056" y="1382"/>
                    <a:pt x="1876" y="1644"/>
                    <a:pt x="1668" y="1869"/>
                  </a:cubicBezTo>
                  <a:cubicBezTo>
                    <a:pt x="1461" y="2104"/>
                    <a:pt x="1218" y="2302"/>
                    <a:pt x="965" y="2473"/>
                  </a:cubicBezTo>
                  <a:cubicBezTo>
                    <a:pt x="830" y="2563"/>
                    <a:pt x="704" y="2653"/>
                    <a:pt x="569" y="2735"/>
                  </a:cubicBezTo>
                  <a:cubicBezTo>
                    <a:pt x="434" y="2807"/>
                    <a:pt x="298" y="2879"/>
                    <a:pt x="154" y="2942"/>
                  </a:cubicBezTo>
                  <a:cubicBezTo>
                    <a:pt x="145" y="2942"/>
                    <a:pt x="136" y="2951"/>
                    <a:pt x="127" y="2951"/>
                  </a:cubicBezTo>
                  <a:cubicBezTo>
                    <a:pt x="28" y="3005"/>
                    <a:pt x="1" y="3131"/>
                    <a:pt x="64" y="3221"/>
                  </a:cubicBezTo>
                  <a:cubicBezTo>
                    <a:pt x="99" y="3280"/>
                    <a:pt x="162" y="3312"/>
                    <a:pt x="226" y="3312"/>
                  </a:cubicBezTo>
                  <a:cubicBezTo>
                    <a:pt x="260" y="3312"/>
                    <a:pt x="294" y="3303"/>
                    <a:pt x="325" y="3284"/>
                  </a:cubicBezTo>
                  <a:lnTo>
                    <a:pt x="334" y="3284"/>
                  </a:lnTo>
                  <a:cubicBezTo>
                    <a:pt x="614" y="3104"/>
                    <a:pt x="875" y="2906"/>
                    <a:pt x="1128" y="2707"/>
                  </a:cubicBezTo>
                  <a:cubicBezTo>
                    <a:pt x="1389" y="2500"/>
                    <a:pt x="1632" y="2284"/>
                    <a:pt x="1849" y="2031"/>
                  </a:cubicBezTo>
                  <a:cubicBezTo>
                    <a:pt x="2065" y="1788"/>
                    <a:pt x="2263" y="1518"/>
                    <a:pt x="2399" y="1202"/>
                  </a:cubicBezTo>
                  <a:cubicBezTo>
                    <a:pt x="2543" y="896"/>
                    <a:pt x="2615" y="553"/>
                    <a:pt x="2615" y="193"/>
                  </a:cubicBezTo>
                  <a:cubicBezTo>
                    <a:pt x="2615" y="184"/>
                    <a:pt x="2615" y="166"/>
                    <a:pt x="2615" y="157"/>
                  </a:cubicBezTo>
                  <a:cubicBezTo>
                    <a:pt x="2591" y="61"/>
                    <a:pt x="2510" y="0"/>
                    <a:pt x="24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6" name="Google Shape;3076;p70"/>
            <p:cNvSpPr/>
            <p:nvPr/>
          </p:nvSpPr>
          <p:spPr>
            <a:xfrm>
              <a:off x="7126261" y="3708687"/>
              <a:ext cx="37311" cy="143746"/>
            </a:xfrm>
            <a:custGeom>
              <a:rect b="b" l="l" r="r" t="t"/>
              <a:pathLst>
                <a:path extrusionOk="0" h="2955" w="767">
                  <a:moveTo>
                    <a:pt x="226" y="1"/>
                  </a:moveTo>
                  <a:cubicBezTo>
                    <a:pt x="211" y="1"/>
                    <a:pt x="196" y="3"/>
                    <a:pt x="181" y="6"/>
                  </a:cubicBezTo>
                  <a:cubicBezTo>
                    <a:pt x="73" y="24"/>
                    <a:pt x="0" y="124"/>
                    <a:pt x="27" y="232"/>
                  </a:cubicBezTo>
                  <a:cubicBezTo>
                    <a:pt x="100" y="637"/>
                    <a:pt x="163" y="1052"/>
                    <a:pt x="217" y="1467"/>
                  </a:cubicBezTo>
                  <a:lnTo>
                    <a:pt x="307" y="2089"/>
                  </a:lnTo>
                  <a:cubicBezTo>
                    <a:pt x="325" y="2296"/>
                    <a:pt x="379" y="2494"/>
                    <a:pt x="334" y="2711"/>
                  </a:cubicBezTo>
                  <a:cubicBezTo>
                    <a:pt x="325" y="2756"/>
                    <a:pt x="334" y="2801"/>
                    <a:pt x="352" y="2837"/>
                  </a:cubicBezTo>
                  <a:cubicBezTo>
                    <a:pt x="384" y="2914"/>
                    <a:pt x="458" y="2955"/>
                    <a:pt x="534" y="2955"/>
                  </a:cubicBezTo>
                  <a:cubicBezTo>
                    <a:pt x="564" y="2955"/>
                    <a:pt x="594" y="2949"/>
                    <a:pt x="622" y="2936"/>
                  </a:cubicBezTo>
                  <a:cubicBezTo>
                    <a:pt x="722" y="2891"/>
                    <a:pt x="767" y="2765"/>
                    <a:pt x="722" y="2666"/>
                  </a:cubicBezTo>
                  <a:cubicBezTo>
                    <a:pt x="622" y="2467"/>
                    <a:pt x="622" y="2251"/>
                    <a:pt x="595" y="2053"/>
                  </a:cubicBezTo>
                  <a:lnTo>
                    <a:pt x="523" y="1431"/>
                  </a:lnTo>
                  <a:cubicBezTo>
                    <a:pt x="478" y="1016"/>
                    <a:pt x="433" y="601"/>
                    <a:pt x="406" y="178"/>
                  </a:cubicBezTo>
                  <a:cubicBezTo>
                    <a:pt x="406" y="178"/>
                    <a:pt x="406" y="169"/>
                    <a:pt x="406" y="160"/>
                  </a:cubicBezTo>
                  <a:cubicBezTo>
                    <a:pt x="391" y="67"/>
                    <a:pt x="316" y="1"/>
                    <a:pt x="2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7" name="Google Shape;3077;p70"/>
            <p:cNvSpPr/>
            <p:nvPr/>
          </p:nvSpPr>
          <p:spPr>
            <a:xfrm>
              <a:off x="7753724" y="3752661"/>
              <a:ext cx="159215" cy="130125"/>
            </a:xfrm>
            <a:custGeom>
              <a:rect b="b" l="l" r="r" t="t"/>
              <a:pathLst>
                <a:path extrusionOk="0" h="2675" w="3273">
                  <a:moveTo>
                    <a:pt x="215" y="1"/>
                  </a:moveTo>
                  <a:cubicBezTo>
                    <a:pt x="203" y="1"/>
                    <a:pt x="192" y="2"/>
                    <a:pt x="181" y="4"/>
                  </a:cubicBezTo>
                  <a:cubicBezTo>
                    <a:pt x="72" y="31"/>
                    <a:pt x="0" y="130"/>
                    <a:pt x="27" y="238"/>
                  </a:cubicBezTo>
                  <a:cubicBezTo>
                    <a:pt x="99" y="581"/>
                    <a:pt x="253" y="905"/>
                    <a:pt x="460" y="1176"/>
                  </a:cubicBezTo>
                  <a:cubicBezTo>
                    <a:pt x="676" y="1446"/>
                    <a:pt x="938" y="1662"/>
                    <a:pt x="1208" y="1843"/>
                  </a:cubicBezTo>
                  <a:cubicBezTo>
                    <a:pt x="1488" y="2023"/>
                    <a:pt x="1776" y="2176"/>
                    <a:pt x="2083" y="2302"/>
                  </a:cubicBezTo>
                  <a:cubicBezTo>
                    <a:pt x="2371" y="2438"/>
                    <a:pt x="2677" y="2564"/>
                    <a:pt x="3002" y="2663"/>
                  </a:cubicBezTo>
                  <a:cubicBezTo>
                    <a:pt x="3011" y="2663"/>
                    <a:pt x="3020" y="2672"/>
                    <a:pt x="3029" y="2672"/>
                  </a:cubicBezTo>
                  <a:cubicBezTo>
                    <a:pt x="3039" y="2674"/>
                    <a:pt x="3049" y="2674"/>
                    <a:pt x="3059" y="2674"/>
                  </a:cubicBezTo>
                  <a:cubicBezTo>
                    <a:pt x="3155" y="2674"/>
                    <a:pt x="3238" y="2599"/>
                    <a:pt x="3254" y="2510"/>
                  </a:cubicBezTo>
                  <a:cubicBezTo>
                    <a:pt x="3272" y="2402"/>
                    <a:pt x="3191" y="2302"/>
                    <a:pt x="3092" y="2284"/>
                  </a:cubicBezTo>
                  <a:cubicBezTo>
                    <a:pt x="2939" y="2266"/>
                    <a:pt x="2786" y="2230"/>
                    <a:pt x="2641" y="2185"/>
                  </a:cubicBezTo>
                  <a:cubicBezTo>
                    <a:pt x="2488" y="2140"/>
                    <a:pt x="2335" y="2086"/>
                    <a:pt x="2191" y="2032"/>
                  </a:cubicBezTo>
                  <a:cubicBezTo>
                    <a:pt x="1902" y="1915"/>
                    <a:pt x="1623" y="1789"/>
                    <a:pt x="1361" y="1608"/>
                  </a:cubicBezTo>
                  <a:cubicBezTo>
                    <a:pt x="1118" y="1437"/>
                    <a:pt x="875" y="1239"/>
                    <a:pt x="712" y="986"/>
                  </a:cubicBezTo>
                  <a:cubicBezTo>
                    <a:pt x="622" y="869"/>
                    <a:pt x="559" y="734"/>
                    <a:pt x="505" y="599"/>
                  </a:cubicBezTo>
                  <a:cubicBezTo>
                    <a:pt x="451" y="464"/>
                    <a:pt x="424" y="319"/>
                    <a:pt x="415" y="175"/>
                  </a:cubicBezTo>
                  <a:lnTo>
                    <a:pt x="406" y="175"/>
                  </a:lnTo>
                  <a:cubicBezTo>
                    <a:pt x="406" y="166"/>
                    <a:pt x="406" y="166"/>
                    <a:pt x="406" y="157"/>
                  </a:cubicBezTo>
                  <a:cubicBezTo>
                    <a:pt x="390" y="61"/>
                    <a:pt x="303" y="1"/>
                    <a:pt x="2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8" name="Google Shape;3078;p70"/>
            <p:cNvSpPr/>
            <p:nvPr/>
          </p:nvSpPr>
          <p:spPr>
            <a:xfrm>
              <a:off x="7140708" y="3828157"/>
              <a:ext cx="36046" cy="134163"/>
            </a:xfrm>
            <a:custGeom>
              <a:rect b="b" l="l" r="r" t="t"/>
              <a:pathLst>
                <a:path extrusionOk="0" h="2758" w="741">
                  <a:moveTo>
                    <a:pt x="230" y="0"/>
                  </a:moveTo>
                  <a:cubicBezTo>
                    <a:pt x="208" y="0"/>
                    <a:pt x="186" y="4"/>
                    <a:pt x="163" y="11"/>
                  </a:cubicBezTo>
                  <a:cubicBezTo>
                    <a:pt x="64" y="38"/>
                    <a:pt x="1" y="155"/>
                    <a:pt x="37" y="255"/>
                  </a:cubicBezTo>
                  <a:cubicBezTo>
                    <a:pt x="163" y="633"/>
                    <a:pt x="208" y="1021"/>
                    <a:pt x="253" y="1399"/>
                  </a:cubicBezTo>
                  <a:cubicBezTo>
                    <a:pt x="289" y="1787"/>
                    <a:pt x="325" y="2175"/>
                    <a:pt x="325" y="2562"/>
                  </a:cubicBezTo>
                  <a:cubicBezTo>
                    <a:pt x="325" y="2580"/>
                    <a:pt x="325" y="2598"/>
                    <a:pt x="334" y="2607"/>
                  </a:cubicBezTo>
                  <a:cubicBezTo>
                    <a:pt x="357" y="2698"/>
                    <a:pt x="431" y="2758"/>
                    <a:pt x="519" y="2758"/>
                  </a:cubicBezTo>
                  <a:cubicBezTo>
                    <a:pt x="535" y="2758"/>
                    <a:pt x="552" y="2756"/>
                    <a:pt x="569" y="2751"/>
                  </a:cubicBezTo>
                  <a:cubicBezTo>
                    <a:pt x="677" y="2724"/>
                    <a:pt x="740" y="2625"/>
                    <a:pt x="713" y="2517"/>
                  </a:cubicBezTo>
                  <a:cubicBezTo>
                    <a:pt x="623" y="2138"/>
                    <a:pt x="551" y="1760"/>
                    <a:pt x="497" y="1372"/>
                  </a:cubicBezTo>
                  <a:cubicBezTo>
                    <a:pt x="443" y="985"/>
                    <a:pt x="397" y="606"/>
                    <a:pt x="425" y="210"/>
                  </a:cubicBezTo>
                  <a:cubicBezTo>
                    <a:pt x="425" y="182"/>
                    <a:pt x="425" y="155"/>
                    <a:pt x="416" y="137"/>
                  </a:cubicBezTo>
                  <a:cubicBezTo>
                    <a:pt x="387" y="52"/>
                    <a:pt x="313" y="0"/>
                    <a:pt x="2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79" name="Google Shape;3079;p70"/>
          <p:cNvGrpSpPr/>
          <p:nvPr/>
        </p:nvGrpSpPr>
        <p:grpSpPr>
          <a:xfrm>
            <a:off x="2269026" y="2679652"/>
            <a:ext cx="4693836" cy="389068"/>
            <a:chOff x="4345425" y="2175475"/>
            <a:chExt cx="800750" cy="176025"/>
          </a:xfrm>
        </p:grpSpPr>
        <p:sp>
          <p:nvSpPr>
            <p:cNvPr id="3080" name="Google Shape;3080;p70"/>
            <p:cNvSpPr/>
            <p:nvPr/>
          </p:nvSpPr>
          <p:spPr>
            <a:xfrm>
              <a:off x="4351850" y="2175475"/>
              <a:ext cx="763000" cy="156275"/>
            </a:xfrm>
            <a:custGeom>
              <a:rect b="b" l="l" r="r" t="t"/>
              <a:pathLst>
                <a:path extrusionOk="0" h="6251" w="3052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1" name="Google Shape;3081;p70"/>
            <p:cNvSpPr/>
            <p:nvPr/>
          </p:nvSpPr>
          <p:spPr>
            <a:xfrm>
              <a:off x="4345425" y="2195925"/>
              <a:ext cx="800750" cy="155575"/>
            </a:xfrm>
            <a:custGeom>
              <a:rect b="b" l="l" r="r" t="t"/>
              <a:pathLst>
                <a:path extrusionOk="0" h="6223" w="3203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82" name="Google Shape;3082;p70"/>
          <p:cNvGrpSpPr/>
          <p:nvPr/>
        </p:nvGrpSpPr>
        <p:grpSpPr>
          <a:xfrm rot="885079">
            <a:off x="7604993" y="215362"/>
            <a:ext cx="841400" cy="534968"/>
            <a:chOff x="5501450" y="2545600"/>
            <a:chExt cx="639525" cy="438000"/>
          </a:xfrm>
        </p:grpSpPr>
        <p:sp>
          <p:nvSpPr>
            <p:cNvPr id="3083" name="Google Shape;3083;p70"/>
            <p:cNvSpPr/>
            <p:nvPr/>
          </p:nvSpPr>
          <p:spPr>
            <a:xfrm>
              <a:off x="5501450" y="2545600"/>
              <a:ext cx="639525" cy="438000"/>
            </a:xfrm>
            <a:custGeom>
              <a:rect b="b" l="l" r="r" t="t"/>
              <a:pathLst>
                <a:path extrusionOk="0" h="17520" w="25581">
                  <a:moveTo>
                    <a:pt x="2054" y="916"/>
                  </a:moveTo>
                  <a:cubicBezTo>
                    <a:pt x="4249" y="1273"/>
                    <a:pt x="6534" y="1376"/>
                    <a:pt x="8837" y="1376"/>
                  </a:cubicBezTo>
                  <a:cubicBezTo>
                    <a:pt x="11993" y="1376"/>
                    <a:pt x="15185" y="1183"/>
                    <a:pt x="18229" y="1183"/>
                  </a:cubicBezTo>
                  <a:cubicBezTo>
                    <a:pt x="18767" y="1183"/>
                    <a:pt x="19366" y="1142"/>
                    <a:pt x="19969" y="1142"/>
                  </a:cubicBezTo>
                  <a:cubicBezTo>
                    <a:pt x="21476" y="1142"/>
                    <a:pt x="23008" y="1398"/>
                    <a:pt x="23668" y="3189"/>
                  </a:cubicBezTo>
                  <a:cubicBezTo>
                    <a:pt x="24139" y="4443"/>
                    <a:pt x="23998" y="6292"/>
                    <a:pt x="24045" y="7625"/>
                  </a:cubicBezTo>
                  <a:cubicBezTo>
                    <a:pt x="24154" y="10242"/>
                    <a:pt x="24076" y="12876"/>
                    <a:pt x="23904" y="15493"/>
                  </a:cubicBezTo>
                  <a:cubicBezTo>
                    <a:pt x="19549" y="16044"/>
                    <a:pt x="15184" y="16308"/>
                    <a:pt x="10802" y="16308"/>
                  </a:cubicBezTo>
                  <a:cubicBezTo>
                    <a:pt x="9570" y="16308"/>
                    <a:pt x="8336" y="16287"/>
                    <a:pt x="7101" y="16246"/>
                  </a:cubicBezTo>
                  <a:cubicBezTo>
                    <a:pt x="5141" y="16167"/>
                    <a:pt x="2398" y="16543"/>
                    <a:pt x="1505" y="14036"/>
                  </a:cubicBezTo>
                  <a:cubicBezTo>
                    <a:pt x="1066" y="12782"/>
                    <a:pt x="1270" y="10916"/>
                    <a:pt x="1207" y="9600"/>
                  </a:cubicBezTo>
                  <a:cubicBezTo>
                    <a:pt x="1160" y="8659"/>
                    <a:pt x="235" y="1700"/>
                    <a:pt x="2054" y="916"/>
                  </a:cubicBezTo>
                  <a:close/>
                  <a:moveTo>
                    <a:pt x="1928" y="0"/>
                  </a:moveTo>
                  <a:cubicBezTo>
                    <a:pt x="478" y="0"/>
                    <a:pt x="29" y="2119"/>
                    <a:pt x="16" y="3518"/>
                  </a:cubicBezTo>
                  <a:cubicBezTo>
                    <a:pt x="0" y="5869"/>
                    <a:pt x="204" y="8252"/>
                    <a:pt x="282" y="10603"/>
                  </a:cubicBezTo>
                  <a:cubicBezTo>
                    <a:pt x="345" y="12139"/>
                    <a:pt x="157" y="14098"/>
                    <a:pt x="1003" y="15462"/>
                  </a:cubicBezTo>
                  <a:cubicBezTo>
                    <a:pt x="2119" y="17247"/>
                    <a:pt x="4806" y="17520"/>
                    <a:pt x="7212" y="17520"/>
                  </a:cubicBezTo>
                  <a:cubicBezTo>
                    <a:pt x="8268" y="17520"/>
                    <a:pt x="9269" y="17467"/>
                    <a:pt x="10061" y="17467"/>
                  </a:cubicBezTo>
                  <a:cubicBezTo>
                    <a:pt x="10126" y="17467"/>
                    <a:pt x="10189" y="17468"/>
                    <a:pt x="10251" y="17468"/>
                  </a:cubicBezTo>
                  <a:cubicBezTo>
                    <a:pt x="10550" y="17471"/>
                    <a:pt x="10848" y="17473"/>
                    <a:pt x="11146" y="17473"/>
                  </a:cubicBezTo>
                  <a:cubicBezTo>
                    <a:pt x="15785" y="17473"/>
                    <a:pt x="20422" y="17132"/>
                    <a:pt x="25016" y="16528"/>
                  </a:cubicBezTo>
                  <a:cubicBezTo>
                    <a:pt x="25581" y="16449"/>
                    <a:pt x="25549" y="15791"/>
                    <a:pt x="25189" y="15509"/>
                  </a:cubicBezTo>
                  <a:cubicBezTo>
                    <a:pt x="25440" y="11857"/>
                    <a:pt x="25534" y="8126"/>
                    <a:pt x="25110" y="4490"/>
                  </a:cubicBezTo>
                  <a:cubicBezTo>
                    <a:pt x="24907" y="2766"/>
                    <a:pt x="24515" y="995"/>
                    <a:pt x="22728" y="305"/>
                  </a:cubicBezTo>
                  <a:cubicBezTo>
                    <a:pt x="22098" y="64"/>
                    <a:pt x="21403" y="15"/>
                    <a:pt x="20716" y="15"/>
                  </a:cubicBezTo>
                  <a:cubicBezTo>
                    <a:pt x="20240" y="15"/>
                    <a:pt x="19769" y="38"/>
                    <a:pt x="19327" y="38"/>
                  </a:cubicBezTo>
                  <a:cubicBezTo>
                    <a:pt x="17132" y="38"/>
                    <a:pt x="14954" y="70"/>
                    <a:pt x="12759" y="70"/>
                  </a:cubicBezTo>
                  <a:cubicBezTo>
                    <a:pt x="12545" y="72"/>
                    <a:pt x="12330" y="73"/>
                    <a:pt x="12115" y="73"/>
                  </a:cubicBezTo>
                  <a:cubicBezTo>
                    <a:pt x="10641" y="73"/>
                    <a:pt x="9140" y="30"/>
                    <a:pt x="7640" y="30"/>
                  </a:cubicBezTo>
                  <a:cubicBezTo>
                    <a:pt x="6052" y="30"/>
                    <a:pt x="4466" y="78"/>
                    <a:pt x="2916" y="274"/>
                  </a:cubicBezTo>
                  <a:cubicBezTo>
                    <a:pt x="2544" y="84"/>
                    <a:pt x="2216" y="0"/>
                    <a:pt x="1928" y="0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4" name="Google Shape;3084;p70"/>
            <p:cNvSpPr/>
            <p:nvPr/>
          </p:nvSpPr>
          <p:spPr>
            <a:xfrm>
              <a:off x="5714775" y="2654925"/>
              <a:ext cx="280075" cy="257600"/>
            </a:xfrm>
            <a:custGeom>
              <a:rect b="b" l="l" r="r" t="t"/>
              <a:pathLst>
                <a:path extrusionOk="0" h="10304" w="11203">
                  <a:moveTo>
                    <a:pt x="652" y="289"/>
                  </a:moveTo>
                  <a:cubicBezTo>
                    <a:pt x="809" y="415"/>
                    <a:pt x="966" y="540"/>
                    <a:pt x="1138" y="650"/>
                  </a:cubicBezTo>
                  <a:cubicBezTo>
                    <a:pt x="1076" y="697"/>
                    <a:pt x="1044" y="775"/>
                    <a:pt x="1029" y="854"/>
                  </a:cubicBezTo>
                  <a:cubicBezTo>
                    <a:pt x="1029" y="1042"/>
                    <a:pt x="1044" y="1214"/>
                    <a:pt x="1044" y="1387"/>
                  </a:cubicBezTo>
                  <a:cubicBezTo>
                    <a:pt x="919" y="1449"/>
                    <a:pt x="825" y="1543"/>
                    <a:pt x="778" y="1669"/>
                  </a:cubicBezTo>
                  <a:cubicBezTo>
                    <a:pt x="746" y="1214"/>
                    <a:pt x="699" y="760"/>
                    <a:pt x="652" y="305"/>
                  </a:cubicBezTo>
                  <a:cubicBezTo>
                    <a:pt x="652" y="305"/>
                    <a:pt x="652" y="289"/>
                    <a:pt x="652" y="289"/>
                  </a:cubicBezTo>
                  <a:close/>
                  <a:moveTo>
                    <a:pt x="5778" y="4208"/>
                  </a:moveTo>
                  <a:lnTo>
                    <a:pt x="5778" y="4208"/>
                  </a:lnTo>
                  <a:cubicBezTo>
                    <a:pt x="6217" y="4333"/>
                    <a:pt x="6671" y="4443"/>
                    <a:pt x="7126" y="4521"/>
                  </a:cubicBezTo>
                  <a:cubicBezTo>
                    <a:pt x="7142" y="4537"/>
                    <a:pt x="7142" y="4537"/>
                    <a:pt x="7157" y="4553"/>
                  </a:cubicBezTo>
                  <a:cubicBezTo>
                    <a:pt x="6844" y="4725"/>
                    <a:pt x="6530" y="4913"/>
                    <a:pt x="6232" y="5101"/>
                  </a:cubicBezTo>
                  <a:cubicBezTo>
                    <a:pt x="6138" y="4804"/>
                    <a:pt x="5966" y="4490"/>
                    <a:pt x="5778" y="4208"/>
                  </a:cubicBezTo>
                  <a:close/>
                  <a:moveTo>
                    <a:pt x="840" y="2296"/>
                  </a:moveTo>
                  <a:lnTo>
                    <a:pt x="840" y="2296"/>
                  </a:lnTo>
                  <a:cubicBezTo>
                    <a:pt x="919" y="2672"/>
                    <a:pt x="1013" y="3032"/>
                    <a:pt x="1076" y="3393"/>
                  </a:cubicBezTo>
                  <a:cubicBezTo>
                    <a:pt x="1123" y="4694"/>
                    <a:pt x="1201" y="5995"/>
                    <a:pt x="1264" y="7280"/>
                  </a:cubicBezTo>
                  <a:cubicBezTo>
                    <a:pt x="1279" y="7500"/>
                    <a:pt x="1436" y="7641"/>
                    <a:pt x="1609" y="7688"/>
                  </a:cubicBezTo>
                  <a:cubicBezTo>
                    <a:pt x="1624" y="7923"/>
                    <a:pt x="1656" y="8142"/>
                    <a:pt x="1671" y="8377"/>
                  </a:cubicBezTo>
                  <a:cubicBezTo>
                    <a:pt x="1671" y="8503"/>
                    <a:pt x="1734" y="8612"/>
                    <a:pt x="1812" y="8706"/>
                  </a:cubicBezTo>
                  <a:cubicBezTo>
                    <a:pt x="1781" y="8753"/>
                    <a:pt x="1765" y="8801"/>
                    <a:pt x="1734" y="8848"/>
                  </a:cubicBezTo>
                  <a:cubicBezTo>
                    <a:pt x="1718" y="8910"/>
                    <a:pt x="1718" y="8957"/>
                    <a:pt x="1703" y="9004"/>
                  </a:cubicBezTo>
                  <a:cubicBezTo>
                    <a:pt x="1577" y="9130"/>
                    <a:pt x="1436" y="9239"/>
                    <a:pt x="1295" y="9365"/>
                  </a:cubicBezTo>
                  <a:cubicBezTo>
                    <a:pt x="1154" y="7014"/>
                    <a:pt x="1029" y="4647"/>
                    <a:pt x="840" y="2296"/>
                  </a:cubicBezTo>
                  <a:close/>
                  <a:moveTo>
                    <a:pt x="299" y="0"/>
                  </a:moveTo>
                  <a:cubicBezTo>
                    <a:pt x="146" y="0"/>
                    <a:pt x="0" y="102"/>
                    <a:pt x="10" y="305"/>
                  </a:cubicBezTo>
                  <a:cubicBezTo>
                    <a:pt x="88" y="3440"/>
                    <a:pt x="355" y="6575"/>
                    <a:pt x="574" y="9710"/>
                  </a:cubicBezTo>
                  <a:cubicBezTo>
                    <a:pt x="590" y="9866"/>
                    <a:pt x="684" y="9976"/>
                    <a:pt x="793" y="10023"/>
                  </a:cubicBezTo>
                  <a:cubicBezTo>
                    <a:pt x="841" y="10176"/>
                    <a:pt x="985" y="10303"/>
                    <a:pt x="1148" y="10303"/>
                  </a:cubicBezTo>
                  <a:cubicBezTo>
                    <a:pt x="1201" y="10303"/>
                    <a:pt x="1256" y="10289"/>
                    <a:pt x="1311" y="10258"/>
                  </a:cubicBezTo>
                  <a:cubicBezTo>
                    <a:pt x="1718" y="10070"/>
                    <a:pt x="2110" y="9851"/>
                    <a:pt x="2486" y="9647"/>
                  </a:cubicBezTo>
                  <a:cubicBezTo>
                    <a:pt x="2627" y="9631"/>
                    <a:pt x="2753" y="9569"/>
                    <a:pt x="2847" y="9475"/>
                  </a:cubicBezTo>
                  <a:cubicBezTo>
                    <a:pt x="2894" y="9427"/>
                    <a:pt x="2941" y="9396"/>
                    <a:pt x="2988" y="9349"/>
                  </a:cubicBezTo>
                  <a:cubicBezTo>
                    <a:pt x="5417" y="7938"/>
                    <a:pt x="7721" y="6199"/>
                    <a:pt x="10151" y="4819"/>
                  </a:cubicBezTo>
                  <a:cubicBezTo>
                    <a:pt x="10229" y="4757"/>
                    <a:pt x="10292" y="4694"/>
                    <a:pt x="10323" y="4615"/>
                  </a:cubicBezTo>
                  <a:cubicBezTo>
                    <a:pt x="10383" y="4639"/>
                    <a:pt x="10441" y="4649"/>
                    <a:pt x="10497" y="4649"/>
                  </a:cubicBezTo>
                  <a:cubicBezTo>
                    <a:pt x="10925" y="4649"/>
                    <a:pt x="11203" y="4024"/>
                    <a:pt x="10731" y="3816"/>
                  </a:cubicBezTo>
                  <a:cubicBezTo>
                    <a:pt x="9101" y="3032"/>
                    <a:pt x="7439" y="2296"/>
                    <a:pt x="5762" y="1606"/>
                  </a:cubicBezTo>
                  <a:cubicBezTo>
                    <a:pt x="4238" y="987"/>
                    <a:pt x="2525" y="34"/>
                    <a:pt x="860" y="34"/>
                  </a:cubicBezTo>
                  <a:cubicBezTo>
                    <a:pt x="796" y="34"/>
                    <a:pt x="732" y="36"/>
                    <a:pt x="668" y="39"/>
                  </a:cubicBezTo>
                  <a:cubicBezTo>
                    <a:pt x="621" y="39"/>
                    <a:pt x="590" y="70"/>
                    <a:pt x="558" y="117"/>
                  </a:cubicBezTo>
                  <a:cubicBezTo>
                    <a:pt x="492" y="39"/>
                    <a:pt x="394" y="0"/>
                    <a:pt x="299" y="0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85" name="Google Shape;3085;p70"/>
          <p:cNvSpPr txBox="1"/>
          <p:nvPr>
            <p:ph idx="4294967295" type="ctrTitle"/>
          </p:nvPr>
        </p:nvSpPr>
        <p:spPr>
          <a:xfrm>
            <a:off x="2395900" y="2074788"/>
            <a:ext cx="4440300" cy="929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Thanks!</a:t>
            </a:r>
            <a:endParaRPr sz="4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0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p31"/>
          <p:cNvSpPr txBox="1"/>
          <p:nvPr>
            <p:ph type="title"/>
          </p:nvPr>
        </p:nvSpPr>
        <p:spPr>
          <a:xfrm>
            <a:off x="1910825" y="80750"/>
            <a:ext cx="5715000" cy="1482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2AF8A"/>
                </a:solidFill>
              </a:rPr>
              <a:t>INTRODUCTION</a:t>
            </a:r>
            <a:endParaRPr sz="5500">
              <a:solidFill>
                <a:srgbClr val="52AF8A"/>
              </a:solidFill>
            </a:endParaRPr>
          </a:p>
        </p:txBody>
      </p:sp>
      <p:grpSp>
        <p:nvGrpSpPr>
          <p:cNvPr id="942" name="Google Shape;942;p31"/>
          <p:cNvGrpSpPr/>
          <p:nvPr/>
        </p:nvGrpSpPr>
        <p:grpSpPr>
          <a:xfrm flipH="1" rot="372491">
            <a:off x="428068" y="4384863"/>
            <a:ext cx="595061" cy="675849"/>
            <a:chOff x="5464100" y="4208075"/>
            <a:chExt cx="494625" cy="579650"/>
          </a:xfrm>
        </p:grpSpPr>
        <p:sp>
          <p:nvSpPr>
            <p:cNvPr id="943" name="Google Shape;943;p31"/>
            <p:cNvSpPr/>
            <p:nvPr/>
          </p:nvSpPr>
          <p:spPr>
            <a:xfrm>
              <a:off x="5594650" y="4504850"/>
              <a:ext cx="341250" cy="255800"/>
            </a:xfrm>
            <a:custGeom>
              <a:rect b="b" l="l" r="r" t="t"/>
              <a:pathLst>
                <a:path extrusionOk="0" h="10232" w="13650">
                  <a:moveTo>
                    <a:pt x="11619" y="0"/>
                  </a:moveTo>
                  <a:cubicBezTo>
                    <a:pt x="11538" y="0"/>
                    <a:pt x="11454" y="19"/>
                    <a:pt x="11367" y="60"/>
                  </a:cubicBezTo>
                  <a:cubicBezTo>
                    <a:pt x="10774" y="356"/>
                    <a:pt x="10157" y="653"/>
                    <a:pt x="9587" y="973"/>
                  </a:cubicBezTo>
                  <a:cubicBezTo>
                    <a:pt x="8423" y="1657"/>
                    <a:pt x="7327" y="2388"/>
                    <a:pt x="6254" y="3209"/>
                  </a:cubicBezTo>
                  <a:cubicBezTo>
                    <a:pt x="4177" y="4784"/>
                    <a:pt x="2100" y="6359"/>
                    <a:pt x="0" y="7934"/>
                  </a:cubicBezTo>
                  <a:cubicBezTo>
                    <a:pt x="584" y="8864"/>
                    <a:pt x="1080" y="10231"/>
                    <a:pt x="2001" y="10231"/>
                  </a:cubicBezTo>
                  <a:cubicBezTo>
                    <a:pt x="2232" y="10231"/>
                    <a:pt x="2491" y="10145"/>
                    <a:pt x="2785" y="9943"/>
                  </a:cubicBezTo>
                  <a:cubicBezTo>
                    <a:pt x="3972" y="9121"/>
                    <a:pt x="5159" y="8300"/>
                    <a:pt x="6323" y="7478"/>
                  </a:cubicBezTo>
                  <a:cubicBezTo>
                    <a:pt x="7281" y="6816"/>
                    <a:pt x="13650" y="2867"/>
                    <a:pt x="13011" y="1726"/>
                  </a:cubicBezTo>
                  <a:cubicBezTo>
                    <a:pt x="12806" y="1338"/>
                    <a:pt x="12310" y="0"/>
                    <a:pt x="11619" y="0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31"/>
            <p:cNvSpPr/>
            <p:nvPr/>
          </p:nvSpPr>
          <p:spPr>
            <a:xfrm>
              <a:off x="5518750" y="4363750"/>
              <a:ext cx="340700" cy="255675"/>
            </a:xfrm>
            <a:custGeom>
              <a:rect b="b" l="l" r="r" t="t"/>
              <a:pathLst>
                <a:path extrusionOk="0" h="10227" w="13628">
                  <a:moveTo>
                    <a:pt x="11606" y="0"/>
                  </a:moveTo>
                  <a:cubicBezTo>
                    <a:pt x="11522" y="0"/>
                    <a:pt x="11435" y="21"/>
                    <a:pt x="11345" y="66"/>
                  </a:cubicBezTo>
                  <a:cubicBezTo>
                    <a:pt x="10751" y="362"/>
                    <a:pt x="10158" y="659"/>
                    <a:pt x="9587" y="979"/>
                  </a:cubicBezTo>
                  <a:cubicBezTo>
                    <a:pt x="8423" y="1664"/>
                    <a:pt x="7304" y="2394"/>
                    <a:pt x="6232" y="3216"/>
                  </a:cubicBezTo>
                  <a:cubicBezTo>
                    <a:pt x="4155" y="4791"/>
                    <a:pt x="2077" y="6343"/>
                    <a:pt x="0" y="7940"/>
                  </a:cubicBezTo>
                  <a:cubicBezTo>
                    <a:pt x="563" y="8867"/>
                    <a:pt x="1054" y="10226"/>
                    <a:pt x="1967" y="10226"/>
                  </a:cubicBezTo>
                  <a:cubicBezTo>
                    <a:pt x="2201" y="10226"/>
                    <a:pt x="2464" y="10136"/>
                    <a:pt x="2762" y="9926"/>
                  </a:cubicBezTo>
                  <a:cubicBezTo>
                    <a:pt x="3949" y="9127"/>
                    <a:pt x="5136" y="8306"/>
                    <a:pt x="6323" y="7484"/>
                  </a:cubicBezTo>
                  <a:cubicBezTo>
                    <a:pt x="7282" y="6822"/>
                    <a:pt x="13627" y="2873"/>
                    <a:pt x="13011" y="1732"/>
                  </a:cubicBezTo>
                  <a:cubicBezTo>
                    <a:pt x="12787" y="1346"/>
                    <a:pt x="12292" y="0"/>
                    <a:pt x="11606" y="0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31"/>
            <p:cNvSpPr/>
            <p:nvPr/>
          </p:nvSpPr>
          <p:spPr>
            <a:xfrm>
              <a:off x="5475950" y="4235275"/>
              <a:ext cx="281925" cy="269375"/>
            </a:xfrm>
            <a:custGeom>
              <a:rect b="b" l="l" r="r" t="t"/>
              <a:pathLst>
                <a:path extrusionOk="0" h="10775" w="11277">
                  <a:moveTo>
                    <a:pt x="1210" y="1"/>
                  </a:moveTo>
                  <a:cubicBezTo>
                    <a:pt x="1233" y="23"/>
                    <a:pt x="1233" y="46"/>
                    <a:pt x="1233" y="92"/>
                  </a:cubicBezTo>
                  <a:cubicBezTo>
                    <a:pt x="1005" y="3653"/>
                    <a:pt x="503" y="7213"/>
                    <a:pt x="0" y="10774"/>
                  </a:cubicBezTo>
                  <a:cubicBezTo>
                    <a:pt x="3607" y="7989"/>
                    <a:pt x="7396" y="5456"/>
                    <a:pt x="11276" y="3082"/>
                  </a:cubicBezTo>
                  <a:cubicBezTo>
                    <a:pt x="7967" y="1918"/>
                    <a:pt x="4634" y="868"/>
                    <a:pt x="1210" y="1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31"/>
            <p:cNvSpPr/>
            <p:nvPr/>
          </p:nvSpPr>
          <p:spPr>
            <a:xfrm>
              <a:off x="5717000" y="4421125"/>
              <a:ext cx="42000" cy="94525"/>
            </a:xfrm>
            <a:custGeom>
              <a:rect b="b" l="l" r="r" t="t"/>
              <a:pathLst>
                <a:path extrusionOk="0" h="3781" w="1680">
                  <a:moveTo>
                    <a:pt x="1497" y="0"/>
                  </a:moveTo>
                  <a:cubicBezTo>
                    <a:pt x="1449" y="0"/>
                    <a:pt x="1398" y="23"/>
                    <a:pt x="1360" y="76"/>
                  </a:cubicBezTo>
                  <a:cubicBezTo>
                    <a:pt x="676" y="1103"/>
                    <a:pt x="265" y="2404"/>
                    <a:pt x="14" y="3614"/>
                  </a:cubicBezTo>
                  <a:cubicBezTo>
                    <a:pt x="0" y="3720"/>
                    <a:pt x="80" y="3780"/>
                    <a:pt x="162" y="3780"/>
                  </a:cubicBezTo>
                  <a:cubicBezTo>
                    <a:pt x="221" y="3780"/>
                    <a:pt x="282" y="3749"/>
                    <a:pt x="310" y="3683"/>
                  </a:cubicBezTo>
                  <a:cubicBezTo>
                    <a:pt x="698" y="2496"/>
                    <a:pt x="1201" y="1377"/>
                    <a:pt x="1634" y="213"/>
                  </a:cubicBezTo>
                  <a:cubicBezTo>
                    <a:pt x="1680" y="91"/>
                    <a:pt x="1594" y="0"/>
                    <a:pt x="1497" y="0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31"/>
            <p:cNvSpPr/>
            <p:nvPr/>
          </p:nvSpPr>
          <p:spPr>
            <a:xfrm>
              <a:off x="5750000" y="4392700"/>
              <a:ext cx="46925" cy="98950"/>
            </a:xfrm>
            <a:custGeom>
              <a:rect b="b" l="l" r="r" t="t"/>
              <a:pathLst>
                <a:path extrusionOk="0" h="3958" w="1877">
                  <a:moveTo>
                    <a:pt x="1669" y="1"/>
                  </a:moveTo>
                  <a:cubicBezTo>
                    <a:pt x="1627" y="1"/>
                    <a:pt x="1584" y="22"/>
                    <a:pt x="1547" y="72"/>
                  </a:cubicBezTo>
                  <a:cubicBezTo>
                    <a:pt x="771" y="1122"/>
                    <a:pt x="360" y="2446"/>
                    <a:pt x="40" y="3701"/>
                  </a:cubicBezTo>
                  <a:cubicBezTo>
                    <a:pt x="0" y="3860"/>
                    <a:pt x="130" y="3958"/>
                    <a:pt x="259" y="3958"/>
                  </a:cubicBezTo>
                  <a:cubicBezTo>
                    <a:pt x="353" y="3958"/>
                    <a:pt x="445" y="3907"/>
                    <a:pt x="474" y="3792"/>
                  </a:cubicBezTo>
                  <a:cubicBezTo>
                    <a:pt x="816" y="2560"/>
                    <a:pt x="1410" y="1464"/>
                    <a:pt x="1843" y="277"/>
                  </a:cubicBezTo>
                  <a:cubicBezTo>
                    <a:pt x="1877" y="145"/>
                    <a:pt x="1778" y="1"/>
                    <a:pt x="1669" y="1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31"/>
            <p:cNvSpPr/>
            <p:nvPr/>
          </p:nvSpPr>
          <p:spPr>
            <a:xfrm>
              <a:off x="5795175" y="4403700"/>
              <a:ext cx="30450" cy="52625"/>
            </a:xfrm>
            <a:custGeom>
              <a:rect b="b" l="l" r="r" t="t"/>
              <a:pathLst>
                <a:path extrusionOk="0" h="2105" w="1218">
                  <a:moveTo>
                    <a:pt x="977" y="1"/>
                  </a:moveTo>
                  <a:cubicBezTo>
                    <a:pt x="935" y="1"/>
                    <a:pt x="893" y="14"/>
                    <a:pt x="858" y="43"/>
                  </a:cubicBezTo>
                  <a:cubicBezTo>
                    <a:pt x="356" y="522"/>
                    <a:pt x="105" y="1138"/>
                    <a:pt x="14" y="1800"/>
                  </a:cubicBezTo>
                  <a:cubicBezTo>
                    <a:pt x="0" y="1988"/>
                    <a:pt x="160" y="2104"/>
                    <a:pt x="303" y="2104"/>
                  </a:cubicBezTo>
                  <a:cubicBezTo>
                    <a:pt x="404" y="2104"/>
                    <a:pt x="497" y="2046"/>
                    <a:pt x="516" y="1914"/>
                  </a:cubicBezTo>
                  <a:cubicBezTo>
                    <a:pt x="607" y="1321"/>
                    <a:pt x="835" y="773"/>
                    <a:pt x="1132" y="248"/>
                  </a:cubicBezTo>
                  <a:cubicBezTo>
                    <a:pt x="1217" y="112"/>
                    <a:pt x="1099" y="1"/>
                    <a:pt x="977" y="1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31"/>
            <p:cNvSpPr/>
            <p:nvPr/>
          </p:nvSpPr>
          <p:spPr>
            <a:xfrm>
              <a:off x="5783525" y="4580275"/>
              <a:ext cx="38225" cy="81675"/>
            </a:xfrm>
            <a:custGeom>
              <a:rect b="b" l="l" r="r" t="t"/>
              <a:pathLst>
                <a:path extrusionOk="0" h="3267" w="1529">
                  <a:moveTo>
                    <a:pt x="1258" y="1"/>
                  </a:moveTo>
                  <a:cubicBezTo>
                    <a:pt x="1191" y="1"/>
                    <a:pt x="1127" y="31"/>
                    <a:pt x="1096" y="101"/>
                  </a:cubicBezTo>
                  <a:cubicBezTo>
                    <a:pt x="845" y="649"/>
                    <a:pt x="617" y="1197"/>
                    <a:pt x="411" y="1745"/>
                  </a:cubicBezTo>
                  <a:cubicBezTo>
                    <a:pt x="251" y="2201"/>
                    <a:pt x="0" y="2680"/>
                    <a:pt x="23" y="3160"/>
                  </a:cubicBezTo>
                  <a:cubicBezTo>
                    <a:pt x="23" y="3231"/>
                    <a:pt x="77" y="3267"/>
                    <a:pt x="133" y="3267"/>
                  </a:cubicBezTo>
                  <a:cubicBezTo>
                    <a:pt x="168" y="3267"/>
                    <a:pt x="203" y="3254"/>
                    <a:pt x="229" y="3228"/>
                  </a:cubicBezTo>
                  <a:cubicBezTo>
                    <a:pt x="594" y="2863"/>
                    <a:pt x="754" y="2270"/>
                    <a:pt x="936" y="1790"/>
                  </a:cubicBezTo>
                  <a:cubicBezTo>
                    <a:pt x="1142" y="1288"/>
                    <a:pt x="1324" y="763"/>
                    <a:pt x="1484" y="261"/>
                  </a:cubicBezTo>
                  <a:cubicBezTo>
                    <a:pt x="1529" y="111"/>
                    <a:pt x="1387" y="1"/>
                    <a:pt x="1258" y="1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31"/>
            <p:cNvSpPr/>
            <p:nvPr/>
          </p:nvSpPr>
          <p:spPr>
            <a:xfrm>
              <a:off x="5824600" y="4544075"/>
              <a:ext cx="49675" cy="96575"/>
            </a:xfrm>
            <a:custGeom>
              <a:rect b="b" l="l" r="r" t="t"/>
              <a:pathLst>
                <a:path extrusionOk="0" h="3863" w="1987">
                  <a:moveTo>
                    <a:pt x="1601" y="1"/>
                  </a:moveTo>
                  <a:cubicBezTo>
                    <a:pt x="1166" y="1"/>
                    <a:pt x="939" y="623"/>
                    <a:pt x="800" y="1001"/>
                  </a:cubicBezTo>
                  <a:cubicBezTo>
                    <a:pt x="457" y="1846"/>
                    <a:pt x="115" y="2759"/>
                    <a:pt x="1" y="3672"/>
                  </a:cubicBezTo>
                  <a:cubicBezTo>
                    <a:pt x="1" y="3777"/>
                    <a:pt x="100" y="3863"/>
                    <a:pt x="188" y="3863"/>
                  </a:cubicBezTo>
                  <a:cubicBezTo>
                    <a:pt x="233" y="3863"/>
                    <a:pt x="274" y="3840"/>
                    <a:pt x="297" y="3786"/>
                  </a:cubicBezTo>
                  <a:cubicBezTo>
                    <a:pt x="526" y="3215"/>
                    <a:pt x="708" y="2645"/>
                    <a:pt x="914" y="2074"/>
                  </a:cubicBezTo>
                  <a:cubicBezTo>
                    <a:pt x="1028" y="1823"/>
                    <a:pt x="1439" y="385"/>
                    <a:pt x="1735" y="362"/>
                  </a:cubicBezTo>
                  <a:cubicBezTo>
                    <a:pt x="1918" y="362"/>
                    <a:pt x="1987" y="111"/>
                    <a:pt x="1804" y="43"/>
                  </a:cubicBezTo>
                  <a:cubicBezTo>
                    <a:pt x="1731" y="14"/>
                    <a:pt x="1664" y="1"/>
                    <a:pt x="1601" y="1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31"/>
            <p:cNvSpPr/>
            <p:nvPr/>
          </p:nvSpPr>
          <p:spPr>
            <a:xfrm>
              <a:off x="5876375" y="4540750"/>
              <a:ext cx="23725" cy="54675"/>
            </a:xfrm>
            <a:custGeom>
              <a:rect b="b" l="l" r="r" t="t"/>
              <a:pathLst>
                <a:path extrusionOk="0" h="2187" w="949">
                  <a:moveTo>
                    <a:pt x="772" y="1"/>
                  </a:moveTo>
                  <a:cubicBezTo>
                    <a:pt x="721" y="1"/>
                    <a:pt x="671" y="26"/>
                    <a:pt x="646" y="84"/>
                  </a:cubicBezTo>
                  <a:cubicBezTo>
                    <a:pt x="372" y="701"/>
                    <a:pt x="167" y="1317"/>
                    <a:pt x="30" y="2002"/>
                  </a:cubicBezTo>
                  <a:cubicBezTo>
                    <a:pt x="1" y="2103"/>
                    <a:pt x="101" y="2187"/>
                    <a:pt x="195" y="2187"/>
                  </a:cubicBezTo>
                  <a:cubicBezTo>
                    <a:pt x="249" y="2187"/>
                    <a:pt x="302" y="2159"/>
                    <a:pt x="326" y="2093"/>
                  </a:cubicBezTo>
                  <a:cubicBezTo>
                    <a:pt x="577" y="1477"/>
                    <a:pt x="783" y="838"/>
                    <a:pt x="920" y="176"/>
                  </a:cubicBezTo>
                  <a:cubicBezTo>
                    <a:pt x="949" y="75"/>
                    <a:pt x="859" y="1"/>
                    <a:pt x="772" y="1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31"/>
            <p:cNvSpPr/>
            <p:nvPr/>
          </p:nvSpPr>
          <p:spPr>
            <a:xfrm>
              <a:off x="5464100" y="4208075"/>
              <a:ext cx="334850" cy="317675"/>
            </a:xfrm>
            <a:custGeom>
              <a:rect b="b" l="l" r="r" t="t"/>
              <a:pathLst>
                <a:path extrusionOk="0" h="12707" w="13394">
                  <a:moveTo>
                    <a:pt x="2027" y="792"/>
                  </a:moveTo>
                  <a:cubicBezTo>
                    <a:pt x="5450" y="1682"/>
                    <a:pt x="8783" y="2732"/>
                    <a:pt x="12115" y="3896"/>
                  </a:cubicBezTo>
                  <a:cubicBezTo>
                    <a:pt x="8212" y="6270"/>
                    <a:pt x="4423" y="8804"/>
                    <a:pt x="817" y="11588"/>
                  </a:cubicBezTo>
                  <a:cubicBezTo>
                    <a:pt x="1319" y="8027"/>
                    <a:pt x="1821" y="4467"/>
                    <a:pt x="2049" y="906"/>
                  </a:cubicBezTo>
                  <a:cubicBezTo>
                    <a:pt x="2049" y="860"/>
                    <a:pt x="2049" y="838"/>
                    <a:pt x="2027" y="792"/>
                  </a:cubicBezTo>
                  <a:close/>
                  <a:moveTo>
                    <a:pt x="1919" y="0"/>
                  </a:moveTo>
                  <a:cubicBezTo>
                    <a:pt x="1586" y="0"/>
                    <a:pt x="1459" y="471"/>
                    <a:pt x="1707" y="678"/>
                  </a:cubicBezTo>
                  <a:cubicBezTo>
                    <a:pt x="1616" y="701"/>
                    <a:pt x="1547" y="769"/>
                    <a:pt x="1547" y="860"/>
                  </a:cubicBezTo>
                  <a:cubicBezTo>
                    <a:pt x="954" y="4649"/>
                    <a:pt x="566" y="8484"/>
                    <a:pt x="18" y="12273"/>
                  </a:cubicBezTo>
                  <a:cubicBezTo>
                    <a:pt x="0" y="12483"/>
                    <a:pt x="158" y="12707"/>
                    <a:pt x="355" y="12707"/>
                  </a:cubicBezTo>
                  <a:cubicBezTo>
                    <a:pt x="415" y="12707"/>
                    <a:pt x="479" y="12686"/>
                    <a:pt x="543" y="12638"/>
                  </a:cubicBezTo>
                  <a:cubicBezTo>
                    <a:pt x="4560" y="9534"/>
                    <a:pt x="8760" y="6658"/>
                    <a:pt x="13165" y="4124"/>
                  </a:cubicBezTo>
                  <a:cubicBezTo>
                    <a:pt x="13371" y="3987"/>
                    <a:pt x="13394" y="3577"/>
                    <a:pt x="13120" y="3485"/>
                  </a:cubicBezTo>
                  <a:cubicBezTo>
                    <a:pt x="9490" y="2139"/>
                    <a:pt x="5770" y="997"/>
                    <a:pt x="2027" y="16"/>
                  </a:cubicBezTo>
                  <a:cubicBezTo>
                    <a:pt x="1989" y="5"/>
                    <a:pt x="1953" y="0"/>
                    <a:pt x="1919" y="0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31"/>
            <p:cNvSpPr/>
            <p:nvPr/>
          </p:nvSpPr>
          <p:spPr>
            <a:xfrm>
              <a:off x="5495775" y="4342975"/>
              <a:ext cx="376800" cy="309500"/>
            </a:xfrm>
            <a:custGeom>
              <a:rect b="b" l="l" r="r" t="t"/>
              <a:pathLst>
                <a:path extrusionOk="0" h="12380" w="15072">
                  <a:moveTo>
                    <a:pt x="12525" y="1060"/>
                  </a:moveTo>
                  <a:cubicBezTo>
                    <a:pt x="13211" y="1060"/>
                    <a:pt x="13706" y="2403"/>
                    <a:pt x="13930" y="2768"/>
                  </a:cubicBezTo>
                  <a:cubicBezTo>
                    <a:pt x="14546" y="3933"/>
                    <a:pt x="8201" y="7858"/>
                    <a:pt x="7242" y="8520"/>
                  </a:cubicBezTo>
                  <a:cubicBezTo>
                    <a:pt x="6055" y="9342"/>
                    <a:pt x="4868" y="10164"/>
                    <a:pt x="3681" y="10986"/>
                  </a:cubicBezTo>
                  <a:cubicBezTo>
                    <a:pt x="3388" y="11187"/>
                    <a:pt x="3129" y="11274"/>
                    <a:pt x="2897" y="11274"/>
                  </a:cubicBezTo>
                  <a:cubicBezTo>
                    <a:pt x="1977" y="11274"/>
                    <a:pt x="1485" y="9907"/>
                    <a:pt x="919" y="8977"/>
                  </a:cubicBezTo>
                  <a:cubicBezTo>
                    <a:pt x="2996" y="7402"/>
                    <a:pt x="5074" y="5827"/>
                    <a:pt x="7151" y="4252"/>
                  </a:cubicBezTo>
                  <a:cubicBezTo>
                    <a:pt x="8223" y="3453"/>
                    <a:pt x="9342" y="2700"/>
                    <a:pt x="10483" y="2038"/>
                  </a:cubicBezTo>
                  <a:cubicBezTo>
                    <a:pt x="11077" y="1696"/>
                    <a:pt x="11670" y="1399"/>
                    <a:pt x="12264" y="1125"/>
                  </a:cubicBezTo>
                  <a:cubicBezTo>
                    <a:pt x="12354" y="1080"/>
                    <a:pt x="12441" y="1060"/>
                    <a:pt x="12525" y="1060"/>
                  </a:cubicBezTo>
                  <a:close/>
                  <a:moveTo>
                    <a:pt x="12828" y="1"/>
                  </a:moveTo>
                  <a:cubicBezTo>
                    <a:pt x="11774" y="1"/>
                    <a:pt x="10261" y="1278"/>
                    <a:pt x="9525" y="1741"/>
                  </a:cubicBezTo>
                  <a:cubicBezTo>
                    <a:pt x="6215" y="3818"/>
                    <a:pt x="3248" y="6512"/>
                    <a:pt x="189" y="8908"/>
                  </a:cubicBezTo>
                  <a:cubicBezTo>
                    <a:pt x="1" y="9059"/>
                    <a:pt x="139" y="9365"/>
                    <a:pt x="334" y="9365"/>
                  </a:cubicBezTo>
                  <a:cubicBezTo>
                    <a:pt x="375" y="9365"/>
                    <a:pt x="419" y="9351"/>
                    <a:pt x="463" y="9319"/>
                  </a:cubicBezTo>
                  <a:cubicBezTo>
                    <a:pt x="486" y="9296"/>
                    <a:pt x="509" y="9274"/>
                    <a:pt x="531" y="9251"/>
                  </a:cubicBezTo>
                  <a:cubicBezTo>
                    <a:pt x="1125" y="10278"/>
                    <a:pt x="1741" y="11282"/>
                    <a:pt x="2426" y="12241"/>
                  </a:cubicBezTo>
                  <a:cubicBezTo>
                    <a:pt x="2485" y="12329"/>
                    <a:pt x="2582" y="12380"/>
                    <a:pt x="2680" y="12380"/>
                  </a:cubicBezTo>
                  <a:cubicBezTo>
                    <a:pt x="2734" y="12380"/>
                    <a:pt x="2788" y="12365"/>
                    <a:pt x="2837" y="12332"/>
                  </a:cubicBezTo>
                  <a:cubicBezTo>
                    <a:pt x="6991" y="9662"/>
                    <a:pt x="11396" y="6968"/>
                    <a:pt x="14934" y="3453"/>
                  </a:cubicBezTo>
                  <a:cubicBezTo>
                    <a:pt x="15071" y="3316"/>
                    <a:pt x="15048" y="3111"/>
                    <a:pt x="14957" y="2951"/>
                  </a:cubicBezTo>
                  <a:cubicBezTo>
                    <a:pt x="14592" y="2266"/>
                    <a:pt x="13930" y="212"/>
                    <a:pt x="13085" y="29"/>
                  </a:cubicBezTo>
                  <a:cubicBezTo>
                    <a:pt x="13003" y="10"/>
                    <a:pt x="12917" y="1"/>
                    <a:pt x="12828" y="1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31"/>
            <p:cNvSpPr/>
            <p:nvPr/>
          </p:nvSpPr>
          <p:spPr>
            <a:xfrm>
              <a:off x="5582050" y="4477650"/>
              <a:ext cx="376675" cy="310075"/>
            </a:xfrm>
            <a:custGeom>
              <a:rect b="b" l="l" r="r" t="t"/>
              <a:pathLst>
                <a:path extrusionOk="0" h="12403" w="15067">
                  <a:moveTo>
                    <a:pt x="12512" y="1065"/>
                  </a:moveTo>
                  <a:cubicBezTo>
                    <a:pt x="13207" y="1065"/>
                    <a:pt x="13721" y="2403"/>
                    <a:pt x="13925" y="2791"/>
                  </a:cubicBezTo>
                  <a:cubicBezTo>
                    <a:pt x="14542" y="3932"/>
                    <a:pt x="8196" y="7881"/>
                    <a:pt x="7238" y="8543"/>
                  </a:cubicBezTo>
                  <a:cubicBezTo>
                    <a:pt x="6051" y="9365"/>
                    <a:pt x="4864" y="10186"/>
                    <a:pt x="3677" y="11008"/>
                  </a:cubicBezTo>
                  <a:cubicBezTo>
                    <a:pt x="3383" y="11210"/>
                    <a:pt x="3124" y="11297"/>
                    <a:pt x="2893" y="11297"/>
                  </a:cubicBezTo>
                  <a:cubicBezTo>
                    <a:pt x="1973" y="11297"/>
                    <a:pt x="1480" y="9930"/>
                    <a:pt x="915" y="8999"/>
                  </a:cubicBezTo>
                  <a:cubicBezTo>
                    <a:pt x="2992" y="7425"/>
                    <a:pt x="5069" y="5850"/>
                    <a:pt x="7169" y="4275"/>
                  </a:cubicBezTo>
                  <a:cubicBezTo>
                    <a:pt x="8219" y="3453"/>
                    <a:pt x="9338" y="2723"/>
                    <a:pt x="10502" y="2038"/>
                  </a:cubicBezTo>
                  <a:cubicBezTo>
                    <a:pt x="11072" y="1718"/>
                    <a:pt x="11666" y="1422"/>
                    <a:pt x="12259" y="1125"/>
                  </a:cubicBezTo>
                  <a:cubicBezTo>
                    <a:pt x="12346" y="1084"/>
                    <a:pt x="12430" y="1065"/>
                    <a:pt x="12512" y="1065"/>
                  </a:cubicBezTo>
                  <a:close/>
                  <a:moveTo>
                    <a:pt x="12827" y="1"/>
                  </a:moveTo>
                  <a:cubicBezTo>
                    <a:pt x="11773" y="1"/>
                    <a:pt x="10258" y="1300"/>
                    <a:pt x="9520" y="1764"/>
                  </a:cubicBezTo>
                  <a:cubicBezTo>
                    <a:pt x="6233" y="3841"/>
                    <a:pt x="3266" y="6512"/>
                    <a:pt x="207" y="8931"/>
                  </a:cubicBezTo>
                  <a:cubicBezTo>
                    <a:pt x="0" y="9082"/>
                    <a:pt x="135" y="9388"/>
                    <a:pt x="329" y="9388"/>
                  </a:cubicBezTo>
                  <a:cubicBezTo>
                    <a:pt x="371" y="9388"/>
                    <a:pt x="415" y="9374"/>
                    <a:pt x="459" y="9342"/>
                  </a:cubicBezTo>
                  <a:cubicBezTo>
                    <a:pt x="481" y="9319"/>
                    <a:pt x="504" y="9296"/>
                    <a:pt x="550" y="9273"/>
                  </a:cubicBezTo>
                  <a:cubicBezTo>
                    <a:pt x="1120" y="10301"/>
                    <a:pt x="1737" y="11282"/>
                    <a:pt x="2421" y="12263"/>
                  </a:cubicBezTo>
                  <a:cubicBezTo>
                    <a:pt x="2480" y="12352"/>
                    <a:pt x="2577" y="12402"/>
                    <a:pt x="2676" y="12402"/>
                  </a:cubicBezTo>
                  <a:cubicBezTo>
                    <a:pt x="2730" y="12402"/>
                    <a:pt x="2784" y="12387"/>
                    <a:pt x="2832" y="12355"/>
                  </a:cubicBezTo>
                  <a:cubicBezTo>
                    <a:pt x="7009" y="9661"/>
                    <a:pt x="11392" y="6968"/>
                    <a:pt x="14930" y="3476"/>
                  </a:cubicBezTo>
                  <a:cubicBezTo>
                    <a:pt x="15067" y="3339"/>
                    <a:pt x="15067" y="3111"/>
                    <a:pt x="14975" y="2951"/>
                  </a:cubicBezTo>
                  <a:cubicBezTo>
                    <a:pt x="14587" y="2289"/>
                    <a:pt x="13925" y="235"/>
                    <a:pt x="13081" y="29"/>
                  </a:cubicBezTo>
                  <a:cubicBezTo>
                    <a:pt x="13000" y="10"/>
                    <a:pt x="12915" y="1"/>
                    <a:pt x="12827" y="1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5" name="Google Shape;955;p31"/>
          <p:cNvGrpSpPr/>
          <p:nvPr/>
        </p:nvGrpSpPr>
        <p:grpSpPr>
          <a:xfrm rot="8773257">
            <a:off x="7020139" y="4032813"/>
            <a:ext cx="2306023" cy="512919"/>
            <a:chOff x="7051300" y="3461525"/>
            <a:chExt cx="2305989" cy="512912"/>
          </a:xfrm>
        </p:grpSpPr>
        <p:sp>
          <p:nvSpPr>
            <p:cNvPr id="956" name="Google Shape;956;p31"/>
            <p:cNvSpPr/>
            <p:nvPr/>
          </p:nvSpPr>
          <p:spPr>
            <a:xfrm>
              <a:off x="7075817" y="3564700"/>
              <a:ext cx="2271819" cy="396457"/>
            </a:xfrm>
            <a:custGeom>
              <a:rect b="b" l="l" r="r" t="t"/>
              <a:pathLst>
                <a:path extrusionOk="0" h="8150" w="46702">
                  <a:moveTo>
                    <a:pt x="46666" y="1"/>
                  </a:moveTo>
                  <a:lnTo>
                    <a:pt x="41068" y="704"/>
                  </a:lnTo>
                  <a:lnTo>
                    <a:pt x="39932" y="848"/>
                  </a:lnTo>
                  <a:lnTo>
                    <a:pt x="40221" y="3156"/>
                  </a:lnTo>
                  <a:lnTo>
                    <a:pt x="41357" y="3011"/>
                  </a:lnTo>
                  <a:lnTo>
                    <a:pt x="41303" y="2606"/>
                  </a:lnTo>
                  <a:lnTo>
                    <a:pt x="46702" y="271"/>
                  </a:lnTo>
                  <a:lnTo>
                    <a:pt x="46666" y="1"/>
                  </a:lnTo>
                  <a:close/>
                  <a:moveTo>
                    <a:pt x="1560" y="5644"/>
                  </a:moveTo>
                  <a:lnTo>
                    <a:pt x="1" y="5842"/>
                  </a:lnTo>
                  <a:lnTo>
                    <a:pt x="298" y="8149"/>
                  </a:lnTo>
                  <a:lnTo>
                    <a:pt x="1858" y="7960"/>
                  </a:lnTo>
                  <a:lnTo>
                    <a:pt x="1560" y="564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31"/>
            <p:cNvSpPr/>
            <p:nvPr/>
          </p:nvSpPr>
          <p:spPr>
            <a:xfrm>
              <a:off x="7056554" y="3473929"/>
              <a:ext cx="2293709" cy="379334"/>
            </a:xfrm>
            <a:custGeom>
              <a:rect b="b" l="l" r="r" t="t"/>
              <a:pathLst>
                <a:path extrusionOk="0" h="7798" w="47152">
                  <a:moveTo>
                    <a:pt x="43312" y="1515"/>
                  </a:moveTo>
                  <a:cubicBezTo>
                    <a:pt x="43664" y="1533"/>
                    <a:pt x="43682" y="1687"/>
                    <a:pt x="43691" y="1741"/>
                  </a:cubicBezTo>
                  <a:cubicBezTo>
                    <a:pt x="43700" y="1858"/>
                    <a:pt x="43682" y="1993"/>
                    <a:pt x="43393" y="2029"/>
                  </a:cubicBezTo>
                  <a:cubicBezTo>
                    <a:pt x="43361" y="2033"/>
                    <a:pt x="43331" y="2035"/>
                    <a:pt x="43305" y="2035"/>
                  </a:cubicBezTo>
                  <a:cubicBezTo>
                    <a:pt x="43091" y="2035"/>
                    <a:pt x="43041" y="1916"/>
                    <a:pt x="43033" y="1804"/>
                  </a:cubicBezTo>
                  <a:cubicBezTo>
                    <a:pt x="43006" y="1623"/>
                    <a:pt x="43069" y="1542"/>
                    <a:pt x="43231" y="1515"/>
                  </a:cubicBezTo>
                  <a:close/>
                  <a:moveTo>
                    <a:pt x="42113" y="1308"/>
                  </a:moveTo>
                  <a:cubicBezTo>
                    <a:pt x="42366" y="1335"/>
                    <a:pt x="42501" y="1479"/>
                    <a:pt x="42537" y="1750"/>
                  </a:cubicBezTo>
                  <a:cubicBezTo>
                    <a:pt x="42546" y="1858"/>
                    <a:pt x="42528" y="1966"/>
                    <a:pt x="42474" y="2065"/>
                  </a:cubicBezTo>
                  <a:cubicBezTo>
                    <a:pt x="42420" y="2164"/>
                    <a:pt x="42348" y="2218"/>
                    <a:pt x="42239" y="2236"/>
                  </a:cubicBezTo>
                  <a:cubicBezTo>
                    <a:pt x="42209" y="2239"/>
                    <a:pt x="42181" y="2241"/>
                    <a:pt x="42154" y="2241"/>
                  </a:cubicBezTo>
                  <a:cubicBezTo>
                    <a:pt x="42019" y="2241"/>
                    <a:pt x="41924" y="2203"/>
                    <a:pt x="41879" y="2128"/>
                  </a:cubicBezTo>
                  <a:cubicBezTo>
                    <a:pt x="41861" y="2092"/>
                    <a:pt x="41843" y="2029"/>
                    <a:pt x="41825" y="1858"/>
                  </a:cubicBezTo>
                  <a:cubicBezTo>
                    <a:pt x="41762" y="1353"/>
                    <a:pt x="41969" y="1326"/>
                    <a:pt x="42041" y="1317"/>
                  </a:cubicBezTo>
                  <a:cubicBezTo>
                    <a:pt x="42059" y="1308"/>
                    <a:pt x="42086" y="1308"/>
                    <a:pt x="42113" y="1308"/>
                  </a:cubicBezTo>
                  <a:close/>
                  <a:moveTo>
                    <a:pt x="41221" y="1"/>
                  </a:moveTo>
                  <a:lnTo>
                    <a:pt x="39932" y="163"/>
                  </a:lnTo>
                  <a:lnTo>
                    <a:pt x="40256" y="2795"/>
                  </a:lnTo>
                  <a:lnTo>
                    <a:pt x="47152" y="1930"/>
                  </a:lnTo>
                  <a:lnTo>
                    <a:pt x="47080" y="1335"/>
                  </a:lnTo>
                  <a:lnTo>
                    <a:pt x="41275" y="425"/>
                  </a:lnTo>
                  <a:lnTo>
                    <a:pt x="41221" y="1"/>
                  </a:lnTo>
                  <a:close/>
                  <a:moveTo>
                    <a:pt x="1713" y="4941"/>
                  </a:moveTo>
                  <a:lnTo>
                    <a:pt x="0" y="5157"/>
                  </a:lnTo>
                  <a:lnTo>
                    <a:pt x="334" y="7798"/>
                  </a:lnTo>
                  <a:lnTo>
                    <a:pt x="2046" y="7582"/>
                  </a:lnTo>
                  <a:lnTo>
                    <a:pt x="1713" y="494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31"/>
            <p:cNvSpPr/>
            <p:nvPr/>
          </p:nvSpPr>
          <p:spPr>
            <a:xfrm>
              <a:off x="9084585" y="3533956"/>
              <a:ext cx="102106" cy="52683"/>
            </a:xfrm>
            <a:custGeom>
              <a:rect b="b" l="l" r="r" t="t"/>
              <a:pathLst>
                <a:path extrusionOk="0" h="1083" w="2099">
                  <a:moveTo>
                    <a:pt x="1621" y="200"/>
                  </a:moveTo>
                  <a:cubicBezTo>
                    <a:pt x="1351" y="200"/>
                    <a:pt x="1233" y="326"/>
                    <a:pt x="1261" y="579"/>
                  </a:cubicBezTo>
                  <a:cubicBezTo>
                    <a:pt x="1284" y="782"/>
                    <a:pt x="1402" y="883"/>
                    <a:pt x="1609" y="883"/>
                  </a:cubicBezTo>
                  <a:cubicBezTo>
                    <a:pt x="1641" y="883"/>
                    <a:pt x="1675" y="881"/>
                    <a:pt x="1711" y="876"/>
                  </a:cubicBezTo>
                  <a:cubicBezTo>
                    <a:pt x="1982" y="840"/>
                    <a:pt x="2099" y="714"/>
                    <a:pt x="2072" y="498"/>
                  </a:cubicBezTo>
                  <a:cubicBezTo>
                    <a:pt x="2054" y="317"/>
                    <a:pt x="1900" y="218"/>
                    <a:pt x="1621" y="200"/>
                  </a:cubicBezTo>
                  <a:close/>
                  <a:moveTo>
                    <a:pt x="397" y="1"/>
                  </a:moveTo>
                  <a:cubicBezTo>
                    <a:pt x="115" y="1"/>
                    <a:pt x="1" y="217"/>
                    <a:pt x="53" y="633"/>
                  </a:cubicBezTo>
                  <a:cubicBezTo>
                    <a:pt x="71" y="777"/>
                    <a:pt x="89" y="867"/>
                    <a:pt x="116" y="921"/>
                  </a:cubicBezTo>
                  <a:cubicBezTo>
                    <a:pt x="182" y="1032"/>
                    <a:pt x="290" y="1082"/>
                    <a:pt x="446" y="1082"/>
                  </a:cubicBezTo>
                  <a:cubicBezTo>
                    <a:pt x="481" y="1082"/>
                    <a:pt x="518" y="1079"/>
                    <a:pt x="557" y="1075"/>
                  </a:cubicBezTo>
                  <a:cubicBezTo>
                    <a:pt x="693" y="1066"/>
                    <a:pt x="783" y="993"/>
                    <a:pt x="846" y="867"/>
                  </a:cubicBezTo>
                  <a:cubicBezTo>
                    <a:pt x="909" y="750"/>
                    <a:pt x="936" y="633"/>
                    <a:pt x="918" y="507"/>
                  </a:cubicBezTo>
                  <a:cubicBezTo>
                    <a:pt x="882" y="200"/>
                    <a:pt x="720" y="29"/>
                    <a:pt x="431" y="2"/>
                  </a:cubicBezTo>
                  <a:cubicBezTo>
                    <a:pt x="419" y="1"/>
                    <a:pt x="408" y="1"/>
                    <a:pt x="3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31"/>
            <p:cNvSpPr/>
            <p:nvPr/>
          </p:nvSpPr>
          <p:spPr>
            <a:xfrm>
              <a:off x="7151702" y="3605512"/>
              <a:ext cx="1882416" cy="359584"/>
            </a:xfrm>
            <a:custGeom>
              <a:rect b="b" l="l" r="r" t="t"/>
              <a:pathLst>
                <a:path extrusionOk="0" h="7392" w="38697">
                  <a:moveTo>
                    <a:pt x="38372" y="0"/>
                  </a:moveTo>
                  <a:lnTo>
                    <a:pt x="25555" y="1614"/>
                  </a:lnTo>
                  <a:cubicBezTo>
                    <a:pt x="25645" y="2506"/>
                    <a:pt x="25104" y="3353"/>
                    <a:pt x="23932" y="4156"/>
                  </a:cubicBezTo>
                  <a:cubicBezTo>
                    <a:pt x="23752" y="4282"/>
                    <a:pt x="23563" y="4399"/>
                    <a:pt x="23373" y="4507"/>
                  </a:cubicBezTo>
                  <a:lnTo>
                    <a:pt x="38697" y="2587"/>
                  </a:lnTo>
                  <a:lnTo>
                    <a:pt x="38661" y="2317"/>
                  </a:lnTo>
                  <a:lnTo>
                    <a:pt x="38372" y="0"/>
                  </a:lnTo>
                  <a:close/>
                  <a:moveTo>
                    <a:pt x="12593" y="3236"/>
                  </a:moveTo>
                  <a:lnTo>
                    <a:pt x="0" y="4805"/>
                  </a:lnTo>
                  <a:lnTo>
                    <a:pt x="298" y="7121"/>
                  </a:lnTo>
                  <a:lnTo>
                    <a:pt x="325" y="7392"/>
                  </a:lnTo>
                  <a:lnTo>
                    <a:pt x="15423" y="5499"/>
                  </a:lnTo>
                  <a:cubicBezTo>
                    <a:pt x="15207" y="5445"/>
                    <a:pt x="14999" y="5381"/>
                    <a:pt x="14792" y="5300"/>
                  </a:cubicBezTo>
                  <a:cubicBezTo>
                    <a:pt x="13458" y="4814"/>
                    <a:pt x="12728" y="4129"/>
                    <a:pt x="12593" y="323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31"/>
            <p:cNvSpPr/>
            <p:nvPr/>
          </p:nvSpPr>
          <p:spPr>
            <a:xfrm>
              <a:off x="7764232" y="3683976"/>
              <a:ext cx="634963" cy="189034"/>
            </a:xfrm>
            <a:custGeom>
              <a:rect b="b" l="l" r="r" t="t"/>
              <a:pathLst>
                <a:path extrusionOk="0" h="3886" w="13053">
                  <a:moveTo>
                    <a:pt x="12963" y="1"/>
                  </a:moveTo>
                  <a:lnTo>
                    <a:pt x="1" y="1623"/>
                  </a:lnTo>
                  <a:cubicBezTo>
                    <a:pt x="136" y="2516"/>
                    <a:pt x="866" y="3201"/>
                    <a:pt x="2200" y="3687"/>
                  </a:cubicBezTo>
                  <a:cubicBezTo>
                    <a:pt x="2407" y="3768"/>
                    <a:pt x="2615" y="3832"/>
                    <a:pt x="2831" y="3886"/>
                  </a:cubicBezTo>
                  <a:lnTo>
                    <a:pt x="10781" y="2894"/>
                  </a:lnTo>
                  <a:cubicBezTo>
                    <a:pt x="10971" y="2786"/>
                    <a:pt x="11160" y="2669"/>
                    <a:pt x="11340" y="2543"/>
                  </a:cubicBezTo>
                  <a:cubicBezTo>
                    <a:pt x="12512" y="1740"/>
                    <a:pt x="13053" y="893"/>
                    <a:pt x="12963" y="1"/>
                  </a:cubicBezTo>
                  <a:close/>
                </a:path>
              </a:pathLst>
            </a:custGeom>
            <a:solidFill>
              <a:srgbClr val="C2BC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31"/>
            <p:cNvSpPr/>
            <p:nvPr/>
          </p:nvSpPr>
          <p:spPr>
            <a:xfrm>
              <a:off x="7758540" y="3565575"/>
              <a:ext cx="636277" cy="197401"/>
            </a:xfrm>
            <a:custGeom>
              <a:rect b="b" l="l" r="r" t="t"/>
              <a:pathLst>
                <a:path extrusionOk="0" h="4058" w="13080">
                  <a:moveTo>
                    <a:pt x="9997" y="1"/>
                  </a:moveTo>
                  <a:lnTo>
                    <a:pt x="2506" y="938"/>
                  </a:lnTo>
                  <a:cubicBezTo>
                    <a:pt x="2227" y="1092"/>
                    <a:pt x="1966" y="1245"/>
                    <a:pt x="1722" y="1407"/>
                  </a:cubicBezTo>
                  <a:cubicBezTo>
                    <a:pt x="532" y="2218"/>
                    <a:pt x="0" y="3093"/>
                    <a:pt x="118" y="4012"/>
                  </a:cubicBezTo>
                  <a:cubicBezTo>
                    <a:pt x="118" y="4030"/>
                    <a:pt x="118" y="4039"/>
                    <a:pt x="118" y="4057"/>
                  </a:cubicBezTo>
                  <a:lnTo>
                    <a:pt x="13080" y="2435"/>
                  </a:lnTo>
                  <a:cubicBezTo>
                    <a:pt x="13071" y="2417"/>
                    <a:pt x="13071" y="2408"/>
                    <a:pt x="13071" y="2390"/>
                  </a:cubicBezTo>
                  <a:cubicBezTo>
                    <a:pt x="12953" y="1470"/>
                    <a:pt x="12223" y="758"/>
                    <a:pt x="10871" y="262"/>
                  </a:cubicBezTo>
                  <a:cubicBezTo>
                    <a:pt x="10583" y="172"/>
                    <a:pt x="10294" y="82"/>
                    <a:pt x="99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31"/>
            <p:cNvSpPr/>
            <p:nvPr/>
          </p:nvSpPr>
          <p:spPr>
            <a:xfrm>
              <a:off x="7130639" y="3466487"/>
              <a:ext cx="1892096" cy="377145"/>
            </a:xfrm>
            <a:custGeom>
              <a:rect b="b" l="l" r="r" t="t"/>
              <a:pathLst>
                <a:path extrusionOk="0" h="7753" w="38896">
                  <a:moveTo>
                    <a:pt x="38526" y="1"/>
                  </a:moveTo>
                  <a:lnTo>
                    <a:pt x="22896" y="1957"/>
                  </a:lnTo>
                  <a:lnTo>
                    <a:pt x="22878" y="2110"/>
                  </a:lnTo>
                  <a:cubicBezTo>
                    <a:pt x="23175" y="2191"/>
                    <a:pt x="23464" y="2281"/>
                    <a:pt x="23752" y="2371"/>
                  </a:cubicBezTo>
                  <a:cubicBezTo>
                    <a:pt x="25068" y="2858"/>
                    <a:pt x="25789" y="3552"/>
                    <a:pt x="25907" y="4481"/>
                  </a:cubicBezTo>
                  <a:lnTo>
                    <a:pt x="25916" y="4553"/>
                  </a:lnTo>
                  <a:lnTo>
                    <a:pt x="38896" y="2930"/>
                  </a:lnTo>
                  <a:lnTo>
                    <a:pt x="38526" y="1"/>
                  </a:lnTo>
                  <a:close/>
                  <a:moveTo>
                    <a:pt x="15405" y="2903"/>
                  </a:moveTo>
                  <a:lnTo>
                    <a:pt x="1" y="4823"/>
                  </a:lnTo>
                  <a:lnTo>
                    <a:pt x="370" y="7753"/>
                  </a:lnTo>
                  <a:lnTo>
                    <a:pt x="13035" y="6166"/>
                  </a:lnTo>
                  <a:lnTo>
                    <a:pt x="13107" y="6121"/>
                  </a:lnTo>
                  <a:lnTo>
                    <a:pt x="13098" y="6040"/>
                  </a:lnTo>
                  <a:cubicBezTo>
                    <a:pt x="12990" y="5157"/>
                    <a:pt x="13521" y="4300"/>
                    <a:pt x="14675" y="3507"/>
                  </a:cubicBezTo>
                  <a:cubicBezTo>
                    <a:pt x="14910" y="3354"/>
                    <a:pt x="15171" y="3192"/>
                    <a:pt x="15450" y="3047"/>
                  </a:cubicBezTo>
                  <a:lnTo>
                    <a:pt x="15405" y="29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31"/>
            <p:cNvSpPr/>
            <p:nvPr/>
          </p:nvSpPr>
          <p:spPr>
            <a:xfrm>
              <a:off x="8992842" y="3474999"/>
              <a:ext cx="35997" cy="141362"/>
            </a:xfrm>
            <a:custGeom>
              <a:rect b="b" l="l" r="r" t="t"/>
              <a:pathLst>
                <a:path extrusionOk="0" h="2906" w="740">
                  <a:moveTo>
                    <a:pt x="218" y="0"/>
                  </a:moveTo>
                  <a:cubicBezTo>
                    <a:pt x="203" y="0"/>
                    <a:pt x="187" y="2"/>
                    <a:pt x="172" y="6"/>
                  </a:cubicBezTo>
                  <a:cubicBezTo>
                    <a:pt x="73" y="24"/>
                    <a:pt x="1" y="123"/>
                    <a:pt x="19" y="231"/>
                  </a:cubicBezTo>
                  <a:cubicBezTo>
                    <a:pt x="91" y="637"/>
                    <a:pt x="163" y="1052"/>
                    <a:pt x="217" y="1466"/>
                  </a:cubicBezTo>
                  <a:cubicBezTo>
                    <a:pt x="271" y="1881"/>
                    <a:pt x="334" y="2296"/>
                    <a:pt x="334" y="2710"/>
                  </a:cubicBezTo>
                  <a:cubicBezTo>
                    <a:pt x="334" y="2728"/>
                    <a:pt x="334" y="2746"/>
                    <a:pt x="334" y="2764"/>
                  </a:cubicBezTo>
                  <a:cubicBezTo>
                    <a:pt x="357" y="2848"/>
                    <a:pt x="437" y="2906"/>
                    <a:pt x="527" y="2906"/>
                  </a:cubicBezTo>
                  <a:cubicBezTo>
                    <a:pt x="543" y="2906"/>
                    <a:pt x="561" y="2904"/>
                    <a:pt x="578" y="2899"/>
                  </a:cubicBezTo>
                  <a:cubicBezTo>
                    <a:pt x="677" y="2872"/>
                    <a:pt x="740" y="2764"/>
                    <a:pt x="713" y="2665"/>
                  </a:cubicBezTo>
                  <a:cubicBezTo>
                    <a:pt x="614" y="2259"/>
                    <a:pt x="569" y="1845"/>
                    <a:pt x="523" y="1430"/>
                  </a:cubicBezTo>
                  <a:cubicBezTo>
                    <a:pt x="469" y="1016"/>
                    <a:pt x="433" y="601"/>
                    <a:pt x="406" y="177"/>
                  </a:cubicBezTo>
                  <a:cubicBezTo>
                    <a:pt x="406" y="168"/>
                    <a:pt x="406" y="168"/>
                    <a:pt x="397" y="159"/>
                  </a:cubicBezTo>
                  <a:cubicBezTo>
                    <a:pt x="382" y="67"/>
                    <a:pt x="307" y="0"/>
                    <a:pt x="2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31"/>
            <p:cNvSpPr/>
            <p:nvPr/>
          </p:nvSpPr>
          <p:spPr>
            <a:xfrm>
              <a:off x="8234282" y="3461525"/>
              <a:ext cx="850704" cy="234469"/>
            </a:xfrm>
            <a:custGeom>
              <a:rect b="b" l="l" r="r" t="t"/>
              <a:pathLst>
                <a:path extrusionOk="0" h="4820" w="17488">
                  <a:moveTo>
                    <a:pt x="15781" y="1"/>
                  </a:moveTo>
                  <a:cubicBezTo>
                    <a:pt x="15770" y="1"/>
                    <a:pt x="15759" y="2"/>
                    <a:pt x="15748" y="4"/>
                  </a:cubicBezTo>
                  <a:lnTo>
                    <a:pt x="190" y="1951"/>
                  </a:lnTo>
                  <a:cubicBezTo>
                    <a:pt x="118" y="1960"/>
                    <a:pt x="55" y="2005"/>
                    <a:pt x="28" y="2086"/>
                  </a:cubicBezTo>
                  <a:cubicBezTo>
                    <a:pt x="1" y="2185"/>
                    <a:pt x="55" y="2293"/>
                    <a:pt x="163" y="2329"/>
                  </a:cubicBezTo>
                  <a:cubicBezTo>
                    <a:pt x="334" y="2356"/>
                    <a:pt x="505" y="2401"/>
                    <a:pt x="668" y="2437"/>
                  </a:cubicBezTo>
                  <a:cubicBezTo>
                    <a:pt x="839" y="2473"/>
                    <a:pt x="1010" y="2509"/>
                    <a:pt x="1172" y="2564"/>
                  </a:cubicBezTo>
                  <a:cubicBezTo>
                    <a:pt x="1488" y="2672"/>
                    <a:pt x="1812" y="2807"/>
                    <a:pt x="2101" y="2987"/>
                  </a:cubicBezTo>
                  <a:cubicBezTo>
                    <a:pt x="2245" y="3077"/>
                    <a:pt x="2380" y="3176"/>
                    <a:pt x="2506" y="3294"/>
                  </a:cubicBezTo>
                  <a:cubicBezTo>
                    <a:pt x="2642" y="3393"/>
                    <a:pt x="2750" y="3528"/>
                    <a:pt x="2849" y="3663"/>
                  </a:cubicBezTo>
                  <a:cubicBezTo>
                    <a:pt x="3038" y="3934"/>
                    <a:pt x="3137" y="4267"/>
                    <a:pt x="3101" y="4592"/>
                  </a:cubicBezTo>
                  <a:cubicBezTo>
                    <a:pt x="3101" y="4628"/>
                    <a:pt x="3101" y="4655"/>
                    <a:pt x="3110" y="4682"/>
                  </a:cubicBezTo>
                  <a:cubicBezTo>
                    <a:pt x="3139" y="4767"/>
                    <a:pt x="3218" y="4819"/>
                    <a:pt x="3304" y="4819"/>
                  </a:cubicBezTo>
                  <a:cubicBezTo>
                    <a:pt x="3326" y="4819"/>
                    <a:pt x="3349" y="4816"/>
                    <a:pt x="3372" y="4808"/>
                  </a:cubicBezTo>
                  <a:cubicBezTo>
                    <a:pt x="3471" y="4772"/>
                    <a:pt x="3525" y="4655"/>
                    <a:pt x="3489" y="4547"/>
                  </a:cubicBezTo>
                  <a:cubicBezTo>
                    <a:pt x="3426" y="4366"/>
                    <a:pt x="3372" y="4186"/>
                    <a:pt x="3282" y="4024"/>
                  </a:cubicBezTo>
                  <a:cubicBezTo>
                    <a:pt x="3201" y="3853"/>
                    <a:pt x="3101" y="3699"/>
                    <a:pt x="2984" y="3555"/>
                  </a:cubicBezTo>
                  <a:cubicBezTo>
                    <a:pt x="2768" y="3276"/>
                    <a:pt x="2497" y="3032"/>
                    <a:pt x="2200" y="2834"/>
                  </a:cubicBezTo>
                  <a:cubicBezTo>
                    <a:pt x="1903" y="2645"/>
                    <a:pt x="1578" y="2482"/>
                    <a:pt x="1254" y="2338"/>
                  </a:cubicBezTo>
                  <a:cubicBezTo>
                    <a:pt x="1170" y="2301"/>
                    <a:pt x="1086" y="2267"/>
                    <a:pt x="1002" y="2233"/>
                  </a:cubicBezTo>
                  <a:lnTo>
                    <a:pt x="1002" y="2233"/>
                  </a:lnTo>
                  <a:lnTo>
                    <a:pt x="15600" y="406"/>
                  </a:lnTo>
                  <a:lnTo>
                    <a:pt x="15600" y="406"/>
                  </a:lnTo>
                  <a:lnTo>
                    <a:pt x="15613" y="508"/>
                  </a:lnTo>
                  <a:lnTo>
                    <a:pt x="15667" y="617"/>
                  </a:lnTo>
                  <a:cubicBezTo>
                    <a:pt x="15686" y="660"/>
                    <a:pt x="15726" y="687"/>
                    <a:pt x="15770" y="687"/>
                  </a:cubicBezTo>
                  <a:cubicBezTo>
                    <a:pt x="15790" y="687"/>
                    <a:pt x="15810" y="682"/>
                    <a:pt x="15829" y="671"/>
                  </a:cubicBezTo>
                  <a:cubicBezTo>
                    <a:pt x="16009" y="589"/>
                    <a:pt x="16199" y="553"/>
                    <a:pt x="16388" y="526"/>
                  </a:cubicBezTo>
                  <a:cubicBezTo>
                    <a:pt x="16483" y="517"/>
                    <a:pt x="16577" y="511"/>
                    <a:pt x="16673" y="511"/>
                  </a:cubicBezTo>
                  <a:cubicBezTo>
                    <a:pt x="16710" y="511"/>
                    <a:pt x="16747" y="512"/>
                    <a:pt x="16784" y="514"/>
                  </a:cubicBezTo>
                  <a:lnTo>
                    <a:pt x="16784" y="514"/>
                  </a:lnTo>
                  <a:cubicBezTo>
                    <a:pt x="16865" y="872"/>
                    <a:pt x="16927" y="1235"/>
                    <a:pt x="16983" y="1599"/>
                  </a:cubicBezTo>
                  <a:cubicBezTo>
                    <a:pt x="17037" y="2005"/>
                    <a:pt x="17109" y="2419"/>
                    <a:pt x="17064" y="2843"/>
                  </a:cubicBezTo>
                  <a:cubicBezTo>
                    <a:pt x="17055" y="2879"/>
                    <a:pt x="17064" y="2906"/>
                    <a:pt x="17073" y="2933"/>
                  </a:cubicBezTo>
                  <a:cubicBezTo>
                    <a:pt x="17100" y="3015"/>
                    <a:pt x="17175" y="3066"/>
                    <a:pt x="17252" y="3066"/>
                  </a:cubicBezTo>
                  <a:cubicBezTo>
                    <a:pt x="17277" y="3066"/>
                    <a:pt x="17301" y="3061"/>
                    <a:pt x="17325" y="3050"/>
                  </a:cubicBezTo>
                  <a:cubicBezTo>
                    <a:pt x="17433" y="3014"/>
                    <a:pt x="17488" y="2897"/>
                    <a:pt x="17442" y="2798"/>
                  </a:cubicBezTo>
                  <a:cubicBezTo>
                    <a:pt x="17298" y="2392"/>
                    <a:pt x="17262" y="1978"/>
                    <a:pt x="17217" y="1563"/>
                  </a:cubicBezTo>
                  <a:cubicBezTo>
                    <a:pt x="17172" y="1148"/>
                    <a:pt x="17145" y="734"/>
                    <a:pt x="17136" y="319"/>
                  </a:cubicBezTo>
                  <a:cubicBezTo>
                    <a:pt x="17136" y="220"/>
                    <a:pt x="17055" y="148"/>
                    <a:pt x="16965" y="148"/>
                  </a:cubicBezTo>
                  <a:lnTo>
                    <a:pt x="16920" y="148"/>
                  </a:lnTo>
                  <a:cubicBezTo>
                    <a:pt x="16739" y="229"/>
                    <a:pt x="16550" y="265"/>
                    <a:pt x="16361" y="292"/>
                  </a:cubicBezTo>
                  <a:cubicBezTo>
                    <a:pt x="16260" y="307"/>
                    <a:pt x="16158" y="316"/>
                    <a:pt x="16056" y="316"/>
                  </a:cubicBezTo>
                  <a:cubicBezTo>
                    <a:pt x="16031" y="316"/>
                    <a:pt x="16007" y="315"/>
                    <a:pt x="15983" y="314"/>
                  </a:cubicBezTo>
                  <a:lnTo>
                    <a:pt x="15983" y="314"/>
                  </a:lnTo>
                  <a:lnTo>
                    <a:pt x="15964" y="166"/>
                  </a:lnTo>
                  <a:cubicBezTo>
                    <a:pt x="15948" y="69"/>
                    <a:pt x="15874" y="1"/>
                    <a:pt x="157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31"/>
            <p:cNvSpPr/>
            <p:nvPr/>
          </p:nvSpPr>
          <p:spPr>
            <a:xfrm>
              <a:off x="9007776" y="3586979"/>
              <a:ext cx="90772" cy="141168"/>
            </a:xfrm>
            <a:custGeom>
              <a:rect b="b" l="l" r="r" t="t"/>
              <a:pathLst>
                <a:path extrusionOk="0" h="2902" w="1866">
                  <a:moveTo>
                    <a:pt x="1344" y="0"/>
                  </a:moveTo>
                  <a:cubicBezTo>
                    <a:pt x="1323" y="0"/>
                    <a:pt x="1301" y="4"/>
                    <a:pt x="1280" y="12"/>
                  </a:cubicBezTo>
                  <a:cubicBezTo>
                    <a:pt x="1172" y="48"/>
                    <a:pt x="1118" y="165"/>
                    <a:pt x="1163" y="264"/>
                  </a:cubicBezTo>
                  <a:cubicBezTo>
                    <a:pt x="1298" y="643"/>
                    <a:pt x="1334" y="1030"/>
                    <a:pt x="1379" y="1409"/>
                  </a:cubicBezTo>
                  <a:cubicBezTo>
                    <a:pt x="1397" y="1607"/>
                    <a:pt x="1415" y="1796"/>
                    <a:pt x="1424" y="1995"/>
                  </a:cubicBezTo>
                  <a:cubicBezTo>
                    <a:pt x="1438" y="2136"/>
                    <a:pt x="1446" y="2283"/>
                    <a:pt x="1450" y="2430"/>
                  </a:cubicBezTo>
                  <a:lnTo>
                    <a:pt x="1450" y="2430"/>
                  </a:lnTo>
                  <a:cubicBezTo>
                    <a:pt x="1414" y="2442"/>
                    <a:pt x="1379" y="2453"/>
                    <a:pt x="1343" y="2463"/>
                  </a:cubicBezTo>
                  <a:cubicBezTo>
                    <a:pt x="1244" y="2481"/>
                    <a:pt x="1154" y="2499"/>
                    <a:pt x="1055" y="2508"/>
                  </a:cubicBezTo>
                  <a:cubicBezTo>
                    <a:pt x="960" y="2517"/>
                    <a:pt x="865" y="2524"/>
                    <a:pt x="770" y="2524"/>
                  </a:cubicBezTo>
                  <a:cubicBezTo>
                    <a:pt x="738" y="2524"/>
                    <a:pt x="705" y="2523"/>
                    <a:pt x="673" y="2522"/>
                  </a:cubicBezTo>
                  <a:lnTo>
                    <a:pt x="673" y="2522"/>
                  </a:lnTo>
                  <a:cubicBezTo>
                    <a:pt x="626" y="2191"/>
                    <a:pt x="579" y="1854"/>
                    <a:pt x="532" y="1517"/>
                  </a:cubicBezTo>
                  <a:cubicBezTo>
                    <a:pt x="478" y="1138"/>
                    <a:pt x="433" y="751"/>
                    <a:pt x="406" y="363"/>
                  </a:cubicBezTo>
                  <a:cubicBezTo>
                    <a:pt x="406" y="354"/>
                    <a:pt x="406" y="345"/>
                    <a:pt x="406" y="345"/>
                  </a:cubicBezTo>
                  <a:cubicBezTo>
                    <a:pt x="390" y="248"/>
                    <a:pt x="308" y="180"/>
                    <a:pt x="214" y="180"/>
                  </a:cubicBezTo>
                  <a:cubicBezTo>
                    <a:pt x="203" y="180"/>
                    <a:pt x="192" y="181"/>
                    <a:pt x="180" y="183"/>
                  </a:cubicBezTo>
                  <a:cubicBezTo>
                    <a:pt x="72" y="201"/>
                    <a:pt x="0" y="300"/>
                    <a:pt x="27" y="408"/>
                  </a:cubicBezTo>
                  <a:cubicBezTo>
                    <a:pt x="90" y="796"/>
                    <a:pt x="144" y="1174"/>
                    <a:pt x="189" y="1562"/>
                  </a:cubicBezTo>
                  <a:cubicBezTo>
                    <a:pt x="234" y="1950"/>
                    <a:pt x="280" y="2337"/>
                    <a:pt x="316" y="2716"/>
                  </a:cubicBezTo>
                  <a:lnTo>
                    <a:pt x="316" y="2770"/>
                  </a:lnTo>
                  <a:cubicBezTo>
                    <a:pt x="316" y="2779"/>
                    <a:pt x="325" y="2797"/>
                    <a:pt x="334" y="2815"/>
                  </a:cubicBezTo>
                  <a:cubicBezTo>
                    <a:pt x="353" y="2868"/>
                    <a:pt x="407" y="2901"/>
                    <a:pt x="466" y="2901"/>
                  </a:cubicBezTo>
                  <a:cubicBezTo>
                    <a:pt x="488" y="2901"/>
                    <a:pt x="510" y="2897"/>
                    <a:pt x="532" y="2887"/>
                  </a:cubicBezTo>
                  <a:cubicBezTo>
                    <a:pt x="712" y="2806"/>
                    <a:pt x="902" y="2770"/>
                    <a:pt x="1091" y="2734"/>
                  </a:cubicBezTo>
                  <a:cubicBezTo>
                    <a:pt x="1181" y="2725"/>
                    <a:pt x="1280" y="2716"/>
                    <a:pt x="1370" y="2716"/>
                  </a:cubicBezTo>
                  <a:cubicBezTo>
                    <a:pt x="1469" y="2716"/>
                    <a:pt x="1569" y="2725"/>
                    <a:pt x="1668" y="2743"/>
                  </a:cubicBezTo>
                  <a:cubicBezTo>
                    <a:pt x="1677" y="2747"/>
                    <a:pt x="1688" y="2750"/>
                    <a:pt x="1700" y="2750"/>
                  </a:cubicBezTo>
                  <a:cubicBezTo>
                    <a:pt x="1713" y="2750"/>
                    <a:pt x="1726" y="2747"/>
                    <a:pt x="1740" y="2743"/>
                  </a:cubicBezTo>
                  <a:cubicBezTo>
                    <a:pt x="1812" y="2725"/>
                    <a:pt x="1866" y="2644"/>
                    <a:pt x="1839" y="2563"/>
                  </a:cubicBezTo>
                  <a:lnTo>
                    <a:pt x="1830" y="2526"/>
                  </a:lnTo>
                  <a:cubicBezTo>
                    <a:pt x="1785" y="2337"/>
                    <a:pt x="1749" y="2148"/>
                    <a:pt x="1713" y="1959"/>
                  </a:cubicBezTo>
                  <a:cubicBezTo>
                    <a:pt x="1677" y="1769"/>
                    <a:pt x="1641" y="1580"/>
                    <a:pt x="1614" y="1382"/>
                  </a:cubicBezTo>
                  <a:cubicBezTo>
                    <a:pt x="1560" y="1003"/>
                    <a:pt x="1505" y="616"/>
                    <a:pt x="1541" y="219"/>
                  </a:cubicBezTo>
                  <a:cubicBezTo>
                    <a:pt x="1551" y="192"/>
                    <a:pt x="1541" y="156"/>
                    <a:pt x="1532" y="129"/>
                  </a:cubicBezTo>
                  <a:cubicBezTo>
                    <a:pt x="1504" y="51"/>
                    <a:pt x="1425" y="0"/>
                    <a:pt x="13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31"/>
            <p:cNvSpPr/>
            <p:nvPr/>
          </p:nvSpPr>
          <p:spPr>
            <a:xfrm>
              <a:off x="9050291" y="3487988"/>
              <a:ext cx="305685" cy="86102"/>
            </a:xfrm>
            <a:custGeom>
              <a:rect b="b" l="l" r="r" t="t"/>
              <a:pathLst>
                <a:path extrusionOk="0" h="1770" w="6284">
                  <a:moveTo>
                    <a:pt x="208" y="0"/>
                  </a:moveTo>
                  <a:cubicBezTo>
                    <a:pt x="100" y="0"/>
                    <a:pt x="9" y="82"/>
                    <a:pt x="0" y="190"/>
                  </a:cubicBezTo>
                  <a:cubicBezTo>
                    <a:pt x="0" y="298"/>
                    <a:pt x="82" y="388"/>
                    <a:pt x="190" y="388"/>
                  </a:cubicBezTo>
                  <a:cubicBezTo>
                    <a:pt x="1172" y="442"/>
                    <a:pt x="2137" y="613"/>
                    <a:pt x="3101" y="767"/>
                  </a:cubicBezTo>
                  <a:cubicBezTo>
                    <a:pt x="3588" y="848"/>
                    <a:pt x="4066" y="938"/>
                    <a:pt x="4552" y="1019"/>
                  </a:cubicBezTo>
                  <a:cubicBezTo>
                    <a:pt x="4982" y="1100"/>
                    <a:pt x="5412" y="1189"/>
                    <a:pt x="5849" y="1278"/>
                  </a:cubicBezTo>
                  <a:lnTo>
                    <a:pt x="5849" y="1278"/>
                  </a:lnTo>
                  <a:lnTo>
                    <a:pt x="5887" y="1605"/>
                  </a:lnTo>
                  <a:cubicBezTo>
                    <a:pt x="5903" y="1695"/>
                    <a:pt x="5978" y="1770"/>
                    <a:pt x="6073" y="1770"/>
                  </a:cubicBezTo>
                  <a:cubicBezTo>
                    <a:pt x="6083" y="1770"/>
                    <a:pt x="6093" y="1769"/>
                    <a:pt x="6103" y="1767"/>
                  </a:cubicBezTo>
                  <a:cubicBezTo>
                    <a:pt x="6211" y="1758"/>
                    <a:pt x="6283" y="1659"/>
                    <a:pt x="6274" y="1551"/>
                  </a:cubicBezTo>
                  <a:lnTo>
                    <a:pt x="6211" y="1091"/>
                  </a:lnTo>
                  <a:lnTo>
                    <a:pt x="6211" y="1082"/>
                  </a:lnTo>
                  <a:cubicBezTo>
                    <a:pt x="6202" y="1001"/>
                    <a:pt x="6139" y="929"/>
                    <a:pt x="6049" y="920"/>
                  </a:cubicBezTo>
                  <a:cubicBezTo>
                    <a:pt x="5562" y="875"/>
                    <a:pt x="5075" y="812"/>
                    <a:pt x="4589" y="749"/>
                  </a:cubicBezTo>
                  <a:cubicBezTo>
                    <a:pt x="4111" y="685"/>
                    <a:pt x="3624" y="622"/>
                    <a:pt x="3137" y="550"/>
                  </a:cubicBezTo>
                  <a:cubicBezTo>
                    <a:pt x="2173" y="397"/>
                    <a:pt x="1199" y="262"/>
                    <a:pt x="244" y="9"/>
                  </a:cubicBezTo>
                  <a:cubicBezTo>
                    <a:pt x="235" y="0"/>
                    <a:pt x="217" y="0"/>
                    <a:pt x="2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31"/>
            <p:cNvSpPr/>
            <p:nvPr/>
          </p:nvSpPr>
          <p:spPr>
            <a:xfrm>
              <a:off x="9073980" y="3552587"/>
              <a:ext cx="283308" cy="148610"/>
            </a:xfrm>
            <a:custGeom>
              <a:rect b="b" l="l" r="r" t="t"/>
              <a:pathLst>
                <a:path extrusionOk="0" h="3055" w="5824">
                  <a:moveTo>
                    <a:pt x="5588" y="1"/>
                  </a:moveTo>
                  <a:cubicBezTo>
                    <a:pt x="5570" y="1"/>
                    <a:pt x="5553" y="3"/>
                    <a:pt x="5535" y="6"/>
                  </a:cubicBezTo>
                  <a:cubicBezTo>
                    <a:pt x="5418" y="34"/>
                    <a:pt x="5336" y="160"/>
                    <a:pt x="5373" y="277"/>
                  </a:cubicBezTo>
                  <a:lnTo>
                    <a:pt x="5406" y="415"/>
                  </a:lnTo>
                  <a:lnTo>
                    <a:pt x="5406" y="415"/>
                  </a:lnTo>
                  <a:cubicBezTo>
                    <a:pt x="5013" y="613"/>
                    <a:pt x="4620" y="805"/>
                    <a:pt x="4228" y="989"/>
                  </a:cubicBezTo>
                  <a:cubicBezTo>
                    <a:pt x="3786" y="1196"/>
                    <a:pt x="3335" y="1395"/>
                    <a:pt x="2885" y="1584"/>
                  </a:cubicBezTo>
                  <a:cubicBezTo>
                    <a:pt x="2434" y="1773"/>
                    <a:pt x="1983" y="1972"/>
                    <a:pt x="1524" y="2152"/>
                  </a:cubicBezTo>
                  <a:cubicBezTo>
                    <a:pt x="1073" y="2332"/>
                    <a:pt x="613" y="2512"/>
                    <a:pt x="153" y="2675"/>
                  </a:cubicBezTo>
                  <a:cubicBezTo>
                    <a:pt x="144" y="2684"/>
                    <a:pt x="135" y="2684"/>
                    <a:pt x="126" y="2684"/>
                  </a:cubicBezTo>
                  <a:cubicBezTo>
                    <a:pt x="36" y="2738"/>
                    <a:pt x="0" y="2855"/>
                    <a:pt x="45" y="2945"/>
                  </a:cubicBezTo>
                  <a:cubicBezTo>
                    <a:pt x="77" y="3016"/>
                    <a:pt x="146" y="3054"/>
                    <a:pt x="219" y="3054"/>
                  </a:cubicBezTo>
                  <a:cubicBezTo>
                    <a:pt x="248" y="3054"/>
                    <a:pt x="278" y="3048"/>
                    <a:pt x="307" y="3035"/>
                  </a:cubicBezTo>
                  <a:cubicBezTo>
                    <a:pt x="748" y="2810"/>
                    <a:pt x="1190" y="2602"/>
                    <a:pt x="1632" y="2395"/>
                  </a:cubicBezTo>
                  <a:cubicBezTo>
                    <a:pt x="2073" y="2188"/>
                    <a:pt x="2524" y="1990"/>
                    <a:pt x="2975" y="1791"/>
                  </a:cubicBezTo>
                  <a:cubicBezTo>
                    <a:pt x="3416" y="1593"/>
                    <a:pt x="3876" y="1404"/>
                    <a:pt x="4327" y="1214"/>
                  </a:cubicBezTo>
                  <a:cubicBezTo>
                    <a:pt x="4778" y="1034"/>
                    <a:pt x="5237" y="854"/>
                    <a:pt x="5706" y="701"/>
                  </a:cubicBezTo>
                  <a:cubicBezTo>
                    <a:pt x="5769" y="674"/>
                    <a:pt x="5823" y="610"/>
                    <a:pt x="5823" y="529"/>
                  </a:cubicBezTo>
                  <a:lnTo>
                    <a:pt x="5823" y="493"/>
                  </a:lnTo>
                  <a:lnTo>
                    <a:pt x="5814" y="223"/>
                  </a:lnTo>
                  <a:cubicBezTo>
                    <a:pt x="5814" y="205"/>
                    <a:pt x="5814" y="187"/>
                    <a:pt x="5805" y="169"/>
                  </a:cubicBezTo>
                  <a:cubicBezTo>
                    <a:pt x="5782" y="68"/>
                    <a:pt x="5692" y="1"/>
                    <a:pt x="55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31"/>
            <p:cNvSpPr/>
            <p:nvPr/>
          </p:nvSpPr>
          <p:spPr>
            <a:xfrm>
              <a:off x="7051300" y="3556236"/>
              <a:ext cx="1992937" cy="418201"/>
            </a:xfrm>
            <a:custGeom>
              <a:rect b="b" l="l" r="r" t="t"/>
              <a:pathLst>
                <a:path extrusionOk="0" h="8597" w="40969">
                  <a:moveTo>
                    <a:pt x="24542" y="1"/>
                  </a:moveTo>
                  <a:cubicBezTo>
                    <a:pt x="24531" y="1"/>
                    <a:pt x="24520" y="2"/>
                    <a:pt x="24509" y="4"/>
                  </a:cubicBezTo>
                  <a:lnTo>
                    <a:pt x="18812" y="761"/>
                  </a:lnTo>
                  <a:lnTo>
                    <a:pt x="15964" y="1130"/>
                  </a:lnTo>
                  <a:lnTo>
                    <a:pt x="13115" y="1491"/>
                  </a:lnTo>
                  <a:cubicBezTo>
                    <a:pt x="11213" y="1734"/>
                    <a:pt x="9311" y="1978"/>
                    <a:pt x="7409" y="2203"/>
                  </a:cubicBezTo>
                  <a:cubicBezTo>
                    <a:pt x="5508" y="2437"/>
                    <a:pt x="3606" y="2654"/>
                    <a:pt x="1695" y="2861"/>
                  </a:cubicBezTo>
                  <a:cubicBezTo>
                    <a:pt x="1586" y="2870"/>
                    <a:pt x="1514" y="2969"/>
                    <a:pt x="1532" y="3068"/>
                  </a:cubicBezTo>
                  <a:lnTo>
                    <a:pt x="1532" y="3077"/>
                  </a:lnTo>
                  <a:lnTo>
                    <a:pt x="1544" y="3172"/>
                  </a:lnTo>
                  <a:lnTo>
                    <a:pt x="1544" y="3172"/>
                  </a:lnTo>
                  <a:lnTo>
                    <a:pt x="171" y="3339"/>
                  </a:lnTo>
                  <a:cubicBezTo>
                    <a:pt x="72" y="3357"/>
                    <a:pt x="0" y="3438"/>
                    <a:pt x="9" y="3537"/>
                  </a:cubicBezTo>
                  <a:lnTo>
                    <a:pt x="9" y="3555"/>
                  </a:lnTo>
                  <a:cubicBezTo>
                    <a:pt x="36" y="4366"/>
                    <a:pt x="117" y="5169"/>
                    <a:pt x="216" y="5962"/>
                  </a:cubicBezTo>
                  <a:cubicBezTo>
                    <a:pt x="316" y="6764"/>
                    <a:pt x="433" y="7557"/>
                    <a:pt x="604" y="8350"/>
                  </a:cubicBezTo>
                  <a:lnTo>
                    <a:pt x="613" y="8368"/>
                  </a:lnTo>
                  <a:cubicBezTo>
                    <a:pt x="630" y="8461"/>
                    <a:pt x="710" y="8523"/>
                    <a:pt x="802" y="8523"/>
                  </a:cubicBezTo>
                  <a:cubicBezTo>
                    <a:pt x="808" y="8523"/>
                    <a:pt x="814" y="8522"/>
                    <a:pt x="820" y="8522"/>
                  </a:cubicBezTo>
                  <a:lnTo>
                    <a:pt x="2189" y="8348"/>
                  </a:lnTo>
                  <a:lnTo>
                    <a:pt x="2189" y="8348"/>
                  </a:lnTo>
                  <a:lnTo>
                    <a:pt x="2199" y="8423"/>
                  </a:lnTo>
                  <a:lnTo>
                    <a:pt x="2199" y="8432"/>
                  </a:lnTo>
                  <a:lnTo>
                    <a:pt x="2199" y="8441"/>
                  </a:lnTo>
                  <a:cubicBezTo>
                    <a:pt x="2216" y="8529"/>
                    <a:pt x="2297" y="8597"/>
                    <a:pt x="2385" y="8597"/>
                  </a:cubicBezTo>
                  <a:cubicBezTo>
                    <a:pt x="2395" y="8597"/>
                    <a:pt x="2405" y="8596"/>
                    <a:pt x="2416" y="8594"/>
                  </a:cubicBezTo>
                  <a:cubicBezTo>
                    <a:pt x="5598" y="8089"/>
                    <a:pt x="8798" y="7701"/>
                    <a:pt x="11998" y="7305"/>
                  </a:cubicBezTo>
                  <a:lnTo>
                    <a:pt x="21588" y="6124"/>
                  </a:lnTo>
                  <a:lnTo>
                    <a:pt x="31188" y="4943"/>
                  </a:lnTo>
                  <a:lnTo>
                    <a:pt x="40779" y="3789"/>
                  </a:lnTo>
                  <a:lnTo>
                    <a:pt x="40788" y="3789"/>
                  </a:lnTo>
                  <a:cubicBezTo>
                    <a:pt x="40887" y="3780"/>
                    <a:pt x="40968" y="3681"/>
                    <a:pt x="40950" y="3573"/>
                  </a:cubicBezTo>
                  <a:lnTo>
                    <a:pt x="40914" y="3303"/>
                  </a:lnTo>
                  <a:cubicBezTo>
                    <a:pt x="40906" y="3201"/>
                    <a:pt x="40817" y="3131"/>
                    <a:pt x="40716" y="3131"/>
                  </a:cubicBezTo>
                  <a:cubicBezTo>
                    <a:pt x="40710" y="3131"/>
                    <a:pt x="40704" y="3131"/>
                    <a:pt x="40698" y="3131"/>
                  </a:cubicBezTo>
                  <a:cubicBezTo>
                    <a:pt x="40599" y="3149"/>
                    <a:pt x="40518" y="3249"/>
                    <a:pt x="40536" y="3348"/>
                  </a:cubicBezTo>
                  <a:lnTo>
                    <a:pt x="40544" y="3427"/>
                  </a:lnTo>
                  <a:lnTo>
                    <a:pt x="40544" y="3427"/>
                  </a:lnTo>
                  <a:lnTo>
                    <a:pt x="31152" y="4655"/>
                  </a:lnTo>
                  <a:lnTo>
                    <a:pt x="21561" y="5872"/>
                  </a:lnTo>
                  <a:lnTo>
                    <a:pt x="11971" y="7098"/>
                  </a:lnTo>
                  <a:cubicBezTo>
                    <a:pt x="8834" y="7495"/>
                    <a:pt x="5706" y="7893"/>
                    <a:pt x="2562" y="8188"/>
                  </a:cubicBezTo>
                  <a:lnTo>
                    <a:pt x="2562" y="8188"/>
                  </a:lnTo>
                  <a:lnTo>
                    <a:pt x="2551" y="8107"/>
                  </a:lnTo>
                  <a:cubicBezTo>
                    <a:pt x="2534" y="8005"/>
                    <a:pt x="2453" y="7935"/>
                    <a:pt x="2353" y="7935"/>
                  </a:cubicBezTo>
                  <a:cubicBezTo>
                    <a:pt x="2347" y="7935"/>
                    <a:pt x="2341" y="7935"/>
                    <a:pt x="2335" y="7936"/>
                  </a:cubicBezTo>
                  <a:lnTo>
                    <a:pt x="984" y="8108"/>
                  </a:lnTo>
                  <a:lnTo>
                    <a:pt x="984" y="8108"/>
                  </a:lnTo>
                  <a:cubicBezTo>
                    <a:pt x="950" y="7364"/>
                    <a:pt x="866" y="6627"/>
                    <a:pt x="775" y="5899"/>
                  </a:cubicBezTo>
                  <a:cubicBezTo>
                    <a:pt x="684" y="5161"/>
                    <a:pt x="578" y="4430"/>
                    <a:pt x="428" y="3701"/>
                  </a:cubicBezTo>
                  <a:lnTo>
                    <a:pt x="428" y="3701"/>
                  </a:lnTo>
                  <a:lnTo>
                    <a:pt x="1785" y="3528"/>
                  </a:lnTo>
                  <a:cubicBezTo>
                    <a:pt x="1884" y="3519"/>
                    <a:pt x="1965" y="3420"/>
                    <a:pt x="1947" y="3312"/>
                  </a:cubicBezTo>
                  <a:lnTo>
                    <a:pt x="1935" y="3213"/>
                  </a:lnTo>
                  <a:lnTo>
                    <a:pt x="1935" y="3213"/>
                  </a:lnTo>
                  <a:cubicBezTo>
                    <a:pt x="3766" y="2952"/>
                    <a:pt x="5606" y="2700"/>
                    <a:pt x="7437" y="2464"/>
                  </a:cubicBezTo>
                  <a:cubicBezTo>
                    <a:pt x="9338" y="2221"/>
                    <a:pt x="11240" y="1987"/>
                    <a:pt x="13142" y="1752"/>
                  </a:cubicBezTo>
                  <a:lnTo>
                    <a:pt x="16000" y="1401"/>
                  </a:lnTo>
                  <a:lnTo>
                    <a:pt x="18848" y="1058"/>
                  </a:lnTo>
                  <a:lnTo>
                    <a:pt x="24554" y="382"/>
                  </a:lnTo>
                  <a:lnTo>
                    <a:pt x="24563" y="382"/>
                  </a:lnTo>
                  <a:cubicBezTo>
                    <a:pt x="24671" y="373"/>
                    <a:pt x="24743" y="274"/>
                    <a:pt x="24725" y="166"/>
                  </a:cubicBezTo>
                  <a:cubicBezTo>
                    <a:pt x="24717" y="69"/>
                    <a:pt x="24637" y="1"/>
                    <a:pt x="245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31"/>
            <p:cNvSpPr/>
            <p:nvPr/>
          </p:nvSpPr>
          <p:spPr>
            <a:xfrm>
              <a:off x="7753724" y="3601377"/>
              <a:ext cx="138152" cy="171960"/>
            </a:xfrm>
            <a:custGeom>
              <a:rect b="b" l="l" r="r" t="t"/>
              <a:pathLst>
                <a:path extrusionOk="0" h="3535" w="2840">
                  <a:moveTo>
                    <a:pt x="2624" y="1"/>
                  </a:moveTo>
                  <a:cubicBezTo>
                    <a:pt x="2587" y="1"/>
                    <a:pt x="2549" y="11"/>
                    <a:pt x="2515" y="31"/>
                  </a:cubicBezTo>
                  <a:lnTo>
                    <a:pt x="2065" y="329"/>
                  </a:lnTo>
                  <a:cubicBezTo>
                    <a:pt x="1920" y="428"/>
                    <a:pt x="1767" y="509"/>
                    <a:pt x="1623" y="626"/>
                  </a:cubicBezTo>
                  <a:cubicBezTo>
                    <a:pt x="1343" y="842"/>
                    <a:pt x="1064" y="1068"/>
                    <a:pt x="821" y="1338"/>
                  </a:cubicBezTo>
                  <a:cubicBezTo>
                    <a:pt x="577" y="1599"/>
                    <a:pt x="370" y="1897"/>
                    <a:pt x="217" y="2239"/>
                  </a:cubicBezTo>
                  <a:cubicBezTo>
                    <a:pt x="63" y="2582"/>
                    <a:pt x="0" y="2961"/>
                    <a:pt x="27" y="3339"/>
                  </a:cubicBezTo>
                  <a:lnTo>
                    <a:pt x="27" y="3348"/>
                  </a:lnTo>
                  <a:cubicBezTo>
                    <a:pt x="27" y="3357"/>
                    <a:pt x="27" y="3375"/>
                    <a:pt x="27" y="3384"/>
                  </a:cubicBezTo>
                  <a:cubicBezTo>
                    <a:pt x="51" y="3469"/>
                    <a:pt x="133" y="3534"/>
                    <a:pt x="224" y="3534"/>
                  </a:cubicBezTo>
                  <a:cubicBezTo>
                    <a:pt x="240" y="3534"/>
                    <a:pt x="255" y="3532"/>
                    <a:pt x="271" y="3528"/>
                  </a:cubicBezTo>
                  <a:cubicBezTo>
                    <a:pt x="370" y="3501"/>
                    <a:pt x="433" y="3393"/>
                    <a:pt x="415" y="3294"/>
                  </a:cubicBezTo>
                  <a:cubicBezTo>
                    <a:pt x="334" y="2979"/>
                    <a:pt x="361" y="2654"/>
                    <a:pt x="478" y="2348"/>
                  </a:cubicBezTo>
                  <a:cubicBezTo>
                    <a:pt x="595" y="2041"/>
                    <a:pt x="794" y="1762"/>
                    <a:pt x="1019" y="1518"/>
                  </a:cubicBezTo>
                  <a:cubicBezTo>
                    <a:pt x="1253" y="1275"/>
                    <a:pt x="1524" y="1059"/>
                    <a:pt x="1803" y="878"/>
                  </a:cubicBezTo>
                  <a:lnTo>
                    <a:pt x="1911" y="806"/>
                  </a:lnTo>
                  <a:lnTo>
                    <a:pt x="2019" y="743"/>
                  </a:lnTo>
                  <a:cubicBezTo>
                    <a:pt x="2092" y="698"/>
                    <a:pt x="2173" y="653"/>
                    <a:pt x="2245" y="617"/>
                  </a:cubicBezTo>
                  <a:cubicBezTo>
                    <a:pt x="2398" y="536"/>
                    <a:pt x="2542" y="455"/>
                    <a:pt x="2695" y="374"/>
                  </a:cubicBezTo>
                  <a:lnTo>
                    <a:pt x="2714" y="365"/>
                  </a:lnTo>
                  <a:cubicBezTo>
                    <a:pt x="2714" y="365"/>
                    <a:pt x="2723" y="365"/>
                    <a:pt x="2732" y="356"/>
                  </a:cubicBezTo>
                  <a:cubicBezTo>
                    <a:pt x="2822" y="301"/>
                    <a:pt x="2840" y="175"/>
                    <a:pt x="2786" y="85"/>
                  </a:cubicBezTo>
                  <a:cubicBezTo>
                    <a:pt x="2746" y="29"/>
                    <a:pt x="2686" y="1"/>
                    <a:pt x="26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31"/>
            <p:cNvSpPr/>
            <p:nvPr/>
          </p:nvSpPr>
          <p:spPr>
            <a:xfrm>
              <a:off x="8276797" y="3673322"/>
              <a:ext cx="127207" cy="161161"/>
            </a:xfrm>
            <a:custGeom>
              <a:rect b="b" l="l" r="r" t="t"/>
              <a:pathLst>
                <a:path extrusionOk="0" h="3313" w="2615">
                  <a:moveTo>
                    <a:pt x="2417" y="0"/>
                  </a:moveTo>
                  <a:cubicBezTo>
                    <a:pt x="2405" y="0"/>
                    <a:pt x="2393" y="1"/>
                    <a:pt x="2381" y="3"/>
                  </a:cubicBezTo>
                  <a:cubicBezTo>
                    <a:pt x="2272" y="30"/>
                    <a:pt x="2209" y="129"/>
                    <a:pt x="2227" y="238"/>
                  </a:cubicBezTo>
                  <a:cubicBezTo>
                    <a:pt x="2254" y="382"/>
                    <a:pt x="2272" y="526"/>
                    <a:pt x="2254" y="670"/>
                  </a:cubicBezTo>
                  <a:cubicBezTo>
                    <a:pt x="2245" y="815"/>
                    <a:pt x="2218" y="968"/>
                    <a:pt x="2155" y="1103"/>
                  </a:cubicBezTo>
                  <a:cubicBezTo>
                    <a:pt x="2056" y="1382"/>
                    <a:pt x="1876" y="1644"/>
                    <a:pt x="1668" y="1869"/>
                  </a:cubicBezTo>
                  <a:cubicBezTo>
                    <a:pt x="1461" y="2104"/>
                    <a:pt x="1218" y="2302"/>
                    <a:pt x="965" y="2473"/>
                  </a:cubicBezTo>
                  <a:cubicBezTo>
                    <a:pt x="830" y="2563"/>
                    <a:pt x="704" y="2653"/>
                    <a:pt x="569" y="2735"/>
                  </a:cubicBezTo>
                  <a:cubicBezTo>
                    <a:pt x="434" y="2807"/>
                    <a:pt x="298" y="2879"/>
                    <a:pt x="154" y="2942"/>
                  </a:cubicBezTo>
                  <a:cubicBezTo>
                    <a:pt x="145" y="2942"/>
                    <a:pt x="136" y="2951"/>
                    <a:pt x="127" y="2951"/>
                  </a:cubicBezTo>
                  <a:cubicBezTo>
                    <a:pt x="28" y="3005"/>
                    <a:pt x="1" y="3131"/>
                    <a:pt x="64" y="3221"/>
                  </a:cubicBezTo>
                  <a:cubicBezTo>
                    <a:pt x="99" y="3280"/>
                    <a:pt x="162" y="3312"/>
                    <a:pt x="226" y="3312"/>
                  </a:cubicBezTo>
                  <a:cubicBezTo>
                    <a:pt x="260" y="3312"/>
                    <a:pt x="294" y="3303"/>
                    <a:pt x="325" y="3284"/>
                  </a:cubicBezTo>
                  <a:lnTo>
                    <a:pt x="334" y="3284"/>
                  </a:lnTo>
                  <a:cubicBezTo>
                    <a:pt x="614" y="3104"/>
                    <a:pt x="875" y="2906"/>
                    <a:pt x="1128" y="2707"/>
                  </a:cubicBezTo>
                  <a:cubicBezTo>
                    <a:pt x="1389" y="2500"/>
                    <a:pt x="1632" y="2284"/>
                    <a:pt x="1849" y="2031"/>
                  </a:cubicBezTo>
                  <a:cubicBezTo>
                    <a:pt x="2065" y="1788"/>
                    <a:pt x="2263" y="1518"/>
                    <a:pt x="2399" y="1202"/>
                  </a:cubicBezTo>
                  <a:cubicBezTo>
                    <a:pt x="2543" y="896"/>
                    <a:pt x="2615" y="553"/>
                    <a:pt x="2615" y="193"/>
                  </a:cubicBezTo>
                  <a:cubicBezTo>
                    <a:pt x="2615" y="184"/>
                    <a:pt x="2615" y="166"/>
                    <a:pt x="2615" y="157"/>
                  </a:cubicBezTo>
                  <a:cubicBezTo>
                    <a:pt x="2591" y="61"/>
                    <a:pt x="2510" y="0"/>
                    <a:pt x="24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31"/>
            <p:cNvSpPr/>
            <p:nvPr/>
          </p:nvSpPr>
          <p:spPr>
            <a:xfrm>
              <a:off x="7126261" y="3708687"/>
              <a:ext cx="37311" cy="143746"/>
            </a:xfrm>
            <a:custGeom>
              <a:rect b="b" l="l" r="r" t="t"/>
              <a:pathLst>
                <a:path extrusionOk="0" h="2955" w="767">
                  <a:moveTo>
                    <a:pt x="226" y="1"/>
                  </a:moveTo>
                  <a:cubicBezTo>
                    <a:pt x="211" y="1"/>
                    <a:pt x="196" y="3"/>
                    <a:pt x="181" y="6"/>
                  </a:cubicBezTo>
                  <a:cubicBezTo>
                    <a:pt x="73" y="24"/>
                    <a:pt x="0" y="124"/>
                    <a:pt x="27" y="232"/>
                  </a:cubicBezTo>
                  <a:cubicBezTo>
                    <a:pt x="100" y="637"/>
                    <a:pt x="163" y="1052"/>
                    <a:pt x="217" y="1467"/>
                  </a:cubicBezTo>
                  <a:lnTo>
                    <a:pt x="307" y="2089"/>
                  </a:lnTo>
                  <a:cubicBezTo>
                    <a:pt x="325" y="2296"/>
                    <a:pt x="379" y="2494"/>
                    <a:pt x="334" y="2711"/>
                  </a:cubicBezTo>
                  <a:cubicBezTo>
                    <a:pt x="325" y="2756"/>
                    <a:pt x="334" y="2801"/>
                    <a:pt x="352" y="2837"/>
                  </a:cubicBezTo>
                  <a:cubicBezTo>
                    <a:pt x="384" y="2914"/>
                    <a:pt x="458" y="2955"/>
                    <a:pt x="534" y="2955"/>
                  </a:cubicBezTo>
                  <a:cubicBezTo>
                    <a:pt x="564" y="2955"/>
                    <a:pt x="594" y="2949"/>
                    <a:pt x="622" y="2936"/>
                  </a:cubicBezTo>
                  <a:cubicBezTo>
                    <a:pt x="722" y="2891"/>
                    <a:pt x="767" y="2765"/>
                    <a:pt x="722" y="2666"/>
                  </a:cubicBezTo>
                  <a:cubicBezTo>
                    <a:pt x="622" y="2467"/>
                    <a:pt x="622" y="2251"/>
                    <a:pt x="595" y="2053"/>
                  </a:cubicBezTo>
                  <a:lnTo>
                    <a:pt x="523" y="1431"/>
                  </a:lnTo>
                  <a:cubicBezTo>
                    <a:pt x="478" y="1016"/>
                    <a:pt x="433" y="601"/>
                    <a:pt x="406" y="178"/>
                  </a:cubicBezTo>
                  <a:cubicBezTo>
                    <a:pt x="406" y="178"/>
                    <a:pt x="406" y="169"/>
                    <a:pt x="406" y="160"/>
                  </a:cubicBezTo>
                  <a:cubicBezTo>
                    <a:pt x="391" y="67"/>
                    <a:pt x="316" y="1"/>
                    <a:pt x="2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31"/>
            <p:cNvSpPr/>
            <p:nvPr/>
          </p:nvSpPr>
          <p:spPr>
            <a:xfrm>
              <a:off x="7753724" y="3752661"/>
              <a:ext cx="159215" cy="130125"/>
            </a:xfrm>
            <a:custGeom>
              <a:rect b="b" l="l" r="r" t="t"/>
              <a:pathLst>
                <a:path extrusionOk="0" h="2675" w="3273">
                  <a:moveTo>
                    <a:pt x="215" y="1"/>
                  </a:moveTo>
                  <a:cubicBezTo>
                    <a:pt x="203" y="1"/>
                    <a:pt x="192" y="2"/>
                    <a:pt x="181" y="4"/>
                  </a:cubicBezTo>
                  <a:cubicBezTo>
                    <a:pt x="72" y="31"/>
                    <a:pt x="0" y="130"/>
                    <a:pt x="27" y="238"/>
                  </a:cubicBezTo>
                  <a:cubicBezTo>
                    <a:pt x="99" y="581"/>
                    <a:pt x="253" y="905"/>
                    <a:pt x="460" y="1176"/>
                  </a:cubicBezTo>
                  <a:cubicBezTo>
                    <a:pt x="676" y="1446"/>
                    <a:pt x="938" y="1662"/>
                    <a:pt x="1208" y="1843"/>
                  </a:cubicBezTo>
                  <a:cubicBezTo>
                    <a:pt x="1488" y="2023"/>
                    <a:pt x="1776" y="2176"/>
                    <a:pt x="2083" y="2302"/>
                  </a:cubicBezTo>
                  <a:cubicBezTo>
                    <a:pt x="2371" y="2438"/>
                    <a:pt x="2677" y="2564"/>
                    <a:pt x="3002" y="2663"/>
                  </a:cubicBezTo>
                  <a:cubicBezTo>
                    <a:pt x="3011" y="2663"/>
                    <a:pt x="3020" y="2672"/>
                    <a:pt x="3029" y="2672"/>
                  </a:cubicBezTo>
                  <a:cubicBezTo>
                    <a:pt x="3039" y="2674"/>
                    <a:pt x="3049" y="2674"/>
                    <a:pt x="3059" y="2674"/>
                  </a:cubicBezTo>
                  <a:cubicBezTo>
                    <a:pt x="3155" y="2674"/>
                    <a:pt x="3238" y="2599"/>
                    <a:pt x="3254" y="2510"/>
                  </a:cubicBezTo>
                  <a:cubicBezTo>
                    <a:pt x="3272" y="2402"/>
                    <a:pt x="3191" y="2302"/>
                    <a:pt x="3092" y="2284"/>
                  </a:cubicBezTo>
                  <a:cubicBezTo>
                    <a:pt x="2939" y="2266"/>
                    <a:pt x="2786" y="2230"/>
                    <a:pt x="2641" y="2185"/>
                  </a:cubicBezTo>
                  <a:cubicBezTo>
                    <a:pt x="2488" y="2140"/>
                    <a:pt x="2335" y="2086"/>
                    <a:pt x="2191" y="2032"/>
                  </a:cubicBezTo>
                  <a:cubicBezTo>
                    <a:pt x="1902" y="1915"/>
                    <a:pt x="1623" y="1789"/>
                    <a:pt x="1361" y="1608"/>
                  </a:cubicBezTo>
                  <a:cubicBezTo>
                    <a:pt x="1118" y="1437"/>
                    <a:pt x="875" y="1239"/>
                    <a:pt x="712" y="986"/>
                  </a:cubicBezTo>
                  <a:cubicBezTo>
                    <a:pt x="622" y="869"/>
                    <a:pt x="559" y="734"/>
                    <a:pt x="505" y="599"/>
                  </a:cubicBezTo>
                  <a:cubicBezTo>
                    <a:pt x="451" y="464"/>
                    <a:pt x="424" y="319"/>
                    <a:pt x="415" y="175"/>
                  </a:cubicBezTo>
                  <a:lnTo>
                    <a:pt x="406" y="175"/>
                  </a:lnTo>
                  <a:cubicBezTo>
                    <a:pt x="406" y="166"/>
                    <a:pt x="406" y="166"/>
                    <a:pt x="406" y="157"/>
                  </a:cubicBezTo>
                  <a:cubicBezTo>
                    <a:pt x="390" y="61"/>
                    <a:pt x="303" y="1"/>
                    <a:pt x="2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31"/>
            <p:cNvSpPr/>
            <p:nvPr/>
          </p:nvSpPr>
          <p:spPr>
            <a:xfrm>
              <a:off x="7140708" y="3828157"/>
              <a:ext cx="36046" cy="134163"/>
            </a:xfrm>
            <a:custGeom>
              <a:rect b="b" l="l" r="r" t="t"/>
              <a:pathLst>
                <a:path extrusionOk="0" h="2758" w="741">
                  <a:moveTo>
                    <a:pt x="230" y="0"/>
                  </a:moveTo>
                  <a:cubicBezTo>
                    <a:pt x="208" y="0"/>
                    <a:pt x="186" y="4"/>
                    <a:pt x="163" y="11"/>
                  </a:cubicBezTo>
                  <a:cubicBezTo>
                    <a:pt x="64" y="38"/>
                    <a:pt x="1" y="155"/>
                    <a:pt x="37" y="255"/>
                  </a:cubicBezTo>
                  <a:cubicBezTo>
                    <a:pt x="163" y="633"/>
                    <a:pt x="208" y="1021"/>
                    <a:pt x="253" y="1399"/>
                  </a:cubicBezTo>
                  <a:cubicBezTo>
                    <a:pt x="289" y="1787"/>
                    <a:pt x="325" y="2175"/>
                    <a:pt x="325" y="2562"/>
                  </a:cubicBezTo>
                  <a:cubicBezTo>
                    <a:pt x="325" y="2580"/>
                    <a:pt x="325" y="2598"/>
                    <a:pt x="334" y="2607"/>
                  </a:cubicBezTo>
                  <a:cubicBezTo>
                    <a:pt x="357" y="2698"/>
                    <a:pt x="431" y="2758"/>
                    <a:pt x="519" y="2758"/>
                  </a:cubicBezTo>
                  <a:cubicBezTo>
                    <a:pt x="535" y="2758"/>
                    <a:pt x="552" y="2756"/>
                    <a:pt x="569" y="2751"/>
                  </a:cubicBezTo>
                  <a:cubicBezTo>
                    <a:pt x="677" y="2724"/>
                    <a:pt x="740" y="2625"/>
                    <a:pt x="713" y="2517"/>
                  </a:cubicBezTo>
                  <a:cubicBezTo>
                    <a:pt x="623" y="2138"/>
                    <a:pt x="551" y="1760"/>
                    <a:pt x="497" y="1372"/>
                  </a:cubicBezTo>
                  <a:cubicBezTo>
                    <a:pt x="443" y="985"/>
                    <a:pt x="397" y="606"/>
                    <a:pt x="425" y="210"/>
                  </a:cubicBezTo>
                  <a:cubicBezTo>
                    <a:pt x="425" y="182"/>
                    <a:pt x="425" y="155"/>
                    <a:pt x="416" y="137"/>
                  </a:cubicBezTo>
                  <a:cubicBezTo>
                    <a:pt x="387" y="52"/>
                    <a:pt x="313" y="0"/>
                    <a:pt x="2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4" name="Google Shape;974;p31"/>
          <p:cNvGrpSpPr/>
          <p:nvPr/>
        </p:nvGrpSpPr>
        <p:grpSpPr>
          <a:xfrm>
            <a:off x="2008093" y="1171526"/>
            <a:ext cx="5416753" cy="305104"/>
            <a:chOff x="4345425" y="2175475"/>
            <a:chExt cx="800750" cy="176025"/>
          </a:xfrm>
        </p:grpSpPr>
        <p:sp>
          <p:nvSpPr>
            <p:cNvPr id="975" name="Google Shape;975;p31"/>
            <p:cNvSpPr/>
            <p:nvPr/>
          </p:nvSpPr>
          <p:spPr>
            <a:xfrm>
              <a:off x="4351850" y="2175475"/>
              <a:ext cx="763000" cy="156275"/>
            </a:xfrm>
            <a:custGeom>
              <a:rect b="b" l="l" r="r" t="t"/>
              <a:pathLst>
                <a:path extrusionOk="0" h="6251" w="3052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FF9900">
                <a:alpha val="642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31"/>
            <p:cNvSpPr/>
            <p:nvPr/>
          </p:nvSpPr>
          <p:spPr>
            <a:xfrm>
              <a:off x="4345425" y="2195925"/>
              <a:ext cx="800750" cy="155575"/>
            </a:xfrm>
            <a:custGeom>
              <a:rect b="b" l="l" r="r" t="t"/>
              <a:pathLst>
                <a:path extrusionOk="0" h="6223" w="3203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FF9900">
                <a:alpha val="642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7" name="Google Shape;977;p31"/>
          <p:cNvGrpSpPr/>
          <p:nvPr/>
        </p:nvGrpSpPr>
        <p:grpSpPr>
          <a:xfrm rot="854098">
            <a:off x="7782856" y="510397"/>
            <a:ext cx="639528" cy="438002"/>
            <a:chOff x="5501450" y="2545600"/>
            <a:chExt cx="639525" cy="438000"/>
          </a:xfrm>
        </p:grpSpPr>
        <p:sp>
          <p:nvSpPr>
            <p:cNvPr id="978" name="Google Shape;978;p31"/>
            <p:cNvSpPr/>
            <p:nvPr/>
          </p:nvSpPr>
          <p:spPr>
            <a:xfrm>
              <a:off x="5501450" y="2545600"/>
              <a:ext cx="639525" cy="438000"/>
            </a:xfrm>
            <a:custGeom>
              <a:rect b="b" l="l" r="r" t="t"/>
              <a:pathLst>
                <a:path extrusionOk="0" h="17520" w="25581">
                  <a:moveTo>
                    <a:pt x="2054" y="916"/>
                  </a:moveTo>
                  <a:cubicBezTo>
                    <a:pt x="4249" y="1273"/>
                    <a:pt x="6534" y="1376"/>
                    <a:pt x="8837" y="1376"/>
                  </a:cubicBezTo>
                  <a:cubicBezTo>
                    <a:pt x="11993" y="1376"/>
                    <a:pt x="15185" y="1183"/>
                    <a:pt x="18229" y="1183"/>
                  </a:cubicBezTo>
                  <a:cubicBezTo>
                    <a:pt x="18767" y="1183"/>
                    <a:pt x="19366" y="1142"/>
                    <a:pt x="19969" y="1142"/>
                  </a:cubicBezTo>
                  <a:cubicBezTo>
                    <a:pt x="21476" y="1142"/>
                    <a:pt x="23008" y="1398"/>
                    <a:pt x="23668" y="3189"/>
                  </a:cubicBezTo>
                  <a:cubicBezTo>
                    <a:pt x="24139" y="4443"/>
                    <a:pt x="23998" y="6292"/>
                    <a:pt x="24045" y="7625"/>
                  </a:cubicBezTo>
                  <a:cubicBezTo>
                    <a:pt x="24154" y="10242"/>
                    <a:pt x="24076" y="12876"/>
                    <a:pt x="23904" y="15493"/>
                  </a:cubicBezTo>
                  <a:cubicBezTo>
                    <a:pt x="19549" y="16044"/>
                    <a:pt x="15184" y="16308"/>
                    <a:pt x="10802" y="16308"/>
                  </a:cubicBezTo>
                  <a:cubicBezTo>
                    <a:pt x="9570" y="16308"/>
                    <a:pt x="8336" y="16287"/>
                    <a:pt x="7101" y="16246"/>
                  </a:cubicBezTo>
                  <a:cubicBezTo>
                    <a:pt x="5141" y="16167"/>
                    <a:pt x="2398" y="16543"/>
                    <a:pt x="1505" y="14036"/>
                  </a:cubicBezTo>
                  <a:cubicBezTo>
                    <a:pt x="1066" y="12782"/>
                    <a:pt x="1270" y="10916"/>
                    <a:pt x="1207" y="9600"/>
                  </a:cubicBezTo>
                  <a:cubicBezTo>
                    <a:pt x="1160" y="8659"/>
                    <a:pt x="235" y="1700"/>
                    <a:pt x="2054" y="916"/>
                  </a:cubicBezTo>
                  <a:close/>
                  <a:moveTo>
                    <a:pt x="1928" y="0"/>
                  </a:moveTo>
                  <a:cubicBezTo>
                    <a:pt x="478" y="0"/>
                    <a:pt x="29" y="2119"/>
                    <a:pt x="16" y="3518"/>
                  </a:cubicBezTo>
                  <a:cubicBezTo>
                    <a:pt x="0" y="5869"/>
                    <a:pt x="204" y="8252"/>
                    <a:pt x="282" y="10603"/>
                  </a:cubicBezTo>
                  <a:cubicBezTo>
                    <a:pt x="345" y="12139"/>
                    <a:pt x="157" y="14098"/>
                    <a:pt x="1003" y="15462"/>
                  </a:cubicBezTo>
                  <a:cubicBezTo>
                    <a:pt x="2119" y="17247"/>
                    <a:pt x="4806" y="17520"/>
                    <a:pt x="7212" y="17520"/>
                  </a:cubicBezTo>
                  <a:cubicBezTo>
                    <a:pt x="8268" y="17520"/>
                    <a:pt x="9269" y="17467"/>
                    <a:pt x="10061" y="17467"/>
                  </a:cubicBezTo>
                  <a:cubicBezTo>
                    <a:pt x="10126" y="17467"/>
                    <a:pt x="10189" y="17468"/>
                    <a:pt x="10251" y="17468"/>
                  </a:cubicBezTo>
                  <a:cubicBezTo>
                    <a:pt x="10550" y="17471"/>
                    <a:pt x="10848" y="17473"/>
                    <a:pt x="11146" y="17473"/>
                  </a:cubicBezTo>
                  <a:cubicBezTo>
                    <a:pt x="15785" y="17473"/>
                    <a:pt x="20422" y="17132"/>
                    <a:pt x="25016" y="16528"/>
                  </a:cubicBezTo>
                  <a:cubicBezTo>
                    <a:pt x="25581" y="16449"/>
                    <a:pt x="25549" y="15791"/>
                    <a:pt x="25189" y="15509"/>
                  </a:cubicBezTo>
                  <a:cubicBezTo>
                    <a:pt x="25440" y="11857"/>
                    <a:pt x="25534" y="8126"/>
                    <a:pt x="25110" y="4490"/>
                  </a:cubicBezTo>
                  <a:cubicBezTo>
                    <a:pt x="24907" y="2766"/>
                    <a:pt x="24515" y="995"/>
                    <a:pt x="22728" y="305"/>
                  </a:cubicBezTo>
                  <a:cubicBezTo>
                    <a:pt x="22098" y="64"/>
                    <a:pt x="21403" y="15"/>
                    <a:pt x="20716" y="15"/>
                  </a:cubicBezTo>
                  <a:cubicBezTo>
                    <a:pt x="20240" y="15"/>
                    <a:pt x="19769" y="38"/>
                    <a:pt x="19327" y="38"/>
                  </a:cubicBezTo>
                  <a:cubicBezTo>
                    <a:pt x="17132" y="38"/>
                    <a:pt x="14954" y="70"/>
                    <a:pt x="12759" y="70"/>
                  </a:cubicBezTo>
                  <a:cubicBezTo>
                    <a:pt x="12545" y="72"/>
                    <a:pt x="12330" y="73"/>
                    <a:pt x="12115" y="73"/>
                  </a:cubicBezTo>
                  <a:cubicBezTo>
                    <a:pt x="10641" y="73"/>
                    <a:pt x="9140" y="30"/>
                    <a:pt x="7640" y="30"/>
                  </a:cubicBezTo>
                  <a:cubicBezTo>
                    <a:pt x="6052" y="30"/>
                    <a:pt x="4466" y="78"/>
                    <a:pt x="2916" y="274"/>
                  </a:cubicBezTo>
                  <a:cubicBezTo>
                    <a:pt x="2544" y="84"/>
                    <a:pt x="2216" y="0"/>
                    <a:pt x="1928" y="0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31"/>
            <p:cNvSpPr/>
            <p:nvPr/>
          </p:nvSpPr>
          <p:spPr>
            <a:xfrm>
              <a:off x="5714775" y="2654925"/>
              <a:ext cx="280075" cy="257600"/>
            </a:xfrm>
            <a:custGeom>
              <a:rect b="b" l="l" r="r" t="t"/>
              <a:pathLst>
                <a:path extrusionOk="0" h="10304" w="11203">
                  <a:moveTo>
                    <a:pt x="652" y="289"/>
                  </a:moveTo>
                  <a:cubicBezTo>
                    <a:pt x="809" y="415"/>
                    <a:pt x="966" y="540"/>
                    <a:pt x="1138" y="650"/>
                  </a:cubicBezTo>
                  <a:cubicBezTo>
                    <a:pt x="1076" y="697"/>
                    <a:pt x="1044" y="775"/>
                    <a:pt x="1029" y="854"/>
                  </a:cubicBezTo>
                  <a:cubicBezTo>
                    <a:pt x="1029" y="1042"/>
                    <a:pt x="1044" y="1214"/>
                    <a:pt x="1044" y="1387"/>
                  </a:cubicBezTo>
                  <a:cubicBezTo>
                    <a:pt x="919" y="1449"/>
                    <a:pt x="825" y="1543"/>
                    <a:pt x="778" y="1669"/>
                  </a:cubicBezTo>
                  <a:cubicBezTo>
                    <a:pt x="746" y="1214"/>
                    <a:pt x="699" y="760"/>
                    <a:pt x="652" y="305"/>
                  </a:cubicBezTo>
                  <a:cubicBezTo>
                    <a:pt x="652" y="305"/>
                    <a:pt x="652" y="289"/>
                    <a:pt x="652" y="289"/>
                  </a:cubicBezTo>
                  <a:close/>
                  <a:moveTo>
                    <a:pt x="5778" y="4208"/>
                  </a:moveTo>
                  <a:lnTo>
                    <a:pt x="5778" y="4208"/>
                  </a:lnTo>
                  <a:cubicBezTo>
                    <a:pt x="6217" y="4333"/>
                    <a:pt x="6671" y="4443"/>
                    <a:pt x="7126" y="4521"/>
                  </a:cubicBezTo>
                  <a:cubicBezTo>
                    <a:pt x="7142" y="4537"/>
                    <a:pt x="7142" y="4537"/>
                    <a:pt x="7157" y="4553"/>
                  </a:cubicBezTo>
                  <a:cubicBezTo>
                    <a:pt x="6844" y="4725"/>
                    <a:pt x="6530" y="4913"/>
                    <a:pt x="6232" y="5101"/>
                  </a:cubicBezTo>
                  <a:cubicBezTo>
                    <a:pt x="6138" y="4804"/>
                    <a:pt x="5966" y="4490"/>
                    <a:pt x="5778" y="4208"/>
                  </a:cubicBezTo>
                  <a:close/>
                  <a:moveTo>
                    <a:pt x="840" y="2296"/>
                  </a:moveTo>
                  <a:lnTo>
                    <a:pt x="840" y="2296"/>
                  </a:lnTo>
                  <a:cubicBezTo>
                    <a:pt x="919" y="2672"/>
                    <a:pt x="1013" y="3032"/>
                    <a:pt x="1076" y="3393"/>
                  </a:cubicBezTo>
                  <a:cubicBezTo>
                    <a:pt x="1123" y="4694"/>
                    <a:pt x="1201" y="5995"/>
                    <a:pt x="1264" y="7280"/>
                  </a:cubicBezTo>
                  <a:cubicBezTo>
                    <a:pt x="1279" y="7500"/>
                    <a:pt x="1436" y="7641"/>
                    <a:pt x="1609" y="7688"/>
                  </a:cubicBezTo>
                  <a:cubicBezTo>
                    <a:pt x="1624" y="7923"/>
                    <a:pt x="1656" y="8142"/>
                    <a:pt x="1671" y="8377"/>
                  </a:cubicBezTo>
                  <a:cubicBezTo>
                    <a:pt x="1671" y="8503"/>
                    <a:pt x="1734" y="8612"/>
                    <a:pt x="1812" y="8706"/>
                  </a:cubicBezTo>
                  <a:cubicBezTo>
                    <a:pt x="1781" y="8753"/>
                    <a:pt x="1765" y="8801"/>
                    <a:pt x="1734" y="8848"/>
                  </a:cubicBezTo>
                  <a:cubicBezTo>
                    <a:pt x="1718" y="8910"/>
                    <a:pt x="1718" y="8957"/>
                    <a:pt x="1703" y="9004"/>
                  </a:cubicBezTo>
                  <a:cubicBezTo>
                    <a:pt x="1577" y="9130"/>
                    <a:pt x="1436" y="9239"/>
                    <a:pt x="1295" y="9365"/>
                  </a:cubicBezTo>
                  <a:cubicBezTo>
                    <a:pt x="1154" y="7014"/>
                    <a:pt x="1029" y="4647"/>
                    <a:pt x="840" y="2296"/>
                  </a:cubicBezTo>
                  <a:close/>
                  <a:moveTo>
                    <a:pt x="299" y="0"/>
                  </a:moveTo>
                  <a:cubicBezTo>
                    <a:pt x="146" y="0"/>
                    <a:pt x="0" y="102"/>
                    <a:pt x="10" y="305"/>
                  </a:cubicBezTo>
                  <a:cubicBezTo>
                    <a:pt x="88" y="3440"/>
                    <a:pt x="355" y="6575"/>
                    <a:pt x="574" y="9710"/>
                  </a:cubicBezTo>
                  <a:cubicBezTo>
                    <a:pt x="590" y="9866"/>
                    <a:pt x="684" y="9976"/>
                    <a:pt x="793" y="10023"/>
                  </a:cubicBezTo>
                  <a:cubicBezTo>
                    <a:pt x="841" y="10176"/>
                    <a:pt x="985" y="10303"/>
                    <a:pt x="1148" y="10303"/>
                  </a:cubicBezTo>
                  <a:cubicBezTo>
                    <a:pt x="1201" y="10303"/>
                    <a:pt x="1256" y="10289"/>
                    <a:pt x="1311" y="10258"/>
                  </a:cubicBezTo>
                  <a:cubicBezTo>
                    <a:pt x="1718" y="10070"/>
                    <a:pt x="2110" y="9851"/>
                    <a:pt x="2486" y="9647"/>
                  </a:cubicBezTo>
                  <a:cubicBezTo>
                    <a:pt x="2627" y="9631"/>
                    <a:pt x="2753" y="9569"/>
                    <a:pt x="2847" y="9475"/>
                  </a:cubicBezTo>
                  <a:cubicBezTo>
                    <a:pt x="2894" y="9427"/>
                    <a:pt x="2941" y="9396"/>
                    <a:pt x="2988" y="9349"/>
                  </a:cubicBezTo>
                  <a:cubicBezTo>
                    <a:pt x="5417" y="7938"/>
                    <a:pt x="7721" y="6199"/>
                    <a:pt x="10151" y="4819"/>
                  </a:cubicBezTo>
                  <a:cubicBezTo>
                    <a:pt x="10229" y="4757"/>
                    <a:pt x="10292" y="4694"/>
                    <a:pt x="10323" y="4615"/>
                  </a:cubicBezTo>
                  <a:cubicBezTo>
                    <a:pt x="10383" y="4639"/>
                    <a:pt x="10441" y="4649"/>
                    <a:pt x="10497" y="4649"/>
                  </a:cubicBezTo>
                  <a:cubicBezTo>
                    <a:pt x="10925" y="4649"/>
                    <a:pt x="11203" y="4024"/>
                    <a:pt x="10731" y="3816"/>
                  </a:cubicBezTo>
                  <a:cubicBezTo>
                    <a:pt x="9101" y="3032"/>
                    <a:pt x="7439" y="2296"/>
                    <a:pt x="5762" y="1606"/>
                  </a:cubicBezTo>
                  <a:cubicBezTo>
                    <a:pt x="4238" y="987"/>
                    <a:pt x="2525" y="34"/>
                    <a:pt x="860" y="34"/>
                  </a:cubicBezTo>
                  <a:cubicBezTo>
                    <a:pt x="796" y="34"/>
                    <a:pt x="732" y="36"/>
                    <a:pt x="668" y="39"/>
                  </a:cubicBezTo>
                  <a:cubicBezTo>
                    <a:pt x="621" y="39"/>
                    <a:pt x="590" y="70"/>
                    <a:pt x="558" y="117"/>
                  </a:cubicBezTo>
                  <a:cubicBezTo>
                    <a:pt x="492" y="39"/>
                    <a:pt x="394" y="0"/>
                    <a:pt x="299" y="0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0" name="Google Shape;980;p31"/>
          <p:cNvSpPr txBox="1"/>
          <p:nvPr/>
        </p:nvSpPr>
        <p:spPr>
          <a:xfrm>
            <a:off x="1118525" y="2545425"/>
            <a:ext cx="748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tim"/>
              <a:buChar char="●"/>
            </a:pPr>
            <a:r>
              <a:rPr lang="en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rPr>
              <a:t>This era is the era of virtualisation, paperless work and era of connectivity. </a:t>
            </a:r>
            <a:endParaRPr>
              <a:latin typeface="Itim"/>
              <a:ea typeface="Itim"/>
              <a:cs typeface="Itim"/>
              <a:sym typeface="Itim"/>
            </a:endParaRPr>
          </a:p>
        </p:txBody>
      </p:sp>
      <p:sp>
        <p:nvSpPr>
          <p:cNvPr id="981" name="Google Shape;981;p31"/>
          <p:cNvSpPr txBox="1"/>
          <p:nvPr/>
        </p:nvSpPr>
        <p:spPr>
          <a:xfrm>
            <a:off x="1118553" y="1563050"/>
            <a:ext cx="74862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tim"/>
              <a:buChar char="●"/>
            </a:pPr>
            <a:r>
              <a:rPr lang="en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rPr>
              <a:t>A classroom means there will be a collection of students and teachers, and who will have permission to enter which classroom, will be decided by the higher authority which means the admin.</a:t>
            </a:r>
            <a:endParaRPr>
              <a:latin typeface="Itim"/>
              <a:ea typeface="Itim"/>
              <a:cs typeface="Itim"/>
              <a:sym typeface="Itim"/>
            </a:endParaRPr>
          </a:p>
        </p:txBody>
      </p:sp>
      <p:sp>
        <p:nvSpPr>
          <p:cNvPr id="982" name="Google Shape;982;p31"/>
          <p:cNvSpPr txBox="1"/>
          <p:nvPr/>
        </p:nvSpPr>
        <p:spPr>
          <a:xfrm>
            <a:off x="1118550" y="3032200"/>
            <a:ext cx="74862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tim"/>
              <a:buChar char="●"/>
            </a:pPr>
            <a:r>
              <a:rPr lang="en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rPr>
              <a:t>That's why we have developed a virtual classroom which is a learning management system that can be used by colleges for the time being.</a:t>
            </a:r>
            <a:endParaRPr>
              <a:solidFill>
                <a:schemeClr val="dk2"/>
              </a:solidFill>
              <a:latin typeface="Itim"/>
              <a:ea typeface="Itim"/>
              <a:cs typeface="Itim"/>
              <a:sym typeface="Itim"/>
            </a:endParaRPr>
          </a:p>
        </p:txBody>
      </p:sp>
      <p:sp>
        <p:nvSpPr>
          <p:cNvPr id="983" name="Google Shape;983;p31"/>
          <p:cNvSpPr txBox="1"/>
          <p:nvPr/>
        </p:nvSpPr>
        <p:spPr>
          <a:xfrm>
            <a:off x="1146728" y="3847300"/>
            <a:ext cx="742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tim"/>
              <a:buChar char="●"/>
            </a:pPr>
            <a:r>
              <a:rPr lang="en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rPr>
              <a:t>Our Classroom LMS is also the virtual collection of students, teachers and admins.</a:t>
            </a:r>
            <a:endParaRPr>
              <a:solidFill>
                <a:schemeClr val="dk2"/>
              </a:solidFill>
              <a:latin typeface="Itim"/>
              <a:ea typeface="Itim"/>
              <a:cs typeface="Itim"/>
              <a:sym typeface="Iti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7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p32"/>
          <p:cNvSpPr/>
          <p:nvPr/>
        </p:nvSpPr>
        <p:spPr>
          <a:xfrm rot="7803291">
            <a:off x="5806410" y="4030314"/>
            <a:ext cx="932328" cy="512405"/>
          </a:xfrm>
          <a:custGeom>
            <a:rect b="b" l="l" r="r" t="t"/>
            <a:pathLst>
              <a:path extrusionOk="0" h="9768" w="17773">
                <a:moveTo>
                  <a:pt x="3304" y="1"/>
                </a:moveTo>
                <a:cubicBezTo>
                  <a:pt x="3172" y="1"/>
                  <a:pt x="3045" y="62"/>
                  <a:pt x="2971" y="211"/>
                </a:cubicBezTo>
                <a:cubicBezTo>
                  <a:pt x="2857" y="439"/>
                  <a:pt x="2743" y="690"/>
                  <a:pt x="2629" y="918"/>
                </a:cubicBezTo>
                <a:cubicBezTo>
                  <a:pt x="2629" y="941"/>
                  <a:pt x="2606" y="964"/>
                  <a:pt x="2583" y="1009"/>
                </a:cubicBezTo>
                <a:cubicBezTo>
                  <a:pt x="2058" y="2105"/>
                  <a:pt x="1510" y="3201"/>
                  <a:pt x="985" y="4296"/>
                </a:cubicBezTo>
                <a:cubicBezTo>
                  <a:pt x="985" y="4319"/>
                  <a:pt x="985" y="4319"/>
                  <a:pt x="985" y="4319"/>
                </a:cubicBezTo>
                <a:cubicBezTo>
                  <a:pt x="825" y="4593"/>
                  <a:pt x="643" y="4844"/>
                  <a:pt x="483" y="5118"/>
                </a:cubicBezTo>
                <a:cubicBezTo>
                  <a:pt x="369" y="5209"/>
                  <a:pt x="255" y="5323"/>
                  <a:pt x="141" y="5438"/>
                </a:cubicBezTo>
                <a:cubicBezTo>
                  <a:pt x="49" y="5529"/>
                  <a:pt x="49" y="5643"/>
                  <a:pt x="95" y="5711"/>
                </a:cubicBezTo>
                <a:cubicBezTo>
                  <a:pt x="0" y="5996"/>
                  <a:pt x="173" y="6327"/>
                  <a:pt x="469" y="6327"/>
                </a:cubicBezTo>
                <a:cubicBezTo>
                  <a:pt x="530" y="6327"/>
                  <a:pt x="596" y="6313"/>
                  <a:pt x="666" y="6282"/>
                </a:cubicBezTo>
                <a:cubicBezTo>
                  <a:pt x="711" y="6259"/>
                  <a:pt x="757" y="6236"/>
                  <a:pt x="803" y="6214"/>
                </a:cubicBezTo>
                <a:lnTo>
                  <a:pt x="917" y="6214"/>
                </a:lnTo>
                <a:cubicBezTo>
                  <a:pt x="962" y="6282"/>
                  <a:pt x="1031" y="6328"/>
                  <a:pt x="1122" y="6328"/>
                </a:cubicBezTo>
                <a:lnTo>
                  <a:pt x="3336" y="6830"/>
                </a:lnTo>
                <a:lnTo>
                  <a:pt x="3519" y="6830"/>
                </a:lnTo>
                <a:cubicBezTo>
                  <a:pt x="3633" y="6853"/>
                  <a:pt x="3770" y="6898"/>
                  <a:pt x="3907" y="6944"/>
                </a:cubicBezTo>
                <a:cubicBezTo>
                  <a:pt x="3951" y="6957"/>
                  <a:pt x="3993" y="6962"/>
                  <a:pt x="4033" y="6962"/>
                </a:cubicBezTo>
                <a:cubicBezTo>
                  <a:pt x="4427" y="6962"/>
                  <a:pt x="4601" y="6396"/>
                  <a:pt x="4249" y="6168"/>
                </a:cubicBezTo>
                <a:cubicBezTo>
                  <a:pt x="4500" y="6145"/>
                  <a:pt x="4592" y="5757"/>
                  <a:pt x="4318" y="5666"/>
                </a:cubicBezTo>
                <a:cubicBezTo>
                  <a:pt x="3861" y="5529"/>
                  <a:pt x="3405" y="5438"/>
                  <a:pt x="2971" y="5346"/>
                </a:cubicBezTo>
                <a:cubicBezTo>
                  <a:pt x="4744" y="4737"/>
                  <a:pt x="6686" y="4321"/>
                  <a:pt x="8540" y="4321"/>
                </a:cubicBezTo>
                <a:cubicBezTo>
                  <a:pt x="9811" y="4321"/>
                  <a:pt x="11041" y="4517"/>
                  <a:pt x="12147" y="4981"/>
                </a:cubicBezTo>
                <a:cubicBezTo>
                  <a:pt x="13311" y="5780"/>
                  <a:pt x="14292" y="6830"/>
                  <a:pt x="15228" y="7971"/>
                </a:cubicBezTo>
                <a:cubicBezTo>
                  <a:pt x="14886" y="7925"/>
                  <a:pt x="14543" y="7857"/>
                  <a:pt x="14201" y="7789"/>
                </a:cubicBezTo>
                <a:cubicBezTo>
                  <a:pt x="13767" y="7674"/>
                  <a:pt x="13356" y="7560"/>
                  <a:pt x="12923" y="7446"/>
                </a:cubicBezTo>
                <a:cubicBezTo>
                  <a:pt x="12881" y="7434"/>
                  <a:pt x="12839" y="7428"/>
                  <a:pt x="12799" y="7428"/>
                </a:cubicBezTo>
                <a:cubicBezTo>
                  <a:pt x="12406" y="7428"/>
                  <a:pt x="12143" y="7994"/>
                  <a:pt x="12558" y="8222"/>
                </a:cubicBezTo>
                <a:cubicBezTo>
                  <a:pt x="13790" y="8930"/>
                  <a:pt x="15046" y="9432"/>
                  <a:pt x="16438" y="9751"/>
                </a:cubicBezTo>
                <a:cubicBezTo>
                  <a:pt x="16480" y="9762"/>
                  <a:pt x="16522" y="9767"/>
                  <a:pt x="16563" y="9767"/>
                </a:cubicBezTo>
                <a:cubicBezTo>
                  <a:pt x="16785" y="9767"/>
                  <a:pt x="16970" y="9614"/>
                  <a:pt x="17009" y="9363"/>
                </a:cubicBezTo>
                <a:cubicBezTo>
                  <a:pt x="17009" y="9227"/>
                  <a:pt x="17031" y="9090"/>
                  <a:pt x="17054" y="8953"/>
                </a:cubicBezTo>
                <a:cubicBezTo>
                  <a:pt x="17123" y="8907"/>
                  <a:pt x="17191" y="8838"/>
                  <a:pt x="17237" y="8770"/>
                </a:cubicBezTo>
                <a:cubicBezTo>
                  <a:pt x="17351" y="8724"/>
                  <a:pt x="17465" y="8587"/>
                  <a:pt x="17488" y="8405"/>
                </a:cubicBezTo>
                <a:cubicBezTo>
                  <a:pt x="17556" y="7903"/>
                  <a:pt x="17533" y="7469"/>
                  <a:pt x="17442" y="7035"/>
                </a:cubicBezTo>
                <a:cubicBezTo>
                  <a:pt x="17442" y="6077"/>
                  <a:pt x="17533" y="5141"/>
                  <a:pt x="17716" y="4205"/>
                </a:cubicBezTo>
                <a:cubicBezTo>
                  <a:pt x="17773" y="3866"/>
                  <a:pt x="17480" y="3632"/>
                  <a:pt x="17227" y="3632"/>
                </a:cubicBezTo>
                <a:cubicBezTo>
                  <a:pt x="17071" y="3632"/>
                  <a:pt x="16929" y="3722"/>
                  <a:pt x="16894" y="3931"/>
                </a:cubicBezTo>
                <a:cubicBezTo>
                  <a:pt x="16780" y="4502"/>
                  <a:pt x="16689" y="5095"/>
                  <a:pt x="16598" y="5666"/>
                </a:cubicBezTo>
                <a:cubicBezTo>
                  <a:pt x="16324" y="5711"/>
                  <a:pt x="16073" y="5963"/>
                  <a:pt x="16232" y="6282"/>
                </a:cubicBezTo>
                <a:cubicBezTo>
                  <a:pt x="16324" y="6442"/>
                  <a:pt x="16392" y="6579"/>
                  <a:pt x="16438" y="6716"/>
                </a:cubicBezTo>
                <a:cubicBezTo>
                  <a:pt x="16415" y="6853"/>
                  <a:pt x="16415" y="6990"/>
                  <a:pt x="16392" y="7127"/>
                </a:cubicBezTo>
                <a:cubicBezTo>
                  <a:pt x="15160" y="5506"/>
                  <a:pt x="13585" y="4410"/>
                  <a:pt x="11827" y="3794"/>
                </a:cubicBezTo>
                <a:cubicBezTo>
                  <a:pt x="10960" y="3292"/>
                  <a:pt x="9978" y="2927"/>
                  <a:pt x="8883" y="2721"/>
                </a:cubicBezTo>
                <a:cubicBezTo>
                  <a:pt x="8296" y="2610"/>
                  <a:pt x="7705" y="2556"/>
                  <a:pt x="7117" y="2556"/>
                </a:cubicBezTo>
                <a:cubicBezTo>
                  <a:pt x="5416" y="2556"/>
                  <a:pt x="3739" y="3009"/>
                  <a:pt x="2263" y="3840"/>
                </a:cubicBezTo>
                <a:cubicBezTo>
                  <a:pt x="2377" y="3634"/>
                  <a:pt x="2492" y="3429"/>
                  <a:pt x="2583" y="3201"/>
                </a:cubicBezTo>
                <a:cubicBezTo>
                  <a:pt x="2857" y="2813"/>
                  <a:pt x="3062" y="2356"/>
                  <a:pt x="3222" y="1900"/>
                </a:cubicBezTo>
                <a:cubicBezTo>
                  <a:pt x="3405" y="1466"/>
                  <a:pt x="3587" y="1032"/>
                  <a:pt x="3770" y="576"/>
                </a:cubicBezTo>
                <a:cubicBezTo>
                  <a:pt x="3878" y="267"/>
                  <a:pt x="3580" y="1"/>
                  <a:pt x="330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grpSp>
        <p:nvGrpSpPr>
          <p:cNvPr id="989" name="Google Shape;989;p32"/>
          <p:cNvGrpSpPr/>
          <p:nvPr/>
        </p:nvGrpSpPr>
        <p:grpSpPr>
          <a:xfrm>
            <a:off x="1451145" y="4717022"/>
            <a:ext cx="2433812" cy="320922"/>
            <a:chOff x="1394800" y="3522000"/>
            <a:chExt cx="1048650" cy="138275"/>
          </a:xfrm>
        </p:grpSpPr>
        <p:sp>
          <p:nvSpPr>
            <p:cNvPr id="990" name="Google Shape;990;p32"/>
            <p:cNvSpPr/>
            <p:nvPr/>
          </p:nvSpPr>
          <p:spPr>
            <a:xfrm>
              <a:off x="1394800" y="3522000"/>
              <a:ext cx="1048650" cy="125000"/>
            </a:xfrm>
            <a:custGeom>
              <a:rect b="b" l="l" r="r" t="t"/>
              <a:pathLst>
                <a:path extrusionOk="0" h="5000" w="41946">
                  <a:moveTo>
                    <a:pt x="39862" y="375"/>
                  </a:moveTo>
                  <a:cubicBezTo>
                    <a:pt x="39752" y="375"/>
                    <a:pt x="39641" y="393"/>
                    <a:pt x="39545" y="429"/>
                  </a:cubicBezTo>
                  <a:cubicBezTo>
                    <a:pt x="38422" y="860"/>
                    <a:pt x="37231" y="1220"/>
                    <a:pt x="36143" y="1737"/>
                  </a:cubicBezTo>
                  <a:cubicBezTo>
                    <a:pt x="35848" y="1880"/>
                    <a:pt x="35723" y="1951"/>
                    <a:pt x="35630" y="1951"/>
                  </a:cubicBezTo>
                  <a:cubicBezTo>
                    <a:pt x="35516" y="1951"/>
                    <a:pt x="35452" y="1837"/>
                    <a:pt x="35173" y="1598"/>
                  </a:cubicBezTo>
                  <a:cubicBezTo>
                    <a:pt x="34984" y="1431"/>
                    <a:pt x="34785" y="1277"/>
                    <a:pt x="34571" y="1141"/>
                  </a:cubicBezTo>
                  <a:lnTo>
                    <a:pt x="34571" y="1141"/>
                  </a:lnTo>
                  <a:cubicBezTo>
                    <a:pt x="34760" y="1337"/>
                    <a:pt x="34920" y="1576"/>
                    <a:pt x="35020" y="1741"/>
                  </a:cubicBezTo>
                  <a:cubicBezTo>
                    <a:pt x="35131" y="1926"/>
                    <a:pt x="35491" y="2693"/>
                    <a:pt x="35038" y="2721"/>
                  </a:cubicBezTo>
                  <a:cubicBezTo>
                    <a:pt x="34856" y="2736"/>
                    <a:pt x="34678" y="2739"/>
                    <a:pt x="34500" y="2739"/>
                  </a:cubicBezTo>
                  <a:cubicBezTo>
                    <a:pt x="34336" y="2739"/>
                    <a:pt x="34171" y="2736"/>
                    <a:pt x="34008" y="2725"/>
                  </a:cubicBezTo>
                  <a:lnTo>
                    <a:pt x="34008" y="2725"/>
                  </a:lnTo>
                  <a:cubicBezTo>
                    <a:pt x="34282" y="3003"/>
                    <a:pt x="34556" y="3274"/>
                    <a:pt x="34974" y="3420"/>
                  </a:cubicBezTo>
                  <a:cubicBezTo>
                    <a:pt x="35244" y="3516"/>
                    <a:pt x="35509" y="3559"/>
                    <a:pt x="35766" y="3559"/>
                  </a:cubicBezTo>
                  <a:cubicBezTo>
                    <a:pt x="36322" y="3559"/>
                    <a:pt x="36853" y="3370"/>
                    <a:pt x="37410" y="3164"/>
                  </a:cubicBezTo>
                  <a:cubicBezTo>
                    <a:pt x="38547" y="2736"/>
                    <a:pt x="39677" y="2290"/>
                    <a:pt x="40811" y="1851"/>
                  </a:cubicBezTo>
                  <a:cubicBezTo>
                    <a:pt x="41945" y="1416"/>
                    <a:pt x="40747" y="375"/>
                    <a:pt x="39862" y="375"/>
                  </a:cubicBezTo>
                  <a:close/>
                  <a:moveTo>
                    <a:pt x="1498" y="1719"/>
                  </a:moveTo>
                  <a:cubicBezTo>
                    <a:pt x="1242" y="1894"/>
                    <a:pt x="996" y="2076"/>
                    <a:pt x="761" y="2265"/>
                  </a:cubicBezTo>
                  <a:cubicBezTo>
                    <a:pt x="1" y="2874"/>
                    <a:pt x="1103" y="3669"/>
                    <a:pt x="1926" y="3669"/>
                  </a:cubicBezTo>
                  <a:cubicBezTo>
                    <a:pt x="2130" y="3669"/>
                    <a:pt x="2311" y="3623"/>
                    <a:pt x="2451" y="3513"/>
                  </a:cubicBezTo>
                  <a:cubicBezTo>
                    <a:pt x="2618" y="3381"/>
                    <a:pt x="2793" y="3242"/>
                    <a:pt x="2975" y="3106"/>
                  </a:cubicBezTo>
                  <a:cubicBezTo>
                    <a:pt x="2436" y="3031"/>
                    <a:pt x="1502" y="2211"/>
                    <a:pt x="1498" y="1719"/>
                  </a:cubicBezTo>
                  <a:close/>
                  <a:moveTo>
                    <a:pt x="6376" y="1"/>
                  </a:moveTo>
                  <a:cubicBezTo>
                    <a:pt x="5271" y="1"/>
                    <a:pt x="4137" y="310"/>
                    <a:pt x="3064" y="814"/>
                  </a:cubicBezTo>
                  <a:cubicBezTo>
                    <a:pt x="3998" y="475"/>
                    <a:pt x="4989" y="264"/>
                    <a:pt x="5977" y="264"/>
                  </a:cubicBezTo>
                  <a:cubicBezTo>
                    <a:pt x="6366" y="264"/>
                    <a:pt x="6755" y="297"/>
                    <a:pt x="7136" y="368"/>
                  </a:cubicBezTo>
                  <a:cubicBezTo>
                    <a:pt x="7849" y="500"/>
                    <a:pt x="8519" y="789"/>
                    <a:pt x="9090" y="1242"/>
                  </a:cubicBezTo>
                  <a:cubicBezTo>
                    <a:pt x="9771" y="1780"/>
                    <a:pt x="10310" y="2889"/>
                    <a:pt x="11236" y="3003"/>
                  </a:cubicBezTo>
                  <a:cubicBezTo>
                    <a:pt x="11843" y="3082"/>
                    <a:pt x="13137" y="4686"/>
                    <a:pt x="12449" y="4686"/>
                  </a:cubicBezTo>
                  <a:cubicBezTo>
                    <a:pt x="12428" y="4686"/>
                    <a:pt x="12403" y="4686"/>
                    <a:pt x="12378" y="4683"/>
                  </a:cubicBezTo>
                  <a:cubicBezTo>
                    <a:pt x="10777" y="4479"/>
                    <a:pt x="10120" y="3574"/>
                    <a:pt x="9033" y="2557"/>
                  </a:cubicBezTo>
                  <a:cubicBezTo>
                    <a:pt x="8787" y="2329"/>
                    <a:pt x="8501" y="2168"/>
                    <a:pt x="8191" y="2061"/>
                  </a:cubicBezTo>
                  <a:lnTo>
                    <a:pt x="8191" y="2061"/>
                  </a:lnTo>
                  <a:cubicBezTo>
                    <a:pt x="8366" y="2204"/>
                    <a:pt x="8534" y="2372"/>
                    <a:pt x="8698" y="2571"/>
                  </a:cubicBezTo>
                  <a:cubicBezTo>
                    <a:pt x="9742" y="3855"/>
                    <a:pt x="10719" y="4903"/>
                    <a:pt x="12481" y="4903"/>
                  </a:cubicBezTo>
                  <a:cubicBezTo>
                    <a:pt x="12528" y="4903"/>
                    <a:pt x="12574" y="4903"/>
                    <a:pt x="12620" y="4900"/>
                  </a:cubicBezTo>
                  <a:cubicBezTo>
                    <a:pt x="14603" y="4843"/>
                    <a:pt x="15879" y="3509"/>
                    <a:pt x="17384" y="2415"/>
                  </a:cubicBezTo>
                  <a:cubicBezTo>
                    <a:pt x="17687" y="2193"/>
                    <a:pt x="17983" y="2001"/>
                    <a:pt x="18268" y="1862"/>
                  </a:cubicBezTo>
                  <a:lnTo>
                    <a:pt x="18268" y="1862"/>
                  </a:lnTo>
                  <a:cubicBezTo>
                    <a:pt x="18140" y="1880"/>
                    <a:pt x="17997" y="1923"/>
                    <a:pt x="17826" y="2001"/>
                  </a:cubicBezTo>
                  <a:cubicBezTo>
                    <a:pt x="17259" y="2261"/>
                    <a:pt x="16703" y="2860"/>
                    <a:pt x="16157" y="3188"/>
                  </a:cubicBezTo>
                  <a:cubicBezTo>
                    <a:pt x="15630" y="3502"/>
                    <a:pt x="15081" y="3763"/>
                    <a:pt x="14521" y="4008"/>
                  </a:cubicBezTo>
                  <a:cubicBezTo>
                    <a:pt x="14381" y="4069"/>
                    <a:pt x="14125" y="4158"/>
                    <a:pt x="13914" y="4158"/>
                  </a:cubicBezTo>
                  <a:cubicBezTo>
                    <a:pt x="13740" y="4158"/>
                    <a:pt x="13593" y="4097"/>
                    <a:pt x="13565" y="3908"/>
                  </a:cubicBezTo>
                  <a:cubicBezTo>
                    <a:pt x="13501" y="3506"/>
                    <a:pt x="14389" y="3103"/>
                    <a:pt x="14663" y="2985"/>
                  </a:cubicBezTo>
                  <a:cubicBezTo>
                    <a:pt x="16246" y="2293"/>
                    <a:pt x="17441" y="703"/>
                    <a:pt x="19241" y="493"/>
                  </a:cubicBezTo>
                  <a:cubicBezTo>
                    <a:pt x="19366" y="478"/>
                    <a:pt x="19495" y="468"/>
                    <a:pt x="19623" y="468"/>
                  </a:cubicBezTo>
                  <a:cubicBezTo>
                    <a:pt x="20097" y="468"/>
                    <a:pt x="20582" y="585"/>
                    <a:pt x="20936" y="921"/>
                  </a:cubicBezTo>
                  <a:cubicBezTo>
                    <a:pt x="21221" y="1195"/>
                    <a:pt x="21278" y="1566"/>
                    <a:pt x="21535" y="1859"/>
                  </a:cubicBezTo>
                  <a:cubicBezTo>
                    <a:pt x="21848" y="2211"/>
                    <a:pt x="22233" y="2346"/>
                    <a:pt x="22672" y="2504"/>
                  </a:cubicBezTo>
                  <a:cubicBezTo>
                    <a:pt x="23003" y="2621"/>
                    <a:pt x="22255" y="3313"/>
                    <a:pt x="21563" y="3620"/>
                  </a:cubicBezTo>
                  <a:cubicBezTo>
                    <a:pt x="21749" y="3773"/>
                    <a:pt x="21945" y="3919"/>
                    <a:pt x="22159" y="4055"/>
                  </a:cubicBezTo>
                  <a:cubicBezTo>
                    <a:pt x="23121" y="4661"/>
                    <a:pt x="24266" y="4986"/>
                    <a:pt x="25407" y="4999"/>
                  </a:cubicBezTo>
                  <a:cubicBezTo>
                    <a:pt x="24968" y="4464"/>
                    <a:pt x="24783" y="3694"/>
                    <a:pt x="25393" y="3541"/>
                  </a:cubicBezTo>
                  <a:cubicBezTo>
                    <a:pt x="26395" y="3288"/>
                    <a:pt x="27272" y="2835"/>
                    <a:pt x="28034" y="2137"/>
                  </a:cubicBezTo>
                  <a:cubicBezTo>
                    <a:pt x="28666" y="1555"/>
                    <a:pt x="29183" y="960"/>
                    <a:pt x="30024" y="689"/>
                  </a:cubicBezTo>
                  <a:cubicBezTo>
                    <a:pt x="30085" y="671"/>
                    <a:pt x="30146" y="664"/>
                    <a:pt x="30206" y="664"/>
                  </a:cubicBezTo>
                  <a:cubicBezTo>
                    <a:pt x="30723" y="664"/>
                    <a:pt x="31291" y="1302"/>
                    <a:pt x="31433" y="1865"/>
                  </a:cubicBezTo>
                  <a:cubicBezTo>
                    <a:pt x="31647" y="1812"/>
                    <a:pt x="31864" y="1787"/>
                    <a:pt x="32082" y="1787"/>
                  </a:cubicBezTo>
                  <a:lnTo>
                    <a:pt x="32193" y="1787"/>
                  </a:lnTo>
                  <a:cubicBezTo>
                    <a:pt x="32175" y="1762"/>
                    <a:pt x="32160" y="1737"/>
                    <a:pt x="32142" y="1712"/>
                  </a:cubicBezTo>
                  <a:cubicBezTo>
                    <a:pt x="32071" y="1591"/>
                    <a:pt x="31697" y="725"/>
                    <a:pt x="32078" y="725"/>
                  </a:cubicBezTo>
                  <a:cubicBezTo>
                    <a:pt x="32093" y="725"/>
                    <a:pt x="32111" y="725"/>
                    <a:pt x="32125" y="728"/>
                  </a:cubicBezTo>
                  <a:cubicBezTo>
                    <a:pt x="32545" y="792"/>
                    <a:pt x="32963" y="824"/>
                    <a:pt x="33380" y="824"/>
                  </a:cubicBezTo>
                  <a:cubicBezTo>
                    <a:pt x="33559" y="824"/>
                    <a:pt x="33740" y="817"/>
                    <a:pt x="33918" y="806"/>
                  </a:cubicBezTo>
                  <a:lnTo>
                    <a:pt x="33947" y="806"/>
                  </a:lnTo>
                  <a:cubicBezTo>
                    <a:pt x="33195" y="457"/>
                    <a:pt x="32356" y="271"/>
                    <a:pt x="31522" y="271"/>
                  </a:cubicBezTo>
                  <a:cubicBezTo>
                    <a:pt x="30919" y="271"/>
                    <a:pt x="30320" y="368"/>
                    <a:pt x="29754" y="575"/>
                  </a:cubicBezTo>
                  <a:cubicBezTo>
                    <a:pt x="27928" y="1242"/>
                    <a:pt x="27186" y="3406"/>
                    <a:pt x="25090" y="3491"/>
                  </a:cubicBezTo>
                  <a:cubicBezTo>
                    <a:pt x="25044" y="3495"/>
                    <a:pt x="24996" y="3495"/>
                    <a:pt x="24950" y="3495"/>
                  </a:cubicBezTo>
                  <a:cubicBezTo>
                    <a:pt x="22857" y="3495"/>
                    <a:pt x="22544" y="1462"/>
                    <a:pt x="20967" y="542"/>
                  </a:cubicBezTo>
                  <a:cubicBezTo>
                    <a:pt x="20340" y="175"/>
                    <a:pt x="19641" y="11"/>
                    <a:pt x="18938" y="11"/>
                  </a:cubicBezTo>
                  <a:cubicBezTo>
                    <a:pt x="18072" y="11"/>
                    <a:pt x="17202" y="257"/>
                    <a:pt x="16446" y="671"/>
                  </a:cubicBezTo>
                  <a:cubicBezTo>
                    <a:pt x="15515" y="1177"/>
                    <a:pt x="14781" y="1966"/>
                    <a:pt x="13918" y="2568"/>
                  </a:cubicBezTo>
                  <a:cubicBezTo>
                    <a:pt x="13369" y="2950"/>
                    <a:pt x="12941" y="3224"/>
                    <a:pt x="12352" y="3224"/>
                  </a:cubicBezTo>
                  <a:cubicBezTo>
                    <a:pt x="12210" y="3224"/>
                    <a:pt x="12057" y="3210"/>
                    <a:pt x="11889" y="3174"/>
                  </a:cubicBezTo>
                  <a:cubicBezTo>
                    <a:pt x="11090" y="3003"/>
                    <a:pt x="11012" y="2667"/>
                    <a:pt x="10534" y="2061"/>
                  </a:cubicBezTo>
                  <a:cubicBezTo>
                    <a:pt x="9365" y="589"/>
                    <a:pt x="7899" y="1"/>
                    <a:pt x="6376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32"/>
            <p:cNvSpPr/>
            <p:nvPr/>
          </p:nvSpPr>
          <p:spPr>
            <a:xfrm>
              <a:off x="1432150" y="3542325"/>
              <a:ext cx="167450" cy="57425"/>
            </a:xfrm>
            <a:custGeom>
              <a:rect b="b" l="l" r="r" t="t"/>
              <a:pathLst>
                <a:path extrusionOk="0" h="2297" w="6698">
                  <a:moveTo>
                    <a:pt x="1570" y="1"/>
                  </a:moveTo>
                  <a:lnTo>
                    <a:pt x="1570" y="1"/>
                  </a:lnTo>
                  <a:cubicBezTo>
                    <a:pt x="1278" y="108"/>
                    <a:pt x="989" y="228"/>
                    <a:pt x="707" y="361"/>
                  </a:cubicBezTo>
                  <a:cubicBezTo>
                    <a:pt x="682" y="368"/>
                    <a:pt x="657" y="378"/>
                    <a:pt x="636" y="393"/>
                  </a:cubicBezTo>
                  <a:cubicBezTo>
                    <a:pt x="482" y="468"/>
                    <a:pt x="329" y="542"/>
                    <a:pt x="176" y="625"/>
                  </a:cubicBezTo>
                  <a:cubicBezTo>
                    <a:pt x="54" y="689"/>
                    <a:pt x="1" y="789"/>
                    <a:pt x="4" y="906"/>
                  </a:cubicBezTo>
                  <a:cubicBezTo>
                    <a:pt x="500" y="564"/>
                    <a:pt x="1028" y="257"/>
                    <a:pt x="1570" y="1"/>
                  </a:cubicBezTo>
                  <a:close/>
                  <a:moveTo>
                    <a:pt x="5093" y="685"/>
                  </a:moveTo>
                  <a:cubicBezTo>
                    <a:pt x="3862" y="685"/>
                    <a:pt x="2557" y="1480"/>
                    <a:pt x="1481" y="2293"/>
                  </a:cubicBezTo>
                  <a:cubicBezTo>
                    <a:pt x="1505" y="2297"/>
                    <a:pt x="1530" y="2297"/>
                    <a:pt x="1556" y="2297"/>
                  </a:cubicBezTo>
                  <a:cubicBezTo>
                    <a:pt x="1588" y="2297"/>
                    <a:pt x="1616" y="2293"/>
                    <a:pt x="1645" y="2286"/>
                  </a:cubicBezTo>
                  <a:cubicBezTo>
                    <a:pt x="1984" y="2204"/>
                    <a:pt x="2009" y="2186"/>
                    <a:pt x="2254" y="1983"/>
                  </a:cubicBezTo>
                  <a:cubicBezTo>
                    <a:pt x="3232" y="1530"/>
                    <a:pt x="4497" y="1092"/>
                    <a:pt x="5631" y="1092"/>
                  </a:cubicBezTo>
                  <a:cubicBezTo>
                    <a:pt x="6006" y="1092"/>
                    <a:pt x="6365" y="1138"/>
                    <a:pt x="6697" y="1248"/>
                  </a:cubicBezTo>
                  <a:cubicBezTo>
                    <a:pt x="6199" y="849"/>
                    <a:pt x="5653" y="685"/>
                    <a:pt x="5093" y="685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32"/>
            <p:cNvSpPr/>
            <p:nvPr/>
          </p:nvSpPr>
          <p:spPr>
            <a:xfrm>
              <a:off x="1432250" y="3528600"/>
              <a:ext cx="291000" cy="110575"/>
            </a:xfrm>
            <a:custGeom>
              <a:rect b="b" l="l" r="r" t="t"/>
              <a:pathLst>
                <a:path extrusionOk="0" h="4423" w="11640">
                  <a:moveTo>
                    <a:pt x="4479" y="0"/>
                  </a:moveTo>
                  <a:cubicBezTo>
                    <a:pt x="3491" y="0"/>
                    <a:pt x="2500" y="211"/>
                    <a:pt x="1566" y="550"/>
                  </a:cubicBezTo>
                  <a:cubicBezTo>
                    <a:pt x="1024" y="806"/>
                    <a:pt x="496" y="1113"/>
                    <a:pt x="0" y="1455"/>
                  </a:cubicBezTo>
                  <a:cubicBezTo>
                    <a:pt x="4" y="1947"/>
                    <a:pt x="938" y="2767"/>
                    <a:pt x="1477" y="2842"/>
                  </a:cubicBezTo>
                  <a:cubicBezTo>
                    <a:pt x="2553" y="2029"/>
                    <a:pt x="3858" y="1234"/>
                    <a:pt x="5089" y="1234"/>
                  </a:cubicBezTo>
                  <a:cubicBezTo>
                    <a:pt x="5649" y="1234"/>
                    <a:pt x="6195" y="1398"/>
                    <a:pt x="6693" y="1797"/>
                  </a:cubicBezTo>
                  <a:cubicBezTo>
                    <a:pt x="7003" y="1904"/>
                    <a:pt x="7289" y="2065"/>
                    <a:pt x="7535" y="2293"/>
                  </a:cubicBezTo>
                  <a:cubicBezTo>
                    <a:pt x="8622" y="3310"/>
                    <a:pt x="9279" y="4215"/>
                    <a:pt x="10880" y="4419"/>
                  </a:cubicBezTo>
                  <a:cubicBezTo>
                    <a:pt x="10905" y="4422"/>
                    <a:pt x="10930" y="4422"/>
                    <a:pt x="10951" y="4422"/>
                  </a:cubicBezTo>
                  <a:cubicBezTo>
                    <a:pt x="11639" y="4422"/>
                    <a:pt x="10345" y="2818"/>
                    <a:pt x="9738" y="2739"/>
                  </a:cubicBezTo>
                  <a:cubicBezTo>
                    <a:pt x="8812" y="2625"/>
                    <a:pt x="8273" y="1516"/>
                    <a:pt x="7592" y="978"/>
                  </a:cubicBezTo>
                  <a:cubicBezTo>
                    <a:pt x="7021" y="525"/>
                    <a:pt x="6351" y="236"/>
                    <a:pt x="5638" y="104"/>
                  </a:cubicBezTo>
                  <a:cubicBezTo>
                    <a:pt x="5257" y="33"/>
                    <a:pt x="4868" y="0"/>
                    <a:pt x="4479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32"/>
            <p:cNvSpPr/>
            <p:nvPr/>
          </p:nvSpPr>
          <p:spPr>
            <a:xfrm>
              <a:off x="1851500" y="3562750"/>
              <a:ext cx="82400" cy="53425"/>
            </a:xfrm>
            <a:custGeom>
              <a:rect b="b" l="l" r="r" t="t"/>
              <a:pathLst>
                <a:path extrusionOk="0" h="2137" w="3296">
                  <a:moveTo>
                    <a:pt x="881" y="0"/>
                  </a:moveTo>
                  <a:cubicBezTo>
                    <a:pt x="596" y="0"/>
                    <a:pt x="300" y="86"/>
                    <a:pt x="0" y="232"/>
                  </a:cubicBezTo>
                  <a:cubicBezTo>
                    <a:pt x="36" y="229"/>
                    <a:pt x="68" y="224"/>
                    <a:pt x="104" y="224"/>
                  </a:cubicBezTo>
                  <a:cubicBezTo>
                    <a:pt x="667" y="224"/>
                    <a:pt x="817" y="852"/>
                    <a:pt x="1259" y="1369"/>
                  </a:cubicBezTo>
                  <a:cubicBezTo>
                    <a:pt x="1594" y="1758"/>
                    <a:pt x="2097" y="1940"/>
                    <a:pt x="2564" y="2107"/>
                  </a:cubicBezTo>
                  <a:cubicBezTo>
                    <a:pt x="2614" y="2125"/>
                    <a:pt x="2671" y="2136"/>
                    <a:pt x="2735" y="2136"/>
                  </a:cubicBezTo>
                  <a:cubicBezTo>
                    <a:pt x="2899" y="2136"/>
                    <a:pt x="3096" y="2079"/>
                    <a:pt x="3295" y="1990"/>
                  </a:cubicBezTo>
                  <a:cubicBezTo>
                    <a:pt x="2920" y="1669"/>
                    <a:pt x="2599" y="1302"/>
                    <a:pt x="2293" y="881"/>
                  </a:cubicBezTo>
                  <a:cubicBezTo>
                    <a:pt x="1833" y="250"/>
                    <a:pt x="1366" y="0"/>
                    <a:pt x="881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32"/>
            <p:cNvSpPr/>
            <p:nvPr/>
          </p:nvSpPr>
          <p:spPr>
            <a:xfrm>
              <a:off x="1732300" y="3533675"/>
              <a:ext cx="237600" cy="92300"/>
            </a:xfrm>
            <a:custGeom>
              <a:rect b="b" l="l" r="r" t="t"/>
              <a:pathLst>
                <a:path extrusionOk="0" h="3692" w="9504">
                  <a:moveTo>
                    <a:pt x="6123" y="1"/>
                  </a:moveTo>
                  <a:cubicBezTo>
                    <a:pt x="5995" y="1"/>
                    <a:pt x="5866" y="11"/>
                    <a:pt x="5741" y="26"/>
                  </a:cubicBezTo>
                  <a:cubicBezTo>
                    <a:pt x="3941" y="236"/>
                    <a:pt x="2746" y="1826"/>
                    <a:pt x="1163" y="2518"/>
                  </a:cubicBezTo>
                  <a:cubicBezTo>
                    <a:pt x="889" y="2636"/>
                    <a:pt x="1" y="3039"/>
                    <a:pt x="65" y="3441"/>
                  </a:cubicBezTo>
                  <a:cubicBezTo>
                    <a:pt x="93" y="3630"/>
                    <a:pt x="240" y="3691"/>
                    <a:pt x="414" y="3691"/>
                  </a:cubicBezTo>
                  <a:cubicBezTo>
                    <a:pt x="625" y="3691"/>
                    <a:pt x="881" y="3602"/>
                    <a:pt x="1021" y="3541"/>
                  </a:cubicBezTo>
                  <a:cubicBezTo>
                    <a:pt x="1581" y="3296"/>
                    <a:pt x="2130" y="3035"/>
                    <a:pt x="2657" y="2721"/>
                  </a:cubicBezTo>
                  <a:cubicBezTo>
                    <a:pt x="3203" y="2393"/>
                    <a:pt x="3759" y="1794"/>
                    <a:pt x="4326" y="1534"/>
                  </a:cubicBezTo>
                  <a:cubicBezTo>
                    <a:pt x="4497" y="1456"/>
                    <a:pt x="4640" y="1413"/>
                    <a:pt x="4768" y="1395"/>
                  </a:cubicBezTo>
                  <a:cubicBezTo>
                    <a:pt x="5068" y="1249"/>
                    <a:pt x="5364" y="1163"/>
                    <a:pt x="5649" y="1163"/>
                  </a:cubicBezTo>
                  <a:cubicBezTo>
                    <a:pt x="6134" y="1163"/>
                    <a:pt x="6601" y="1413"/>
                    <a:pt x="7061" y="2044"/>
                  </a:cubicBezTo>
                  <a:cubicBezTo>
                    <a:pt x="7367" y="2465"/>
                    <a:pt x="7688" y="2832"/>
                    <a:pt x="8063" y="3153"/>
                  </a:cubicBezTo>
                  <a:cubicBezTo>
                    <a:pt x="8755" y="2846"/>
                    <a:pt x="9503" y="2154"/>
                    <a:pt x="9172" y="2037"/>
                  </a:cubicBezTo>
                  <a:cubicBezTo>
                    <a:pt x="8733" y="1879"/>
                    <a:pt x="8348" y="1744"/>
                    <a:pt x="8035" y="1392"/>
                  </a:cubicBezTo>
                  <a:cubicBezTo>
                    <a:pt x="7778" y="1099"/>
                    <a:pt x="7721" y="728"/>
                    <a:pt x="7436" y="454"/>
                  </a:cubicBezTo>
                  <a:cubicBezTo>
                    <a:pt x="7082" y="118"/>
                    <a:pt x="6597" y="1"/>
                    <a:pt x="6123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32"/>
            <p:cNvSpPr/>
            <p:nvPr/>
          </p:nvSpPr>
          <p:spPr>
            <a:xfrm>
              <a:off x="2029975" y="3568625"/>
              <a:ext cx="152875" cy="91650"/>
            </a:xfrm>
            <a:custGeom>
              <a:rect b="b" l="l" r="r" t="t"/>
              <a:pathLst>
                <a:path extrusionOk="0" h="3666" w="6115">
                  <a:moveTo>
                    <a:pt x="6026" y="0"/>
                  </a:moveTo>
                  <a:lnTo>
                    <a:pt x="6026" y="0"/>
                  </a:lnTo>
                  <a:cubicBezTo>
                    <a:pt x="5730" y="79"/>
                    <a:pt x="5441" y="203"/>
                    <a:pt x="5185" y="374"/>
                  </a:cubicBezTo>
                  <a:cubicBezTo>
                    <a:pt x="4329" y="942"/>
                    <a:pt x="3812" y="1880"/>
                    <a:pt x="2920" y="2415"/>
                  </a:cubicBezTo>
                  <a:cubicBezTo>
                    <a:pt x="2346" y="2757"/>
                    <a:pt x="1701" y="2956"/>
                    <a:pt x="1049" y="3060"/>
                  </a:cubicBezTo>
                  <a:cubicBezTo>
                    <a:pt x="731" y="3110"/>
                    <a:pt x="410" y="3134"/>
                    <a:pt x="89" y="3134"/>
                  </a:cubicBezTo>
                  <a:lnTo>
                    <a:pt x="0" y="3134"/>
                  </a:lnTo>
                  <a:cubicBezTo>
                    <a:pt x="249" y="3438"/>
                    <a:pt x="581" y="3666"/>
                    <a:pt x="895" y="3666"/>
                  </a:cubicBezTo>
                  <a:cubicBezTo>
                    <a:pt x="945" y="3666"/>
                    <a:pt x="995" y="3659"/>
                    <a:pt x="1041" y="3648"/>
                  </a:cubicBezTo>
                  <a:cubicBezTo>
                    <a:pt x="1954" y="3417"/>
                    <a:pt x="2835" y="3027"/>
                    <a:pt x="3583" y="2454"/>
                  </a:cubicBezTo>
                  <a:cubicBezTo>
                    <a:pt x="4283" y="1919"/>
                    <a:pt x="4814" y="1074"/>
                    <a:pt x="5677" y="795"/>
                  </a:cubicBezTo>
                  <a:cubicBezTo>
                    <a:pt x="6037" y="678"/>
                    <a:pt x="6115" y="357"/>
                    <a:pt x="6026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32"/>
            <p:cNvSpPr/>
            <p:nvPr/>
          </p:nvSpPr>
          <p:spPr>
            <a:xfrm>
              <a:off x="2014350" y="3538575"/>
              <a:ext cx="166275" cy="108425"/>
            </a:xfrm>
            <a:custGeom>
              <a:rect b="b" l="l" r="r" t="t"/>
              <a:pathLst>
                <a:path extrusionOk="0" h="4337" w="6651">
                  <a:moveTo>
                    <a:pt x="5424" y="1"/>
                  </a:moveTo>
                  <a:cubicBezTo>
                    <a:pt x="5364" y="1"/>
                    <a:pt x="5303" y="8"/>
                    <a:pt x="5242" y="26"/>
                  </a:cubicBezTo>
                  <a:cubicBezTo>
                    <a:pt x="4401" y="297"/>
                    <a:pt x="3884" y="892"/>
                    <a:pt x="3252" y="1474"/>
                  </a:cubicBezTo>
                  <a:cubicBezTo>
                    <a:pt x="2490" y="2172"/>
                    <a:pt x="1613" y="2625"/>
                    <a:pt x="611" y="2878"/>
                  </a:cubicBezTo>
                  <a:cubicBezTo>
                    <a:pt x="1" y="3031"/>
                    <a:pt x="186" y="3801"/>
                    <a:pt x="625" y="4336"/>
                  </a:cubicBezTo>
                  <a:lnTo>
                    <a:pt x="714" y="4336"/>
                  </a:lnTo>
                  <a:cubicBezTo>
                    <a:pt x="1035" y="4336"/>
                    <a:pt x="1356" y="4312"/>
                    <a:pt x="1674" y="4262"/>
                  </a:cubicBezTo>
                  <a:cubicBezTo>
                    <a:pt x="2326" y="4158"/>
                    <a:pt x="2971" y="3959"/>
                    <a:pt x="3545" y="3617"/>
                  </a:cubicBezTo>
                  <a:cubicBezTo>
                    <a:pt x="4437" y="3082"/>
                    <a:pt x="4954" y="2144"/>
                    <a:pt x="5810" y="1576"/>
                  </a:cubicBezTo>
                  <a:cubicBezTo>
                    <a:pt x="6066" y="1405"/>
                    <a:pt x="6355" y="1281"/>
                    <a:pt x="6651" y="1202"/>
                  </a:cubicBezTo>
                  <a:cubicBezTo>
                    <a:pt x="6509" y="639"/>
                    <a:pt x="5941" y="1"/>
                    <a:pt x="5424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32"/>
            <p:cNvSpPr/>
            <p:nvPr/>
          </p:nvSpPr>
          <p:spPr>
            <a:xfrm>
              <a:off x="2199600" y="3542125"/>
              <a:ext cx="59475" cy="48000"/>
            </a:xfrm>
            <a:custGeom>
              <a:rect b="b" l="l" r="r" t="t"/>
              <a:pathLst>
                <a:path extrusionOk="0" h="1920" w="2379">
                  <a:moveTo>
                    <a:pt x="1755" y="1"/>
                  </a:moveTo>
                  <a:cubicBezTo>
                    <a:pt x="1897" y="65"/>
                    <a:pt x="2033" y="137"/>
                    <a:pt x="2168" y="212"/>
                  </a:cubicBezTo>
                  <a:cubicBezTo>
                    <a:pt x="2239" y="251"/>
                    <a:pt x="2308" y="294"/>
                    <a:pt x="2379" y="336"/>
                  </a:cubicBezTo>
                  <a:cubicBezTo>
                    <a:pt x="2193" y="147"/>
                    <a:pt x="1979" y="1"/>
                    <a:pt x="1759" y="1"/>
                  </a:cubicBezTo>
                  <a:close/>
                  <a:moveTo>
                    <a:pt x="1" y="982"/>
                  </a:moveTo>
                  <a:cubicBezTo>
                    <a:pt x="243" y="1367"/>
                    <a:pt x="589" y="1770"/>
                    <a:pt x="1052" y="1838"/>
                  </a:cubicBezTo>
                  <a:cubicBezTo>
                    <a:pt x="1306" y="1877"/>
                    <a:pt x="1559" y="1905"/>
                    <a:pt x="1816" y="1920"/>
                  </a:cubicBezTo>
                  <a:cubicBezTo>
                    <a:pt x="1640" y="1745"/>
                    <a:pt x="1466" y="1567"/>
                    <a:pt x="1252" y="1413"/>
                  </a:cubicBezTo>
                  <a:cubicBezTo>
                    <a:pt x="878" y="1139"/>
                    <a:pt x="442" y="1003"/>
                    <a:pt x="1" y="982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32"/>
            <p:cNvSpPr/>
            <p:nvPr/>
          </p:nvSpPr>
          <p:spPr>
            <a:xfrm>
              <a:off x="2187225" y="3540100"/>
              <a:ext cx="94850" cy="50400"/>
            </a:xfrm>
            <a:custGeom>
              <a:rect b="b" l="l" r="r" t="t"/>
              <a:pathLst>
                <a:path extrusionOk="0" h="2016" w="3794">
                  <a:moveTo>
                    <a:pt x="381" y="1"/>
                  </a:moveTo>
                  <a:cubicBezTo>
                    <a:pt x="0" y="1"/>
                    <a:pt x="374" y="867"/>
                    <a:pt x="445" y="988"/>
                  </a:cubicBezTo>
                  <a:cubicBezTo>
                    <a:pt x="463" y="1013"/>
                    <a:pt x="478" y="1038"/>
                    <a:pt x="496" y="1063"/>
                  </a:cubicBezTo>
                  <a:cubicBezTo>
                    <a:pt x="937" y="1084"/>
                    <a:pt x="1373" y="1220"/>
                    <a:pt x="1747" y="1494"/>
                  </a:cubicBezTo>
                  <a:cubicBezTo>
                    <a:pt x="1961" y="1648"/>
                    <a:pt x="2135" y="1826"/>
                    <a:pt x="2311" y="2001"/>
                  </a:cubicBezTo>
                  <a:cubicBezTo>
                    <a:pt x="2474" y="2012"/>
                    <a:pt x="2639" y="2015"/>
                    <a:pt x="2803" y="2015"/>
                  </a:cubicBezTo>
                  <a:cubicBezTo>
                    <a:pt x="2981" y="2015"/>
                    <a:pt x="3159" y="2012"/>
                    <a:pt x="3341" y="1997"/>
                  </a:cubicBezTo>
                  <a:cubicBezTo>
                    <a:pt x="3794" y="1969"/>
                    <a:pt x="3434" y="1202"/>
                    <a:pt x="3323" y="1017"/>
                  </a:cubicBezTo>
                  <a:cubicBezTo>
                    <a:pt x="3223" y="852"/>
                    <a:pt x="3063" y="613"/>
                    <a:pt x="2874" y="417"/>
                  </a:cubicBezTo>
                  <a:cubicBezTo>
                    <a:pt x="2803" y="375"/>
                    <a:pt x="2734" y="332"/>
                    <a:pt x="2663" y="293"/>
                  </a:cubicBezTo>
                  <a:cubicBezTo>
                    <a:pt x="2528" y="218"/>
                    <a:pt x="2392" y="146"/>
                    <a:pt x="2250" y="82"/>
                  </a:cubicBezTo>
                  <a:lnTo>
                    <a:pt x="2221" y="82"/>
                  </a:lnTo>
                  <a:cubicBezTo>
                    <a:pt x="2043" y="93"/>
                    <a:pt x="1862" y="100"/>
                    <a:pt x="1683" y="100"/>
                  </a:cubicBezTo>
                  <a:cubicBezTo>
                    <a:pt x="1266" y="100"/>
                    <a:pt x="848" y="68"/>
                    <a:pt x="428" y="4"/>
                  </a:cubicBezTo>
                  <a:cubicBezTo>
                    <a:pt x="414" y="1"/>
                    <a:pt x="396" y="1"/>
                    <a:pt x="381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9" name="Google Shape;999;p32"/>
          <p:cNvSpPr txBox="1"/>
          <p:nvPr>
            <p:ph idx="4294967295" type="title"/>
          </p:nvPr>
        </p:nvSpPr>
        <p:spPr>
          <a:xfrm>
            <a:off x="2756400" y="17225"/>
            <a:ext cx="4037400" cy="51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2E586A"/>
                </a:solidFill>
              </a:rPr>
              <a:t>Why Classroom LMS?</a:t>
            </a:r>
            <a:endParaRPr sz="3400">
              <a:solidFill>
                <a:srgbClr val="2E586A"/>
              </a:solidFill>
            </a:endParaRPr>
          </a:p>
        </p:txBody>
      </p:sp>
      <p:grpSp>
        <p:nvGrpSpPr>
          <p:cNvPr id="1000" name="Google Shape;1000;p32"/>
          <p:cNvGrpSpPr/>
          <p:nvPr/>
        </p:nvGrpSpPr>
        <p:grpSpPr>
          <a:xfrm flipH="1" rot="115">
            <a:off x="3509533" y="590099"/>
            <a:ext cx="2383432" cy="176043"/>
            <a:chOff x="4345425" y="2175475"/>
            <a:chExt cx="800750" cy="176025"/>
          </a:xfrm>
        </p:grpSpPr>
        <p:sp>
          <p:nvSpPr>
            <p:cNvPr id="1001" name="Google Shape;1001;p32"/>
            <p:cNvSpPr/>
            <p:nvPr/>
          </p:nvSpPr>
          <p:spPr>
            <a:xfrm>
              <a:off x="4351850" y="2175475"/>
              <a:ext cx="763000" cy="156275"/>
            </a:xfrm>
            <a:custGeom>
              <a:rect b="b" l="l" r="r" t="t"/>
              <a:pathLst>
                <a:path extrusionOk="0" h="6251" w="3052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1002" name="Google Shape;1002;p32"/>
            <p:cNvSpPr/>
            <p:nvPr/>
          </p:nvSpPr>
          <p:spPr>
            <a:xfrm>
              <a:off x="4345425" y="2195925"/>
              <a:ext cx="800750" cy="155575"/>
            </a:xfrm>
            <a:custGeom>
              <a:rect b="b" l="l" r="r" t="t"/>
              <a:pathLst>
                <a:path extrusionOk="0" h="6223" w="3203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</p:grpSp>
      <p:grpSp>
        <p:nvGrpSpPr>
          <p:cNvPr id="1003" name="Google Shape;1003;p32"/>
          <p:cNvGrpSpPr/>
          <p:nvPr/>
        </p:nvGrpSpPr>
        <p:grpSpPr>
          <a:xfrm rot="292317">
            <a:off x="8204335" y="4537385"/>
            <a:ext cx="806666" cy="421749"/>
            <a:chOff x="1822875" y="1377000"/>
            <a:chExt cx="548075" cy="286550"/>
          </a:xfrm>
        </p:grpSpPr>
        <p:sp>
          <p:nvSpPr>
            <p:cNvPr id="1004" name="Google Shape;1004;p32"/>
            <p:cNvSpPr/>
            <p:nvPr/>
          </p:nvSpPr>
          <p:spPr>
            <a:xfrm>
              <a:off x="1822875" y="1402500"/>
              <a:ext cx="163425" cy="251950"/>
            </a:xfrm>
            <a:custGeom>
              <a:rect b="b" l="l" r="r" t="t"/>
              <a:pathLst>
                <a:path extrusionOk="0" h="10078" w="6537">
                  <a:moveTo>
                    <a:pt x="849" y="1"/>
                  </a:moveTo>
                  <a:cubicBezTo>
                    <a:pt x="528" y="1"/>
                    <a:pt x="193" y="83"/>
                    <a:pt x="100" y="361"/>
                  </a:cubicBezTo>
                  <a:cubicBezTo>
                    <a:pt x="86" y="404"/>
                    <a:pt x="72" y="443"/>
                    <a:pt x="58" y="486"/>
                  </a:cubicBezTo>
                  <a:cubicBezTo>
                    <a:pt x="0" y="657"/>
                    <a:pt x="189" y="853"/>
                    <a:pt x="300" y="945"/>
                  </a:cubicBezTo>
                  <a:lnTo>
                    <a:pt x="300" y="949"/>
                  </a:lnTo>
                  <a:cubicBezTo>
                    <a:pt x="553" y="628"/>
                    <a:pt x="1445" y="589"/>
                    <a:pt x="1784" y="585"/>
                  </a:cubicBezTo>
                  <a:lnTo>
                    <a:pt x="1819" y="585"/>
                  </a:lnTo>
                  <a:cubicBezTo>
                    <a:pt x="2019" y="585"/>
                    <a:pt x="2215" y="593"/>
                    <a:pt x="2408" y="611"/>
                  </a:cubicBezTo>
                  <a:cubicBezTo>
                    <a:pt x="2247" y="322"/>
                    <a:pt x="1705" y="165"/>
                    <a:pt x="1466" y="97"/>
                  </a:cubicBezTo>
                  <a:cubicBezTo>
                    <a:pt x="1423" y="86"/>
                    <a:pt x="1381" y="76"/>
                    <a:pt x="1338" y="61"/>
                  </a:cubicBezTo>
                  <a:cubicBezTo>
                    <a:pt x="1213" y="29"/>
                    <a:pt x="1035" y="1"/>
                    <a:pt x="849" y="1"/>
                  </a:cubicBezTo>
                  <a:close/>
                  <a:moveTo>
                    <a:pt x="1160" y="1456"/>
                  </a:moveTo>
                  <a:cubicBezTo>
                    <a:pt x="1310" y="1538"/>
                    <a:pt x="1455" y="1612"/>
                    <a:pt x="1562" y="1684"/>
                  </a:cubicBezTo>
                  <a:cubicBezTo>
                    <a:pt x="2358" y="2190"/>
                    <a:pt x="3556" y="2668"/>
                    <a:pt x="4187" y="3360"/>
                  </a:cubicBezTo>
                  <a:cubicBezTo>
                    <a:pt x="4804" y="4037"/>
                    <a:pt x="4308" y="4405"/>
                    <a:pt x="3862" y="4989"/>
                  </a:cubicBezTo>
                  <a:cubicBezTo>
                    <a:pt x="3517" y="5446"/>
                    <a:pt x="3171" y="5899"/>
                    <a:pt x="2824" y="6351"/>
                  </a:cubicBezTo>
                  <a:cubicBezTo>
                    <a:pt x="2133" y="7260"/>
                    <a:pt x="1441" y="8170"/>
                    <a:pt x="749" y="9075"/>
                  </a:cubicBezTo>
                  <a:cubicBezTo>
                    <a:pt x="375" y="9571"/>
                    <a:pt x="1423" y="10078"/>
                    <a:pt x="2190" y="10078"/>
                  </a:cubicBezTo>
                  <a:cubicBezTo>
                    <a:pt x="2472" y="10078"/>
                    <a:pt x="2714" y="10010"/>
                    <a:pt x="2835" y="9849"/>
                  </a:cubicBezTo>
                  <a:cubicBezTo>
                    <a:pt x="3759" y="8641"/>
                    <a:pt x="4679" y="7428"/>
                    <a:pt x="5602" y="6220"/>
                  </a:cubicBezTo>
                  <a:cubicBezTo>
                    <a:pt x="5838" y="5909"/>
                    <a:pt x="6237" y="5520"/>
                    <a:pt x="6537" y="5107"/>
                  </a:cubicBezTo>
                  <a:lnTo>
                    <a:pt x="6537" y="5107"/>
                  </a:lnTo>
                  <a:cubicBezTo>
                    <a:pt x="6351" y="5278"/>
                    <a:pt x="6166" y="5435"/>
                    <a:pt x="6012" y="5585"/>
                  </a:cubicBezTo>
                  <a:cubicBezTo>
                    <a:pt x="4939" y="6636"/>
                    <a:pt x="4044" y="7828"/>
                    <a:pt x="3263" y="9111"/>
                  </a:cubicBezTo>
                  <a:cubicBezTo>
                    <a:pt x="3078" y="9414"/>
                    <a:pt x="2365" y="9546"/>
                    <a:pt x="1797" y="9546"/>
                  </a:cubicBezTo>
                  <a:cubicBezTo>
                    <a:pt x="1334" y="9546"/>
                    <a:pt x="967" y="9461"/>
                    <a:pt x="1060" y="9307"/>
                  </a:cubicBezTo>
                  <a:cubicBezTo>
                    <a:pt x="2040" y="7692"/>
                    <a:pt x="3217" y="6391"/>
                    <a:pt x="4536" y="5061"/>
                  </a:cubicBezTo>
                  <a:cubicBezTo>
                    <a:pt x="5546" y="4037"/>
                    <a:pt x="4832" y="3460"/>
                    <a:pt x="3912" y="2764"/>
                  </a:cubicBezTo>
                  <a:cubicBezTo>
                    <a:pt x="3081" y="2133"/>
                    <a:pt x="2197" y="1569"/>
                    <a:pt x="1160" y="145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1005" name="Google Shape;1005;p32"/>
            <p:cNvSpPr/>
            <p:nvPr/>
          </p:nvSpPr>
          <p:spPr>
            <a:xfrm>
              <a:off x="1824750" y="1417750"/>
              <a:ext cx="188550" cy="112450"/>
            </a:xfrm>
            <a:custGeom>
              <a:rect b="b" l="l" r="r" t="t"/>
              <a:pathLst>
                <a:path extrusionOk="0" h="4498" w="7542">
                  <a:moveTo>
                    <a:pt x="225" y="339"/>
                  </a:moveTo>
                  <a:cubicBezTo>
                    <a:pt x="215" y="353"/>
                    <a:pt x="203" y="371"/>
                    <a:pt x="193" y="389"/>
                  </a:cubicBezTo>
                  <a:cubicBezTo>
                    <a:pt x="1" y="750"/>
                    <a:pt x="286" y="824"/>
                    <a:pt x="674" y="824"/>
                  </a:cubicBezTo>
                  <a:lnTo>
                    <a:pt x="707" y="824"/>
                  </a:lnTo>
                  <a:cubicBezTo>
                    <a:pt x="835" y="824"/>
                    <a:pt x="960" y="831"/>
                    <a:pt x="1085" y="846"/>
                  </a:cubicBezTo>
                  <a:cubicBezTo>
                    <a:pt x="945" y="767"/>
                    <a:pt x="796" y="685"/>
                    <a:pt x="660" y="592"/>
                  </a:cubicBezTo>
                  <a:cubicBezTo>
                    <a:pt x="521" y="546"/>
                    <a:pt x="404" y="489"/>
                    <a:pt x="321" y="421"/>
                  </a:cubicBezTo>
                  <a:cubicBezTo>
                    <a:pt x="289" y="393"/>
                    <a:pt x="257" y="365"/>
                    <a:pt x="225" y="339"/>
                  </a:cubicBezTo>
                  <a:close/>
                  <a:moveTo>
                    <a:pt x="2333" y="1"/>
                  </a:moveTo>
                  <a:lnTo>
                    <a:pt x="2333" y="1"/>
                  </a:lnTo>
                  <a:cubicBezTo>
                    <a:pt x="2347" y="26"/>
                    <a:pt x="2357" y="54"/>
                    <a:pt x="2364" y="82"/>
                  </a:cubicBezTo>
                  <a:cubicBezTo>
                    <a:pt x="3395" y="739"/>
                    <a:pt x="4426" y="1395"/>
                    <a:pt x="5449" y="2055"/>
                  </a:cubicBezTo>
                  <a:cubicBezTo>
                    <a:pt x="5937" y="2368"/>
                    <a:pt x="6814" y="2786"/>
                    <a:pt x="6865" y="3467"/>
                  </a:cubicBezTo>
                  <a:cubicBezTo>
                    <a:pt x="6886" y="3805"/>
                    <a:pt x="6707" y="4158"/>
                    <a:pt x="6462" y="4497"/>
                  </a:cubicBezTo>
                  <a:cubicBezTo>
                    <a:pt x="7003" y="3997"/>
                    <a:pt x="7542" y="3403"/>
                    <a:pt x="7189" y="2685"/>
                  </a:cubicBezTo>
                  <a:cubicBezTo>
                    <a:pt x="6797" y="1894"/>
                    <a:pt x="5556" y="1209"/>
                    <a:pt x="4821" y="788"/>
                  </a:cubicBezTo>
                  <a:cubicBezTo>
                    <a:pt x="4023" y="329"/>
                    <a:pt x="3210" y="75"/>
                    <a:pt x="23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1006" name="Google Shape;1006;p32"/>
            <p:cNvSpPr/>
            <p:nvPr/>
          </p:nvSpPr>
          <p:spPr>
            <a:xfrm>
              <a:off x="1830350" y="1417125"/>
              <a:ext cx="166575" cy="224050"/>
            </a:xfrm>
            <a:custGeom>
              <a:rect b="b" l="l" r="r" t="t"/>
              <a:pathLst>
                <a:path extrusionOk="0" h="8962" w="6663">
                  <a:moveTo>
                    <a:pt x="1485" y="0"/>
                  </a:moveTo>
                  <a:cubicBezTo>
                    <a:pt x="1146" y="4"/>
                    <a:pt x="254" y="43"/>
                    <a:pt x="1" y="364"/>
                  </a:cubicBezTo>
                  <a:cubicBezTo>
                    <a:pt x="33" y="390"/>
                    <a:pt x="65" y="418"/>
                    <a:pt x="97" y="446"/>
                  </a:cubicBezTo>
                  <a:cubicBezTo>
                    <a:pt x="180" y="514"/>
                    <a:pt x="297" y="571"/>
                    <a:pt x="436" y="617"/>
                  </a:cubicBezTo>
                  <a:cubicBezTo>
                    <a:pt x="572" y="710"/>
                    <a:pt x="721" y="792"/>
                    <a:pt x="861" y="871"/>
                  </a:cubicBezTo>
                  <a:cubicBezTo>
                    <a:pt x="1898" y="984"/>
                    <a:pt x="2782" y="1548"/>
                    <a:pt x="3613" y="2179"/>
                  </a:cubicBezTo>
                  <a:cubicBezTo>
                    <a:pt x="4533" y="2875"/>
                    <a:pt x="5247" y="3452"/>
                    <a:pt x="4237" y="4476"/>
                  </a:cubicBezTo>
                  <a:cubicBezTo>
                    <a:pt x="2918" y="5806"/>
                    <a:pt x="1741" y="7107"/>
                    <a:pt x="761" y="8722"/>
                  </a:cubicBezTo>
                  <a:cubicBezTo>
                    <a:pt x="668" y="8876"/>
                    <a:pt x="1035" y="8961"/>
                    <a:pt x="1498" y="8961"/>
                  </a:cubicBezTo>
                  <a:cubicBezTo>
                    <a:pt x="2066" y="8961"/>
                    <a:pt x="2779" y="8829"/>
                    <a:pt x="2964" y="8526"/>
                  </a:cubicBezTo>
                  <a:cubicBezTo>
                    <a:pt x="3745" y="7243"/>
                    <a:pt x="4640" y="6051"/>
                    <a:pt x="5713" y="5000"/>
                  </a:cubicBezTo>
                  <a:cubicBezTo>
                    <a:pt x="5867" y="4850"/>
                    <a:pt x="6052" y="4693"/>
                    <a:pt x="6238" y="4522"/>
                  </a:cubicBezTo>
                  <a:cubicBezTo>
                    <a:pt x="6483" y="4183"/>
                    <a:pt x="6662" y="3830"/>
                    <a:pt x="6641" y="3492"/>
                  </a:cubicBezTo>
                  <a:cubicBezTo>
                    <a:pt x="6590" y="2811"/>
                    <a:pt x="5713" y="2393"/>
                    <a:pt x="5225" y="2080"/>
                  </a:cubicBezTo>
                  <a:cubicBezTo>
                    <a:pt x="4202" y="1420"/>
                    <a:pt x="3171" y="764"/>
                    <a:pt x="2140" y="107"/>
                  </a:cubicBezTo>
                  <a:cubicBezTo>
                    <a:pt x="2133" y="79"/>
                    <a:pt x="2123" y="51"/>
                    <a:pt x="2109" y="26"/>
                  </a:cubicBezTo>
                  <a:cubicBezTo>
                    <a:pt x="1916" y="8"/>
                    <a:pt x="1720" y="0"/>
                    <a:pt x="15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1007" name="Google Shape;1007;p32"/>
            <p:cNvSpPr/>
            <p:nvPr/>
          </p:nvSpPr>
          <p:spPr>
            <a:xfrm>
              <a:off x="1983600" y="1387975"/>
              <a:ext cx="118150" cy="230725"/>
            </a:xfrm>
            <a:custGeom>
              <a:rect b="b" l="l" r="r" t="t"/>
              <a:pathLst>
                <a:path extrusionOk="0" h="9229" w="4726">
                  <a:moveTo>
                    <a:pt x="425" y="1"/>
                  </a:moveTo>
                  <a:cubicBezTo>
                    <a:pt x="236" y="1"/>
                    <a:pt x="315" y="336"/>
                    <a:pt x="489" y="700"/>
                  </a:cubicBezTo>
                  <a:cubicBezTo>
                    <a:pt x="521" y="478"/>
                    <a:pt x="610" y="282"/>
                    <a:pt x="738" y="144"/>
                  </a:cubicBezTo>
                  <a:cubicBezTo>
                    <a:pt x="596" y="43"/>
                    <a:pt x="493" y="1"/>
                    <a:pt x="425" y="1"/>
                  </a:cubicBezTo>
                  <a:close/>
                  <a:moveTo>
                    <a:pt x="3781" y="4408"/>
                  </a:moveTo>
                  <a:cubicBezTo>
                    <a:pt x="3246" y="4961"/>
                    <a:pt x="2433" y="5588"/>
                    <a:pt x="2236" y="5787"/>
                  </a:cubicBezTo>
                  <a:cubicBezTo>
                    <a:pt x="1534" y="6505"/>
                    <a:pt x="863" y="7247"/>
                    <a:pt x="211" y="8006"/>
                  </a:cubicBezTo>
                  <a:cubicBezTo>
                    <a:pt x="1" y="8248"/>
                    <a:pt x="304" y="8797"/>
                    <a:pt x="685" y="9229"/>
                  </a:cubicBezTo>
                  <a:cubicBezTo>
                    <a:pt x="721" y="9172"/>
                    <a:pt x="764" y="9118"/>
                    <a:pt x="814" y="9065"/>
                  </a:cubicBezTo>
                  <a:cubicBezTo>
                    <a:pt x="1556" y="8316"/>
                    <a:pt x="2297" y="7567"/>
                    <a:pt x="3042" y="6814"/>
                  </a:cubicBezTo>
                  <a:cubicBezTo>
                    <a:pt x="3438" y="6416"/>
                    <a:pt x="4329" y="5792"/>
                    <a:pt x="4726" y="5231"/>
                  </a:cubicBezTo>
                  <a:cubicBezTo>
                    <a:pt x="4469" y="4946"/>
                    <a:pt x="4115" y="4668"/>
                    <a:pt x="3781" y="440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1008" name="Google Shape;1008;p32"/>
            <p:cNvSpPr/>
            <p:nvPr/>
          </p:nvSpPr>
          <p:spPr>
            <a:xfrm>
              <a:off x="1989850" y="1386450"/>
              <a:ext cx="169475" cy="277100"/>
            </a:xfrm>
            <a:custGeom>
              <a:rect b="b" l="l" r="r" t="t"/>
              <a:pathLst>
                <a:path extrusionOk="0" h="11084" w="6779">
                  <a:moveTo>
                    <a:pt x="239" y="761"/>
                  </a:moveTo>
                  <a:lnTo>
                    <a:pt x="239" y="761"/>
                  </a:lnTo>
                  <a:cubicBezTo>
                    <a:pt x="186" y="1142"/>
                    <a:pt x="300" y="1591"/>
                    <a:pt x="660" y="1923"/>
                  </a:cubicBezTo>
                  <a:cubicBezTo>
                    <a:pt x="1377" y="2575"/>
                    <a:pt x="2090" y="3231"/>
                    <a:pt x="2803" y="3884"/>
                  </a:cubicBezTo>
                  <a:cubicBezTo>
                    <a:pt x="2992" y="4059"/>
                    <a:pt x="3256" y="4255"/>
                    <a:pt x="3531" y="4469"/>
                  </a:cubicBezTo>
                  <a:cubicBezTo>
                    <a:pt x="3698" y="4301"/>
                    <a:pt x="3837" y="4137"/>
                    <a:pt x="3926" y="3998"/>
                  </a:cubicBezTo>
                  <a:cubicBezTo>
                    <a:pt x="2927" y="3171"/>
                    <a:pt x="1854" y="2415"/>
                    <a:pt x="842" y="1620"/>
                  </a:cubicBezTo>
                  <a:cubicBezTo>
                    <a:pt x="653" y="1470"/>
                    <a:pt x="403" y="1103"/>
                    <a:pt x="239" y="761"/>
                  </a:cubicBezTo>
                  <a:close/>
                  <a:moveTo>
                    <a:pt x="945" y="1"/>
                  </a:moveTo>
                  <a:cubicBezTo>
                    <a:pt x="767" y="1"/>
                    <a:pt x="610" y="76"/>
                    <a:pt x="488" y="205"/>
                  </a:cubicBezTo>
                  <a:cubicBezTo>
                    <a:pt x="536" y="233"/>
                    <a:pt x="582" y="269"/>
                    <a:pt x="635" y="311"/>
                  </a:cubicBezTo>
                  <a:cubicBezTo>
                    <a:pt x="1737" y="1174"/>
                    <a:pt x="2860" y="2023"/>
                    <a:pt x="3944" y="2907"/>
                  </a:cubicBezTo>
                  <a:cubicBezTo>
                    <a:pt x="4568" y="3417"/>
                    <a:pt x="5413" y="4056"/>
                    <a:pt x="5570" y="4915"/>
                  </a:cubicBezTo>
                  <a:cubicBezTo>
                    <a:pt x="5738" y="5817"/>
                    <a:pt x="4700" y="6373"/>
                    <a:pt x="4126" y="6929"/>
                  </a:cubicBezTo>
                  <a:cubicBezTo>
                    <a:pt x="3167" y="7860"/>
                    <a:pt x="2261" y="8837"/>
                    <a:pt x="1391" y="9849"/>
                  </a:cubicBezTo>
                  <a:cubicBezTo>
                    <a:pt x="1362" y="9882"/>
                    <a:pt x="1327" y="9896"/>
                    <a:pt x="1280" y="9896"/>
                  </a:cubicBezTo>
                  <a:cubicBezTo>
                    <a:pt x="1081" y="9896"/>
                    <a:pt x="735" y="9628"/>
                    <a:pt x="435" y="9290"/>
                  </a:cubicBezTo>
                  <a:lnTo>
                    <a:pt x="435" y="9290"/>
                  </a:lnTo>
                  <a:cubicBezTo>
                    <a:pt x="1" y="10007"/>
                    <a:pt x="792" y="11083"/>
                    <a:pt x="1530" y="11083"/>
                  </a:cubicBezTo>
                  <a:cubicBezTo>
                    <a:pt x="1719" y="11083"/>
                    <a:pt x="1905" y="11016"/>
                    <a:pt x="2065" y="10851"/>
                  </a:cubicBezTo>
                  <a:cubicBezTo>
                    <a:pt x="3056" y="9853"/>
                    <a:pt x="4044" y="8851"/>
                    <a:pt x="5035" y="7853"/>
                  </a:cubicBezTo>
                  <a:cubicBezTo>
                    <a:pt x="5670" y="7207"/>
                    <a:pt x="6778" y="6465"/>
                    <a:pt x="6643" y="5432"/>
                  </a:cubicBezTo>
                  <a:cubicBezTo>
                    <a:pt x="6522" y="4533"/>
                    <a:pt x="5509" y="3891"/>
                    <a:pt x="4903" y="3335"/>
                  </a:cubicBezTo>
                  <a:cubicBezTo>
                    <a:pt x="3801" y="2326"/>
                    <a:pt x="2696" y="1317"/>
                    <a:pt x="1594" y="304"/>
                  </a:cubicBezTo>
                  <a:cubicBezTo>
                    <a:pt x="1359" y="90"/>
                    <a:pt x="1138" y="1"/>
                    <a:pt x="9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1009" name="Google Shape;1009;p32"/>
            <p:cNvSpPr/>
            <p:nvPr/>
          </p:nvSpPr>
          <p:spPr>
            <a:xfrm>
              <a:off x="1995825" y="1391550"/>
              <a:ext cx="137475" cy="242325"/>
            </a:xfrm>
            <a:custGeom>
              <a:rect b="b" l="l" r="r" t="t"/>
              <a:pathLst>
                <a:path extrusionOk="0" h="9693" w="5499">
                  <a:moveTo>
                    <a:pt x="249" y="1"/>
                  </a:moveTo>
                  <a:cubicBezTo>
                    <a:pt x="121" y="139"/>
                    <a:pt x="32" y="335"/>
                    <a:pt x="0" y="557"/>
                  </a:cubicBezTo>
                  <a:cubicBezTo>
                    <a:pt x="164" y="899"/>
                    <a:pt x="414" y="1266"/>
                    <a:pt x="603" y="1416"/>
                  </a:cubicBezTo>
                  <a:cubicBezTo>
                    <a:pt x="1615" y="2211"/>
                    <a:pt x="2688" y="2967"/>
                    <a:pt x="3687" y="3794"/>
                  </a:cubicBezTo>
                  <a:cubicBezTo>
                    <a:pt x="3598" y="3933"/>
                    <a:pt x="3459" y="4097"/>
                    <a:pt x="3292" y="4265"/>
                  </a:cubicBezTo>
                  <a:cubicBezTo>
                    <a:pt x="3626" y="4525"/>
                    <a:pt x="3980" y="4803"/>
                    <a:pt x="4237" y="5088"/>
                  </a:cubicBezTo>
                  <a:cubicBezTo>
                    <a:pt x="3840" y="5649"/>
                    <a:pt x="2949" y="6273"/>
                    <a:pt x="2553" y="6671"/>
                  </a:cubicBezTo>
                  <a:cubicBezTo>
                    <a:pt x="1808" y="7424"/>
                    <a:pt x="1067" y="8173"/>
                    <a:pt x="325" y="8922"/>
                  </a:cubicBezTo>
                  <a:cubicBezTo>
                    <a:pt x="275" y="8975"/>
                    <a:pt x="232" y="9029"/>
                    <a:pt x="196" y="9086"/>
                  </a:cubicBezTo>
                  <a:cubicBezTo>
                    <a:pt x="496" y="9424"/>
                    <a:pt x="842" y="9692"/>
                    <a:pt x="1041" y="9692"/>
                  </a:cubicBezTo>
                  <a:cubicBezTo>
                    <a:pt x="1088" y="9692"/>
                    <a:pt x="1123" y="9678"/>
                    <a:pt x="1152" y="9645"/>
                  </a:cubicBezTo>
                  <a:cubicBezTo>
                    <a:pt x="2022" y="8633"/>
                    <a:pt x="2928" y="7656"/>
                    <a:pt x="3887" y="6725"/>
                  </a:cubicBezTo>
                  <a:cubicBezTo>
                    <a:pt x="4461" y="6169"/>
                    <a:pt x="5499" y="5613"/>
                    <a:pt x="5331" y="4711"/>
                  </a:cubicBezTo>
                  <a:cubicBezTo>
                    <a:pt x="5174" y="3852"/>
                    <a:pt x="4329" y="3213"/>
                    <a:pt x="3705" y="2703"/>
                  </a:cubicBezTo>
                  <a:cubicBezTo>
                    <a:pt x="2621" y="1819"/>
                    <a:pt x="1498" y="970"/>
                    <a:pt x="396" y="107"/>
                  </a:cubicBezTo>
                  <a:cubicBezTo>
                    <a:pt x="343" y="65"/>
                    <a:pt x="297" y="29"/>
                    <a:pt x="24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1010" name="Google Shape;1010;p32"/>
            <p:cNvSpPr/>
            <p:nvPr/>
          </p:nvSpPr>
          <p:spPr>
            <a:xfrm>
              <a:off x="2127325" y="1397150"/>
              <a:ext cx="167675" cy="219250"/>
            </a:xfrm>
            <a:custGeom>
              <a:rect b="b" l="l" r="r" t="t"/>
              <a:pathLst>
                <a:path extrusionOk="0" h="8770" w="6707">
                  <a:moveTo>
                    <a:pt x="374" y="1"/>
                  </a:moveTo>
                  <a:cubicBezTo>
                    <a:pt x="292" y="12"/>
                    <a:pt x="214" y="26"/>
                    <a:pt x="132" y="47"/>
                  </a:cubicBezTo>
                  <a:cubicBezTo>
                    <a:pt x="107" y="68"/>
                    <a:pt x="86" y="90"/>
                    <a:pt x="60" y="111"/>
                  </a:cubicBezTo>
                  <a:cubicBezTo>
                    <a:pt x="0" y="389"/>
                    <a:pt x="50" y="435"/>
                    <a:pt x="217" y="661"/>
                  </a:cubicBezTo>
                  <a:cubicBezTo>
                    <a:pt x="520" y="1070"/>
                    <a:pt x="1337" y="1409"/>
                    <a:pt x="1921" y="1409"/>
                  </a:cubicBezTo>
                  <a:cubicBezTo>
                    <a:pt x="2015" y="1409"/>
                    <a:pt x="2100" y="1403"/>
                    <a:pt x="2178" y="1385"/>
                  </a:cubicBezTo>
                  <a:cubicBezTo>
                    <a:pt x="2225" y="1373"/>
                    <a:pt x="2275" y="1363"/>
                    <a:pt x="2321" y="1352"/>
                  </a:cubicBezTo>
                  <a:cubicBezTo>
                    <a:pt x="2456" y="1320"/>
                    <a:pt x="2424" y="1231"/>
                    <a:pt x="2328" y="1124"/>
                  </a:cubicBezTo>
                  <a:lnTo>
                    <a:pt x="2328" y="1124"/>
                  </a:lnTo>
                  <a:cubicBezTo>
                    <a:pt x="3676" y="1598"/>
                    <a:pt x="5006" y="2251"/>
                    <a:pt x="6318" y="2857"/>
                  </a:cubicBezTo>
                  <a:cubicBezTo>
                    <a:pt x="4863" y="3666"/>
                    <a:pt x="3583" y="4686"/>
                    <a:pt x="2489" y="5906"/>
                  </a:cubicBezTo>
                  <a:cubicBezTo>
                    <a:pt x="3843" y="4768"/>
                    <a:pt x="5245" y="3702"/>
                    <a:pt x="6707" y="2708"/>
                  </a:cubicBezTo>
                  <a:cubicBezTo>
                    <a:pt x="4892" y="1873"/>
                    <a:pt x="3027" y="1153"/>
                    <a:pt x="1123" y="529"/>
                  </a:cubicBezTo>
                  <a:cubicBezTo>
                    <a:pt x="802" y="425"/>
                    <a:pt x="538" y="218"/>
                    <a:pt x="374" y="1"/>
                  </a:cubicBezTo>
                  <a:close/>
                  <a:moveTo>
                    <a:pt x="1761" y="6786"/>
                  </a:moveTo>
                  <a:cubicBezTo>
                    <a:pt x="1519" y="7104"/>
                    <a:pt x="1284" y="7436"/>
                    <a:pt x="1062" y="7774"/>
                  </a:cubicBezTo>
                  <a:cubicBezTo>
                    <a:pt x="905" y="8024"/>
                    <a:pt x="2214" y="8769"/>
                    <a:pt x="2867" y="8769"/>
                  </a:cubicBezTo>
                  <a:cubicBezTo>
                    <a:pt x="3009" y="8769"/>
                    <a:pt x="3124" y="8733"/>
                    <a:pt x="3177" y="8644"/>
                  </a:cubicBezTo>
                  <a:cubicBezTo>
                    <a:pt x="3455" y="8216"/>
                    <a:pt x="3751" y="7806"/>
                    <a:pt x="4068" y="7414"/>
                  </a:cubicBezTo>
                  <a:lnTo>
                    <a:pt x="4068" y="7414"/>
                  </a:lnTo>
                  <a:cubicBezTo>
                    <a:pt x="3932" y="7528"/>
                    <a:pt x="3801" y="7642"/>
                    <a:pt x="3669" y="7757"/>
                  </a:cubicBezTo>
                  <a:cubicBezTo>
                    <a:pt x="3583" y="7831"/>
                    <a:pt x="3462" y="7864"/>
                    <a:pt x="3326" y="7864"/>
                  </a:cubicBezTo>
                  <a:cubicBezTo>
                    <a:pt x="2749" y="7864"/>
                    <a:pt x="1857" y="7275"/>
                    <a:pt x="1761" y="678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1011" name="Google Shape;1011;p32"/>
            <p:cNvSpPr/>
            <p:nvPr/>
          </p:nvSpPr>
          <p:spPr>
            <a:xfrm>
              <a:off x="2129450" y="1377000"/>
              <a:ext cx="241500" cy="205525"/>
            </a:xfrm>
            <a:custGeom>
              <a:rect b="b" l="l" r="r" t="t"/>
              <a:pathLst>
                <a:path extrusionOk="0" h="8221" w="9660">
                  <a:moveTo>
                    <a:pt x="2404" y="6712"/>
                  </a:moveTo>
                  <a:lnTo>
                    <a:pt x="2404" y="6712"/>
                  </a:lnTo>
                  <a:cubicBezTo>
                    <a:pt x="2204" y="6883"/>
                    <a:pt x="2004" y="7051"/>
                    <a:pt x="1808" y="7225"/>
                  </a:cubicBezTo>
                  <a:cubicBezTo>
                    <a:pt x="1687" y="7329"/>
                    <a:pt x="1651" y="7457"/>
                    <a:pt x="1676" y="7592"/>
                  </a:cubicBezTo>
                  <a:cubicBezTo>
                    <a:pt x="1908" y="7289"/>
                    <a:pt x="2150" y="6993"/>
                    <a:pt x="2404" y="6712"/>
                  </a:cubicBezTo>
                  <a:close/>
                  <a:moveTo>
                    <a:pt x="518" y="1"/>
                  </a:moveTo>
                  <a:cubicBezTo>
                    <a:pt x="7" y="1"/>
                    <a:pt x="1" y="422"/>
                    <a:pt x="289" y="807"/>
                  </a:cubicBezTo>
                  <a:cubicBezTo>
                    <a:pt x="381" y="792"/>
                    <a:pt x="475" y="789"/>
                    <a:pt x="567" y="789"/>
                  </a:cubicBezTo>
                  <a:cubicBezTo>
                    <a:pt x="1416" y="789"/>
                    <a:pt x="2243" y="1274"/>
                    <a:pt x="3017" y="1605"/>
                  </a:cubicBezTo>
                  <a:cubicBezTo>
                    <a:pt x="4600" y="2280"/>
                    <a:pt x="6184" y="2957"/>
                    <a:pt x="7767" y="3634"/>
                  </a:cubicBezTo>
                  <a:cubicBezTo>
                    <a:pt x="7827" y="3663"/>
                    <a:pt x="9015" y="4237"/>
                    <a:pt x="8626" y="4437"/>
                  </a:cubicBezTo>
                  <a:cubicBezTo>
                    <a:pt x="6800" y="5378"/>
                    <a:pt x="5246" y="6644"/>
                    <a:pt x="3983" y="8220"/>
                  </a:cubicBezTo>
                  <a:cubicBezTo>
                    <a:pt x="5623" y="6822"/>
                    <a:pt x="7346" y="5535"/>
                    <a:pt x="9150" y="4351"/>
                  </a:cubicBezTo>
                  <a:cubicBezTo>
                    <a:pt x="9660" y="4016"/>
                    <a:pt x="8786" y="3321"/>
                    <a:pt x="8533" y="3196"/>
                  </a:cubicBezTo>
                  <a:cubicBezTo>
                    <a:pt x="6105" y="1983"/>
                    <a:pt x="3616" y="942"/>
                    <a:pt x="1038" y="97"/>
                  </a:cubicBezTo>
                  <a:cubicBezTo>
                    <a:pt x="824" y="30"/>
                    <a:pt x="653" y="1"/>
                    <a:pt x="5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1012" name="Google Shape;1012;p32"/>
            <p:cNvSpPr/>
            <p:nvPr/>
          </p:nvSpPr>
          <p:spPr>
            <a:xfrm>
              <a:off x="2136675" y="1396700"/>
              <a:ext cx="218150" cy="197050"/>
            </a:xfrm>
            <a:custGeom>
              <a:rect b="b" l="l" r="r" t="t"/>
              <a:pathLst>
                <a:path extrusionOk="0" h="7882" w="8726">
                  <a:moveTo>
                    <a:pt x="278" y="1"/>
                  </a:moveTo>
                  <a:cubicBezTo>
                    <a:pt x="186" y="1"/>
                    <a:pt x="92" y="4"/>
                    <a:pt x="0" y="19"/>
                  </a:cubicBezTo>
                  <a:cubicBezTo>
                    <a:pt x="164" y="236"/>
                    <a:pt x="428" y="443"/>
                    <a:pt x="749" y="547"/>
                  </a:cubicBezTo>
                  <a:cubicBezTo>
                    <a:pt x="2653" y="1171"/>
                    <a:pt x="4518" y="1891"/>
                    <a:pt x="6333" y="2726"/>
                  </a:cubicBezTo>
                  <a:cubicBezTo>
                    <a:pt x="4871" y="3720"/>
                    <a:pt x="3469" y="4786"/>
                    <a:pt x="2115" y="5924"/>
                  </a:cubicBezTo>
                  <a:cubicBezTo>
                    <a:pt x="1861" y="6205"/>
                    <a:pt x="1619" y="6501"/>
                    <a:pt x="1387" y="6804"/>
                  </a:cubicBezTo>
                  <a:cubicBezTo>
                    <a:pt x="1483" y="7293"/>
                    <a:pt x="2375" y="7882"/>
                    <a:pt x="2952" y="7882"/>
                  </a:cubicBezTo>
                  <a:cubicBezTo>
                    <a:pt x="3088" y="7882"/>
                    <a:pt x="3209" y="7849"/>
                    <a:pt x="3295" y="7775"/>
                  </a:cubicBezTo>
                  <a:cubicBezTo>
                    <a:pt x="3427" y="7660"/>
                    <a:pt x="3558" y="7546"/>
                    <a:pt x="3694" y="7432"/>
                  </a:cubicBezTo>
                  <a:cubicBezTo>
                    <a:pt x="4957" y="5856"/>
                    <a:pt x="6511" y="4590"/>
                    <a:pt x="8337" y="3649"/>
                  </a:cubicBezTo>
                  <a:cubicBezTo>
                    <a:pt x="8726" y="3449"/>
                    <a:pt x="7538" y="2875"/>
                    <a:pt x="7478" y="2846"/>
                  </a:cubicBezTo>
                  <a:cubicBezTo>
                    <a:pt x="5895" y="2169"/>
                    <a:pt x="4311" y="1492"/>
                    <a:pt x="2728" y="817"/>
                  </a:cubicBezTo>
                  <a:cubicBezTo>
                    <a:pt x="1954" y="486"/>
                    <a:pt x="1127" y="1"/>
                    <a:pt x="2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</p:grpSp>
      <p:grpSp>
        <p:nvGrpSpPr>
          <p:cNvPr id="1013" name="Google Shape;1013;p32"/>
          <p:cNvGrpSpPr/>
          <p:nvPr/>
        </p:nvGrpSpPr>
        <p:grpSpPr>
          <a:xfrm rot="-8593293">
            <a:off x="48531" y="-510565"/>
            <a:ext cx="2429474" cy="1577941"/>
            <a:chOff x="5118990" y="4122087"/>
            <a:chExt cx="1882464" cy="1222659"/>
          </a:xfrm>
        </p:grpSpPr>
        <p:sp>
          <p:nvSpPr>
            <p:cNvPr id="1014" name="Google Shape;1014;p32"/>
            <p:cNvSpPr/>
            <p:nvPr/>
          </p:nvSpPr>
          <p:spPr>
            <a:xfrm rot="787510">
              <a:off x="5385771" y="4227679"/>
              <a:ext cx="603559" cy="359284"/>
            </a:xfrm>
            <a:custGeom>
              <a:rect b="b" l="l" r="r" t="t"/>
              <a:pathLst>
                <a:path extrusionOk="0" h="9375" w="15749">
                  <a:moveTo>
                    <a:pt x="9397" y="3441"/>
                  </a:moveTo>
                  <a:cubicBezTo>
                    <a:pt x="9426" y="3441"/>
                    <a:pt x="9456" y="3446"/>
                    <a:pt x="9484" y="3453"/>
                  </a:cubicBezTo>
                  <a:cubicBezTo>
                    <a:pt x="9511" y="3453"/>
                    <a:pt x="9538" y="3462"/>
                    <a:pt x="9565" y="3471"/>
                  </a:cubicBezTo>
                  <a:cubicBezTo>
                    <a:pt x="9781" y="3561"/>
                    <a:pt x="9862" y="3705"/>
                    <a:pt x="9808" y="3930"/>
                  </a:cubicBezTo>
                  <a:cubicBezTo>
                    <a:pt x="9765" y="4109"/>
                    <a:pt x="9683" y="4191"/>
                    <a:pt x="9539" y="4191"/>
                  </a:cubicBezTo>
                  <a:cubicBezTo>
                    <a:pt x="9501" y="4191"/>
                    <a:pt x="9459" y="4185"/>
                    <a:pt x="9412" y="4174"/>
                  </a:cubicBezTo>
                  <a:cubicBezTo>
                    <a:pt x="9267" y="4147"/>
                    <a:pt x="9186" y="4066"/>
                    <a:pt x="9168" y="3939"/>
                  </a:cubicBezTo>
                  <a:cubicBezTo>
                    <a:pt x="9159" y="3795"/>
                    <a:pt x="9159" y="3714"/>
                    <a:pt x="9159" y="3705"/>
                  </a:cubicBezTo>
                  <a:cubicBezTo>
                    <a:pt x="9207" y="3492"/>
                    <a:pt x="9303" y="3441"/>
                    <a:pt x="9397" y="3441"/>
                  </a:cubicBezTo>
                  <a:close/>
                  <a:moveTo>
                    <a:pt x="8451" y="3776"/>
                  </a:moveTo>
                  <a:cubicBezTo>
                    <a:pt x="8510" y="3776"/>
                    <a:pt x="8562" y="3781"/>
                    <a:pt x="8609" y="3786"/>
                  </a:cubicBezTo>
                  <a:cubicBezTo>
                    <a:pt x="8717" y="3813"/>
                    <a:pt x="8844" y="3885"/>
                    <a:pt x="8781" y="4147"/>
                  </a:cubicBezTo>
                  <a:cubicBezTo>
                    <a:pt x="8763" y="4183"/>
                    <a:pt x="8582" y="4336"/>
                    <a:pt x="7095" y="4733"/>
                  </a:cubicBezTo>
                  <a:cubicBezTo>
                    <a:pt x="6230" y="4952"/>
                    <a:pt x="5579" y="5062"/>
                    <a:pt x="5151" y="5062"/>
                  </a:cubicBezTo>
                  <a:cubicBezTo>
                    <a:pt x="5017" y="5062"/>
                    <a:pt x="4905" y="5052"/>
                    <a:pt x="4814" y="5030"/>
                  </a:cubicBezTo>
                  <a:cubicBezTo>
                    <a:pt x="4445" y="4949"/>
                    <a:pt x="4436" y="4769"/>
                    <a:pt x="4472" y="4616"/>
                  </a:cubicBezTo>
                  <a:cubicBezTo>
                    <a:pt x="4517" y="4435"/>
                    <a:pt x="4697" y="4336"/>
                    <a:pt x="5031" y="4300"/>
                  </a:cubicBezTo>
                  <a:cubicBezTo>
                    <a:pt x="5851" y="4237"/>
                    <a:pt x="6500" y="4156"/>
                    <a:pt x="6942" y="4066"/>
                  </a:cubicBezTo>
                  <a:cubicBezTo>
                    <a:pt x="7257" y="4003"/>
                    <a:pt x="7726" y="3903"/>
                    <a:pt x="8312" y="3786"/>
                  </a:cubicBezTo>
                  <a:cubicBezTo>
                    <a:pt x="8361" y="3779"/>
                    <a:pt x="8408" y="3776"/>
                    <a:pt x="8451" y="3776"/>
                  </a:cubicBezTo>
                  <a:close/>
                  <a:moveTo>
                    <a:pt x="587" y="3687"/>
                  </a:moveTo>
                  <a:lnTo>
                    <a:pt x="1" y="6238"/>
                  </a:lnTo>
                  <a:lnTo>
                    <a:pt x="1416" y="6563"/>
                  </a:lnTo>
                  <a:lnTo>
                    <a:pt x="2002" y="4012"/>
                  </a:lnTo>
                  <a:lnTo>
                    <a:pt x="587" y="3687"/>
                  </a:lnTo>
                  <a:close/>
                  <a:moveTo>
                    <a:pt x="13116" y="1235"/>
                  </a:moveTo>
                  <a:lnTo>
                    <a:pt x="12972" y="1289"/>
                  </a:lnTo>
                  <a:cubicBezTo>
                    <a:pt x="12008" y="1668"/>
                    <a:pt x="10556" y="2110"/>
                    <a:pt x="8654" y="2623"/>
                  </a:cubicBezTo>
                  <a:cubicBezTo>
                    <a:pt x="5806" y="3399"/>
                    <a:pt x="3922" y="3795"/>
                    <a:pt x="3075" y="3795"/>
                  </a:cubicBezTo>
                  <a:lnTo>
                    <a:pt x="3012" y="3795"/>
                  </a:lnTo>
                  <a:lnTo>
                    <a:pt x="2327" y="6770"/>
                  </a:lnTo>
                  <a:lnTo>
                    <a:pt x="11368" y="8843"/>
                  </a:lnTo>
                  <a:lnTo>
                    <a:pt x="13116" y="1235"/>
                  </a:lnTo>
                  <a:close/>
                  <a:moveTo>
                    <a:pt x="14288" y="0"/>
                  </a:moveTo>
                  <a:lnTo>
                    <a:pt x="12215" y="9041"/>
                  </a:lnTo>
                  <a:lnTo>
                    <a:pt x="13675" y="9375"/>
                  </a:lnTo>
                  <a:lnTo>
                    <a:pt x="15748" y="334"/>
                  </a:lnTo>
                  <a:lnTo>
                    <a:pt x="14288" y="0"/>
                  </a:lnTo>
                  <a:close/>
                </a:path>
              </a:pathLst>
            </a:custGeom>
            <a:solidFill>
              <a:srgbClr val="3C3E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32"/>
            <p:cNvSpPr/>
            <p:nvPr/>
          </p:nvSpPr>
          <p:spPr>
            <a:xfrm rot="787510">
              <a:off x="5335021" y="4244664"/>
              <a:ext cx="556881" cy="639813"/>
            </a:xfrm>
            <a:custGeom>
              <a:rect b="b" l="l" r="r" t="t"/>
              <a:pathLst>
                <a:path extrusionOk="0" h="16695" w="14531">
                  <a:moveTo>
                    <a:pt x="14531" y="1"/>
                  </a:moveTo>
                  <a:cubicBezTo>
                    <a:pt x="14279" y="172"/>
                    <a:pt x="13891" y="370"/>
                    <a:pt x="13350" y="587"/>
                  </a:cubicBezTo>
                  <a:lnTo>
                    <a:pt x="11646" y="7978"/>
                  </a:lnTo>
                  <a:lnTo>
                    <a:pt x="2759" y="5941"/>
                  </a:lnTo>
                  <a:lnTo>
                    <a:pt x="3318" y="3534"/>
                  </a:lnTo>
                  <a:lnTo>
                    <a:pt x="2254" y="3291"/>
                  </a:lnTo>
                  <a:lnTo>
                    <a:pt x="1704" y="5697"/>
                  </a:lnTo>
                  <a:lnTo>
                    <a:pt x="433" y="5400"/>
                  </a:lnTo>
                  <a:lnTo>
                    <a:pt x="109" y="6842"/>
                  </a:lnTo>
                  <a:lnTo>
                    <a:pt x="0" y="7311"/>
                  </a:lnTo>
                  <a:lnTo>
                    <a:pt x="2326" y="7852"/>
                  </a:lnTo>
                  <a:lnTo>
                    <a:pt x="2236" y="8248"/>
                  </a:lnTo>
                  <a:cubicBezTo>
                    <a:pt x="2984" y="8501"/>
                    <a:pt x="4507" y="9645"/>
                    <a:pt x="6797" y="11683"/>
                  </a:cubicBezTo>
                  <a:cubicBezTo>
                    <a:pt x="9014" y="13648"/>
                    <a:pt x="10384" y="15027"/>
                    <a:pt x="10907" y="15811"/>
                  </a:cubicBezTo>
                  <a:lnTo>
                    <a:pt x="10772" y="16397"/>
                  </a:lnTo>
                  <a:lnTo>
                    <a:pt x="12079" y="16694"/>
                  </a:lnTo>
                  <a:lnTo>
                    <a:pt x="13954" y="8510"/>
                  </a:lnTo>
                  <a:lnTo>
                    <a:pt x="12656" y="8203"/>
                  </a:lnTo>
                  <a:lnTo>
                    <a:pt x="14531" y="1"/>
                  </a:lnTo>
                  <a:close/>
                </a:path>
              </a:pathLst>
            </a:custGeom>
            <a:solidFill>
              <a:srgbClr val="3033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32"/>
            <p:cNvSpPr/>
            <p:nvPr/>
          </p:nvSpPr>
          <p:spPr>
            <a:xfrm rot="787510">
              <a:off x="5274233" y="4284717"/>
              <a:ext cx="108494" cy="89486"/>
            </a:xfrm>
            <a:custGeom>
              <a:rect b="b" l="l" r="r" t="t"/>
              <a:pathLst>
                <a:path extrusionOk="0" h="2335" w="2831">
                  <a:moveTo>
                    <a:pt x="0" y="0"/>
                  </a:moveTo>
                  <a:lnTo>
                    <a:pt x="198" y="1118"/>
                  </a:lnTo>
                  <a:lnTo>
                    <a:pt x="325" y="1848"/>
                  </a:lnTo>
                  <a:lnTo>
                    <a:pt x="2443" y="2335"/>
                  </a:lnTo>
                  <a:lnTo>
                    <a:pt x="2831" y="6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32"/>
            <p:cNvSpPr/>
            <p:nvPr/>
          </p:nvSpPr>
          <p:spPr>
            <a:xfrm rot="787510">
              <a:off x="5276253" y="4313238"/>
              <a:ext cx="125778" cy="126468"/>
            </a:xfrm>
            <a:custGeom>
              <a:rect b="b" l="l" r="r" t="t"/>
              <a:pathLst>
                <a:path extrusionOk="0" h="3300" w="3282">
                  <a:moveTo>
                    <a:pt x="2507" y="0"/>
                  </a:moveTo>
                  <a:lnTo>
                    <a:pt x="2119" y="1686"/>
                  </a:lnTo>
                  <a:lnTo>
                    <a:pt x="1" y="1199"/>
                  </a:lnTo>
                  <a:lnTo>
                    <a:pt x="298" y="2776"/>
                  </a:lnTo>
                  <a:lnTo>
                    <a:pt x="2570" y="3299"/>
                  </a:lnTo>
                  <a:lnTo>
                    <a:pt x="2894" y="1857"/>
                  </a:lnTo>
                  <a:lnTo>
                    <a:pt x="3282" y="180"/>
                  </a:lnTo>
                  <a:lnTo>
                    <a:pt x="25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32"/>
            <p:cNvSpPr/>
            <p:nvPr/>
          </p:nvSpPr>
          <p:spPr>
            <a:xfrm rot="787510">
              <a:off x="5556472" y="4350491"/>
              <a:ext cx="214919" cy="68331"/>
            </a:xfrm>
            <a:custGeom>
              <a:rect b="b" l="l" r="r" t="t"/>
              <a:pathLst>
                <a:path extrusionOk="0" h="1783" w="5608">
                  <a:moveTo>
                    <a:pt x="5066" y="0"/>
                  </a:moveTo>
                  <a:cubicBezTo>
                    <a:pt x="4904" y="0"/>
                    <a:pt x="4798" y="107"/>
                    <a:pt x="4751" y="327"/>
                  </a:cubicBezTo>
                  <a:cubicBezTo>
                    <a:pt x="4751" y="336"/>
                    <a:pt x="4751" y="426"/>
                    <a:pt x="4751" y="579"/>
                  </a:cubicBezTo>
                  <a:cubicBezTo>
                    <a:pt x="4778" y="751"/>
                    <a:pt x="4886" y="850"/>
                    <a:pt x="5057" y="895"/>
                  </a:cubicBezTo>
                  <a:cubicBezTo>
                    <a:pt x="5106" y="907"/>
                    <a:pt x="5152" y="913"/>
                    <a:pt x="5194" y="913"/>
                  </a:cubicBezTo>
                  <a:cubicBezTo>
                    <a:pt x="5379" y="913"/>
                    <a:pt x="5500" y="801"/>
                    <a:pt x="5544" y="588"/>
                  </a:cubicBezTo>
                  <a:cubicBezTo>
                    <a:pt x="5607" y="318"/>
                    <a:pt x="5508" y="138"/>
                    <a:pt x="5256" y="39"/>
                  </a:cubicBezTo>
                  <a:cubicBezTo>
                    <a:pt x="5186" y="13"/>
                    <a:pt x="5123" y="0"/>
                    <a:pt x="5066" y="0"/>
                  </a:cubicBezTo>
                  <a:close/>
                  <a:moveTo>
                    <a:pt x="4110" y="337"/>
                  </a:moveTo>
                  <a:cubicBezTo>
                    <a:pt x="4066" y="337"/>
                    <a:pt x="4018" y="340"/>
                    <a:pt x="3967" y="345"/>
                  </a:cubicBezTo>
                  <a:cubicBezTo>
                    <a:pt x="3372" y="471"/>
                    <a:pt x="2912" y="561"/>
                    <a:pt x="2588" y="625"/>
                  </a:cubicBezTo>
                  <a:cubicBezTo>
                    <a:pt x="2146" y="724"/>
                    <a:pt x="1506" y="805"/>
                    <a:pt x="686" y="868"/>
                  </a:cubicBezTo>
                  <a:cubicBezTo>
                    <a:pt x="316" y="904"/>
                    <a:pt x="109" y="1021"/>
                    <a:pt x="64" y="1237"/>
                  </a:cubicBezTo>
                  <a:cubicBezTo>
                    <a:pt x="1" y="1508"/>
                    <a:pt x="136" y="1670"/>
                    <a:pt x="460" y="1751"/>
                  </a:cubicBezTo>
                  <a:cubicBezTo>
                    <a:pt x="551" y="1772"/>
                    <a:pt x="662" y="1782"/>
                    <a:pt x="792" y="1782"/>
                  </a:cubicBezTo>
                  <a:cubicBezTo>
                    <a:pt x="1230" y="1782"/>
                    <a:pt x="1890" y="1667"/>
                    <a:pt x="2786" y="1445"/>
                  </a:cubicBezTo>
                  <a:cubicBezTo>
                    <a:pt x="3913" y="1147"/>
                    <a:pt x="4490" y="931"/>
                    <a:pt x="4517" y="805"/>
                  </a:cubicBezTo>
                  <a:cubicBezTo>
                    <a:pt x="4589" y="493"/>
                    <a:pt x="4455" y="337"/>
                    <a:pt x="4110" y="337"/>
                  </a:cubicBezTo>
                  <a:close/>
                </a:path>
              </a:pathLst>
            </a:custGeom>
            <a:solidFill>
              <a:srgbClr val="4547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32"/>
            <p:cNvSpPr/>
            <p:nvPr/>
          </p:nvSpPr>
          <p:spPr>
            <a:xfrm rot="787510">
              <a:off x="5858154" y="4388382"/>
              <a:ext cx="1087855" cy="605590"/>
            </a:xfrm>
            <a:custGeom>
              <a:rect b="b" l="l" r="r" t="t"/>
              <a:pathLst>
                <a:path extrusionOk="0" h="15802" w="28386">
                  <a:moveTo>
                    <a:pt x="4413" y="2577"/>
                  </a:moveTo>
                  <a:cubicBezTo>
                    <a:pt x="4514" y="2577"/>
                    <a:pt x="4667" y="2596"/>
                    <a:pt x="4895" y="2650"/>
                  </a:cubicBezTo>
                  <a:cubicBezTo>
                    <a:pt x="4986" y="2668"/>
                    <a:pt x="5085" y="2695"/>
                    <a:pt x="5193" y="2722"/>
                  </a:cubicBezTo>
                  <a:cubicBezTo>
                    <a:pt x="5833" y="2912"/>
                    <a:pt x="7771" y="3497"/>
                    <a:pt x="10944" y="4462"/>
                  </a:cubicBezTo>
                  <a:cubicBezTo>
                    <a:pt x="13432" y="5219"/>
                    <a:pt x="15865" y="5922"/>
                    <a:pt x="18164" y="6553"/>
                  </a:cubicBezTo>
                  <a:cubicBezTo>
                    <a:pt x="19137" y="6878"/>
                    <a:pt x="19579" y="7283"/>
                    <a:pt x="19471" y="7752"/>
                  </a:cubicBezTo>
                  <a:cubicBezTo>
                    <a:pt x="19426" y="7923"/>
                    <a:pt x="19327" y="8067"/>
                    <a:pt x="19155" y="8185"/>
                  </a:cubicBezTo>
                  <a:cubicBezTo>
                    <a:pt x="19012" y="8280"/>
                    <a:pt x="18869" y="8324"/>
                    <a:pt x="18725" y="8324"/>
                  </a:cubicBezTo>
                  <a:cubicBezTo>
                    <a:pt x="18679" y="8324"/>
                    <a:pt x="18633" y="8320"/>
                    <a:pt x="18588" y="8311"/>
                  </a:cubicBezTo>
                  <a:cubicBezTo>
                    <a:pt x="13179" y="6652"/>
                    <a:pt x="10241" y="5769"/>
                    <a:pt x="9862" y="5670"/>
                  </a:cubicBezTo>
                  <a:cubicBezTo>
                    <a:pt x="6752" y="4777"/>
                    <a:pt x="4922" y="4219"/>
                    <a:pt x="4436" y="4002"/>
                  </a:cubicBezTo>
                  <a:cubicBezTo>
                    <a:pt x="4030" y="3822"/>
                    <a:pt x="3868" y="3552"/>
                    <a:pt x="3958" y="3173"/>
                  </a:cubicBezTo>
                  <a:cubicBezTo>
                    <a:pt x="4030" y="2848"/>
                    <a:pt x="4138" y="2659"/>
                    <a:pt x="4273" y="2596"/>
                  </a:cubicBezTo>
                  <a:cubicBezTo>
                    <a:pt x="4302" y="2585"/>
                    <a:pt x="4346" y="2577"/>
                    <a:pt x="4413" y="2577"/>
                  </a:cubicBezTo>
                  <a:close/>
                  <a:moveTo>
                    <a:pt x="2200" y="0"/>
                  </a:moveTo>
                  <a:lnTo>
                    <a:pt x="1" y="9573"/>
                  </a:lnTo>
                  <a:lnTo>
                    <a:pt x="27133" y="15801"/>
                  </a:lnTo>
                  <a:lnTo>
                    <a:pt x="27151" y="15729"/>
                  </a:lnTo>
                  <a:cubicBezTo>
                    <a:pt x="27619" y="13755"/>
                    <a:pt x="27971" y="11718"/>
                    <a:pt x="28196" y="9699"/>
                  </a:cubicBezTo>
                  <a:cubicBezTo>
                    <a:pt x="28386" y="8825"/>
                    <a:pt x="27926" y="8248"/>
                    <a:pt x="26853" y="7977"/>
                  </a:cubicBezTo>
                  <a:cubicBezTo>
                    <a:pt x="18768" y="5048"/>
                    <a:pt x="10493" y="2371"/>
                    <a:pt x="2272" y="27"/>
                  </a:cubicBezTo>
                  <a:lnTo>
                    <a:pt x="22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32"/>
            <p:cNvSpPr/>
            <p:nvPr/>
          </p:nvSpPr>
          <p:spPr>
            <a:xfrm rot="787510">
              <a:off x="6027045" y="4465191"/>
              <a:ext cx="608388" cy="226071"/>
            </a:xfrm>
            <a:custGeom>
              <a:rect b="b" l="l" r="r" t="t"/>
              <a:pathLst>
                <a:path extrusionOk="0" h="5899" w="15875">
                  <a:moveTo>
                    <a:pt x="630" y="1"/>
                  </a:moveTo>
                  <a:cubicBezTo>
                    <a:pt x="562" y="1"/>
                    <a:pt x="505" y="8"/>
                    <a:pt x="460" y="23"/>
                  </a:cubicBezTo>
                  <a:cubicBezTo>
                    <a:pt x="298" y="95"/>
                    <a:pt x="181" y="302"/>
                    <a:pt x="100" y="663"/>
                  </a:cubicBezTo>
                  <a:cubicBezTo>
                    <a:pt x="1" y="1078"/>
                    <a:pt x="172" y="1384"/>
                    <a:pt x="623" y="1573"/>
                  </a:cubicBezTo>
                  <a:cubicBezTo>
                    <a:pt x="1118" y="1799"/>
                    <a:pt x="2921" y="2349"/>
                    <a:pt x="6049" y="3241"/>
                  </a:cubicBezTo>
                  <a:cubicBezTo>
                    <a:pt x="6437" y="3340"/>
                    <a:pt x="9348" y="4223"/>
                    <a:pt x="14784" y="5882"/>
                  </a:cubicBezTo>
                  <a:cubicBezTo>
                    <a:pt x="14838" y="5893"/>
                    <a:pt x="14891" y="5899"/>
                    <a:pt x="14944" y="5899"/>
                  </a:cubicBezTo>
                  <a:cubicBezTo>
                    <a:pt x="15103" y="5899"/>
                    <a:pt x="15257" y="5848"/>
                    <a:pt x="15405" y="5747"/>
                  </a:cubicBezTo>
                  <a:cubicBezTo>
                    <a:pt x="15595" y="5621"/>
                    <a:pt x="15712" y="5458"/>
                    <a:pt x="15757" y="5269"/>
                  </a:cubicBezTo>
                  <a:cubicBezTo>
                    <a:pt x="15874" y="4755"/>
                    <a:pt x="15424" y="4323"/>
                    <a:pt x="14405" y="3980"/>
                  </a:cubicBezTo>
                  <a:cubicBezTo>
                    <a:pt x="12088" y="3349"/>
                    <a:pt x="9682" y="2646"/>
                    <a:pt x="7176" y="1889"/>
                  </a:cubicBezTo>
                  <a:cubicBezTo>
                    <a:pt x="3976" y="915"/>
                    <a:pt x="2065" y="329"/>
                    <a:pt x="1425" y="149"/>
                  </a:cubicBezTo>
                  <a:cubicBezTo>
                    <a:pt x="1073" y="51"/>
                    <a:pt x="810" y="1"/>
                    <a:pt x="6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32"/>
            <p:cNvSpPr/>
            <p:nvPr/>
          </p:nvSpPr>
          <p:spPr>
            <a:xfrm rot="787510">
              <a:off x="5717956" y="4731255"/>
              <a:ext cx="1111348" cy="477015"/>
            </a:xfrm>
            <a:custGeom>
              <a:rect b="b" l="l" r="r" t="t"/>
              <a:pathLst>
                <a:path extrusionOk="0" h="12447" w="28999">
                  <a:moveTo>
                    <a:pt x="2011" y="1"/>
                  </a:moveTo>
                  <a:lnTo>
                    <a:pt x="136" y="8185"/>
                  </a:lnTo>
                  <a:lnTo>
                    <a:pt x="1" y="8753"/>
                  </a:lnTo>
                  <a:cubicBezTo>
                    <a:pt x="8672" y="10592"/>
                    <a:pt x="17172" y="11818"/>
                    <a:pt x="25501" y="12413"/>
                  </a:cubicBezTo>
                  <a:cubicBezTo>
                    <a:pt x="25660" y="12435"/>
                    <a:pt x="25809" y="12446"/>
                    <a:pt x="25949" y="12446"/>
                  </a:cubicBezTo>
                  <a:cubicBezTo>
                    <a:pt x="26720" y="12446"/>
                    <a:pt x="27220" y="12112"/>
                    <a:pt x="27448" y="11448"/>
                  </a:cubicBezTo>
                  <a:cubicBezTo>
                    <a:pt x="28061" y="9718"/>
                    <a:pt x="28575" y="7969"/>
                    <a:pt x="28999" y="6193"/>
                  </a:cubicBezTo>
                  <a:lnTo>
                    <a:pt x="20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32"/>
            <p:cNvSpPr/>
            <p:nvPr/>
          </p:nvSpPr>
          <p:spPr>
            <a:xfrm rot="787510">
              <a:off x="5192958" y="4307909"/>
              <a:ext cx="1734529" cy="851015"/>
            </a:xfrm>
            <a:custGeom>
              <a:rect b="b" l="l" r="r" t="t"/>
              <a:pathLst>
                <a:path extrusionOk="0" h="22206" w="45260">
                  <a:moveTo>
                    <a:pt x="19277" y="430"/>
                  </a:moveTo>
                  <a:cubicBezTo>
                    <a:pt x="20268" y="625"/>
                    <a:pt x="21223" y="951"/>
                    <a:pt x="22193" y="1230"/>
                  </a:cubicBezTo>
                  <a:cubicBezTo>
                    <a:pt x="23221" y="1545"/>
                    <a:pt x="24248" y="1852"/>
                    <a:pt x="25276" y="2185"/>
                  </a:cubicBezTo>
                  <a:cubicBezTo>
                    <a:pt x="27331" y="2834"/>
                    <a:pt x="29377" y="3501"/>
                    <a:pt x="31414" y="4177"/>
                  </a:cubicBezTo>
                  <a:cubicBezTo>
                    <a:pt x="33460" y="4844"/>
                    <a:pt x="35489" y="5565"/>
                    <a:pt x="37544" y="6205"/>
                  </a:cubicBezTo>
                  <a:cubicBezTo>
                    <a:pt x="39599" y="6836"/>
                    <a:pt x="41627" y="7567"/>
                    <a:pt x="43637" y="8315"/>
                  </a:cubicBezTo>
                  <a:lnTo>
                    <a:pt x="43655" y="8324"/>
                  </a:lnTo>
                  <a:cubicBezTo>
                    <a:pt x="44016" y="8423"/>
                    <a:pt x="44367" y="8567"/>
                    <a:pt x="44602" y="8810"/>
                  </a:cubicBezTo>
                  <a:cubicBezTo>
                    <a:pt x="44710" y="8937"/>
                    <a:pt x="44782" y="9081"/>
                    <a:pt x="44818" y="9234"/>
                  </a:cubicBezTo>
                  <a:cubicBezTo>
                    <a:pt x="44845" y="9396"/>
                    <a:pt x="44836" y="9568"/>
                    <a:pt x="44800" y="9739"/>
                  </a:cubicBezTo>
                  <a:cubicBezTo>
                    <a:pt x="44791" y="9748"/>
                    <a:pt x="44791" y="9748"/>
                    <a:pt x="44791" y="9757"/>
                  </a:cubicBezTo>
                  <a:cubicBezTo>
                    <a:pt x="44728" y="10262"/>
                    <a:pt x="44665" y="10766"/>
                    <a:pt x="44593" y="11271"/>
                  </a:cubicBezTo>
                  <a:lnTo>
                    <a:pt x="44358" y="12777"/>
                  </a:lnTo>
                  <a:cubicBezTo>
                    <a:pt x="44268" y="13281"/>
                    <a:pt x="44196" y="13777"/>
                    <a:pt x="44097" y="14282"/>
                  </a:cubicBezTo>
                  <a:cubicBezTo>
                    <a:pt x="44016" y="14778"/>
                    <a:pt x="43908" y="15282"/>
                    <a:pt x="43799" y="15778"/>
                  </a:cubicBezTo>
                  <a:cubicBezTo>
                    <a:pt x="43637" y="16454"/>
                    <a:pt x="43457" y="17130"/>
                    <a:pt x="43259" y="17797"/>
                  </a:cubicBezTo>
                  <a:cubicBezTo>
                    <a:pt x="43051" y="18473"/>
                    <a:pt x="42853" y="19140"/>
                    <a:pt x="42646" y="19807"/>
                  </a:cubicBezTo>
                  <a:cubicBezTo>
                    <a:pt x="42546" y="20141"/>
                    <a:pt x="42438" y="20474"/>
                    <a:pt x="42321" y="20808"/>
                  </a:cubicBezTo>
                  <a:cubicBezTo>
                    <a:pt x="42294" y="20889"/>
                    <a:pt x="42267" y="20970"/>
                    <a:pt x="42240" y="21051"/>
                  </a:cubicBezTo>
                  <a:cubicBezTo>
                    <a:pt x="42213" y="21123"/>
                    <a:pt x="42177" y="21196"/>
                    <a:pt x="42141" y="21268"/>
                  </a:cubicBezTo>
                  <a:cubicBezTo>
                    <a:pt x="42069" y="21412"/>
                    <a:pt x="41970" y="21529"/>
                    <a:pt x="41852" y="21628"/>
                  </a:cubicBezTo>
                  <a:cubicBezTo>
                    <a:pt x="41618" y="21827"/>
                    <a:pt x="41294" y="21917"/>
                    <a:pt x="40969" y="21935"/>
                  </a:cubicBezTo>
                  <a:cubicBezTo>
                    <a:pt x="40798" y="21935"/>
                    <a:pt x="40636" y="21926"/>
                    <a:pt x="40455" y="21908"/>
                  </a:cubicBezTo>
                  <a:lnTo>
                    <a:pt x="39932" y="21872"/>
                  </a:lnTo>
                  <a:cubicBezTo>
                    <a:pt x="38526" y="21799"/>
                    <a:pt x="37138" y="21673"/>
                    <a:pt x="35741" y="21538"/>
                  </a:cubicBezTo>
                  <a:cubicBezTo>
                    <a:pt x="34344" y="21385"/>
                    <a:pt x="32947" y="21241"/>
                    <a:pt x="31559" y="21051"/>
                  </a:cubicBezTo>
                  <a:cubicBezTo>
                    <a:pt x="30864" y="20961"/>
                    <a:pt x="30170" y="20853"/>
                    <a:pt x="29485" y="20754"/>
                  </a:cubicBezTo>
                  <a:cubicBezTo>
                    <a:pt x="28791" y="20646"/>
                    <a:pt x="28097" y="20547"/>
                    <a:pt x="27403" y="20438"/>
                  </a:cubicBezTo>
                  <a:cubicBezTo>
                    <a:pt x="26015" y="20222"/>
                    <a:pt x="24636" y="19988"/>
                    <a:pt x="23257" y="19753"/>
                  </a:cubicBezTo>
                  <a:cubicBezTo>
                    <a:pt x="20562" y="19287"/>
                    <a:pt x="17868" y="18768"/>
                    <a:pt x="15191" y="18224"/>
                  </a:cubicBezTo>
                  <a:lnTo>
                    <a:pt x="15191" y="18224"/>
                  </a:lnTo>
                  <a:lnTo>
                    <a:pt x="15279" y="17851"/>
                  </a:lnTo>
                  <a:cubicBezTo>
                    <a:pt x="15297" y="17743"/>
                    <a:pt x="15234" y="17644"/>
                    <a:pt x="15135" y="17617"/>
                  </a:cubicBezTo>
                  <a:lnTo>
                    <a:pt x="14017" y="17362"/>
                  </a:lnTo>
                  <a:lnTo>
                    <a:pt x="14017" y="17362"/>
                  </a:lnTo>
                  <a:lnTo>
                    <a:pt x="14108" y="16968"/>
                  </a:lnTo>
                  <a:lnTo>
                    <a:pt x="14108" y="16959"/>
                  </a:lnTo>
                  <a:cubicBezTo>
                    <a:pt x="14117" y="16905"/>
                    <a:pt x="14108" y="16860"/>
                    <a:pt x="14081" y="16815"/>
                  </a:cubicBezTo>
                  <a:cubicBezTo>
                    <a:pt x="13774" y="16409"/>
                    <a:pt x="13441" y="16058"/>
                    <a:pt x="13098" y="15706"/>
                  </a:cubicBezTo>
                  <a:cubicBezTo>
                    <a:pt x="12756" y="15364"/>
                    <a:pt x="12413" y="15030"/>
                    <a:pt x="12061" y="14697"/>
                  </a:cubicBezTo>
                  <a:cubicBezTo>
                    <a:pt x="11349" y="14039"/>
                    <a:pt x="10628" y="13399"/>
                    <a:pt x="9907" y="12759"/>
                  </a:cubicBezTo>
                  <a:cubicBezTo>
                    <a:pt x="9177" y="12119"/>
                    <a:pt x="8447" y="11497"/>
                    <a:pt x="7708" y="10866"/>
                  </a:cubicBezTo>
                  <a:cubicBezTo>
                    <a:pt x="7338" y="10559"/>
                    <a:pt x="6969" y="10244"/>
                    <a:pt x="6581" y="9946"/>
                  </a:cubicBezTo>
                  <a:cubicBezTo>
                    <a:pt x="6392" y="9802"/>
                    <a:pt x="6184" y="9658"/>
                    <a:pt x="5977" y="9532"/>
                  </a:cubicBezTo>
                  <a:cubicBezTo>
                    <a:pt x="5818" y="9428"/>
                    <a:pt x="5653" y="9329"/>
                    <a:pt x="5471" y="9244"/>
                  </a:cubicBezTo>
                  <a:lnTo>
                    <a:pt x="5471" y="9244"/>
                  </a:lnTo>
                  <a:cubicBezTo>
                    <a:pt x="5490" y="9164"/>
                    <a:pt x="5510" y="9082"/>
                    <a:pt x="5526" y="9000"/>
                  </a:cubicBezTo>
                  <a:lnTo>
                    <a:pt x="5535" y="8955"/>
                  </a:lnTo>
                  <a:cubicBezTo>
                    <a:pt x="5535" y="8946"/>
                    <a:pt x="5535" y="8937"/>
                    <a:pt x="5535" y="8928"/>
                  </a:cubicBezTo>
                  <a:cubicBezTo>
                    <a:pt x="5535" y="8838"/>
                    <a:pt x="5463" y="8774"/>
                    <a:pt x="5382" y="8774"/>
                  </a:cubicBezTo>
                  <a:cubicBezTo>
                    <a:pt x="5175" y="8774"/>
                    <a:pt x="4976" y="8747"/>
                    <a:pt x="4778" y="8720"/>
                  </a:cubicBezTo>
                  <a:cubicBezTo>
                    <a:pt x="4580" y="8693"/>
                    <a:pt x="4382" y="8657"/>
                    <a:pt x="4192" y="8612"/>
                  </a:cubicBezTo>
                  <a:cubicBezTo>
                    <a:pt x="3994" y="8567"/>
                    <a:pt x="3805" y="8513"/>
                    <a:pt x="3615" y="8450"/>
                  </a:cubicBezTo>
                  <a:cubicBezTo>
                    <a:pt x="3488" y="8413"/>
                    <a:pt x="3360" y="8369"/>
                    <a:pt x="3236" y="8316"/>
                  </a:cubicBezTo>
                  <a:lnTo>
                    <a:pt x="3236" y="8316"/>
                  </a:lnTo>
                  <a:lnTo>
                    <a:pt x="3309" y="7999"/>
                  </a:lnTo>
                  <a:lnTo>
                    <a:pt x="3318" y="7963"/>
                  </a:lnTo>
                  <a:cubicBezTo>
                    <a:pt x="3318" y="7954"/>
                    <a:pt x="3318" y="7945"/>
                    <a:pt x="3318" y="7936"/>
                  </a:cubicBezTo>
                  <a:cubicBezTo>
                    <a:pt x="3318" y="7846"/>
                    <a:pt x="3255" y="7765"/>
                    <a:pt x="3165" y="7765"/>
                  </a:cubicBezTo>
                  <a:cubicBezTo>
                    <a:pt x="2966" y="7756"/>
                    <a:pt x="2768" y="7729"/>
                    <a:pt x="2579" y="7702"/>
                  </a:cubicBezTo>
                  <a:cubicBezTo>
                    <a:pt x="2390" y="7666"/>
                    <a:pt x="2200" y="7630"/>
                    <a:pt x="2011" y="7585"/>
                  </a:cubicBezTo>
                  <a:cubicBezTo>
                    <a:pt x="1680" y="7506"/>
                    <a:pt x="1350" y="7420"/>
                    <a:pt x="1031" y="7298"/>
                  </a:cubicBezTo>
                  <a:lnTo>
                    <a:pt x="1031" y="7298"/>
                  </a:lnTo>
                  <a:cubicBezTo>
                    <a:pt x="992" y="6753"/>
                    <a:pt x="915" y="6209"/>
                    <a:pt x="821" y="5665"/>
                  </a:cubicBezTo>
                  <a:cubicBezTo>
                    <a:pt x="746" y="5190"/>
                    <a:pt x="677" y="4708"/>
                    <a:pt x="519" y="4242"/>
                  </a:cubicBezTo>
                  <a:lnTo>
                    <a:pt x="519" y="4242"/>
                  </a:lnTo>
                  <a:cubicBezTo>
                    <a:pt x="712" y="4272"/>
                    <a:pt x="903" y="4309"/>
                    <a:pt x="1092" y="4349"/>
                  </a:cubicBezTo>
                  <a:cubicBezTo>
                    <a:pt x="1398" y="4403"/>
                    <a:pt x="1695" y="4475"/>
                    <a:pt x="1993" y="4547"/>
                  </a:cubicBezTo>
                  <a:cubicBezTo>
                    <a:pt x="2597" y="4691"/>
                    <a:pt x="3201" y="4844"/>
                    <a:pt x="3787" y="5025"/>
                  </a:cubicBezTo>
                  <a:lnTo>
                    <a:pt x="3805" y="5025"/>
                  </a:lnTo>
                  <a:cubicBezTo>
                    <a:pt x="3820" y="5029"/>
                    <a:pt x="3836" y="5031"/>
                    <a:pt x="3851" y="5031"/>
                  </a:cubicBezTo>
                  <a:cubicBezTo>
                    <a:pt x="3931" y="5031"/>
                    <a:pt x="3998" y="4973"/>
                    <a:pt x="4021" y="4889"/>
                  </a:cubicBezTo>
                  <a:lnTo>
                    <a:pt x="4021" y="4880"/>
                  </a:lnTo>
                  <a:lnTo>
                    <a:pt x="4148" y="4317"/>
                  </a:lnTo>
                  <a:lnTo>
                    <a:pt x="4148" y="4317"/>
                  </a:lnTo>
                  <a:cubicBezTo>
                    <a:pt x="4481" y="4347"/>
                    <a:pt x="4813" y="4416"/>
                    <a:pt x="5139" y="4484"/>
                  </a:cubicBezTo>
                  <a:cubicBezTo>
                    <a:pt x="5526" y="4583"/>
                    <a:pt x="5905" y="4682"/>
                    <a:pt x="6284" y="4835"/>
                  </a:cubicBezTo>
                  <a:cubicBezTo>
                    <a:pt x="6293" y="4844"/>
                    <a:pt x="6302" y="4844"/>
                    <a:pt x="6311" y="4844"/>
                  </a:cubicBezTo>
                  <a:cubicBezTo>
                    <a:pt x="6322" y="4847"/>
                    <a:pt x="6334" y="4848"/>
                    <a:pt x="6345" y="4848"/>
                  </a:cubicBezTo>
                  <a:cubicBezTo>
                    <a:pt x="6421" y="4848"/>
                    <a:pt x="6485" y="4797"/>
                    <a:pt x="6509" y="4718"/>
                  </a:cubicBezTo>
                  <a:lnTo>
                    <a:pt x="6509" y="4691"/>
                  </a:lnTo>
                  <a:lnTo>
                    <a:pt x="6584" y="4392"/>
                  </a:lnTo>
                  <a:lnTo>
                    <a:pt x="6584" y="4392"/>
                  </a:lnTo>
                  <a:cubicBezTo>
                    <a:pt x="7031" y="4355"/>
                    <a:pt x="7460" y="4267"/>
                    <a:pt x="7888" y="4186"/>
                  </a:cubicBezTo>
                  <a:cubicBezTo>
                    <a:pt x="8366" y="4087"/>
                    <a:pt x="8834" y="3970"/>
                    <a:pt x="9303" y="3862"/>
                  </a:cubicBezTo>
                  <a:cubicBezTo>
                    <a:pt x="9781" y="3745"/>
                    <a:pt x="10250" y="3627"/>
                    <a:pt x="10718" y="3501"/>
                  </a:cubicBezTo>
                  <a:lnTo>
                    <a:pt x="12116" y="3132"/>
                  </a:lnTo>
                  <a:cubicBezTo>
                    <a:pt x="13053" y="2888"/>
                    <a:pt x="13981" y="2627"/>
                    <a:pt x="14919" y="2348"/>
                  </a:cubicBezTo>
                  <a:cubicBezTo>
                    <a:pt x="15379" y="2203"/>
                    <a:pt x="15838" y="2050"/>
                    <a:pt x="16298" y="1888"/>
                  </a:cubicBezTo>
                  <a:cubicBezTo>
                    <a:pt x="16758" y="1717"/>
                    <a:pt x="17217" y="1545"/>
                    <a:pt x="17659" y="1275"/>
                  </a:cubicBezTo>
                  <a:cubicBezTo>
                    <a:pt x="17695" y="1248"/>
                    <a:pt x="17722" y="1212"/>
                    <a:pt x="17731" y="1167"/>
                  </a:cubicBezTo>
                  <a:lnTo>
                    <a:pt x="17731" y="1158"/>
                  </a:lnTo>
                  <a:lnTo>
                    <a:pt x="17858" y="621"/>
                  </a:lnTo>
                  <a:lnTo>
                    <a:pt x="17858" y="621"/>
                  </a:lnTo>
                  <a:cubicBezTo>
                    <a:pt x="18019" y="634"/>
                    <a:pt x="18172" y="666"/>
                    <a:pt x="18326" y="698"/>
                  </a:cubicBezTo>
                  <a:cubicBezTo>
                    <a:pt x="18542" y="761"/>
                    <a:pt x="18759" y="824"/>
                    <a:pt x="18966" y="923"/>
                  </a:cubicBezTo>
                  <a:cubicBezTo>
                    <a:pt x="18975" y="923"/>
                    <a:pt x="18984" y="932"/>
                    <a:pt x="19002" y="932"/>
                  </a:cubicBezTo>
                  <a:cubicBezTo>
                    <a:pt x="19013" y="935"/>
                    <a:pt x="19023" y="936"/>
                    <a:pt x="19034" y="936"/>
                  </a:cubicBezTo>
                  <a:cubicBezTo>
                    <a:pt x="19103" y="936"/>
                    <a:pt x="19168" y="886"/>
                    <a:pt x="19191" y="815"/>
                  </a:cubicBezTo>
                  <a:lnTo>
                    <a:pt x="19200" y="779"/>
                  </a:lnTo>
                  <a:lnTo>
                    <a:pt x="19277" y="430"/>
                  </a:lnTo>
                  <a:close/>
                  <a:moveTo>
                    <a:pt x="19118" y="0"/>
                  </a:moveTo>
                  <a:cubicBezTo>
                    <a:pt x="19034" y="0"/>
                    <a:pt x="18964" y="53"/>
                    <a:pt x="18948" y="139"/>
                  </a:cubicBezTo>
                  <a:lnTo>
                    <a:pt x="18939" y="157"/>
                  </a:lnTo>
                  <a:lnTo>
                    <a:pt x="18855" y="537"/>
                  </a:lnTo>
                  <a:lnTo>
                    <a:pt x="18855" y="537"/>
                  </a:lnTo>
                  <a:cubicBezTo>
                    <a:pt x="18695" y="524"/>
                    <a:pt x="18535" y="496"/>
                    <a:pt x="18380" y="464"/>
                  </a:cubicBezTo>
                  <a:cubicBezTo>
                    <a:pt x="18164" y="410"/>
                    <a:pt x="17948" y="355"/>
                    <a:pt x="17749" y="238"/>
                  </a:cubicBezTo>
                  <a:cubicBezTo>
                    <a:pt x="17731" y="238"/>
                    <a:pt x="17722" y="229"/>
                    <a:pt x="17704" y="229"/>
                  </a:cubicBezTo>
                  <a:cubicBezTo>
                    <a:pt x="17692" y="227"/>
                    <a:pt x="17680" y="225"/>
                    <a:pt x="17669" y="225"/>
                  </a:cubicBezTo>
                  <a:cubicBezTo>
                    <a:pt x="17601" y="225"/>
                    <a:pt x="17539" y="269"/>
                    <a:pt x="17524" y="346"/>
                  </a:cubicBezTo>
                  <a:lnTo>
                    <a:pt x="17515" y="391"/>
                  </a:lnTo>
                  <a:lnTo>
                    <a:pt x="17379" y="989"/>
                  </a:lnTo>
                  <a:lnTo>
                    <a:pt x="17379" y="989"/>
                  </a:lnTo>
                  <a:cubicBezTo>
                    <a:pt x="17029" y="1231"/>
                    <a:pt x="16601" y="1419"/>
                    <a:pt x="16181" y="1590"/>
                  </a:cubicBezTo>
                  <a:cubicBezTo>
                    <a:pt x="15739" y="1771"/>
                    <a:pt x="15288" y="1924"/>
                    <a:pt x="14829" y="2077"/>
                  </a:cubicBezTo>
                  <a:cubicBezTo>
                    <a:pt x="13918" y="2384"/>
                    <a:pt x="12990" y="2645"/>
                    <a:pt x="12052" y="2897"/>
                  </a:cubicBezTo>
                  <a:cubicBezTo>
                    <a:pt x="11593" y="3024"/>
                    <a:pt x="11124" y="3159"/>
                    <a:pt x="10655" y="3276"/>
                  </a:cubicBezTo>
                  <a:cubicBezTo>
                    <a:pt x="10187" y="3393"/>
                    <a:pt x="9718" y="3510"/>
                    <a:pt x="9249" y="3618"/>
                  </a:cubicBezTo>
                  <a:cubicBezTo>
                    <a:pt x="8780" y="3727"/>
                    <a:pt x="8303" y="3808"/>
                    <a:pt x="7834" y="3889"/>
                  </a:cubicBezTo>
                  <a:cubicBezTo>
                    <a:pt x="7600" y="3934"/>
                    <a:pt x="7356" y="3961"/>
                    <a:pt x="7122" y="3988"/>
                  </a:cubicBezTo>
                  <a:cubicBezTo>
                    <a:pt x="6953" y="4008"/>
                    <a:pt x="6784" y="4022"/>
                    <a:pt x="6618" y="4022"/>
                  </a:cubicBezTo>
                  <a:cubicBezTo>
                    <a:pt x="6554" y="4022"/>
                    <a:pt x="6491" y="4020"/>
                    <a:pt x="6428" y="4015"/>
                  </a:cubicBezTo>
                  <a:cubicBezTo>
                    <a:pt x="6338" y="4015"/>
                    <a:pt x="6256" y="4069"/>
                    <a:pt x="6238" y="4159"/>
                  </a:cubicBezTo>
                  <a:lnTo>
                    <a:pt x="6238" y="4168"/>
                  </a:lnTo>
                  <a:lnTo>
                    <a:pt x="6176" y="4441"/>
                  </a:lnTo>
                  <a:lnTo>
                    <a:pt x="6176" y="4441"/>
                  </a:lnTo>
                  <a:cubicBezTo>
                    <a:pt x="5842" y="4407"/>
                    <a:pt x="5510" y="4345"/>
                    <a:pt x="5184" y="4276"/>
                  </a:cubicBezTo>
                  <a:cubicBezTo>
                    <a:pt x="4796" y="4186"/>
                    <a:pt x="4418" y="4078"/>
                    <a:pt x="4039" y="3925"/>
                  </a:cubicBezTo>
                  <a:cubicBezTo>
                    <a:pt x="4030" y="3925"/>
                    <a:pt x="4021" y="3916"/>
                    <a:pt x="4012" y="3916"/>
                  </a:cubicBezTo>
                  <a:cubicBezTo>
                    <a:pt x="4000" y="3914"/>
                    <a:pt x="3989" y="3912"/>
                    <a:pt x="3978" y="3912"/>
                  </a:cubicBezTo>
                  <a:cubicBezTo>
                    <a:pt x="3902" y="3912"/>
                    <a:pt x="3837" y="3964"/>
                    <a:pt x="3814" y="4042"/>
                  </a:cubicBezTo>
                  <a:lnTo>
                    <a:pt x="3805" y="4069"/>
                  </a:lnTo>
                  <a:lnTo>
                    <a:pt x="3683" y="4611"/>
                  </a:lnTo>
                  <a:lnTo>
                    <a:pt x="3683" y="4611"/>
                  </a:lnTo>
                  <a:cubicBezTo>
                    <a:pt x="3136" y="4513"/>
                    <a:pt x="2596" y="4406"/>
                    <a:pt x="2056" y="4285"/>
                  </a:cubicBezTo>
                  <a:cubicBezTo>
                    <a:pt x="1759" y="4222"/>
                    <a:pt x="1452" y="4159"/>
                    <a:pt x="1155" y="4078"/>
                  </a:cubicBezTo>
                  <a:cubicBezTo>
                    <a:pt x="857" y="3997"/>
                    <a:pt x="560" y="3916"/>
                    <a:pt x="262" y="3817"/>
                  </a:cubicBezTo>
                  <a:cubicBezTo>
                    <a:pt x="253" y="3808"/>
                    <a:pt x="235" y="3808"/>
                    <a:pt x="217" y="3808"/>
                  </a:cubicBezTo>
                  <a:cubicBezTo>
                    <a:pt x="212" y="3807"/>
                    <a:pt x="206" y="3807"/>
                    <a:pt x="200" y="3807"/>
                  </a:cubicBezTo>
                  <a:cubicBezTo>
                    <a:pt x="109" y="3807"/>
                    <a:pt x="37" y="3876"/>
                    <a:pt x="37" y="3970"/>
                  </a:cubicBezTo>
                  <a:lnTo>
                    <a:pt x="28" y="4042"/>
                  </a:lnTo>
                  <a:cubicBezTo>
                    <a:pt x="1" y="4637"/>
                    <a:pt x="127" y="5205"/>
                    <a:pt x="235" y="5773"/>
                  </a:cubicBezTo>
                  <a:cubicBezTo>
                    <a:pt x="352" y="6341"/>
                    <a:pt x="488" y="6909"/>
                    <a:pt x="659" y="7467"/>
                  </a:cubicBezTo>
                  <a:lnTo>
                    <a:pt x="677" y="7521"/>
                  </a:lnTo>
                  <a:cubicBezTo>
                    <a:pt x="686" y="7576"/>
                    <a:pt x="740" y="7621"/>
                    <a:pt x="803" y="7621"/>
                  </a:cubicBezTo>
                  <a:cubicBezTo>
                    <a:pt x="1200" y="7648"/>
                    <a:pt x="1578" y="7720"/>
                    <a:pt x="1957" y="7801"/>
                  </a:cubicBezTo>
                  <a:cubicBezTo>
                    <a:pt x="2146" y="7846"/>
                    <a:pt x="2335" y="7891"/>
                    <a:pt x="2525" y="7945"/>
                  </a:cubicBezTo>
                  <a:cubicBezTo>
                    <a:pt x="2646" y="7981"/>
                    <a:pt x="2771" y="8022"/>
                    <a:pt x="2894" y="8069"/>
                  </a:cubicBezTo>
                  <a:lnTo>
                    <a:pt x="2894" y="8069"/>
                  </a:lnTo>
                  <a:lnTo>
                    <a:pt x="2822" y="8387"/>
                  </a:lnTo>
                  <a:lnTo>
                    <a:pt x="2813" y="8423"/>
                  </a:lnTo>
                  <a:cubicBezTo>
                    <a:pt x="2804" y="8432"/>
                    <a:pt x="2804" y="8441"/>
                    <a:pt x="2804" y="8450"/>
                  </a:cubicBezTo>
                  <a:cubicBezTo>
                    <a:pt x="2804" y="8540"/>
                    <a:pt x="2876" y="8612"/>
                    <a:pt x="2966" y="8612"/>
                  </a:cubicBezTo>
                  <a:cubicBezTo>
                    <a:pt x="3174" y="8612"/>
                    <a:pt x="3372" y="8639"/>
                    <a:pt x="3570" y="8666"/>
                  </a:cubicBezTo>
                  <a:cubicBezTo>
                    <a:pt x="3760" y="8693"/>
                    <a:pt x="3958" y="8729"/>
                    <a:pt x="4156" y="8774"/>
                  </a:cubicBezTo>
                  <a:cubicBezTo>
                    <a:pt x="4346" y="8819"/>
                    <a:pt x="4535" y="8874"/>
                    <a:pt x="4733" y="8928"/>
                  </a:cubicBezTo>
                  <a:cubicBezTo>
                    <a:pt x="4859" y="8970"/>
                    <a:pt x="4986" y="9016"/>
                    <a:pt x="5109" y="9069"/>
                  </a:cubicBezTo>
                  <a:lnTo>
                    <a:pt x="5109" y="9069"/>
                  </a:lnTo>
                  <a:cubicBezTo>
                    <a:pt x="5091" y="9149"/>
                    <a:pt x="5074" y="9232"/>
                    <a:pt x="5058" y="9315"/>
                  </a:cubicBezTo>
                  <a:cubicBezTo>
                    <a:pt x="5031" y="9414"/>
                    <a:pt x="5085" y="9514"/>
                    <a:pt x="5184" y="9541"/>
                  </a:cubicBezTo>
                  <a:cubicBezTo>
                    <a:pt x="5382" y="9604"/>
                    <a:pt x="5598" y="9712"/>
                    <a:pt x="5797" y="9829"/>
                  </a:cubicBezTo>
                  <a:cubicBezTo>
                    <a:pt x="6004" y="9937"/>
                    <a:pt x="6211" y="10063"/>
                    <a:pt x="6410" y="10199"/>
                  </a:cubicBezTo>
                  <a:cubicBezTo>
                    <a:pt x="6806" y="10460"/>
                    <a:pt x="7194" y="10739"/>
                    <a:pt x="7582" y="11028"/>
                  </a:cubicBezTo>
                  <a:cubicBezTo>
                    <a:pt x="8348" y="11614"/>
                    <a:pt x="9069" y="12254"/>
                    <a:pt x="9790" y="12894"/>
                  </a:cubicBezTo>
                  <a:cubicBezTo>
                    <a:pt x="10502" y="13534"/>
                    <a:pt x="11214" y="14192"/>
                    <a:pt x="11890" y="14868"/>
                  </a:cubicBezTo>
                  <a:cubicBezTo>
                    <a:pt x="12233" y="15210"/>
                    <a:pt x="12566" y="15553"/>
                    <a:pt x="12882" y="15913"/>
                  </a:cubicBezTo>
                  <a:cubicBezTo>
                    <a:pt x="13178" y="16252"/>
                    <a:pt x="13474" y="16590"/>
                    <a:pt x="13710" y="16958"/>
                  </a:cubicBezTo>
                  <a:lnTo>
                    <a:pt x="13710" y="16958"/>
                  </a:lnTo>
                  <a:lnTo>
                    <a:pt x="13594" y="17464"/>
                  </a:lnTo>
                  <a:cubicBezTo>
                    <a:pt x="13567" y="17572"/>
                    <a:pt x="13639" y="17671"/>
                    <a:pt x="13738" y="17698"/>
                  </a:cubicBezTo>
                  <a:lnTo>
                    <a:pt x="14855" y="17952"/>
                  </a:lnTo>
                  <a:lnTo>
                    <a:pt x="14855" y="17952"/>
                  </a:lnTo>
                  <a:lnTo>
                    <a:pt x="14766" y="18329"/>
                  </a:lnTo>
                  <a:lnTo>
                    <a:pt x="14766" y="18338"/>
                  </a:lnTo>
                  <a:cubicBezTo>
                    <a:pt x="14748" y="18437"/>
                    <a:pt x="14811" y="18545"/>
                    <a:pt x="14919" y="18563"/>
                  </a:cubicBezTo>
                  <a:cubicBezTo>
                    <a:pt x="17659" y="19167"/>
                    <a:pt x="20417" y="19690"/>
                    <a:pt x="23194" y="20150"/>
                  </a:cubicBezTo>
                  <a:cubicBezTo>
                    <a:pt x="23879" y="20258"/>
                    <a:pt x="24573" y="20375"/>
                    <a:pt x="25267" y="20474"/>
                  </a:cubicBezTo>
                  <a:cubicBezTo>
                    <a:pt x="25961" y="20583"/>
                    <a:pt x="26655" y="20682"/>
                    <a:pt x="27358" y="20772"/>
                  </a:cubicBezTo>
                  <a:cubicBezTo>
                    <a:pt x="28746" y="20961"/>
                    <a:pt x="30143" y="21132"/>
                    <a:pt x="31531" y="21286"/>
                  </a:cubicBezTo>
                  <a:cubicBezTo>
                    <a:pt x="34326" y="21601"/>
                    <a:pt x="37120" y="21863"/>
                    <a:pt x="39905" y="22115"/>
                  </a:cubicBezTo>
                  <a:lnTo>
                    <a:pt x="40428" y="22160"/>
                  </a:lnTo>
                  <a:cubicBezTo>
                    <a:pt x="40608" y="22187"/>
                    <a:pt x="40789" y="22205"/>
                    <a:pt x="40969" y="22205"/>
                  </a:cubicBezTo>
                  <a:cubicBezTo>
                    <a:pt x="41339" y="22196"/>
                    <a:pt x="41735" y="22115"/>
                    <a:pt x="42051" y="21872"/>
                  </a:cubicBezTo>
                  <a:cubicBezTo>
                    <a:pt x="42204" y="21745"/>
                    <a:pt x="42330" y="21592"/>
                    <a:pt x="42429" y="21421"/>
                  </a:cubicBezTo>
                  <a:cubicBezTo>
                    <a:pt x="42474" y="21340"/>
                    <a:pt x="42510" y="21250"/>
                    <a:pt x="42546" y="21159"/>
                  </a:cubicBezTo>
                  <a:cubicBezTo>
                    <a:pt x="42583" y="21078"/>
                    <a:pt x="42610" y="20997"/>
                    <a:pt x="42637" y="20916"/>
                  </a:cubicBezTo>
                  <a:cubicBezTo>
                    <a:pt x="42754" y="20583"/>
                    <a:pt x="42871" y="20249"/>
                    <a:pt x="42988" y="19916"/>
                  </a:cubicBezTo>
                  <a:cubicBezTo>
                    <a:pt x="43214" y="19249"/>
                    <a:pt x="43421" y="18582"/>
                    <a:pt x="43601" y="17896"/>
                  </a:cubicBezTo>
                  <a:cubicBezTo>
                    <a:pt x="43772" y="17220"/>
                    <a:pt x="43944" y="16535"/>
                    <a:pt x="44106" y="15850"/>
                  </a:cubicBezTo>
                  <a:cubicBezTo>
                    <a:pt x="44232" y="15355"/>
                    <a:pt x="44340" y="14850"/>
                    <a:pt x="44457" y="14354"/>
                  </a:cubicBezTo>
                  <a:cubicBezTo>
                    <a:pt x="44575" y="13858"/>
                    <a:pt x="44683" y="13353"/>
                    <a:pt x="44773" y="12849"/>
                  </a:cubicBezTo>
                  <a:cubicBezTo>
                    <a:pt x="44872" y="12344"/>
                    <a:pt x="44944" y="11839"/>
                    <a:pt x="45016" y="11334"/>
                  </a:cubicBezTo>
                  <a:cubicBezTo>
                    <a:pt x="45088" y="10821"/>
                    <a:pt x="45152" y="10316"/>
                    <a:pt x="45206" y="9802"/>
                  </a:cubicBezTo>
                  <a:lnTo>
                    <a:pt x="45206" y="9802"/>
                  </a:lnTo>
                  <a:lnTo>
                    <a:pt x="45197" y="9829"/>
                  </a:lnTo>
                  <a:cubicBezTo>
                    <a:pt x="45242" y="9613"/>
                    <a:pt x="45260" y="9387"/>
                    <a:pt x="45206" y="9153"/>
                  </a:cubicBezTo>
                  <a:cubicBezTo>
                    <a:pt x="45161" y="8928"/>
                    <a:pt x="45034" y="8711"/>
                    <a:pt x="44881" y="8549"/>
                  </a:cubicBezTo>
                  <a:cubicBezTo>
                    <a:pt x="44719" y="8387"/>
                    <a:pt x="44530" y="8270"/>
                    <a:pt x="44331" y="8179"/>
                  </a:cubicBezTo>
                  <a:cubicBezTo>
                    <a:pt x="44142" y="8089"/>
                    <a:pt x="43944" y="8026"/>
                    <a:pt x="43745" y="7981"/>
                  </a:cubicBezTo>
                  <a:lnTo>
                    <a:pt x="43763" y="7981"/>
                  </a:lnTo>
                  <a:cubicBezTo>
                    <a:pt x="41726" y="7278"/>
                    <a:pt x="39689" y="6566"/>
                    <a:pt x="37679" y="5809"/>
                  </a:cubicBezTo>
                  <a:cubicBezTo>
                    <a:pt x="35660" y="5052"/>
                    <a:pt x="33605" y="4412"/>
                    <a:pt x="31550" y="3754"/>
                  </a:cubicBezTo>
                  <a:cubicBezTo>
                    <a:pt x="29494" y="3105"/>
                    <a:pt x="27439" y="2483"/>
                    <a:pt x="25366" y="1879"/>
                  </a:cubicBezTo>
                  <a:lnTo>
                    <a:pt x="22265" y="977"/>
                  </a:lnTo>
                  <a:lnTo>
                    <a:pt x="20715" y="527"/>
                  </a:lnTo>
                  <a:cubicBezTo>
                    <a:pt x="20201" y="382"/>
                    <a:pt x="19687" y="220"/>
                    <a:pt x="19182" y="13"/>
                  </a:cubicBezTo>
                  <a:cubicBezTo>
                    <a:pt x="19173" y="13"/>
                    <a:pt x="19164" y="13"/>
                    <a:pt x="19155" y="4"/>
                  </a:cubicBezTo>
                  <a:cubicBezTo>
                    <a:pt x="19143" y="2"/>
                    <a:pt x="19130" y="0"/>
                    <a:pt x="191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32"/>
            <p:cNvSpPr/>
            <p:nvPr/>
          </p:nvSpPr>
          <p:spPr>
            <a:xfrm rot="787510">
              <a:off x="5746899" y="4608508"/>
              <a:ext cx="88489" cy="329239"/>
            </a:xfrm>
            <a:custGeom>
              <a:rect b="b" l="l" r="r" t="t"/>
              <a:pathLst>
                <a:path extrusionOk="0" h="8591" w="2309">
                  <a:moveTo>
                    <a:pt x="2095" y="1"/>
                  </a:moveTo>
                  <a:cubicBezTo>
                    <a:pt x="2000" y="1"/>
                    <a:pt x="1919" y="69"/>
                    <a:pt x="1903" y="166"/>
                  </a:cubicBezTo>
                  <a:cubicBezTo>
                    <a:pt x="1795" y="860"/>
                    <a:pt x="1623" y="1536"/>
                    <a:pt x="1470" y="2221"/>
                  </a:cubicBezTo>
                  <a:lnTo>
                    <a:pt x="992" y="4267"/>
                  </a:lnTo>
                  <a:cubicBezTo>
                    <a:pt x="677" y="5628"/>
                    <a:pt x="352" y="6989"/>
                    <a:pt x="28" y="8350"/>
                  </a:cubicBezTo>
                  <a:cubicBezTo>
                    <a:pt x="28" y="8350"/>
                    <a:pt x="28" y="8359"/>
                    <a:pt x="28" y="8359"/>
                  </a:cubicBezTo>
                  <a:cubicBezTo>
                    <a:pt x="1" y="8458"/>
                    <a:pt x="73" y="8567"/>
                    <a:pt x="172" y="8585"/>
                  </a:cubicBezTo>
                  <a:cubicBezTo>
                    <a:pt x="189" y="8589"/>
                    <a:pt x="206" y="8591"/>
                    <a:pt x="222" y="8591"/>
                  </a:cubicBezTo>
                  <a:cubicBezTo>
                    <a:pt x="309" y="8591"/>
                    <a:pt x="384" y="8532"/>
                    <a:pt x="406" y="8440"/>
                  </a:cubicBezTo>
                  <a:cubicBezTo>
                    <a:pt x="704" y="7070"/>
                    <a:pt x="1010" y="5709"/>
                    <a:pt x="1317" y="4339"/>
                  </a:cubicBezTo>
                  <a:lnTo>
                    <a:pt x="1786" y="2293"/>
                  </a:lnTo>
                  <a:cubicBezTo>
                    <a:pt x="1939" y="1608"/>
                    <a:pt x="2083" y="923"/>
                    <a:pt x="2281" y="247"/>
                  </a:cubicBezTo>
                  <a:cubicBezTo>
                    <a:pt x="2290" y="247"/>
                    <a:pt x="2290" y="238"/>
                    <a:pt x="2290" y="229"/>
                  </a:cubicBezTo>
                  <a:cubicBezTo>
                    <a:pt x="2308" y="121"/>
                    <a:pt x="2236" y="21"/>
                    <a:pt x="2128" y="3"/>
                  </a:cubicBezTo>
                  <a:cubicBezTo>
                    <a:pt x="2117" y="2"/>
                    <a:pt x="2106" y="1"/>
                    <a:pt x="20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32"/>
            <p:cNvSpPr/>
            <p:nvPr/>
          </p:nvSpPr>
          <p:spPr>
            <a:xfrm rot="787510">
              <a:off x="5433551" y="4425988"/>
              <a:ext cx="32192" cy="86573"/>
            </a:xfrm>
            <a:custGeom>
              <a:rect b="b" l="l" r="r" t="t"/>
              <a:pathLst>
                <a:path extrusionOk="0" h="2259" w="840">
                  <a:moveTo>
                    <a:pt x="640" y="0"/>
                  </a:moveTo>
                  <a:cubicBezTo>
                    <a:pt x="562" y="0"/>
                    <a:pt x="487" y="50"/>
                    <a:pt x="451" y="129"/>
                  </a:cubicBezTo>
                  <a:cubicBezTo>
                    <a:pt x="334" y="435"/>
                    <a:pt x="262" y="751"/>
                    <a:pt x="190" y="1075"/>
                  </a:cubicBezTo>
                  <a:cubicBezTo>
                    <a:pt x="118" y="1391"/>
                    <a:pt x="55" y="1715"/>
                    <a:pt x="19" y="2040"/>
                  </a:cubicBezTo>
                  <a:cubicBezTo>
                    <a:pt x="1" y="2130"/>
                    <a:pt x="55" y="2220"/>
                    <a:pt x="145" y="2247"/>
                  </a:cubicBezTo>
                  <a:cubicBezTo>
                    <a:pt x="168" y="2254"/>
                    <a:pt x="190" y="2258"/>
                    <a:pt x="212" y="2258"/>
                  </a:cubicBezTo>
                  <a:cubicBezTo>
                    <a:pt x="295" y="2258"/>
                    <a:pt x="369" y="2206"/>
                    <a:pt x="397" y="2121"/>
                  </a:cubicBezTo>
                  <a:cubicBezTo>
                    <a:pt x="497" y="1814"/>
                    <a:pt x="587" y="1499"/>
                    <a:pt x="659" y="1183"/>
                  </a:cubicBezTo>
                  <a:cubicBezTo>
                    <a:pt x="740" y="859"/>
                    <a:pt x="803" y="543"/>
                    <a:pt x="830" y="210"/>
                  </a:cubicBezTo>
                  <a:cubicBezTo>
                    <a:pt x="839" y="129"/>
                    <a:pt x="794" y="48"/>
                    <a:pt x="704" y="12"/>
                  </a:cubicBezTo>
                  <a:cubicBezTo>
                    <a:pt x="683" y="4"/>
                    <a:pt x="662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32"/>
            <p:cNvSpPr/>
            <p:nvPr/>
          </p:nvSpPr>
          <p:spPr>
            <a:xfrm rot="787510">
              <a:off x="5891335" y="4294059"/>
              <a:ext cx="94353" cy="355835"/>
            </a:xfrm>
            <a:custGeom>
              <a:rect b="b" l="l" r="r" t="t"/>
              <a:pathLst>
                <a:path extrusionOk="0" h="9285" w="2462">
                  <a:moveTo>
                    <a:pt x="2244" y="0"/>
                  </a:moveTo>
                  <a:cubicBezTo>
                    <a:pt x="2159" y="0"/>
                    <a:pt x="2080" y="60"/>
                    <a:pt x="2065" y="151"/>
                  </a:cubicBezTo>
                  <a:lnTo>
                    <a:pt x="1046" y="4595"/>
                  </a:lnTo>
                  <a:lnTo>
                    <a:pt x="542" y="6821"/>
                  </a:lnTo>
                  <a:lnTo>
                    <a:pt x="289" y="7930"/>
                  </a:lnTo>
                  <a:cubicBezTo>
                    <a:pt x="199" y="8300"/>
                    <a:pt x="127" y="8669"/>
                    <a:pt x="19" y="9039"/>
                  </a:cubicBezTo>
                  <a:cubicBezTo>
                    <a:pt x="19" y="9048"/>
                    <a:pt x="19" y="9048"/>
                    <a:pt x="19" y="9057"/>
                  </a:cubicBezTo>
                  <a:cubicBezTo>
                    <a:pt x="1" y="9165"/>
                    <a:pt x="73" y="9264"/>
                    <a:pt x="172" y="9282"/>
                  </a:cubicBezTo>
                  <a:cubicBezTo>
                    <a:pt x="183" y="9284"/>
                    <a:pt x="194" y="9285"/>
                    <a:pt x="205" y="9285"/>
                  </a:cubicBezTo>
                  <a:cubicBezTo>
                    <a:pt x="300" y="9285"/>
                    <a:pt x="381" y="9217"/>
                    <a:pt x="397" y="9120"/>
                  </a:cubicBezTo>
                  <a:cubicBezTo>
                    <a:pt x="469" y="8750"/>
                    <a:pt x="560" y="8381"/>
                    <a:pt x="641" y="8011"/>
                  </a:cubicBezTo>
                  <a:lnTo>
                    <a:pt x="902" y="6902"/>
                  </a:lnTo>
                  <a:lnTo>
                    <a:pt x="1416" y="4676"/>
                  </a:lnTo>
                  <a:lnTo>
                    <a:pt x="2443" y="241"/>
                  </a:lnTo>
                  <a:lnTo>
                    <a:pt x="2443" y="232"/>
                  </a:lnTo>
                  <a:cubicBezTo>
                    <a:pt x="2461" y="133"/>
                    <a:pt x="2398" y="25"/>
                    <a:pt x="2290" y="7"/>
                  </a:cubicBezTo>
                  <a:cubicBezTo>
                    <a:pt x="2275" y="3"/>
                    <a:pt x="2259" y="0"/>
                    <a:pt x="22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32"/>
            <p:cNvSpPr/>
            <p:nvPr/>
          </p:nvSpPr>
          <p:spPr>
            <a:xfrm rot="787510">
              <a:off x="5743083" y="4284862"/>
              <a:ext cx="155517" cy="621380"/>
            </a:xfrm>
            <a:custGeom>
              <a:rect b="b" l="l" r="r" t="t"/>
              <a:pathLst>
                <a:path extrusionOk="0" h="16214" w="4058">
                  <a:moveTo>
                    <a:pt x="3853" y="1"/>
                  </a:moveTo>
                  <a:cubicBezTo>
                    <a:pt x="3758" y="1"/>
                    <a:pt x="3676" y="68"/>
                    <a:pt x="3652" y="157"/>
                  </a:cubicBezTo>
                  <a:cubicBezTo>
                    <a:pt x="3390" y="1482"/>
                    <a:pt x="3111" y="2807"/>
                    <a:pt x="2822" y="4132"/>
                  </a:cubicBezTo>
                  <a:cubicBezTo>
                    <a:pt x="2543" y="5448"/>
                    <a:pt x="2236" y="6764"/>
                    <a:pt x="1948" y="8089"/>
                  </a:cubicBezTo>
                  <a:cubicBezTo>
                    <a:pt x="1641" y="9405"/>
                    <a:pt x="1335" y="10721"/>
                    <a:pt x="1020" y="12037"/>
                  </a:cubicBezTo>
                  <a:lnTo>
                    <a:pt x="533" y="14002"/>
                  </a:lnTo>
                  <a:cubicBezTo>
                    <a:pt x="371" y="14660"/>
                    <a:pt x="199" y="15318"/>
                    <a:pt x="28" y="15967"/>
                  </a:cubicBezTo>
                  <a:cubicBezTo>
                    <a:pt x="28" y="15976"/>
                    <a:pt x="28" y="15976"/>
                    <a:pt x="28" y="15985"/>
                  </a:cubicBezTo>
                  <a:cubicBezTo>
                    <a:pt x="1" y="16084"/>
                    <a:pt x="73" y="16192"/>
                    <a:pt x="181" y="16210"/>
                  </a:cubicBezTo>
                  <a:cubicBezTo>
                    <a:pt x="192" y="16212"/>
                    <a:pt x="202" y="16213"/>
                    <a:pt x="212" y="16213"/>
                  </a:cubicBezTo>
                  <a:cubicBezTo>
                    <a:pt x="302" y="16213"/>
                    <a:pt x="390" y="16146"/>
                    <a:pt x="407" y="16057"/>
                  </a:cubicBezTo>
                  <a:cubicBezTo>
                    <a:pt x="533" y="15390"/>
                    <a:pt x="668" y="14732"/>
                    <a:pt x="803" y="14065"/>
                  </a:cubicBezTo>
                  <a:lnTo>
                    <a:pt x="1227" y="12082"/>
                  </a:lnTo>
                  <a:cubicBezTo>
                    <a:pt x="1524" y="10766"/>
                    <a:pt x="1813" y="9441"/>
                    <a:pt x="2119" y="8125"/>
                  </a:cubicBezTo>
                  <a:cubicBezTo>
                    <a:pt x="2426" y="6809"/>
                    <a:pt x="2723" y="5493"/>
                    <a:pt x="3048" y="4177"/>
                  </a:cubicBezTo>
                  <a:cubicBezTo>
                    <a:pt x="3372" y="2870"/>
                    <a:pt x="3688" y="1554"/>
                    <a:pt x="4030" y="247"/>
                  </a:cubicBezTo>
                  <a:cubicBezTo>
                    <a:pt x="4039" y="238"/>
                    <a:pt x="4039" y="238"/>
                    <a:pt x="4039" y="238"/>
                  </a:cubicBezTo>
                  <a:cubicBezTo>
                    <a:pt x="4057" y="129"/>
                    <a:pt x="3985" y="30"/>
                    <a:pt x="3886" y="3"/>
                  </a:cubicBezTo>
                  <a:cubicBezTo>
                    <a:pt x="3875" y="1"/>
                    <a:pt x="3864" y="1"/>
                    <a:pt x="38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32"/>
            <p:cNvSpPr/>
            <p:nvPr/>
          </p:nvSpPr>
          <p:spPr>
            <a:xfrm rot="787510">
              <a:off x="5468329" y="4339170"/>
              <a:ext cx="37327" cy="108648"/>
            </a:xfrm>
            <a:custGeom>
              <a:rect b="b" l="l" r="r" t="t"/>
              <a:pathLst>
                <a:path extrusionOk="0" h="2835" w="974">
                  <a:moveTo>
                    <a:pt x="763" y="1"/>
                  </a:moveTo>
                  <a:cubicBezTo>
                    <a:pt x="675" y="1"/>
                    <a:pt x="593" y="68"/>
                    <a:pt x="577" y="157"/>
                  </a:cubicBezTo>
                  <a:cubicBezTo>
                    <a:pt x="541" y="364"/>
                    <a:pt x="505" y="563"/>
                    <a:pt x="460" y="770"/>
                  </a:cubicBezTo>
                  <a:cubicBezTo>
                    <a:pt x="424" y="968"/>
                    <a:pt x="379" y="1167"/>
                    <a:pt x="334" y="1374"/>
                  </a:cubicBezTo>
                  <a:cubicBezTo>
                    <a:pt x="244" y="1770"/>
                    <a:pt x="181" y="2176"/>
                    <a:pt x="18" y="2564"/>
                  </a:cubicBezTo>
                  <a:cubicBezTo>
                    <a:pt x="9" y="2582"/>
                    <a:pt x="9" y="2600"/>
                    <a:pt x="9" y="2627"/>
                  </a:cubicBezTo>
                  <a:cubicBezTo>
                    <a:pt x="0" y="2735"/>
                    <a:pt x="82" y="2825"/>
                    <a:pt x="190" y="2834"/>
                  </a:cubicBezTo>
                  <a:cubicBezTo>
                    <a:pt x="195" y="2835"/>
                    <a:pt x="200" y="2835"/>
                    <a:pt x="205" y="2835"/>
                  </a:cubicBezTo>
                  <a:cubicBezTo>
                    <a:pt x="307" y="2835"/>
                    <a:pt x="397" y="2748"/>
                    <a:pt x="397" y="2645"/>
                  </a:cubicBezTo>
                  <a:cubicBezTo>
                    <a:pt x="424" y="2230"/>
                    <a:pt x="541" y="1843"/>
                    <a:pt x="631" y="1437"/>
                  </a:cubicBezTo>
                  <a:cubicBezTo>
                    <a:pt x="685" y="1239"/>
                    <a:pt x="740" y="1040"/>
                    <a:pt x="785" y="842"/>
                  </a:cubicBezTo>
                  <a:cubicBezTo>
                    <a:pt x="839" y="644"/>
                    <a:pt x="893" y="445"/>
                    <a:pt x="947" y="247"/>
                  </a:cubicBezTo>
                  <a:cubicBezTo>
                    <a:pt x="956" y="238"/>
                    <a:pt x="956" y="229"/>
                    <a:pt x="956" y="229"/>
                  </a:cubicBezTo>
                  <a:cubicBezTo>
                    <a:pt x="974" y="121"/>
                    <a:pt x="902" y="22"/>
                    <a:pt x="794" y="4"/>
                  </a:cubicBezTo>
                  <a:cubicBezTo>
                    <a:pt x="783" y="2"/>
                    <a:pt x="773" y="1"/>
                    <a:pt x="7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32"/>
            <p:cNvSpPr/>
            <p:nvPr/>
          </p:nvSpPr>
          <p:spPr>
            <a:xfrm rot="787510">
              <a:off x="5364359" y="4323181"/>
              <a:ext cx="43919" cy="135666"/>
            </a:xfrm>
            <a:custGeom>
              <a:rect b="b" l="l" r="r" t="t"/>
              <a:pathLst>
                <a:path extrusionOk="0" h="3540" w="1146">
                  <a:moveTo>
                    <a:pt x="932" y="0"/>
                  </a:moveTo>
                  <a:cubicBezTo>
                    <a:pt x="837" y="0"/>
                    <a:pt x="756" y="68"/>
                    <a:pt x="739" y="165"/>
                  </a:cubicBezTo>
                  <a:cubicBezTo>
                    <a:pt x="703" y="427"/>
                    <a:pt x="649" y="688"/>
                    <a:pt x="604" y="949"/>
                  </a:cubicBezTo>
                  <a:cubicBezTo>
                    <a:pt x="550" y="1211"/>
                    <a:pt x="487" y="1472"/>
                    <a:pt x="433" y="1734"/>
                  </a:cubicBezTo>
                  <a:cubicBezTo>
                    <a:pt x="370" y="1995"/>
                    <a:pt x="307" y="2256"/>
                    <a:pt x="244" y="2518"/>
                  </a:cubicBezTo>
                  <a:cubicBezTo>
                    <a:pt x="172" y="2770"/>
                    <a:pt x="108" y="3032"/>
                    <a:pt x="27" y="3284"/>
                  </a:cubicBezTo>
                  <a:cubicBezTo>
                    <a:pt x="18" y="3293"/>
                    <a:pt x="18" y="3302"/>
                    <a:pt x="18" y="3311"/>
                  </a:cubicBezTo>
                  <a:cubicBezTo>
                    <a:pt x="0" y="3419"/>
                    <a:pt x="72" y="3518"/>
                    <a:pt x="181" y="3536"/>
                  </a:cubicBezTo>
                  <a:cubicBezTo>
                    <a:pt x="192" y="3538"/>
                    <a:pt x="203" y="3539"/>
                    <a:pt x="214" y="3539"/>
                  </a:cubicBezTo>
                  <a:cubicBezTo>
                    <a:pt x="308" y="3539"/>
                    <a:pt x="390" y="3471"/>
                    <a:pt x="406" y="3374"/>
                  </a:cubicBezTo>
                  <a:cubicBezTo>
                    <a:pt x="442" y="3104"/>
                    <a:pt x="496" y="2842"/>
                    <a:pt x="541" y="2581"/>
                  </a:cubicBezTo>
                  <a:cubicBezTo>
                    <a:pt x="595" y="2320"/>
                    <a:pt x="658" y="2058"/>
                    <a:pt x="712" y="1797"/>
                  </a:cubicBezTo>
                  <a:cubicBezTo>
                    <a:pt x="775" y="1544"/>
                    <a:pt x="839" y="1283"/>
                    <a:pt x="902" y="1022"/>
                  </a:cubicBezTo>
                  <a:cubicBezTo>
                    <a:pt x="974" y="769"/>
                    <a:pt x="1037" y="508"/>
                    <a:pt x="1118" y="255"/>
                  </a:cubicBezTo>
                  <a:cubicBezTo>
                    <a:pt x="1118" y="246"/>
                    <a:pt x="1127" y="228"/>
                    <a:pt x="1127" y="219"/>
                  </a:cubicBezTo>
                  <a:cubicBezTo>
                    <a:pt x="1145" y="111"/>
                    <a:pt x="1073" y="12"/>
                    <a:pt x="965" y="3"/>
                  </a:cubicBezTo>
                  <a:cubicBezTo>
                    <a:pt x="954" y="1"/>
                    <a:pt x="943" y="0"/>
                    <a:pt x="9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029" name="Google Shape;102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525" y="1347700"/>
            <a:ext cx="5115752" cy="3257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30" name="Google Shape;1030;p32"/>
          <p:cNvSpPr txBox="1"/>
          <p:nvPr/>
        </p:nvSpPr>
        <p:spPr>
          <a:xfrm>
            <a:off x="5574600" y="1317600"/>
            <a:ext cx="3646800" cy="22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1500"/>
              <a:buFont typeface="Itim"/>
              <a:buChar char="●"/>
            </a:pPr>
            <a:r>
              <a:rPr lang="en" sz="1500">
                <a:latin typeface="Itim"/>
                <a:ea typeface="Itim"/>
                <a:cs typeface="Itim"/>
                <a:sym typeface="Itim"/>
              </a:rPr>
              <a:t>Subjects Grouped By Sem?</a:t>
            </a:r>
            <a:endParaRPr sz="1500">
              <a:solidFill>
                <a:schemeClr val="dk2"/>
              </a:solidFill>
              <a:latin typeface="Itim"/>
              <a:ea typeface="Itim"/>
              <a:cs typeface="Itim"/>
              <a:sym typeface="Itim"/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1500"/>
              <a:buFont typeface="Itim"/>
              <a:buChar char="●"/>
            </a:pPr>
            <a:r>
              <a:rPr lang="en" sz="1500">
                <a:latin typeface="Itim"/>
                <a:ea typeface="Itim"/>
                <a:cs typeface="Itim"/>
                <a:sym typeface="Itim"/>
              </a:rPr>
              <a:t>Grouped Notes &amp; Assignments.</a:t>
            </a:r>
            <a:endParaRPr sz="1500">
              <a:latin typeface="Itim"/>
              <a:ea typeface="Itim"/>
              <a:cs typeface="Itim"/>
              <a:sym typeface="Itim"/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1500"/>
              <a:buFont typeface="Itim"/>
              <a:buChar char="●"/>
            </a:pPr>
            <a:r>
              <a:rPr lang="en" sz="1500">
                <a:latin typeface="Itim"/>
                <a:ea typeface="Itim"/>
                <a:cs typeface="Itim"/>
                <a:sym typeface="Itim"/>
              </a:rPr>
              <a:t>Overhead of link sharing and Exposing the classroom to </a:t>
            </a:r>
            <a:endParaRPr sz="1500">
              <a:latin typeface="Itim"/>
              <a:ea typeface="Itim"/>
              <a:cs typeface="Itim"/>
              <a:sym typeface="Itim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Itim"/>
                <a:ea typeface="Itim"/>
                <a:cs typeface="Itim"/>
                <a:sym typeface="Itim"/>
              </a:rPr>
              <a:t>unknown people </a:t>
            </a:r>
            <a:endParaRPr sz="1500">
              <a:latin typeface="Itim"/>
              <a:ea typeface="Itim"/>
              <a:cs typeface="Itim"/>
              <a:sym typeface="Iti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4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Google Shape;1035;p33"/>
          <p:cNvSpPr/>
          <p:nvPr/>
        </p:nvSpPr>
        <p:spPr>
          <a:xfrm rot="-1036885">
            <a:off x="3644487" y="1004994"/>
            <a:ext cx="1443365" cy="325259"/>
          </a:xfrm>
          <a:custGeom>
            <a:rect b="b" l="l" r="r" t="t"/>
            <a:pathLst>
              <a:path extrusionOk="0" h="9768" w="17773">
                <a:moveTo>
                  <a:pt x="3304" y="1"/>
                </a:moveTo>
                <a:cubicBezTo>
                  <a:pt x="3172" y="1"/>
                  <a:pt x="3045" y="62"/>
                  <a:pt x="2971" y="211"/>
                </a:cubicBezTo>
                <a:cubicBezTo>
                  <a:pt x="2857" y="439"/>
                  <a:pt x="2743" y="690"/>
                  <a:pt x="2629" y="918"/>
                </a:cubicBezTo>
                <a:cubicBezTo>
                  <a:pt x="2629" y="941"/>
                  <a:pt x="2606" y="964"/>
                  <a:pt x="2583" y="1009"/>
                </a:cubicBezTo>
                <a:cubicBezTo>
                  <a:pt x="2058" y="2105"/>
                  <a:pt x="1510" y="3201"/>
                  <a:pt x="985" y="4296"/>
                </a:cubicBezTo>
                <a:cubicBezTo>
                  <a:pt x="985" y="4319"/>
                  <a:pt x="985" y="4319"/>
                  <a:pt x="985" y="4319"/>
                </a:cubicBezTo>
                <a:cubicBezTo>
                  <a:pt x="825" y="4593"/>
                  <a:pt x="643" y="4844"/>
                  <a:pt x="483" y="5118"/>
                </a:cubicBezTo>
                <a:cubicBezTo>
                  <a:pt x="369" y="5209"/>
                  <a:pt x="255" y="5323"/>
                  <a:pt x="141" y="5438"/>
                </a:cubicBezTo>
                <a:cubicBezTo>
                  <a:pt x="49" y="5529"/>
                  <a:pt x="49" y="5643"/>
                  <a:pt x="95" y="5711"/>
                </a:cubicBezTo>
                <a:cubicBezTo>
                  <a:pt x="0" y="5996"/>
                  <a:pt x="173" y="6327"/>
                  <a:pt x="469" y="6327"/>
                </a:cubicBezTo>
                <a:cubicBezTo>
                  <a:pt x="530" y="6327"/>
                  <a:pt x="596" y="6313"/>
                  <a:pt x="666" y="6282"/>
                </a:cubicBezTo>
                <a:cubicBezTo>
                  <a:pt x="711" y="6259"/>
                  <a:pt x="757" y="6236"/>
                  <a:pt x="803" y="6214"/>
                </a:cubicBezTo>
                <a:lnTo>
                  <a:pt x="917" y="6214"/>
                </a:lnTo>
                <a:cubicBezTo>
                  <a:pt x="962" y="6282"/>
                  <a:pt x="1031" y="6328"/>
                  <a:pt x="1122" y="6328"/>
                </a:cubicBezTo>
                <a:lnTo>
                  <a:pt x="3336" y="6830"/>
                </a:lnTo>
                <a:lnTo>
                  <a:pt x="3519" y="6830"/>
                </a:lnTo>
                <a:cubicBezTo>
                  <a:pt x="3633" y="6853"/>
                  <a:pt x="3770" y="6898"/>
                  <a:pt x="3907" y="6944"/>
                </a:cubicBezTo>
                <a:cubicBezTo>
                  <a:pt x="3951" y="6957"/>
                  <a:pt x="3993" y="6962"/>
                  <a:pt x="4033" y="6962"/>
                </a:cubicBezTo>
                <a:cubicBezTo>
                  <a:pt x="4427" y="6962"/>
                  <a:pt x="4601" y="6396"/>
                  <a:pt x="4249" y="6168"/>
                </a:cubicBezTo>
                <a:cubicBezTo>
                  <a:pt x="4500" y="6145"/>
                  <a:pt x="4592" y="5757"/>
                  <a:pt x="4318" y="5666"/>
                </a:cubicBezTo>
                <a:cubicBezTo>
                  <a:pt x="3861" y="5529"/>
                  <a:pt x="3405" y="5438"/>
                  <a:pt x="2971" y="5346"/>
                </a:cubicBezTo>
                <a:cubicBezTo>
                  <a:pt x="4744" y="4737"/>
                  <a:pt x="6686" y="4321"/>
                  <a:pt x="8540" y="4321"/>
                </a:cubicBezTo>
                <a:cubicBezTo>
                  <a:pt x="9811" y="4321"/>
                  <a:pt x="11041" y="4517"/>
                  <a:pt x="12147" y="4981"/>
                </a:cubicBezTo>
                <a:cubicBezTo>
                  <a:pt x="13311" y="5780"/>
                  <a:pt x="14292" y="6830"/>
                  <a:pt x="15228" y="7971"/>
                </a:cubicBezTo>
                <a:cubicBezTo>
                  <a:pt x="14886" y="7925"/>
                  <a:pt x="14543" y="7857"/>
                  <a:pt x="14201" y="7789"/>
                </a:cubicBezTo>
                <a:cubicBezTo>
                  <a:pt x="13767" y="7674"/>
                  <a:pt x="13356" y="7560"/>
                  <a:pt x="12923" y="7446"/>
                </a:cubicBezTo>
                <a:cubicBezTo>
                  <a:pt x="12881" y="7434"/>
                  <a:pt x="12839" y="7428"/>
                  <a:pt x="12799" y="7428"/>
                </a:cubicBezTo>
                <a:cubicBezTo>
                  <a:pt x="12406" y="7428"/>
                  <a:pt x="12143" y="7994"/>
                  <a:pt x="12558" y="8222"/>
                </a:cubicBezTo>
                <a:cubicBezTo>
                  <a:pt x="13790" y="8930"/>
                  <a:pt x="15046" y="9432"/>
                  <a:pt x="16438" y="9751"/>
                </a:cubicBezTo>
                <a:cubicBezTo>
                  <a:pt x="16480" y="9762"/>
                  <a:pt x="16522" y="9767"/>
                  <a:pt x="16563" y="9767"/>
                </a:cubicBezTo>
                <a:cubicBezTo>
                  <a:pt x="16785" y="9767"/>
                  <a:pt x="16970" y="9614"/>
                  <a:pt x="17009" y="9363"/>
                </a:cubicBezTo>
                <a:cubicBezTo>
                  <a:pt x="17009" y="9227"/>
                  <a:pt x="17031" y="9090"/>
                  <a:pt x="17054" y="8953"/>
                </a:cubicBezTo>
                <a:cubicBezTo>
                  <a:pt x="17123" y="8907"/>
                  <a:pt x="17191" y="8838"/>
                  <a:pt x="17237" y="8770"/>
                </a:cubicBezTo>
                <a:cubicBezTo>
                  <a:pt x="17351" y="8724"/>
                  <a:pt x="17465" y="8587"/>
                  <a:pt x="17488" y="8405"/>
                </a:cubicBezTo>
                <a:cubicBezTo>
                  <a:pt x="17556" y="7903"/>
                  <a:pt x="17533" y="7469"/>
                  <a:pt x="17442" y="7035"/>
                </a:cubicBezTo>
                <a:cubicBezTo>
                  <a:pt x="17442" y="6077"/>
                  <a:pt x="17533" y="5141"/>
                  <a:pt x="17716" y="4205"/>
                </a:cubicBezTo>
                <a:cubicBezTo>
                  <a:pt x="17773" y="3866"/>
                  <a:pt x="17480" y="3632"/>
                  <a:pt x="17227" y="3632"/>
                </a:cubicBezTo>
                <a:cubicBezTo>
                  <a:pt x="17071" y="3632"/>
                  <a:pt x="16929" y="3722"/>
                  <a:pt x="16894" y="3931"/>
                </a:cubicBezTo>
                <a:cubicBezTo>
                  <a:pt x="16780" y="4502"/>
                  <a:pt x="16689" y="5095"/>
                  <a:pt x="16598" y="5666"/>
                </a:cubicBezTo>
                <a:cubicBezTo>
                  <a:pt x="16324" y="5711"/>
                  <a:pt x="16073" y="5963"/>
                  <a:pt x="16232" y="6282"/>
                </a:cubicBezTo>
                <a:cubicBezTo>
                  <a:pt x="16324" y="6442"/>
                  <a:pt x="16392" y="6579"/>
                  <a:pt x="16438" y="6716"/>
                </a:cubicBezTo>
                <a:cubicBezTo>
                  <a:pt x="16415" y="6853"/>
                  <a:pt x="16415" y="6990"/>
                  <a:pt x="16392" y="7127"/>
                </a:cubicBezTo>
                <a:cubicBezTo>
                  <a:pt x="15160" y="5506"/>
                  <a:pt x="13585" y="4410"/>
                  <a:pt x="11827" y="3794"/>
                </a:cubicBezTo>
                <a:cubicBezTo>
                  <a:pt x="10960" y="3292"/>
                  <a:pt x="9978" y="2927"/>
                  <a:pt x="8883" y="2721"/>
                </a:cubicBezTo>
                <a:cubicBezTo>
                  <a:pt x="8296" y="2610"/>
                  <a:pt x="7705" y="2556"/>
                  <a:pt x="7117" y="2556"/>
                </a:cubicBezTo>
                <a:cubicBezTo>
                  <a:pt x="5416" y="2556"/>
                  <a:pt x="3739" y="3009"/>
                  <a:pt x="2263" y="3840"/>
                </a:cubicBezTo>
                <a:cubicBezTo>
                  <a:pt x="2377" y="3634"/>
                  <a:pt x="2492" y="3429"/>
                  <a:pt x="2583" y="3201"/>
                </a:cubicBezTo>
                <a:cubicBezTo>
                  <a:pt x="2857" y="2813"/>
                  <a:pt x="3062" y="2356"/>
                  <a:pt x="3222" y="1900"/>
                </a:cubicBezTo>
                <a:cubicBezTo>
                  <a:pt x="3405" y="1466"/>
                  <a:pt x="3587" y="1032"/>
                  <a:pt x="3770" y="576"/>
                </a:cubicBezTo>
                <a:cubicBezTo>
                  <a:pt x="3878" y="267"/>
                  <a:pt x="3580" y="1"/>
                  <a:pt x="3304" y="1"/>
                </a:cubicBezTo>
                <a:close/>
              </a:path>
            </a:pathLst>
          </a:custGeom>
          <a:solidFill>
            <a:srgbClr val="52AF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grpSp>
        <p:nvGrpSpPr>
          <p:cNvPr id="1036" name="Google Shape;1036;p33"/>
          <p:cNvGrpSpPr/>
          <p:nvPr/>
        </p:nvGrpSpPr>
        <p:grpSpPr>
          <a:xfrm>
            <a:off x="1451145" y="4717022"/>
            <a:ext cx="2433812" cy="320922"/>
            <a:chOff x="1394800" y="3522000"/>
            <a:chExt cx="1048650" cy="138275"/>
          </a:xfrm>
        </p:grpSpPr>
        <p:sp>
          <p:nvSpPr>
            <p:cNvPr id="1037" name="Google Shape;1037;p33"/>
            <p:cNvSpPr/>
            <p:nvPr/>
          </p:nvSpPr>
          <p:spPr>
            <a:xfrm>
              <a:off x="1394800" y="3522000"/>
              <a:ext cx="1048650" cy="125000"/>
            </a:xfrm>
            <a:custGeom>
              <a:rect b="b" l="l" r="r" t="t"/>
              <a:pathLst>
                <a:path extrusionOk="0" h="5000" w="41946">
                  <a:moveTo>
                    <a:pt x="39862" y="375"/>
                  </a:moveTo>
                  <a:cubicBezTo>
                    <a:pt x="39752" y="375"/>
                    <a:pt x="39641" y="393"/>
                    <a:pt x="39545" y="429"/>
                  </a:cubicBezTo>
                  <a:cubicBezTo>
                    <a:pt x="38422" y="860"/>
                    <a:pt x="37231" y="1220"/>
                    <a:pt x="36143" y="1737"/>
                  </a:cubicBezTo>
                  <a:cubicBezTo>
                    <a:pt x="35848" y="1880"/>
                    <a:pt x="35723" y="1951"/>
                    <a:pt x="35630" y="1951"/>
                  </a:cubicBezTo>
                  <a:cubicBezTo>
                    <a:pt x="35516" y="1951"/>
                    <a:pt x="35452" y="1837"/>
                    <a:pt x="35173" y="1598"/>
                  </a:cubicBezTo>
                  <a:cubicBezTo>
                    <a:pt x="34984" y="1431"/>
                    <a:pt x="34785" y="1277"/>
                    <a:pt x="34571" y="1141"/>
                  </a:cubicBezTo>
                  <a:lnTo>
                    <a:pt x="34571" y="1141"/>
                  </a:lnTo>
                  <a:cubicBezTo>
                    <a:pt x="34760" y="1337"/>
                    <a:pt x="34920" y="1576"/>
                    <a:pt x="35020" y="1741"/>
                  </a:cubicBezTo>
                  <a:cubicBezTo>
                    <a:pt x="35131" y="1926"/>
                    <a:pt x="35491" y="2693"/>
                    <a:pt x="35038" y="2721"/>
                  </a:cubicBezTo>
                  <a:cubicBezTo>
                    <a:pt x="34856" y="2736"/>
                    <a:pt x="34678" y="2739"/>
                    <a:pt x="34500" y="2739"/>
                  </a:cubicBezTo>
                  <a:cubicBezTo>
                    <a:pt x="34336" y="2739"/>
                    <a:pt x="34171" y="2736"/>
                    <a:pt x="34008" y="2725"/>
                  </a:cubicBezTo>
                  <a:lnTo>
                    <a:pt x="34008" y="2725"/>
                  </a:lnTo>
                  <a:cubicBezTo>
                    <a:pt x="34282" y="3003"/>
                    <a:pt x="34556" y="3274"/>
                    <a:pt x="34974" y="3420"/>
                  </a:cubicBezTo>
                  <a:cubicBezTo>
                    <a:pt x="35244" y="3516"/>
                    <a:pt x="35509" y="3559"/>
                    <a:pt x="35766" y="3559"/>
                  </a:cubicBezTo>
                  <a:cubicBezTo>
                    <a:pt x="36322" y="3559"/>
                    <a:pt x="36853" y="3370"/>
                    <a:pt x="37410" y="3164"/>
                  </a:cubicBezTo>
                  <a:cubicBezTo>
                    <a:pt x="38547" y="2736"/>
                    <a:pt x="39677" y="2290"/>
                    <a:pt x="40811" y="1851"/>
                  </a:cubicBezTo>
                  <a:cubicBezTo>
                    <a:pt x="41945" y="1416"/>
                    <a:pt x="40747" y="375"/>
                    <a:pt x="39862" y="375"/>
                  </a:cubicBezTo>
                  <a:close/>
                  <a:moveTo>
                    <a:pt x="1498" y="1719"/>
                  </a:moveTo>
                  <a:cubicBezTo>
                    <a:pt x="1242" y="1894"/>
                    <a:pt x="996" y="2076"/>
                    <a:pt x="761" y="2265"/>
                  </a:cubicBezTo>
                  <a:cubicBezTo>
                    <a:pt x="1" y="2874"/>
                    <a:pt x="1103" y="3669"/>
                    <a:pt x="1926" y="3669"/>
                  </a:cubicBezTo>
                  <a:cubicBezTo>
                    <a:pt x="2130" y="3669"/>
                    <a:pt x="2311" y="3623"/>
                    <a:pt x="2451" y="3513"/>
                  </a:cubicBezTo>
                  <a:cubicBezTo>
                    <a:pt x="2618" y="3381"/>
                    <a:pt x="2793" y="3242"/>
                    <a:pt x="2975" y="3106"/>
                  </a:cubicBezTo>
                  <a:cubicBezTo>
                    <a:pt x="2436" y="3031"/>
                    <a:pt x="1502" y="2211"/>
                    <a:pt x="1498" y="1719"/>
                  </a:cubicBezTo>
                  <a:close/>
                  <a:moveTo>
                    <a:pt x="6376" y="1"/>
                  </a:moveTo>
                  <a:cubicBezTo>
                    <a:pt x="5271" y="1"/>
                    <a:pt x="4137" y="310"/>
                    <a:pt x="3064" y="814"/>
                  </a:cubicBezTo>
                  <a:cubicBezTo>
                    <a:pt x="3998" y="475"/>
                    <a:pt x="4989" y="264"/>
                    <a:pt x="5977" y="264"/>
                  </a:cubicBezTo>
                  <a:cubicBezTo>
                    <a:pt x="6366" y="264"/>
                    <a:pt x="6755" y="297"/>
                    <a:pt x="7136" y="368"/>
                  </a:cubicBezTo>
                  <a:cubicBezTo>
                    <a:pt x="7849" y="500"/>
                    <a:pt x="8519" y="789"/>
                    <a:pt x="9090" y="1242"/>
                  </a:cubicBezTo>
                  <a:cubicBezTo>
                    <a:pt x="9771" y="1780"/>
                    <a:pt x="10310" y="2889"/>
                    <a:pt x="11236" y="3003"/>
                  </a:cubicBezTo>
                  <a:cubicBezTo>
                    <a:pt x="11843" y="3082"/>
                    <a:pt x="13137" y="4686"/>
                    <a:pt x="12449" y="4686"/>
                  </a:cubicBezTo>
                  <a:cubicBezTo>
                    <a:pt x="12428" y="4686"/>
                    <a:pt x="12403" y="4686"/>
                    <a:pt x="12378" y="4683"/>
                  </a:cubicBezTo>
                  <a:cubicBezTo>
                    <a:pt x="10777" y="4479"/>
                    <a:pt x="10120" y="3574"/>
                    <a:pt x="9033" y="2557"/>
                  </a:cubicBezTo>
                  <a:cubicBezTo>
                    <a:pt x="8787" y="2329"/>
                    <a:pt x="8501" y="2168"/>
                    <a:pt x="8191" y="2061"/>
                  </a:cubicBezTo>
                  <a:lnTo>
                    <a:pt x="8191" y="2061"/>
                  </a:lnTo>
                  <a:cubicBezTo>
                    <a:pt x="8366" y="2204"/>
                    <a:pt x="8534" y="2372"/>
                    <a:pt x="8698" y="2571"/>
                  </a:cubicBezTo>
                  <a:cubicBezTo>
                    <a:pt x="9742" y="3855"/>
                    <a:pt x="10719" y="4903"/>
                    <a:pt x="12481" y="4903"/>
                  </a:cubicBezTo>
                  <a:cubicBezTo>
                    <a:pt x="12528" y="4903"/>
                    <a:pt x="12574" y="4903"/>
                    <a:pt x="12620" y="4900"/>
                  </a:cubicBezTo>
                  <a:cubicBezTo>
                    <a:pt x="14603" y="4843"/>
                    <a:pt x="15879" y="3509"/>
                    <a:pt x="17384" y="2415"/>
                  </a:cubicBezTo>
                  <a:cubicBezTo>
                    <a:pt x="17687" y="2193"/>
                    <a:pt x="17983" y="2001"/>
                    <a:pt x="18268" y="1862"/>
                  </a:cubicBezTo>
                  <a:lnTo>
                    <a:pt x="18268" y="1862"/>
                  </a:lnTo>
                  <a:cubicBezTo>
                    <a:pt x="18140" y="1880"/>
                    <a:pt x="17997" y="1923"/>
                    <a:pt x="17826" y="2001"/>
                  </a:cubicBezTo>
                  <a:cubicBezTo>
                    <a:pt x="17259" y="2261"/>
                    <a:pt x="16703" y="2860"/>
                    <a:pt x="16157" y="3188"/>
                  </a:cubicBezTo>
                  <a:cubicBezTo>
                    <a:pt x="15630" y="3502"/>
                    <a:pt x="15081" y="3763"/>
                    <a:pt x="14521" y="4008"/>
                  </a:cubicBezTo>
                  <a:cubicBezTo>
                    <a:pt x="14381" y="4069"/>
                    <a:pt x="14125" y="4158"/>
                    <a:pt x="13914" y="4158"/>
                  </a:cubicBezTo>
                  <a:cubicBezTo>
                    <a:pt x="13740" y="4158"/>
                    <a:pt x="13593" y="4097"/>
                    <a:pt x="13565" y="3908"/>
                  </a:cubicBezTo>
                  <a:cubicBezTo>
                    <a:pt x="13501" y="3506"/>
                    <a:pt x="14389" y="3103"/>
                    <a:pt x="14663" y="2985"/>
                  </a:cubicBezTo>
                  <a:cubicBezTo>
                    <a:pt x="16246" y="2293"/>
                    <a:pt x="17441" y="703"/>
                    <a:pt x="19241" y="493"/>
                  </a:cubicBezTo>
                  <a:cubicBezTo>
                    <a:pt x="19366" y="478"/>
                    <a:pt x="19495" y="468"/>
                    <a:pt x="19623" y="468"/>
                  </a:cubicBezTo>
                  <a:cubicBezTo>
                    <a:pt x="20097" y="468"/>
                    <a:pt x="20582" y="585"/>
                    <a:pt x="20936" y="921"/>
                  </a:cubicBezTo>
                  <a:cubicBezTo>
                    <a:pt x="21221" y="1195"/>
                    <a:pt x="21278" y="1566"/>
                    <a:pt x="21535" y="1859"/>
                  </a:cubicBezTo>
                  <a:cubicBezTo>
                    <a:pt x="21848" y="2211"/>
                    <a:pt x="22233" y="2346"/>
                    <a:pt x="22672" y="2504"/>
                  </a:cubicBezTo>
                  <a:cubicBezTo>
                    <a:pt x="23003" y="2621"/>
                    <a:pt x="22255" y="3313"/>
                    <a:pt x="21563" y="3620"/>
                  </a:cubicBezTo>
                  <a:cubicBezTo>
                    <a:pt x="21749" y="3773"/>
                    <a:pt x="21945" y="3919"/>
                    <a:pt x="22159" y="4055"/>
                  </a:cubicBezTo>
                  <a:cubicBezTo>
                    <a:pt x="23121" y="4661"/>
                    <a:pt x="24266" y="4986"/>
                    <a:pt x="25407" y="4999"/>
                  </a:cubicBezTo>
                  <a:cubicBezTo>
                    <a:pt x="24968" y="4464"/>
                    <a:pt x="24783" y="3694"/>
                    <a:pt x="25393" y="3541"/>
                  </a:cubicBezTo>
                  <a:cubicBezTo>
                    <a:pt x="26395" y="3288"/>
                    <a:pt x="27272" y="2835"/>
                    <a:pt x="28034" y="2137"/>
                  </a:cubicBezTo>
                  <a:cubicBezTo>
                    <a:pt x="28666" y="1555"/>
                    <a:pt x="29183" y="960"/>
                    <a:pt x="30024" y="689"/>
                  </a:cubicBezTo>
                  <a:cubicBezTo>
                    <a:pt x="30085" y="671"/>
                    <a:pt x="30146" y="664"/>
                    <a:pt x="30206" y="664"/>
                  </a:cubicBezTo>
                  <a:cubicBezTo>
                    <a:pt x="30723" y="664"/>
                    <a:pt x="31291" y="1302"/>
                    <a:pt x="31433" y="1865"/>
                  </a:cubicBezTo>
                  <a:cubicBezTo>
                    <a:pt x="31647" y="1812"/>
                    <a:pt x="31864" y="1787"/>
                    <a:pt x="32082" y="1787"/>
                  </a:cubicBezTo>
                  <a:lnTo>
                    <a:pt x="32193" y="1787"/>
                  </a:lnTo>
                  <a:cubicBezTo>
                    <a:pt x="32175" y="1762"/>
                    <a:pt x="32160" y="1737"/>
                    <a:pt x="32142" y="1712"/>
                  </a:cubicBezTo>
                  <a:cubicBezTo>
                    <a:pt x="32071" y="1591"/>
                    <a:pt x="31697" y="725"/>
                    <a:pt x="32078" y="725"/>
                  </a:cubicBezTo>
                  <a:cubicBezTo>
                    <a:pt x="32093" y="725"/>
                    <a:pt x="32111" y="725"/>
                    <a:pt x="32125" y="728"/>
                  </a:cubicBezTo>
                  <a:cubicBezTo>
                    <a:pt x="32545" y="792"/>
                    <a:pt x="32963" y="824"/>
                    <a:pt x="33380" y="824"/>
                  </a:cubicBezTo>
                  <a:cubicBezTo>
                    <a:pt x="33559" y="824"/>
                    <a:pt x="33740" y="817"/>
                    <a:pt x="33918" y="806"/>
                  </a:cubicBezTo>
                  <a:lnTo>
                    <a:pt x="33947" y="806"/>
                  </a:lnTo>
                  <a:cubicBezTo>
                    <a:pt x="33195" y="457"/>
                    <a:pt x="32356" y="271"/>
                    <a:pt x="31522" y="271"/>
                  </a:cubicBezTo>
                  <a:cubicBezTo>
                    <a:pt x="30919" y="271"/>
                    <a:pt x="30320" y="368"/>
                    <a:pt x="29754" y="575"/>
                  </a:cubicBezTo>
                  <a:cubicBezTo>
                    <a:pt x="27928" y="1242"/>
                    <a:pt x="27186" y="3406"/>
                    <a:pt x="25090" y="3491"/>
                  </a:cubicBezTo>
                  <a:cubicBezTo>
                    <a:pt x="25044" y="3495"/>
                    <a:pt x="24996" y="3495"/>
                    <a:pt x="24950" y="3495"/>
                  </a:cubicBezTo>
                  <a:cubicBezTo>
                    <a:pt x="22857" y="3495"/>
                    <a:pt x="22544" y="1462"/>
                    <a:pt x="20967" y="542"/>
                  </a:cubicBezTo>
                  <a:cubicBezTo>
                    <a:pt x="20340" y="175"/>
                    <a:pt x="19641" y="11"/>
                    <a:pt x="18938" y="11"/>
                  </a:cubicBezTo>
                  <a:cubicBezTo>
                    <a:pt x="18072" y="11"/>
                    <a:pt x="17202" y="257"/>
                    <a:pt x="16446" y="671"/>
                  </a:cubicBezTo>
                  <a:cubicBezTo>
                    <a:pt x="15515" y="1177"/>
                    <a:pt x="14781" y="1966"/>
                    <a:pt x="13918" y="2568"/>
                  </a:cubicBezTo>
                  <a:cubicBezTo>
                    <a:pt x="13369" y="2950"/>
                    <a:pt x="12941" y="3224"/>
                    <a:pt x="12352" y="3224"/>
                  </a:cubicBezTo>
                  <a:cubicBezTo>
                    <a:pt x="12210" y="3224"/>
                    <a:pt x="12057" y="3210"/>
                    <a:pt x="11889" y="3174"/>
                  </a:cubicBezTo>
                  <a:cubicBezTo>
                    <a:pt x="11090" y="3003"/>
                    <a:pt x="11012" y="2667"/>
                    <a:pt x="10534" y="2061"/>
                  </a:cubicBezTo>
                  <a:cubicBezTo>
                    <a:pt x="9365" y="589"/>
                    <a:pt x="7899" y="1"/>
                    <a:pt x="6376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33"/>
            <p:cNvSpPr/>
            <p:nvPr/>
          </p:nvSpPr>
          <p:spPr>
            <a:xfrm>
              <a:off x="1432150" y="3542325"/>
              <a:ext cx="167450" cy="57425"/>
            </a:xfrm>
            <a:custGeom>
              <a:rect b="b" l="l" r="r" t="t"/>
              <a:pathLst>
                <a:path extrusionOk="0" h="2297" w="6698">
                  <a:moveTo>
                    <a:pt x="1570" y="1"/>
                  </a:moveTo>
                  <a:lnTo>
                    <a:pt x="1570" y="1"/>
                  </a:lnTo>
                  <a:cubicBezTo>
                    <a:pt x="1278" y="108"/>
                    <a:pt x="989" y="228"/>
                    <a:pt x="707" y="361"/>
                  </a:cubicBezTo>
                  <a:cubicBezTo>
                    <a:pt x="682" y="368"/>
                    <a:pt x="657" y="378"/>
                    <a:pt x="636" y="393"/>
                  </a:cubicBezTo>
                  <a:cubicBezTo>
                    <a:pt x="482" y="468"/>
                    <a:pt x="329" y="542"/>
                    <a:pt x="176" y="625"/>
                  </a:cubicBezTo>
                  <a:cubicBezTo>
                    <a:pt x="54" y="689"/>
                    <a:pt x="1" y="789"/>
                    <a:pt x="4" y="906"/>
                  </a:cubicBezTo>
                  <a:cubicBezTo>
                    <a:pt x="500" y="564"/>
                    <a:pt x="1028" y="257"/>
                    <a:pt x="1570" y="1"/>
                  </a:cubicBezTo>
                  <a:close/>
                  <a:moveTo>
                    <a:pt x="5093" y="685"/>
                  </a:moveTo>
                  <a:cubicBezTo>
                    <a:pt x="3862" y="685"/>
                    <a:pt x="2557" y="1480"/>
                    <a:pt x="1481" y="2293"/>
                  </a:cubicBezTo>
                  <a:cubicBezTo>
                    <a:pt x="1505" y="2297"/>
                    <a:pt x="1530" y="2297"/>
                    <a:pt x="1556" y="2297"/>
                  </a:cubicBezTo>
                  <a:cubicBezTo>
                    <a:pt x="1588" y="2297"/>
                    <a:pt x="1616" y="2293"/>
                    <a:pt x="1645" y="2286"/>
                  </a:cubicBezTo>
                  <a:cubicBezTo>
                    <a:pt x="1984" y="2204"/>
                    <a:pt x="2009" y="2186"/>
                    <a:pt x="2254" y="1983"/>
                  </a:cubicBezTo>
                  <a:cubicBezTo>
                    <a:pt x="3232" y="1530"/>
                    <a:pt x="4497" y="1092"/>
                    <a:pt x="5631" y="1092"/>
                  </a:cubicBezTo>
                  <a:cubicBezTo>
                    <a:pt x="6006" y="1092"/>
                    <a:pt x="6365" y="1138"/>
                    <a:pt x="6697" y="1248"/>
                  </a:cubicBezTo>
                  <a:cubicBezTo>
                    <a:pt x="6199" y="849"/>
                    <a:pt x="5653" y="685"/>
                    <a:pt x="5093" y="685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33"/>
            <p:cNvSpPr/>
            <p:nvPr/>
          </p:nvSpPr>
          <p:spPr>
            <a:xfrm>
              <a:off x="1432250" y="3528600"/>
              <a:ext cx="291000" cy="110575"/>
            </a:xfrm>
            <a:custGeom>
              <a:rect b="b" l="l" r="r" t="t"/>
              <a:pathLst>
                <a:path extrusionOk="0" h="4423" w="11640">
                  <a:moveTo>
                    <a:pt x="4479" y="0"/>
                  </a:moveTo>
                  <a:cubicBezTo>
                    <a:pt x="3491" y="0"/>
                    <a:pt x="2500" y="211"/>
                    <a:pt x="1566" y="550"/>
                  </a:cubicBezTo>
                  <a:cubicBezTo>
                    <a:pt x="1024" y="806"/>
                    <a:pt x="496" y="1113"/>
                    <a:pt x="0" y="1455"/>
                  </a:cubicBezTo>
                  <a:cubicBezTo>
                    <a:pt x="4" y="1947"/>
                    <a:pt x="938" y="2767"/>
                    <a:pt x="1477" y="2842"/>
                  </a:cubicBezTo>
                  <a:cubicBezTo>
                    <a:pt x="2553" y="2029"/>
                    <a:pt x="3858" y="1234"/>
                    <a:pt x="5089" y="1234"/>
                  </a:cubicBezTo>
                  <a:cubicBezTo>
                    <a:pt x="5649" y="1234"/>
                    <a:pt x="6195" y="1398"/>
                    <a:pt x="6693" y="1797"/>
                  </a:cubicBezTo>
                  <a:cubicBezTo>
                    <a:pt x="7003" y="1904"/>
                    <a:pt x="7289" y="2065"/>
                    <a:pt x="7535" y="2293"/>
                  </a:cubicBezTo>
                  <a:cubicBezTo>
                    <a:pt x="8622" y="3310"/>
                    <a:pt x="9279" y="4215"/>
                    <a:pt x="10880" y="4419"/>
                  </a:cubicBezTo>
                  <a:cubicBezTo>
                    <a:pt x="10905" y="4422"/>
                    <a:pt x="10930" y="4422"/>
                    <a:pt x="10951" y="4422"/>
                  </a:cubicBezTo>
                  <a:cubicBezTo>
                    <a:pt x="11639" y="4422"/>
                    <a:pt x="10345" y="2818"/>
                    <a:pt x="9738" y="2739"/>
                  </a:cubicBezTo>
                  <a:cubicBezTo>
                    <a:pt x="8812" y="2625"/>
                    <a:pt x="8273" y="1516"/>
                    <a:pt x="7592" y="978"/>
                  </a:cubicBezTo>
                  <a:cubicBezTo>
                    <a:pt x="7021" y="525"/>
                    <a:pt x="6351" y="236"/>
                    <a:pt x="5638" y="104"/>
                  </a:cubicBezTo>
                  <a:cubicBezTo>
                    <a:pt x="5257" y="33"/>
                    <a:pt x="4868" y="0"/>
                    <a:pt x="4479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33"/>
            <p:cNvSpPr/>
            <p:nvPr/>
          </p:nvSpPr>
          <p:spPr>
            <a:xfrm>
              <a:off x="1851500" y="3562750"/>
              <a:ext cx="82400" cy="53425"/>
            </a:xfrm>
            <a:custGeom>
              <a:rect b="b" l="l" r="r" t="t"/>
              <a:pathLst>
                <a:path extrusionOk="0" h="2137" w="3296">
                  <a:moveTo>
                    <a:pt x="881" y="0"/>
                  </a:moveTo>
                  <a:cubicBezTo>
                    <a:pt x="596" y="0"/>
                    <a:pt x="300" y="86"/>
                    <a:pt x="0" y="232"/>
                  </a:cubicBezTo>
                  <a:cubicBezTo>
                    <a:pt x="36" y="229"/>
                    <a:pt x="68" y="224"/>
                    <a:pt x="104" y="224"/>
                  </a:cubicBezTo>
                  <a:cubicBezTo>
                    <a:pt x="667" y="224"/>
                    <a:pt x="817" y="852"/>
                    <a:pt x="1259" y="1369"/>
                  </a:cubicBezTo>
                  <a:cubicBezTo>
                    <a:pt x="1594" y="1758"/>
                    <a:pt x="2097" y="1940"/>
                    <a:pt x="2564" y="2107"/>
                  </a:cubicBezTo>
                  <a:cubicBezTo>
                    <a:pt x="2614" y="2125"/>
                    <a:pt x="2671" y="2136"/>
                    <a:pt x="2735" y="2136"/>
                  </a:cubicBezTo>
                  <a:cubicBezTo>
                    <a:pt x="2899" y="2136"/>
                    <a:pt x="3096" y="2079"/>
                    <a:pt x="3295" y="1990"/>
                  </a:cubicBezTo>
                  <a:cubicBezTo>
                    <a:pt x="2920" y="1669"/>
                    <a:pt x="2599" y="1302"/>
                    <a:pt x="2293" y="881"/>
                  </a:cubicBezTo>
                  <a:cubicBezTo>
                    <a:pt x="1833" y="250"/>
                    <a:pt x="1366" y="0"/>
                    <a:pt x="881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33"/>
            <p:cNvSpPr/>
            <p:nvPr/>
          </p:nvSpPr>
          <p:spPr>
            <a:xfrm>
              <a:off x="1732300" y="3533675"/>
              <a:ext cx="237600" cy="92300"/>
            </a:xfrm>
            <a:custGeom>
              <a:rect b="b" l="l" r="r" t="t"/>
              <a:pathLst>
                <a:path extrusionOk="0" h="3692" w="9504">
                  <a:moveTo>
                    <a:pt x="6123" y="1"/>
                  </a:moveTo>
                  <a:cubicBezTo>
                    <a:pt x="5995" y="1"/>
                    <a:pt x="5866" y="11"/>
                    <a:pt x="5741" y="26"/>
                  </a:cubicBezTo>
                  <a:cubicBezTo>
                    <a:pt x="3941" y="236"/>
                    <a:pt x="2746" y="1826"/>
                    <a:pt x="1163" y="2518"/>
                  </a:cubicBezTo>
                  <a:cubicBezTo>
                    <a:pt x="889" y="2636"/>
                    <a:pt x="1" y="3039"/>
                    <a:pt x="65" y="3441"/>
                  </a:cubicBezTo>
                  <a:cubicBezTo>
                    <a:pt x="93" y="3630"/>
                    <a:pt x="240" y="3691"/>
                    <a:pt x="414" y="3691"/>
                  </a:cubicBezTo>
                  <a:cubicBezTo>
                    <a:pt x="625" y="3691"/>
                    <a:pt x="881" y="3602"/>
                    <a:pt x="1021" y="3541"/>
                  </a:cubicBezTo>
                  <a:cubicBezTo>
                    <a:pt x="1581" y="3296"/>
                    <a:pt x="2130" y="3035"/>
                    <a:pt x="2657" y="2721"/>
                  </a:cubicBezTo>
                  <a:cubicBezTo>
                    <a:pt x="3203" y="2393"/>
                    <a:pt x="3759" y="1794"/>
                    <a:pt x="4326" y="1534"/>
                  </a:cubicBezTo>
                  <a:cubicBezTo>
                    <a:pt x="4497" y="1456"/>
                    <a:pt x="4640" y="1413"/>
                    <a:pt x="4768" y="1395"/>
                  </a:cubicBezTo>
                  <a:cubicBezTo>
                    <a:pt x="5068" y="1249"/>
                    <a:pt x="5364" y="1163"/>
                    <a:pt x="5649" y="1163"/>
                  </a:cubicBezTo>
                  <a:cubicBezTo>
                    <a:pt x="6134" y="1163"/>
                    <a:pt x="6601" y="1413"/>
                    <a:pt x="7061" y="2044"/>
                  </a:cubicBezTo>
                  <a:cubicBezTo>
                    <a:pt x="7367" y="2465"/>
                    <a:pt x="7688" y="2832"/>
                    <a:pt x="8063" y="3153"/>
                  </a:cubicBezTo>
                  <a:cubicBezTo>
                    <a:pt x="8755" y="2846"/>
                    <a:pt x="9503" y="2154"/>
                    <a:pt x="9172" y="2037"/>
                  </a:cubicBezTo>
                  <a:cubicBezTo>
                    <a:pt x="8733" y="1879"/>
                    <a:pt x="8348" y="1744"/>
                    <a:pt x="8035" y="1392"/>
                  </a:cubicBezTo>
                  <a:cubicBezTo>
                    <a:pt x="7778" y="1099"/>
                    <a:pt x="7721" y="728"/>
                    <a:pt x="7436" y="454"/>
                  </a:cubicBezTo>
                  <a:cubicBezTo>
                    <a:pt x="7082" y="118"/>
                    <a:pt x="6597" y="1"/>
                    <a:pt x="6123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33"/>
            <p:cNvSpPr/>
            <p:nvPr/>
          </p:nvSpPr>
          <p:spPr>
            <a:xfrm>
              <a:off x="2029975" y="3568625"/>
              <a:ext cx="152875" cy="91650"/>
            </a:xfrm>
            <a:custGeom>
              <a:rect b="b" l="l" r="r" t="t"/>
              <a:pathLst>
                <a:path extrusionOk="0" h="3666" w="6115">
                  <a:moveTo>
                    <a:pt x="6026" y="0"/>
                  </a:moveTo>
                  <a:lnTo>
                    <a:pt x="6026" y="0"/>
                  </a:lnTo>
                  <a:cubicBezTo>
                    <a:pt x="5730" y="79"/>
                    <a:pt x="5441" y="203"/>
                    <a:pt x="5185" y="374"/>
                  </a:cubicBezTo>
                  <a:cubicBezTo>
                    <a:pt x="4329" y="942"/>
                    <a:pt x="3812" y="1880"/>
                    <a:pt x="2920" y="2415"/>
                  </a:cubicBezTo>
                  <a:cubicBezTo>
                    <a:pt x="2346" y="2757"/>
                    <a:pt x="1701" y="2956"/>
                    <a:pt x="1049" y="3060"/>
                  </a:cubicBezTo>
                  <a:cubicBezTo>
                    <a:pt x="731" y="3110"/>
                    <a:pt x="410" y="3134"/>
                    <a:pt x="89" y="3134"/>
                  </a:cubicBezTo>
                  <a:lnTo>
                    <a:pt x="0" y="3134"/>
                  </a:lnTo>
                  <a:cubicBezTo>
                    <a:pt x="249" y="3438"/>
                    <a:pt x="581" y="3666"/>
                    <a:pt x="895" y="3666"/>
                  </a:cubicBezTo>
                  <a:cubicBezTo>
                    <a:pt x="945" y="3666"/>
                    <a:pt x="995" y="3659"/>
                    <a:pt x="1041" y="3648"/>
                  </a:cubicBezTo>
                  <a:cubicBezTo>
                    <a:pt x="1954" y="3417"/>
                    <a:pt x="2835" y="3027"/>
                    <a:pt x="3583" y="2454"/>
                  </a:cubicBezTo>
                  <a:cubicBezTo>
                    <a:pt x="4283" y="1919"/>
                    <a:pt x="4814" y="1074"/>
                    <a:pt x="5677" y="795"/>
                  </a:cubicBezTo>
                  <a:cubicBezTo>
                    <a:pt x="6037" y="678"/>
                    <a:pt x="6115" y="357"/>
                    <a:pt x="6026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33"/>
            <p:cNvSpPr/>
            <p:nvPr/>
          </p:nvSpPr>
          <p:spPr>
            <a:xfrm>
              <a:off x="2014350" y="3538575"/>
              <a:ext cx="166275" cy="108425"/>
            </a:xfrm>
            <a:custGeom>
              <a:rect b="b" l="l" r="r" t="t"/>
              <a:pathLst>
                <a:path extrusionOk="0" h="4337" w="6651">
                  <a:moveTo>
                    <a:pt x="5424" y="1"/>
                  </a:moveTo>
                  <a:cubicBezTo>
                    <a:pt x="5364" y="1"/>
                    <a:pt x="5303" y="8"/>
                    <a:pt x="5242" y="26"/>
                  </a:cubicBezTo>
                  <a:cubicBezTo>
                    <a:pt x="4401" y="297"/>
                    <a:pt x="3884" y="892"/>
                    <a:pt x="3252" y="1474"/>
                  </a:cubicBezTo>
                  <a:cubicBezTo>
                    <a:pt x="2490" y="2172"/>
                    <a:pt x="1613" y="2625"/>
                    <a:pt x="611" y="2878"/>
                  </a:cubicBezTo>
                  <a:cubicBezTo>
                    <a:pt x="1" y="3031"/>
                    <a:pt x="186" y="3801"/>
                    <a:pt x="625" y="4336"/>
                  </a:cubicBezTo>
                  <a:lnTo>
                    <a:pt x="714" y="4336"/>
                  </a:lnTo>
                  <a:cubicBezTo>
                    <a:pt x="1035" y="4336"/>
                    <a:pt x="1356" y="4312"/>
                    <a:pt x="1674" y="4262"/>
                  </a:cubicBezTo>
                  <a:cubicBezTo>
                    <a:pt x="2326" y="4158"/>
                    <a:pt x="2971" y="3959"/>
                    <a:pt x="3545" y="3617"/>
                  </a:cubicBezTo>
                  <a:cubicBezTo>
                    <a:pt x="4437" y="3082"/>
                    <a:pt x="4954" y="2144"/>
                    <a:pt x="5810" y="1576"/>
                  </a:cubicBezTo>
                  <a:cubicBezTo>
                    <a:pt x="6066" y="1405"/>
                    <a:pt x="6355" y="1281"/>
                    <a:pt x="6651" y="1202"/>
                  </a:cubicBezTo>
                  <a:cubicBezTo>
                    <a:pt x="6509" y="639"/>
                    <a:pt x="5941" y="1"/>
                    <a:pt x="5424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33"/>
            <p:cNvSpPr/>
            <p:nvPr/>
          </p:nvSpPr>
          <p:spPr>
            <a:xfrm>
              <a:off x="2199600" y="3542125"/>
              <a:ext cx="59475" cy="48000"/>
            </a:xfrm>
            <a:custGeom>
              <a:rect b="b" l="l" r="r" t="t"/>
              <a:pathLst>
                <a:path extrusionOk="0" h="1920" w="2379">
                  <a:moveTo>
                    <a:pt x="1755" y="1"/>
                  </a:moveTo>
                  <a:cubicBezTo>
                    <a:pt x="1897" y="65"/>
                    <a:pt x="2033" y="137"/>
                    <a:pt x="2168" y="212"/>
                  </a:cubicBezTo>
                  <a:cubicBezTo>
                    <a:pt x="2239" y="251"/>
                    <a:pt x="2308" y="294"/>
                    <a:pt x="2379" y="336"/>
                  </a:cubicBezTo>
                  <a:cubicBezTo>
                    <a:pt x="2193" y="147"/>
                    <a:pt x="1979" y="1"/>
                    <a:pt x="1759" y="1"/>
                  </a:cubicBezTo>
                  <a:close/>
                  <a:moveTo>
                    <a:pt x="1" y="982"/>
                  </a:moveTo>
                  <a:cubicBezTo>
                    <a:pt x="243" y="1367"/>
                    <a:pt x="589" y="1770"/>
                    <a:pt x="1052" y="1838"/>
                  </a:cubicBezTo>
                  <a:cubicBezTo>
                    <a:pt x="1306" y="1877"/>
                    <a:pt x="1559" y="1905"/>
                    <a:pt x="1816" y="1920"/>
                  </a:cubicBezTo>
                  <a:cubicBezTo>
                    <a:pt x="1640" y="1745"/>
                    <a:pt x="1466" y="1567"/>
                    <a:pt x="1252" y="1413"/>
                  </a:cubicBezTo>
                  <a:cubicBezTo>
                    <a:pt x="878" y="1139"/>
                    <a:pt x="442" y="1003"/>
                    <a:pt x="1" y="982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33"/>
            <p:cNvSpPr/>
            <p:nvPr/>
          </p:nvSpPr>
          <p:spPr>
            <a:xfrm>
              <a:off x="2187225" y="3540100"/>
              <a:ext cx="94850" cy="50400"/>
            </a:xfrm>
            <a:custGeom>
              <a:rect b="b" l="l" r="r" t="t"/>
              <a:pathLst>
                <a:path extrusionOk="0" h="2016" w="3794">
                  <a:moveTo>
                    <a:pt x="381" y="1"/>
                  </a:moveTo>
                  <a:cubicBezTo>
                    <a:pt x="0" y="1"/>
                    <a:pt x="374" y="867"/>
                    <a:pt x="445" y="988"/>
                  </a:cubicBezTo>
                  <a:cubicBezTo>
                    <a:pt x="463" y="1013"/>
                    <a:pt x="478" y="1038"/>
                    <a:pt x="496" y="1063"/>
                  </a:cubicBezTo>
                  <a:cubicBezTo>
                    <a:pt x="937" y="1084"/>
                    <a:pt x="1373" y="1220"/>
                    <a:pt x="1747" y="1494"/>
                  </a:cubicBezTo>
                  <a:cubicBezTo>
                    <a:pt x="1961" y="1648"/>
                    <a:pt x="2135" y="1826"/>
                    <a:pt x="2311" y="2001"/>
                  </a:cubicBezTo>
                  <a:cubicBezTo>
                    <a:pt x="2474" y="2012"/>
                    <a:pt x="2639" y="2015"/>
                    <a:pt x="2803" y="2015"/>
                  </a:cubicBezTo>
                  <a:cubicBezTo>
                    <a:pt x="2981" y="2015"/>
                    <a:pt x="3159" y="2012"/>
                    <a:pt x="3341" y="1997"/>
                  </a:cubicBezTo>
                  <a:cubicBezTo>
                    <a:pt x="3794" y="1969"/>
                    <a:pt x="3434" y="1202"/>
                    <a:pt x="3323" y="1017"/>
                  </a:cubicBezTo>
                  <a:cubicBezTo>
                    <a:pt x="3223" y="852"/>
                    <a:pt x="3063" y="613"/>
                    <a:pt x="2874" y="417"/>
                  </a:cubicBezTo>
                  <a:cubicBezTo>
                    <a:pt x="2803" y="375"/>
                    <a:pt x="2734" y="332"/>
                    <a:pt x="2663" y="293"/>
                  </a:cubicBezTo>
                  <a:cubicBezTo>
                    <a:pt x="2528" y="218"/>
                    <a:pt x="2392" y="146"/>
                    <a:pt x="2250" y="82"/>
                  </a:cubicBezTo>
                  <a:lnTo>
                    <a:pt x="2221" y="82"/>
                  </a:lnTo>
                  <a:cubicBezTo>
                    <a:pt x="2043" y="93"/>
                    <a:pt x="1862" y="100"/>
                    <a:pt x="1683" y="100"/>
                  </a:cubicBezTo>
                  <a:cubicBezTo>
                    <a:pt x="1266" y="100"/>
                    <a:pt x="848" y="68"/>
                    <a:pt x="428" y="4"/>
                  </a:cubicBezTo>
                  <a:cubicBezTo>
                    <a:pt x="414" y="1"/>
                    <a:pt x="396" y="1"/>
                    <a:pt x="381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6" name="Google Shape;1046;p33"/>
          <p:cNvSpPr txBox="1"/>
          <p:nvPr>
            <p:ph idx="4294967295" type="title"/>
          </p:nvPr>
        </p:nvSpPr>
        <p:spPr>
          <a:xfrm>
            <a:off x="2756400" y="17225"/>
            <a:ext cx="4037400" cy="51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2E586A"/>
                </a:solidFill>
              </a:rPr>
              <a:t>Why Classroom LMS?</a:t>
            </a:r>
            <a:endParaRPr sz="3400">
              <a:solidFill>
                <a:srgbClr val="2E586A"/>
              </a:solidFill>
            </a:endParaRPr>
          </a:p>
        </p:txBody>
      </p:sp>
      <p:grpSp>
        <p:nvGrpSpPr>
          <p:cNvPr id="1047" name="Google Shape;1047;p33"/>
          <p:cNvGrpSpPr/>
          <p:nvPr/>
        </p:nvGrpSpPr>
        <p:grpSpPr>
          <a:xfrm flipH="1" rot="115">
            <a:off x="3509533" y="590099"/>
            <a:ext cx="2383432" cy="176043"/>
            <a:chOff x="4345425" y="2175475"/>
            <a:chExt cx="800750" cy="176025"/>
          </a:xfrm>
        </p:grpSpPr>
        <p:sp>
          <p:nvSpPr>
            <p:cNvPr id="1048" name="Google Shape;1048;p33"/>
            <p:cNvSpPr/>
            <p:nvPr/>
          </p:nvSpPr>
          <p:spPr>
            <a:xfrm>
              <a:off x="4351850" y="2175475"/>
              <a:ext cx="763000" cy="156275"/>
            </a:xfrm>
            <a:custGeom>
              <a:rect b="b" l="l" r="r" t="t"/>
              <a:pathLst>
                <a:path extrusionOk="0" h="6251" w="3052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1049" name="Google Shape;1049;p33"/>
            <p:cNvSpPr/>
            <p:nvPr/>
          </p:nvSpPr>
          <p:spPr>
            <a:xfrm>
              <a:off x="4345425" y="2195925"/>
              <a:ext cx="800750" cy="155575"/>
            </a:xfrm>
            <a:custGeom>
              <a:rect b="b" l="l" r="r" t="t"/>
              <a:pathLst>
                <a:path extrusionOk="0" h="6223" w="3203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</p:grpSp>
      <p:grpSp>
        <p:nvGrpSpPr>
          <p:cNvPr id="1050" name="Google Shape;1050;p33"/>
          <p:cNvGrpSpPr/>
          <p:nvPr/>
        </p:nvGrpSpPr>
        <p:grpSpPr>
          <a:xfrm rot="1386640">
            <a:off x="7268206" y="-56435"/>
            <a:ext cx="806665" cy="421749"/>
            <a:chOff x="1822875" y="1377000"/>
            <a:chExt cx="548075" cy="286550"/>
          </a:xfrm>
        </p:grpSpPr>
        <p:sp>
          <p:nvSpPr>
            <p:cNvPr id="1051" name="Google Shape;1051;p33"/>
            <p:cNvSpPr/>
            <p:nvPr/>
          </p:nvSpPr>
          <p:spPr>
            <a:xfrm>
              <a:off x="1822875" y="1402500"/>
              <a:ext cx="163425" cy="251950"/>
            </a:xfrm>
            <a:custGeom>
              <a:rect b="b" l="l" r="r" t="t"/>
              <a:pathLst>
                <a:path extrusionOk="0" h="10078" w="6537">
                  <a:moveTo>
                    <a:pt x="849" y="1"/>
                  </a:moveTo>
                  <a:cubicBezTo>
                    <a:pt x="528" y="1"/>
                    <a:pt x="193" y="83"/>
                    <a:pt x="100" y="361"/>
                  </a:cubicBezTo>
                  <a:cubicBezTo>
                    <a:pt x="86" y="404"/>
                    <a:pt x="72" y="443"/>
                    <a:pt x="58" y="486"/>
                  </a:cubicBezTo>
                  <a:cubicBezTo>
                    <a:pt x="0" y="657"/>
                    <a:pt x="189" y="853"/>
                    <a:pt x="300" y="945"/>
                  </a:cubicBezTo>
                  <a:lnTo>
                    <a:pt x="300" y="949"/>
                  </a:lnTo>
                  <a:cubicBezTo>
                    <a:pt x="553" y="628"/>
                    <a:pt x="1445" y="589"/>
                    <a:pt x="1784" y="585"/>
                  </a:cubicBezTo>
                  <a:lnTo>
                    <a:pt x="1819" y="585"/>
                  </a:lnTo>
                  <a:cubicBezTo>
                    <a:pt x="2019" y="585"/>
                    <a:pt x="2215" y="593"/>
                    <a:pt x="2408" y="611"/>
                  </a:cubicBezTo>
                  <a:cubicBezTo>
                    <a:pt x="2247" y="322"/>
                    <a:pt x="1705" y="165"/>
                    <a:pt x="1466" y="97"/>
                  </a:cubicBezTo>
                  <a:cubicBezTo>
                    <a:pt x="1423" y="86"/>
                    <a:pt x="1381" y="76"/>
                    <a:pt x="1338" y="61"/>
                  </a:cubicBezTo>
                  <a:cubicBezTo>
                    <a:pt x="1213" y="29"/>
                    <a:pt x="1035" y="1"/>
                    <a:pt x="849" y="1"/>
                  </a:cubicBezTo>
                  <a:close/>
                  <a:moveTo>
                    <a:pt x="1160" y="1456"/>
                  </a:moveTo>
                  <a:cubicBezTo>
                    <a:pt x="1310" y="1538"/>
                    <a:pt x="1455" y="1612"/>
                    <a:pt x="1562" y="1684"/>
                  </a:cubicBezTo>
                  <a:cubicBezTo>
                    <a:pt x="2358" y="2190"/>
                    <a:pt x="3556" y="2668"/>
                    <a:pt x="4187" y="3360"/>
                  </a:cubicBezTo>
                  <a:cubicBezTo>
                    <a:pt x="4804" y="4037"/>
                    <a:pt x="4308" y="4405"/>
                    <a:pt x="3862" y="4989"/>
                  </a:cubicBezTo>
                  <a:cubicBezTo>
                    <a:pt x="3517" y="5446"/>
                    <a:pt x="3171" y="5899"/>
                    <a:pt x="2824" y="6351"/>
                  </a:cubicBezTo>
                  <a:cubicBezTo>
                    <a:pt x="2133" y="7260"/>
                    <a:pt x="1441" y="8170"/>
                    <a:pt x="749" y="9075"/>
                  </a:cubicBezTo>
                  <a:cubicBezTo>
                    <a:pt x="375" y="9571"/>
                    <a:pt x="1423" y="10078"/>
                    <a:pt x="2190" y="10078"/>
                  </a:cubicBezTo>
                  <a:cubicBezTo>
                    <a:pt x="2472" y="10078"/>
                    <a:pt x="2714" y="10010"/>
                    <a:pt x="2835" y="9849"/>
                  </a:cubicBezTo>
                  <a:cubicBezTo>
                    <a:pt x="3759" y="8641"/>
                    <a:pt x="4679" y="7428"/>
                    <a:pt x="5602" y="6220"/>
                  </a:cubicBezTo>
                  <a:cubicBezTo>
                    <a:pt x="5838" y="5909"/>
                    <a:pt x="6237" y="5520"/>
                    <a:pt x="6537" y="5107"/>
                  </a:cubicBezTo>
                  <a:lnTo>
                    <a:pt x="6537" y="5107"/>
                  </a:lnTo>
                  <a:cubicBezTo>
                    <a:pt x="6351" y="5278"/>
                    <a:pt x="6166" y="5435"/>
                    <a:pt x="6012" y="5585"/>
                  </a:cubicBezTo>
                  <a:cubicBezTo>
                    <a:pt x="4939" y="6636"/>
                    <a:pt x="4044" y="7828"/>
                    <a:pt x="3263" y="9111"/>
                  </a:cubicBezTo>
                  <a:cubicBezTo>
                    <a:pt x="3078" y="9414"/>
                    <a:pt x="2365" y="9546"/>
                    <a:pt x="1797" y="9546"/>
                  </a:cubicBezTo>
                  <a:cubicBezTo>
                    <a:pt x="1334" y="9546"/>
                    <a:pt x="967" y="9461"/>
                    <a:pt x="1060" y="9307"/>
                  </a:cubicBezTo>
                  <a:cubicBezTo>
                    <a:pt x="2040" y="7692"/>
                    <a:pt x="3217" y="6391"/>
                    <a:pt x="4536" y="5061"/>
                  </a:cubicBezTo>
                  <a:cubicBezTo>
                    <a:pt x="5546" y="4037"/>
                    <a:pt x="4832" y="3460"/>
                    <a:pt x="3912" y="2764"/>
                  </a:cubicBezTo>
                  <a:cubicBezTo>
                    <a:pt x="3081" y="2133"/>
                    <a:pt x="2197" y="1569"/>
                    <a:pt x="1160" y="145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1052" name="Google Shape;1052;p33"/>
            <p:cNvSpPr/>
            <p:nvPr/>
          </p:nvSpPr>
          <p:spPr>
            <a:xfrm>
              <a:off x="1824750" y="1417750"/>
              <a:ext cx="188550" cy="112450"/>
            </a:xfrm>
            <a:custGeom>
              <a:rect b="b" l="l" r="r" t="t"/>
              <a:pathLst>
                <a:path extrusionOk="0" h="4498" w="7542">
                  <a:moveTo>
                    <a:pt x="225" y="339"/>
                  </a:moveTo>
                  <a:cubicBezTo>
                    <a:pt x="215" y="353"/>
                    <a:pt x="203" y="371"/>
                    <a:pt x="193" y="389"/>
                  </a:cubicBezTo>
                  <a:cubicBezTo>
                    <a:pt x="1" y="750"/>
                    <a:pt x="286" y="824"/>
                    <a:pt x="674" y="824"/>
                  </a:cubicBezTo>
                  <a:lnTo>
                    <a:pt x="707" y="824"/>
                  </a:lnTo>
                  <a:cubicBezTo>
                    <a:pt x="835" y="824"/>
                    <a:pt x="960" y="831"/>
                    <a:pt x="1085" y="846"/>
                  </a:cubicBezTo>
                  <a:cubicBezTo>
                    <a:pt x="945" y="767"/>
                    <a:pt x="796" y="685"/>
                    <a:pt x="660" y="592"/>
                  </a:cubicBezTo>
                  <a:cubicBezTo>
                    <a:pt x="521" y="546"/>
                    <a:pt x="404" y="489"/>
                    <a:pt x="321" y="421"/>
                  </a:cubicBezTo>
                  <a:cubicBezTo>
                    <a:pt x="289" y="393"/>
                    <a:pt x="257" y="365"/>
                    <a:pt x="225" y="339"/>
                  </a:cubicBezTo>
                  <a:close/>
                  <a:moveTo>
                    <a:pt x="2333" y="1"/>
                  </a:moveTo>
                  <a:lnTo>
                    <a:pt x="2333" y="1"/>
                  </a:lnTo>
                  <a:cubicBezTo>
                    <a:pt x="2347" y="26"/>
                    <a:pt x="2357" y="54"/>
                    <a:pt x="2364" y="82"/>
                  </a:cubicBezTo>
                  <a:cubicBezTo>
                    <a:pt x="3395" y="739"/>
                    <a:pt x="4426" y="1395"/>
                    <a:pt x="5449" y="2055"/>
                  </a:cubicBezTo>
                  <a:cubicBezTo>
                    <a:pt x="5937" y="2368"/>
                    <a:pt x="6814" y="2786"/>
                    <a:pt x="6865" y="3467"/>
                  </a:cubicBezTo>
                  <a:cubicBezTo>
                    <a:pt x="6886" y="3805"/>
                    <a:pt x="6707" y="4158"/>
                    <a:pt x="6462" y="4497"/>
                  </a:cubicBezTo>
                  <a:cubicBezTo>
                    <a:pt x="7003" y="3997"/>
                    <a:pt x="7542" y="3403"/>
                    <a:pt x="7189" y="2685"/>
                  </a:cubicBezTo>
                  <a:cubicBezTo>
                    <a:pt x="6797" y="1894"/>
                    <a:pt x="5556" y="1209"/>
                    <a:pt x="4821" y="788"/>
                  </a:cubicBezTo>
                  <a:cubicBezTo>
                    <a:pt x="4023" y="329"/>
                    <a:pt x="3210" y="75"/>
                    <a:pt x="23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1053" name="Google Shape;1053;p33"/>
            <p:cNvSpPr/>
            <p:nvPr/>
          </p:nvSpPr>
          <p:spPr>
            <a:xfrm>
              <a:off x="1830350" y="1417125"/>
              <a:ext cx="166575" cy="224050"/>
            </a:xfrm>
            <a:custGeom>
              <a:rect b="b" l="l" r="r" t="t"/>
              <a:pathLst>
                <a:path extrusionOk="0" h="8962" w="6663">
                  <a:moveTo>
                    <a:pt x="1485" y="0"/>
                  </a:moveTo>
                  <a:cubicBezTo>
                    <a:pt x="1146" y="4"/>
                    <a:pt x="254" y="43"/>
                    <a:pt x="1" y="364"/>
                  </a:cubicBezTo>
                  <a:cubicBezTo>
                    <a:pt x="33" y="390"/>
                    <a:pt x="65" y="418"/>
                    <a:pt x="97" y="446"/>
                  </a:cubicBezTo>
                  <a:cubicBezTo>
                    <a:pt x="180" y="514"/>
                    <a:pt x="297" y="571"/>
                    <a:pt x="436" y="617"/>
                  </a:cubicBezTo>
                  <a:cubicBezTo>
                    <a:pt x="572" y="710"/>
                    <a:pt x="721" y="792"/>
                    <a:pt x="861" y="871"/>
                  </a:cubicBezTo>
                  <a:cubicBezTo>
                    <a:pt x="1898" y="984"/>
                    <a:pt x="2782" y="1548"/>
                    <a:pt x="3613" y="2179"/>
                  </a:cubicBezTo>
                  <a:cubicBezTo>
                    <a:pt x="4533" y="2875"/>
                    <a:pt x="5247" y="3452"/>
                    <a:pt x="4237" y="4476"/>
                  </a:cubicBezTo>
                  <a:cubicBezTo>
                    <a:pt x="2918" y="5806"/>
                    <a:pt x="1741" y="7107"/>
                    <a:pt x="761" y="8722"/>
                  </a:cubicBezTo>
                  <a:cubicBezTo>
                    <a:pt x="668" y="8876"/>
                    <a:pt x="1035" y="8961"/>
                    <a:pt x="1498" y="8961"/>
                  </a:cubicBezTo>
                  <a:cubicBezTo>
                    <a:pt x="2066" y="8961"/>
                    <a:pt x="2779" y="8829"/>
                    <a:pt x="2964" y="8526"/>
                  </a:cubicBezTo>
                  <a:cubicBezTo>
                    <a:pt x="3745" y="7243"/>
                    <a:pt x="4640" y="6051"/>
                    <a:pt x="5713" y="5000"/>
                  </a:cubicBezTo>
                  <a:cubicBezTo>
                    <a:pt x="5867" y="4850"/>
                    <a:pt x="6052" y="4693"/>
                    <a:pt x="6238" y="4522"/>
                  </a:cubicBezTo>
                  <a:cubicBezTo>
                    <a:pt x="6483" y="4183"/>
                    <a:pt x="6662" y="3830"/>
                    <a:pt x="6641" y="3492"/>
                  </a:cubicBezTo>
                  <a:cubicBezTo>
                    <a:pt x="6590" y="2811"/>
                    <a:pt x="5713" y="2393"/>
                    <a:pt x="5225" y="2080"/>
                  </a:cubicBezTo>
                  <a:cubicBezTo>
                    <a:pt x="4202" y="1420"/>
                    <a:pt x="3171" y="764"/>
                    <a:pt x="2140" y="107"/>
                  </a:cubicBezTo>
                  <a:cubicBezTo>
                    <a:pt x="2133" y="79"/>
                    <a:pt x="2123" y="51"/>
                    <a:pt x="2109" y="26"/>
                  </a:cubicBezTo>
                  <a:cubicBezTo>
                    <a:pt x="1916" y="8"/>
                    <a:pt x="1720" y="0"/>
                    <a:pt x="15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1054" name="Google Shape;1054;p33"/>
            <p:cNvSpPr/>
            <p:nvPr/>
          </p:nvSpPr>
          <p:spPr>
            <a:xfrm>
              <a:off x="1983600" y="1387975"/>
              <a:ext cx="118150" cy="230725"/>
            </a:xfrm>
            <a:custGeom>
              <a:rect b="b" l="l" r="r" t="t"/>
              <a:pathLst>
                <a:path extrusionOk="0" h="9229" w="4726">
                  <a:moveTo>
                    <a:pt x="425" y="1"/>
                  </a:moveTo>
                  <a:cubicBezTo>
                    <a:pt x="236" y="1"/>
                    <a:pt x="315" y="336"/>
                    <a:pt x="489" y="700"/>
                  </a:cubicBezTo>
                  <a:cubicBezTo>
                    <a:pt x="521" y="478"/>
                    <a:pt x="610" y="282"/>
                    <a:pt x="738" y="144"/>
                  </a:cubicBezTo>
                  <a:cubicBezTo>
                    <a:pt x="596" y="43"/>
                    <a:pt x="493" y="1"/>
                    <a:pt x="425" y="1"/>
                  </a:cubicBezTo>
                  <a:close/>
                  <a:moveTo>
                    <a:pt x="3781" y="4408"/>
                  </a:moveTo>
                  <a:cubicBezTo>
                    <a:pt x="3246" y="4961"/>
                    <a:pt x="2433" y="5588"/>
                    <a:pt x="2236" y="5787"/>
                  </a:cubicBezTo>
                  <a:cubicBezTo>
                    <a:pt x="1534" y="6505"/>
                    <a:pt x="863" y="7247"/>
                    <a:pt x="211" y="8006"/>
                  </a:cubicBezTo>
                  <a:cubicBezTo>
                    <a:pt x="1" y="8248"/>
                    <a:pt x="304" y="8797"/>
                    <a:pt x="685" y="9229"/>
                  </a:cubicBezTo>
                  <a:cubicBezTo>
                    <a:pt x="721" y="9172"/>
                    <a:pt x="764" y="9118"/>
                    <a:pt x="814" y="9065"/>
                  </a:cubicBezTo>
                  <a:cubicBezTo>
                    <a:pt x="1556" y="8316"/>
                    <a:pt x="2297" y="7567"/>
                    <a:pt x="3042" y="6814"/>
                  </a:cubicBezTo>
                  <a:cubicBezTo>
                    <a:pt x="3438" y="6416"/>
                    <a:pt x="4329" y="5792"/>
                    <a:pt x="4726" y="5231"/>
                  </a:cubicBezTo>
                  <a:cubicBezTo>
                    <a:pt x="4469" y="4946"/>
                    <a:pt x="4115" y="4668"/>
                    <a:pt x="3781" y="440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1055" name="Google Shape;1055;p33"/>
            <p:cNvSpPr/>
            <p:nvPr/>
          </p:nvSpPr>
          <p:spPr>
            <a:xfrm>
              <a:off x="1989850" y="1386450"/>
              <a:ext cx="169475" cy="277100"/>
            </a:xfrm>
            <a:custGeom>
              <a:rect b="b" l="l" r="r" t="t"/>
              <a:pathLst>
                <a:path extrusionOk="0" h="11084" w="6779">
                  <a:moveTo>
                    <a:pt x="239" y="761"/>
                  </a:moveTo>
                  <a:lnTo>
                    <a:pt x="239" y="761"/>
                  </a:lnTo>
                  <a:cubicBezTo>
                    <a:pt x="186" y="1142"/>
                    <a:pt x="300" y="1591"/>
                    <a:pt x="660" y="1923"/>
                  </a:cubicBezTo>
                  <a:cubicBezTo>
                    <a:pt x="1377" y="2575"/>
                    <a:pt x="2090" y="3231"/>
                    <a:pt x="2803" y="3884"/>
                  </a:cubicBezTo>
                  <a:cubicBezTo>
                    <a:pt x="2992" y="4059"/>
                    <a:pt x="3256" y="4255"/>
                    <a:pt x="3531" y="4469"/>
                  </a:cubicBezTo>
                  <a:cubicBezTo>
                    <a:pt x="3698" y="4301"/>
                    <a:pt x="3837" y="4137"/>
                    <a:pt x="3926" y="3998"/>
                  </a:cubicBezTo>
                  <a:cubicBezTo>
                    <a:pt x="2927" y="3171"/>
                    <a:pt x="1854" y="2415"/>
                    <a:pt x="842" y="1620"/>
                  </a:cubicBezTo>
                  <a:cubicBezTo>
                    <a:pt x="653" y="1470"/>
                    <a:pt x="403" y="1103"/>
                    <a:pt x="239" y="761"/>
                  </a:cubicBezTo>
                  <a:close/>
                  <a:moveTo>
                    <a:pt x="945" y="1"/>
                  </a:moveTo>
                  <a:cubicBezTo>
                    <a:pt x="767" y="1"/>
                    <a:pt x="610" y="76"/>
                    <a:pt x="488" y="205"/>
                  </a:cubicBezTo>
                  <a:cubicBezTo>
                    <a:pt x="536" y="233"/>
                    <a:pt x="582" y="269"/>
                    <a:pt x="635" y="311"/>
                  </a:cubicBezTo>
                  <a:cubicBezTo>
                    <a:pt x="1737" y="1174"/>
                    <a:pt x="2860" y="2023"/>
                    <a:pt x="3944" y="2907"/>
                  </a:cubicBezTo>
                  <a:cubicBezTo>
                    <a:pt x="4568" y="3417"/>
                    <a:pt x="5413" y="4056"/>
                    <a:pt x="5570" y="4915"/>
                  </a:cubicBezTo>
                  <a:cubicBezTo>
                    <a:pt x="5738" y="5817"/>
                    <a:pt x="4700" y="6373"/>
                    <a:pt x="4126" y="6929"/>
                  </a:cubicBezTo>
                  <a:cubicBezTo>
                    <a:pt x="3167" y="7860"/>
                    <a:pt x="2261" y="8837"/>
                    <a:pt x="1391" y="9849"/>
                  </a:cubicBezTo>
                  <a:cubicBezTo>
                    <a:pt x="1362" y="9882"/>
                    <a:pt x="1327" y="9896"/>
                    <a:pt x="1280" y="9896"/>
                  </a:cubicBezTo>
                  <a:cubicBezTo>
                    <a:pt x="1081" y="9896"/>
                    <a:pt x="735" y="9628"/>
                    <a:pt x="435" y="9290"/>
                  </a:cubicBezTo>
                  <a:lnTo>
                    <a:pt x="435" y="9290"/>
                  </a:lnTo>
                  <a:cubicBezTo>
                    <a:pt x="1" y="10007"/>
                    <a:pt x="792" y="11083"/>
                    <a:pt x="1530" y="11083"/>
                  </a:cubicBezTo>
                  <a:cubicBezTo>
                    <a:pt x="1719" y="11083"/>
                    <a:pt x="1905" y="11016"/>
                    <a:pt x="2065" y="10851"/>
                  </a:cubicBezTo>
                  <a:cubicBezTo>
                    <a:pt x="3056" y="9853"/>
                    <a:pt x="4044" y="8851"/>
                    <a:pt x="5035" y="7853"/>
                  </a:cubicBezTo>
                  <a:cubicBezTo>
                    <a:pt x="5670" y="7207"/>
                    <a:pt x="6778" y="6465"/>
                    <a:pt x="6643" y="5432"/>
                  </a:cubicBezTo>
                  <a:cubicBezTo>
                    <a:pt x="6522" y="4533"/>
                    <a:pt x="5509" y="3891"/>
                    <a:pt x="4903" y="3335"/>
                  </a:cubicBezTo>
                  <a:cubicBezTo>
                    <a:pt x="3801" y="2326"/>
                    <a:pt x="2696" y="1317"/>
                    <a:pt x="1594" y="304"/>
                  </a:cubicBezTo>
                  <a:cubicBezTo>
                    <a:pt x="1359" y="90"/>
                    <a:pt x="1138" y="1"/>
                    <a:pt x="9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1056" name="Google Shape;1056;p33"/>
            <p:cNvSpPr/>
            <p:nvPr/>
          </p:nvSpPr>
          <p:spPr>
            <a:xfrm>
              <a:off x="1995825" y="1391550"/>
              <a:ext cx="137475" cy="242325"/>
            </a:xfrm>
            <a:custGeom>
              <a:rect b="b" l="l" r="r" t="t"/>
              <a:pathLst>
                <a:path extrusionOk="0" h="9693" w="5499">
                  <a:moveTo>
                    <a:pt x="249" y="1"/>
                  </a:moveTo>
                  <a:cubicBezTo>
                    <a:pt x="121" y="139"/>
                    <a:pt x="32" y="335"/>
                    <a:pt x="0" y="557"/>
                  </a:cubicBezTo>
                  <a:cubicBezTo>
                    <a:pt x="164" y="899"/>
                    <a:pt x="414" y="1266"/>
                    <a:pt x="603" y="1416"/>
                  </a:cubicBezTo>
                  <a:cubicBezTo>
                    <a:pt x="1615" y="2211"/>
                    <a:pt x="2688" y="2967"/>
                    <a:pt x="3687" y="3794"/>
                  </a:cubicBezTo>
                  <a:cubicBezTo>
                    <a:pt x="3598" y="3933"/>
                    <a:pt x="3459" y="4097"/>
                    <a:pt x="3292" y="4265"/>
                  </a:cubicBezTo>
                  <a:cubicBezTo>
                    <a:pt x="3626" y="4525"/>
                    <a:pt x="3980" y="4803"/>
                    <a:pt x="4237" y="5088"/>
                  </a:cubicBezTo>
                  <a:cubicBezTo>
                    <a:pt x="3840" y="5649"/>
                    <a:pt x="2949" y="6273"/>
                    <a:pt x="2553" y="6671"/>
                  </a:cubicBezTo>
                  <a:cubicBezTo>
                    <a:pt x="1808" y="7424"/>
                    <a:pt x="1067" y="8173"/>
                    <a:pt x="325" y="8922"/>
                  </a:cubicBezTo>
                  <a:cubicBezTo>
                    <a:pt x="275" y="8975"/>
                    <a:pt x="232" y="9029"/>
                    <a:pt x="196" y="9086"/>
                  </a:cubicBezTo>
                  <a:cubicBezTo>
                    <a:pt x="496" y="9424"/>
                    <a:pt x="842" y="9692"/>
                    <a:pt x="1041" y="9692"/>
                  </a:cubicBezTo>
                  <a:cubicBezTo>
                    <a:pt x="1088" y="9692"/>
                    <a:pt x="1123" y="9678"/>
                    <a:pt x="1152" y="9645"/>
                  </a:cubicBezTo>
                  <a:cubicBezTo>
                    <a:pt x="2022" y="8633"/>
                    <a:pt x="2928" y="7656"/>
                    <a:pt x="3887" y="6725"/>
                  </a:cubicBezTo>
                  <a:cubicBezTo>
                    <a:pt x="4461" y="6169"/>
                    <a:pt x="5499" y="5613"/>
                    <a:pt x="5331" y="4711"/>
                  </a:cubicBezTo>
                  <a:cubicBezTo>
                    <a:pt x="5174" y="3852"/>
                    <a:pt x="4329" y="3213"/>
                    <a:pt x="3705" y="2703"/>
                  </a:cubicBezTo>
                  <a:cubicBezTo>
                    <a:pt x="2621" y="1819"/>
                    <a:pt x="1498" y="970"/>
                    <a:pt x="396" y="107"/>
                  </a:cubicBezTo>
                  <a:cubicBezTo>
                    <a:pt x="343" y="65"/>
                    <a:pt x="297" y="29"/>
                    <a:pt x="24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1057" name="Google Shape;1057;p33"/>
            <p:cNvSpPr/>
            <p:nvPr/>
          </p:nvSpPr>
          <p:spPr>
            <a:xfrm>
              <a:off x="2127325" y="1397150"/>
              <a:ext cx="167675" cy="219250"/>
            </a:xfrm>
            <a:custGeom>
              <a:rect b="b" l="l" r="r" t="t"/>
              <a:pathLst>
                <a:path extrusionOk="0" h="8770" w="6707">
                  <a:moveTo>
                    <a:pt x="374" y="1"/>
                  </a:moveTo>
                  <a:cubicBezTo>
                    <a:pt x="292" y="12"/>
                    <a:pt x="214" y="26"/>
                    <a:pt x="132" y="47"/>
                  </a:cubicBezTo>
                  <a:cubicBezTo>
                    <a:pt x="107" y="68"/>
                    <a:pt x="86" y="90"/>
                    <a:pt x="60" y="111"/>
                  </a:cubicBezTo>
                  <a:cubicBezTo>
                    <a:pt x="0" y="389"/>
                    <a:pt x="50" y="435"/>
                    <a:pt x="217" y="661"/>
                  </a:cubicBezTo>
                  <a:cubicBezTo>
                    <a:pt x="520" y="1070"/>
                    <a:pt x="1337" y="1409"/>
                    <a:pt x="1921" y="1409"/>
                  </a:cubicBezTo>
                  <a:cubicBezTo>
                    <a:pt x="2015" y="1409"/>
                    <a:pt x="2100" y="1403"/>
                    <a:pt x="2178" y="1385"/>
                  </a:cubicBezTo>
                  <a:cubicBezTo>
                    <a:pt x="2225" y="1373"/>
                    <a:pt x="2275" y="1363"/>
                    <a:pt x="2321" y="1352"/>
                  </a:cubicBezTo>
                  <a:cubicBezTo>
                    <a:pt x="2456" y="1320"/>
                    <a:pt x="2424" y="1231"/>
                    <a:pt x="2328" y="1124"/>
                  </a:cubicBezTo>
                  <a:lnTo>
                    <a:pt x="2328" y="1124"/>
                  </a:lnTo>
                  <a:cubicBezTo>
                    <a:pt x="3676" y="1598"/>
                    <a:pt x="5006" y="2251"/>
                    <a:pt x="6318" y="2857"/>
                  </a:cubicBezTo>
                  <a:cubicBezTo>
                    <a:pt x="4863" y="3666"/>
                    <a:pt x="3583" y="4686"/>
                    <a:pt x="2489" y="5906"/>
                  </a:cubicBezTo>
                  <a:cubicBezTo>
                    <a:pt x="3843" y="4768"/>
                    <a:pt x="5245" y="3702"/>
                    <a:pt x="6707" y="2708"/>
                  </a:cubicBezTo>
                  <a:cubicBezTo>
                    <a:pt x="4892" y="1873"/>
                    <a:pt x="3027" y="1153"/>
                    <a:pt x="1123" y="529"/>
                  </a:cubicBezTo>
                  <a:cubicBezTo>
                    <a:pt x="802" y="425"/>
                    <a:pt x="538" y="218"/>
                    <a:pt x="374" y="1"/>
                  </a:cubicBezTo>
                  <a:close/>
                  <a:moveTo>
                    <a:pt x="1761" y="6786"/>
                  </a:moveTo>
                  <a:cubicBezTo>
                    <a:pt x="1519" y="7104"/>
                    <a:pt x="1284" y="7436"/>
                    <a:pt x="1062" y="7774"/>
                  </a:cubicBezTo>
                  <a:cubicBezTo>
                    <a:pt x="905" y="8024"/>
                    <a:pt x="2214" y="8769"/>
                    <a:pt x="2867" y="8769"/>
                  </a:cubicBezTo>
                  <a:cubicBezTo>
                    <a:pt x="3009" y="8769"/>
                    <a:pt x="3124" y="8733"/>
                    <a:pt x="3177" y="8644"/>
                  </a:cubicBezTo>
                  <a:cubicBezTo>
                    <a:pt x="3455" y="8216"/>
                    <a:pt x="3751" y="7806"/>
                    <a:pt x="4068" y="7414"/>
                  </a:cubicBezTo>
                  <a:lnTo>
                    <a:pt x="4068" y="7414"/>
                  </a:lnTo>
                  <a:cubicBezTo>
                    <a:pt x="3932" y="7528"/>
                    <a:pt x="3801" y="7642"/>
                    <a:pt x="3669" y="7757"/>
                  </a:cubicBezTo>
                  <a:cubicBezTo>
                    <a:pt x="3583" y="7831"/>
                    <a:pt x="3462" y="7864"/>
                    <a:pt x="3326" y="7864"/>
                  </a:cubicBezTo>
                  <a:cubicBezTo>
                    <a:pt x="2749" y="7864"/>
                    <a:pt x="1857" y="7275"/>
                    <a:pt x="1761" y="678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1058" name="Google Shape;1058;p33"/>
            <p:cNvSpPr/>
            <p:nvPr/>
          </p:nvSpPr>
          <p:spPr>
            <a:xfrm>
              <a:off x="2129450" y="1377000"/>
              <a:ext cx="241500" cy="205525"/>
            </a:xfrm>
            <a:custGeom>
              <a:rect b="b" l="l" r="r" t="t"/>
              <a:pathLst>
                <a:path extrusionOk="0" h="8221" w="9660">
                  <a:moveTo>
                    <a:pt x="2404" y="6712"/>
                  </a:moveTo>
                  <a:lnTo>
                    <a:pt x="2404" y="6712"/>
                  </a:lnTo>
                  <a:cubicBezTo>
                    <a:pt x="2204" y="6883"/>
                    <a:pt x="2004" y="7051"/>
                    <a:pt x="1808" y="7225"/>
                  </a:cubicBezTo>
                  <a:cubicBezTo>
                    <a:pt x="1687" y="7329"/>
                    <a:pt x="1651" y="7457"/>
                    <a:pt x="1676" y="7592"/>
                  </a:cubicBezTo>
                  <a:cubicBezTo>
                    <a:pt x="1908" y="7289"/>
                    <a:pt x="2150" y="6993"/>
                    <a:pt x="2404" y="6712"/>
                  </a:cubicBezTo>
                  <a:close/>
                  <a:moveTo>
                    <a:pt x="518" y="1"/>
                  </a:moveTo>
                  <a:cubicBezTo>
                    <a:pt x="7" y="1"/>
                    <a:pt x="1" y="422"/>
                    <a:pt x="289" y="807"/>
                  </a:cubicBezTo>
                  <a:cubicBezTo>
                    <a:pt x="381" y="792"/>
                    <a:pt x="475" y="789"/>
                    <a:pt x="567" y="789"/>
                  </a:cubicBezTo>
                  <a:cubicBezTo>
                    <a:pt x="1416" y="789"/>
                    <a:pt x="2243" y="1274"/>
                    <a:pt x="3017" y="1605"/>
                  </a:cubicBezTo>
                  <a:cubicBezTo>
                    <a:pt x="4600" y="2280"/>
                    <a:pt x="6184" y="2957"/>
                    <a:pt x="7767" y="3634"/>
                  </a:cubicBezTo>
                  <a:cubicBezTo>
                    <a:pt x="7827" y="3663"/>
                    <a:pt x="9015" y="4237"/>
                    <a:pt x="8626" y="4437"/>
                  </a:cubicBezTo>
                  <a:cubicBezTo>
                    <a:pt x="6800" y="5378"/>
                    <a:pt x="5246" y="6644"/>
                    <a:pt x="3983" y="8220"/>
                  </a:cubicBezTo>
                  <a:cubicBezTo>
                    <a:pt x="5623" y="6822"/>
                    <a:pt x="7346" y="5535"/>
                    <a:pt x="9150" y="4351"/>
                  </a:cubicBezTo>
                  <a:cubicBezTo>
                    <a:pt x="9660" y="4016"/>
                    <a:pt x="8786" y="3321"/>
                    <a:pt x="8533" y="3196"/>
                  </a:cubicBezTo>
                  <a:cubicBezTo>
                    <a:pt x="6105" y="1983"/>
                    <a:pt x="3616" y="942"/>
                    <a:pt x="1038" y="97"/>
                  </a:cubicBezTo>
                  <a:cubicBezTo>
                    <a:pt x="824" y="30"/>
                    <a:pt x="653" y="1"/>
                    <a:pt x="5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1059" name="Google Shape;1059;p33"/>
            <p:cNvSpPr/>
            <p:nvPr/>
          </p:nvSpPr>
          <p:spPr>
            <a:xfrm>
              <a:off x="2136675" y="1396700"/>
              <a:ext cx="218150" cy="197050"/>
            </a:xfrm>
            <a:custGeom>
              <a:rect b="b" l="l" r="r" t="t"/>
              <a:pathLst>
                <a:path extrusionOk="0" h="7882" w="8726">
                  <a:moveTo>
                    <a:pt x="278" y="1"/>
                  </a:moveTo>
                  <a:cubicBezTo>
                    <a:pt x="186" y="1"/>
                    <a:pt x="92" y="4"/>
                    <a:pt x="0" y="19"/>
                  </a:cubicBezTo>
                  <a:cubicBezTo>
                    <a:pt x="164" y="236"/>
                    <a:pt x="428" y="443"/>
                    <a:pt x="749" y="547"/>
                  </a:cubicBezTo>
                  <a:cubicBezTo>
                    <a:pt x="2653" y="1171"/>
                    <a:pt x="4518" y="1891"/>
                    <a:pt x="6333" y="2726"/>
                  </a:cubicBezTo>
                  <a:cubicBezTo>
                    <a:pt x="4871" y="3720"/>
                    <a:pt x="3469" y="4786"/>
                    <a:pt x="2115" y="5924"/>
                  </a:cubicBezTo>
                  <a:cubicBezTo>
                    <a:pt x="1861" y="6205"/>
                    <a:pt x="1619" y="6501"/>
                    <a:pt x="1387" y="6804"/>
                  </a:cubicBezTo>
                  <a:cubicBezTo>
                    <a:pt x="1483" y="7293"/>
                    <a:pt x="2375" y="7882"/>
                    <a:pt x="2952" y="7882"/>
                  </a:cubicBezTo>
                  <a:cubicBezTo>
                    <a:pt x="3088" y="7882"/>
                    <a:pt x="3209" y="7849"/>
                    <a:pt x="3295" y="7775"/>
                  </a:cubicBezTo>
                  <a:cubicBezTo>
                    <a:pt x="3427" y="7660"/>
                    <a:pt x="3558" y="7546"/>
                    <a:pt x="3694" y="7432"/>
                  </a:cubicBezTo>
                  <a:cubicBezTo>
                    <a:pt x="4957" y="5856"/>
                    <a:pt x="6511" y="4590"/>
                    <a:pt x="8337" y="3649"/>
                  </a:cubicBezTo>
                  <a:cubicBezTo>
                    <a:pt x="8726" y="3449"/>
                    <a:pt x="7538" y="2875"/>
                    <a:pt x="7478" y="2846"/>
                  </a:cubicBezTo>
                  <a:cubicBezTo>
                    <a:pt x="5895" y="2169"/>
                    <a:pt x="4311" y="1492"/>
                    <a:pt x="2728" y="817"/>
                  </a:cubicBezTo>
                  <a:cubicBezTo>
                    <a:pt x="1954" y="486"/>
                    <a:pt x="1127" y="1"/>
                    <a:pt x="2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</p:grpSp>
      <p:grpSp>
        <p:nvGrpSpPr>
          <p:cNvPr id="1060" name="Google Shape;1060;p33"/>
          <p:cNvGrpSpPr/>
          <p:nvPr/>
        </p:nvGrpSpPr>
        <p:grpSpPr>
          <a:xfrm rot="-8593293">
            <a:off x="48531" y="-510565"/>
            <a:ext cx="2429474" cy="1577941"/>
            <a:chOff x="5118990" y="4122087"/>
            <a:chExt cx="1882464" cy="1222659"/>
          </a:xfrm>
        </p:grpSpPr>
        <p:sp>
          <p:nvSpPr>
            <p:cNvPr id="1061" name="Google Shape;1061;p33"/>
            <p:cNvSpPr/>
            <p:nvPr/>
          </p:nvSpPr>
          <p:spPr>
            <a:xfrm rot="787510">
              <a:off x="5385771" y="4227679"/>
              <a:ext cx="603559" cy="359284"/>
            </a:xfrm>
            <a:custGeom>
              <a:rect b="b" l="l" r="r" t="t"/>
              <a:pathLst>
                <a:path extrusionOk="0" h="9375" w="15749">
                  <a:moveTo>
                    <a:pt x="9397" y="3441"/>
                  </a:moveTo>
                  <a:cubicBezTo>
                    <a:pt x="9426" y="3441"/>
                    <a:pt x="9456" y="3446"/>
                    <a:pt x="9484" y="3453"/>
                  </a:cubicBezTo>
                  <a:cubicBezTo>
                    <a:pt x="9511" y="3453"/>
                    <a:pt x="9538" y="3462"/>
                    <a:pt x="9565" y="3471"/>
                  </a:cubicBezTo>
                  <a:cubicBezTo>
                    <a:pt x="9781" y="3561"/>
                    <a:pt x="9862" y="3705"/>
                    <a:pt x="9808" y="3930"/>
                  </a:cubicBezTo>
                  <a:cubicBezTo>
                    <a:pt x="9765" y="4109"/>
                    <a:pt x="9683" y="4191"/>
                    <a:pt x="9539" y="4191"/>
                  </a:cubicBezTo>
                  <a:cubicBezTo>
                    <a:pt x="9501" y="4191"/>
                    <a:pt x="9459" y="4185"/>
                    <a:pt x="9412" y="4174"/>
                  </a:cubicBezTo>
                  <a:cubicBezTo>
                    <a:pt x="9267" y="4147"/>
                    <a:pt x="9186" y="4066"/>
                    <a:pt x="9168" y="3939"/>
                  </a:cubicBezTo>
                  <a:cubicBezTo>
                    <a:pt x="9159" y="3795"/>
                    <a:pt x="9159" y="3714"/>
                    <a:pt x="9159" y="3705"/>
                  </a:cubicBezTo>
                  <a:cubicBezTo>
                    <a:pt x="9207" y="3492"/>
                    <a:pt x="9303" y="3441"/>
                    <a:pt x="9397" y="3441"/>
                  </a:cubicBezTo>
                  <a:close/>
                  <a:moveTo>
                    <a:pt x="8451" y="3776"/>
                  </a:moveTo>
                  <a:cubicBezTo>
                    <a:pt x="8510" y="3776"/>
                    <a:pt x="8562" y="3781"/>
                    <a:pt x="8609" y="3786"/>
                  </a:cubicBezTo>
                  <a:cubicBezTo>
                    <a:pt x="8717" y="3813"/>
                    <a:pt x="8844" y="3885"/>
                    <a:pt x="8781" y="4147"/>
                  </a:cubicBezTo>
                  <a:cubicBezTo>
                    <a:pt x="8763" y="4183"/>
                    <a:pt x="8582" y="4336"/>
                    <a:pt x="7095" y="4733"/>
                  </a:cubicBezTo>
                  <a:cubicBezTo>
                    <a:pt x="6230" y="4952"/>
                    <a:pt x="5579" y="5062"/>
                    <a:pt x="5151" y="5062"/>
                  </a:cubicBezTo>
                  <a:cubicBezTo>
                    <a:pt x="5017" y="5062"/>
                    <a:pt x="4905" y="5052"/>
                    <a:pt x="4814" y="5030"/>
                  </a:cubicBezTo>
                  <a:cubicBezTo>
                    <a:pt x="4445" y="4949"/>
                    <a:pt x="4436" y="4769"/>
                    <a:pt x="4472" y="4616"/>
                  </a:cubicBezTo>
                  <a:cubicBezTo>
                    <a:pt x="4517" y="4435"/>
                    <a:pt x="4697" y="4336"/>
                    <a:pt x="5031" y="4300"/>
                  </a:cubicBezTo>
                  <a:cubicBezTo>
                    <a:pt x="5851" y="4237"/>
                    <a:pt x="6500" y="4156"/>
                    <a:pt x="6942" y="4066"/>
                  </a:cubicBezTo>
                  <a:cubicBezTo>
                    <a:pt x="7257" y="4003"/>
                    <a:pt x="7726" y="3903"/>
                    <a:pt x="8312" y="3786"/>
                  </a:cubicBezTo>
                  <a:cubicBezTo>
                    <a:pt x="8361" y="3779"/>
                    <a:pt x="8408" y="3776"/>
                    <a:pt x="8451" y="3776"/>
                  </a:cubicBezTo>
                  <a:close/>
                  <a:moveTo>
                    <a:pt x="587" y="3687"/>
                  </a:moveTo>
                  <a:lnTo>
                    <a:pt x="1" y="6238"/>
                  </a:lnTo>
                  <a:lnTo>
                    <a:pt x="1416" y="6563"/>
                  </a:lnTo>
                  <a:lnTo>
                    <a:pt x="2002" y="4012"/>
                  </a:lnTo>
                  <a:lnTo>
                    <a:pt x="587" y="3687"/>
                  </a:lnTo>
                  <a:close/>
                  <a:moveTo>
                    <a:pt x="13116" y="1235"/>
                  </a:moveTo>
                  <a:lnTo>
                    <a:pt x="12972" y="1289"/>
                  </a:lnTo>
                  <a:cubicBezTo>
                    <a:pt x="12008" y="1668"/>
                    <a:pt x="10556" y="2110"/>
                    <a:pt x="8654" y="2623"/>
                  </a:cubicBezTo>
                  <a:cubicBezTo>
                    <a:pt x="5806" y="3399"/>
                    <a:pt x="3922" y="3795"/>
                    <a:pt x="3075" y="3795"/>
                  </a:cubicBezTo>
                  <a:lnTo>
                    <a:pt x="3012" y="3795"/>
                  </a:lnTo>
                  <a:lnTo>
                    <a:pt x="2327" y="6770"/>
                  </a:lnTo>
                  <a:lnTo>
                    <a:pt x="11368" y="8843"/>
                  </a:lnTo>
                  <a:lnTo>
                    <a:pt x="13116" y="1235"/>
                  </a:lnTo>
                  <a:close/>
                  <a:moveTo>
                    <a:pt x="14288" y="0"/>
                  </a:moveTo>
                  <a:lnTo>
                    <a:pt x="12215" y="9041"/>
                  </a:lnTo>
                  <a:lnTo>
                    <a:pt x="13675" y="9375"/>
                  </a:lnTo>
                  <a:lnTo>
                    <a:pt x="15748" y="334"/>
                  </a:lnTo>
                  <a:lnTo>
                    <a:pt x="14288" y="0"/>
                  </a:lnTo>
                  <a:close/>
                </a:path>
              </a:pathLst>
            </a:custGeom>
            <a:solidFill>
              <a:srgbClr val="3C3E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33"/>
            <p:cNvSpPr/>
            <p:nvPr/>
          </p:nvSpPr>
          <p:spPr>
            <a:xfrm rot="787510">
              <a:off x="5335021" y="4244664"/>
              <a:ext cx="556881" cy="639813"/>
            </a:xfrm>
            <a:custGeom>
              <a:rect b="b" l="l" r="r" t="t"/>
              <a:pathLst>
                <a:path extrusionOk="0" h="16695" w="14531">
                  <a:moveTo>
                    <a:pt x="14531" y="1"/>
                  </a:moveTo>
                  <a:cubicBezTo>
                    <a:pt x="14279" y="172"/>
                    <a:pt x="13891" y="370"/>
                    <a:pt x="13350" y="587"/>
                  </a:cubicBezTo>
                  <a:lnTo>
                    <a:pt x="11646" y="7978"/>
                  </a:lnTo>
                  <a:lnTo>
                    <a:pt x="2759" y="5941"/>
                  </a:lnTo>
                  <a:lnTo>
                    <a:pt x="3318" y="3534"/>
                  </a:lnTo>
                  <a:lnTo>
                    <a:pt x="2254" y="3291"/>
                  </a:lnTo>
                  <a:lnTo>
                    <a:pt x="1704" y="5697"/>
                  </a:lnTo>
                  <a:lnTo>
                    <a:pt x="433" y="5400"/>
                  </a:lnTo>
                  <a:lnTo>
                    <a:pt x="109" y="6842"/>
                  </a:lnTo>
                  <a:lnTo>
                    <a:pt x="0" y="7311"/>
                  </a:lnTo>
                  <a:lnTo>
                    <a:pt x="2326" y="7852"/>
                  </a:lnTo>
                  <a:lnTo>
                    <a:pt x="2236" y="8248"/>
                  </a:lnTo>
                  <a:cubicBezTo>
                    <a:pt x="2984" y="8501"/>
                    <a:pt x="4507" y="9645"/>
                    <a:pt x="6797" y="11683"/>
                  </a:cubicBezTo>
                  <a:cubicBezTo>
                    <a:pt x="9014" y="13648"/>
                    <a:pt x="10384" y="15027"/>
                    <a:pt x="10907" y="15811"/>
                  </a:cubicBezTo>
                  <a:lnTo>
                    <a:pt x="10772" y="16397"/>
                  </a:lnTo>
                  <a:lnTo>
                    <a:pt x="12079" y="16694"/>
                  </a:lnTo>
                  <a:lnTo>
                    <a:pt x="13954" y="8510"/>
                  </a:lnTo>
                  <a:lnTo>
                    <a:pt x="12656" y="8203"/>
                  </a:lnTo>
                  <a:lnTo>
                    <a:pt x="14531" y="1"/>
                  </a:lnTo>
                  <a:close/>
                </a:path>
              </a:pathLst>
            </a:custGeom>
            <a:solidFill>
              <a:srgbClr val="3033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33"/>
            <p:cNvSpPr/>
            <p:nvPr/>
          </p:nvSpPr>
          <p:spPr>
            <a:xfrm rot="787510">
              <a:off x="5274233" y="4284717"/>
              <a:ext cx="108494" cy="89486"/>
            </a:xfrm>
            <a:custGeom>
              <a:rect b="b" l="l" r="r" t="t"/>
              <a:pathLst>
                <a:path extrusionOk="0" h="2335" w="2831">
                  <a:moveTo>
                    <a:pt x="0" y="0"/>
                  </a:moveTo>
                  <a:lnTo>
                    <a:pt x="198" y="1118"/>
                  </a:lnTo>
                  <a:lnTo>
                    <a:pt x="325" y="1848"/>
                  </a:lnTo>
                  <a:lnTo>
                    <a:pt x="2443" y="2335"/>
                  </a:lnTo>
                  <a:lnTo>
                    <a:pt x="2831" y="6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33"/>
            <p:cNvSpPr/>
            <p:nvPr/>
          </p:nvSpPr>
          <p:spPr>
            <a:xfrm rot="787510">
              <a:off x="5276253" y="4313238"/>
              <a:ext cx="125778" cy="126468"/>
            </a:xfrm>
            <a:custGeom>
              <a:rect b="b" l="l" r="r" t="t"/>
              <a:pathLst>
                <a:path extrusionOk="0" h="3300" w="3282">
                  <a:moveTo>
                    <a:pt x="2507" y="0"/>
                  </a:moveTo>
                  <a:lnTo>
                    <a:pt x="2119" y="1686"/>
                  </a:lnTo>
                  <a:lnTo>
                    <a:pt x="1" y="1199"/>
                  </a:lnTo>
                  <a:lnTo>
                    <a:pt x="298" y="2776"/>
                  </a:lnTo>
                  <a:lnTo>
                    <a:pt x="2570" y="3299"/>
                  </a:lnTo>
                  <a:lnTo>
                    <a:pt x="2894" y="1857"/>
                  </a:lnTo>
                  <a:lnTo>
                    <a:pt x="3282" y="180"/>
                  </a:lnTo>
                  <a:lnTo>
                    <a:pt x="25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33"/>
            <p:cNvSpPr/>
            <p:nvPr/>
          </p:nvSpPr>
          <p:spPr>
            <a:xfrm rot="787510">
              <a:off x="5556472" y="4350491"/>
              <a:ext cx="214919" cy="68331"/>
            </a:xfrm>
            <a:custGeom>
              <a:rect b="b" l="l" r="r" t="t"/>
              <a:pathLst>
                <a:path extrusionOk="0" h="1783" w="5608">
                  <a:moveTo>
                    <a:pt x="5066" y="0"/>
                  </a:moveTo>
                  <a:cubicBezTo>
                    <a:pt x="4904" y="0"/>
                    <a:pt x="4798" y="107"/>
                    <a:pt x="4751" y="327"/>
                  </a:cubicBezTo>
                  <a:cubicBezTo>
                    <a:pt x="4751" y="336"/>
                    <a:pt x="4751" y="426"/>
                    <a:pt x="4751" y="579"/>
                  </a:cubicBezTo>
                  <a:cubicBezTo>
                    <a:pt x="4778" y="751"/>
                    <a:pt x="4886" y="850"/>
                    <a:pt x="5057" y="895"/>
                  </a:cubicBezTo>
                  <a:cubicBezTo>
                    <a:pt x="5106" y="907"/>
                    <a:pt x="5152" y="913"/>
                    <a:pt x="5194" y="913"/>
                  </a:cubicBezTo>
                  <a:cubicBezTo>
                    <a:pt x="5379" y="913"/>
                    <a:pt x="5500" y="801"/>
                    <a:pt x="5544" y="588"/>
                  </a:cubicBezTo>
                  <a:cubicBezTo>
                    <a:pt x="5607" y="318"/>
                    <a:pt x="5508" y="138"/>
                    <a:pt x="5256" y="39"/>
                  </a:cubicBezTo>
                  <a:cubicBezTo>
                    <a:pt x="5186" y="13"/>
                    <a:pt x="5123" y="0"/>
                    <a:pt x="5066" y="0"/>
                  </a:cubicBezTo>
                  <a:close/>
                  <a:moveTo>
                    <a:pt x="4110" y="337"/>
                  </a:moveTo>
                  <a:cubicBezTo>
                    <a:pt x="4066" y="337"/>
                    <a:pt x="4018" y="340"/>
                    <a:pt x="3967" y="345"/>
                  </a:cubicBezTo>
                  <a:cubicBezTo>
                    <a:pt x="3372" y="471"/>
                    <a:pt x="2912" y="561"/>
                    <a:pt x="2588" y="625"/>
                  </a:cubicBezTo>
                  <a:cubicBezTo>
                    <a:pt x="2146" y="724"/>
                    <a:pt x="1506" y="805"/>
                    <a:pt x="686" y="868"/>
                  </a:cubicBezTo>
                  <a:cubicBezTo>
                    <a:pt x="316" y="904"/>
                    <a:pt x="109" y="1021"/>
                    <a:pt x="64" y="1237"/>
                  </a:cubicBezTo>
                  <a:cubicBezTo>
                    <a:pt x="1" y="1508"/>
                    <a:pt x="136" y="1670"/>
                    <a:pt x="460" y="1751"/>
                  </a:cubicBezTo>
                  <a:cubicBezTo>
                    <a:pt x="551" y="1772"/>
                    <a:pt x="662" y="1782"/>
                    <a:pt x="792" y="1782"/>
                  </a:cubicBezTo>
                  <a:cubicBezTo>
                    <a:pt x="1230" y="1782"/>
                    <a:pt x="1890" y="1667"/>
                    <a:pt x="2786" y="1445"/>
                  </a:cubicBezTo>
                  <a:cubicBezTo>
                    <a:pt x="3913" y="1147"/>
                    <a:pt x="4490" y="931"/>
                    <a:pt x="4517" y="805"/>
                  </a:cubicBezTo>
                  <a:cubicBezTo>
                    <a:pt x="4589" y="493"/>
                    <a:pt x="4455" y="337"/>
                    <a:pt x="4110" y="337"/>
                  </a:cubicBezTo>
                  <a:close/>
                </a:path>
              </a:pathLst>
            </a:custGeom>
            <a:solidFill>
              <a:srgbClr val="4547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33"/>
            <p:cNvSpPr/>
            <p:nvPr/>
          </p:nvSpPr>
          <p:spPr>
            <a:xfrm rot="787510">
              <a:off x="5858154" y="4388382"/>
              <a:ext cx="1087855" cy="605590"/>
            </a:xfrm>
            <a:custGeom>
              <a:rect b="b" l="l" r="r" t="t"/>
              <a:pathLst>
                <a:path extrusionOk="0" h="15802" w="28386">
                  <a:moveTo>
                    <a:pt x="4413" y="2577"/>
                  </a:moveTo>
                  <a:cubicBezTo>
                    <a:pt x="4514" y="2577"/>
                    <a:pt x="4667" y="2596"/>
                    <a:pt x="4895" y="2650"/>
                  </a:cubicBezTo>
                  <a:cubicBezTo>
                    <a:pt x="4986" y="2668"/>
                    <a:pt x="5085" y="2695"/>
                    <a:pt x="5193" y="2722"/>
                  </a:cubicBezTo>
                  <a:cubicBezTo>
                    <a:pt x="5833" y="2912"/>
                    <a:pt x="7771" y="3497"/>
                    <a:pt x="10944" y="4462"/>
                  </a:cubicBezTo>
                  <a:cubicBezTo>
                    <a:pt x="13432" y="5219"/>
                    <a:pt x="15865" y="5922"/>
                    <a:pt x="18164" y="6553"/>
                  </a:cubicBezTo>
                  <a:cubicBezTo>
                    <a:pt x="19137" y="6878"/>
                    <a:pt x="19579" y="7283"/>
                    <a:pt x="19471" y="7752"/>
                  </a:cubicBezTo>
                  <a:cubicBezTo>
                    <a:pt x="19426" y="7923"/>
                    <a:pt x="19327" y="8067"/>
                    <a:pt x="19155" y="8185"/>
                  </a:cubicBezTo>
                  <a:cubicBezTo>
                    <a:pt x="19012" y="8280"/>
                    <a:pt x="18869" y="8324"/>
                    <a:pt x="18725" y="8324"/>
                  </a:cubicBezTo>
                  <a:cubicBezTo>
                    <a:pt x="18679" y="8324"/>
                    <a:pt x="18633" y="8320"/>
                    <a:pt x="18588" y="8311"/>
                  </a:cubicBezTo>
                  <a:cubicBezTo>
                    <a:pt x="13179" y="6652"/>
                    <a:pt x="10241" y="5769"/>
                    <a:pt x="9862" y="5670"/>
                  </a:cubicBezTo>
                  <a:cubicBezTo>
                    <a:pt x="6752" y="4777"/>
                    <a:pt x="4922" y="4219"/>
                    <a:pt x="4436" y="4002"/>
                  </a:cubicBezTo>
                  <a:cubicBezTo>
                    <a:pt x="4030" y="3822"/>
                    <a:pt x="3868" y="3552"/>
                    <a:pt x="3958" y="3173"/>
                  </a:cubicBezTo>
                  <a:cubicBezTo>
                    <a:pt x="4030" y="2848"/>
                    <a:pt x="4138" y="2659"/>
                    <a:pt x="4273" y="2596"/>
                  </a:cubicBezTo>
                  <a:cubicBezTo>
                    <a:pt x="4302" y="2585"/>
                    <a:pt x="4346" y="2577"/>
                    <a:pt x="4413" y="2577"/>
                  </a:cubicBezTo>
                  <a:close/>
                  <a:moveTo>
                    <a:pt x="2200" y="0"/>
                  </a:moveTo>
                  <a:lnTo>
                    <a:pt x="1" y="9573"/>
                  </a:lnTo>
                  <a:lnTo>
                    <a:pt x="27133" y="15801"/>
                  </a:lnTo>
                  <a:lnTo>
                    <a:pt x="27151" y="15729"/>
                  </a:lnTo>
                  <a:cubicBezTo>
                    <a:pt x="27619" y="13755"/>
                    <a:pt x="27971" y="11718"/>
                    <a:pt x="28196" y="9699"/>
                  </a:cubicBezTo>
                  <a:cubicBezTo>
                    <a:pt x="28386" y="8825"/>
                    <a:pt x="27926" y="8248"/>
                    <a:pt x="26853" y="7977"/>
                  </a:cubicBezTo>
                  <a:cubicBezTo>
                    <a:pt x="18768" y="5048"/>
                    <a:pt x="10493" y="2371"/>
                    <a:pt x="2272" y="27"/>
                  </a:cubicBezTo>
                  <a:lnTo>
                    <a:pt x="22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33"/>
            <p:cNvSpPr/>
            <p:nvPr/>
          </p:nvSpPr>
          <p:spPr>
            <a:xfrm rot="787510">
              <a:off x="6027045" y="4465191"/>
              <a:ext cx="608388" cy="226071"/>
            </a:xfrm>
            <a:custGeom>
              <a:rect b="b" l="l" r="r" t="t"/>
              <a:pathLst>
                <a:path extrusionOk="0" h="5899" w="15875">
                  <a:moveTo>
                    <a:pt x="630" y="1"/>
                  </a:moveTo>
                  <a:cubicBezTo>
                    <a:pt x="562" y="1"/>
                    <a:pt x="505" y="8"/>
                    <a:pt x="460" y="23"/>
                  </a:cubicBezTo>
                  <a:cubicBezTo>
                    <a:pt x="298" y="95"/>
                    <a:pt x="181" y="302"/>
                    <a:pt x="100" y="663"/>
                  </a:cubicBezTo>
                  <a:cubicBezTo>
                    <a:pt x="1" y="1078"/>
                    <a:pt x="172" y="1384"/>
                    <a:pt x="623" y="1573"/>
                  </a:cubicBezTo>
                  <a:cubicBezTo>
                    <a:pt x="1118" y="1799"/>
                    <a:pt x="2921" y="2349"/>
                    <a:pt x="6049" y="3241"/>
                  </a:cubicBezTo>
                  <a:cubicBezTo>
                    <a:pt x="6437" y="3340"/>
                    <a:pt x="9348" y="4223"/>
                    <a:pt x="14784" y="5882"/>
                  </a:cubicBezTo>
                  <a:cubicBezTo>
                    <a:pt x="14838" y="5893"/>
                    <a:pt x="14891" y="5899"/>
                    <a:pt x="14944" y="5899"/>
                  </a:cubicBezTo>
                  <a:cubicBezTo>
                    <a:pt x="15103" y="5899"/>
                    <a:pt x="15257" y="5848"/>
                    <a:pt x="15405" y="5747"/>
                  </a:cubicBezTo>
                  <a:cubicBezTo>
                    <a:pt x="15595" y="5621"/>
                    <a:pt x="15712" y="5458"/>
                    <a:pt x="15757" y="5269"/>
                  </a:cubicBezTo>
                  <a:cubicBezTo>
                    <a:pt x="15874" y="4755"/>
                    <a:pt x="15424" y="4323"/>
                    <a:pt x="14405" y="3980"/>
                  </a:cubicBezTo>
                  <a:cubicBezTo>
                    <a:pt x="12088" y="3349"/>
                    <a:pt x="9682" y="2646"/>
                    <a:pt x="7176" y="1889"/>
                  </a:cubicBezTo>
                  <a:cubicBezTo>
                    <a:pt x="3976" y="915"/>
                    <a:pt x="2065" y="329"/>
                    <a:pt x="1425" y="149"/>
                  </a:cubicBezTo>
                  <a:cubicBezTo>
                    <a:pt x="1073" y="51"/>
                    <a:pt x="810" y="1"/>
                    <a:pt x="6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33"/>
            <p:cNvSpPr/>
            <p:nvPr/>
          </p:nvSpPr>
          <p:spPr>
            <a:xfrm rot="787510">
              <a:off x="5717956" y="4731255"/>
              <a:ext cx="1111348" cy="477015"/>
            </a:xfrm>
            <a:custGeom>
              <a:rect b="b" l="l" r="r" t="t"/>
              <a:pathLst>
                <a:path extrusionOk="0" h="12447" w="28999">
                  <a:moveTo>
                    <a:pt x="2011" y="1"/>
                  </a:moveTo>
                  <a:lnTo>
                    <a:pt x="136" y="8185"/>
                  </a:lnTo>
                  <a:lnTo>
                    <a:pt x="1" y="8753"/>
                  </a:lnTo>
                  <a:cubicBezTo>
                    <a:pt x="8672" y="10592"/>
                    <a:pt x="17172" y="11818"/>
                    <a:pt x="25501" y="12413"/>
                  </a:cubicBezTo>
                  <a:cubicBezTo>
                    <a:pt x="25660" y="12435"/>
                    <a:pt x="25809" y="12446"/>
                    <a:pt x="25949" y="12446"/>
                  </a:cubicBezTo>
                  <a:cubicBezTo>
                    <a:pt x="26720" y="12446"/>
                    <a:pt x="27220" y="12112"/>
                    <a:pt x="27448" y="11448"/>
                  </a:cubicBezTo>
                  <a:cubicBezTo>
                    <a:pt x="28061" y="9718"/>
                    <a:pt x="28575" y="7969"/>
                    <a:pt x="28999" y="6193"/>
                  </a:cubicBezTo>
                  <a:lnTo>
                    <a:pt x="20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33"/>
            <p:cNvSpPr/>
            <p:nvPr/>
          </p:nvSpPr>
          <p:spPr>
            <a:xfrm rot="787510">
              <a:off x="5192958" y="4307909"/>
              <a:ext cx="1734529" cy="851015"/>
            </a:xfrm>
            <a:custGeom>
              <a:rect b="b" l="l" r="r" t="t"/>
              <a:pathLst>
                <a:path extrusionOk="0" h="22206" w="45260">
                  <a:moveTo>
                    <a:pt x="19277" y="430"/>
                  </a:moveTo>
                  <a:cubicBezTo>
                    <a:pt x="20268" y="625"/>
                    <a:pt x="21223" y="951"/>
                    <a:pt x="22193" y="1230"/>
                  </a:cubicBezTo>
                  <a:cubicBezTo>
                    <a:pt x="23221" y="1545"/>
                    <a:pt x="24248" y="1852"/>
                    <a:pt x="25276" y="2185"/>
                  </a:cubicBezTo>
                  <a:cubicBezTo>
                    <a:pt x="27331" y="2834"/>
                    <a:pt x="29377" y="3501"/>
                    <a:pt x="31414" y="4177"/>
                  </a:cubicBezTo>
                  <a:cubicBezTo>
                    <a:pt x="33460" y="4844"/>
                    <a:pt x="35489" y="5565"/>
                    <a:pt x="37544" y="6205"/>
                  </a:cubicBezTo>
                  <a:cubicBezTo>
                    <a:pt x="39599" y="6836"/>
                    <a:pt x="41627" y="7567"/>
                    <a:pt x="43637" y="8315"/>
                  </a:cubicBezTo>
                  <a:lnTo>
                    <a:pt x="43655" y="8324"/>
                  </a:lnTo>
                  <a:cubicBezTo>
                    <a:pt x="44016" y="8423"/>
                    <a:pt x="44367" y="8567"/>
                    <a:pt x="44602" y="8810"/>
                  </a:cubicBezTo>
                  <a:cubicBezTo>
                    <a:pt x="44710" y="8937"/>
                    <a:pt x="44782" y="9081"/>
                    <a:pt x="44818" y="9234"/>
                  </a:cubicBezTo>
                  <a:cubicBezTo>
                    <a:pt x="44845" y="9396"/>
                    <a:pt x="44836" y="9568"/>
                    <a:pt x="44800" y="9739"/>
                  </a:cubicBezTo>
                  <a:cubicBezTo>
                    <a:pt x="44791" y="9748"/>
                    <a:pt x="44791" y="9748"/>
                    <a:pt x="44791" y="9757"/>
                  </a:cubicBezTo>
                  <a:cubicBezTo>
                    <a:pt x="44728" y="10262"/>
                    <a:pt x="44665" y="10766"/>
                    <a:pt x="44593" y="11271"/>
                  </a:cubicBezTo>
                  <a:lnTo>
                    <a:pt x="44358" y="12777"/>
                  </a:lnTo>
                  <a:cubicBezTo>
                    <a:pt x="44268" y="13281"/>
                    <a:pt x="44196" y="13777"/>
                    <a:pt x="44097" y="14282"/>
                  </a:cubicBezTo>
                  <a:cubicBezTo>
                    <a:pt x="44016" y="14778"/>
                    <a:pt x="43908" y="15282"/>
                    <a:pt x="43799" y="15778"/>
                  </a:cubicBezTo>
                  <a:cubicBezTo>
                    <a:pt x="43637" y="16454"/>
                    <a:pt x="43457" y="17130"/>
                    <a:pt x="43259" y="17797"/>
                  </a:cubicBezTo>
                  <a:cubicBezTo>
                    <a:pt x="43051" y="18473"/>
                    <a:pt x="42853" y="19140"/>
                    <a:pt x="42646" y="19807"/>
                  </a:cubicBezTo>
                  <a:cubicBezTo>
                    <a:pt x="42546" y="20141"/>
                    <a:pt x="42438" y="20474"/>
                    <a:pt x="42321" y="20808"/>
                  </a:cubicBezTo>
                  <a:cubicBezTo>
                    <a:pt x="42294" y="20889"/>
                    <a:pt x="42267" y="20970"/>
                    <a:pt x="42240" y="21051"/>
                  </a:cubicBezTo>
                  <a:cubicBezTo>
                    <a:pt x="42213" y="21123"/>
                    <a:pt x="42177" y="21196"/>
                    <a:pt x="42141" y="21268"/>
                  </a:cubicBezTo>
                  <a:cubicBezTo>
                    <a:pt x="42069" y="21412"/>
                    <a:pt x="41970" y="21529"/>
                    <a:pt x="41852" y="21628"/>
                  </a:cubicBezTo>
                  <a:cubicBezTo>
                    <a:pt x="41618" y="21827"/>
                    <a:pt x="41294" y="21917"/>
                    <a:pt x="40969" y="21935"/>
                  </a:cubicBezTo>
                  <a:cubicBezTo>
                    <a:pt x="40798" y="21935"/>
                    <a:pt x="40636" y="21926"/>
                    <a:pt x="40455" y="21908"/>
                  </a:cubicBezTo>
                  <a:lnTo>
                    <a:pt x="39932" y="21872"/>
                  </a:lnTo>
                  <a:cubicBezTo>
                    <a:pt x="38526" y="21799"/>
                    <a:pt x="37138" y="21673"/>
                    <a:pt x="35741" y="21538"/>
                  </a:cubicBezTo>
                  <a:cubicBezTo>
                    <a:pt x="34344" y="21385"/>
                    <a:pt x="32947" y="21241"/>
                    <a:pt x="31559" y="21051"/>
                  </a:cubicBezTo>
                  <a:cubicBezTo>
                    <a:pt x="30864" y="20961"/>
                    <a:pt x="30170" y="20853"/>
                    <a:pt x="29485" y="20754"/>
                  </a:cubicBezTo>
                  <a:cubicBezTo>
                    <a:pt x="28791" y="20646"/>
                    <a:pt x="28097" y="20547"/>
                    <a:pt x="27403" y="20438"/>
                  </a:cubicBezTo>
                  <a:cubicBezTo>
                    <a:pt x="26015" y="20222"/>
                    <a:pt x="24636" y="19988"/>
                    <a:pt x="23257" y="19753"/>
                  </a:cubicBezTo>
                  <a:cubicBezTo>
                    <a:pt x="20562" y="19287"/>
                    <a:pt x="17868" y="18768"/>
                    <a:pt x="15191" y="18224"/>
                  </a:cubicBezTo>
                  <a:lnTo>
                    <a:pt x="15191" y="18224"/>
                  </a:lnTo>
                  <a:lnTo>
                    <a:pt x="15279" y="17851"/>
                  </a:lnTo>
                  <a:cubicBezTo>
                    <a:pt x="15297" y="17743"/>
                    <a:pt x="15234" y="17644"/>
                    <a:pt x="15135" y="17617"/>
                  </a:cubicBezTo>
                  <a:lnTo>
                    <a:pt x="14017" y="17362"/>
                  </a:lnTo>
                  <a:lnTo>
                    <a:pt x="14017" y="17362"/>
                  </a:lnTo>
                  <a:lnTo>
                    <a:pt x="14108" y="16968"/>
                  </a:lnTo>
                  <a:lnTo>
                    <a:pt x="14108" y="16959"/>
                  </a:lnTo>
                  <a:cubicBezTo>
                    <a:pt x="14117" y="16905"/>
                    <a:pt x="14108" y="16860"/>
                    <a:pt x="14081" y="16815"/>
                  </a:cubicBezTo>
                  <a:cubicBezTo>
                    <a:pt x="13774" y="16409"/>
                    <a:pt x="13441" y="16058"/>
                    <a:pt x="13098" y="15706"/>
                  </a:cubicBezTo>
                  <a:cubicBezTo>
                    <a:pt x="12756" y="15364"/>
                    <a:pt x="12413" y="15030"/>
                    <a:pt x="12061" y="14697"/>
                  </a:cubicBezTo>
                  <a:cubicBezTo>
                    <a:pt x="11349" y="14039"/>
                    <a:pt x="10628" y="13399"/>
                    <a:pt x="9907" y="12759"/>
                  </a:cubicBezTo>
                  <a:cubicBezTo>
                    <a:pt x="9177" y="12119"/>
                    <a:pt x="8447" y="11497"/>
                    <a:pt x="7708" y="10866"/>
                  </a:cubicBezTo>
                  <a:cubicBezTo>
                    <a:pt x="7338" y="10559"/>
                    <a:pt x="6969" y="10244"/>
                    <a:pt x="6581" y="9946"/>
                  </a:cubicBezTo>
                  <a:cubicBezTo>
                    <a:pt x="6392" y="9802"/>
                    <a:pt x="6184" y="9658"/>
                    <a:pt x="5977" y="9532"/>
                  </a:cubicBezTo>
                  <a:cubicBezTo>
                    <a:pt x="5818" y="9428"/>
                    <a:pt x="5653" y="9329"/>
                    <a:pt x="5471" y="9244"/>
                  </a:cubicBezTo>
                  <a:lnTo>
                    <a:pt x="5471" y="9244"/>
                  </a:lnTo>
                  <a:cubicBezTo>
                    <a:pt x="5490" y="9164"/>
                    <a:pt x="5510" y="9082"/>
                    <a:pt x="5526" y="9000"/>
                  </a:cubicBezTo>
                  <a:lnTo>
                    <a:pt x="5535" y="8955"/>
                  </a:lnTo>
                  <a:cubicBezTo>
                    <a:pt x="5535" y="8946"/>
                    <a:pt x="5535" y="8937"/>
                    <a:pt x="5535" y="8928"/>
                  </a:cubicBezTo>
                  <a:cubicBezTo>
                    <a:pt x="5535" y="8838"/>
                    <a:pt x="5463" y="8774"/>
                    <a:pt x="5382" y="8774"/>
                  </a:cubicBezTo>
                  <a:cubicBezTo>
                    <a:pt x="5175" y="8774"/>
                    <a:pt x="4976" y="8747"/>
                    <a:pt x="4778" y="8720"/>
                  </a:cubicBezTo>
                  <a:cubicBezTo>
                    <a:pt x="4580" y="8693"/>
                    <a:pt x="4382" y="8657"/>
                    <a:pt x="4192" y="8612"/>
                  </a:cubicBezTo>
                  <a:cubicBezTo>
                    <a:pt x="3994" y="8567"/>
                    <a:pt x="3805" y="8513"/>
                    <a:pt x="3615" y="8450"/>
                  </a:cubicBezTo>
                  <a:cubicBezTo>
                    <a:pt x="3488" y="8413"/>
                    <a:pt x="3360" y="8369"/>
                    <a:pt x="3236" y="8316"/>
                  </a:cubicBezTo>
                  <a:lnTo>
                    <a:pt x="3236" y="8316"/>
                  </a:lnTo>
                  <a:lnTo>
                    <a:pt x="3309" y="7999"/>
                  </a:lnTo>
                  <a:lnTo>
                    <a:pt x="3318" y="7963"/>
                  </a:lnTo>
                  <a:cubicBezTo>
                    <a:pt x="3318" y="7954"/>
                    <a:pt x="3318" y="7945"/>
                    <a:pt x="3318" y="7936"/>
                  </a:cubicBezTo>
                  <a:cubicBezTo>
                    <a:pt x="3318" y="7846"/>
                    <a:pt x="3255" y="7765"/>
                    <a:pt x="3165" y="7765"/>
                  </a:cubicBezTo>
                  <a:cubicBezTo>
                    <a:pt x="2966" y="7756"/>
                    <a:pt x="2768" y="7729"/>
                    <a:pt x="2579" y="7702"/>
                  </a:cubicBezTo>
                  <a:cubicBezTo>
                    <a:pt x="2390" y="7666"/>
                    <a:pt x="2200" y="7630"/>
                    <a:pt x="2011" y="7585"/>
                  </a:cubicBezTo>
                  <a:cubicBezTo>
                    <a:pt x="1680" y="7506"/>
                    <a:pt x="1350" y="7420"/>
                    <a:pt x="1031" y="7298"/>
                  </a:cubicBezTo>
                  <a:lnTo>
                    <a:pt x="1031" y="7298"/>
                  </a:lnTo>
                  <a:cubicBezTo>
                    <a:pt x="992" y="6753"/>
                    <a:pt x="915" y="6209"/>
                    <a:pt x="821" y="5665"/>
                  </a:cubicBezTo>
                  <a:cubicBezTo>
                    <a:pt x="746" y="5190"/>
                    <a:pt x="677" y="4708"/>
                    <a:pt x="519" y="4242"/>
                  </a:cubicBezTo>
                  <a:lnTo>
                    <a:pt x="519" y="4242"/>
                  </a:lnTo>
                  <a:cubicBezTo>
                    <a:pt x="712" y="4272"/>
                    <a:pt x="903" y="4309"/>
                    <a:pt x="1092" y="4349"/>
                  </a:cubicBezTo>
                  <a:cubicBezTo>
                    <a:pt x="1398" y="4403"/>
                    <a:pt x="1695" y="4475"/>
                    <a:pt x="1993" y="4547"/>
                  </a:cubicBezTo>
                  <a:cubicBezTo>
                    <a:pt x="2597" y="4691"/>
                    <a:pt x="3201" y="4844"/>
                    <a:pt x="3787" y="5025"/>
                  </a:cubicBezTo>
                  <a:lnTo>
                    <a:pt x="3805" y="5025"/>
                  </a:lnTo>
                  <a:cubicBezTo>
                    <a:pt x="3820" y="5029"/>
                    <a:pt x="3836" y="5031"/>
                    <a:pt x="3851" y="5031"/>
                  </a:cubicBezTo>
                  <a:cubicBezTo>
                    <a:pt x="3931" y="5031"/>
                    <a:pt x="3998" y="4973"/>
                    <a:pt x="4021" y="4889"/>
                  </a:cubicBezTo>
                  <a:lnTo>
                    <a:pt x="4021" y="4880"/>
                  </a:lnTo>
                  <a:lnTo>
                    <a:pt x="4148" y="4317"/>
                  </a:lnTo>
                  <a:lnTo>
                    <a:pt x="4148" y="4317"/>
                  </a:lnTo>
                  <a:cubicBezTo>
                    <a:pt x="4481" y="4347"/>
                    <a:pt x="4813" y="4416"/>
                    <a:pt x="5139" y="4484"/>
                  </a:cubicBezTo>
                  <a:cubicBezTo>
                    <a:pt x="5526" y="4583"/>
                    <a:pt x="5905" y="4682"/>
                    <a:pt x="6284" y="4835"/>
                  </a:cubicBezTo>
                  <a:cubicBezTo>
                    <a:pt x="6293" y="4844"/>
                    <a:pt x="6302" y="4844"/>
                    <a:pt x="6311" y="4844"/>
                  </a:cubicBezTo>
                  <a:cubicBezTo>
                    <a:pt x="6322" y="4847"/>
                    <a:pt x="6334" y="4848"/>
                    <a:pt x="6345" y="4848"/>
                  </a:cubicBezTo>
                  <a:cubicBezTo>
                    <a:pt x="6421" y="4848"/>
                    <a:pt x="6485" y="4797"/>
                    <a:pt x="6509" y="4718"/>
                  </a:cubicBezTo>
                  <a:lnTo>
                    <a:pt x="6509" y="4691"/>
                  </a:lnTo>
                  <a:lnTo>
                    <a:pt x="6584" y="4392"/>
                  </a:lnTo>
                  <a:lnTo>
                    <a:pt x="6584" y="4392"/>
                  </a:lnTo>
                  <a:cubicBezTo>
                    <a:pt x="7031" y="4355"/>
                    <a:pt x="7460" y="4267"/>
                    <a:pt x="7888" y="4186"/>
                  </a:cubicBezTo>
                  <a:cubicBezTo>
                    <a:pt x="8366" y="4087"/>
                    <a:pt x="8834" y="3970"/>
                    <a:pt x="9303" y="3862"/>
                  </a:cubicBezTo>
                  <a:cubicBezTo>
                    <a:pt x="9781" y="3745"/>
                    <a:pt x="10250" y="3627"/>
                    <a:pt x="10718" y="3501"/>
                  </a:cubicBezTo>
                  <a:lnTo>
                    <a:pt x="12116" y="3132"/>
                  </a:lnTo>
                  <a:cubicBezTo>
                    <a:pt x="13053" y="2888"/>
                    <a:pt x="13981" y="2627"/>
                    <a:pt x="14919" y="2348"/>
                  </a:cubicBezTo>
                  <a:cubicBezTo>
                    <a:pt x="15379" y="2203"/>
                    <a:pt x="15838" y="2050"/>
                    <a:pt x="16298" y="1888"/>
                  </a:cubicBezTo>
                  <a:cubicBezTo>
                    <a:pt x="16758" y="1717"/>
                    <a:pt x="17217" y="1545"/>
                    <a:pt x="17659" y="1275"/>
                  </a:cubicBezTo>
                  <a:cubicBezTo>
                    <a:pt x="17695" y="1248"/>
                    <a:pt x="17722" y="1212"/>
                    <a:pt x="17731" y="1167"/>
                  </a:cubicBezTo>
                  <a:lnTo>
                    <a:pt x="17731" y="1158"/>
                  </a:lnTo>
                  <a:lnTo>
                    <a:pt x="17858" y="621"/>
                  </a:lnTo>
                  <a:lnTo>
                    <a:pt x="17858" y="621"/>
                  </a:lnTo>
                  <a:cubicBezTo>
                    <a:pt x="18019" y="634"/>
                    <a:pt x="18172" y="666"/>
                    <a:pt x="18326" y="698"/>
                  </a:cubicBezTo>
                  <a:cubicBezTo>
                    <a:pt x="18542" y="761"/>
                    <a:pt x="18759" y="824"/>
                    <a:pt x="18966" y="923"/>
                  </a:cubicBezTo>
                  <a:cubicBezTo>
                    <a:pt x="18975" y="923"/>
                    <a:pt x="18984" y="932"/>
                    <a:pt x="19002" y="932"/>
                  </a:cubicBezTo>
                  <a:cubicBezTo>
                    <a:pt x="19013" y="935"/>
                    <a:pt x="19023" y="936"/>
                    <a:pt x="19034" y="936"/>
                  </a:cubicBezTo>
                  <a:cubicBezTo>
                    <a:pt x="19103" y="936"/>
                    <a:pt x="19168" y="886"/>
                    <a:pt x="19191" y="815"/>
                  </a:cubicBezTo>
                  <a:lnTo>
                    <a:pt x="19200" y="779"/>
                  </a:lnTo>
                  <a:lnTo>
                    <a:pt x="19277" y="430"/>
                  </a:lnTo>
                  <a:close/>
                  <a:moveTo>
                    <a:pt x="19118" y="0"/>
                  </a:moveTo>
                  <a:cubicBezTo>
                    <a:pt x="19034" y="0"/>
                    <a:pt x="18964" y="53"/>
                    <a:pt x="18948" y="139"/>
                  </a:cubicBezTo>
                  <a:lnTo>
                    <a:pt x="18939" y="157"/>
                  </a:lnTo>
                  <a:lnTo>
                    <a:pt x="18855" y="537"/>
                  </a:lnTo>
                  <a:lnTo>
                    <a:pt x="18855" y="537"/>
                  </a:lnTo>
                  <a:cubicBezTo>
                    <a:pt x="18695" y="524"/>
                    <a:pt x="18535" y="496"/>
                    <a:pt x="18380" y="464"/>
                  </a:cubicBezTo>
                  <a:cubicBezTo>
                    <a:pt x="18164" y="410"/>
                    <a:pt x="17948" y="355"/>
                    <a:pt x="17749" y="238"/>
                  </a:cubicBezTo>
                  <a:cubicBezTo>
                    <a:pt x="17731" y="238"/>
                    <a:pt x="17722" y="229"/>
                    <a:pt x="17704" y="229"/>
                  </a:cubicBezTo>
                  <a:cubicBezTo>
                    <a:pt x="17692" y="227"/>
                    <a:pt x="17680" y="225"/>
                    <a:pt x="17669" y="225"/>
                  </a:cubicBezTo>
                  <a:cubicBezTo>
                    <a:pt x="17601" y="225"/>
                    <a:pt x="17539" y="269"/>
                    <a:pt x="17524" y="346"/>
                  </a:cubicBezTo>
                  <a:lnTo>
                    <a:pt x="17515" y="391"/>
                  </a:lnTo>
                  <a:lnTo>
                    <a:pt x="17379" y="989"/>
                  </a:lnTo>
                  <a:lnTo>
                    <a:pt x="17379" y="989"/>
                  </a:lnTo>
                  <a:cubicBezTo>
                    <a:pt x="17029" y="1231"/>
                    <a:pt x="16601" y="1419"/>
                    <a:pt x="16181" y="1590"/>
                  </a:cubicBezTo>
                  <a:cubicBezTo>
                    <a:pt x="15739" y="1771"/>
                    <a:pt x="15288" y="1924"/>
                    <a:pt x="14829" y="2077"/>
                  </a:cubicBezTo>
                  <a:cubicBezTo>
                    <a:pt x="13918" y="2384"/>
                    <a:pt x="12990" y="2645"/>
                    <a:pt x="12052" y="2897"/>
                  </a:cubicBezTo>
                  <a:cubicBezTo>
                    <a:pt x="11593" y="3024"/>
                    <a:pt x="11124" y="3159"/>
                    <a:pt x="10655" y="3276"/>
                  </a:cubicBezTo>
                  <a:cubicBezTo>
                    <a:pt x="10187" y="3393"/>
                    <a:pt x="9718" y="3510"/>
                    <a:pt x="9249" y="3618"/>
                  </a:cubicBezTo>
                  <a:cubicBezTo>
                    <a:pt x="8780" y="3727"/>
                    <a:pt x="8303" y="3808"/>
                    <a:pt x="7834" y="3889"/>
                  </a:cubicBezTo>
                  <a:cubicBezTo>
                    <a:pt x="7600" y="3934"/>
                    <a:pt x="7356" y="3961"/>
                    <a:pt x="7122" y="3988"/>
                  </a:cubicBezTo>
                  <a:cubicBezTo>
                    <a:pt x="6953" y="4008"/>
                    <a:pt x="6784" y="4022"/>
                    <a:pt x="6618" y="4022"/>
                  </a:cubicBezTo>
                  <a:cubicBezTo>
                    <a:pt x="6554" y="4022"/>
                    <a:pt x="6491" y="4020"/>
                    <a:pt x="6428" y="4015"/>
                  </a:cubicBezTo>
                  <a:cubicBezTo>
                    <a:pt x="6338" y="4015"/>
                    <a:pt x="6256" y="4069"/>
                    <a:pt x="6238" y="4159"/>
                  </a:cubicBezTo>
                  <a:lnTo>
                    <a:pt x="6238" y="4168"/>
                  </a:lnTo>
                  <a:lnTo>
                    <a:pt x="6176" y="4441"/>
                  </a:lnTo>
                  <a:lnTo>
                    <a:pt x="6176" y="4441"/>
                  </a:lnTo>
                  <a:cubicBezTo>
                    <a:pt x="5842" y="4407"/>
                    <a:pt x="5510" y="4345"/>
                    <a:pt x="5184" y="4276"/>
                  </a:cubicBezTo>
                  <a:cubicBezTo>
                    <a:pt x="4796" y="4186"/>
                    <a:pt x="4418" y="4078"/>
                    <a:pt x="4039" y="3925"/>
                  </a:cubicBezTo>
                  <a:cubicBezTo>
                    <a:pt x="4030" y="3925"/>
                    <a:pt x="4021" y="3916"/>
                    <a:pt x="4012" y="3916"/>
                  </a:cubicBezTo>
                  <a:cubicBezTo>
                    <a:pt x="4000" y="3914"/>
                    <a:pt x="3989" y="3912"/>
                    <a:pt x="3978" y="3912"/>
                  </a:cubicBezTo>
                  <a:cubicBezTo>
                    <a:pt x="3902" y="3912"/>
                    <a:pt x="3837" y="3964"/>
                    <a:pt x="3814" y="4042"/>
                  </a:cubicBezTo>
                  <a:lnTo>
                    <a:pt x="3805" y="4069"/>
                  </a:lnTo>
                  <a:lnTo>
                    <a:pt x="3683" y="4611"/>
                  </a:lnTo>
                  <a:lnTo>
                    <a:pt x="3683" y="4611"/>
                  </a:lnTo>
                  <a:cubicBezTo>
                    <a:pt x="3136" y="4513"/>
                    <a:pt x="2596" y="4406"/>
                    <a:pt x="2056" y="4285"/>
                  </a:cubicBezTo>
                  <a:cubicBezTo>
                    <a:pt x="1759" y="4222"/>
                    <a:pt x="1452" y="4159"/>
                    <a:pt x="1155" y="4078"/>
                  </a:cubicBezTo>
                  <a:cubicBezTo>
                    <a:pt x="857" y="3997"/>
                    <a:pt x="560" y="3916"/>
                    <a:pt x="262" y="3817"/>
                  </a:cubicBezTo>
                  <a:cubicBezTo>
                    <a:pt x="253" y="3808"/>
                    <a:pt x="235" y="3808"/>
                    <a:pt x="217" y="3808"/>
                  </a:cubicBezTo>
                  <a:cubicBezTo>
                    <a:pt x="212" y="3807"/>
                    <a:pt x="206" y="3807"/>
                    <a:pt x="200" y="3807"/>
                  </a:cubicBezTo>
                  <a:cubicBezTo>
                    <a:pt x="109" y="3807"/>
                    <a:pt x="37" y="3876"/>
                    <a:pt x="37" y="3970"/>
                  </a:cubicBezTo>
                  <a:lnTo>
                    <a:pt x="28" y="4042"/>
                  </a:lnTo>
                  <a:cubicBezTo>
                    <a:pt x="1" y="4637"/>
                    <a:pt x="127" y="5205"/>
                    <a:pt x="235" y="5773"/>
                  </a:cubicBezTo>
                  <a:cubicBezTo>
                    <a:pt x="352" y="6341"/>
                    <a:pt x="488" y="6909"/>
                    <a:pt x="659" y="7467"/>
                  </a:cubicBezTo>
                  <a:lnTo>
                    <a:pt x="677" y="7521"/>
                  </a:lnTo>
                  <a:cubicBezTo>
                    <a:pt x="686" y="7576"/>
                    <a:pt x="740" y="7621"/>
                    <a:pt x="803" y="7621"/>
                  </a:cubicBezTo>
                  <a:cubicBezTo>
                    <a:pt x="1200" y="7648"/>
                    <a:pt x="1578" y="7720"/>
                    <a:pt x="1957" y="7801"/>
                  </a:cubicBezTo>
                  <a:cubicBezTo>
                    <a:pt x="2146" y="7846"/>
                    <a:pt x="2335" y="7891"/>
                    <a:pt x="2525" y="7945"/>
                  </a:cubicBezTo>
                  <a:cubicBezTo>
                    <a:pt x="2646" y="7981"/>
                    <a:pt x="2771" y="8022"/>
                    <a:pt x="2894" y="8069"/>
                  </a:cubicBezTo>
                  <a:lnTo>
                    <a:pt x="2894" y="8069"/>
                  </a:lnTo>
                  <a:lnTo>
                    <a:pt x="2822" y="8387"/>
                  </a:lnTo>
                  <a:lnTo>
                    <a:pt x="2813" y="8423"/>
                  </a:lnTo>
                  <a:cubicBezTo>
                    <a:pt x="2804" y="8432"/>
                    <a:pt x="2804" y="8441"/>
                    <a:pt x="2804" y="8450"/>
                  </a:cubicBezTo>
                  <a:cubicBezTo>
                    <a:pt x="2804" y="8540"/>
                    <a:pt x="2876" y="8612"/>
                    <a:pt x="2966" y="8612"/>
                  </a:cubicBezTo>
                  <a:cubicBezTo>
                    <a:pt x="3174" y="8612"/>
                    <a:pt x="3372" y="8639"/>
                    <a:pt x="3570" y="8666"/>
                  </a:cubicBezTo>
                  <a:cubicBezTo>
                    <a:pt x="3760" y="8693"/>
                    <a:pt x="3958" y="8729"/>
                    <a:pt x="4156" y="8774"/>
                  </a:cubicBezTo>
                  <a:cubicBezTo>
                    <a:pt x="4346" y="8819"/>
                    <a:pt x="4535" y="8874"/>
                    <a:pt x="4733" y="8928"/>
                  </a:cubicBezTo>
                  <a:cubicBezTo>
                    <a:pt x="4859" y="8970"/>
                    <a:pt x="4986" y="9016"/>
                    <a:pt x="5109" y="9069"/>
                  </a:cubicBezTo>
                  <a:lnTo>
                    <a:pt x="5109" y="9069"/>
                  </a:lnTo>
                  <a:cubicBezTo>
                    <a:pt x="5091" y="9149"/>
                    <a:pt x="5074" y="9232"/>
                    <a:pt x="5058" y="9315"/>
                  </a:cubicBezTo>
                  <a:cubicBezTo>
                    <a:pt x="5031" y="9414"/>
                    <a:pt x="5085" y="9514"/>
                    <a:pt x="5184" y="9541"/>
                  </a:cubicBezTo>
                  <a:cubicBezTo>
                    <a:pt x="5382" y="9604"/>
                    <a:pt x="5598" y="9712"/>
                    <a:pt x="5797" y="9829"/>
                  </a:cubicBezTo>
                  <a:cubicBezTo>
                    <a:pt x="6004" y="9937"/>
                    <a:pt x="6211" y="10063"/>
                    <a:pt x="6410" y="10199"/>
                  </a:cubicBezTo>
                  <a:cubicBezTo>
                    <a:pt x="6806" y="10460"/>
                    <a:pt x="7194" y="10739"/>
                    <a:pt x="7582" y="11028"/>
                  </a:cubicBezTo>
                  <a:cubicBezTo>
                    <a:pt x="8348" y="11614"/>
                    <a:pt x="9069" y="12254"/>
                    <a:pt x="9790" y="12894"/>
                  </a:cubicBezTo>
                  <a:cubicBezTo>
                    <a:pt x="10502" y="13534"/>
                    <a:pt x="11214" y="14192"/>
                    <a:pt x="11890" y="14868"/>
                  </a:cubicBezTo>
                  <a:cubicBezTo>
                    <a:pt x="12233" y="15210"/>
                    <a:pt x="12566" y="15553"/>
                    <a:pt x="12882" y="15913"/>
                  </a:cubicBezTo>
                  <a:cubicBezTo>
                    <a:pt x="13178" y="16252"/>
                    <a:pt x="13474" y="16590"/>
                    <a:pt x="13710" y="16958"/>
                  </a:cubicBezTo>
                  <a:lnTo>
                    <a:pt x="13710" y="16958"/>
                  </a:lnTo>
                  <a:lnTo>
                    <a:pt x="13594" y="17464"/>
                  </a:lnTo>
                  <a:cubicBezTo>
                    <a:pt x="13567" y="17572"/>
                    <a:pt x="13639" y="17671"/>
                    <a:pt x="13738" y="17698"/>
                  </a:cubicBezTo>
                  <a:lnTo>
                    <a:pt x="14855" y="17952"/>
                  </a:lnTo>
                  <a:lnTo>
                    <a:pt x="14855" y="17952"/>
                  </a:lnTo>
                  <a:lnTo>
                    <a:pt x="14766" y="18329"/>
                  </a:lnTo>
                  <a:lnTo>
                    <a:pt x="14766" y="18338"/>
                  </a:lnTo>
                  <a:cubicBezTo>
                    <a:pt x="14748" y="18437"/>
                    <a:pt x="14811" y="18545"/>
                    <a:pt x="14919" y="18563"/>
                  </a:cubicBezTo>
                  <a:cubicBezTo>
                    <a:pt x="17659" y="19167"/>
                    <a:pt x="20417" y="19690"/>
                    <a:pt x="23194" y="20150"/>
                  </a:cubicBezTo>
                  <a:cubicBezTo>
                    <a:pt x="23879" y="20258"/>
                    <a:pt x="24573" y="20375"/>
                    <a:pt x="25267" y="20474"/>
                  </a:cubicBezTo>
                  <a:cubicBezTo>
                    <a:pt x="25961" y="20583"/>
                    <a:pt x="26655" y="20682"/>
                    <a:pt x="27358" y="20772"/>
                  </a:cubicBezTo>
                  <a:cubicBezTo>
                    <a:pt x="28746" y="20961"/>
                    <a:pt x="30143" y="21132"/>
                    <a:pt x="31531" y="21286"/>
                  </a:cubicBezTo>
                  <a:cubicBezTo>
                    <a:pt x="34326" y="21601"/>
                    <a:pt x="37120" y="21863"/>
                    <a:pt x="39905" y="22115"/>
                  </a:cubicBezTo>
                  <a:lnTo>
                    <a:pt x="40428" y="22160"/>
                  </a:lnTo>
                  <a:cubicBezTo>
                    <a:pt x="40608" y="22187"/>
                    <a:pt x="40789" y="22205"/>
                    <a:pt x="40969" y="22205"/>
                  </a:cubicBezTo>
                  <a:cubicBezTo>
                    <a:pt x="41339" y="22196"/>
                    <a:pt x="41735" y="22115"/>
                    <a:pt x="42051" y="21872"/>
                  </a:cubicBezTo>
                  <a:cubicBezTo>
                    <a:pt x="42204" y="21745"/>
                    <a:pt x="42330" y="21592"/>
                    <a:pt x="42429" y="21421"/>
                  </a:cubicBezTo>
                  <a:cubicBezTo>
                    <a:pt x="42474" y="21340"/>
                    <a:pt x="42510" y="21250"/>
                    <a:pt x="42546" y="21159"/>
                  </a:cubicBezTo>
                  <a:cubicBezTo>
                    <a:pt x="42583" y="21078"/>
                    <a:pt x="42610" y="20997"/>
                    <a:pt x="42637" y="20916"/>
                  </a:cubicBezTo>
                  <a:cubicBezTo>
                    <a:pt x="42754" y="20583"/>
                    <a:pt x="42871" y="20249"/>
                    <a:pt x="42988" y="19916"/>
                  </a:cubicBezTo>
                  <a:cubicBezTo>
                    <a:pt x="43214" y="19249"/>
                    <a:pt x="43421" y="18582"/>
                    <a:pt x="43601" y="17896"/>
                  </a:cubicBezTo>
                  <a:cubicBezTo>
                    <a:pt x="43772" y="17220"/>
                    <a:pt x="43944" y="16535"/>
                    <a:pt x="44106" y="15850"/>
                  </a:cubicBezTo>
                  <a:cubicBezTo>
                    <a:pt x="44232" y="15355"/>
                    <a:pt x="44340" y="14850"/>
                    <a:pt x="44457" y="14354"/>
                  </a:cubicBezTo>
                  <a:cubicBezTo>
                    <a:pt x="44575" y="13858"/>
                    <a:pt x="44683" y="13353"/>
                    <a:pt x="44773" y="12849"/>
                  </a:cubicBezTo>
                  <a:cubicBezTo>
                    <a:pt x="44872" y="12344"/>
                    <a:pt x="44944" y="11839"/>
                    <a:pt x="45016" y="11334"/>
                  </a:cubicBezTo>
                  <a:cubicBezTo>
                    <a:pt x="45088" y="10821"/>
                    <a:pt x="45152" y="10316"/>
                    <a:pt x="45206" y="9802"/>
                  </a:cubicBezTo>
                  <a:lnTo>
                    <a:pt x="45206" y="9802"/>
                  </a:lnTo>
                  <a:lnTo>
                    <a:pt x="45197" y="9829"/>
                  </a:lnTo>
                  <a:cubicBezTo>
                    <a:pt x="45242" y="9613"/>
                    <a:pt x="45260" y="9387"/>
                    <a:pt x="45206" y="9153"/>
                  </a:cubicBezTo>
                  <a:cubicBezTo>
                    <a:pt x="45161" y="8928"/>
                    <a:pt x="45034" y="8711"/>
                    <a:pt x="44881" y="8549"/>
                  </a:cubicBezTo>
                  <a:cubicBezTo>
                    <a:pt x="44719" y="8387"/>
                    <a:pt x="44530" y="8270"/>
                    <a:pt x="44331" y="8179"/>
                  </a:cubicBezTo>
                  <a:cubicBezTo>
                    <a:pt x="44142" y="8089"/>
                    <a:pt x="43944" y="8026"/>
                    <a:pt x="43745" y="7981"/>
                  </a:cubicBezTo>
                  <a:lnTo>
                    <a:pt x="43763" y="7981"/>
                  </a:lnTo>
                  <a:cubicBezTo>
                    <a:pt x="41726" y="7278"/>
                    <a:pt x="39689" y="6566"/>
                    <a:pt x="37679" y="5809"/>
                  </a:cubicBezTo>
                  <a:cubicBezTo>
                    <a:pt x="35660" y="5052"/>
                    <a:pt x="33605" y="4412"/>
                    <a:pt x="31550" y="3754"/>
                  </a:cubicBezTo>
                  <a:cubicBezTo>
                    <a:pt x="29494" y="3105"/>
                    <a:pt x="27439" y="2483"/>
                    <a:pt x="25366" y="1879"/>
                  </a:cubicBezTo>
                  <a:lnTo>
                    <a:pt x="22265" y="977"/>
                  </a:lnTo>
                  <a:lnTo>
                    <a:pt x="20715" y="527"/>
                  </a:lnTo>
                  <a:cubicBezTo>
                    <a:pt x="20201" y="382"/>
                    <a:pt x="19687" y="220"/>
                    <a:pt x="19182" y="13"/>
                  </a:cubicBezTo>
                  <a:cubicBezTo>
                    <a:pt x="19173" y="13"/>
                    <a:pt x="19164" y="13"/>
                    <a:pt x="19155" y="4"/>
                  </a:cubicBezTo>
                  <a:cubicBezTo>
                    <a:pt x="19143" y="2"/>
                    <a:pt x="19130" y="0"/>
                    <a:pt x="191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33"/>
            <p:cNvSpPr/>
            <p:nvPr/>
          </p:nvSpPr>
          <p:spPr>
            <a:xfrm rot="787510">
              <a:off x="5746899" y="4608508"/>
              <a:ext cx="88489" cy="329239"/>
            </a:xfrm>
            <a:custGeom>
              <a:rect b="b" l="l" r="r" t="t"/>
              <a:pathLst>
                <a:path extrusionOk="0" h="8591" w="2309">
                  <a:moveTo>
                    <a:pt x="2095" y="1"/>
                  </a:moveTo>
                  <a:cubicBezTo>
                    <a:pt x="2000" y="1"/>
                    <a:pt x="1919" y="69"/>
                    <a:pt x="1903" y="166"/>
                  </a:cubicBezTo>
                  <a:cubicBezTo>
                    <a:pt x="1795" y="860"/>
                    <a:pt x="1623" y="1536"/>
                    <a:pt x="1470" y="2221"/>
                  </a:cubicBezTo>
                  <a:lnTo>
                    <a:pt x="992" y="4267"/>
                  </a:lnTo>
                  <a:cubicBezTo>
                    <a:pt x="677" y="5628"/>
                    <a:pt x="352" y="6989"/>
                    <a:pt x="28" y="8350"/>
                  </a:cubicBezTo>
                  <a:cubicBezTo>
                    <a:pt x="28" y="8350"/>
                    <a:pt x="28" y="8359"/>
                    <a:pt x="28" y="8359"/>
                  </a:cubicBezTo>
                  <a:cubicBezTo>
                    <a:pt x="1" y="8458"/>
                    <a:pt x="73" y="8567"/>
                    <a:pt x="172" y="8585"/>
                  </a:cubicBezTo>
                  <a:cubicBezTo>
                    <a:pt x="189" y="8589"/>
                    <a:pt x="206" y="8591"/>
                    <a:pt x="222" y="8591"/>
                  </a:cubicBezTo>
                  <a:cubicBezTo>
                    <a:pt x="309" y="8591"/>
                    <a:pt x="384" y="8532"/>
                    <a:pt x="406" y="8440"/>
                  </a:cubicBezTo>
                  <a:cubicBezTo>
                    <a:pt x="704" y="7070"/>
                    <a:pt x="1010" y="5709"/>
                    <a:pt x="1317" y="4339"/>
                  </a:cubicBezTo>
                  <a:lnTo>
                    <a:pt x="1786" y="2293"/>
                  </a:lnTo>
                  <a:cubicBezTo>
                    <a:pt x="1939" y="1608"/>
                    <a:pt x="2083" y="923"/>
                    <a:pt x="2281" y="247"/>
                  </a:cubicBezTo>
                  <a:cubicBezTo>
                    <a:pt x="2290" y="247"/>
                    <a:pt x="2290" y="238"/>
                    <a:pt x="2290" y="229"/>
                  </a:cubicBezTo>
                  <a:cubicBezTo>
                    <a:pt x="2308" y="121"/>
                    <a:pt x="2236" y="21"/>
                    <a:pt x="2128" y="3"/>
                  </a:cubicBezTo>
                  <a:cubicBezTo>
                    <a:pt x="2117" y="2"/>
                    <a:pt x="2106" y="1"/>
                    <a:pt x="20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33"/>
            <p:cNvSpPr/>
            <p:nvPr/>
          </p:nvSpPr>
          <p:spPr>
            <a:xfrm rot="787510">
              <a:off x="5433551" y="4425988"/>
              <a:ext cx="32192" cy="86573"/>
            </a:xfrm>
            <a:custGeom>
              <a:rect b="b" l="l" r="r" t="t"/>
              <a:pathLst>
                <a:path extrusionOk="0" h="2259" w="840">
                  <a:moveTo>
                    <a:pt x="640" y="0"/>
                  </a:moveTo>
                  <a:cubicBezTo>
                    <a:pt x="562" y="0"/>
                    <a:pt x="487" y="50"/>
                    <a:pt x="451" y="129"/>
                  </a:cubicBezTo>
                  <a:cubicBezTo>
                    <a:pt x="334" y="435"/>
                    <a:pt x="262" y="751"/>
                    <a:pt x="190" y="1075"/>
                  </a:cubicBezTo>
                  <a:cubicBezTo>
                    <a:pt x="118" y="1391"/>
                    <a:pt x="55" y="1715"/>
                    <a:pt x="19" y="2040"/>
                  </a:cubicBezTo>
                  <a:cubicBezTo>
                    <a:pt x="1" y="2130"/>
                    <a:pt x="55" y="2220"/>
                    <a:pt x="145" y="2247"/>
                  </a:cubicBezTo>
                  <a:cubicBezTo>
                    <a:pt x="168" y="2254"/>
                    <a:pt x="190" y="2258"/>
                    <a:pt x="212" y="2258"/>
                  </a:cubicBezTo>
                  <a:cubicBezTo>
                    <a:pt x="295" y="2258"/>
                    <a:pt x="369" y="2206"/>
                    <a:pt x="397" y="2121"/>
                  </a:cubicBezTo>
                  <a:cubicBezTo>
                    <a:pt x="497" y="1814"/>
                    <a:pt x="587" y="1499"/>
                    <a:pt x="659" y="1183"/>
                  </a:cubicBezTo>
                  <a:cubicBezTo>
                    <a:pt x="740" y="859"/>
                    <a:pt x="803" y="543"/>
                    <a:pt x="830" y="210"/>
                  </a:cubicBezTo>
                  <a:cubicBezTo>
                    <a:pt x="839" y="129"/>
                    <a:pt x="794" y="48"/>
                    <a:pt x="704" y="12"/>
                  </a:cubicBezTo>
                  <a:cubicBezTo>
                    <a:pt x="683" y="4"/>
                    <a:pt x="662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33"/>
            <p:cNvSpPr/>
            <p:nvPr/>
          </p:nvSpPr>
          <p:spPr>
            <a:xfrm rot="787510">
              <a:off x="5891335" y="4294059"/>
              <a:ext cx="94353" cy="355835"/>
            </a:xfrm>
            <a:custGeom>
              <a:rect b="b" l="l" r="r" t="t"/>
              <a:pathLst>
                <a:path extrusionOk="0" h="9285" w="2462">
                  <a:moveTo>
                    <a:pt x="2244" y="0"/>
                  </a:moveTo>
                  <a:cubicBezTo>
                    <a:pt x="2159" y="0"/>
                    <a:pt x="2080" y="60"/>
                    <a:pt x="2065" y="151"/>
                  </a:cubicBezTo>
                  <a:lnTo>
                    <a:pt x="1046" y="4595"/>
                  </a:lnTo>
                  <a:lnTo>
                    <a:pt x="542" y="6821"/>
                  </a:lnTo>
                  <a:lnTo>
                    <a:pt x="289" y="7930"/>
                  </a:lnTo>
                  <a:cubicBezTo>
                    <a:pt x="199" y="8300"/>
                    <a:pt x="127" y="8669"/>
                    <a:pt x="19" y="9039"/>
                  </a:cubicBezTo>
                  <a:cubicBezTo>
                    <a:pt x="19" y="9048"/>
                    <a:pt x="19" y="9048"/>
                    <a:pt x="19" y="9057"/>
                  </a:cubicBezTo>
                  <a:cubicBezTo>
                    <a:pt x="1" y="9165"/>
                    <a:pt x="73" y="9264"/>
                    <a:pt x="172" y="9282"/>
                  </a:cubicBezTo>
                  <a:cubicBezTo>
                    <a:pt x="183" y="9284"/>
                    <a:pt x="194" y="9285"/>
                    <a:pt x="205" y="9285"/>
                  </a:cubicBezTo>
                  <a:cubicBezTo>
                    <a:pt x="300" y="9285"/>
                    <a:pt x="381" y="9217"/>
                    <a:pt x="397" y="9120"/>
                  </a:cubicBezTo>
                  <a:cubicBezTo>
                    <a:pt x="469" y="8750"/>
                    <a:pt x="560" y="8381"/>
                    <a:pt x="641" y="8011"/>
                  </a:cubicBezTo>
                  <a:lnTo>
                    <a:pt x="902" y="6902"/>
                  </a:lnTo>
                  <a:lnTo>
                    <a:pt x="1416" y="4676"/>
                  </a:lnTo>
                  <a:lnTo>
                    <a:pt x="2443" y="241"/>
                  </a:lnTo>
                  <a:lnTo>
                    <a:pt x="2443" y="232"/>
                  </a:lnTo>
                  <a:cubicBezTo>
                    <a:pt x="2461" y="133"/>
                    <a:pt x="2398" y="25"/>
                    <a:pt x="2290" y="7"/>
                  </a:cubicBezTo>
                  <a:cubicBezTo>
                    <a:pt x="2275" y="3"/>
                    <a:pt x="2259" y="0"/>
                    <a:pt x="22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33"/>
            <p:cNvSpPr/>
            <p:nvPr/>
          </p:nvSpPr>
          <p:spPr>
            <a:xfrm rot="787510">
              <a:off x="5743083" y="4284862"/>
              <a:ext cx="155517" cy="621380"/>
            </a:xfrm>
            <a:custGeom>
              <a:rect b="b" l="l" r="r" t="t"/>
              <a:pathLst>
                <a:path extrusionOk="0" h="16214" w="4058">
                  <a:moveTo>
                    <a:pt x="3853" y="1"/>
                  </a:moveTo>
                  <a:cubicBezTo>
                    <a:pt x="3758" y="1"/>
                    <a:pt x="3676" y="68"/>
                    <a:pt x="3652" y="157"/>
                  </a:cubicBezTo>
                  <a:cubicBezTo>
                    <a:pt x="3390" y="1482"/>
                    <a:pt x="3111" y="2807"/>
                    <a:pt x="2822" y="4132"/>
                  </a:cubicBezTo>
                  <a:cubicBezTo>
                    <a:pt x="2543" y="5448"/>
                    <a:pt x="2236" y="6764"/>
                    <a:pt x="1948" y="8089"/>
                  </a:cubicBezTo>
                  <a:cubicBezTo>
                    <a:pt x="1641" y="9405"/>
                    <a:pt x="1335" y="10721"/>
                    <a:pt x="1020" y="12037"/>
                  </a:cubicBezTo>
                  <a:lnTo>
                    <a:pt x="533" y="14002"/>
                  </a:lnTo>
                  <a:cubicBezTo>
                    <a:pt x="371" y="14660"/>
                    <a:pt x="199" y="15318"/>
                    <a:pt x="28" y="15967"/>
                  </a:cubicBezTo>
                  <a:cubicBezTo>
                    <a:pt x="28" y="15976"/>
                    <a:pt x="28" y="15976"/>
                    <a:pt x="28" y="15985"/>
                  </a:cubicBezTo>
                  <a:cubicBezTo>
                    <a:pt x="1" y="16084"/>
                    <a:pt x="73" y="16192"/>
                    <a:pt x="181" y="16210"/>
                  </a:cubicBezTo>
                  <a:cubicBezTo>
                    <a:pt x="192" y="16212"/>
                    <a:pt x="202" y="16213"/>
                    <a:pt x="212" y="16213"/>
                  </a:cubicBezTo>
                  <a:cubicBezTo>
                    <a:pt x="302" y="16213"/>
                    <a:pt x="390" y="16146"/>
                    <a:pt x="407" y="16057"/>
                  </a:cubicBezTo>
                  <a:cubicBezTo>
                    <a:pt x="533" y="15390"/>
                    <a:pt x="668" y="14732"/>
                    <a:pt x="803" y="14065"/>
                  </a:cubicBezTo>
                  <a:lnTo>
                    <a:pt x="1227" y="12082"/>
                  </a:lnTo>
                  <a:cubicBezTo>
                    <a:pt x="1524" y="10766"/>
                    <a:pt x="1813" y="9441"/>
                    <a:pt x="2119" y="8125"/>
                  </a:cubicBezTo>
                  <a:cubicBezTo>
                    <a:pt x="2426" y="6809"/>
                    <a:pt x="2723" y="5493"/>
                    <a:pt x="3048" y="4177"/>
                  </a:cubicBezTo>
                  <a:cubicBezTo>
                    <a:pt x="3372" y="2870"/>
                    <a:pt x="3688" y="1554"/>
                    <a:pt x="4030" y="247"/>
                  </a:cubicBezTo>
                  <a:cubicBezTo>
                    <a:pt x="4039" y="238"/>
                    <a:pt x="4039" y="238"/>
                    <a:pt x="4039" y="238"/>
                  </a:cubicBezTo>
                  <a:cubicBezTo>
                    <a:pt x="4057" y="129"/>
                    <a:pt x="3985" y="30"/>
                    <a:pt x="3886" y="3"/>
                  </a:cubicBezTo>
                  <a:cubicBezTo>
                    <a:pt x="3875" y="1"/>
                    <a:pt x="3864" y="1"/>
                    <a:pt x="38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33"/>
            <p:cNvSpPr/>
            <p:nvPr/>
          </p:nvSpPr>
          <p:spPr>
            <a:xfrm rot="787510">
              <a:off x="5468329" y="4339170"/>
              <a:ext cx="37327" cy="108648"/>
            </a:xfrm>
            <a:custGeom>
              <a:rect b="b" l="l" r="r" t="t"/>
              <a:pathLst>
                <a:path extrusionOk="0" h="2835" w="974">
                  <a:moveTo>
                    <a:pt x="763" y="1"/>
                  </a:moveTo>
                  <a:cubicBezTo>
                    <a:pt x="675" y="1"/>
                    <a:pt x="593" y="68"/>
                    <a:pt x="577" y="157"/>
                  </a:cubicBezTo>
                  <a:cubicBezTo>
                    <a:pt x="541" y="364"/>
                    <a:pt x="505" y="563"/>
                    <a:pt x="460" y="770"/>
                  </a:cubicBezTo>
                  <a:cubicBezTo>
                    <a:pt x="424" y="968"/>
                    <a:pt x="379" y="1167"/>
                    <a:pt x="334" y="1374"/>
                  </a:cubicBezTo>
                  <a:cubicBezTo>
                    <a:pt x="244" y="1770"/>
                    <a:pt x="181" y="2176"/>
                    <a:pt x="18" y="2564"/>
                  </a:cubicBezTo>
                  <a:cubicBezTo>
                    <a:pt x="9" y="2582"/>
                    <a:pt x="9" y="2600"/>
                    <a:pt x="9" y="2627"/>
                  </a:cubicBezTo>
                  <a:cubicBezTo>
                    <a:pt x="0" y="2735"/>
                    <a:pt x="82" y="2825"/>
                    <a:pt x="190" y="2834"/>
                  </a:cubicBezTo>
                  <a:cubicBezTo>
                    <a:pt x="195" y="2835"/>
                    <a:pt x="200" y="2835"/>
                    <a:pt x="205" y="2835"/>
                  </a:cubicBezTo>
                  <a:cubicBezTo>
                    <a:pt x="307" y="2835"/>
                    <a:pt x="397" y="2748"/>
                    <a:pt x="397" y="2645"/>
                  </a:cubicBezTo>
                  <a:cubicBezTo>
                    <a:pt x="424" y="2230"/>
                    <a:pt x="541" y="1843"/>
                    <a:pt x="631" y="1437"/>
                  </a:cubicBezTo>
                  <a:cubicBezTo>
                    <a:pt x="685" y="1239"/>
                    <a:pt x="740" y="1040"/>
                    <a:pt x="785" y="842"/>
                  </a:cubicBezTo>
                  <a:cubicBezTo>
                    <a:pt x="839" y="644"/>
                    <a:pt x="893" y="445"/>
                    <a:pt x="947" y="247"/>
                  </a:cubicBezTo>
                  <a:cubicBezTo>
                    <a:pt x="956" y="238"/>
                    <a:pt x="956" y="229"/>
                    <a:pt x="956" y="229"/>
                  </a:cubicBezTo>
                  <a:cubicBezTo>
                    <a:pt x="974" y="121"/>
                    <a:pt x="902" y="22"/>
                    <a:pt x="794" y="4"/>
                  </a:cubicBezTo>
                  <a:cubicBezTo>
                    <a:pt x="783" y="2"/>
                    <a:pt x="773" y="1"/>
                    <a:pt x="7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33"/>
            <p:cNvSpPr/>
            <p:nvPr/>
          </p:nvSpPr>
          <p:spPr>
            <a:xfrm rot="787510">
              <a:off x="5364359" y="4323181"/>
              <a:ext cx="43919" cy="135666"/>
            </a:xfrm>
            <a:custGeom>
              <a:rect b="b" l="l" r="r" t="t"/>
              <a:pathLst>
                <a:path extrusionOk="0" h="3540" w="1146">
                  <a:moveTo>
                    <a:pt x="932" y="0"/>
                  </a:moveTo>
                  <a:cubicBezTo>
                    <a:pt x="837" y="0"/>
                    <a:pt x="756" y="68"/>
                    <a:pt x="739" y="165"/>
                  </a:cubicBezTo>
                  <a:cubicBezTo>
                    <a:pt x="703" y="427"/>
                    <a:pt x="649" y="688"/>
                    <a:pt x="604" y="949"/>
                  </a:cubicBezTo>
                  <a:cubicBezTo>
                    <a:pt x="550" y="1211"/>
                    <a:pt x="487" y="1472"/>
                    <a:pt x="433" y="1734"/>
                  </a:cubicBezTo>
                  <a:cubicBezTo>
                    <a:pt x="370" y="1995"/>
                    <a:pt x="307" y="2256"/>
                    <a:pt x="244" y="2518"/>
                  </a:cubicBezTo>
                  <a:cubicBezTo>
                    <a:pt x="172" y="2770"/>
                    <a:pt x="108" y="3032"/>
                    <a:pt x="27" y="3284"/>
                  </a:cubicBezTo>
                  <a:cubicBezTo>
                    <a:pt x="18" y="3293"/>
                    <a:pt x="18" y="3302"/>
                    <a:pt x="18" y="3311"/>
                  </a:cubicBezTo>
                  <a:cubicBezTo>
                    <a:pt x="0" y="3419"/>
                    <a:pt x="72" y="3518"/>
                    <a:pt x="181" y="3536"/>
                  </a:cubicBezTo>
                  <a:cubicBezTo>
                    <a:pt x="192" y="3538"/>
                    <a:pt x="203" y="3539"/>
                    <a:pt x="214" y="3539"/>
                  </a:cubicBezTo>
                  <a:cubicBezTo>
                    <a:pt x="308" y="3539"/>
                    <a:pt x="390" y="3471"/>
                    <a:pt x="406" y="3374"/>
                  </a:cubicBezTo>
                  <a:cubicBezTo>
                    <a:pt x="442" y="3104"/>
                    <a:pt x="496" y="2842"/>
                    <a:pt x="541" y="2581"/>
                  </a:cubicBezTo>
                  <a:cubicBezTo>
                    <a:pt x="595" y="2320"/>
                    <a:pt x="658" y="2058"/>
                    <a:pt x="712" y="1797"/>
                  </a:cubicBezTo>
                  <a:cubicBezTo>
                    <a:pt x="775" y="1544"/>
                    <a:pt x="839" y="1283"/>
                    <a:pt x="902" y="1022"/>
                  </a:cubicBezTo>
                  <a:cubicBezTo>
                    <a:pt x="974" y="769"/>
                    <a:pt x="1037" y="508"/>
                    <a:pt x="1118" y="255"/>
                  </a:cubicBezTo>
                  <a:cubicBezTo>
                    <a:pt x="1118" y="246"/>
                    <a:pt x="1127" y="228"/>
                    <a:pt x="1127" y="219"/>
                  </a:cubicBezTo>
                  <a:cubicBezTo>
                    <a:pt x="1145" y="111"/>
                    <a:pt x="1073" y="12"/>
                    <a:pt x="965" y="3"/>
                  </a:cubicBezTo>
                  <a:cubicBezTo>
                    <a:pt x="954" y="1"/>
                    <a:pt x="943" y="0"/>
                    <a:pt x="9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076" name="Google Shape;107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775" y="1484000"/>
            <a:ext cx="4037400" cy="2681126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77" name="Google Shape;1077;p33"/>
          <p:cNvPicPr preferRelativeResize="0"/>
          <p:nvPr/>
        </p:nvPicPr>
        <p:blipFill rotWithShape="1">
          <a:blip r:embed="rId4">
            <a:alphaModFix/>
          </a:blip>
          <a:srcRect b="0" l="4453" r="27662" t="0"/>
          <a:stretch/>
        </p:blipFill>
        <p:spPr>
          <a:xfrm>
            <a:off x="5197500" y="962000"/>
            <a:ext cx="3686198" cy="21979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78" name="Google Shape;1078;p33"/>
          <p:cNvSpPr txBox="1"/>
          <p:nvPr/>
        </p:nvSpPr>
        <p:spPr>
          <a:xfrm>
            <a:off x="5197500" y="3703325"/>
            <a:ext cx="3825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FF9900"/>
                </a:solidFill>
                <a:latin typeface="Itim"/>
                <a:ea typeface="Itim"/>
                <a:cs typeface="Itim"/>
                <a:sym typeface="Itim"/>
              </a:rPr>
              <a:t>Looks Organized right?</a:t>
            </a:r>
            <a:endParaRPr b="1" sz="2800">
              <a:solidFill>
                <a:srgbClr val="FF9900"/>
              </a:solidFill>
              <a:latin typeface="Itim"/>
              <a:ea typeface="Itim"/>
              <a:cs typeface="Itim"/>
              <a:sym typeface="Itim"/>
            </a:endParaRPr>
          </a:p>
        </p:txBody>
      </p:sp>
      <p:sp>
        <p:nvSpPr>
          <p:cNvPr id="1079" name="Google Shape;1079;p33"/>
          <p:cNvSpPr txBox="1"/>
          <p:nvPr/>
        </p:nvSpPr>
        <p:spPr>
          <a:xfrm>
            <a:off x="736775" y="4070550"/>
            <a:ext cx="4037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2AF8A"/>
                </a:solidFill>
                <a:latin typeface="Itim"/>
                <a:ea typeface="Itim"/>
                <a:cs typeface="Itim"/>
                <a:sym typeface="Itim"/>
              </a:rPr>
              <a:t>Dashboard for a Student</a:t>
            </a:r>
            <a:endParaRPr sz="1100">
              <a:solidFill>
                <a:srgbClr val="52AF8A"/>
              </a:solidFill>
              <a:latin typeface="Itim"/>
              <a:ea typeface="Itim"/>
              <a:cs typeface="Itim"/>
              <a:sym typeface="Itim"/>
            </a:endParaRPr>
          </a:p>
        </p:txBody>
      </p:sp>
      <p:sp>
        <p:nvSpPr>
          <p:cNvPr id="1080" name="Google Shape;1080;p33"/>
          <p:cNvSpPr txBox="1"/>
          <p:nvPr/>
        </p:nvSpPr>
        <p:spPr>
          <a:xfrm>
            <a:off x="5161775" y="3063975"/>
            <a:ext cx="3777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2AF8A"/>
                </a:solidFill>
                <a:latin typeface="Itim"/>
                <a:ea typeface="Itim"/>
                <a:cs typeface="Itim"/>
                <a:sym typeface="Itim"/>
              </a:rPr>
              <a:t>Subjects inside semester</a:t>
            </a:r>
            <a:endParaRPr sz="1100">
              <a:solidFill>
                <a:srgbClr val="52AF8A"/>
              </a:solidFill>
              <a:latin typeface="Itim"/>
              <a:ea typeface="Itim"/>
              <a:cs typeface="Itim"/>
              <a:sym typeface="Iti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4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5" name="Google Shape;1085;p34"/>
          <p:cNvGrpSpPr/>
          <p:nvPr/>
        </p:nvGrpSpPr>
        <p:grpSpPr>
          <a:xfrm rot="807122">
            <a:off x="6276263" y="1132790"/>
            <a:ext cx="2497551" cy="2401906"/>
            <a:chOff x="1857000" y="3245400"/>
            <a:chExt cx="1233825" cy="1186575"/>
          </a:xfrm>
        </p:grpSpPr>
        <p:sp>
          <p:nvSpPr>
            <p:cNvPr id="1086" name="Google Shape;1086;p34"/>
            <p:cNvSpPr/>
            <p:nvPr/>
          </p:nvSpPr>
          <p:spPr>
            <a:xfrm>
              <a:off x="2513000" y="4148825"/>
              <a:ext cx="463125" cy="272250"/>
            </a:xfrm>
            <a:custGeom>
              <a:rect b="b" l="l" r="r" t="t"/>
              <a:pathLst>
                <a:path extrusionOk="0" h="10890" w="18525">
                  <a:moveTo>
                    <a:pt x="12728" y="1"/>
                  </a:moveTo>
                  <a:cubicBezTo>
                    <a:pt x="12377" y="28"/>
                    <a:pt x="11899" y="1641"/>
                    <a:pt x="11664" y="2065"/>
                  </a:cubicBezTo>
                  <a:cubicBezTo>
                    <a:pt x="10979" y="3318"/>
                    <a:pt x="10015" y="4435"/>
                    <a:pt x="9005" y="5418"/>
                  </a:cubicBezTo>
                  <a:cubicBezTo>
                    <a:pt x="6527" y="7843"/>
                    <a:pt x="3263" y="9754"/>
                    <a:pt x="0" y="10889"/>
                  </a:cubicBezTo>
                  <a:cubicBezTo>
                    <a:pt x="5192" y="10331"/>
                    <a:pt x="10556" y="9114"/>
                    <a:pt x="15144" y="6626"/>
                  </a:cubicBezTo>
                  <a:cubicBezTo>
                    <a:pt x="16685" y="5788"/>
                    <a:pt x="17578" y="5409"/>
                    <a:pt x="18524" y="4066"/>
                  </a:cubicBezTo>
                  <a:cubicBezTo>
                    <a:pt x="17623" y="3976"/>
                    <a:pt x="17064" y="3038"/>
                    <a:pt x="16189" y="2651"/>
                  </a:cubicBezTo>
                  <a:cubicBezTo>
                    <a:pt x="15928" y="2543"/>
                    <a:pt x="12728" y="1"/>
                    <a:pt x="127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1087" name="Google Shape;1087;p34"/>
            <p:cNvSpPr/>
            <p:nvPr/>
          </p:nvSpPr>
          <p:spPr>
            <a:xfrm>
              <a:off x="2508725" y="4143800"/>
              <a:ext cx="474150" cy="281125"/>
            </a:xfrm>
            <a:custGeom>
              <a:rect b="b" l="l" r="r" t="t"/>
              <a:pathLst>
                <a:path extrusionOk="0" h="11245" w="18966">
                  <a:moveTo>
                    <a:pt x="12884" y="443"/>
                  </a:moveTo>
                  <a:lnTo>
                    <a:pt x="14486" y="1707"/>
                  </a:lnTo>
                  <a:lnTo>
                    <a:pt x="15351" y="2383"/>
                  </a:lnTo>
                  <a:lnTo>
                    <a:pt x="15793" y="2716"/>
                  </a:lnTo>
                  <a:lnTo>
                    <a:pt x="16018" y="2879"/>
                  </a:lnTo>
                  <a:lnTo>
                    <a:pt x="16135" y="2960"/>
                  </a:lnTo>
                  <a:lnTo>
                    <a:pt x="16198" y="2996"/>
                  </a:lnTo>
                  <a:lnTo>
                    <a:pt x="16225" y="3023"/>
                  </a:lnTo>
                  <a:lnTo>
                    <a:pt x="16279" y="3050"/>
                  </a:lnTo>
                  <a:cubicBezTo>
                    <a:pt x="16469" y="3131"/>
                    <a:pt x="16649" y="3248"/>
                    <a:pt x="16820" y="3393"/>
                  </a:cubicBezTo>
                  <a:cubicBezTo>
                    <a:pt x="16991" y="3528"/>
                    <a:pt x="17163" y="3681"/>
                    <a:pt x="17334" y="3834"/>
                  </a:cubicBezTo>
                  <a:cubicBezTo>
                    <a:pt x="17514" y="3987"/>
                    <a:pt x="17703" y="4141"/>
                    <a:pt x="17920" y="4267"/>
                  </a:cubicBezTo>
                  <a:cubicBezTo>
                    <a:pt x="18030" y="4333"/>
                    <a:pt x="18147" y="4389"/>
                    <a:pt x="18270" y="4431"/>
                  </a:cubicBezTo>
                  <a:lnTo>
                    <a:pt x="18270" y="4431"/>
                  </a:lnTo>
                  <a:cubicBezTo>
                    <a:pt x="18099" y="4651"/>
                    <a:pt x="17917" y="4859"/>
                    <a:pt x="17713" y="5051"/>
                  </a:cubicBezTo>
                  <a:cubicBezTo>
                    <a:pt x="17424" y="5321"/>
                    <a:pt x="17100" y="5565"/>
                    <a:pt x="16757" y="5790"/>
                  </a:cubicBezTo>
                  <a:cubicBezTo>
                    <a:pt x="16415" y="6007"/>
                    <a:pt x="16045" y="6214"/>
                    <a:pt x="15684" y="6412"/>
                  </a:cubicBezTo>
                  <a:cubicBezTo>
                    <a:pt x="15315" y="6619"/>
                    <a:pt x="14945" y="6818"/>
                    <a:pt x="14585" y="7016"/>
                  </a:cubicBezTo>
                  <a:cubicBezTo>
                    <a:pt x="13106" y="7791"/>
                    <a:pt x="11547" y="8413"/>
                    <a:pt x="9961" y="8927"/>
                  </a:cubicBezTo>
                  <a:cubicBezTo>
                    <a:pt x="8374" y="9450"/>
                    <a:pt x="6752" y="9846"/>
                    <a:pt x="5111" y="10180"/>
                  </a:cubicBezTo>
                  <a:cubicBezTo>
                    <a:pt x="3896" y="10420"/>
                    <a:pt x="2671" y="10616"/>
                    <a:pt x="1444" y="10775"/>
                  </a:cubicBezTo>
                  <a:lnTo>
                    <a:pt x="1444" y="10775"/>
                  </a:lnTo>
                  <a:cubicBezTo>
                    <a:pt x="2382" y="10395"/>
                    <a:pt x="3302" y="9962"/>
                    <a:pt x="4192" y="9477"/>
                  </a:cubicBezTo>
                  <a:cubicBezTo>
                    <a:pt x="5463" y="8783"/>
                    <a:pt x="6670" y="7981"/>
                    <a:pt x="7806" y="7070"/>
                  </a:cubicBezTo>
                  <a:cubicBezTo>
                    <a:pt x="8933" y="6160"/>
                    <a:pt x="9979" y="5150"/>
                    <a:pt x="10898" y="4005"/>
                  </a:cubicBezTo>
                  <a:cubicBezTo>
                    <a:pt x="11123" y="3726"/>
                    <a:pt x="11340" y="3429"/>
                    <a:pt x="11538" y="3122"/>
                  </a:cubicBezTo>
                  <a:cubicBezTo>
                    <a:pt x="11646" y="2969"/>
                    <a:pt x="11736" y="2816"/>
                    <a:pt x="11835" y="2662"/>
                  </a:cubicBezTo>
                  <a:cubicBezTo>
                    <a:pt x="11881" y="2581"/>
                    <a:pt x="11926" y="2500"/>
                    <a:pt x="11971" y="2419"/>
                  </a:cubicBezTo>
                  <a:lnTo>
                    <a:pt x="12007" y="2356"/>
                  </a:lnTo>
                  <a:lnTo>
                    <a:pt x="12043" y="2293"/>
                  </a:lnTo>
                  <a:cubicBezTo>
                    <a:pt x="12061" y="2248"/>
                    <a:pt x="12079" y="2203"/>
                    <a:pt x="12097" y="2158"/>
                  </a:cubicBezTo>
                  <a:cubicBezTo>
                    <a:pt x="12241" y="1824"/>
                    <a:pt x="12367" y="1482"/>
                    <a:pt x="12502" y="1157"/>
                  </a:cubicBezTo>
                  <a:cubicBezTo>
                    <a:pt x="12575" y="995"/>
                    <a:pt x="12647" y="833"/>
                    <a:pt x="12728" y="688"/>
                  </a:cubicBezTo>
                  <a:cubicBezTo>
                    <a:pt x="12764" y="616"/>
                    <a:pt x="12809" y="544"/>
                    <a:pt x="12854" y="481"/>
                  </a:cubicBezTo>
                  <a:cubicBezTo>
                    <a:pt x="12863" y="468"/>
                    <a:pt x="12874" y="455"/>
                    <a:pt x="12884" y="443"/>
                  </a:cubicBezTo>
                  <a:close/>
                  <a:moveTo>
                    <a:pt x="12906" y="1"/>
                  </a:moveTo>
                  <a:cubicBezTo>
                    <a:pt x="12897" y="1"/>
                    <a:pt x="12889" y="2"/>
                    <a:pt x="12881" y="3"/>
                  </a:cubicBezTo>
                  <a:cubicBezTo>
                    <a:pt x="12755" y="21"/>
                    <a:pt x="12701" y="75"/>
                    <a:pt x="12647" y="120"/>
                  </a:cubicBezTo>
                  <a:cubicBezTo>
                    <a:pt x="12602" y="157"/>
                    <a:pt x="12566" y="202"/>
                    <a:pt x="12539" y="247"/>
                  </a:cubicBezTo>
                  <a:cubicBezTo>
                    <a:pt x="12475" y="337"/>
                    <a:pt x="12421" y="418"/>
                    <a:pt x="12376" y="499"/>
                  </a:cubicBezTo>
                  <a:cubicBezTo>
                    <a:pt x="12286" y="670"/>
                    <a:pt x="12214" y="842"/>
                    <a:pt x="12142" y="1004"/>
                  </a:cubicBezTo>
                  <a:cubicBezTo>
                    <a:pt x="12007" y="1346"/>
                    <a:pt x="11881" y="1689"/>
                    <a:pt x="11745" y="2013"/>
                  </a:cubicBezTo>
                  <a:lnTo>
                    <a:pt x="11691" y="2122"/>
                  </a:lnTo>
                  <a:lnTo>
                    <a:pt x="11673" y="2176"/>
                  </a:lnTo>
                  <a:lnTo>
                    <a:pt x="11637" y="2239"/>
                  </a:lnTo>
                  <a:cubicBezTo>
                    <a:pt x="11592" y="2311"/>
                    <a:pt x="11556" y="2392"/>
                    <a:pt x="11502" y="2464"/>
                  </a:cubicBezTo>
                  <a:cubicBezTo>
                    <a:pt x="11421" y="2617"/>
                    <a:pt x="11322" y="2771"/>
                    <a:pt x="11222" y="2915"/>
                  </a:cubicBezTo>
                  <a:cubicBezTo>
                    <a:pt x="11033" y="3212"/>
                    <a:pt x="10826" y="3501"/>
                    <a:pt x="10601" y="3780"/>
                  </a:cubicBezTo>
                  <a:cubicBezTo>
                    <a:pt x="9717" y="4889"/>
                    <a:pt x="8690" y="5898"/>
                    <a:pt x="7590" y="6800"/>
                  </a:cubicBezTo>
                  <a:cubicBezTo>
                    <a:pt x="6472" y="7701"/>
                    <a:pt x="5282" y="8503"/>
                    <a:pt x="4029" y="9188"/>
                  </a:cubicBezTo>
                  <a:cubicBezTo>
                    <a:pt x="2776" y="9883"/>
                    <a:pt x="1469" y="10459"/>
                    <a:pt x="117" y="10937"/>
                  </a:cubicBezTo>
                  <a:cubicBezTo>
                    <a:pt x="45" y="10964"/>
                    <a:pt x="0" y="11027"/>
                    <a:pt x="9" y="11108"/>
                  </a:cubicBezTo>
                  <a:cubicBezTo>
                    <a:pt x="18" y="11184"/>
                    <a:pt x="89" y="11244"/>
                    <a:pt x="172" y="11244"/>
                  </a:cubicBezTo>
                  <a:cubicBezTo>
                    <a:pt x="178" y="11244"/>
                    <a:pt x="184" y="11244"/>
                    <a:pt x="189" y="11244"/>
                  </a:cubicBezTo>
                  <a:cubicBezTo>
                    <a:pt x="1857" y="11063"/>
                    <a:pt x="3525" y="10820"/>
                    <a:pt x="5174" y="10486"/>
                  </a:cubicBezTo>
                  <a:cubicBezTo>
                    <a:pt x="6824" y="10153"/>
                    <a:pt x="8455" y="9747"/>
                    <a:pt x="10060" y="9225"/>
                  </a:cubicBezTo>
                  <a:cubicBezTo>
                    <a:pt x="10456" y="9089"/>
                    <a:pt x="10862" y="8963"/>
                    <a:pt x="11250" y="8810"/>
                  </a:cubicBezTo>
                  <a:lnTo>
                    <a:pt x="11844" y="8594"/>
                  </a:lnTo>
                  <a:lnTo>
                    <a:pt x="12430" y="8359"/>
                  </a:lnTo>
                  <a:cubicBezTo>
                    <a:pt x="12818" y="8206"/>
                    <a:pt x="13206" y="8026"/>
                    <a:pt x="13593" y="7863"/>
                  </a:cubicBezTo>
                  <a:lnTo>
                    <a:pt x="14170" y="7593"/>
                  </a:lnTo>
                  <a:cubicBezTo>
                    <a:pt x="14359" y="7503"/>
                    <a:pt x="14549" y="7422"/>
                    <a:pt x="14738" y="7323"/>
                  </a:cubicBezTo>
                  <a:cubicBezTo>
                    <a:pt x="15117" y="7133"/>
                    <a:pt x="15495" y="6944"/>
                    <a:pt x="15865" y="6755"/>
                  </a:cubicBezTo>
                  <a:cubicBezTo>
                    <a:pt x="16234" y="6556"/>
                    <a:pt x="16613" y="6367"/>
                    <a:pt x="16982" y="6151"/>
                  </a:cubicBezTo>
                  <a:cubicBezTo>
                    <a:pt x="17352" y="5934"/>
                    <a:pt x="17713" y="5691"/>
                    <a:pt x="18037" y="5394"/>
                  </a:cubicBezTo>
                  <a:cubicBezTo>
                    <a:pt x="18362" y="5096"/>
                    <a:pt x="18650" y="4763"/>
                    <a:pt x="18902" y="4420"/>
                  </a:cubicBezTo>
                  <a:cubicBezTo>
                    <a:pt x="18929" y="4384"/>
                    <a:pt x="18947" y="4339"/>
                    <a:pt x="18947" y="4303"/>
                  </a:cubicBezTo>
                  <a:cubicBezTo>
                    <a:pt x="18965" y="4159"/>
                    <a:pt x="18866" y="4042"/>
                    <a:pt x="18731" y="4023"/>
                  </a:cubicBezTo>
                  <a:lnTo>
                    <a:pt x="18722" y="4023"/>
                  </a:lnTo>
                  <a:cubicBezTo>
                    <a:pt x="18533" y="3996"/>
                    <a:pt x="18352" y="3924"/>
                    <a:pt x="18172" y="3825"/>
                  </a:cubicBezTo>
                  <a:cubicBezTo>
                    <a:pt x="18001" y="3726"/>
                    <a:pt x="17821" y="3600"/>
                    <a:pt x="17640" y="3456"/>
                  </a:cubicBezTo>
                  <a:cubicBezTo>
                    <a:pt x="17460" y="3320"/>
                    <a:pt x="17280" y="3176"/>
                    <a:pt x="17082" y="3032"/>
                  </a:cubicBezTo>
                  <a:cubicBezTo>
                    <a:pt x="16892" y="2897"/>
                    <a:pt x="16685" y="2762"/>
                    <a:pt x="16451" y="2662"/>
                  </a:cubicBezTo>
                  <a:lnTo>
                    <a:pt x="16415" y="2644"/>
                  </a:lnTo>
                  <a:lnTo>
                    <a:pt x="16360" y="2608"/>
                  </a:lnTo>
                  <a:lnTo>
                    <a:pt x="16261" y="2536"/>
                  </a:lnTo>
                  <a:lnTo>
                    <a:pt x="16036" y="2374"/>
                  </a:lnTo>
                  <a:lnTo>
                    <a:pt x="15603" y="2049"/>
                  </a:lnTo>
                  <a:lnTo>
                    <a:pt x="14738" y="1391"/>
                  </a:lnTo>
                  <a:lnTo>
                    <a:pt x="13025" y="48"/>
                  </a:lnTo>
                  <a:lnTo>
                    <a:pt x="13016" y="39"/>
                  </a:lnTo>
                  <a:cubicBezTo>
                    <a:pt x="12987" y="17"/>
                    <a:pt x="12945" y="1"/>
                    <a:pt x="129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1088" name="Google Shape;1088;p34"/>
            <p:cNvSpPr/>
            <p:nvPr/>
          </p:nvSpPr>
          <p:spPr>
            <a:xfrm>
              <a:off x="1867600" y="3249925"/>
              <a:ext cx="1223225" cy="1178125"/>
            </a:xfrm>
            <a:custGeom>
              <a:rect b="b" l="l" r="r" t="t"/>
              <a:pathLst>
                <a:path extrusionOk="0" h="47125" w="48929">
                  <a:moveTo>
                    <a:pt x="2615" y="0"/>
                  </a:moveTo>
                  <a:cubicBezTo>
                    <a:pt x="1335" y="7617"/>
                    <a:pt x="541" y="15315"/>
                    <a:pt x="316" y="23049"/>
                  </a:cubicBezTo>
                  <a:cubicBezTo>
                    <a:pt x="82" y="30638"/>
                    <a:pt x="803" y="38291"/>
                    <a:pt x="100" y="45863"/>
                  </a:cubicBezTo>
                  <a:cubicBezTo>
                    <a:pt x="100" y="45944"/>
                    <a:pt x="55" y="45998"/>
                    <a:pt x="1" y="46025"/>
                  </a:cubicBezTo>
                  <a:cubicBezTo>
                    <a:pt x="5231" y="46886"/>
                    <a:pt x="10526" y="47124"/>
                    <a:pt x="15820" y="47124"/>
                  </a:cubicBezTo>
                  <a:cubicBezTo>
                    <a:pt x="17678" y="47124"/>
                    <a:pt x="19536" y="47095"/>
                    <a:pt x="21391" y="47053"/>
                  </a:cubicBezTo>
                  <a:cubicBezTo>
                    <a:pt x="22815" y="47017"/>
                    <a:pt x="24257" y="46963"/>
                    <a:pt x="25708" y="46863"/>
                  </a:cubicBezTo>
                  <a:cubicBezTo>
                    <a:pt x="31351" y="45601"/>
                    <a:pt x="37354" y="42402"/>
                    <a:pt x="38589" y="36633"/>
                  </a:cubicBezTo>
                  <a:cubicBezTo>
                    <a:pt x="38618" y="36502"/>
                    <a:pt x="38725" y="36441"/>
                    <a:pt x="38838" y="36441"/>
                  </a:cubicBezTo>
                  <a:cubicBezTo>
                    <a:pt x="38935" y="36441"/>
                    <a:pt x="39036" y="36486"/>
                    <a:pt x="39094" y="36570"/>
                  </a:cubicBezTo>
                  <a:cubicBezTo>
                    <a:pt x="40374" y="38517"/>
                    <a:pt x="42222" y="39634"/>
                    <a:pt x="44502" y="39941"/>
                  </a:cubicBezTo>
                  <a:cubicBezTo>
                    <a:pt x="47396" y="35452"/>
                    <a:pt x="47197" y="28520"/>
                    <a:pt x="47585" y="23599"/>
                  </a:cubicBezTo>
                  <a:cubicBezTo>
                    <a:pt x="48135" y="16631"/>
                    <a:pt x="48928" y="9645"/>
                    <a:pt x="48468" y="2668"/>
                  </a:cubicBezTo>
                  <a:cubicBezTo>
                    <a:pt x="33280" y="54"/>
                    <a:pt x="17929" y="1352"/>
                    <a:pt x="2642" y="9"/>
                  </a:cubicBezTo>
                  <a:cubicBezTo>
                    <a:pt x="2633" y="0"/>
                    <a:pt x="2624" y="0"/>
                    <a:pt x="26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1089" name="Google Shape;1089;p34"/>
            <p:cNvSpPr/>
            <p:nvPr/>
          </p:nvSpPr>
          <p:spPr>
            <a:xfrm>
              <a:off x="1857000" y="3245400"/>
              <a:ext cx="1232000" cy="1186575"/>
            </a:xfrm>
            <a:custGeom>
              <a:rect b="b" l="l" r="r" t="t"/>
              <a:pathLst>
                <a:path extrusionOk="0" h="47463" w="49280">
                  <a:moveTo>
                    <a:pt x="3133" y="33"/>
                  </a:moveTo>
                  <a:lnTo>
                    <a:pt x="3147" y="37"/>
                  </a:lnTo>
                  <a:cubicBezTo>
                    <a:pt x="3142" y="37"/>
                    <a:pt x="3138" y="35"/>
                    <a:pt x="3133" y="33"/>
                  </a:cubicBezTo>
                  <a:close/>
                  <a:moveTo>
                    <a:pt x="3174" y="372"/>
                  </a:moveTo>
                  <a:cubicBezTo>
                    <a:pt x="10770" y="1029"/>
                    <a:pt x="18401" y="1047"/>
                    <a:pt x="26015" y="1227"/>
                  </a:cubicBezTo>
                  <a:cubicBezTo>
                    <a:pt x="29837" y="1317"/>
                    <a:pt x="33668" y="1443"/>
                    <a:pt x="37481" y="1714"/>
                  </a:cubicBezTo>
                  <a:lnTo>
                    <a:pt x="40338" y="1948"/>
                  </a:lnTo>
                  <a:lnTo>
                    <a:pt x="43187" y="2245"/>
                  </a:lnTo>
                  <a:lnTo>
                    <a:pt x="46026" y="2606"/>
                  </a:lnTo>
                  <a:cubicBezTo>
                    <a:pt x="46927" y="2750"/>
                    <a:pt x="47829" y="2867"/>
                    <a:pt x="48739" y="2985"/>
                  </a:cubicBezTo>
                  <a:cubicBezTo>
                    <a:pt x="48730" y="3354"/>
                    <a:pt x="48730" y="3697"/>
                    <a:pt x="48739" y="4048"/>
                  </a:cubicBezTo>
                  <a:lnTo>
                    <a:pt x="48766" y="5211"/>
                  </a:lnTo>
                  <a:cubicBezTo>
                    <a:pt x="48784" y="5995"/>
                    <a:pt x="48793" y="6779"/>
                    <a:pt x="48784" y="7564"/>
                  </a:cubicBezTo>
                  <a:cubicBezTo>
                    <a:pt x="48766" y="9132"/>
                    <a:pt x="48721" y="10700"/>
                    <a:pt x="48631" y="12269"/>
                  </a:cubicBezTo>
                  <a:cubicBezTo>
                    <a:pt x="48478" y="15415"/>
                    <a:pt x="48207" y="18542"/>
                    <a:pt x="47955" y="21688"/>
                  </a:cubicBezTo>
                  <a:cubicBezTo>
                    <a:pt x="47892" y="22473"/>
                    <a:pt x="47829" y="23257"/>
                    <a:pt x="47775" y="24041"/>
                  </a:cubicBezTo>
                  <a:cubicBezTo>
                    <a:pt x="47721" y="24834"/>
                    <a:pt x="47676" y="25618"/>
                    <a:pt x="47639" y="26403"/>
                  </a:cubicBezTo>
                  <a:cubicBezTo>
                    <a:pt x="47558" y="27980"/>
                    <a:pt x="47486" y="29548"/>
                    <a:pt x="47333" y="31108"/>
                  </a:cubicBezTo>
                  <a:cubicBezTo>
                    <a:pt x="47180" y="32667"/>
                    <a:pt x="46954" y="34218"/>
                    <a:pt x="46567" y="35732"/>
                  </a:cubicBezTo>
                  <a:cubicBezTo>
                    <a:pt x="46188" y="37213"/>
                    <a:pt x="45645" y="38651"/>
                    <a:pt x="44846" y="39944"/>
                  </a:cubicBezTo>
                  <a:lnTo>
                    <a:pt x="44846" y="39944"/>
                  </a:lnTo>
                  <a:cubicBezTo>
                    <a:pt x="43883" y="39803"/>
                    <a:pt x="42948" y="39509"/>
                    <a:pt x="42105" y="39022"/>
                  </a:cubicBezTo>
                  <a:cubicBezTo>
                    <a:pt x="41240" y="38526"/>
                    <a:pt x="40482" y="37832"/>
                    <a:pt x="39887" y="37021"/>
                  </a:cubicBezTo>
                  <a:lnTo>
                    <a:pt x="39671" y="36714"/>
                  </a:lnTo>
                  <a:lnTo>
                    <a:pt x="39644" y="36669"/>
                  </a:lnTo>
                  <a:cubicBezTo>
                    <a:pt x="39635" y="36660"/>
                    <a:pt x="39617" y="36633"/>
                    <a:pt x="39608" y="36615"/>
                  </a:cubicBezTo>
                  <a:cubicBezTo>
                    <a:pt x="39572" y="36579"/>
                    <a:pt x="39527" y="36552"/>
                    <a:pt x="39491" y="36525"/>
                  </a:cubicBezTo>
                  <a:cubicBezTo>
                    <a:pt x="39416" y="36488"/>
                    <a:pt x="39341" y="36469"/>
                    <a:pt x="39260" y="36469"/>
                  </a:cubicBezTo>
                  <a:cubicBezTo>
                    <a:pt x="39244" y="36469"/>
                    <a:pt x="39228" y="36470"/>
                    <a:pt x="39211" y="36471"/>
                  </a:cubicBezTo>
                  <a:cubicBezTo>
                    <a:pt x="39112" y="36480"/>
                    <a:pt x="39013" y="36534"/>
                    <a:pt x="38941" y="36615"/>
                  </a:cubicBezTo>
                  <a:cubicBezTo>
                    <a:pt x="38905" y="36660"/>
                    <a:pt x="38887" y="36705"/>
                    <a:pt x="38869" y="36760"/>
                  </a:cubicBezTo>
                  <a:cubicBezTo>
                    <a:pt x="38860" y="36787"/>
                    <a:pt x="38860" y="36796"/>
                    <a:pt x="38860" y="36814"/>
                  </a:cubicBezTo>
                  <a:lnTo>
                    <a:pt x="38842" y="36859"/>
                  </a:lnTo>
                  <a:lnTo>
                    <a:pt x="38761" y="37228"/>
                  </a:lnTo>
                  <a:cubicBezTo>
                    <a:pt x="38626" y="37715"/>
                    <a:pt x="38463" y="38193"/>
                    <a:pt x="38256" y="38652"/>
                  </a:cubicBezTo>
                  <a:cubicBezTo>
                    <a:pt x="38058" y="39112"/>
                    <a:pt x="37823" y="39563"/>
                    <a:pt x="37544" y="39987"/>
                  </a:cubicBezTo>
                  <a:cubicBezTo>
                    <a:pt x="37273" y="40410"/>
                    <a:pt x="36976" y="40825"/>
                    <a:pt x="36652" y="41203"/>
                  </a:cubicBezTo>
                  <a:cubicBezTo>
                    <a:pt x="35344" y="42754"/>
                    <a:pt x="33650" y="43953"/>
                    <a:pt x="31838" y="44872"/>
                  </a:cubicBezTo>
                  <a:cubicBezTo>
                    <a:pt x="30026" y="45782"/>
                    <a:pt x="28079" y="46449"/>
                    <a:pt x="26096" y="46891"/>
                  </a:cubicBezTo>
                  <a:lnTo>
                    <a:pt x="26123" y="46891"/>
                  </a:lnTo>
                  <a:cubicBezTo>
                    <a:pt x="23978" y="46972"/>
                    <a:pt x="21842" y="47098"/>
                    <a:pt x="19687" y="47117"/>
                  </a:cubicBezTo>
                  <a:cubicBezTo>
                    <a:pt x="18556" y="47136"/>
                    <a:pt x="17424" y="47147"/>
                    <a:pt x="16292" y="47147"/>
                  </a:cubicBezTo>
                  <a:cubicBezTo>
                    <a:pt x="15279" y="47147"/>
                    <a:pt x="14265" y="47138"/>
                    <a:pt x="13251" y="47117"/>
                  </a:cubicBezTo>
                  <a:cubicBezTo>
                    <a:pt x="11106" y="47071"/>
                    <a:pt x="8970" y="46981"/>
                    <a:pt x="6833" y="46810"/>
                  </a:cubicBezTo>
                  <a:cubicBezTo>
                    <a:pt x="4777" y="46645"/>
                    <a:pt x="2720" y="46413"/>
                    <a:pt x="687" y="46091"/>
                  </a:cubicBezTo>
                  <a:lnTo>
                    <a:pt x="687" y="46091"/>
                  </a:lnTo>
                  <a:cubicBezTo>
                    <a:pt x="694" y="46042"/>
                    <a:pt x="686" y="46024"/>
                    <a:pt x="695" y="45990"/>
                  </a:cubicBezTo>
                  <a:lnTo>
                    <a:pt x="704" y="45900"/>
                  </a:lnTo>
                  <a:lnTo>
                    <a:pt x="731" y="45539"/>
                  </a:lnTo>
                  <a:lnTo>
                    <a:pt x="785" y="44818"/>
                  </a:lnTo>
                  <a:cubicBezTo>
                    <a:pt x="830" y="44340"/>
                    <a:pt x="848" y="43853"/>
                    <a:pt x="884" y="43376"/>
                  </a:cubicBezTo>
                  <a:cubicBezTo>
                    <a:pt x="902" y="42898"/>
                    <a:pt x="920" y="42411"/>
                    <a:pt x="947" y="41934"/>
                  </a:cubicBezTo>
                  <a:lnTo>
                    <a:pt x="983" y="40482"/>
                  </a:lnTo>
                  <a:cubicBezTo>
                    <a:pt x="1020" y="38553"/>
                    <a:pt x="1001" y="36624"/>
                    <a:pt x="974" y="34704"/>
                  </a:cubicBezTo>
                  <a:cubicBezTo>
                    <a:pt x="911" y="30846"/>
                    <a:pt x="785" y="26998"/>
                    <a:pt x="902" y="23158"/>
                  </a:cubicBezTo>
                  <a:cubicBezTo>
                    <a:pt x="1135" y="15524"/>
                    <a:pt x="1919" y="7908"/>
                    <a:pt x="3174" y="372"/>
                  </a:cubicBezTo>
                  <a:close/>
                  <a:moveTo>
                    <a:pt x="2894" y="1"/>
                  </a:moveTo>
                  <a:lnTo>
                    <a:pt x="2867" y="145"/>
                  </a:lnTo>
                  <a:cubicBezTo>
                    <a:pt x="1587" y="7753"/>
                    <a:pt x="803" y="15442"/>
                    <a:pt x="569" y="23149"/>
                  </a:cubicBezTo>
                  <a:cubicBezTo>
                    <a:pt x="452" y="27007"/>
                    <a:pt x="578" y="30855"/>
                    <a:pt x="641" y="34704"/>
                  </a:cubicBezTo>
                  <a:cubicBezTo>
                    <a:pt x="677" y="36633"/>
                    <a:pt x="695" y="38553"/>
                    <a:pt x="659" y="40473"/>
                  </a:cubicBezTo>
                  <a:lnTo>
                    <a:pt x="614" y="41916"/>
                  </a:lnTo>
                  <a:cubicBezTo>
                    <a:pt x="596" y="42402"/>
                    <a:pt x="578" y="42880"/>
                    <a:pt x="551" y="43358"/>
                  </a:cubicBezTo>
                  <a:cubicBezTo>
                    <a:pt x="524" y="43835"/>
                    <a:pt x="506" y="44313"/>
                    <a:pt x="461" y="44800"/>
                  </a:cubicBezTo>
                  <a:lnTo>
                    <a:pt x="407" y="45512"/>
                  </a:lnTo>
                  <a:lnTo>
                    <a:pt x="380" y="45873"/>
                  </a:lnTo>
                  <a:lnTo>
                    <a:pt x="361" y="46035"/>
                  </a:lnTo>
                  <a:cubicBezTo>
                    <a:pt x="361" y="46053"/>
                    <a:pt x="361" y="46062"/>
                    <a:pt x="334" y="46071"/>
                  </a:cubicBezTo>
                  <a:lnTo>
                    <a:pt x="1" y="46305"/>
                  </a:lnTo>
                  <a:lnTo>
                    <a:pt x="398" y="46368"/>
                  </a:lnTo>
                  <a:cubicBezTo>
                    <a:pt x="2525" y="46711"/>
                    <a:pt x="4661" y="46963"/>
                    <a:pt x="6806" y="47135"/>
                  </a:cubicBezTo>
                  <a:cubicBezTo>
                    <a:pt x="8952" y="47306"/>
                    <a:pt x="11097" y="47387"/>
                    <a:pt x="13251" y="47432"/>
                  </a:cubicBezTo>
                  <a:cubicBezTo>
                    <a:pt x="14265" y="47453"/>
                    <a:pt x="15281" y="47463"/>
                    <a:pt x="16296" y="47463"/>
                  </a:cubicBezTo>
                  <a:cubicBezTo>
                    <a:pt x="17430" y="47463"/>
                    <a:pt x="18565" y="47451"/>
                    <a:pt x="19696" y="47432"/>
                  </a:cubicBezTo>
                  <a:cubicBezTo>
                    <a:pt x="21842" y="47414"/>
                    <a:pt x="23996" y="47288"/>
                    <a:pt x="26141" y="47207"/>
                  </a:cubicBezTo>
                  <a:lnTo>
                    <a:pt x="26150" y="47207"/>
                  </a:lnTo>
                  <a:lnTo>
                    <a:pt x="26168" y="47198"/>
                  </a:lnTo>
                  <a:cubicBezTo>
                    <a:pt x="28178" y="46747"/>
                    <a:pt x="30143" y="46080"/>
                    <a:pt x="31982" y="45151"/>
                  </a:cubicBezTo>
                  <a:cubicBezTo>
                    <a:pt x="33821" y="44214"/>
                    <a:pt x="35543" y="42997"/>
                    <a:pt x="36886" y="41411"/>
                  </a:cubicBezTo>
                  <a:cubicBezTo>
                    <a:pt x="37228" y="41014"/>
                    <a:pt x="37535" y="40590"/>
                    <a:pt x="37805" y="40149"/>
                  </a:cubicBezTo>
                  <a:cubicBezTo>
                    <a:pt x="38094" y="39716"/>
                    <a:pt x="38328" y="39247"/>
                    <a:pt x="38544" y="38779"/>
                  </a:cubicBezTo>
                  <a:cubicBezTo>
                    <a:pt x="38761" y="38301"/>
                    <a:pt x="38914" y="37805"/>
                    <a:pt x="39058" y="37300"/>
                  </a:cubicBezTo>
                  <a:lnTo>
                    <a:pt x="39148" y="36922"/>
                  </a:lnTo>
                  <a:lnTo>
                    <a:pt x="39157" y="36877"/>
                  </a:lnTo>
                  <a:cubicBezTo>
                    <a:pt x="39166" y="36868"/>
                    <a:pt x="39166" y="36841"/>
                    <a:pt x="39166" y="36841"/>
                  </a:cubicBezTo>
                  <a:cubicBezTo>
                    <a:pt x="39175" y="36832"/>
                    <a:pt x="39175" y="36814"/>
                    <a:pt x="39184" y="36814"/>
                  </a:cubicBezTo>
                  <a:cubicBezTo>
                    <a:pt x="39193" y="36796"/>
                    <a:pt x="39220" y="36787"/>
                    <a:pt x="39248" y="36778"/>
                  </a:cubicBezTo>
                  <a:cubicBezTo>
                    <a:pt x="39275" y="36778"/>
                    <a:pt x="39311" y="36787"/>
                    <a:pt x="39338" y="36796"/>
                  </a:cubicBezTo>
                  <a:cubicBezTo>
                    <a:pt x="39356" y="36805"/>
                    <a:pt x="39365" y="36814"/>
                    <a:pt x="39374" y="36823"/>
                  </a:cubicBezTo>
                  <a:lnTo>
                    <a:pt x="39392" y="36841"/>
                  </a:lnTo>
                  <a:lnTo>
                    <a:pt x="39419" y="36886"/>
                  </a:lnTo>
                  <a:lnTo>
                    <a:pt x="39644" y="37201"/>
                  </a:lnTo>
                  <a:cubicBezTo>
                    <a:pt x="40266" y="38040"/>
                    <a:pt x="41041" y="38770"/>
                    <a:pt x="41952" y="39292"/>
                  </a:cubicBezTo>
                  <a:cubicBezTo>
                    <a:pt x="42862" y="39824"/>
                    <a:pt x="43872" y="40140"/>
                    <a:pt x="44908" y="40284"/>
                  </a:cubicBezTo>
                  <a:lnTo>
                    <a:pt x="45007" y="40293"/>
                  </a:lnTo>
                  <a:lnTo>
                    <a:pt x="45061" y="40212"/>
                  </a:lnTo>
                  <a:cubicBezTo>
                    <a:pt x="45927" y="38860"/>
                    <a:pt x="46495" y="37354"/>
                    <a:pt x="46900" y="35822"/>
                  </a:cubicBezTo>
                  <a:cubicBezTo>
                    <a:pt x="47297" y="34281"/>
                    <a:pt x="47540" y="32712"/>
                    <a:pt x="47712" y="31144"/>
                  </a:cubicBezTo>
                  <a:cubicBezTo>
                    <a:pt x="47874" y="29575"/>
                    <a:pt x="47964" y="27998"/>
                    <a:pt x="48054" y="26430"/>
                  </a:cubicBezTo>
                  <a:cubicBezTo>
                    <a:pt x="48099" y="25636"/>
                    <a:pt x="48144" y="24852"/>
                    <a:pt x="48207" y="24077"/>
                  </a:cubicBezTo>
                  <a:cubicBezTo>
                    <a:pt x="48261" y="23293"/>
                    <a:pt x="48334" y="22509"/>
                    <a:pt x="48406" y="21724"/>
                  </a:cubicBezTo>
                  <a:cubicBezTo>
                    <a:pt x="48667" y="18588"/>
                    <a:pt x="48965" y="15451"/>
                    <a:pt x="49145" y="12296"/>
                  </a:cubicBezTo>
                  <a:cubicBezTo>
                    <a:pt x="49217" y="10727"/>
                    <a:pt x="49280" y="9141"/>
                    <a:pt x="49280" y="7564"/>
                  </a:cubicBezTo>
                  <a:cubicBezTo>
                    <a:pt x="49280" y="6779"/>
                    <a:pt x="49262" y="5986"/>
                    <a:pt x="49235" y="5193"/>
                  </a:cubicBezTo>
                  <a:lnTo>
                    <a:pt x="49208" y="4607"/>
                  </a:lnTo>
                  <a:lnTo>
                    <a:pt x="49199" y="4310"/>
                  </a:lnTo>
                  <a:lnTo>
                    <a:pt x="49190" y="4165"/>
                  </a:lnTo>
                  <a:lnTo>
                    <a:pt x="49181" y="4003"/>
                  </a:lnTo>
                  <a:cubicBezTo>
                    <a:pt x="49154" y="3561"/>
                    <a:pt x="49109" y="3120"/>
                    <a:pt x="49055" y="2705"/>
                  </a:cubicBezTo>
                  <a:cubicBezTo>
                    <a:pt x="48081" y="2525"/>
                    <a:pt x="47081" y="2345"/>
                    <a:pt x="46089" y="2200"/>
                  </a:cubicBezTo>
                  <a:lnTo>
                    <a:pt x="43232" y="1840"/>
                  </a:lnTo>
                  <a:lnTo>
                    <a:pt x="40374" y="1551"/>
                  </a:lnTo>
                  <a:lnTo>
                    <a:pt x="37508" y="1317"/>
                  </a:lnTo>
                  <a:cubicBezTo>
                    <a:pt x="33686" y="1056"/>
                    <a:pt x="29855" y="938"/>
                    <a:pt x="26024" y="857"/>
                  </a:cubicBezTo>
                  <a:cubicBezTo>
                    <a:pt x="22193" y="776"/>
                    <a:pt x="18362" y="731"/>
                    <a:pt x="14540" y="632"/>
                  </a:cubicBezTo>
                  <a:cubicBezTo>
                    <a:pt x="10726" y="524"/>
                    <a:pt x="6903" y="353"/>
                    <a:pt x="3107" y="21"/>
                  </a:cubicBezTo>
                  <a:lnTo>
                    <a:pt x="3107" y="21"/>
                  </a:lnTo>
                  <a:cubicBezTo>
                    <a:pt x="3091" y="15"/>
                    <a:pt x="3070" y="10"/>
                    <a:pt x="3039" y="10"/>
                  </a:cubicBezTo>
                  <a:lnTo>
                    <a:pt x="28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1090" name="Google Shape;1090;p34"/>
            <p:cNvSpPr/>
            <p:nvPr/>
          </p:nvSpPr>
          <p:spPr>
            <a:xfrm>
              <a:off x="2004625" y="3411050"/>
              <a:ext cx="976675" cy="36075"/>
            </a:xfrm>
            <a:custGeom>
              <a:rect b="b" l="l" r="r" t="t"/>
              <a:pathLst>
                <a:path extrusionOk="0" h="1443" w="39067">
                  <a:moveTo>
                    <a:pt x="180" y="0"/>
                  </a:moveTo>
                  <a:cubicBezTo>
                    <a:pt x="0" y="0"/>
                    <a:pt x="9" y="262"/>
                    <a:pt x="180" y="271"/>
                  </a:cubicBezTo>
                  <a:cubicBezTo>
                    <a:pt x="13025" y="748"/>
                    <a:pt x="25897" y="1253"/>
                    <a:pt x="38751" y="1442"/>
                  </a:cubicBezTo>
                  <a:cubicBezTo>
                    <a:pt x="39066" y="1442"/>
                    <a:pt x="39066" y="965"/>
                    <a:pt x="38751" y="947"/>
                  </a:cubicBezTo>
                  <a:cubicBezTo>
                    <a:pt x="25906" y="424"/>
                    <a:pt x="13025" y="234"/>
                    <a:pt x="180" y="0"/>
                  </a:cubicBezTo>
                  <a:close/>
                </a:path>
              </a:pathLst>
            </a:custGeom>
            <a:solidFill>
              <a:srgbClr val="A67A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1091" name="Google Shape;1091;p34"/>
            <p:cNvSpPr/>
            <p:nvPr/>
          </p:nvSpPr>
          <p:spPr>
            <a:xfrm>
              <a:off x="2004625" y="3411050"/>
              <a:ext cx="976675" cy="36075"/>
            </a:xfrm>
            <a:custGeom>
              <a:rect b="b" l="l" r="r" t="t"/>
              <a:pathLst>
                <a:path extrusionOk="0" h="1443" w="39067">
                  <a:moveTo>
                    <a:pt x="180" y="0"/>
                  </a:moveTo>
                  <a:cubicBezTo>
                    <a:pt x="0" y="0"/>
                    <a:pt x="9" y="262"/>
                    <a:pt x="180" y="271"/>
                  </a:cubicBezTo>
                  <a:cubicBezTo>
                    <a:pt x="13025" y="748"/>
                    <a:pt x="25897" y="1253"/>
                    <a:pt x="38751" y="1442"/>
                  </a:cubicBezTo>
                  <a:cubicBezTo>
                    <a:pt x="39066" y="1442"/>
                    <a:pt x="39066" y="965"/>
                    <a:pt x="38751" y="947"/>
                  </a:cubicBezTo>
                  <a:cubicBezTo>
                    <a:pt x="25906" y="424"/>
                    <a:pt x="13025" y="234"/>
                    <a:pt x="180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6"/>
                </a:solidFill>
              </a:endParaRPr>
            </a:p>
          </p:txBody>
        </p:sp>
      </p:grpSp>
      <p:sp>
        <p:nvSpPr>
          <p:cNvPr id="1092" name="Google Shape;1092;p34"/>
          <p:cNvSpPr txBox="1"/>
          <p:nvPr>
            <p:ph idx="1" type="body"/>
          </p:nvPr>
        </p:nvSpPr>
        <p:spPr>
          <a:xfrm>
            <a:off x="484400" y="1913600"/>
            <a:ext cx="5698500" cy="840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3C9F77"/>
              </a:buClr>
              <a:buSzPts val="2000"/>
              <a:buFont typeface="Itim"/>
              <a:buChar char="●"/>
            </a:pPr>
            <a:r>
              <a:rPr lang="en" sz="2000">
                <a:latin typeface="Itim"/>
                <a:ea typeface="Itim"/>
                <a:cs typeface="Itim"/>
                <a:sym typeface="Itim"/>
              </a:rPr>
              <a:t>To build a virtual classroom environment which is </a:t>
            </a:r>
            <a:endParaRPr sz="2000">
              <a:latin typeface="Itim"/>
              <a:ea typeface="Itim"/>
              <a:cs typeface="Itim"/>
              <a:sym typeface="Itim"/>
            </a:endParaRPr>
          </a:p>
        </p:txBody>
      </p:sp>
      <p:grpSp>
        <p:nvGrpSpPr>
          <p:cNvPr id="1093" name="Google Shape;1093;p34"/>
          <p:cNvGrpSpPr/>
          <p:nvPr/>
        </p:nvGrpSpPr>
        <p:grpSpPr>
          <a:xfrm rot="2555973">
            <a:off x="6925300" y="1188621"/>
            <a:ext cx="1347478" cy="2290239"/>
            <a:chOff x="2946668" y="3613769"/>
            <a:chExt cx="640047" cy="1096481"/>
          </a:xfrm>
        </p:grpSpPr>
        <p:sp>
          <p:nvSpPr>
            <p:cNvPr id="1094" name="Google Shape;1094;p34"/>
            <p:cNvSpPr/>
            <p:nvPr/>
          </p:nvSpPr>
          <p:spPr>
            <a:xfrm rot="1150281">
              <a:off x="3079389" y="3651109"/>
              <a:ext cx="374604" cy="871569"/>
            </a:xfrm>
            <a:custGeom>
              <a:rect b="b" l="l" r="r" t="t"/>
              <a:pathLst>
                <a:path extrusionOk="0" h="26989" w="11600">
                  <a:moveTo>
                    <a:pt x="7894" y="394"/>
                  </a:moveTo>
                  <a:cubicBezTo>
                    <a:pt x="7952" y="394"/>
                    <a:pt x="8012" y="398"/>
                    <a:pt x="8072" y="405"/>
                  </a:cubicBezTo>
                  <a:cubicBezTo>
                    <a:pt x="8887" y="468"/>
                    <a:pt x="9608" y="875"/>
                    <a:pt x="10423" y="985"/>
                  </a:cubicBezTo>
                  <a:lnTo>
                    <a:pt x="10439" y="985"/>
                  </a:lnTo>
                  <a:cubicBezTo>
                    <a:pt x="10894" y="1189"/>
                    <a:pt x="11333" y="1518"/>
                    <a:pt x="11254" y="2333"/>
                  </a:cubicBezTo>
                  <a:cubicBezTo>
                    <a:pt x="11160" y="3164"/>
                    <a:pt x="10627" y="4214"/>
                    <a:pt x="10267" y="5044"/>
                  </a:cubicBezTo>
                  <a:cubicBezTo>
                    <a:pt x="10016" y="4684"/>
                    <a:pt x="9655" y="4386"/>
                    <a:pt x="9436" y="4276"/>
                  </a:cubicBezTo>
                  <a:cubicBezTo>
                    <a:pt x="8558" y="3822"/>
                    <a:pt x="7571" y="3571"/>
                    <a:pt x="6630" y="3273"/>
                  </a:cubicBezTo>
                  <a:cubicBezTo>
                    <a:pt x="6416" y="3209"/>
                    <a:pt x="6231" y="3159"/>
                    <a:pt x="6041" y="3159"/>
                  </a:cubicBezTo>
                  <a:cubicBezTo>
                    <a:pt x="5952" y="3159"/>
                    <a:pt x="5863" y="3170"/>
                    <a:pt x="5768" y="3195"/>
                  </a:cubicBezTo>
                  <a:cubicBezTo>
                    <a:pt x="6003" y="2693"/>
                    <a:pt x="6176" y="2176"/>
                    <a:pt x="6395" y="1674"/>
                  </a:cubicBezTo>
                  <a:cubicBezTo>
                    <a:pt x="6781" y="774"/>
                    <a:pt x="7285" y="394"/>
                    <a:pt x="7894" y="394"/>
                  </a:cubicBezTo>
                  <a:close/>
                  <a:moveTo>
                    <a:pt x="5959" y="3426"/>
                  </a:moveTo>
                  <a:cubicBezTo>
                    <a:pt x="6707" y="3426"/>
                    <a:pt x="7540" y="3948"/>
                    <a:pt x="8057" y="4135"/>
                  </a:cubicBezTo>
                  <a:cubicBezTo>
                    <a:pt x="8370" y="4245"/>
                    <a:pt x="11050" y="5154"/>
                    <a:pt x="10016" y="6345"/>
                  </a:cubicBezTo>
                  <a:cubicBezTo>
                    <a:pt x="9702" y="5703"/>
                    <a:pt x="8715" y="5436"/>
                    <a:pt x="8260" y="5264"/>
                  </a:cubicBezTo>
                  <a:cubicBezTo>
                    <a:pt x="7864" y="5132"/>
                    <a:pt x="6564" y="4520"/>
                    <a:pt x="5630" y="4520"/>
                  </a:cubicBezTo>
                  <a:cubicBezTo>
                    <a:pt x="5457" y="4520"/>
                    <a:pt x="5297" y="4541"/>
                    <a:pt x="5157" y="4590"/>
                  </a:cubicBezTo>
                  <a:cubicBezTo>
                    <a:pt x="5063" y="4590"/>
                    <a:pt x="4969" y="4637"/>
                    <a:pt x="4875" y="4684"/>
                  </a:cubicBezTo>
                  <a:cubicBezTo>
                    <a:pt x="4796" y="4480"/>
                    <a:pt x="4796" y="4198"/>
                    <a:pt x="4937" y="3932"/>
                  </a:cubicBezTo>
                  <a:cubicBezTo>
                    <a:pt x="5016" y="3791"/>
                    <a:pt x="5110" y="3696"/>
                    <a:pt x="5204" y="3634"/>
                  </a:cubicBezTo>
                  <a:cubicBezTo>
                    <a:pt x="5213" y="3643"/>
                    <a:pt x="5222" y="3652"/>
                    <a:pt x="5231" y="3652"/>
                  </a:cubicBezTo>
                  <a:cubicBezTo>
                    <a:pt x="5238" y="3652"/>
                    <a:pt x="5244" y="3647"/>
                    <a:pt x="5251" y="3634"/>
                  </a:cubicBezTo>
                  <a:cubicBezTo>
                    <a:pt x="5467" y="3484"/>
                    <a:pt x="5708" y="3426"/>
                    <a:pt x="5959" y="3426"/>
                  </a:cubicBezTo>
                  <a:close/>
                  <a:moveTo>
                    <a:pt x="5331" y="4825"/>
                  </a:moveTo>
                  <a:cubicBezTo>
                    <a:pt x="6116" y="4825"/>
                    <a:pt x="7484" y="5382"/>
                    <a:pt x="7727" y="5468"/>
                  </a:cubicBezTo>
                  <a:cubicBezTo>
                    <a:pt x="8088" y="5577"/>
                    <a:pt x="10361" y="6095"/>
                    <a:pt x="9671" y="7443"/>
                  </a:cubicBezTo>
                  <a:cubicBezTo>
                    <a:pt x="9138" y="6628"/>
                    <a:pt x="7837" y="6361"/>
                    <a:pt x="7148" y="6173"/>
                  </a:cubicBezTo>
                  <a:cubicBezTo>
                    <a:pt x="6773" y="6066"/>
                    <a:pt x="6128" y="5813"/>
                    <a:pt x="5486" y="5813"/>
                  </a:cubicBezTo>
                  <a:cubicBezTo>
                    <a:pt x="5189" y="5813"/>
                    <a:pt x="4892" y="5867"/>
                    <a:pt x="4624" y="6016"/>
                  </a:cubicBezTo>
                  <a:cubicBezTo>
                    <a:pt x="4624" y="5828"/>
                    <a:pt x="4624" y="5656"/>
                    <a:pt x="4718" y="5483"/>
                  </a:cubicBezTo>
                  <a:cubicBezTo>
                    <a:pt x="4796" y="5295"/>
                    <a:pt x="4922" y="5186"/>
                    <a:pt x="5063" y="5076"/>
                  </a:cubicBezTo>
                  <a:cubicBezTo>
                    <a:pt x="5076" y="5063"/>
                    <a:pt x="5078" y="5040"/>
                    <a:pt x="5070" y="5040"/>
                  </a:cubicBezTo>
                  <a:cubicBezTo>
                    <a:pt x="5068" y="5040"/>
                    <a:pt x="5066" y="5041"/>
                    <a:pt x="5063" y="5044"/>
                  </a:cubicBezTo>
                  <a:cubicBezTo>
                    <a:pt x="4718" y="5107"/>
                    <a:pt x="4405" y="5671"/>
                    <a:pt x="4577" y="6032"/>
                  </a:cubicBezTo>
                  <a:cubicBezTo>
                    <a:pt x="4452" y="6110"/>
                    <a:pt x="4342" y="6204"/>
                    <a:pt x="4232" y="6314"/>
                  </a:cubicBezTo>
                  <a:cubicBezTo>
                    <a:pt x="4279" y="5640"/>
                    <a:pt x="4655" y="5154"/>
                    <a:pt x="5126" y="4841"/>
                  </a:cubicBezTo>
                  <a:cubicBezTo>
                    <a:pt x="5188" y="4830"/>
                    <a:pt x="5257" y="4825"/>
                    <a:pt x="5331" y="4825"/>
                  </a:cubicBezTo>
                  <a:close/>
                  <a:moveTo>
                    <a:pt x="4373" y="7160"/>
                  </a:moveTo>
                  <a:cubicBezTo>
                    <a:pt x="4373" y="7223"/>
                    <a:pt x="4373" y="7270"/>
                    <a:pt x="4405" y="7302"/>
                  </a:cubicBezTo>
                  <a:cubicBezTo>
                    <a:pt x="4326" y="7474"/>
                    <a:pt x="4263" y="7646"/>
                    <a:pt x="4201" y="7819"/>
                  </a:cubicBezTo>
                  <a:cubicBezTo>
                    <a:pt x="4201" y="7772"/>
                    <a:pt x="4201" y="7740"/>
                    <a:pt x="4185" y="7709"/>
                  </a:cubicBezTo>
                  <a:cubicBezTo>
                    <a:pt x="4248" y="7505"/>
                    <a:pt x="4310" y="7333"/>
                    <a:pt x="4373" y="7160"/>
                  </a:cubicBezTo>
                  <a:close/>
                  <a:moveTo>
                    <a:pt x="5232" y="6227"/>
                  </a:moveTo>
                  <a:cubicBezTo>
                    <a:pt x="5264" y="6227"/>
                    <a:pt x="5297" y="6230"/>
                    <a:pt x="5329" y="6236"/>
                  </a:cubicBezTo>
                  <a:cubicBezTo>
                    <a:pt x="5517" y="6236"/>
                    <a:pt x="5690" y="6251"/>
                    <a:pt x="5862" y="6283"/>
                  </a:cubicBezTo>
                  <a:cubicBezTo>
                    <a:pt x="6395" y="6361"/>
                    <a:pt x="6897" y="6471"/>
                    <a:pt x="7383" y="6643"/>
                  </a:cubicBezTo>
                  <a:cubicBezTo>
                    <a:pt x="7759" y="6769"/>
                    <a:pt x="8119" y="6925"/>
                    <a:pt x="8480" y="7113"/>
                  </a:cubicBezTo>
                  <a:cubicBezTo>
                    <a:pt x="8762" y="7270"/>
                    <a:pt x="10361" y="8195"/>
                    <a:pt x="9170" y="9277"/>
                  </a:cubicBezTo>
                  <a:cubicBezTo>
                    <a:pt x="9217" y="9151"/>
                    <a:pt x="9248" y="9026"/>
                    <a:pt x="9295" y="8900"/>
                  </a:cubicBezTo>
                  <a:cubicBezTo>
                    <a:pt x="9326" y="8806"/>
                    <a:pt x="9295" y="8775"/>
                    <a:pt x="9248" y="8775"/>
                  </a:cubicBezTo>
                  <a:lnTo>
                    <a:pt x="9217" y="8681"/>
                  </a:lnTo>
                  <a:cubicBezTo>
                    <a:pt x="9232" y="8634"/>
                    <a:pt x="9232" y="8603"/>
                    <a:pt x="9201" y="8571"/>
                  </a:cubicBezTo>
                  <a:cubicBezTo>
                    <a:pt x="7978" y="7443"/>
                    <a:pt x="6160" y="7113"/>
                    <a:pt x="4530" y="6988"/>
                  </a:cubicBezTo>
                  <a:cubicBezTo>
                    <a:pt x="4522" y="6985"/>
                    <a:pt x="4514" y="6984"/>
                    <a:pt x="4506" y="6984"/>
                  </a:cubicBezTo>
                  <a:cubicBezTo>
                    <a:pt x="4472" y="6984"/>
                    <a:pt x="4446" y="7012"/>
                    <a:pt x="4420" y="7051"/>
                  </a:cubicBezTo>
                  <a:cubicBezTo>
                    <a:pt x="4661" y="6498"/>
                    <a:pt x="4928" y="6227"/>
                    <a:pt x="5232" y="6227"/>
                  </a:cubicBezTo>
                  <a:close/>
                  <a:moveTo>
                    <a:pt x="6270" y="7740"/>
                  </a:moveTo>
                  <a:cubicBezTo>
                    <a:pt x="6771" y="7913"/>
                    <a:pt x="7257" y="8101"/>
                    <a:pt x="7759" y="8289"/>
                  </a:cubicBezTo>
                  <a:cubicBezTo>
                    <a:pt x="7759" y="8352"/>
                    <a:pt x="7759" y="8414"/>
                    <a:pt x="7759" y="8461"/>
                  </a:cubicBezTo>
                  <a:cubicBezTo>
                    <a:pt x="6176" y="12082"/>
                    <a:pt x="4812" y="16001"/>
                    <a:pt x="3715" y="19763"/>
                  </a:cubicBezTo>
                  <a:cubicBezTo>
                    <a:pt x="3684" y="19308"/>
                    <a:pt x="3495" y="18963"/>
                    <a:pt x="3182" y="18838"/>
                  </a:cubicBezTo>
                  <a:cubicBezTo>
                    <a:pt x="3121" y="18819"/>
                    <a:pt x="3058" y="18809"/>
                    <a:pt x="2994" y="18809"/>
                  </a:cubicBezTo>
                  <a:cubicBezTo>
                    <a:pt x="2639" y="18809"/>
                    <a:pt x="2233" y="19088"/>
                    <a:pt x="1928" y="19512"/>
                  </a:cubicBezTo>
                  <a:cubicBezTo>
                    <a:pt x="2618" y="17662"/>
                    <a:pt x="3260" y="15797"/>
                    <a:pt x="3903" y="13932"/>
                  </a:cubicBezTo>
                  <a:cubicBezTo>
                    <a:pt x="4248" y="12960"/>
                    <a:pt x="4593" y="11973"/>
                    <a:pt x="4937" y="11001"/>
                  </a:cubicBezTo>
                  <a:cubicBezTo>
                    <a:pt x="5094" y="10562"/>
                    <a:pt x="5235" y="10123"/>
                    <a:pt x="5392" y="9684"/>
                  </a:cubicBezTo>
                  <a:cubicBezTo>
                    <a:pt x="5423" y="9621"/>
                    <a:pt x="5800" y="8430"/>
                    <a:pt x="5956" y="7866"/>
                  </a:cubicBezTo>
                  <a:cubicBezTo>
                    <a:pt x="6066" y="7819"/>
                    <a:pt x="6160" y="7772"/>
                    <a:pt x="6270" y="7740"/>
                  </a:cubicBezTo>
                  <a:close/>
                  <a:moveTo>
                    <a:pt x="8010" y="8399"/>
                  </a:moveTo>
                  <a:cubicBezTo>
                    <a:pt x="8213" y="8477"/>
                    <a:pt x="8433" y="8571"/>
                    <a:pt x="8637" y="8650"/>
                  </a:cubicBezTo>
                  <a:cubicBezTo>
                    <a:pt x="8762" y="8728"/>
                    <a:pt x="8856" y="8853"/>
                    <a:pt x="8919" y="9010"/>
                  </a:cubicBezTo>
                  <a:cubicBezTo>
                    <a:pt x="8934" y="9073"/>
                    <a:pt x="8950" y="9135"/>
                    <a:pt x="8966" y="9198"/>
                  </a:cubicBezTo>
                  <a:cubicBezTo>
                    <a:pt x="8981" y="9230"/>
                    <a:pt x="8981" y="9245"/>
                    <a:pt x="8997" y="9245"/>
                  </a:cubicBezTo>
                  <a:cubicBezTo>
                    <a:pt x="8401" y="10860"/>
                    <a:pt x="7790" y="12490"/>
                    <a:pt x="7195" y="14120"/>
                  </a:cubicBezTo>
                  <a:cubicBezTo>
                    <a:pt x="7492" y="13242"/>
                    <a:pt x="7759" y="12364"/>
                    <a:pt x="8057" y="11502"/>
                  </a:cubicBezTo>
                  <a:cubicBezTo>
                    <a:pt x="8307" y="10687"/>
                    <a:pt x="8715" y="9825"/>
                    <a:pt x="8574" y="8979"/>
                  </a:cubicBezTo>
                  <a:cubicBezTo>
                    <a:pt x="8574" y="8972"/>
                    <a:pt x="8569" y="8968"/>
                    <a:pt x="8562" y="8968"/>
                  </a:cubicBezTo>
                  <a:cubicBezTo>
                    <a:pt x="8553" y="8968"/>
                    <a:pt x="8543" y="8976"/>
                    <a:pt x="8543" y="8994"/>
                  </a:cubicBezTo>
                  <a:cubicBezTo>
                    <a:pt x="8574" y="9982"/>
                    <a:pt x="8213" y="10922"/>
                    <a:pt x="7900" y="11863"/>
                  </a:cubicBezTo>
                  <a:cubicBezTo>
                    <a:pt x="7586" y="12819"/>
                    <a:pt x="7257" y="13791"/>
                    <a:pt x="6944" y="14747"/>
                  </a:cubicBezTo>
                  <a:cubicBezTo>
                    <a:pt x="6850" y="15013"/>
                    <a:pt x="6771" y="15280"/>
                    <a:pt x="6677" y="15546"/>
                  </a:cubicBezTo>
                  <a:cubicBezTo>
                    <a:pt x="6113" y="17161"/>
                    <a:pt x="5549" y="18759"/>
                    <a:pt x="5016" y="20374"/>
                  </a:cubicBezTo>
                  <a:cubicBezTo>
                    <a:pt x="4922" y="20050"/>
                    <a:pt x="4699" y="19875"/>
                    <a:pt x="4429" y="19875"/>
                  </a:cubicBezTo>
                  <a:cubicBezTo>
                    <a:pt x="4203" y="19875"/>
                    <a:pt x="3943" y="19999"/>
                    <a:pt x="3699" y="20264"/>
                  </a:cubicBezTo>
                  <a:cubicBezTo>
                    <a:pt x="5110" y="16314"/>
                    <a:pt x="6568" y="12380"/>
                    <a:pt x="8010" y="8430"/>
                  </a:cubicBezTo>
                  <a:cubicBezTo>
                    <a:pt x="8010" y="8414"/>
                    <a:pt x="8010" y="8414"/>
                    <a:pt x="8010" y="8399"/>
                  </a:cubicBezTo>
                  <a:close/>
                  <a:moveTo>
                    <a:pt x="1630" y="23195"/>
                  </a:moveTo>
                  <a:cubicBezTo>
                    <a:pt x="1724" y="23211"/>
                    <a:pt x="1834" y="23242"/>
                    <a:pt x="1912" y="23305"/>
                  </a:cubicBezTo>
                  <a:cubicBezTo>
                    <a:pt x="1944" y="23321"/>
                    <a:pt x="1959" y="23336"/>
                    <a:pt x="1991" y="23352"/>
                  </a:cubicBezTo>
                  <a:cubicBezTo>
                    <a:pt x="1991" y="23352"/>
                    <a:pt x="2006" y="23368"/>
                    <a:pt x="2006" y="23383"/>
                  </a:cubicBezTo>
                  <a:cubicBezTo>
                    <a:pt x="1897" y="23321"/>
                    <a:pt x="1787" y="23274"/>
                    <a:pt x="1662" y="23242"/>
                  </a:cubicBezTo>
                  <a:cubicBezTo>
                    <a:pt x="1646" y="23227"/>
                    <a:pt x="1646" y="23211"/>
                    <a:pt x="1630" y="23195"/>
                  </a:cubicBezTo>
                  <a:close/>
                  <a:moveTo>
                    <a:pt x="1019" y="23477"/>
                  </a:moveTo>
                  <a:cubicBezTo>
                    <a:pt x="1035" y="23509"/>
                    <a:pt x="1050" y="23556"/>
                    <a:pt x="1066" y="23603"/>
                  </a:cubicBezTo>
                  <a:cubicBezTo>
                    <a:pt x="1050" y="23650"/>
                    <a:pt x="1035" y="23697"/>
                    <a:pt x="1019" y="23744"/>
                  </a:cubicBezTo>
                  <a:cubicBezTo>
                    <a:pt x="1003" y="23760"/>
                    <a:pt x="988" y="23775"/>
                    <a:pt x="972" y="23807"/>
                  </a:cubicBezTo>
                  <a:cubicBezTo>
                    <a:pt x="972" y="23760"/>
                    <a:pt x="972" y="23713"/>
                    <a:pt x="972" y="23666"/>
                  </a:cubicBezTo>
                  <a:cubicBezTo>
                    <a:pt x="988" y="23619"/>
                    <a:pt x="1003" y="23556"/>
                    <a:pt x="1019" y="23493"/>
                  </a:cubicBezTo>
                  <a:cubicBezTo>
                    <a:pt x="1019" y="23493"/>
                    <a:pt x="1019" y="23477"/>
                    <a:pt x="1019" y="23477"/>
                  </a:cubicBezTo>
                  <a:close/>
                  <a:moveTo>
                    <a:pt x="1072" y="18956"/>
                  </a:moveTo>
                  <a:cubicBezTo>
                    <a:pt x="1135" y="18956"/>
                    <a:pt x="1196" y="18969"/>
                    <a:pt x="1254" y="18995"/>
                  </a:cubicBezTo>
                  <a:cubicBezTo>
                    <a:pt x="1630" y="19167"/>
                    <a:pt x="1614" y="19669"/>
                    <a:pt x="1583" y="20202"/>
                  </a:cubicBezTo>
                  <a:cubicBezTo>
                    <a:pt x="1583" y="20263"/>
                    <a:pt x="1623" y="20305"/>
                    <a:pt x="1668" y="20305"/>
                  </a:cubicBezTo>
                  <a:cubicBezTo>
                    <a:pt x="1704" y="20305"/>
                    <a:pt x="1744" y="20279"/>
                    <a:pt x="1771" y="20217"/>
                  </a:cubicBezTo>
                  <a:cubicBezTo>
                    <a:pt x="1803" y="20123"/>
                    <a:pt x="1834" y="20013"/>
                    <a:pt x="1850" y="19919"/>
                  </a:cubicBezTo>
                  <a:cubicBezTo>
                    <a:pt x="2149" y="19427"/>
                    <a:pt x="2521" y="19199"/>
                    <a:pt x="2832" y="19199"/>
                  </a:cubicBezTo>
                  <a:cubicBezTo>
                    <a:pt x="3302" y="19199"/>
                    <a:pt x="3634" y="19719"/>
                    <a:pt x="3370" y="20625"/>
                  </a:cubicBezTo>
                  <a:cubicBezTo>
                    <a:pt x="3337" y="20748"/>
                    <a:pt x="3386" y="20811"/>
                    <a:pt x="3450" y="20811"/>
                  </a:cubicBezTo>
                  <a:cubicBezTo>
                    <a:pt x="3507" y="20811"/>
                    <a:pt x="3575" y="20760"/>
                    <a:pt x="3605" y="20656"/>
                  </a:cubicBezTo>
                  <a:cubicBezTo>
                    <a:pt x="3605" y="20640"/>
                    <a:pt x="3605" y="20640"/>
                    <a:pt x="3621" y="20625"/>
                  </a:cubicBezTo>
                  <a:cubicBezTo>
                    <a:pt x="3621" y="20625"/>
                    <a:pt x="3636" y="20625"/>
                    <a:pt x="3636" y="20609"/>
                  </a:cubicBezTo>
                  <a:cubicBezTo>
                    <a:pt x="3860" y="20314"/>
                    <a:pt x="4092" y="20183"/>
                    <a:pt x="4289" y="20183"/>
                  </a:cubicBezTo>
                  <a:cubicBezTo>
                    <a:pt x="4604" y="20183"/>
                    <a:pt x="4829" y="20517"/>
                    <a:pt x="4781" y="21048"/>
                  </a:cubicBezTo>
                  <a:cubicBezTo>
                    <a:pt x="4781" y="21064"/>
                    <a:pt x="4781" y="21064"/>
                    <a:pt x="4781" y="21079"/>
                  </a:cubicBezTo>
                  <a:cubicBezTo>
                    <a:pt x="4765" y="21079"/>
                    <a:pt x="4765" y="21095"/>
                    <a:pt x="4765" y="21111"/>
                  </a:cubicBezTo>
                  <a:cubicBezTo>
                    <a:pt x="4075" y="22035"/>
                    <a:pt x="3401" y="22976"/>
                    <a:pt x="2712" y="23901"/>
                  </a:cubicBezTo>
                  <a:cubicBezTo>
                    <a:pt x="2696" y="23932"/>
                    <a:pt x="2665" y="23963"/>
                    <a:pt x="2618" y="24010"/>
                  </a:cubicBezTo>
                  <a:cubicBezTo>
                    <a:pt x="2649" y="23979"/>
                    <a:pt x="2649" y="23948"/>
                    <a:pt x="2649" y="23916"/>
                  </a:cubicBezTo>
                  <a:cubicBezTo>
                    <a:pt x="2557" y="23255"/>
                    <a:pt x="2083" y="22825"/>
                    <a:pt x="1552" y="22825"/>
                  </a:cubicBezTo>
                  <a:cubicBezTo>
                    <a:pt x="1177" y="22825"/>
                    <a:pt x="773" y="23040"/>
                    <a:pt x="455" y="23540"/>
                  </a:cubicBezTo>
                  <a:cubicBezTo>
                    <a:pt x="455" y="23462"/>
                    <a:pt x="439" y="23383"/>
                    <a:pt x="439" y="23305"/>
                  </a:cubicBezTo>
                  <a:cubicBezTo>
                    <a:pt x="345" y="22161"/>
                    <a:pt x="266" y="21001"/>
                    <a:pt x="172" y="19857"/>
                  </a:cubicBezTo>
                  <a:cubicBezTo>
                    <a:pt x="157" y="19810"/>
                    <a:pt x="141" y="19778"/>
                    <a:pt x="110" y="19778"/>
                  </a:cubicBezTo>
                  <a:cubicBezTo>
                    <a:pt x="141" y="19731"/>
                    <a:pt x="172" y="19684"/>
                    <a:pt x="204" y="19622"/>
                  </a:cubicBezTo>
                  <a:cubicBezTo>
                    <a:pt x="235" y="19575"/>
                    <a:pt x="235" y="19543"/>
                    <a:pt x="235" y="19512"/>
                  </a:cubicBezTo>
                  <a:cubicBezTo>
                    <a:pt x="478" y="19192"/>
                    <a:pt x="794" y="18956"/>
                    <a:pt x="1072" y="18956"/>
                  </a:cubicBezTo>
                  <a:close/>
                  <a:moveTo>
                    <a:pt x="1567" y="23697"/>
                  </a:moveTo>
                  <a:lnTo>
                    <a:pt x="1646" y="23713"/>
                  </a:lnTo>
                  <a:cubicBezTo>
                    <a:pt x="1583" y="23885"/>
                    <a:pt x="1505" y="24042"/>
                    <a:pt x="1442" y="24214"/>
                  </a:cubicBezTo>
                  <a:cubicBezTo>
                    <a:pt x="1489" y="24042"/>
                    <a:pt x="1536" y="23869"/>
                    <a:pt x="1567" y="23697"/>
                  </a:cubicBezTo>
                  <a:close/>
                  <a:moveTo>
                    <a:pt x="2116" y="23791"/>
                  </a:moveTo>
                  <a:cubicBezTo>
                    <a:pt x="2100" y="23869"/>
                    <a:pt x="2069" y="23932"/>
                    <a:pt x="2038" y="23995"/>
                  </a:cubicBezTo>
                  <a:cubicBezTo>
                    <a:pt x="1991" y="24089"/>
                    <a:pt x="1928" y="24198"/>
                    <a:pt x="1865" y="24293"/>
                  </a:cubicBezTo>
                  <a:cubicBezTo>
                    <a:pt x="1944" y="24120"/>
                    <a:pt x="2022" y="23963"/>
                    <a:pt x="2100" y="23791"/>
                  </a:cubicBezTo>
                  <a:close/>
                  <a:moveTo>
                    <a:pt x="2336" y="23838"/>
                  </a:moveTo>
                  <a:cubicBezTo>
                    <a:pt x="2367" y="23901"/>
                    <a:pt x="2414" y="23963"/>
                    <a:pt x="2461" y="24010"/>
                  </a:cubicBezTo>
                  <a:cubicBezTo>
                    <a:pt x="2449" y="24005"/>
                    <a:pt x="2436" y="24001"/>
                    <a:pt x="2422" y="24001"/>
                  </a:cubicBezTo>
                  <a:cubicBezTo>
                    <a:pt x="2397" y="24001"/>
                    <a:pt x="2371" y="24012"/>
                    <a:pt x="2351" y="24042"/>
                  </a:cubicBezTo>
                  <a:cubicBezTo>
                    <a:pt x="2257" y="24136"/>
                    <a:pt x="2163" y="24246"/>
                    <a:pt x="2085" y="24340"/>
                  </a:cubicBezTo>
                  <a:cubicBezTo>
                    <a:pt x="2116" y="24277"/>
                    <a:pt x="2147" y="24214"/>
                    <a:pt x="2179" y="24136"/>
                  </a:cubicBezTo>
                  <a:cubicBezTo>
                    <a:pt x="2226" y="24057"/>
                    <a:pt x="2257" y="23995"/>
                    <a:pt x="2288" y="23932"/>
                  </a:cubicBezTo>
                  <a:cubicBezTo>
                    <a:pt x="2304" y="23901"/>
                    <a:pt x="2320" y="23869"/>
                    <a:pt x="2336" y="23838"/>
                  </a:cubicBezTo>
                  <a:close/>
                  <a:moveTo>
                    <a:pt x="1865" y="23744"/>
                  </a:moveTo>
                  <a:cubicBezTo>
                    <a:pt x="1881" y="23744"/>
                    <a:pt x="1897" y="23744"/>
                    <a:pt x="1928" y="23760"/>
                  </a:cubicBezTo>
                  <a:cubicBezTo>
                    <a:pt x="1787" y="24057"/>
                    <a:pt x="1630" y="24355"/>
                    <a:pt x="1489" y="24653"/>
                  </a:cubicBezTo>
                  <a:cubicBezTo>
                    <a:pt x="1599" y="24355"/>
                    <a:pt x="1709" y="24042"/>
                    <a:pt x="1818" y="23744"/>
                  </a:cubicBezTo>
                  <a:close/>
                  <a:moveTo>
                    <a:pt x="2602" y="24042"/>
                  </a:moveTo>
                  <a:lnTo>
                    <a:pt x="2602" y="24042"/>
                  </a:lnTo>
                  <a:cubicBezTo>
                    <a:pt x="2351" y="24402"/>
                    <a:pt x="1834" y="25170"/>
                    <a:pt x="1379" y="25703"/>
                  </a:cubicBezTo>
                  <a:cubicBezTo>
                    <a:pt x="1677" y="25139"/>
                    <a:pt x="2038" y="24637"/>
                    <a:pt x="2477" y="24183"/>
                  </a:cubicBezTo>
                  <a:cubicBezTo>
                    <a:pt x="2508" y="24151"/>
                    <a:pt x="2524" y="24104"/>
                    <a:pt x="2508" y="24073"/>
                  </a:cubicBezTo>
                  <a:lnTo>
                    <a:pt x="2508" y="24073"/>
                  </a:lnTo>
                  <a:cubicBezTo>
                    <a:pt x="2512" y="24077"/>
                    <a:pt x="2519" y="24079"/>
                    <a:pt x="2526" y="24079"/>
                  </a:cubicBezTo>
                  <a:cubicBezTo>
                    <a:pt x="2548" y="24079"/>
                    <a:pt x="2579" y="24065"/>
                    <a:pt x="2602" y="24042"/>
                  </a:cubicBezTo>
                  <a:close/>
                  <a:moveTo>
                    <a:pt x="815" y="23383"/>
                  </a:moveTo>
                  <a:cubicBezTo>
                    <a:pt x="815" y="23430"/>
                    <a:pt x="815" y="23477"/>
                    <a:pt x="815" y="23524"/>
                  </a:cubicBezTo>
                  <a:cubicBezTo>
                    <a:pt x="799" y="23572"/>
                    <a:pt x="784" y="23619"/>
                    <a:pt x="784" y="23681"/>
                  </a:cubicBezTo>
                  <a:cubicBezTo>
                    <a:pt x="784" y="23713"/>
                    <a:pt x="799" y="23744"/>
                    <a:pt x="815" y="23760"/>
                  </a:cubicBezTo>
                  <a:cubicBezTo>
                    <a:pt x="815" y="24026"/>
                    <a:pt x="799" y="24293"/>
                    <a:pt x="784" y="24559"/>
                  </a:cubicBezTo>
                  <a:cubicBezTo>
                    <a:pt x="784" y="24230"/>
                    <a:pt x="784" y="23901"/>
                    <a:pt x="768" y="23572"/>
                  </a:cubicBezTo>
                  <a:cubicBezTo>
                    <a:pt x="768" y="23542"/>
                    <a:pt x="747" y="23526"/>
                    <a:pt x="723" y="23526"/>
                  </a:cubicBezTo>
                  <a:cubicBezTo>
                    <a:pt x="697" y="23526"/>
                    <a:pt x="667" y="23546"/>
                    <a:pt x="658" y="23587"/>
                  </a:cubicBezTo>
                  <a:cubicBezTo>
                    <a:pt x="643" y="24418"/>
                    <a:pt x="658" y="25233"/>
                    <a:pt x="658" y="26064"/>
                  </a:cubicBezTo>
                  <a:cubicBezTo>
                    <a:pt x="611" y="25703"/>
                    <a:pt x="580" y="24888"/>
                    <a:pt x="564" y="24778"/>
                  </a:cubicBezTo>
                  <a:cubicBezTo>
                    <a:pt x="533" y="24434"/>
                    <a:pt x="502" y="24104"/>
                    <a:pt x="470" y="23760"/>
                  </a:cubicBezTo>
                  <a:cubicBezTo>
                    <a:pt x="580" y="23603"/>
                    <a:pt x="690" y="23477"/>
                    <a:pt x="815" y="23383"/>
                  </a:cubicBezTo>
                  <a:close/>
                  <a:moveTo>
                    <a:pt x="1176" y="25876"/>
                  </a:moveTo>
                  <a:cubicBezTo>
                    <a:pt x="1176" y="25876"/>
                    <a:pt x="1191" y="25891"/>
                    <a:pt x="1223" y="25891"/>
                  </a:cubicBezTo>
                  <a:cubicBezTo>
                    <a:pt x="1160" y="25954"/>
                    <a:pt x="1113" y="26017"/>
                    <a:pt x="1066" y="26064"/>
                  </a:cubicBezTo>
                  <a:cubicBezTo>
                    <a:pt x="1097" y="26001"/>
                    <a:pt x="1129" y="25938"/>
                    <a:pt x="1176" y="25876"/>
                  </a:cubicBezTo>
                  <a:close/>
                  <a:moveTo>
                    <a:pt x="7911" y="1"/>
                  </a:moveTo>
                  <a:cubicBezTo>
                    <a:pt x="7753" y="1"/>
                    <a:pt x="7588" y="25"/>
                    <a:pt x="7414" y="91"/>
                  </a:cubicBezTo>
                  <a:cubicBezTo>
                    <a:pt x="6395" y="468"/>
                    <a:pt x="5988" y="1988"/>
                    <a:pt x="5674" y="3179"/>
                  </a:cubicBezTo>
                  <a:cubicBezTo>
                    <a:pt x="5658" y="3195"/>
                    <a:pt x="5658" y="3211"/>
                    <a:pt x="5674" y="3226"/>
                  </a:cubicBezTo>
                  <a:cubicBezTo>
                    <a:pt x="5627" y="3242"/>
                    <a:pt x="5596" y="3258"/>
                    <a:pt x="5549" y="3273"/>
                  </a:cubicBezTo>
                  <a:cubicBezTo>
                    <a:pt x="5520" y="3264"/>
                    <a:pt x="5490" y="3260"/>
                    <a:pt x="5460" y="3260"/>
                  </a:cubicBezTo>
                  <a:cubicBezTo>
                    <a:pt x="5222" y="3260"/>
                    <a:pt x="4934" y="3518"/>
                    <a:pt x="4781" y="3838"/>
                  </a:cubicBezTo>
                  <a:cubicBezTo>
                    <a:pt x="4608" y="4182"/>
                    <a:pt x="4608" y="4559"/>
                    <a:pt x="4734" y="4794"/>
                  </a:cubicBezTo>
                  <a:cubicBezTo>
                    <a:pt x="4326" y="5170"/>
                    <a:pt x="4028" y="5922"/>
                    <a:pt x="4091" y="6424"/>
                  </a:cubicBezTo>
                  <a:cubicBezTo>
                    <a:pt x="4091" y="6439"/>
                    <a:pt x="4107" y="6455"/>
                    <a:pt x="4107" y="6455"/>
                  </a:cubicBezTo>
                  <a:cubicBezTo>
                    <a:pt x="3668" y="7082"/>
                    <a:pt x="3699" y="7646"/>
                    <a:pt x="4060" y="7929"/>
                  </a:cubicBezTo>
                  <a:cubicBezTo>
                    <a:pt x="4068" y="7937"/>
                    <a:pt x="4078" y="7941"/>
                    <a:pt x="4089" y="7941"/>
                  </a:cubicBezTo>
                  <a:cubicBezTo>
                    <a:pt x="4116" y="7941"/>
                    <a:pt x="4147" y="7915"/>
                    <a:pt x="4169" y="7882"/>
                  </a:cubicBezTo>
                  <a:lnTo>
                    <a:pt x="4169" y="7882"/>
                  </a:lnTo>
                  <a:cubicBezTo>
                    <a:pt x="2665" y="11581"/>
                    <a:pt x="1301" y="15390"/>
                    <a:pt x="63" y="19167"/>
                  </a:cubicBezTo>
                  <a:cubicBezTo>
                    <a:pt x="63" y="19261"/>
                    <a:pt x="78" y="19371"/>
                    <a:pt x="78" y="19465"/>
                  </a:cubicBezTo>
                  <a:cubicBezTo>
                    <a:pt x="549" y="18775"/>
                    <a:pt x="784" y="17709"/>
                    <a:pt x="1082" y="16879"/>
                  </a:cubicBezTo>
                  <a:cubicBezTo>
                    <a:pt x="1458" y="15781"/>
                    <a:pt x="1850" y="14684"/>
                    <a:pt x="2241" y="13587"/>
                  </a:cubicBezTo>
                  <a:cubicBezTo>
                    <a:pt x="2947" y="11643"/>
                    <a:pt x="3684" y="9700"/>
                    <a:pt x="4405" y="7756"/>
                  </a:cubicBezTo>
                  <a:cubicBezTo>
                    <a:pt x="4420" y="7756"/>
                    <a:pt x="4420" y="7740"/>
                    <a:pt x="4436" y="7740"/>
                  </a:cubicBezTo>
                  <a:cubicBezTo>
                    <a:pt x="4577" y="7552"/>
                    <a:pt x="4749" y="7443"/>
                    <a:pt x="4922" y="7380"/>
                  </a:cubicBezTo>
                  <a:cubicBezTo>
                    <a:pt x="5141" y="7427"/>
                    <a:pt x="5361" y="7474"/>
                    <a:pt x="5580" y="7537"/>
                  </a:cubicBezTo>
                  <a:cubicBezTo>
                    <a:pt x="5658" y="7599"/>
                    <a:pt x="5737" y="7709"/>
                    <a:pt x="5800" y="7819"/>
                  </a:cubicBezTo>
                  <a:cubicBezTo>
                    <a:pt x="5674" y="8070"/>
                    <a:pt x="5611" y="8367"/>
                    <a:pt x="5486" y="8681"/>
                  </a:cubicBezTo>
                  <a:cubicBezTo>
                    <a:pt x="5079" y="9872"/>
                    <a:pt x="4655" y="11079"/>
                    <a:pt x="4248" y="12270"/>
                  </a:cubicBezTo>
                  <a:cubicBezTo>
                    <a:pt x="3433" y="14637"/>
                    <a:pt x="2602" y="16988"/>
                    <a:pt x="1834" y="19339"/>
                  </a:cubicBezTo>
                  <a:cubicBezTo>
                    <a:pt x="1756" y="18995"/>
                    <a:pt x="1552" y="18728"/>
                    <a:pt x="1317" y="18665"/>
                  </a:cubicBezTo>
                  <a:cubicBezTo>
                    <a:pt x="1267" y="18652"/>
                    <a:pt x="1217" y="18646"/>
                    <a:pt x="1165" y="18646"/>
                  </a:cubicBezTo>
                  <a:cubicBezTo>
                    <a:pt x="794" y="18646"/>
                    <a:pt x="385" y="18981"/>
                    <a:pt x="110" y="19449"/>
                  </a:cubicBezTo>
                  <a:cubicBezTo>
                    <a:pt x="94" y="19465"/>
                    <a:pt x="78" y="19465"/>
                    <a:pt x="78" y="19481"/>
                  </a:cubicBezTo>
                  <a:cubicBezTo>
                    <a:pt x="78" y="19778"/>
                    <a:pt x="47" y="20076"/>
                    <a:pt x="0" y="20358"/>
                  </a:cubicBezTo>
                  <a:cubicBezTo>
                    <a:pt x="63" y="22600"/>
                    <a:pt x="266" y="24747"/>
                    <a:pt x="502" y="26879"/>
                  </a:cubicBezTo>
                  <a:cubicBezTo>
                    <a:pt x="510" y="26954"/>
                    <a:pt x="545" y="26989"/>
                    <a:pt x="587" y="26989"/>
                  </a:cubicBezTo>
                  <a:cubicBezTo>
                    <a:pt x="625" y="26989"/>
                    <a:pt x="669" y="26962"/>
                    <a:pt x="705" y="26910"/>
                  </a:cubicBezTo>
                  <a:cubicBezTo>
                    <a:pt x="2163" y="25061"/>
                    <a:pt x="3605" y="23180"/>
                    <a:pt x="4969" y="21220"/>
                  </a:cubicBezTo>
                  <a:cubicBezTo>
                    <a:pt x="5031" y="21142"/>
                    <a:pt x="5031" y="21079"/>
                    <a:pt x="5016" y="21032"/>
                  </a:cubicBezTo>
                  <a:cubicBezTo>
                    <a:pt x="5031" y="20970"/>
                    <a:pt x="5031" y="20923"/>
                    <a:pt x="5047" y="20876"/>
                  </a:cubicBezTo>
                  <a:cubicBezTo>
                    <a:pt x="6474" y="17176"/>
                    <a:pt x="7759" y="13383"/>
                    <a:pt x="9044" y="9637"/>
                  </a:cubicBezTo>
                  <a:cubicBezTo>
                    <a:pt x="9049" y="9642"/>
                    <a:pt x="9055" y="9644"/>
                    <a:pt x="9060" y="9644"/>
                  </a:cubicBezTo>
                  <a:cubicBezTo>
                    <a:pt x="9070" y="9644"/>
                    <a:pt x="9081" y="9637"/>
                    <a:pt x="9091" y="9637"/>
                  </a:cubicBezTo>
                  <a:cubicBezTo>
                    <a:pt x="9655" y="9324"/>
                    <a:pt x="10016" y="8587"/>
                    <a:pt x="9875" y="7897"/>
                  </a:cubicBezTo>
                  <a:cubicBezTo>
                    <a:pt x="9859" y="7819"/>
                    <a:pt x="9828" y="7756"/>
                    <a:pt x="9796" y="7678"/>
                  </a:cubicBezTo>
                  <a:cubicBezTo>
                    <a:pt x="10063" y="7239"/>
                    <a:pt x="10141" y="6894"/>
                    <a:pt x="10094" y="6596"/>
                  </a:cubicBezTo>
                  <a:cubicBezTo>
                    <a:pt x="10565" y="6173"/>
                    <a:pt x="10580" y="5718"/>
                    <a:pt x="10423" y="5311"/>
                  </a:cubicBezTo>
                  <a:cubicBezTo>
                    <a:pt x="10815" y="4339"/>
                    <a:pt x="11599" y="2913"/>
                    <a:pt x="11536" y="1910"/>
                  </a:cubicBezTo>
                  <a:cubicBezTo>
                    <a:pt x="11489" y="1157"/>
                    <a:pt x="11035" y="812"/>
                    <a:pt x="10533" y="687"/>
                  </a:cubicBezTo>
                  <a:cubicBezTo>
                    <a:pt x="9922" y="436"/>
                    <a:pt x="9264" y="279"/>
                    <a:pt x="8637" y="123"/>
                  </a:cubicBezTo>
                  <a:cubicBezTo>
                    <a:pt x="8404" y="65"/>
                    <a:pt x="8166" y="1"/>
                    <a:pt x="79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34"/>
            <p:cNvSpPr/>
            <p:nvPr/>
          </p:nvSpPr>
          <p:spPr>
            <a:xfrm>
              <a:off x="3380325" y="3719775"/>
              <a:ext cx="23925" cy="52975"/>
            </a:xfrm>
            <a:custGeom>
              <a:rect b="b" l="l" r="r" t="t"/>
              <a:pathLst>
                <a:path extrusionOk="0" h="2119" w="957">
                  <a:moveTo>
                    <a:pt x="956" y="0"/>
                  </a:moveTo>
                  <a:lnTo>
                    <a:pt x="956" y="0"/>
                  </a:lnTo>
                  <a:cubicBezTo>
                    <a:pt x="470" y="471"/>
                    <a:pt x="63" y="1348"/>
                    <a:pt x="0" y="2101"/>
                  </a:cubicBezTo>
                  <a:cubicBezTo>
                    <a:pt x="0" y="2110"/>
                    <a:pt x="5" y="2119"/>
                    <a:pt x="13" y="2119"/>
                  </a:cubicBezTo>
                  <a:cubicBezTo>
                    <a:pt x="18" y="2119"/>
                    <a:pt x="25" y="2114"/>
                    <a:pt x="31" y="2101"/>
                  </a:cubicBezTo>
                  <a:cubicBezTo>
                    <a:pt x="220" y="1254"/>
                    <a:pt x="486" y="674"/>
                    <a:pt x="9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34"/>
            <p:cNvSpPr/>
            <p:nvPr/>
          </p:nvSpPr>
          <p:spPr>
            <a:xfrm>
              <a:off x="3385800" y="3742450"/>
              <a:ext cx="10225" cy="27275"/>
            </a:xfrm>
            <a:custGeom>
              <a:rect b="b" l="l" r="r" t="t"/>
              <a:pathLst>
                <a:path extrusionOk="0" h="1091" w="409">
                  <a:moveTo>
                    <a:pt x="395" y="0"/>
                  </a:moveTo>
                  <a:cubicBezTo>
                    <a:pt x="390" y="0"/>
                    <a:pt x="383" y="5"/>
                    <a:pt x="377" y="18"/>
                  </a:cubicBezTo>
                  <a:cubicBezTo>
                    <a:pt x="251" y="363"/>
                    <a:pt x="126" y="708"/>
                    <a:pt x="1" y="1053"/>
                  </a:cubicBezTo>
                  <a:cubicBezTo>
                    <a:pt x="1" y="1079"/>
                    <a:pt x="10" y="1090"/>
                    <a:pt x="21" y="1090"/>
                  </a:cubicBezTo>
                  <a:cubicBezTo>
                    <a:pt x="30" y="1090"/>
                    <a:pt x="41" y="1082"/>
                    <a:pt x="48" y="1068"/>
                  </a:cubicBezTo>
                  <a:cubicBezTo>
                    <a:pt x="173" y="723"/>
                    <a:pt x="283" y="363"/>
                    <a:pt x="408" y="18"/>
                  </a:cubicBezTo>
                  <a:cubicBezTo>
                    <a:pt x="408" y="9"/>
                    <a:pt x="403" y="0"/>
                    <a:pt x="3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34"/>
            <p:cNvSpPr/>
            <p:nvPr/>
          </p:nvSpPr>
          <p:spPr>
            <a:xfrm>
              <a:off x="3397550" y="3877700"/>
              <a:ext cx="60275" cy="34650"/>
            </a:xfrm>
            <a:custGeom>
              <a:rect b="b" l="l" r="r" t="t"/>
              <a:pathLst>
                <a:path extrusionOk="0" h="1386" w="2411">
                  <a:moveTo>
                    <a:pt x="16" y="0"/>
                  </a:moveTo>
                  <a:cubicBezTo>
                    <a:pt x="1" y="0"/>
                    <a:pt x="1" y="16"/>
                    <a:pt x="16" y="16"/>
                  </a:cubicBezTo>
                  <a:cubicBezTo>
                    <a:pt x="487" y="125"/>
                    <a:pt x="1004" y="251"/>
                    <a:pt x="1443" y="470"/>
                  </a:cubicBezTo>
                  <a:cubicBezTo>
                    <a:pt x="1835" y="690"/>
                    <a:pt x="2085" y="1019"/>
                    <a:pt x="2368" y="1379"/>
                  </a:cubicBezTo>
                  <a:cubicBezTo>
                    <a:pt x="2372" y="1384"/>
                    <a:pt x="2378" y="1386"/>
                    <a:pt x="2384" y="1386"/>
                  </a:cubicBezTo>
                  <a:cubicBezTo>
                    <a:pt x="2398" y="1386"/>
                    <a:pt x="2410" y="1375"/>
                    <a:pt x="2399" y="1364"/>
                  </a:cubicBezTo>
                  <a:cubicBezTo>
                    <a:pt x="2132" y="314"/>
                    <a:pt x="832" y="141"/>
                    <a:pt x="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34"/>
            <p:cNvSpPr/>
            <p:nvPr/>
          </p:nvSpPr>
          <p:spPr>
            <a:xfrm>
              <a:off x="3423800" y="3854950"/>
              <a:ext cx="38375" cy="26000"/>
            </a:xfrm>
            <a:custGeom>
              <a:rect b="b" l="l" r="r" t="t"/>
              <a:pathLst>
                <a:path extrusionOk="0" h="1040" w="1535">
                  <a:moveTo>
                    <a:pt x="46" y="1"/>
                  </a:moveTo>
                  <a:cubicBezTo>
                    <a:pt x="36" y="1"/>
                    <a:pt x="26" y="1"/>
                    <a:pt x="17" y="1"/>
                  </a:cubicBezTo>
                  <a:cubicBezTo>
                    <a:pt x="1" y="1"/>
                    <a:pt x="1" y="17"/>
                    <a:pt x="1" y="17"/>
                  </a:cubicBezTo>
                  <a:cubicBezTo>
                    <a:pt x="314" y="126"/>
                    <a:pt x="612" y="220"/>
                    <a:pt x="879" y="409"/>
                  </a:cubicBezTo>
                  <a:cubicBezTo>
                    <a:pt x="1114" y="581"/>
                    <a:pt x="1271" y="847"/>
                    <a:pt x="1490" y="1035"/>
                  </a:cubicBezTo>
                  <a:cubicBezTo>
                    <a:pt x="1493" y="1038"/>
                    <a:pt x="1497" y="1040"/>
                    <a:pt x="1500" y="1040"/>
                  </a:cubicBezTo>
                  <a:cubicBezTo>
                    <a:pt x="1516" y="1040"/>
                    <a:pt x="1534" y="1017"/>
                    <a:pt x="1521" y="1004"/>
                  </a:cubicBezTo>
                  <a:cubicBezTo>
                    <a:pt x="1321" y="419"/>
                    <a:pt x="592" y="1"/>
                    <a:pt x="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34"/>
            <p:cNvSpPr/>
            <p:nvPr/>
          </p:nvSpPr>
          <p:spPr>
            <a:xfrm>
              <a:off x="3449275" y="3833800"/>
              <a:ext cx="18725" cy="17825"/>
            </a:xfrm>
            <a:custGeom>
              <a:rect b="b" l="l" r="r" t="t"/>
              <a:pathLst>
                <a:path extrusionOk="0" h="713" w="749">
                  <a:moveTo>
                    <a:pt x="16" y="1"/>
                  </a:moveTo>
                  <a:cubicBezTo>
                    <a:pt x="1" y="1"/>
                    <a:pt x="1" y="16"/>
                    <a:pt x="1" y="16"/>
                  </a:cubicBezTo>
                  <a:cubicBezTo>
                    <a:pt x="173" y="95"/>
                    <a:pt x="314" y="204"/>
                    <a:pt x="440" y="345"/>
                  </a:cubicBezTo>
                  <a:cubicBezTo>
                    <a:pt x="534" y="455"/>
                    <a:pt x="596" y="612"/>
                    <a:pt x="706" y="706"/>
                  </a:cubicBezTo>
                  <a:cubicBezTo>
                    <a:pt x="711" y="711"/>
                    <a:pt x="717" y="712"/>
                    <a:pt x="722" y="712"/>
                  </a:cubicBezTo>
                  <a:cubicBezTo>
                    <a:pt x="736" y="712"/>
                    <a:pt x="749" y="701"/>
                    <a:pt x="737" y="690"/>
                  </a:cubicBezTo>
                  <a:cubicBezTo>
                    <a:pt x="722" y="502"/>
                    <a:pt x="581" y="361"/>
                    <a:pt x="471" y="251"/>
                  </a:cubicBezTo>
                  <a:cubicBezTo>
                    <a:pt x="346" y="126"/>
                    <a:pt x="189" y="48"/>
                    <a:pt x="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34"/>
            <p:cNvSpPr/>
            <p:nvPr/>
          </p:nvSpPr>
          <p:spPr>
            <a:xfrm>
              <a:off x="3108375" y="4434875"/>
              <a:ext cx="173600" cy="275375"/>
            </a:xfrm>
            <a:custGeom>
              <a:rect b="b" l="l" r="r" t="t"/>
              <a:pathLst>
                <a:path extrusionOk="0" h="11015" w="6944">
                  <a:moveTo>
                    <a:pt x="4426" y="1"/>
                  </a:moveTo>
                  <a:cubicBezTo>
                    <a:pt x="3056" y="1"/>
                    <a:pt x="1514" y="1379"/>
                    <a:pt x="894" y="2369"/>
                  </a:cubicBezTo>
                  <a:cubicBezTo>
                    <a:pt x="486" y="3011"/>
                    <a:pt x="0" y="3999"/>
                    <a:pt x="392" y="4751"/>
                  </a:cubicBezTo>
                  <a:cubicBezTo>
                    <a:pt x="684" y="5301"/>
                    <a:pt x="1230" y="5371"/>
                    <a:pt x="1781" y="5371"/>
                  </a:cubicBezTo>
                  <a:cubicBezTo>
                    <a:pt x="1968" y="5371"/>
                    <a:pt x="2156" y="5363"/>
                    <a:pt x="2336" y="5363"/>
                  </a:cubicBezTo>
                  <a:cubicBezTo>
                    <a:pt x="2755" y="5363"/>
                    <a:pt x="3292" y="5274"/>
                    <a:pt x="3770" y="5274"/>
                  </a:cubicBezTo>
                  <a:cubicBezTo>
                    <a:pt x="3989" y="5274"/>
                    <a:pt x="4196" y="5293"/>
                    <a:pt x="4373" y="5347"/>
                  </a:cubicBezTo>
                  <a:lnTo>
                    <a:pt x="4828" y="5347"/>
                  </a:lnTo>
                  <a:cubicBezTo>
                    <a:pt x="5235" y="6115"/>
                    <a:pt x="5141" y="6570"/>
                    <a:pt x="4546" y="6679"/>
                  </a:cubicBezTo>
                  <a:cubicBezTo>
                    <a:pt x="4232" y="6867"/>
                    <a:pt x="3778" y="6977"/>
                    <a:pt x="3433" y="7118"/>
                  </a:cubicBezTo>
                  <a:cubicBezTo>
                    <a:pt x="2586" y="7447"/>
                    <a:pt x="1301" y="7839"/>
                    <a:pt x="690" y="8576"/>
                  </a:cubicBezTo>
                  <a:cubicBezTo>
                    <a:pt x="282" y="9062"/>
                    <a:pt x="220" y="9704"/>
                    <a:pt x="705" y="10175"/>
                  </a:cubicBezTo>
                  <a:cubicBezTo>
                    <a:pt x="1017" y="10465"/>
                    <a:pt x="1373" y="10531"/>
                    <a:pt x="1743" y="10531"/>
                  </a:cubicBezTo>
                  <a:cubicBezTo>
                    <a:pt x="2054" y="10531"/>
                    <a:pt x="2375" y="10484"/>
                    <a:pt x="2686" y="10484"/>
                  </a:cubicBezTo>
                  <a:cubicBezTo>
                    <a:pt x="2822" y="10484"/>
                    <a:pt x="2957" y="10493"/>
                    <a:pt x="3088" y="10519"/>
                  </a:cubicBezTo>
                  <a:cubicBezTo>
                    <a:pt x="3072" y="10566"/>
                    <a:pt x="3072" y="10614"/>
                    <a:pt x="3057" y="10661"/>
                  </a:cubicBezTo>
                  <a:cubicBezTo>
                    <a:pt x="3001" y="10873"/>
                    <a:pt x="3161" y="11014"/>
                    <a:pt x="3331" y="11014"/>
                  </a:cubicBezTo>
                  <a:cubicBezTo>
                    <a:pt x="3399" y="11014"/>
                    <a:pt x="3469" y="10992"/>
                    <a:pt x="3527" y="10943"/>
                  </a:cubicBezTo>
                  <a:cubicBezTo>
                    <a:pt x="3684" y="10802"/>
                    <a:pt x="3840" y="10676"/>
                    <a:pt x="3997" y="10551"/>
                  </a:cubicBezTo>
                  <a:cubicBezTo>
                    <a:pt x="4248" y="10347"/>
                    <a:pt x="4122" y="9940"/>
                    <a:pt x="3903" y="9798"/>
                  </a:cubicBezTo>
                  <a:cubicBezTo>
                    <a:pt x="3621" y="9626"/>
                    <a:pt x="3417" y="9548"/>
                    <a:pt x="3088" y="9516"/>
                  </a:cubicBezTo>
                  <a:cubicBezTo>
                    <a:pt x="3074" y="9514"/>
                    <a:pt x="3057" y="9513"/>
                    <a:pt x="3038" y="9513"/>
                  </a:cubicBezTo>
                  <a:cubicBezTo>
                    <a:pt x="2815" y="9513"/>
                    <a:pt x="2268" y="9640"/>
                    <a:pt x="1980" y="9640"/>
                  </a:cubicBezTo>
                  <a:cubicBezTo>
                    <a:pt x="1905" y="9640"/>
                    <a:pt x="1848" y="9631"/>
                    <a:pt x="1818" y="9610"/>
                  </a:cubicBezTo>
                  <a:cubicBezTo>
                    <a:pt x="737" y="8889"/>
                    <a:pt x="4264" y="7651"/>
                    <a:pt x="4452" y="7588"/>
                  </a:cubicBezTo>
                  <a:cubicBezTo>
                    <a:pt x="5345" y="7228"/>
                    <a:pt x="6944" y="6413"/>
                    <a:pt x="6191" y="5143"/>
                  </a:cubicBezTo>
                  <a:cubicBezTo>
                    <a:pt x="5877" y="4622"/>
                    <a:pt x="5324" y="4477"/>
                    <a:pt x="4692" y="4477"/>
                  </a:cubicBezTo>
                  <a:cubicBezTo>
                    <a:pt x="3899" y="4477"/>
                    <a:pt x="2983" y="4706"/>
                    <a:pt x="2264" y="4706"/>
                  </a:cubicBezTo>
                  <a:cubicBezTo>
                    <a:pt x="2041" y="4706"/>
                    <a:pt x="1837" y="4684"/>
                    <a:pt x="1662" y="4626"/>
                  </a:cubicBezTo>
                  <a:cubicBezTo>
                    <a:pt x="173" y="4124"/>
                    <a:pt x="1740" y="2275"/>
                    <a:pt x="2398" y="1695"/>
                  </a:cubicBezTo>
                  <a:cubicBezTo>
                    <a:pt x="3245" y="974"/>
                    <a:pt x="4311" y="942"/>
                    <a:pt x="5173" y="362"/>
                  </a:cubicBezTo>
                  <a:cubicBezTo>
                    <a:pt x="5235" y="315"/>
                    <a:pt x="5251" y="190"/>
                    <a:pt x="5173" y="159"/>
                  </a:cubicBezTo>
                  <a:cubicBezTo>
                    <a:pt x="4935" y="50"/>
                    <a:pt x="4683" y="1"/>
                    <a:pt x="44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01" name="Google Shape;1101;p34"/>
          <p:cNvGrpSpPr/>
          <p:nvPr/>
        </p:nvGrpSpPr>
        <p:grpSpPr>
          <a:xfrm flipH="1" rot="7272">
            <a:off x="484398" y="1277023"/>
            <a:ext cx="4958736" cy="263404"/>
            <a:chOff x="4345425" y="2175475"/>
            <a:chExt cx="800750" cy="176025"/>
          </a:xfrm>
        </p:grpSpPr>
        <p:sp>
          <p:nvSpPr>
            <p:cNvPr id="1102" name="Google Shape;1102;p34"/>
            <p:cNvSpPr/>
            <p:nvPr/>
          </p:nvSpPr>
          <p:spPr>
            <a:xfrm>
              <a:off x="4351850" y="2175475"/>
              <a:ext cx="763000" cy="156275"/>
            </a:xfrm>
            <a:custGeom>
              <a:rect b="b" l="l" r="r" t="t"/>
              <a:pathLst>
                <a:path extrusionOk="0" h="6251" w="3052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FF9900">
                <a:alpha val="642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34"/>
            <p:cNvSpPr/>
            <p:nvPr/>
          </p:nvSpPr>
          <p:spPr>
            <a:xfrm>
              <a:off x="4345425" y="2195925"/>
              <a:ext cx="800750" cy="155575"/>
            </a:xfrm>
            <a:custGeom>
              <a:rect b="b" l="l" r="r" t="t"/>
              <a:pathLst>
                <a:path extrusionOk="0" h="6223" w="3203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FF9900">
                <a:alpha val="642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04" name="Google Shape;1104;p34"/>
          <p:cNvGrpSpPr/>
          <p:nvPr/>
        </p:nvGrpSpPr>
        <p:grpSpPr>
          <a:xfrm rot="674490">
            <a:off x="5677814" y="3728128"/>
            <a:ext cx="3474315" cy="888859"/>
            <a:chOff x="3809875" y="1963175"/>
            <a:chExt cx="1923600" cy="492150"/>
          </a:xfrm>
        </p:grpSpPr>
        <p:sp>
          <p:nvSpPr>
            <p:cNvPr id="1105" name="Google Shape;1105;p34"/>
            <p:cNvSpPr/>
            <p:nvPr/>
          </p:nvSpPr>
          <p:spPr>
            <a:xfrm>
              <a:off x="3902950" y="2044375"/>
              <a:ext cx="620050" cy="185725"/>
            </a:xfrm>
            <a:custGeom>
              <a:rect b="b" l="l" r="r" t="t"/>
              <a:pathLst>
                <a:path extrusionOk="0" h="7429" w="24802">
                  <a:moveTo>
                    <a:pt x="855" y="1"/>
                  </a:moveTo>
                  <a:cubicBezTo>
                    <a:pt x="361" y="1"/>
                    <a:pt x="75" y="222"/>
                    <a:pt x="0" y="665"/>
                  </a:cubicBezTo>
                  <a:cubicBezTo>
                    <a:pt x="0" y="674"/>
                    <a:pt x="9" y="818"/>
                    <a:pt x="27" y="1080"/>
                  </a:cubicBezTo>
                  <a:cubicBezTo>
                    <a:pt x="172" y="1359"/>
                    <a:pt x="541" y="1539"/>
                    <a:pt x="1136" y="1638"/>
                  </a:cubicBezTo>
                  <a:cubicBezTo>
                    <a:pt x="1347" y="1673"/>
                    <a:pt x="1535" y="1690"/>
                    <a:pt x="1698" y="1690"/>
                  </a:cubicBezTo>
                  <a:cubicBezTo>
                    <a:pt x="1959" y="1690"/>
                    <a:pt x="2157" y="1646"/>
                    <a:pt x="2290" y="1557"/>
                  </a:cubicBezTo>
                  <a:cubicBezTo>
                    <a:pt x="2407" y="1485"/>
                    <a:pt x="2488" y="1350"/>
                    <a:pt x="2515" y="1143"/>
                  </a:cubicBezTo>
                  <a:cubicBezTo>
                    <a:pt x="2605" y="638"/>
                    <a:pt x="2236" y="277"/>
                    <a:pt x="1397" y="70"/>
                  </a:cubicBezTo>
                  <a:cubicBezTo>
                    <a:pt x="1195" y="24"/>
                    <a:pt x="1014" y="1"/>
                    <a:pt x="855" y="1"/>
                  </a:cubicBezTo>
                  <a:close/>
                  <a:moveTo>
                    <a:pt x="24530" y="3727"/>
                  </a:moveTo>
                  <a:cubicBezTo>
                    <a:pt x="24518" y="3727"/>
                    <a:pt x="24505" y="3728"/>
                    <a:pt x="24491" y="3730"/>
                  </a:cubicBezTo>
                  <a:cubicBezTo>
                    <a:pt x="24320" y="3757"/>
                    <a:pt x="24176" y="4018"/>
                    <a:pt x="24067" y="4523"/>
                  </a:cubicBezTo>
                  <a:cubicBezTo>
                    <a:pt x="24040" y="4613"/>
                    <a:pt x="23977" y="4937"/>
                    <a:pt x="23878" y="5514"/>
                  </a:cubicBezTo>
                  <a:cubicBezTo>
                    <a:pt x="23860" y="5614"/>
                    <a:pt x="23833" y="5713"/>
                    <a:pt x="23815" y="5803"/>
                  </a:cubicBezTo>
                  <a:cubicBezTo>
                    <a:pt x="23599" y="6839"/>
                    <a:pt x="23617" y="7380"/>
                    <a:pt x="23878" y="7425"/>
                  </a:cubicBezTo>
                  <a:cubicBezTo>
                    <a:pt x="23888" y="7427"/>
                    <a:pt x="23899" y="7428"/>
                    <a:pt x="23909" y="7428"/>
                  </a:cubicBezTo>
                  <a:cubicBezTo>
                    <a:pt x="24147" y="7428"/>
                    <a:pt x="24334" y="6922"/>
                    <a:pt x="24464" y="5911"/>
                  </a:cubicBezTo>
                  <a:cubicBezTo>
                    <a:pt x="24482" y="5821"/>
                    <a:pt x="24500" y="5722"/>
                    <a:pt x="24509" y="5623"/>
                  </a:cubicBezTo>
                  <a:cubicBezTo>
                    <a:pt x="24608" y="5244"/>
                    <a:pt x="24680" y="4901"/>
                    <a:pt x="24716" y="4595"/>
                  </a:cubicBezTo>
                  <a:cubicBezTo>
                    <a:pt x="24802" y="4016"/>
                    <a:pt x="24742" y="3727"/>
                    <a:pt x="24530" y="3727"/>
                  </a:cubicBezTo>
                  <a:close/>
                </a:path>
              </a:pathLst>
            </a:custGeom>
            <a:solidFill>
              <a:srgbClr val="4898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34"/>
            <p:cNvSpPr/>
            <p:nvPr/>
          </p:nvSpPr>
          <p:spPr>
            <a:xfrm>
              <a:off x="3866425" y="2007800"/>
              <a:ext cx="1864125" cy="387400"/>
            </a:xfrm>
            <a:custGeom>
              <a:rect b="b" l="l" r="r" t="t"/>
              <a:pathLst>
                <a:path extrusionOk="0" h="15496" w="74565">
                  <a:moveTo>
                    <a:pt x="2322" y="1540"/>
                  </a:moveTo>
                  <a:cubicBezTo>
                    <a:pt x="2425" y="1540"/>
                    <a:pt x="2537" y="1549"/>
                    <a:pt x="2660" y="1569"/>
                  </a:cubicBezTo>
                  <a:cubicBezTo>
                    <a:pt x="2714" y="1587"/>
                    <a:pt x="2777" y="1596"/>
                    <a:pt x="2840" y="1614"/>
                  </a:cubicBezTo>
                  <a:cubicBezTo>
                    <a:pt x="3634" y="1803"/>
                    <a:pt x="3985" y="2128"/>
                    <a:pt x="3904" y="2597"/>
                  </a:cubicBezTo>
                  <a:cubicBezTo>
                    <a:pt x="3877" y="2777"/>
                    <a:pt x="3814" y="2894"/>
                    <a:pt x="3715" y="2957"/>
                  </a:cubicBezTo>
                  <a:cubicBezTo>
                    <a:pt x="3588" y="3040"/>
                    <a:pt x="3402" y="3082"/>
                    <a:pt x="3157" y="3082"/>
                  </a:cubicBezTo>
                  <a:cubicBezTo>
                    <a:pt x="3000" y="3082"/>
                    <a:pt x="2819" y="3064"/>
                    <a:pt x="2615" y="3029"/>
                  </a:cubicBezTo>
                  <a:cubicBezTo>
                    <a:pt x="2038" y="2930"/>
                    <a:pt x="1687" y="2759"/>
                    <a:pt x="1569" y="2543"/>
                  </a:cubicBezTo>
                  <a:cubicBezTo>
                    <a:pt x="1551" y="2290"/>
                    <a:pt x="1542" y="2155"/>
                    <a:pt x="1542" y="2137"/>
                  </a:cubicBezTo>
                  <a:cubicBezTo>
                    <a:pt x="1609" y="1739"/>
                    <a:pt x="1862" y="1540"/>
                    <a:pt x="2322" y="1540"/>
                  </a:cubicBezTo>
                  <a:close/>
                  <a:moveTo>
                    <a:pt x="524" y="1"/>
                  </a:moveTo>
                  <a:lnTo>
                    <a:pt x="1" y="3119"/>
                  </a:lnTo>
                  <a:lnTo>
                    <a:pt x="25330" y="7347"/>
                  </a:lnTo>
                  <a:cubicBezTo>
                    <a:pt x="25330" y="7347"/>
                    <a:pt x="25393" y="7095"/>
                    <a:pt x="25420" y="6995"/>
                  </a:cubicBezTo>
                  <a:cubicBezTo>
                    <a:pt x="25537" y="6283"/>
                    <a:pt x="25582" y="6067"/>
                    <a:pt x="25601" y="6004"/>
                  </a:cubicBezTo>
                  <a:cubicBezTo>
                    <a:pt x="25736" y="5391"/>
                    <a:pt x="25889" y="5283"/>
                    <a:pt x="25961" y="5274"/>
                  </a:cubicBezTo>
                  <a:cubicBezTo>
                    <a:pt x="25979" y="5265"/>
                    <a:pt x="25997" y="5265"/>
                    <a:pt x="26015" y="5265"/>
                  </a:cubicBezTo>
                  <a:cubicBezTo>
                    <a:pt x="26141" y="5292"/>
                    <a:pt x="26177" y="5571"/>
                    <a:pt x="26105" y="6049"/>
                  </a:cubicBezTo>
                  <a:cubicBezTo>
                    <a:pt x="26069" y="6355"/>
                    <a:pt x="25997" y="6689"/>
                    <a:pt x="25898" y="7077"/>
                  </a:cubicBezTo>
                  <a:cubicBezTo>
                    <a:pt x="25880" y="7176"/>
                    <a:pt x="25871" y="7266"/>
                    <a:pt x="25844" y="7356"/>
                  </a:cubicBezTo>
                  <a:lnTo>
                    <a:pt x="25826" y="7437"/>
                  </a:lnTo>
                  <a:lnTo>
                    <a:pt x="26412" y="7527"/>
                  </a:lnTo>
                  <a:lnTo>
                    <a:pt x="26926" y="4408"/>
                  </a:lnTo>
                  <a:lnTo>
                    <a:pt x="524" y="1"/>
                  </a:lnTo>
                  <a:close/>
                  <a:moveTo>
                    <a:pt x="28368" y="5003"/>
                  </a:moveTo>
                  <a:lnTo>
                    <a:pt x="27899" y="7780"/>
                  </a:lnTo>
                  <a:lnTo>
                    <a:pt x="74095" y="15496"/>
                  </a:lnTo>
                  <a:lnTo>
                    <a:pt x="74564" y="12719"/>
                  </a:lnTo>
                  <a:lnTo>
                    <a:pt x="28368" y="5003"/>
                  </a:lnTo>
                  <a:close/>
                </a:path>
              </a:pathLst>
            </a:custGeom>
            <a:solidFill>
              <a:srgbClr val="286F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34"/>
            <p:cNvSpPr/>
            <p:nvPr/>
          </p:nvSpPr>
          <p:spPr>
            <a:xfrm>
              <a:off x="3813475" y="2066175"/>
              <a:ext cx="56825" cy="83625"/>
            </a:xfrm>
            <a:custGeom>
              <a:rect b="b" l="l" r="r" t="t"/>
              <a:pathLst>
                <a:path extrusionOk="0" h="3345" w="2273">
                  <a:moveTo>
                    <a:pt x="244" y="0"/>
                  </a:moveTo>
                  <a:cubicBezTo>
                    <a:pt x="109" y="884"/>
                    <a:pt x="1" y="2164"/>
                    <a:pt x="46" y="3056"/>
                  </a:cubicBezTo>
                  <a:lnTo>
                    <a:pt x="1767" y="3344"/>
                  </a:lnTo>
                  <a:lnTo>
                    <a:pt x="2272" y="334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rgbClr val="1C2F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34"/>
            <p:cNvSpPr/>
            <p:nvPr/>
          </p:nvSpPr>
          <p:spPr>
            <a:xfrm>
              <a:off x="3818000" y="2001350"/>
              <a:ext cx="177350" cy="82875"/>
            </a:xfrm>
            <a:custGeom>
              <a:rect b="b" l="l" r="r" t="t"/>
              <a:pathLst>
                <a:path extrusionOk="0" h="3315" w="7094">
                  <a:moveTo>
                    <a:pt x="3991" y="0"/>
                  </a:moveTo>
                  <a:cubicBezTo>
                    <a:pt x="3917" y="0"/>
                    <a:pt x="3852" y="5"/>
                    <a:pt x="3795" y="15"/>
                  </a:cubicBezTo>
                  <a:cubicBezTo>
                    <a:pt x="3651" y="42"/>
                    <a:pt x="3515" y="105"/>
                    <a:pt x="3389" y="223"/>
                  </a:cubicBezTo>
                  <a:cubicBezTo>
                    <a:pt x="3299" y="286"/>
                    <a:pt x="3227" y="367"/>
                    <a:pt x="3173" y="457"/>
                  </a:cubicBezTo>
                  <a:lnTo>
                    <a:pt x="7094" y="1115"/>
                  </a:lnTo>
                  <a:cubicBezTo>
                    <a:pt x="7076" y="1007"/>
                    <a:pt x="7031" y="908"/>
                    <a:pt x="6968" y="817"/>
                  </a:cubicBezTo>
                  <a:cubicBezTo>
                    <a:pt x="6887" y="673"/>
                    <a:pt x="6778" y="565"/>
                    <a:pt x="6652" y="493"/>
                  </a:cubicBezTo>
                  <a:cubicBezTo>
                    <a:pt x="6517" y="412"/>
                    <a:pt x="6319" y="358"/>
                    <a:pt x="6048" y="313"/>
                  </a:cubicBezTo>
                  <a:lnTo>
                    <a:pt x="5471" y="214"/>
                  </a:lnTo>
                  <a:lnTo>
                    <a:pt x="4426" y="42"/>
                  </a:lnTo>
                  <a:cubicBezTo>
                    <a:pt x="4257" y="14"/>
                    <a:pt x="4112" y="0"/>
                    <a:pt x="3991" y="0"/>
                  </a:cubicBezTo>
                  <a:close/>
                  <a:moveTo>
                    <a:pt x="802" y="60"/>
                  </a:moveTo>
                  <a:cubicBezTo>
                    <a:pt x="424" y="1034"/>
                    <a:pt x="153" y="1998"/>
                    <a:pt x="0" y="2981"/>
                  </a:cubicBezTo>
                  <a:lnTo>
                    <a:pt x="2028" y="3314"/>
                  </a:lnTo>
                  <a:lnTo>
                    <a:pt x="2524" y="349"/>
                  </a:lnTo>
                  <a:lnTo>
                    <a:pt x="802" y="60"/>
                  </a:lnTo>
                  <a:close/>
                </a:path>
              </a:pathLst>
            </a:custGeom>
            <a:solidFill>
              <a:srgbClr val="2940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34"/>
            <p:cNvSpPr/>
            <p:nvPr/>
          </p:nvSpPr>
          <p:spPr>
            <a:xfrm>
              <a:off x="3928625" y="1968150"/>
              <a:ext cx="484300" cy="104000"/>
            </a:xfrm>
            <a:custGeom>
              <a:rect b="b" l="l" r="r" t="t"/>
              <a:pathLst>
                <a:path extrusionOk="0" h="4160" w="19372">
                  <a:moveTo>
                    <a:pt x="1858" y="496"/>
                  </a:moveTo>
                  <a:cubicBezTo>
                    <a:pt x="1867" y="496"/>
                    <a:pt x="1894" y="505"/>
                    <a:pt x="1930" y="532"/>
                  </a:cubicBezTo>
                  <a:cubicBezTo>
                    <a:pt x="1993" y="541"/>
                    <a:pt x="2948" y="676"/>
                    <a:pt x="4814" y="929"/>
                  </a:cubicBezTo>
                  <a:lnTo>
                    <a:pt x="18606" y="3236"/>
                  </a:lnTo>
                  <a:lnTo>
                    <a:pt x="18741" y="3389"/>
                  </a:lnTo>
                  <a:cubicBezTo>
                    <a:pt x="18732" y="3462"/>
                    <a:pt x="18696" y="3498"/>
                    <a:pt x="18642" y="3516"/>
                  </a:cubicBezTo>
                  <a:cubicBezTo>
                    <a:pt x="18626" y="3517"/>
                    <a:pt x="18607" y="3518"/>
                    <a:pt x="18586" y="3518"/>
                  </a:cubicBezTo>
                  <a:cubicBezTo>
                    <a:pt x="18474" y="3518"/>
                    <a:pt x="18282" y="3497"/>
                    <a:pt x="18002" y="3443"/>
                  </a:cubicBezTo>
                  <a:lnTo>
                    <a:pt x="4760" y="1217"/>
                  </a:lnTo>
                  <a:cubicBezTo>
                    <a:pt x="3246" y="938"/>
                    <a:pt x="2263" y="739"/>
                    <a:pt x="1813" y="631"/>
                  </a:cubicBezTo>
                  <a:cubicBezTo>
                    <a:pt x="1808" y="636"/>
                    <a:pt x="1805" y="638"/>
                    <a:pt x="1803" y="638"/>
                  </a:cubicBezTo>
                  <a:cubicBezTo>
                    <a:pt x="1795" y="638"/>
                    <a:pt x="1797" y="616"/>
                    <a:pt x="1804" y="568"/>
                  </a:cubicBezTo>
                  <a:cubicBezTo>
                    <a:pt x="1813" y="514"/>
                    <a:pt x="1831" y="496"/>
                    <a:pt x="1858" y="496"/>
                  </a:cubicBezTo>
                  <a:close/>
                  <a:moveTo>
                    <a:pt x="1128" y="0"/>
                  </a:moveTo>
                  <a:cubicBezTo>
                    <a:pt x="614" y="189"/>
                    <a:pt x="235" y="649"/>
                    <a:pt x="1" y="1370"/>
                  </a:cubicBezTo>
                  <a:lnTo>
                    <a:pt x="1046" y="1542"/>
                  </a:lnTo>
                  <a:cubicBezTo>
                    <a:pt x="1083" y="1190"/>
                    <a:pt x="1254" y="974"/>
                    <a:pt x="1551" y="884"/>
                  </a:cubicBezTo>
                  <a:lnTo>
                    <a:pt x="17019" y="3462"/>
                  </a:lnTo>
                  <a:cubicBezTo>
                    <a:pt x="17425" y="3858"/>
                    <a:pt x="17776" y="4083"/>
                    <a:pt x="18083" y="4129"/>
                  </a:cubicBezTo>
                  <a:cubicBezTo>
                    <a:pt x="18204" y="4150"/>
                    <a:pt x="18314" y="4160"/>
                    <a:pt x="18414" y="4160"/>
                  </a:cubicBezTo>
                  <a:cubicBezTo>
                    <a:pt x="18657" y="4160"/>
                    <a:pt x="18841" y="4099"/>
                    <a:pt x="18975" y="3984"/>
                  </a:cubicBezTo>
                  <a:cubicBezTo>
                    <a:pt x="19164" y="3804"/>
                    <a:pt x="19291" y="3489"/>
                    <a:pt x="19372" y="3029"/>
                  </a:cubicBezTo>
                  <a:lnTo>
                    <a:pt x="1128" y="0"/>
                  </a:lnTo>
                  <a:close/>
                </a:path>
              </a:pathLst>
            </a:custGeom>
            <a:solidFill>
              <a:srgbClr val="B6B6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34"/>
            <p:cNvSpPr/>
            <p:nvPr/>
          </p:nvSpPr>
          <p:spPr>
            <a:xfrm>
              <a:off x="3973500" y="1980525"/>
              <a:ext cx="423650" cy="75575"/>
            </a:xfrm>
            <a:custGeom>
              <a:rect b="b" l="l" r="r" t="t"/>
              <a:pathLst>
                <a:path extrusionOk="0" h="3023" w="16946">
                  <a:moveTo>
                    <a:pt x="63" y="1"/>
                  </a:moveTo>
                  <a:cubicBezTo>
                    <a:pt x="36" y="1"/>
                    <a:pt x="18" y="19"/>
                    <a:pt x="9" y="73"/>
                  </a:cubicBezTo>
                  <a:cubicBezTo>
                    <a:pt x="2" y="121"/>
                    <a:pt x="0" y="143"/>
                    <a:pt x="8" y="143"/>
                  </a:cubicBezTo>
                  <a:cubicBezTo>
                    <a:pt x="10" y="143"/>
                    <a:pt x="13" y="141"/>
                    <a:pt x="18" y="136"/>
                  </a:cubicBezTo>
                  <a:cubicBezTo>
                    <a:pt x="468" y="244"/>
                    <a:pt x="1451" y="443"/>
                    <a:pt x="2965" y="722"/>
                  </a:cubicBezTo>
                  <a:lnTo>
                    <a:pt x="16207" y="2948"/>
                  </a:lnTo>
                  <a:cubicBezTo>
                    <a:pt x="16487" y="3002"/>
                    <a:pt x="16679" y="3023"/>
                    <a:pt x="16791" y="3023"/>
                  </a:cubicBezTo>
                  <a:cubicBezTo>
                    <a:pt x="16812" y="3023"/>
                    <a:pt x="16831" y="3022"/>
                    <a:pt x="16847" y="3021"/>
                  </a:cubicBezTo>
                  <a:cubicBezTo>
                    <a:pt x="16901" y="3003"/>
                    <a:pt x="16937" y="2967"/>
                    <a:pt x="16946" y="2894"/>
                  </a:cubicBezTo>
                  <a:lnTo>
                    <a:pt x="16811" y="2741"/>
                  </a:lnTo>
                  <a:lnTo>
                    <a:pt x="3019" y="434"/>
                  </a:lnTo>
                  <a:cubicBezTo>
                    <a:pt x="1153" y="181"/>
                    <a:pt x="198" y="46"/>
                    <a:pt x="135" y="37"/>
                  </a:cubicBezTo>
                  <a:cubicBezTo>
                    <a:pt x="99" y="10"/>
                    <a:pt x="72" y="1"/>
                    <a:pt x="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34"/>
            <p:cNvSpPr/>
            <p:nvPr/>
          </p:nvSpPr>
          <p:spPr>
            <a:xfrm>
              <a:off x="3855400" y="2081950"/>
              <a:ext cx="1864100" cy="370500"/>
            </a:xfrm>
            <a:custGeom>
              <a:rect b="b" l="l" r="r" t="t"/>
              <a:pathLst>
                <a:path extrusionOk="0" h="14820" w="74564">
                  <a:moveTo>
                    <a:pt x="469" y="0"/>
                  </a:moveTo>
                  <a:lnTo>
                    <a:pt x="0" y="2776"/>
                  </a:lnTo>
                  <a:lnTo>
                    <a:pt x="26411" y="7184"/>
                  </a:lnTo>
                  <a:lnTo>
                    <a:pt x="26465" y="6860"/>
                  </a:lnTo>
                  <a:lnTo>
                    <a:pt x="74158" y="14819"/>
                  </a:lnTo>
                  <a:lnTo>
                    <a:pt x="74563" y="12376"/>
                  </a:lnTo>
                  <a:lnTo>
                    <a:pt x="28520" y="4687"/>
                  </a:lnTo>
                  <a:lnTo>
                    <a:pt x="28962" y="2064"/>
                  </a:lnTo>
                  <a:lnTo>
                    <a:pt x="27159" y="1767"/>
                  </a:lnTo>
                  <a:lnTo>
                    <a:pt x="26718" y="4390"/>
                  </a:lnTo>
                  <a:lnTo>
                    <a:pt x="26294" y="4318"/>
                  </a:lnTo>
                  <a:lnTo>
                    <a:pt x="26285" y="4399"/>
                  </a:lnTo>
                  <a:cubicBezTo>
                    <a:pt x="26159" y="5418"/>
                    <a:pt x="25996" y="5733"/>
                    <a:pt x="25879" y="5823"/>
                  </a:cubicBezTo>
                  <a:cubicBezTo>
                    <a:pt x="25853" y="5836"/>
                    <a:pt x="25831" y="5845"/>
                    <a:pt x="25811" y="5845"/>
                  </a:cubicBezTo>
                  <a:cubicBezTo>
                    <a:pt x="25804" y="5845"/>
                    <a:pt x="25796" y="5844"/>
                    <a:pt x="25789" y="5841"/>
                  </a:cubicBezTo>
                  <a:cubicBezTo>
                    <a:pt x="25762" y="5841"/>
                    <a:pt x="25735" y="5823"/>
                    <a:pt x="25717" y="5796"/>
                  </a:cubicBezTo>
                  <a:cubicBezTo>
                    <a:pt x="25636" y="5670"/>
                    <a:pt x="25582" y="5318"/>
                    <a:pt x="25789" y="4309"/>
                  </a:cubicBezTo>
                  <a:lnTo>
                    <a:pt x="25807" y="4237"/>
                  </a:lnTo>
                  <a:lnTo>
                    <a:pt x="469" y="0"/>
                  </a:lnTo>
                  <a:close/>
                </a:path>
              </a:pathLst>
            </a:custGeom>
            <a:solidFill>
              <a:srgbClr val="1D5C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34"/>
            <p:cNvSpPr/>
            <p:nvPr/>
          </p:nvSpPr>
          <p:spPr>
            <a:xfrm>
              <a:off x="3809875" y="1963175"/>
              <a:ext cx="1923600" cy="492150"/>
            </a:xfrm>
            <a:custGeom>
              <a:rect b="b" l="l" r="r" t="t"/>
              <a:pathLst>
                <a:path extrusionOk="0" h="19686" w="76944">
                  <a:moveTo>
                    <a:pt x="5950" y="379"/>
                  </a:moveTo>
                  <a:lnTo>
                    <a:pt x="5851" y="388"/>
                  </a:lnTo>
                  <a:cubicBezTo>
                    <a:pt x="7383" y="578"/>
                    <a:pt x="8897" y="830"/>
                    <a:pt x="10421" y="1074"/>
                  </a:cubicBezTo>
                  <a:lnTo>
                    <a:pt x="14982" y="1840"/>
                  </a:lnTo>
                  <a:lnTo>
                    <a:pt x="19534" y="2615"/>
                  </a:lnTo>
                  <a:lnTo>
                    <a:pt x="23920" y="3388"/>
                  </a:lnTo>
                  <a:lnTo>
                    <a:pt x="23920" y="3388"/>
                  </a:lnTo>
                  <a:cubicBezTo>
                    <a:pt x="23900" y="3582"/>
                    <a:pt x="23858" y="3771"/>
                    <a:pt x="23770" y="3940"/>
                  </a:cubicBezTo>
                  <a:cubicBezTo>
                    <a:pt x="23743" y="3994"/>
                    <a:pt x="23707" y="4039"/>
                    <a:pt x="23671" y="4084"/>
                  </a:cubicBezTo>
                  <a:cubicBezTo>
                    <a:pt x="23635" y="4129"/>
                    <a:pt x="23590" y="4156"/>
                    <a:pt x="23536" y="4192"/>
                  </a:cubicBezTo>
                  <a:cubicBezTo>
                    <a:pt x="23437" y="4246"/>
                    <a:pt x="23310" y="4264"/>
                    <a:pt x="23184" y="4264"/>
                  </a:cubicBezTo>
                  <a:cubicBezTo>
                    <a:pt x="23162" y="4266"/>
                    <a:pt x="23139" y="4267"/>
                    <a:pt x="23117" y="4267"/>
                  </a:cubicBezTo>
                  <a:cubicBezTo>
                    <a:pt x="23011" y="4267"/>
                    <a:pt x="22902" y="4251"/>
                    <a:pt x="22806" y="4228"/>
                  </a:cubicBezTo>
                  <a:cubicBezTo>
                    <a:pt x="22680" y="4201"/>
                    <a:pt x="22571" y="4138"/>
                    <a:pt x="22463" y="4066"/>
                  </a:cubicBezTo>
                  <a:cubicBezTo>
                    <a:pt x="22247" y="3931"/>
                    <a:pt x="22058" y="3742"/>
                    <a:pt x="21904" y="3525"/>
                  </a:cubicBezTo>
                  <a:lnTo>
                    <a:pt x="21904" y="3516"/>
                  </a:lnTo>
                  <a:cubicBezTo>
                    <a:pt x="21886" y="3498"/>
                    <a:pt x="21850" y="3471"/>
                    <a:pt x="21823" y="3471"/>
                  </a:cubicBezTo>
                  <a:lnTo>
                    <a:pt x="21796" y="3471"/>
                  </a:lnTo>
                  <a:cubicBezTo>
                    <a:pt x="20507" y="3282"/>
                    <a:pt x="19209" y="3093"/>
                    <a:pt x="17920" y="2885"/>
                  </a:cubicBezTo>
                  <a:cubicBezTo>
                    <a:pt x="16631" y="2687"/>
                    <a:pt x="15342" y="2489"/>
                    <a:pt x="14053" y="2272"/>
                  </a:cubicBezTo>
                  <a:cubicBezTo>
                    <a:pt x="12764" y="2056"/>
                    <a:pt x="11475" y="1858"/>
                    <a:pt x="10186" y="1632"/>
                  </a:cubicBezTo>
                  <a:cubicBezTo>
                    <a:pt x="8897" y="1407"/>
                    <a:pt x="7617" y="1173"/>
                    <a:pt x="6337" y="884"/>
                  </a:cubicBezTo>
                  <a:cubicBezTo>
                    <a:pt x="6310" y="884"/>
                    <a:pt x="6283" y="884"/>
                    <a:pt x="6256" y="893"/>
                  </a:cubicBezTo>
                  <a:lnTo>
                    <a:pt x="6247" y="893"/>
                  </a:lnTo>
                  <a:cubicBezTo>
                    <a:pt x="6076" y="947"/>
                    <a:pt x="5896" y="1046"/>
                    <a:pt x="5787" y="1209"/>
                  </a:cubicBezTo>
                  <a:cubicBezTo>
                    <a:pt x="5670" y="1371"/>
                    <a:pt x="5625" y="1551"/>
                    <a:pt x="5607" y="1723"/>
                  </a:cubicBezTo>
                  <a:lnTo>
                    <a:pt x="5598" y="1759"/>
                  </a:lnTo>
                  <a:cubicBezTo>
                    <a:pt x="5598" y="1768"/>
                    <a:pt x="5598" y="1786"/>
                    <a:pt x="5598" y="1795"/>
                  </a:cubicBezTo>
                  <a:cubicBezTo>
                    <a:pt x="5607" y="1871"/>
                    <a:pt x="5670" y="1931"/>
                    <a:pt x="5752" y="1931"/>
                  </a:cubicBezTo>
                  <a:cubicBezTo>
                    <a:pt x="5758" y="1931"/>
                    <a:pt x="5764" y="1930"/>
                    <a:pt x="5769" y="1930"/>
                  </a:cubicBezTo>
                  <a:cubicBezTo>
                    <a:pt x="5812" y="1927"/>
                    <a:pt x="5853" y="1926"/>
                    <a:pt x="5894" y="1926"/>
                  </a:cubicBezTo>
                  <a:cubicBezTo>
                    <a:pt x="5994" y="1926"/>
                    <a:pt x="6091" y="1932"/>
                    <a:pt x="6193" y="1939"/>
                  </a:cubicBezTo>
                  <a:cubicBezTo>
                    <a:pt x="6337" y="1948"/>
                    <a:pt x="6472" y="1957"/>
                    <a:pt x="6599" y="1993"/>
                  </a:cubicBezTo>
                  <a:cubicBezTo>
                    <a:pt x="6725" y="2020"/>
                    <a:pt x="6860" y="2065"/>
                    <a:pt x="6950" y="2137"/>
                  </a:cubicBezTo>
                  <a:cubicBezTo>
                    <a:pt x="7049" y="2200"/>
                    <a:pt x="7121" y="2299"/>
                    <a:pt x="7167" y="2417"/>
                  </a:cubicBezTo>
                  <a:lnTo>
                    <a:pt x="7176" y="2426"/>
                  </a:lnTo>
                  <a:cubicBezTo>
                    <a:pt x="7212" y="2507"/>
                    <a:pt x="7239" y="2588"/>
                    <a:pt x="7230" y="2678"/>
                  </a:cubicBezTo>
                  <a:cubicBezTo>
                    <a:pt x="7230" y="2750"/>
                    <a:pt x="7284" y="2822"/>
                    <a:pt x="7365" y="2831"/>
                  </a:cubicBezTo>
                  <a:lnTo>
                    <a:pt x="7392" y="2831"/>
                  </a:lnTo>
                  <a:cubicBezTo>
                    <a:pt x="8293" y="2957"/>
                    <a:pt x="9204" y="3084"/>
                    <a:pt x="10105" y="3228"/>
                  </a:cubicBezTo>
                  <a:lnTo>
                    <a:pt x="11466" y="3435"/>
                  </a:lnTo>
                  <a:lnTo>
                    <a:pt x="12818" y="3652"/>
                  </a:lnTo>
                  <a:cubicBezTo>
                    <a:pt x="14630" y="3940"/>
                    <a:pt x="16433" y="4255"/>
                    <a:pt x="18245" y="4562"/>
                  </a:cubicBezTo>
                  <a:lnTo>
                    <a:pt x="20949" y="5022"/>
                  </a:lnTo>
                  <a:lnTo>
                    <a:pt x="23662" y="5490"/>
                  </a:lnTo>
                  <a:cubicBezTo>
                    <a:pt x="25395" y="5785"/>
                    <a:pt x="27129" y="6096"/>
                    <a:pt x="28862" y="6416"/>
                  </a:cubicBezTo>
                  <a:lnTo>
                    <a:pt x="28862" y="6416"/>
                  </a:lnTo>
                  <a:cubicBezTo>
                    <a:pt x="28668" y="7221"/>
                    <a:pt x="28519" y="8032"/>
                    <a:pt x="28376" y="8844"/>
                  </a:cubicBezTo>
                  <a:cubicBezTo>
                    <a:pt x="28304" y="9285"/>
                    <a:pt x="28232" y="9718"/>
                    <a:pt x="28178" y="10160"/>
                  </a:cubicBezTo>
                  <a:cubicBezTo>
                    <a:pt x="28116" y="10597"/>
                    <a:pt x="28062" y="11034"/>
                    <a:pt x="28035" y="11480"/>
                  </a:cubicBezTo>
                  <a:lnTo>
                    <a:pt x="28035" y="11480"/>
                  </a:lnTo>
                  <a:cubicBezTo>
                    <a:pt x="28034" y="11482"/>
                    <a:pt x="28034" y="11483"/>
                    <a:pt x="28034" y="11485"/>
                  </a:cubicBezTo>
                  <a:lnTo>
                    <a:pt x="28034" y="11494"/>
                  </a:lnTo>
                  <a:lnTo>
                    <a:pt x="28012" y="11627"/>
                  </a:lnTo>
                  <a:lnTo>
                    <a:pt x="28012" y="11627"/>
                  </a:lnTo>
                  <a:cubicBezTo>
                    <a:pt x="25733" y="11284"/>
                    <a:pt x="23463" y="10933"/>
                    <a:pt x="21192" y="10565"/>
                  </a:cubicBezTo>
                  <a:lnTo>
                    <a:pt x="14197" y="9420"/>
                  </a:lnTo>
                  <a:cubicBezTo>
                    <a:pt x="11863" y="9042"/>
                    <a:pt x="9528" y="8645"/>
                    <a:pt x="7203" y="8249"/>
                  </a:cubicBezTo>
                  <a:cubicBezTo>
                    <a:pt x="4917" y="7860"/>
                    <a:pt x="2632" y="7498"/>
                    <a:pt x="372" y="7018"/>
                  </a:cubicBezTo>
                  <a:lnTo>
                    <a:pt x="372" y="7018"/>
                  </a:lnTo>
                  <a:cubicBezTo>
                    <a:pt x="332" y="6599"/>
                    <a:pt x="327" y="6180"/>
                    <a:pt x="343" y="5761"/>
                  </a:cubicBezTo>
                  <a:cubicBezTo>
                    <a:pt x="361" y="5292"/>
                    <a:pt x="406" y="4823"/>
                    <a:pt x="478" y="4355"/>
                  </a:cubicBezTo>
                  <a:cubicBezTo>
                    <a:pt x="624" y="3473"/>
                    <a:pt x="875" y="2607"/>
                    <a:pt x="1248" y="1788"/>
                  </a:cubicBezTo>
                  <a:lnTo>
                    <a:pt x="1248" y="1788"/>
                  </a:lnTo>
                  <a:cubicBezTo>
                    <a:pt x="1599" y="1800"/>
                    <a:pt x="1945" y="1849"/>
                    <a:pt x="2290" y="1912"/>
                  </a:cubicBezTo>
                  <a:cubicBezTo>
                    <a:pt x="2687" y="1984"/>
                    <a:pt x="3074" y="2065"/>
                    <a:pt x="3462" y="2173"/>
                  </a:cubicBezTo>
                  <a:lnTo>
                    <a:pt x="3525" y="2191"/>
                  </a:lnTo>
                  <a:cubicBezTo>
                    <a:pt x="3534" y="2200"/>
                    <a:pt x="3552" y="2200"/>
                    <a:pt x="3561" y="2200"/>
                  </a:cubicBezTo>
                  <a:cubicBezTo>
                    <a:pt x="3624" y="2191"/>
                    <a:pt x="3669" y="2146"/>
                    <a:pt x="3669" y="2083"/>
                  </a:cubicBezTo>
                  <a:cubicBezTo>
                    <a:pt x="3660" y="1984"/>
                    <a:pt x="3705" y="1894"/>
                    <a:pt x="3768" y="1822"/>
                  </a:cubicBezTo>
                  <a:lnTo>
                    <a:pt x="3777" y="1813"/>
                  </a:lnTo>
                  <a:cubicBezTo>
                    <a:pt x="3876" y="1677"/>
                    <a:pt x="4039" y="1596"/>
                    <a:pt x="4210" y="1596"/>
                  </a:cubicBezTo>
                  <a:cubicBezTo>
                    <a:pt x="4291" y="1596"/>
                    <a:pt x="4381" y="1605"/>
                    <a:pt x="4471" y="1632"/>
                  </a:cubicBezTo>
                  <a:cubicBezTo>
                    <a:pt x="4553" y="1659"/>
                    <a:pt x="4634" y="1705"/>
                    <a:pt x="4715" y="1759"/>
                  </a:cubicBezTo>
                  <a:cubicBezTo>
                    <a:pt x="4733" y="1768"/>
                    <a:pt x="4760" y="1777"/>
                    <a:pt x="4778" y="1777"/>
                  </a:cubicBezTo>
                  <a:cubicBezTo>
                    <a:pt x="4784" y="1777"/>
                    <a:pt x="4790" y="1778"/>
                    <a:pt x="4795" y="1778"/>
                  </a:cubicBezTo>
                  <a:cubicBezTo>
                    <a:pt x="4868" y="1778"/>
                    <a:pt x="4923" y="1726"/>
                    <a:pt x="4931" y="1659"/>
                  </a:cubicBezTo>
                  <a:lnTo>
                    <a:pt x="4931" y="1623"/>
                  </a:lnTo>
                  <a:cubicBezTo>
                    <a:pt x="4940" y="1479"/>
                    <a:pt x="4976" y="1335"/>
                    <a:pt x="5030" y="1191"/>
                  </a:cubicBezTo>
                  <a:cubicBezTo>
                    <a:pt x="5084" y="1056"/>
                    <a:pt x="5147" y="929"/>
                    <a:pt x="5238" y="812"/>
                  </a:cubicBezTo>
                  <a:cubicBezTo>
                    <a:pt x="5319" y="686"/>
                    <a:pt x="5427" y="587"/>
                    <a:pt x="5544" y="506"/>
                  </a:cubicBezTo>
                  <a:cubicBezTo>
                    <a:pt x="5670" y="434"/>
                    <a:pt x="5805" y="379"/>
                    <a:pt x="5950" y="379"/>
                  </a:cubicBezTo>
                  <a:close/>
                  <a:moveTo>
                    <a:pt x="29247" y="6810"/>
                  </a:moveTo>
                  <a:cubicBezTo>
                    <a:pt x="29673" y="6840"/>
                    <a:pt x="30093" y="6910"/>
                    <a:pt x="30513" y="6987"/>
                  </a:cubicBezTo>
                  <a:lnTo>
                    <a:pt x="32000" y="7230"/>
                  </a:lnTo>
                  <a:lnTo>
                    <a:pt x="34983" y="7735"/>
                  </a:lnTo>
                  <a:lnTo>
                    <a:pt x="40942" y="8735"/>
                  </a:lnTo>
                  <a:lnTo>
                    <a:pt x="52867" y="10736"/>
                  </a:lnTo>
                  <a:lnTo>
                    <a:pt x="64783" y="12738"/>
                  </a:lnTo>
                  <a:lnTo>
                    <a:pt x="76488" y="14721"/>
                  </a:lnTo>
                  <a:lnTo>
                    <a:pt x="76488" y="14721"/>
                  </a:lnTo>
                  <a:cubicBezTo>
                    <a:pt x="76399" y="15063"/>
                    <a:pt x="76318" y="15406"/>
                    <a:pt x="76249" y="15748"/>
                  </a:cubicBezTo>
                  <a:cubicBezTo>
                    <a:pt x="76159" y="16154"/>
                    <a:pt x="76087" y="16568"/>
                    <a:pt x="76015" y="16974"/>
                  </a:cubicBezTo>
                  <a:cubicBezTo>
                    <a:pt x="75952" y="17380"/>
                    <a:pt x="75889" y="17794"/>
                    <a:pt x="75835" y="18209"/>
                  </a:cubicBezTo>
                  <a:cubicBezTo>
                    <a:pt x="75797" y="18558"/>
                    <a:pt x="75759" y="18907"/>
                    <a:pt x="75731" y="19256"/>
                  </a:cubicBezTo>
                  <a:lnTo>
                    <a:pt x="75731" y="19256"/>
                  </a:lnTo>
                  <a:lnTo>
                    <a:pt x="64017" y="17335"/>
                  </a:lnTo>
                  <a:lnTo>
                    <a:pt x="52092" y="15361"/>
                  </a:lnTo>
                  <a:lnTo>
                    <a:pt x="40166" y="13377"/>
                  </a:lnTo>
                  <a:cubicBezTo>
                    <a:pt x="36259" y="12731"/>
                    <a:pt x="32352" y="12075"/>
                    <a:pt x="28462" y="11368"/>
                  </a:cubicBezTo>
                  <a:lnTo>
                    <a:pt x="28462" y="11368"/>
                  </a:lnTo>
                  <a:cubicBezTo>
                    <a:pt x="28556" y="10998"/>
                    <a:pt x="28633" y="10627"/>
                    <a:pt x="28710" y="10250"/>
                  </a:cubicBezTo>
                  <a:cubicBezTo>
                    <a:pt x="28800" y="9817"/>
                    <a:pt x="28881" y="9375"/>
                    <a:pt x="28953" y="8943"/>
                  </a:cubicBezTo>
                  <a:cubicBezTo>
                    <a:pt x="29062" y="8231"/>
                    <a:pt x="29171" y="7524"/>
                    <a:pt x="29247" y="6810"/>
                  </a:cubicBezTo>
                  <a:close/>
                  <a:moveTo>
                    <a:pt x="5878" y="1"/>
                  </a:moveTo>
                  <a:cubicBezTo>
                    <a:pt x="5860" y="1"/>
                    <a:pt x="5833" y="1"/>
                    <a:pt x="5814" y="19"/>
                  </a:cubicBezTo>
                  <a:cubicBezTo>
                    <a:pt x="5670" y="127"/>
                    <a:pt x="5535" y="226"/>
                    <a:pt x="5409" y="334"/>
                  </a:cubicBezTo>
                  <a:cubicBezTo>
                    <a:pt x="5292" y="452"/>
                    <a:pt x="5183" y="569"/>
                    <a:pt x="5084" y="686"/>
                  </a:cubicBezTo>
                  <a:cubicBezTo>
                    <a:pt x="4985" y="812"/>
                    <a:pt x="4895" y="947"/>
                    <a:pt x="4805" y="1083"/>
                  </a:cubicBezTo>
                  <a:cubicBezTo>
                    <a:pt x="4743" y="1193"/>
                    <a:pt x="4686" y="1298"/>
                    <a:pt x="4623" y="1406"/>
                  </a:cubicBezTo>
                  <a:lnTo>
                    <a:pt x="4623" y="1406"/>
                  </a:lnTo>
                  <a:cubicBezTo>
                    <a:pt x="4480" y="1431"/>
                    <a:pt x="4340" y="1441"/>
                    <a:pt x="4201" y="1461"/>
                  </a:cubicBezTo>
                  <a:cubicBezTo>
                    <a:pt x="4003" y="1488"/>
                    <a:pt x="3822" y="1569"/>
                    <a:pt x="3651" y="1677"/>
                  </a:cubicBezTo>
                  <a:lnTo>
                    <a:pt x="3660" y="1677"/>
                  </a:lnTo>
                  <a:cubicBezTo>
                    <a:pt x="3596" y="1704"/>
                    <a:pt x="3531" y="1744"/>
                    <a:pt x="3465" y="1790"/>
                  </a:cubicBezTo>
                  <a:lnTo>
                    <a:pt x="3465" y="1790"/>
                  </a:lnTo>
                  <a:cubicBezTo>
                    <a:pt x="3089" y="1763"/>
                    <a:pt x="2712" y="1719"/>
                    <a:pt x="2335" y="1659"/>
                  </a:cubicBezTo>
                  <a:cubicBezTo>
                    <a:pt x="1938" y="1605"/>
                    <a:pt x="1542" y="1533"/>
                    <a:pt x="1154" y="1398"/>
                  </a:cubicBezTo>
                  <a:lnTo>
                    <a:pt x="1145" y="1398"/>
                  </a:lnTo>
                  <a:cubicBezTo>
                    <a:pt x="1129" y="1393"/>
                    <a:pt x="1113" y="1390"/>
                    <a:pt x="1097" y="1390"/>
                  </a:cubicBezTo>
                  <a:cubicBezTo>
                    <a:pt x="1031" y="1390"/>
                    <a:pt x="969" y="1434"/>
                    <a:pt x="947" y="1506"/>
                  </a:cubicBezTo>
                  <a:lnTo>
                    <a:pt x="947" y="1524"/>
                  </a:lnTo>
                  <a:cubicBezTo>
                    <a:pt x="659" y="2444"/>
                    <a:pt x="406" y="3372"/>
                    <a:pt x="235" y="4319"/>
                  </a:cubicBezTo>
                  <a:cubicBezTo>
                    <a:pt x="154" y="4787"/>
                    <a:pt x="100" y="5265"/>
                    <a:pt x="55" y="5743"/>
                  </a:cubicBezTo>
                  <a:cubicBezTo>
                    <a:pt x="19" y="6220"/>
                    <a:pt x="1" y="6707"/>
                    <a:pt x="1" y="7185"/>
                  </a:cubicBezTo>
                  <a:lnTo>
                    <a:pt x="1" y="7203"/>
                  </a:lnTo>
                  <a:cubicBezTo>
                    <a:pt x="10" y="7284"/>
                    <a:pt x="73" y="7356"/>
                    <a:pt x="163" y="7365"/>
                  </a:cubicBezTo>
                  <a:cubicBezTo>
                    <a:pt x="2506" y="7654"/>
                    <a:pt x="4841" y="8059"/>
                    <a:pt x="7167" y="8438"/>
                  </a:cubicBezTo>
                  <a:cubicBezTo>
                    <a:pt x="9501" y="8825"/>
                    <a:pt x="11836" y="9204"/>
                    <a:pt x="14161" y="9601"/>
                  </a:cubicBezTo>
                  <a:lnTo>
                    <a:pt x="21156" y="10800"/>
                  </a:lnTo>
                  <a:cubicBezTo>
                    <a:pt x="23482" y="11196"/>
                    <a:pt x="25807" y="11611"/>
                    <a:pt x="28133" y="12043"/>
                  </a:cubicBezTo>
                  <a:cubicBezTo>
                    <a:pt x="28144" y="12045"/>
                    <a:pt x="28155" y="12046"/>
                    <a:pt x="28166" y="12046"/>
                  </a:cubicBezTo>
                  <a:cubicBezTo>
                    <a:pt x="28261" y="12046"/>
                    <a:pt x="28342" y="11978"/>
                    <a:pt x="28358" y="11881"/>
                  </a:cubicBezTo>
                  <a:lnTo>
                    <a:pt x="28380" y="11748"/>
                  </a:lnTo>
                  <a:lnTo>
                    <a:pt x="28380" y="11748"/>
                  </a:lnTo>
                  <a:cubicBezTo>
                    <a:pt x="32300" y="12344"/>
                    <a:pt x="36211" y="12992"/>
                    <a:pt x="40121" y="13648"/>
                  </a:cubicBezTo>
                  <a:lnTo>
                    <a:pt x="52047" y="15649"/>
                  </a:lnTo>
                  <a:lnTo>
                    <a:pt x="63963" y="17650"/>
                  </a:lnTo>
                  <a:lnTo>
                    <a:pt x="75880" y="19678"/>
                  </a:lnTo>
                  <a:cubicBezTo>
                    <a:pt x="75895" y="19683"/>
                    <a:pt x="75911" y="19685"/>
                    <a:pt x="75927" y="19685"/>
                  </a:cubicBezTo>
                  <a:cubicBezTo>
                    <a:pt x="76002" y="19685"/>
                    <a:pt x="76072" y="19635"/>
                    <a:pt x="76087" y="19561"/>
                  </a:cubicBezTo>
                  <a:lnTo>
                    <a:pt x="76105" y="19516"/>
                  </a:lnTo>
                  <a:cubicBezTo>
                    <a:pt x="76222" y="19110"/>
                    <a:pt x="76312" y="18705"/>
                    <a:pt x="76393" y="18299"/>
                  </a:cubicBezTo>
                  <a:cubicBezTo>
                    <a:pt x="76484" y="17893"/>
                    <a:pt x="76556" y="17488"/>
                    <a:pt x="76628" y="17073"/>
                  </a:cubicBezTo>
                  <a:cubicBezTo>
                    <a:pt x="76691" y="16668"/>
                    <a:pt x="76754" y="16253"/>
                    <a:pt x="76808" y="15838"/>
                  </a:cubicBezTo>
                  <a:cubicBezTo>
                    <a:pt x="76862" y="15433"/>
                    <a:pt x="76898" y="15018"/>
                    <a:pt x="76925" y="14594"/>
                  </a:cubicBezTo>
                  <a:cubicBezTo>
                    <a:pt x="76943" y="14495"/>
                    <a:pt x="76871" y="14396"/>
                    <a:pt x="76763" y="14378"/>
                  </a:cubicBezTo>
                  <a:lnTo>
                    <a:pt x="64838" y="12413"/>
                  </a:lnTo>
                  <a:lnTo>
                    <a:pt x="52912" y="10439"/>
                  </a:lnTo>
                  <a:lnTo>
                    <a:pt x="40987" y="8456"/>
                  </a:lnTo>
                  <a:lnTo>
                    <a:pt x="35029" y="7464"/>
                  </a:lnTo>
                  <a:lnTo>
                    <a:pt x="32045" y="6969"/>
                  </a:lnTo>
                  <a:lnTo>
                    <a:pt x="30558" y="6725"/>
                  </a:lnTo>
                  <a:cubicBezTo>
                    <a:pt x="30130" y="6655"/>
                    <a:pt x="29702" y="6585"/>
                    <a:pt x="29281" y="6469"/>
                  </a:cubicBezTo>
                  <a:lnTo>
                    <a:pt x="29281" y="6469"/>
                  </a:lnTo>
                  <a:cubicBezTo>
                    <a:pt x="29286" y="6410"/>
                    <a:pt x="29291" y="6351"/>
                    <a:pt x="29296" y="6293"/>
                  </a:cubicBezTo>
                  <a:lnTo>
                    <a:pt x="29296" y="6275"/>
                  </a:lnTo>
                  <a:cubicBezTo>
                    <a:pt x="29305" y="6175"/>
                    <a:pt x="29233" y="6085"/>
                    <a:pt x="29133" y="6067"/>
                  </a:cubicBezTo>
                  <a:cubicBezTo>
                    <a:pt x="27322" y="5797"/>
                    <a:pt x="25510" y="5508"/>
                    <a:pt x="23698" y="5220"/>
                  </a:cubicBezTo>
                  <a:lnTo>
                    <a:pt x="20994" y="4787"/>
                  </a:lnTo>
                  <a:lnTo>
                    <a:pt x="18281" y="4346"/>
                  </a:lnTo>
                  <a:cubicBezTo>
                    <a:pt x="16469" y="4039"/>
                    <a:pt x="14666" y="3751"/>
                    <a:pt x="12854" y="3435"/>
                  </a:cubicBezTo>
                  <a:lnTo>
                    <a:pt x="11502" y="3210"/>
                  </a:lnTo>
                  <a:lnTo>
                    <a:pt x="10150" y="2957"/>
                  </a:lnTo>
                  <a:cubicBezTo>
                    <a:pt x="9281" y="2801"/>
                    <a:pt x="8413" y="2636"/>
                    <a:pt x="7552" y="2471"/>
                  </a:cubicBezTo>
                  <a:lnTo>
                    <a:pt x="7552" y="2471"/>
                  </a:lnTo>
                  <a:cubicBezTo>
                    <a:pt x="7514" y="2394"/>
                    <a:pt x="7468" y="2321"/>
                    <a:pt x="7410" y="2263"/>
                  </a:cubicBezTo>
                  <a:lnTo>
                    <a:pt x="7410" y="2263"/>
                  </a:lnTo>
                  <a:lnTo>
                    <a:pt x="7419" y="2272"/>
                  </a:lnTo>
                  <a:cubicBezTo>
                    <a:pt x="7329" y="2146"/>
                    <a:pt x="7212" y="2029"/>
                    <a:pt x="7076" y="1939"/>
                  </a:cubicBezTo>
                  <a:cubicBezTo>
                    <a:pt x="6932" y="1867"/>
                    <a:pt x="6788" y="1822"/>
                    <a:pt x="6653" y="1786"/>
                  </a:cubicBezTo>
                  <a:cubicBezTo>
                    <a:pt x="6509" y="1750"/>
                    <a:pt x="6364" y="1723"/>
                    <a:pt x="6238" y="1686"/>
                  </a:cubicBezTo>
                  <a:cubicBezTo>
                    <a:pt x="6165" y="1667"/>
                    <a:pt x="6091" y="1645"/>
                    <a:pt x="6018" y="1620"/>
                  </a:cubicBezTo>
                  <a:lnTo>
                    <a:pt x="6018" y="1620"/>
                  </a:lnTo>
                  <a:cubicBezTo>
                    <a:pt x="6036" y="1551"/>
                    <a:pt x="6064" y="1489"/>
                    <a:pt x="6103" y="1434"/>
                  </a:cubicBezTo>
                  <a:cubicBezTo>
                    <a:pt x="6150" y="1363"/>
                    <a:pt x="6225" y="1313"/>
                    <a:pt x="6322" y="1277"/>
                  </a:cubicBezTo>
                  <a:lnTo>
                    <a:pt x="6322" y="1277"/>
                  </a:lnTo>
                  <a:cubicBezTo>
                    <a:pt x="7604" y="1421"/>
                    <a:pt x="8886" y="1608"/>
                    <a:pt x="10159" y="1813"/>
                  </a:cubicBezTo>
                  <a:cubicBezTo>
                    <a:pt x="11448" y="2020"/>
                    <a:pt x="12728" y="2245"/>
                    <a:pt x="14017" y="2462"/>
                  </a:cubicBezTo>
                  <a:cubicBezTo>
                    <a:pt x="15306" y="2678"/>
                    <a:pt x="16595" y="2912"/>
                    <a:pt x="17884" y="3138"/>
                  </a:cubicBezTo>
                  <a:cubicBezTo>
                    <a:pt x="19154" y="3370"/>
                    <a:pt x="20433" y="3603"/>
                    <a:pt x="21703" y="3844"/>
                  </a:cubicBezTo>
                  <a:lnTo>
                    <a:pt x="21703" y="3844"/>
                  </a:lnTo>
                  <a:cubicBezTo>
                    <a:pt x="21913" y="3991"/>
                    <a:pt x="22119" y="4142"/>
                    <a:pt x="22355" y="4255"/>
                  </a:cubicBezTo>
                  <a:cubicBezTo>
                    <a:pt x="22481" y="4319"/>
                    <a:pt x="22616" y="4382"/>
                    <a:pt x="22761" y="4409"/>
                  </a:cubicBezTo>
                  <a:cubicBezTo>
                    <a:pt x="22905" y="4436"/>
                    <a:pt x="23040" y="4445"/>
                    <a:pt x="23184" y="4445"/>
                  </a:cubicBezTo>
                  <a:cubicBezTo>
                    <a:pt x="23329" y="4445"/>
                    <a:pt x="23482" y="4427"/>
                    <a:pt x="23626" y="4364"/>
                  </a:cubicBezTo>
                  <a:cubicBezTo>
                    <a:pt x="23698" y="4337"/>
                    <a:pt x="23761" y="4291"/>
                    <a:pt x="23824" y="4228"/>
                  </a:cubicBezTo>
                  <a:cubicBezTo>
                    <a:pt x="23878" y="4174"/>
                    <a:pt x="23923" y="4120"/>
                    <a:pt x="23968" y="4057"/>
                  </a:cubicBezTo>
                  <a:cubicBezTo>
                    <a:pt x="24140" y="3805"/>
                    <a:pt x="24221" y="3534"/>
                    <a:pt x="24311" y="3255"/>
                  </a:cubicBezTo>
                  <a:cubicBezTo>
                    <a:pt x="24311" y="3246"/>
                    <a:pt x="24320" y="3237"/>
                    <a:pt x="24320" y="3228"/>
                  </a:cubicBezTo>
                  <a:cubicBezTo>
                    <a:pt x="24329" y="3138"/>
                    <a:pt x="24266" y="3057"/>
                    <a:pt x="24176" y="3039"/>
                  </a:cubicBezTo>
                  <a:lnTo>
                    <a:pt x="24149" y="3039"/>
                  </a:lnTo>
                  <a:lnTo>
                    <a:pt x="19588" y="2317"/>
                  </a:lnTo>
                  <a:lnTo>
                    <a:pt x="15018" y="1587"/>
                  </a:lnTo>
                  <a:lnTo>
                    <a:pt x="10457" y="839"/>
                  </a:lnTo>
                  <a:cubicBezTo>
                    <a:pt x="8942" y="578"/>
                    <a:pt x="7419" y="325"/>
                    <a:pt x="5914" y="10"/>
                  </a:cubicBezTo>
                  <a:lnTo>
                    <a:pt x="587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34"/>
            <p:cNvSpPr/>
            <p:nvPr/>
          </p:nvSpPr>
          <p:spPr>
            <a:xfrm>
              <a:off x="3852475" y="2004425"/>
              <a:ext cx="33600" cy="150775"/>
            </a:xfrm>
            <a:custGeom>
              <a:rect b="b" l="l" r="r" t="t"/>
              <a:pathLst>
                <a:path extrusionOk="0" h="6031" w="1344">
                  <a:moveTo>
                    <a:pt x="1154" y="0"/>
                  </a:moveTo>
                  <a:cubicBezTo>
                    <a:pt x="1046" y="0"/>
                    <a:pt x="956" y="91"/>
                    <a:pt x="947" y="199"/>
                  </a:cubicBezTo>
                  <a:cubicBezTo>
                    <a:pt x="938" y="676"/>
                    <a:pt x="893" y="1145"/>
                    <a:pt x="829" y="1614"/>
                  </a:cubicBezTo>
                  <a:cubicBezTo>
                    <a:pt x="775" y="2083"/>
                    <a:pt x="685" y="2542"/>
                    <a:pt x="604" y="3011"/>
                  </a:cubicBezTo>
                  <a:cubicBezTo>
                    <a:pt x="442" y="3939"/>
                    <a:pt x="253" y="4868"/>
                    <a:pt x="18" y="5787"/>
                  </a:cubicBezTo>
                  <a:cubicBezTo>
                    <a:pt x="18" y="5796"/>
                    <a:pt x="9" y="5805"/>
                    <a:pt x="9" y="5814"/>
                  </a:cubicBezTo>
                  <a:cubicBezTo>
                    <a:pt x="0" y="5923"/>
                    <a:pt x="81" y="6022"/>
                    <a:pt x="189" y="6031"/>
                  </a:cubicBezTo>
                  <a:cubicBezTo>
                    <a:pt x="298" y="6031"/>
                    <a:pt x="388" y="5959"/>
                    <a:pt x="397" y="5850"/>
                  </a:cubicBezTo>
                  <a:cubicBezTo>
                    <a:pt x="478" y="4904"/>
                    <a:pt x="604" y="3967"/>
                    <a:pt x="748" y="3029"/>
                  </a:cubicBezTo>
                  <a:cubicBezTo>
                    <a:pt x="820" y="2569"/>
                    <a:pt x="893" y="2101"/>
                    <a:pt x="992" y="1641"/>
                  </a:cubicBezTo>
                  <a:cubicBezTo>
                    <a:pt x="1082" y="1172"/>
                    <a:pt x="1190" y="713"/>
                    <a:pt x="1334" y="262"/>
                  </a:cubicBezTo>
                  <a:cubicBezTo>
                    <a:pt x="1343" y="244"/>
                    <a:pt x="1343" y="226"/>
                    <a:pt x="1343" y="208"/>
                  </a:cubicBezTo>
                  <a:cubicBezTo>
                    <a:pt x="1343" y="100"/>
                    <a:pt x="1262" y="9"/>
                    <a:pt x="11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34"/>
            <p:cNvSpPr/>
            <p:nvPr/>
          </p:nvSpPr>
          <p:spPr>
            <a:xfrm>
              <a:off x="3928625" y="2002400"/>
              <a:ext cx="26175" cy="4300"/>
            </a:xfrm>
            <a:custGeom>
              <a:rect b="b" l="l" r="r" t="t"/>
              <a:pathLst>
                <a:path extrusionOk="0" fill="none" h="172" w="1047">
                  <a:moveTo>
                    <a:pt x="1" y="0"/>
                  </a:moveTo>
                  <a:lnTo>
                    <a:pt x="1046" y="172"/>
                  </a:lnTo>
                </a:path>
              </a:pathLst>
            </a:custGeom>
            <a:noFill/>
            <a:ln cap="rnd" cmpd="sng" w="9700">
              <a:solidFill>
                <a:srgbClr val="42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34"/>
            <p:cNvSpPr/>
            <p:nvPr/>
          </p:nvSpPr>
          <p:spPr>
            <a:xfrm>
              <a:off x="3897300" y="2012750"/>
              <a:ext cx="98050" cy="16475"/>
            </a:xfrm>
            <a:custGeom>
              <a:rect b="b" l="l" r="r" t="t"/>
              <a:pathLst>
                <a:path extrusionOk="0" fill="none" h="659" w="3922">
                  <a:moveTo>
                    <a:pt x="1" y="1"/>
                  </a:moveTo>
                  <a:lnTo>
                    <a:pt x="3922" y="659"/>
                  </a:lnTo>
                </a:path>
              </a:pathLst>
            </a:custGeom>
            <a:noFill/>
            <a:ln cap="rnd" cmpd="sng" w="9700">
              <a:solidFill>
                <a:srgbClr val="42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6" name="Google Shape;1116;p34"/>
          <p:cNvSpPr txBox="1"/>
          <p:nvPr/>
        </p:nvSpPr>
        <p:spPr>
          <a:xfrm>
            <a:off x="393675" y="2753900"/>
            <a:ext cx="523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9F77"/>
              </a:buClr>
              <a:buSzPts val="1200"/>
              <a:buFont typeface="Itim"/>
              <a:buChar char="●"/>
            </a:pPr>
            <a:r>
              <a:rPr lang="en" sz="12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rPr>
              <a:t>Much more organized</a:t>
            </a:r>
            <a:endParaRPr sz="1200">
              <a:latin typeface="Itim"/>
              <a:ea typeface="Itim"/>
              <a:cs typeface="Itim"/>
              <a:sym typeface="Itim"/>
            </a:endParaRPr>
          </a:p>
        </p:txBody>
      </p:sp>
      <p:sp>
        <p:nvSpPr>
          <p:cNvPr id="1117" name="Google Shape;1117;p34"/>
          <p:cNvSpPr txBox="1"/>
          <p:nvPr>
            <p:ph type="title"/>
          </p:nvPr>
        </p:nvSpPr>
        <p:spPr>
          <a:xfrm>
            <a:off x="484400" y="630725"/>
            <a:ext cx="5698500" cy="84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>
                <a:solidFill>
                  <a:srgbClr val="52AF8A"/>
                </a:solidFill>
              </a:rPr>
              <a:t>Goal of the project</a:t>
            </a:r>
            <a:endParaRPr sz="4700">
              <a:solidFill>
                <a:srgbClr val="52AF8A"/>
              </a:solidFill>
            </a:endParaRPr>
          </a:p>
        </p:txBody>
      </p:sp>
      <p:grpSp>
        <p:nvGrpSpPr>
          <p:cNvPr id="1118" name="Google Shape;1118;p34"/>
          <p:cNvGrpSpPr/>
          <p:nvPr/>
        </p:nvGrpSpPr>
        <p:grpSpPr>
          <a:xfrm>
            <a:off x="5839205" y="822447"/>
            <a:ext cx="414799" cy="494595"/>
            <a:chOff x="6525464" y="1900345"/>
            <a:chExt cx="563663" cy="531138"/>
          </a:xfrm>
        </p:grpSpPr>
        <p:sp>
          <p:nvSpPr>
            <p:cNvPr id="1119" name="Google Shape;1119;p34"/>
            <p:cNvSpPr/>
            <p:nvPr/>
          </p:nvSpPr>
          <p:spPr>
            <a:xfrm>
              <a:off x="6525464" y="2012697"/>
              <a:ext cx="486121" cy="418786"/>
            </a:xfrm>
            <a:custGeom>
              <a:rect b="b" l="l" r="r" t="t"/>
              <a:pathLst>
                <a:path extrusionOk="0" h="18055" w="20958">
                  <a:moveTo>
                    <a:pt x="12812" y="1437"/>
                  </a:moveTo>
                  <a:cubicBezTo>
                    <a:pt x="13569" y="1437"/>
                    <a:pt x="14327" y="1607"/>
                    <a:pt x="15001" y="1940"/>
                  </a:cubicBezTo>
                  <a:cubicBezTo>
                    <a:pt x="16490" y="2693"/>
                    <a:pt x="17572" y="4119"/>
                    <a:pt x="18042" y="5702"/>
                  </a:cubicBezTo>
                  <a:cubicBezTo>
                    <a:pt x="18653" y="7755"/>
                    <a:pt x="18042" y="9495"/>
                    <a:pt x="16239" y="10640"/>
                  </a:cubicBezTo>
                  <a:cubicBezTo>
                    <a:pt x="13763" y="12207"/>
                    <a:pt x="10628" y="12129"/>
                    <a:pt x="8104" y="13555"/>
                  </a:cubicBezTo>
                  <a:cubicBezTo>
                    <a:pt x="8057" y="13508"/>
                    <a:pt x="7995" y="13445"/>
                    <a:pt x="7932" y="13398"/>
                  </a:cubicBezTo>
                  <a:cubicBezTo>
                    <a:pt x="7948" y="13398"/>
                    <a:pt x="7948" y="13383"/>
                    <a:pt x="7963" y="13383"/>
                  </a:cubicBezTo>
                  <a:cubicBezTo>
                    <a:pt x="8449" y="12928"/>
                    <a:pt x="8904" y="12458"/>
                    <a:pt x="9374" y="12003"/>
                  </a:cubicBezTo>
                  <a:cubicBezTo>
                    <a:pt x="9813" y="11580"/>
                    <a:pt x="10252" y="11172"/>
                    <a:pt x="10691" y="10765"/>
                  </a:cubicBezTo>
                  <a:cubicBezTo>
                    <a:pt x="10910" y="10561"/>
                    <a:pt x="11130" y="10357"/>
                    <a:pt x="11349" y="10154"/>
                  </a:cubicBezTo>
                  <a:cubicBezTo>
                    <a:pt x="11443" y="10075"/>
                    <a:pt x="11819" y="9840"/>
                    <a:pt x="11851" y="9762"/>
                  </a:cubicBezTo>
                  <a:cubicBezTo>
                    <a:pt x="12039" y="9715"/>
                    <a:pt x="12211" y="9558"/>
                    <a:pt x="12211" y="9339"/>
                  </a:cubicBezTo>
                  <a:cubicBezTo>
                    <a:pt x="12211" y="9323"/>
                    <a:pt x="12211" y="9292"/>
                    <a:pt x="12211" y="9276"/>
                  </a:cubicBezTo>
                  <a:cubicBezTo>
                    <a:pt x="12195" y="9009"/>
                    <a:pt x="12007" y="8853"/>
                    <a:pt x="11756" y="8837"/>
                  </a:cubicBezTo>
                  <a:cubicBezTo>
                    <a:pt x="11728" y="8833"/>
                    <a:pt x="11700" y="8831"/>
                    <a:pt x="11672" y="8831"/>
                  </a:cubicBezTo>
                  <a:cubicBezTo>
                    <a:pt x="11262" y="8831"/>
                    <a:pt x="10970" y="9247"/>
                    <a:pt x="10691" y="9511"/>
                  </a:cubicBezTo>
                  <a:cubicBezTo>
                    <a:pt x="10032" y="10122"/>
                    <a:pt x="9405" y="10749"/>
                    <a:pt x="8778" y="11408"/>
                  </a:cubicBezTo>
                  <a:cubicBezTo>
                    <a:pt x="8292" y="11893"/>
                    <a:pt x="7822" y="12395"/>
                    <a:pt x="7368" y="12928"/>
                  </a:cubicBezTo>
                  <a:cubicBezTo>
                    <a:pt x="7274" y="12850"/>
                    <a:pt x="7164" y="12771"/>
                    <a:pt x="7086" y="12709"/>
                  </a:cubicBezTo>
                  <a:cubicBezTo>
                    <a:pt x="7039" y="12662"/>
                    <a:pt x="6976" y="12630"/>
                    <a:pt x="6929" y="12599"/>
                  </a:cubicBezTo>
                  <a:cubicBezTo>
                    <a:pt x="7587" y="12050"/>
                    <a:pt x="8120" y="11188"/>
                    <a:pt x="8637" y="10624"/>
                  </a:cubicBezTo>
                  <a:cubicBezTo>
                    <a:pt x="9060" y="10169"/>
                    <a:pt x="9499" y="9715"/>
                    <a:pt x="9954" y="9276"/>
                  </a:cubicBezTo>
                  <a:cubicBezTo>
                    <a:pt x="10361" y="8884"/>
                    <a:pt x="10785" y="8649"/>
                    <a:pt x="10879" y="8069"/>
                  </a:cubicBezTo>
                  <a:cubicBezTo>
                    <a:pt x="10894" y="7903"/>
                    <a:pt x="10808" y="7723"/>
                    <a:pt x="10634" y="7723"/>
                  </a:cubicBezTo>
                  <a:cubicBezTo>
                    <a:pt x="10627" y="7723"/>
                    <a:pt x="10620" y="7723"/>
                    <a:pt x="10612" y="7724"/>
                  </a:cubicBezTo>
                  <a:cubicBezTo>
                    <a:pt x="9578" y="7771"/>
                    <a:pt x="8606" y="9245"/>
                    <a:pt x="7963" y="9950"/>
                  </a:cubicBezTo>
                  <a:cubicBezTo>
                    <a:pt x="7571" y="10389"/>
                    <a:pt x="7023" y="10906"/>
                    <a:pt x="6600" y="11486"/>
                  </a:cubicBezTo>
                  <a:cubicBezTo>
                    <a:pt x="6850" y="11031"/>
                    <a:pt x="7054" y="10545"/>
                    <a:pt x="7195" y="9981"/>
                  </a:cubicBezTo>
                  <a:cubicBezTo>
                    <a:pt x="7556" y="8680"/>
                    <a:pt x="7713" y="7332"/>
                    <a:pt x="8010" y="6031"/>
                  </a:cubicBezTo>
                  <a:cubicBezTo>
                    <a:pt x="8355" y="4542"/>
                    <a:pt x="8888" y="3053"/>
                    <a:pt x="10220" y="2191"/>
                  </a:cubicBezTo>
                  <a:cubicBezTo>
                    <a:pt x="10984" y="1685"/>
                    <a:pt x="11897" y="1437"/>
                    <a:pt x="12812" y="1437"/>
                  </a:cubicBezTo>
                  <a:close/>
                  <a:moveTo>
                    <a:pt x="5612" y="12834"/>
                  </a:moveTo>
                  <a:cubicBezTo>
                    <a:pt x="6020" y="13085"/>
                    <a:pt x="6412" y="13367"/>
                    <a:pt x="6772" y="13696"/>
                  </a:cubicBezTo>
                  <a:cubicBezTo>
                    <a:pt x="6709" y="13806"/>
                    <a:pt x="6662" y="13915"/>
                    <a:pt x="6662" y="14041"/>
                  </a:cubicBezTo>
                  <a:cubicBezTo>
                    <a:pt x="6427" y="13853"/>
                    <a:pt x="6208" y="13633"/>
                    <a:pt x="6161" y="13586"/>
                  </a:cubicBezTo>
                  <a:cubicBezTo>
                    <a:pt x="6051" y="13477"/>
                    <a:pt x="5816" y="13163"/>
                    <a:pt x="5549" y="12881"/>
                  </a:cubicBezTo>
                  <a:cubicBezTo>
                    <a:pt x="5581" y="12865"/>
                    <a:pt x="5596" y="12850"/>
                    <a:pt x="5612" y="12834"/>
                  </a:cubicBezTo>
                  <a:close/>
                  <a:moveTo>
                    <a:pt x="7180" y="14072"/>
                  </a:moveTo>
                  <a:cubicBezTo>
                    <a:pt x="7195" y="14088"/>
                    <a:pt x="7227" y="14104"/>
                    <a:pt x="7242" y="14119"/>
                  </a:cubicBezTo>
                  <a:cubicBezTo>
                    <a:pt x="7164" y="14182"/>
                    <a:pt x="7117" y="14245"/>
                    <a:pt x="7070" y="14323"/>
                  </a:cubicBezTo>
                  <a:cubicBezTo>
                    <a:pt x="7054" y="14307"/>
                    <a:pt x="7039" y="14307"/>
                    <a:pt x="7023" y="14292"/>
                  </a:cubicBezTo>
                  <a:cubicBezTo>
                    <a:pt x="7039" y="14276"/>
                    <a:pt x="7054" y="14260"/>
                    <a:pt x="7070" y="14245"/>
                  </a:cubicBezTo>
                  <a:cubicBezTo>
                    <a:pt x="7086" y="14229"/>
                    <a:pt x="7101" y="14198"/>
                    <a:pt x="7117" y="14182"/>
                  </a:cubicBezTo>
                  <a:cubicBezTo>
                    <a:pt x="7117" y="14151"/>
                    <a:pt x="7117" y="14135"/>
                    <a:pt x="7117" y="14119"/>
                  </a:cubicBezTo>
                  <a:lnTo>
                    <a:pt x="7133" y="14119"/>
                  </a:lnTo>
                  <a:cubicBezTo>
                    <a:pt x="7148" y="14104"/>
                    <a:pt x="7164" y="14088"/>
                    <a:pt x="7180" y="14072"/>
                  </a:cubicBezTo>
                  <a:close/>
                  <a:moveTo>
                    <a:pt x="4593" y="13336"/>
                  </a:moveTo>
                  <a:cubicBezTo>
                    <a:pt x="4938" y="13774"/>
                    <a:pt x="5377" y="14370"/>
                    <a:pt x="5879" y="14825"/>
                  </a:cubicBezTo>
                  <a:cubicBezTo>
                    <a:pt x="5738" y="14981"/>
                    <a:pt x="5612" y="15169"/>
                    <a:pt x="5455" y="15342"/>
                  </a:cubicBezTo>
                  <a:cubicBezTo>
                    <a:pt x="5346" y="15467"/>
                    <a:pt x="5236" y="15593"/>
                    <a:pt x="5142" y="15718"/>
                  </a:cubicBezTo>
                  <a:cubicBezTo>
                    <a:pt x="5017" y="15452"/>
                    <a:pt x="4860" y="15185"/>
                    <a:pt x="4766" y="14903"/>
                  </a:cubicBezTo>
                  <a:cubicBezTo>
                    <a:pt x="4609" y="14480"/>
                    <a:pt x="4484" y="14025"/>
                    <a:pt x="4358" y="13602"/>
                  </a:cubicBezTo>
                  <a:cubicBezTo>
                    <a:pt x="4437" y="13508"/>
                    <a:pt x="4515" y="13430"/>
                    <a:pt x="4578" y="13351"/>
                  </a:cubicBezTo>
                  <a:cubicBezTo>
                    <a:pt x="4593" y="13351"/>
                    <a:pt x="4593" y="13336"/>
                    <a:pt x="4593" y="13336"/>
                  </a:cubicBezTo>
                  <a:close/>
                  <a:moveTo>
                    <a:pt x="3935" y="14057"/>
                  </a:moveTo>
                  <a:cubicBezTo>
                    <a:pt x="3966" y="14825"/>
                    <a:pt x="4154" y="15702"/>
                    <a:pt x="4609" y="16298"/>
                  </a:cubicBezTo>
                  <a:cubicBezTo>
                    <a:pt x="4452" y="16439"/>
                    <a:pt x="4280" y="16580"/>
                    <a:pt x="4107" y="16690"/>
                  </a:cubicBezTo>
                  <a:cubicBezTo>
                    <a:pt x="3951" y="16000"/>
                    <a:pt x="3684" y="15342"/>
                    <a:pt x="3324" y="14746"/>
                  </a:cubicBezTo>
                  <a:cubicBezTo>
                    <a:pt x="3512" y="14511"/>
                    <a:pt x="3716" y="14276"/>
                    <a:pt x="3935" y="14057"/>
                  </a:cubicBezTo>
                  <a:close/>
                  <a:moveTo>
                    <a:pt x="2916" y="15279"/>
                  </a:moveTo>
                  <a:cubicBezTo>
                    <a:pt x="3073" y="15828"/>
                    <a:pt x="3214" y="16376"/>
                    <a:pt x="3324" y="16925"/>
                  </a:cubicBezTo>
                  <a:cubicBezTo>
                    <a:pt x="3308" y="16926"/>
                    <a:pt x="3292" y="16926"/>
                    <a:pt x="3276" y="16926"/>
                  </a:cubicBezTo>
                  <a:cubicBezTo>
                    <a:pt x="2903" y="16926"/>
                    <a:pt x="2569" y="16748"/>
                    <a:pt x="2524" y="16267"/>
                  </a:cubicBezTo>
                  <a:cubicBezTo>
                    <a:pt x="2509" y="15922"/>
                    <a:pt x="2728" y="15577"/>
                    <a:pt x="2916" y="15279"/>
                  </a:cubicBezTo>
                  <a:close/>
                  <a:moveTo>
                    <a:pt x="12793" y="0"/>
                  </a:moveTo>
                  <a:cubicBezTo>
                    <a:pt x="10898" y="0"/>
                    <a:pt x="9032" y="816"/>
                    <a:pt x="7885" y="2473"/>
                  </a:cubicBezTo>
                  <a:cubicBezTo>
                    <a:pt x="6897" y="3900"/>
                    <a:pt x="6600" y="5639"/>
                    <a:pt x="6333" y="7301"/>
                  </a:cubicBezTo>
                  <a:cubicBezTo>
                    <a:pt x="6114" y="8665"/>
                    <a:pt x="5926" y="10310"/>
                    <a:pt x="5299" y="11643"/>
                  </a:cubicBezTo>
                  <a:cubicBezTo>
                    <a:pt x="5048" y="11674"/>
                    <a:pt x="4860" y="11909"/>
                    <a:pt x="4875" y="12160"/>
                  </a:cubicBezTo>
                  <a:cubicBezTo>
                    <a:pt x="4812" y="12125"/>
                    <a:pt x="4745" y="12108"/>
                    <a:pt x="4678" y="12108"/>
                  </a:cubicBezTo>
                  <a:cubicBezTo>
                    <a:pt x="4562" y="12108"/>
                    <a:pt x="4448" y="12160"/>
                    <a:pt x="4358" y="12270"/>
                  </a:cubicBezTo>
                  <a:cubicBezTo>
                    <a:pt x="4248" y="12411"/>
                    <a:pt x="4233" y="12567"/>
                    <a:pt x="4264" y="12709"/>
                  </a:cubicBezTo>
                  <a:cubicBezTo>
                    <a:pt x="4217" y="12724"/>
                    <a:pt x="4170" y="12740"/>
                    <a:pt x="4123" y="12756"/>
                  </a:cubicBezTo>
                  <a:cubicBezTo>
                    <a:pt x="2603" y="13430"/>
                    <a:pt x="1" y="16611"/>
                    <a:pt x="2383" y="17834"/>
                  </a:cubicBezTo>
                  <a:cubicBezTo>
                    <a:pt x="2689" y="17987"/>
                    <a:pt x="3007" y="18055"/>
                    <a:pt x="3323" y="18055"/>
                  </a:cubicBezTo>
                  <a:cubicBezTo>
                    <a:pt x="3947" y="18055"/>
                    <a:pt x="4564" y="17791"/>
                    <a:pt x="5064" y="17395"/>
                  </a:cubicBezTo>
                  <a:cubicBezTo>
                    <a:pt x="5612" y="16956"/>
                    <a:pt x="6035" y="16408"/>
                    <a:pt x="6490" y="15890"/>
                  </a:cubicBezTo>
                  <a:cubicBezTo>
                    <a:pt x="6662" y="15702"/>
                    <a:pt x="6803" y="15546"/>
                    <a:pt x="6913" y="15389"/>
                  </a:cubicBezTo>
                  <a:cubicBezTo>
                    <a:pt x="6960" y="15405"/>
                    <a:pt x="7007" y="15405"/>
                    <a:pt x="7054" y="15405"/>
                  </a:cubicBezTo>
                  <a:cubicBezTo>
                    <a:pt x="7100" y="15411"/>
                    <a:pt x="7150" y="15415"/>
                    <a:pt x="7203" y="15415"/>
                  </a:cubicBezTo>
                  <a:cubicBezTo>
                    <a:pt x="7278" y="15415"/>
                    <a:pt x="7357" y="15407"/>
                    <a:pt x="7430" y="15389"/>
                  </a:cubicBezTo>
                  <a:cubicBezTo>
                    <a:pt x="7487" y="15411"/>
                    <a:pt x="7550" y="15424"/>
                    <a:pt x="7616" y="15424"/>
                  </a:cubicBezTo>
                  <a:cubicBezTo>
                    <a:pt x="7734" y="15424"/>
                    <a:pt x="7864" y="15385"/>
                    <a:pt x="7995" y="15295"/>
                  </a:cubicBezTo>
                  <a:cubicBezTo>
                    <a:pt x="11255" y="13006"/>
                    <a:pt x="16051" y="13743"/>
                    <a:pt x="18700" y="10404"/>
                  </a:cubicBezTo>
                  <a:cubicBezTo>
                    <a:pt x="20957" y="7567"/>
                    <a:pt x="19327" y="3241"/>
                    <a:pt x="16678" y="1266"/>
                  </a:cubicBezTo>
                  <a:cubicBezTo>
                    <a:pt x="15542" y="425"/>
                    <a:pt x="14160" y="0"/>
                    <a:pt x="12793" y="0"/>
                  </a:cubicBezTo>
                  <a:close/>
                </a:path>
              </a:pathLst>
            </a:custGeom>
            <a:solidFill>
              <a:srgbClr val="FF9900">
                <a:alpha val="642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34"/>
            <p:cNvSpPr/>
            <p:nvPr/>
          </p:nvSpPr>
          <p:spPr>
            <a:xfrm>
              <a:off x="6583263" y="2063306"/>
              <a:ext cx="77379" cy="46042"/>
            </a:xfrm>
            <a:custGeom>
              <a:rect b="b" l="l" r="r" t="t"/>
              <a:pathLst>
                <a:path extrusionOk="0" h="1985" w="3336">
                  <a:moveTo>
                    <a:pt x="1000" y="0"/>
                  </a:moveTo>
                  <a:cubicBezTo>
                    <a:pt x="614" y="0"/>
                    <a:pt x="248" y="250"/>
                    <a:pt x="142" y="636"/>
                  </a:cubicBezTo>
                  <a:cubicBezTo>
                    <a:pt x="1" y="1122"/>
                    <a:pt x="299" y="1545"/>
                    <a:pt x="738" y="1702"/>
                  </a:cubicBezTo>
                  <a:cubicBezTo>
                    <a:pt x="1318" y="1921"/>
                    <a:pt x="1913" y="1953"/>
                    <a:pt x="2525" y="1984"/>
                  </a:cubicBezTo>
                  <a:cubicBezTo>
                    <a:pt x="2530" y="1984"/>
                    <a:pt x="2536" y="1984"/>
                    <a:pt x="2542" y="1984"/>
                  </a:cubicBezTo>
                  <a:cubicBezTo>
                    <a:pt x="3170" y="1984"/>
                    <a:pt x="3335" y="1135"/>
                    <a:pt x="2838" y="808"/>
                  </a:cubicBezTo>
                  <a:cubicBezTo>
                    <a:pt x="2321" y="479"/>
                    <a:pt x="1804" y="181"/>
                    <a:pt x="1208" y="25"/>
                  </a:cubicBezTo>
                  <a:cubicBezTo>
                    <a:pt x="1139" y="8"/>
                    <a:pt x="1069" y="0"/>
                    <a:pt x="1000" y="0"/>
                  </a:cubicBezTo>
                  <a:close/>
                </a:path>
              </a:pathLst>
            </a:custGeom>
            <a:solidFill>
              <a:srgbClr val="FF9900">
                <a:alpha val="642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34"/>
            <p:cNvSpPr/>
            <p:nvPr/>
          </p:nvSpPr>
          <p:spPr>
            <a:xfrm>
              <a:off x="6661426" y="1973986"/>
              <a:ext cx="56387" cy="43073"/>
            </a:xfrm>
            <a:custGeom>
              <a:rect b="b" l="l" r="r" t="t"/>
              <a:pathLst>
                <a:path extrusionOk="0" h="1857" w="2431">
                  <a:moveTo>
                    <a:pt x="629" y="1"/>
                  </a:moveTo>
                  <a:cubicBezTo>
                    <a:pt x="291" y="1"/>
                    <a:pt x="0" y="333"/>
                    <a:pt x="111" y="678"/>
                  </a:cubicBezTo>
                  <a:cubicBezTo>
                    <a:pt x="236" y="1117"/>
                    <a:pt x="565" y="1399"/>
                    <a:pt x="941" y="1603"/>
                  </a:cubicBezTo>
                  <a:cubicBezTo>
                    <a:pt x="1112" y="1750"/>
                    <a:pt x="1323" y="1857"/>
                    <a:pt x="1545" y="1857"/>
                  </a:cubicBezTo>
                  <a:cubicBezTo>
                    <a:pt x="1630" y="1857"/>
                    <a:pt x="1717" y="1841"/>
                    <a:pt x="1803" y="1807"/>
                  </a:cubicBezTo>
                  <a:cubicBezTo>
                    <a:pt x="2180" y="1666"/>
                    <a:pt x="2430" y="1352"/>
                    <a:pt x="2368" y="945"/>
                  </a:cubicBezTo>
                  <a:cubicBezTo>
                    <a:pt x="2321" y="568"/>
                    <a:pt x="1992" y="255"/>
                    <a:pt x="1600" y="255"/>
                  </a:cubicBezTo>
                  <a:lnTo>
                    <a:pt x="1553" y="255"/>
                  </a:lnTo>
                  <a:cubicBezTo>
                    <a:pt x="1506" y="239"/>
                    <a:pt x="1443" y="224"/>
                    <a:pt x="1380" y="224"/>
                  </a:cubicBezTo>
                  <a:cubicBezTo>
                    <a:pt x="1318" y="224"/>
                    <a:pt x="1271" y="208"/>
                    <a:pt x="1224" y="192"/>
                  </a:cubicBezTo>
                  <a:cubicBezTo>
                    <a:pt x="1114" y="145"/>
                    <a:pt x="957" y="83"/>
                    <a:pt x="769" y="20"/>
                  </a:cubicBezTo>
                  <a:cubicBezTo>
                    <a:pt x="722" y="7"/>
                    <a:pt x="675" y="1"/>
                    <a:pt x="629" y="1"/>
                  </a:cubicBezTo>
                  <a:close/>
                </a:path>
              </a:pathLst>
            </a:custGeom>
            <a:solidFill>
              <a:srgbClr val="FF9900">
                <a:alpha val="642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34"/>
            <p:cNvSpPr/>
            <p:nvPr/>
          </p:nvSpPr>
          <p:spPr>
            <a:xfrm>
              <a:off x="6814135" y="1900345"/>
              <a:ext cx="41102" cy="67080"/>
            </a:xfrm>
            <a:custGeom>
              <a:rect b="b" l="l" r="r" t="t"/>
              <a:pathLst>
                <a:path extrusionOk="0" h="2892" w="1772">
                  <a:moveTo>
                    <a:pt x="802" y="0"/>
                  </a:moveTo>
                  <a:cubicBezTo>
                    <a:pt x="585" y="0"/>
                    <a:pt x="377" y="138"/>
                    <a:pt x="298" y="373"/>
                  </a:cubicBezTo>
                  <a:cubicBezTo>
                    <a:pt x="141" y="844"/>
                    <a:pt x="204" y="1361"/>
                    <a:pt x="110" y="1831"/>
                  </a:cubicBezTo>
                  <a:cubicBezTo>
                    <a:pt x="0" y="2333"/>
                    <a:pt x="282" y="2819"/>
                    <a:pt x="815" y="2881"/>
                  </a:cubicBezTo>
                  <a:cubicBezTo>
                    <a:pt x="857" y="2888"/>
                    <a:pt x="899" y="2891"/>
                    <a:pt x="940" y="2891"/>
                  </a:cubicBezTo>
                  <a:cubicBezTo>
                    <a:pt x="1379" y="2891"/>
                    <a:pt x="1771" y="2523"/>
                    <a:pt x="1771" y="2051"/>
                  </a:cubicBezTo>
                  <a:cubicBezTo>
                    <a:pt x="1756" y="1408"/>
                    <a:pt x="1677" y="624"/>
                    <a:pt x="1176" y="154"/>
                  </a:cubicBezTo>
                  <a:cubicBezTo>
                    <a:pt x="1065" y="49"/>
                    <a:pt x="932" y="0"/>
                    <a:pt x="802" y="0"/>
                  </a:cubicBezTo>
                  <a:close/>
                </a:path>
              </a:pathLst>
            </a:custGeom>
            <a:solidFill>
              <a:srgbClr val="FF9900">
                <a:alpha val="642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34"/>
            <p:cNvSpPr/>
            <p:nvPr/>
          </p:nvSpPr>
          <p:spPr>
            <a:xfrm>
              <a:off x="6970462" y="1971295"/>
              <a:ext cx="55042" cy="65062"/>
            </a:xfrm>
            <a:custGeom>
              <a:rect b="b" l="l" r="r" t="t"/>
              <a:pathLst>
                <a:path extrusionOk="0" h="2805" w="2373">
                  <a:moveTo>
                    <a:pt x="1866" y="1"/>
                  </a:moveTo>
                  <a:cubicBezTo>
                    <a:pt x="1787" y="1"/>
                    <a:pt x="1702" y="23"/>
                    <a:pt x="1615" y="73"/>
                  </a:cubicBezTo>
                  <a:cubicBezTo>
                    <a:pt x="1285" y="261"/>
                    <a:pt x="1019" y="434"/>
                    <a:pt x="752" y="731"/>
                  </a:cubicBezTo>
                  <a:cubicBezTo>
                    <a:pt x="486" y="1029"/>
                    <a:pt x="141" y="1390"/>
                    <a:pt x="63" y="1782"/>
                  </a:cubicBezTo>
                  <a:cubicBezTo>
                    <a:pt x="0" y="2111"/>
                    <a:pt x="78" y="2424"/>
                    <a:pt x="345" y="2628"/>
                  </a:cubicBezTo>
                  <a:cubicBezTo>
                    <a:pt x="491" y="2737"/>
                    <a:pt x="679" y="2804"/>
                    <a:pt x="866" y="2804"/>
                  </a:cubicBezTo>
                  <a:cubicBezTo>
                    <a:pt x="1001" y="2804"/>
                    <a:pt x="1136" y="2770"/>
                    <a:pt x="1254" y="2691"/>
                  </a:cubicBezTo>
                  <a:cubicBezTo>
                    <a:pt x="1599" y="2471"/>
                    <a:pt x="1834" y="2079"/>
                    <a:pt x="2006" y="1703"/>
                  </a:cubicBezTo>
                  <a:cubicBezTo>
                    <a:pt x="2085" y="1531"/>
                    <a:pt x="2179" y="1358"/>
                    <a:pt x="2242" y="1186"/>
                  </a:cubicBezTo>
                  <a:cubicBezTo>
                    <a:pt x="2304" y="998"/>
                    <a:pt x="2304" y="810"/>
                    <a:pt x="2336" y="622"/>
                  </a:cubicBezTo>
                  <a:cubicBezTo>
                    <a:pt x="2373" y="301"/>
                    <a:pt x="2158" y="1"/>
                    <a:pt x="1866" y="1"/>
                  </a:cubicBezTo>
                  <a:close/>
                </a:path>
              </a:pathLst>
            </a:custGeom>
            <a:solidFill>
              <a:srgbClr val="FF9900">
                <a:alpha val="642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34"/>
            <p:cNvSpPr/>
            <p:nvPr/>
          </p:nvSpPr>
          <p:spPr>
            <a:xfrm>
              <a:off x="7020979" y="2104870"/>
              <a:ext cx="65108" cy="40545"/>
            </a:xfrm>
            <a:custGeom>
              <a:rect b="b" l="l" r="r" t="t"/>
              <a:pathLst>
                <a:path extrusionOk="0" h="1748" w="2807">
                  <a:moveTo>
                    <a:pt x="1900" y="0"/>
                  </a:moveTo>
                  <a:cubicBezTo>
                    <a:pt x="1827" y="0"/>
                    <a:pt x="1752" y="11"/>
                    <a:pt x="1678" y="35"/>
                  </a:cubicBezTo>
                  <a:cubicBezTo>
                    <a:pt x="1223" y="192"/>
                    <a:pt x="565" y="270"/>
                    <a:pt x="236" y="647"/>
                  </a:cubicBezTo>
                  <a:cubicBezTo>
                    <a:pt x="48" y="866"/>
                    <a:pt x="1" y="1227"/>
                    <a:pt x="236" y="1430"/>
                  </a:cubicBezTo>
                  <a:cubicBezTo>
                    <a:pt x="531" y="1685"/>
                    <a:pt x="911" y="1747"/>
                    <a:pt x="1292" y="1747"/>
                  </a:cubicBezTo>
                  <a:cubicBezTo>
                    <a:pt x="1498" y="1747"/>
                    <a:pt x="1705" y="1729"/>
                    <a:pt x="1897" y="1712"/>
                  </a:cubicBezTo>
                  <a:cubicBezTo>
                    <a:pt x="2399" y="1665"/>
                    <a:pt x="2807" y="1289"/>
                    <a:pt x="2728" y="756"/>
                  </a:cubicBezTo>
                  <a:cubicBezTo>
                    <a:pt x="2675" y="345"/>
                    <a:pt x="2307" y="0"/>
                    <a:pt x="1900" y="0"/>
                  </a:cubicBezTo>
                  <a:close/>
                </a:path>
              </a:pathLst>
            </a:custGeom>
            <a:solidFill>
              <a:srgbClr val="FF9900">
                <a:alpha val="642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34"/>
            <p:cNvSpPr/>
            <p:nvPr/>
          </p:nvSpPr>
          <p:spPr>
            <a:xfrm>
              <a:off x="6997367" y="2251247"/>
              <a:ext cx="91759" cy="51748"/>
            </a:xfrm>
            <a:custGeom>
              <a:rect b="b" l="l" r="r" t="t"/>
              <a:pathLst>
                <a:path extrusionOk="0" h="2231" w="3956">
                  <a:moveTo>
                    <a:pt x="1073" y="1"/>
                  </a:moveTo>
                  <a:cubicBezTo>
                    <a:pt x="887" y="1"/>
                    <a:pt x="710" y="19"/>
                    <a:pt x="549" y="57"/>
                  </a:cubicBezTo>
                  <a:cubicBezTo>
                    <a:pt x="157" y="151"/>
                    <a:pt x="0" y="699"/>
                    <a:pt x="313" y="982"/>
                  </a:cubicBezTo>
                  <a:cubicBezTo>
                    <a:pt x="611" y="1264"/>
                    <a:pt x="987" y="1420"/>
                    <a:pt x="1364" y="1624"/>
                  </a:cubicBezTo>
                  <a:cubicBezTo>
                    <a:pt x="1740" y="1828"/>
                    <a:pt x="2132" y="2094"/>
                    <a:pt x="2555" y="2204"/>
                  </a:cubicBezTo>
                  <a:cubicBezTo>
                    <a:pt x="2623" y="2222"/>
                    <a:pt x="2691" y="2231"/>
                    <a:pt x="2757" y="2231"/>
                  </a:cubicBezTo>
                  <a:cubicBezTo>
                    <a:pt x="3435" y="2231"/>
                    <a:pt x="3956" y="1338"/>
                    <a:pt x="3370" y="809"/>
                  </a:cubicBezTo>
                  <a:cubicBezTo>
                    <a:pt x="2848" y="338"/>
                    <a:pt x="1880" y="1"/>
                    <a:pt x="1073" y="1"/>
                  </a:cubicBezTo>
                  <a:close/>
                </a:path>
              </a:pathLst>
            </a:custGeom>
            <a:solidFill>
              <a:srgbClr val="FF9900">
                <a:alpha val="642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34"/>
            <p:cNvSpPr/>
            <p:nvPr/>
          </p:nvSpPr>
          <p:spPr>
            <a:xfrm>
              <a:off x="6910112" y="2342353"/>
              <a:ext cx="45091" cy="67010"/>
            </a:xfrm>
            <a:custGeom>
              <a:rect b="b" l="l" r="r" t="t"/>
              <a:pathLst>
                <a:path extrusionOk="0" h="2889" w="1944">
                  <a:moveTo>
                    <a:pt x="468" y="1"/>
                  </a:moveTo>
                  <a:cubicBezTo>
                    <a:pt x="295" y="1"/>
                    <a:pt x="133" y="107"/>
                    <a:pt x="79" y="282"/>
                  </a:cubicBezTo>
                  <a:cubicBezTo>
                    <a:pt x="79" y="298"/>
                    <a:pt x="63" y="345"/>
                    <a:pt x="32" y="439"/>
                  </a:cubicBezTo>
                  <a:cubicBezTo>
                    <a:pt x="0" y="565"/>
                    <a:pt x="32" y="706"/>
                    <a:pt x="63" y="831"/>
                  </a:cubicBezTo>
                  <a:cubicBezTo>
                    <a:pt x="79" y="941"/>
                    <a:pt x="63" y="862"/>
                    <a:pt x="79" y="1003"/>
                  </a:cubicBezTo>
                  <a:cubicBezTo>
                    <a:pt x="79" y="1082"/>
                    <a:pt x="94" y="1176"/>
                    <a:pt x="94" y="1254"/>
                  </a:cubicBezTo>
                  <a:cubicBezTo>
                    <a:pt x="94" y="1270"/>
                    <a:pt x="110" y="1333"/>
                    <a:pt x="110" y="1348"/>
                  </a:cubicBezTo>
                  <a:cubicBezTo>
                    <a:pt x="110" y="1427"/>
                    <a:pt x="126" y="1489"/>
                    <a:pt x="141" y="1568"/>
                  </a:cubicBezTo>
                  <a:cubicBezTo>
                    <a:pt x="141" y="1568"/>
                    <a:pt x="141" y="1615"/>
                    <a:pt x="157" y="1662"/>
                  </a:cubicBezTo>
                  <a:cubicBezTo>
                    <a:pt x="157" y="1693"/>
                    <a:pt x="157" y="1724"/>
                    <a:pt x="157" y="1724"/>
                  </a:cubicBezTo>
                  <a:cubicBezTo>
                    <a:pt x="157" y="1818"/>
                    <a:pt x="173" y="1913"/>
                    <a:pt x="188" y="1991"/>
                  </a:cubicBezTo>
                  <a:cubicBezTo>
                    <a:pt x="235" y="2242"/>
                    <a:pt x="345" y="2461"/>
                    <a:pt x="502" y="2649"/>
                  </a:cubicBezTo>
                  <a:cubicBezTo>
                    <a:pt x="641" y="2817"/>
                    <a:pt x="827" y="2889"/>
                    <a:pt x="1014" y="2889"/>
                  </a:cubicBezTo>
                  <a:cubicBezTo>
                    <a:pt x="1354" y="2889"/>
                    <a:pt x="1702" y="2653"/>
                    <a:pt x="1803" y="2320"/>
                  </a:cubicBezTo>
                  <a:cubicBezTo>
                    <a:pt x="1944" y="1803"/>
                    <a:pt x="1615" y="1286"/>
                    <a:pt x="1348" y="878"/>
                  </a:cubicBezTo>
                  <a:cubicBezTo>
                    <a:pt x="1303" y="810"/>
                    <a:pt x="1290" y="789"/>
                    <a:pt x="1292" y="789"/>
                  </a:cubicBezTo>
                  <a:lnTo>
                    <a:pt x="1292" y="789"/>
                  </a:lnTo>
                  <a:cubicBezTo>
                    <a:pt x="1295" y="789"/>
                    <a:pt x="1337" y="845"/>
                    <a:pt x="1339" y="845"/>
                  </a:cubicBezTo>
                  <a:cubicBezTo>
                    <a:pt x="1341" y="845"/>
                    <a:pt x="1332" y="830"/>
                    <a:pt x="1301" y="784"/>
                  </a:cubicBezTo>
                  <a:cubicBezTo>
                    <a:pt x="1257" y="725"/>
                    <a:pt x="1212" y="679"/>
                    <a:pt x="1181" y="622"/>
                  </a:cubicBezTo>
                  <a:lnTo>
                    <a:pt x="1181" y="622"/>
                  </a:lnTo>
                  <a:cubicBezTo>
                    <a:pt x="1186" y="628"/>
                    <a:pt x="1190" y="633"/>
                    <a:pt x="1191" y="633"/>
                  </a:cubicBezTo>
                  <a:cubicBezTo>
                    <a:pt x="1191" y="633"/>
                    <a:pt x="1187" y="627"/>
                    <a:pt x="1176" y="612"/>
                  </a:cubicBezTo>
                  <a:lnTo>
                    <a:pt x="1176" y="612"/>
                  </a:lnTo>
                  <a:cubicBezTo>
                    <a:pt x="1177" y="615"/>
                    <a:pt x="1179" y="618"/>
                    <a:pt x="1181" y="622"/>
                  </a:cubicBezTo>
                  <a:lnTo>
                    <a:pt x="1181" y="622"/>
                  </a:lnTo>
                  <a:cubicBezTo>
                    <a:pt x="1167" y="604"/>
                    <a:pt x="1144" y="573"/>
                    <a:pt x="1144" y="565"/>
                  </a:cubicBezTo>
                  <a:cubicBezTo>
                    <a:pt x="1113" y="518"/>
                    <a:pt x="1082" y="486"/>
                    <a:pt x="1066" y="439"/>
                  </a:cubicBezTo>
                  <a:cubicBezTo>
                    <a:pt x="988" y="314"/>
                    <a:pt x="925" y="204"/>
                    <a:pt x="800" y="126"/>
                  </a:cubicBezTo>
                  <a:cubicBezTo>
                    <a:pt x="737" y="94"/>
                    <a:pt x="706" y="63"/>
                    <a:pt x="690" y="63"/>
                  </a:cubicBezTo>
                  <a:cubicBezTo>
                    <a:pt x="619" y="21"/>
                    <a:pt x="543" y="1"/>
                    <a:pt x="468" y="1"/>
                  </a:cubicBezTo>
                  <a:close/>
                </a:path>
              </a:pathLst>
            </a:custGeom>
            <a:solidFill>
              <a:srgbClr val="FF9900">
                <a:alpha val="642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34"/>
            <p:cNvSpPr/>
            <p:nvPr/>
          </p:nvSpPr>
          <p:spPr>
            <a:xfrm>
              <a:off x="6912292" y="2372528"/>
              <a:ext cx="371" cy="1299"/>
            </a:xfrm>
            <a:custGeom>
              <a:rect b="b" l="l" r="r" t="t"/>
              <a:pathLst>
                <a:path extrusionOk="0" h="56" w="16">
                  <a:moveTo>
                    <a:pt x="0" y="0"/>
                  </a:moveTo>
                  <a:cubicBezTo>
                    <a:pt x="0" y="5"/>
                    <a:pt x="2" y="10"/>
                    <a:pt x="4" y="15"/>
                  </a:cubicBezTo>
                  <a:lnTo>
                    <a:pt x="4" y="15"/>
                  </a:lnTo>
                  <a:cubicBezTo>
                    <a:pt x="3" y="11"/>
                    <a:pt x="2" y="6"/>
                    <a:pt x="0" y="0"/>
                  </a:cubicBezTo>
                  <a:close/>
                  <a:moveTo>
                    <a:pt x="4" y="15"/>
                  </a:moveTo>
                  <a:lnTo>
                    <a:pt x="4" y="15"/>
                  </a:lnTo>
                  <a:cubicBezTo>
                    <a:pt x="12" y="45"/>
                    <a:pt x="14" y="56"/>
                    <a:pt x="15" y="56"/>
                  </a:cubicBezTo>
                  <a:cubicBezTo>
                    <a:pt x="16" y="56"/>
                    <a:pt x="16" y="52"/>
                    <a:pt x="16" y="47"/>
                  </a:cubicBezTo>
                  <a:cubicBezTo>
                    <a:pt x="16" y="37"/>
                    <a:pt x="9" y="26"/>
                    <a:pt x="4" y="15"/>
                  </a:cubicBezTo>
                  <a:close/>
                </a:path>
              </a:pathLst>
            </a:custGeom>
            <a:solidFill>
              <a:srgbClr val="FF9900">
                <a:alpha val="642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34"/>
            <p:cNvSpPr/>
            <p:nvPr/>
          </p:nvSpPr>
          <p:spPr>
            <a:xfrm>
              <a:off x="6798131" y="2379533"/>
              <a:ext cx="36370" cy="51493"/>
            </a:xfrm>
            <a:custGeom>
              <a:rect b="b" l="l" r="r" t="t"/>
              <a:pathLst>
                <a:path extrusionOk="0" h="2220" w="1568">
                  <a:moveTo>
                    <a:pt x="600" y="0"/>
                  </a:moveTo>
                  <a:cubicBezTo>
                    <a:pt x="481" y="0"/>
                    <a:pt x="366" y="55"/>
                    <a:pt x="314" y="168"/>
                  </a:cubicBezTo>
                  <a:cubicBezTo>
                    <a:pt x="173" y="435"/>
                    <a:pt x="157" y="780"/>
                    <a:pt x="126" y="1109"/>
                  </a:cubicBezTo>
                  <a:cubicBezTo>
                    <a:pt x="0" y="1328"/>
                    <a:pt x="16" y="1642"/>
                    <a:pt x="142" y="1846"/>
                  </a:cubicBezTo>
                  <a:cubicBezTo>
                    <a:pt x="266" y="2082"/>
                    <a:pt x="518" y="2219"/>
                    <a:pt x="781" y="2219"/>
                  </a:cubicBezTo>
                  <a:cubicBezTo>
                    <a:pt x="850" y="2219"/>
                    <a:pt x="920" y="2210"/>
                    <a:pt x="988" y="2190"/>
                  </a:cubicBezTo>
                  <a:cubicBezTo>
                    <a:pt x="1270" y="2112"/>
                    <a:pt x="1474" y="1861"/>
                    <a:pt x="1521" y="1579"/>
                  </a:cubicBezTo>
                  <a:cubicBezTo>
                    <a:pt x="1568" y="1313"/>
                    <a:pt x="1458" y="1093"/>
                    <a:pt x="1286" y="937"/>
                  </a:cubicBezTo>
                  <a:cubicBezTo>
                    <a:pt x="1239" y="842"/>
                    <a:pt x="1192" y="733"/>
                    <a:pt x="1145" y="623"/>
                  </a:cubicBezTo>
                  <a:cubicBezTo>
                    <a:pt x="1066" y="435"/>
                    <a:pt x="1004" y="247"/>
                    <a:pt x="863" y="106"/>
                  </a:cubicBezTo>
                  <a:cubicBezTo>
                    <a:pt x="793" y="36"/>
                    <a:pt x="695" y="0"/>
                    <a:pt x="600" y="0"/>
                  </a:cubicBezTo>
                  <a:close/>
                </a:path>
              </a:pathLst>
            </a:custGeom>
            <a:solidFill>
              <a:srgbClr val="FF9900">
                <a:alpha val="642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34"/>
            <p:cNvSpPr/>
            <p:nvPr/>
          </p:nvSpPr>
          <p:spPr>
            <a:xfrm>
              <a:off x="6570553" y="2203630"/>
              <a:ext cx="48918" cy="28136"/>
            </a:xfrm>
            <a:custGeom>
              <a:rect b="b" l="l" r="r" t="t"/>
              <a:pathLst>
                <a:path extrusionOk="0" h="1213" w="2109">
                  <a:moveTo>
                    <a:pt x="1463" y="1"/>
                  </a:moveTo>
                  <a:cubicBezTo>
                    <a:pt x="1410" y="1"/>
                    <a:pt x="1356" y="8"/>
                    <a:pt x="1301" y="25"/>
                  </a:cubicBezTo>
                  <a:cubicBezTo>
                    <a:pt x="1098" y="72"/>
                    <a:pt x="909" y="56"/>
                    <a:pt x="706" y="103"/>
                  </a:cubicBezTo>
                  <a:cubicBezTo>
                    <a:pt x="502" y="135"/>
                    <a:pt x="361" y="213"/>
                    <a:pt x="157" y="276"/>
                  </a:cubicBezTo>
                  <a:cubicBezTo>
                    <a:pt x="16" y="323"/>
                    <a:pt x="0" y="511"/>
                    <a:pt x="126" y="589"/>
                  </a:cubicBezTo>
                  <a:cubicBezTo>
                    <a:pt x="282" y="699"/>
                    <a:pt x="424" y="824"/>
                    <a:pt x="612" y="903"/>
                  </a:cubicBezTo>
                  <a:cubicBezTo>
                    <a:pt x="784" y="997"/>
                    <a:pt x="972" y="1028"/>
                    <a:pt x="1160" y="1122"/>
                  </a:cubicBezTo>
                  <a:cubicBezTo>
                    <a:pt x="1256" y="1184"/>
                    <a:pt x="1359" y="1213"/>
                    <a:pt x="1460" y="1213"/>
                  </a:cubicBezTo>
                  <a:cubicBezTo>
                    <a:pt x="1741" y="1213"/>
                    <a:pt x="2008" y="995"/>
                    <a:pt x="2054" y="683"/>
                  </a:cubicBezTo>
                  <a:cubicBezTo>
                    <a:pt x="2108" y="330"/>
                    <a:pt x="1809" y="1"/>
                    <a:pt x="1463" y="1"/>
                  </a:cubicBezTo>
                  <a:close/>
                </a:path>
              </a:pathLst>
            </a:custGeom>
            <a:solidFill>
              <a:srgbClr val="FF9900">
                <a:alpha val="642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0" name="Google Shape;1130;p34"/>
          <p:cNvSpPr txBox="1"/>
          <p:nvPr/>
        </p:nvSpPr>
        <p:spPr>
          <a:xfrm>
            <a:off x="393675" y="3082925"/>
            <a:ext cx="523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9F77"/>
              </a:buClr>
              <a:buSzPts val="1200"/>
              <a:buFont typeface="Itim"/>
              <a:buChar char="●"/>
            </a:pPr>
            <a:r>
              <a:rPr lang="en" sz="12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rPr>
              <a:t>User friendly and focused UI</a:t>
            </a:r>
            <a:endParaRPr sz="1200">
              <a:latin typeface="Itim"/>
              <a:ea typeface="Itim"/>
              <a:cs typeface="Itim"/>
              <a:sym typeface="Itim"/>
            </a:endParaRPr>
          </a:p>
        </p:txBody>
      </p:sp>
      <p:sp>
        <p:nvSpPr>
          <p:cNvPr id="1131" name="Google Shape;1131;p34"/>
          <p:cNvSpPr txBox="1"/>
          <p:nvPr/>
        </p:nvSpPr>
        <p:spPr>
          <a:xfrm>
            <a:off x="393675" y="3376250"/>
            <a:ext cx="523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9F77"/>
              </a:buClr>
              <a:buSzPts val="1200"/>
              <a:buFont typeface="Itim"/>
              <a:buChar char="●"/>
            </a:pPr>
            <a:r>
              <a:rPr lang="en" sz="12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rPr>
              <a:t>No Link sharing </a:t>
            </a:r>
            <a:r>
              <a:rPr lang="en" sz="12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rPr>
              <a:t>hazard</a:t>
            </a:r>
            <a:endParaRPr sz="1200">
              <a:latin typeface="Itim"/>
              <a:ea typeface="Itim"/>
              <a:cs typeface="Itim"/>
              <a:sym typeface="Itim"/>
            </a:endParaRPr>
          </a:p>
        </p:txBody>
      </p:sp>
      <p:sp>
        <p:nvSpPr>
          <p:cNvPr id="1132" name="Google Shape;1132;p34"/>
          <p:cNvSpPr txBox="1"/>
          <p:nvPr/>
        </p:nvSpPr>
        <p:spPr>
          <a:xfrm>
            <a:off x="393675" y="3631525"/>
            <a:ext cx="523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9F77"/>
              </a:buClr>
              <a:buSzPts val="1200"/>
              <a:buFont typeface="Itim"/>
              <a:buChar char="●"/>
            </a:pPr>
            <a:r>
              <a:rPr lang="en" sz="12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rPr>
              <a:t>Admin manages classrooms so no overhead for teacher</a:t>
            </a:r>
            <a:endParaRPr sz="1200">
              <a:latin typeface="Itim"/>
              <a:ea typeface="Itim"/>
              <a:cs typeface="Itim"/>
              <a:sym typeface="Itim"/>
            </a:endParaRPr>
          </a:p>
        </p:txBody>
      </p:sp>
      <p:sp>
        <p:nvSpPr>
          <p:cNvPr id="1133" name="Google Shape;1133;p34"/>
          <p:cNvSpPr txBox="1"/>
          <p:nvPr/>
        </p:nvSpPr>
        <p:spPr>
          <a:xfrm>
            <a:off x="393675" y="3881700"/>
            <a:ext cx="52308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9F77"/>
              </a:buClr>
              <a:buSzPts val="1200"/>
              <a:buFont typeface="Itim"/>
              <a:buChar char="●"/>
            </a:pPr>
            <a:r>
              <a:rPr lang="en" sz="12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rPr>
              <a:t>Student can view all organized notes of previous sem for better preparation</a:t>
            </a:r>
            <a:endParaRPr sz="1200">
              <a:latin typeface="Itim"/>
              <a:ea typeface="Itim"/>
              <a:cs typeface="Itim"/>
              <a:sym typeface="Iti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7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8" name="Google Shape;1138;p35"/>
          <p:cNvGrpSpPr/>
          <p:nvPr/>
        </p:nvGrpSpPr>
        <p:grpSpPr>
          <a:xfrm rot="977123">
            <a:off x="2436930" y="1118367"/>
            <a:ext cx="750716" cy="585366"/>
            <a:chOff x="4345425" y="2175475"/>
            <a:chExt cx="800750" cy="176025"/>
          </a:xfrm>
        </p:grpSpPr>
        <p:sp>
          <p:nvSpPr>
            <p:cNvPr id="1139" name="Google Shape;1139;p35"/>
            <p:cNvSpPr/>
            <p:nvPr/>
          </p:nvSpPr>
          <p:spPr>
            <a:xfrm>
              <a:off x="4351850" y="2175475"/>
              <a:ext cx="763000" cy="156275"/>
            </a:xfrm>
            <a:custGeom>
              <a:rect b="b" l="l" r="r" t="t"/>
              <a:pathLst>
                <a:path extrusionOk="0" h="6251" w="3052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CAFFCA">
                <a:alpha val="44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35"/>
            <p:cNvSpPr/>
            <p:nvPr/>
          </p:nvSpPr>
          <p:spPr>
            <a:xfrm>
              <a:off x="4345425" y="2195925"/>
              <a:ext cx="800750" cy="155575"/>
            </a:xfrm>
            <a:custGeom>
              <a:rect b="b" l="l" r="r" t="t"/>
              <a:pathLst>
                <a:path extrusionOk="0" h="6223" w="3203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CAFFCA">
                <a:alpha val="44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41" name="Google Shape;1141;p35"/>
          <p:cNvSpPr txBox="1"/>
          <p:nvPr/>
        </p:nvSpPr>
        <p:spPr>
          <a:xfrm>
            <a:off x="2418101" y="1172771"/>
            <a:ext cx="7884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rPr>
              <a:t>1.</a:t>
            </a:r>
            <a:endParaRPr b="1" sz="2000">
              <a:solidFill>
                <a:schemeClr val="dk1"/>
              </a:solidFill>
              <a:latin typeface="Itim"/>
              <a:ea typeface="Itim"/>
              <a:cs typeface="Itim"/>
              <a:sym typeface="Itim"/>
            </a:endParaRPr>
          </a:p>
        </p:txBody>
      </p:sp>
      <p:grpSp>
        <p:nvGrpSpPr>
          <p:cNvPr id="1142" name="Google Shape;1142;p35"/>
          <p:cNvGrpSpPr/>
          <p:nvPr/>
        </p:nvGrpSpPr>
        <p:grpSpPr>
          <a:xfrm flipH="1">
            <a:off x="528498" y="538109"/>
            <a:ext cx="1983218" cy="280901"/>
            <a:chOff x="4345425" y="2175475"/>
            <a:chExt cx="800750" cy="176025"/>
          </a:xfrm>
        </p:grpSpPr>
        <p:sp>
          <p:nvSpPr>
            <p:cNvPr id="1143" name="Google Shape;1143;p35"/>
            <p:cNvSpPr/>
            <p:nvPr/>
          </p:nvSpPr>
          <p:spPr>
            <a:xfrm>
              <a:off x="4351850" y="2175475"/>
              <a:ext cx="763000" cy="156275"/>
            </a:xfrm>
            <a:custGeom>
              <a:rect b="b" l="l" r="r" t="t"/>
              <a:pathLst>
                <a:path extrusionOk="0" h="6251" w="3052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35"/>
            <p:cNvSpPr/>
            <p:nvPr/>
          </p:nvSpPr>
          <p:spPr>
            <a:xfrm>
              <a:off x="4345425" y="2195925"/>
              <a:ext cx="800750" cy="155575"/>
            </a:xfrm>
            <a:custGeom>
              <a:rect b="b" l="l" r="r" t="t"/>
              <a:pathLst>
                <a:path extrusionOk="0" h="6223" w="3203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45" name="Google Shape;1145;p35"/>
          <p:cNvSpPr txBox="1"/>
          <p:nvPr>
            <p:ph type="title"/>
          </p:nvPr>
        </p:nvSpPr>
        <p:spPr>
          <a:xfrm>
            <a:off x="631925" y="143675"/>
            <a:ext cx="1815600" cy="56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grpSp>
        <p:nvGrpSpPr>
          <p:cNvPr id="1146" name="Google Shape;1146;p35"/>
          <p:cNvGrpSpPr/>
          <p:nvPr/>
        </p:nvGrpSpPr>
        <p:grpSpPr>
          <a:xfrm rot="4710696">
            <a:off x="3701597" y="1515473"/>
            <a:ext cx="1673561" cy="1687601"/>
            <a:chOff x="2801825" y="1784650"/>
            <a:chExt cx="1912350" cy="1978300"/>
          </a:xfrm>
        </p:grpSpPr>
        <p:sp>
          <p:nvSpPr>
            <p:cNvPr id="1147" name="Google Shape;1147;p35"/>
            <p:cNvSpPr/>
            <p:nvPr/>
          </p:nvSpPr>
          <p:spPr>
            <a:xfrm>
              <a:off x="2948050" y="2068550"/>
              <a:ext cx="1328450" cy="1346175"/>
            </a:xfrm>
            <a:custGeom>
              <a:rect b="b" l="l" r="r" t="t"/>
              <a:pathLst>
                <a:path extrusionOk="0" h="53847" w="53138">
                  <a:moveTo>
                    <a:pt x="31395" y="1"/>
                  </a:moveTo>
                  <a:cubicBezTo>
                    <a:pt x="30756" y="1"/>
                    <a:pt x="30099" y="16"/>
                    <a:pt x="29422" y="48"/>
                  </a:cubicBezTo>
                  <a:cubicBezTo>
                    <a:pt x="17097" y="618"/>
                    <a:pt x="0" y="13195"/>
                    <a:pt x="0" y="25521"/>
                  </a:cubicBezTo>
                  <a:cubicBezTo>
                    <a:pt x="0" y="37869"/>
                    <a:pt x="13810" y="53847"/>
                    <a:pt x="26158" y="53847"/>
                  </a:cubicBezTo>
                  <a:cubicBezTo>
                    <a:pt x="38484" y="53847"/>
                    <a:pt x="53138" y="39650"/>
                    <a:pt x="53138" y="27324"/>
                  </a:cubicBezTo>
                  <a:cubicBezTo>
                    <a:pt x="53138" y="15356"/>
                    <a:pt x="51487" y="1"/>
                    <a:pt x="31395" y="1"/>
                  </a:cubicBezTo>
                  <a:close/>
                </a:path>
              </a:pathLst>
            </a:custGeom>
            <a:solidFill>
              <a:srgbClr val="CAFFCA">
                <a:alpha val="44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35"/>
            <p:cNvSpPr/>
            <p:nvPr/>
          </p:nvSpPr>
          <p:spPr>
            <a:xfrm>
              <a:off x="2801825" y="1784650"/>
              <a:ext cx="1912350" cy="1978300"/>
            </a:xfrm>
            <a:custGeom>
              <a:rect b="b" l="l" r="r" t="t"/>
              <a:pathLst>
                <a:path extrusionOk="0" h="79132" w="76494">
                  <a:moveTo>
                    <a:pt x="69669" y="6473"/>
                  </a:moveTo>
                  <a:cubicBezTo>
                    <a:pt x="69852" y="6610"/>
                    <a:pt x="70011" y="6770"/>
                    <a:pt x="70171" y="6907"/>
                  </a:cubicBezTo>
                  <a:cubicBezTo>
                    <a:pt x="70171" y="6930"/>
                    <a:pt x="70171" y="6930"/>
                    <a:pt x="70171" y="6930"/>
                  </a:cubicBezTo>
                  <a:cubicBezTo>
                    <a:pt x="69988" y="6793"/>
                    <a:pt x="69829" y="6633"/>
                    <a:pt x="69669" y="6473"/>
                  </a:cubicBezTo>
                  <a:close/>
                  <a:moveTo>
                    <a:pt x="71563" y="7638"/>
                  </a:moveTo>
                  <a:lnTo>
                    <a:pt x="71563" y="7683"/>
                  </a:lnTo>
                  <a:lnTo>
                    <a:pt x="71518" y="7683"/>
                  </a:lnTo>
                  <a:cubicBezTo>
                    <a:pt x="71518" y="7660"/>
                    <a:pt x="71541" y="7660"/>
                    <a:pt x="71563" y="7638"/>
                  </a:cubicBezTo>
                  <a:close/>
                  <a:moveTo>
                    <a:pt x="36337" y="12206"/>
                  </a:moveTo>
                  <a:cubicBezTo>
                    <a:pt x="37400" y="12206"/>
                    <a:pt x="38479" y="12257"/>
                    <a:pt x="39585" y="12362"/>
                  </a:cubicBezTo>
                  <a:cubicBezTo>
                    <a:pt x="43077" y="12705"/>
                    <a:pt x="46410" y="13161"/>
                    <a:pt x="49560" y="14805"/>
                  </a:cubicBezTo>
                  <a:cubicBezTo>
                    <a:pt x="54513" y="17361"/>
                    <a:pt x="57617" y="22223"/>
                    <a:pt x="58873" y="27564"/>
                  </a:cubicBezTo>
                  <a:cubicBezTo>
                    <a:pt x="61383" y="38360"/>
                    <a:pt x="56750" y="51097"/>
                    <a:pt x="47802" y="57648"/>
                  </a:cubicBezTo>
                  <a:cubicBezTo>
                    <a:pt x="44279" y="60220"/>
                    <a:pt x="39995" y="61575"/>
                    <a:pt x="35658" y="61575"/>
                  </a:cubicBezTo>
                  <a:cubicBezTo>
                    <a:pt x="34685" y="61575"/>
                    <a:pt x="33709" y="61506"/>
                    <a:pt x="32738" y="61368"/>
                  </a:cubicBezTo>
                  <a:cubicBezTo>
                    <a:pt x="25137" y="60295"/>
                    <a:pt x="19042" y="54224"/>
                    <a:pt x="15368" y="47856"/>
                  </a:cubicBezTo>
                  <a:cubicBezTo>
                    <a:pt x="11875" y="41853"/>
                    <a:pt x="9935" y="34389"/>
                    <a:pt x="11624" y="27541"/>
                  </a:cubicBezTo>
                  <a:cubicBezTo>
                    <a:pt x="13427" y="20191"/>
                    <a:pt x="19590" y="14782"/>
                    <a:pt x="26963" y="13572"/>
                  </a:cubicBezTo>
                  <a:cubicBezTo>
                    <a:pt x="27123" y="13549"/>
                    <a:pt x="27191" y="13504"/>
                    <a:pt x="27214" y="13435"/>
                  </a:cubicBezTo>
                  <a:cubicBezTo>
                    <a:pt x="30303" y="12637"/>
                    <a:pt x="33253" y="12206"/>
                    <a:pt x="36337" y="12206"/>
                  </a:cubicBezTo>
                  <a:close/>
                  <a:moveTo>
                    <a:pt x="5256" y="66458"/>
                  </a:moveTo>
                  <a:cubicBezTo>
                    <a:pt x="5302" y="66550"/>
                    <a:pt x="5370" y="66641"/>
                    <a:pt x="5416" y="66709"/>
                  </a:cubicBezTo>
                  <a:cubicBezTo>
                    <a:pt x="5324" y="66687"/>
                    <a:pt x="5256" y="66641"/>
                    <a:pt x="5187" y="66641"/>
                  </a:cubicBezTo>
                  <a:cubicBezTo>
                    <a:pt x="5210" y="66572"/>
                    <a:pt x="5233" y="66527"/>
                    <a:pt x="5256" y="66458"/>
                  </a:cubicBezTo>
                  <a:close/>
                  <a:moveTo>
                    <a:pt x="838" y="0"/>
                  </a:moveTo>
                  <a:cubicBezTo>
                    <a:pt x="360" y="0"/>
                    <a:pt x="0" y="488"/>
                    <a:pt x="440" y="927"/>
                  </a:cubicBezTo>
                  <a:cubicBezTo>
                    <a:pt x="1353" y="1840"/>
                    <a:pt x="1901" y="2936"/>
                    <a:pt x="2471" y="4077"/>
                  </a:cubicBezTo>
                  <a:cubicBezTo>
                    <a:pt x="3179" y="5446"/>
                    <a:pt x="3932" y="6793"/>
                    <a:pt x="4594" y="8185"/>
                  </a:cubicBezTo>
                  <a:cubicBezTo>
                    <a:pt x="4717" y="8485"/>
                    <a:pt x="5018" y="8635"/>
                    <a:pt x="5296" y="8635"/>
                  </a:cubicBezTo>
                  <a:cubicBezTo>
                    <a:pt x="5377" y="8635"/>
                    <a:pt x="5457" y="8622"/>
                    <a:pt x="5530" y="8596"/>
                  </a:cubicBezTo>
                  <a:cubicBezTo>
                    <a:pt x="5575" y="8596"/>
                    <a:pt x="5621" y="8596"/>
                    <a:pt x="5690" y="8573"/>
                  </a:cubicBezTo>
                  <a:cubicBezTo>
                    <a:pt x="6237" y="8299"/>
                    <a:pt x="6762" y="7843"/>
                    <a:pt x="7219" y="7295"/>
                  </a:cubicBezTo>
                  <a:cubicBezTo>
                    <a:pt x="10437" y="10468"/>
                    <a:pt x="13542" y="13869"/>
                    <a:pt x="15116" y="18069"/>
                  </a:cubicBezTo>
                  <a:cubicBezTo>
                    <a:pt x="15139" y="18137"/>
                    <a:pt x="15231" y="18228"/>
                    <a:pt x="15322" y="18320"/>
                  </a:cubicBezTo>
                  <a:cubicBezTo>
                    <a:pt x="12583" y="21036"/>
                    <a:pt x="10643" y="24620"/>
                    <a:pt x="9867" y="28682"/>
                  </a:cubicBezTo>
                  <a:cubicBezTo>
                    <a:pt x="8315" y="36648"/>
                    <a:pt x="11807" y="45368"/>
                    <a:pt x="16554" y="51645"/>
                  </a:cubicBezTo>
                  <a:cubicBezTo>
                    <a:pt x="17331" y="52695"/>
                    <a:pt x="18175" y="53653"/>
                    <a:pt x="19088" y="54589"/>
                  </a:cubicBezTo>
                  <a:cubicBezTo>
                    <a:pt x="19042" y="54589"/>
                    <a:pt x="18997" y="54612"/>
                    <a:pt x="18974" y="54635"/>
                  </a:cubicBezTo>
                  <a:cubicBezTo>
                    <a:pt x="14660" y="58264"/>
                    <a:pt x="10757" y="62304"/>
                    <a:pt x="6808" y="66298"/>
                  </a:cubicBezTo>
                  <a:cubicBezTo>
                    <a:pt x="6511" y="65956"/>
                    <a:pt x="6192" y="65659"/>
                    <a:pt x="5849" y="65431"/>
                  </a:cubicBezTo>
                  <a:cubicBezTo>
                    <a:pt x="5827" y="65385"/>
                    <a:pt x="5804" y="65317"/>
                    <a:pt x="5804" y="65271"/>
                  </a:cubicBezTo>
                  <a:cubicBezTo>
                    <a:pt x="5729" y="65085"/>
                    <a:pt x="5044" y="64486"/>
                    <a:pt x="4697" y="64486"/>
                  </a:cubicBezTo>
                  <a:cubicBezTo>
                    <a:pt x="4619" y="64486"/>
                    <a:pt x="4559" y="64516"/>
                    <a:pt x="4526" y="64587"/>
                  </a:cubicBezTo>
                  <a:cubicBezTo>
                    <a:pt x="3156" y="67234"/>
                    <a:pt x="2540" y="70293"/>
                    <a:pt x="2038" y="73215"/>
                  </a:cubicBezTo>
                  <a:cubicBezTo>
                    <a:pt x="1978" y="73493"/>
                    <a:pt x="2750" y="73979"/>
                    <a:pt x="3116" y="73979"/>
                  </a:cubicBezTo>
                  <a:cubicBezTo>
                    <a:pt x="3170" y="73979"/>
                    <a:pt x="3215" y="73968"/>
                    <a:pt x="3247" y="73945"/>
                  </a:cubicBezTo>
                  <a:cubicBezTo>
                    <a:pt x="5324" y="72575"/>
                    <a:pt x="6991" y="70795"/>
                    <a:pt x="8634" y="68946"/>
                  </a:cubicBezTo>
                  <a:cubicBezTo>
                    <a:pt x="8703" y="68878"/>
                    <a:pt x="8588" y="68741"/>
                    <a:pt x="8543" y="68695"/>
                  </a:cubicBezTo>
                  <a:cubicBezTo>
                    <a:pt x="8223" y="68284"/>
                    <a:pt x="7904" y="67782"/>
                    <a:pt x="7561" y="67303"/>
                  </a:cubicBezTo>
                  <a:cubicBezTo>
                    <a:pt x="11601" y="63240"/>
                    <a:pt x="15550" y="59109"/>
                    <a:pt x="19910" y="55388"/>
                  </a:cubicBezTo>
                  <a:cubicBezTo>
                    <a:pt x="24338" y="59542"/>
                    <a:pt x="29999" y="62213"/>
                    <a:pt x="36184" y="62304"/>
                  </a:cubicBezTo>
                  <a:cubicBezTo>
                    <a:pt x="36261" y="62305"/>
                    <a:pt x="36338" y="62305"/>
                    <a:pt x="36414" y="62305"/>
                  </a:cubicBezTo>
                  <a:cubicBezTo>
                    <a:pt x="40462" y="62305"/>
                    <a:pt x="44329" y="61123"/>
                    <a:pt x="47734" y="59040"/>
                  </a:cubicBezTo>
                  <a:cubicBezTo>
                    <a:pt x="48715" y="63765"/>
                    <a:pt x="50861" y="68102"/>
                    <a:pt x="52573" y="72598"/>
                  </a:cubicBezTo>
                  <a:cubicBezTo>
                    <a:pt x="52116" y="72827"/>
                    <a:pt x="51683" y="73078"/>
                    <a:pt x="51249" y="73374"/>
                  </a:cubicBezTo>
                  <a:cubicBezTo>
                    <a:pt x="51135" y="73443"/>
                    <a:pt x="50815" y="73694"/>
                    <a:pt x="50907" y="73876"/>
                  </a:cubicBezTo>
                  <a:cubicBezTo>
                    <a:pt x="50975" y="74013"/>
                    <a:pt x="51066" y="74128"/>
                    <a:pt x="51135" y="74242"/>
                  </a:cubicBezTo>
                  <a:cubicBezTo>
                    <a:pt x="51066" y="74356"/>
                    <a:pt x="51066" y="74447"/>
                    <a:pt x="51158" y="74516"/>
                  </a:cubicBezTo>
                  <a:cubicBezTo>
                    <a:pt x="51295" y="74584"/>
                    <a:pt x="51432" y="74675"/>
                    <a:pt x="51546" y="74767"/>
                  </a:cubicBezTo>
                  <a:cubicBezTo>
                    <a:pt x="51979" y="75246"/>
                    <a:pt x="52459" y="75680"/>
                    <a:pt x="52984" y="76091"/>
                  </a:cubicBezTo>
                  <a:cubicBezTo>
                    <a:pt x="53897" y="77095"/>
                    <a:pt x="54696" y="78213"/>
                    <a:pt x="55723" y="79081"/>
                  </a:cubicBezTo>
                  <a:cubicBezTo>
                    <a:pt x="55769" y="79116"/>
                    <a:pt x="55830" y="79132"/>
                    <a:pt x="55900" y="79132"/>
                  </a:cubicBezTo>
                  <a:cubicBezTo>
                    <a:pt x="56287" y="79132"/>
                    <a:pt x="56959" y="78663"/>
                    <a:pt x="56978" y="78373"/>
                  </a:cubicBezTo>
                  <a:cubicBezTo>
                    <a:pt x="57092" y="76068"/>
                    <a:pt x="56088" y="73991"/>
                    <a:pt x="55837" y="71731"/>
                  </a:cubicBezTo>
                  <a:cubicBezTo>
                    <a:pt x="55819" y="71604"/>
                    <a:pt x="55729" y="71564"/>
                    <a:pt x="55624" y="71564"/>
                  </a:cubicBezTo>
                  <a:cubicBezTo>
                    <a:pt x="55597" y="71564"/>
                    <a:pt x="55568" y="71566"/>
                    <a:pt x="55540" y="71571"/>
                  </a:cubicBezTo>
                  <a:cubicBezTo>
                    <a:pt x="54969" y="71662"/>
                    <a:pt x="54444" y="71799"/>
                    <a:pt x="53919" y="72005"/>
                  </a:cubicBezTo>
                  <a:cubicBezTo>
                    <a:pt x="52185" y="67440"/>
                    <a:pt x="49994" y="63012"/>
                    <a:pt x="49035" y="58196"/>
                  </a:cubicBezTo>
                  <a:cubicBezTo>
                    <a:pt x="49788" y="57671"/>
                    <a:pt x="50496" y="57100"/>
                    <a:pt x="51203" y="56484"/>
                  </a:cubicBezTo>
                  <a:cubicBezTo>
                    <a:pt x="59238" y="49316"/>
                    <a:pt x="62844" y="36854"/>
                    <a:pt x="59968" y="26491"/>
                  </a:cubicBezTo>
                  <a:cubicBezTo>
                    <a:pt x="59352" y="24209"/>
                    <a:pt x="58325" y="22086"/>
                    <a:pt x="56978" y="20214"/>
                  </a:cubicBezTo>
                  <a:cubicBezTo>
                    <a:pt x="60767" y="15398"/>
                    <a:pt x="65926" y="11997"/>
                    <a:pt x="70742" y="8277"/>
                  </a:cubicBezTo>
                  <a:cubicBezTo>
                    <a:pt x="71257" y="8728"/>
                    <a:pt x="71842" y="9054"/>
                    <a:pt x="72470" y="9054"/>
                  </a:cubicBezTo>
                  <a:cubicBezTo>
                    <a:pt x="72731" y="9054"/>
                    <a:pt x="73000" y="8998"/>
                    <a:pt x="73275" y="8870"/>
                  </a:cubicBezTo>
                  <a:cubicBezTo>
                    <a:pt x="75010" y="8117"/>
                    <a:pt x="75809" y="5195"/>
                    <a:pt x="76425" y="3620"/>
                  </a:cubicBezTo>
                  <a:cubicBezTo>
                    <a:pt x="76493" y="3462"/>
                    <a:pt x="75956" y="2296"/>
                    <a:pt x="75791" y="2296"/>
                  </a:cubicBezTo>
                  <a:cubicBezTo>
                    <a:pt x="75789" y="2296"/>
                    <a:pt x="75788" y="2296"/>
                    <a:pt x="75786" y="2296"/>
                  </a:cubicBezTo>
                  <a:cubicBezTo>
                    <a:pt x="73070" y="2411"/>
                    <a:pt x="70696" y="3917"/>
                    <a:pt x="68162" y="4762"/>
                  </a:cubicBezTo>
                  <a:cubicBezTo>
                    <a:pt x="68118" y="4784"/>
                    <a:pt x="68617" y="6088"/>
                    <a:pt x="68789" y="6088"/>
                  </a:cubicBezTo>
                  <a:cubicBezTo>
                    <a:pt x="68794" y="6088"/>
                    <a:pt x="68798" y="6087"/>
                    <a:pt x="68802" y="6085"/>
                  </a:cubicBezTo>
                  <a:cubicBezTo>
                    <a:pt x="68847" y="6085"/>
                    <a:pt x="68870" y="6063"/>
                    <a:pt x="68916" y="6063"/>
                  </a:cubicBezTo>
                  <a:cubicBezTo>
                    <a:pt x="68961" y="6177"/>
                    <a:pt x="69030" y="6291"/>
                    <a:pt x="69121" y="6405"/>
                  </a:cubicBezTo>
                  <a:cubicBezTo>
                    <a:pt x="69304" y="6656"/>
                    <a:pt x="69509" y="6953"/>
                    <a:pt x="69760" y="7250"/>
                  </a:cubicBezTo>
                  <a:cubicBezTo>
                    <a:pt x="64990" y="10947"/>
                    <a:pt x="59877" y="14303"/>
                    <a:pt x="56042" y="19005"/>
                  </a:cubicBezTo>
                  <a:cubicBezTo>
                    <a:pt x="54627" y="17338"/>
                    <a:pt x="52938" y="15900"/>
                    <a:pt x="50998" y="14759"/>
                  </a:cubicBezTo>
                  <a:cubicBezTo>
                    <a:pt x="48533" y="13321"/>
                    <a:pt x="45771" y="12522"/>
                    <a:pt x="42963" y="12066"/>
                  </a:cubicBezTo>
                  <a:cubicBezTo>
                    <a:pt x="40501" y="11666"/>
                    <a:pt x="37918" y="11401"/>
                    <a:pt x="35373" y="11401"/>
                  </a:cubicBezTo>
                  <a:cubicBezTo>
                    <a:pt x="34426" y="11401"/>
                    <a:pt x="33484" y="11437"/>
                    <a:pt x="32555" y="11518"/>
                  </a:cubicBezTo>
                  <a:cubicBezTo>
                    <a:pt x="30272" y="11723"/>
                    <a:pt x="28013" y="12294"/>
                    <a:pt x="25799" y="12887"/>
                  </a:cubicBezTo>
                  <a:cubicBezTo>
                    <a:pt x="25730" y="12910"/>
                    <a:pt x="25662" y="12933"/>
                    <a:pt x="25639" y="12956"/>
                  </a:cubicBezTo>
                  <a:cubicBezTo>
                    <a:pt x="21918" y="13641"/>
                    <a:pt x="18632" y="15307"/>
                    <a:pt x="16007" y="17681"/>
                  </a:cubicBezTo>
                  <a:cubicBezTo>
                    <a:pt x="14181" y="13458"/>
                    <a:pt x="10917" y="10011"/>
                    <a:pt x="7630" y="6793"/>
                  </a:cubicBezTo>
                  <a:cubicBezTo>
                    <a:pt x="8018" y="6291"/>
                    <a:pt x="8360" y="5789"/>
                    <a:pt x="8680" y="5355"/>
                  </a:cubicBezTo>
                  <a:cubicBezTo>
                    <a:pt x="8862" y="5241"/>
                    <a:pt x="8954" y="5035"/>
                    <a:pt x="8931" y="4784"/>
                  </a:cubicBezTo>
                  <a:cubicBezTo>
                    <a:pt x="8976" y="4716"/>
                    <a:pt x="8931" y="4647"/>
                    <a:pt x="8862" y="4579"/>
                  </a:cubicBezTo>
                  <a:cubicBezTo>
                    <a:pt x="8817" y="4488"/>
                    <a:pt x="8771" y="4396"/>
                    <a:pt x="8680" y="4305"/>
                  </a:cubicBezTo>
                  <a:cubicBezTo>
                    <a:pt x="6648" y="2388"/>
                    <a:pt x="3658" y="1110"/>
                    <a:pt x="1125" y="60"/>
                  </a:cubicBezTo>
                  <a:cubicBezTo>
                    <a:pt x="1028" y="19"/>
                    <a:pt x="930" y="0"/>
                    <a:pt x="8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35"/>
            <p:cNvSpPr/>
            <p:nvPr/>
          </p:nvSpPr>
          <p:spPr>
            <a:xfrm>
              <a:off x="3896075" y="2041650"/>
              <a:ext cx="256475" cy="106975"/>
            </a:xfrm>
            <a:custGeom>
              <a:rect b="b" l="l" r="r" t="t"/>
              <a:pathLst>
                <a:path extrusionOk="0" h="4279" w="10259">
                  <a:moveTo>
                    <a:pt x="1011" y="0"/>
                  </a:moveTo>
                  <a:cubicBezTo>
                    <a:pt x="884" y="0"/>
                    <a:pt x="758" y="2"/>
                    <a:pt x="631" y="5"/>
                  </a:cubicBezTo>
                  <a:cubicBezTo>
                    <a:pt x="1" y="28"/>
                    <a:pt x="103" y="827"/>
                    <a:pt x="676" y="827"/>
                  </a:cubicBezTo>
                  <a:cubicBezTo>
                    <a:pt x="684" y="827"/>
                    <a:pt x="692" y="827"/>
                    <a:pt x="700" y="827"/>
                  </a:cubicBezTo>
                  <a:cubicBezTo>
                    <a:pt x="754" y="826"/>
                    <a:pt x="808" y="826"/>
                    <a:pt x="862" y="826"/>
                  </a:cubicBezTo>
                  <a:cubicBezTo>
                    <a:pt x="2426" y="826"/>
                    <a:pt x="3946" y="1144"/>
                    <a:pt x="5402" y="1740"/>
                  </a:cubicBezTo>
                  <a:cubicBezTo>
                    <a:pt x="6931" y="2333"/>
                    <a:pt x="8141" y="3338"/>
                    <a:pt x="9510" y="4205"/>
                  </a:cubicBezTo>
                  <a:cubicBezTo>
                    <a:pt x="9592" y="4256"/>
                    <a:pt x="9677" y="4279"/>
                    <a:pt x="9757" y="4279"/>
                  </a:cubicBezTo>
                  <a:cubicBezTo>
                    <a:pt x="10036" y="4279"/>
                    <a:pt x="10258" y="4005"/>
                    <a:pt x="10081" y="3703"/>
                  </a:cubicBezTo>
                  <a:cubicBezTo>
                    <a:pt x="9670" y="2973"/>
                    <a:pt x="8940" y="2493"/>
                    <a:pt x="8255" y="2060"/>
                  </a:cubicBezTo>
                  <a:cubicBezTo>
                    <a:pt x="7525" y="1603"/>
                    <a:pt x="6726" y="1192"/>
                    <a:pt x="5927" y="895"/>
                  </a:cubicBezTo>
                  <a:cubicBezTo>
                    <a:pt x="4357" y="280"/>
                    <a:pt x="2670" y="0"/>
                    <a:pt x="1011" y="0"/>
                  </a:cubicBezTo>
                  <a:close/>
                </a:path>
              </a:pathLst>
            </a:custGeom>
            <a:solidFill>
              <a:srgbClr val="CAFFCA">
                <a:alpha val="44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35"/>
            <p:cNvSpPr/>
            <p:nvPr/>
          </p:nvSpPr>
          <p:spPr>
            <a:xfrm>
              <a:off x="3375050" y="3302875"/>
              <a:ext cx="379900" cy="127475"/>
            </a:xfrm>
            <a:custGeom>
              <a:rect b="b" l="l" r="r" t="t"/>
              <a:pathLst>
                <a:path extrusionOk="0" h="5099" w="15196">
                  <a:moveTo>
                    <a:pt x="654" y="0"/>
                  </a:moveTo>
                  <a:cubicBezTo>
                    <a:pt x="318" y="0"/>
                    <a:pt x="0" y="270"/>
                    <a:pt x="268" y="616"/>
                  </a:cubicBezTo>
                  <a:cubicBezTo>
                    <a:pt x="1751" y="2557"/>
                    <a:pt x="4148" y="3378"/>
                    <a:pt x="6408" y="3995"/>
                  </a:cubicBezTo>
                  <a:cubicBezTo>
                    <a:pt x="7663" y="4337"/>
                    <a:pt x="8964" y="4588"/>
                    <a:pt x="10242" y="4793"/>
                  </a:cubicBezTo>
                  <a:cubicBezTo>
                    <a:pt x="10904" y="4885"/>
                    <a:pt x="11566" y="4953"/>
                    <a:pt x="12251" y="4999"/>
                  </a:cubicBezTo>
                  <a:cubicBezTo>
                    <a:pt x="12686" y="5044"/>
                    <a:pt x="13160" y="5099"/>
                    <a:pt x="13622" y="5099"/>
                  </a:cubicBezTo>
                  <a:cubicBezTo>
                    <a:pt x="13863" y="5099"/>
                    <a:pt x="14101" y="5084"/>
                    <a:pt x="14328" y="5045"/>
                  </a:cubicBezTo>
                  <a:cubicBezTo>
                    <a:pt x="14716" y="4976"/>
                    <a:pt x="15195" y="4223"/>
                    <a:pt x="14602" y="4086"/>
                  </a:cubicBezTo>
                  <a:cubicBezTo>
                    <a:pt x="13917" y="3903"/>
                    <a:pt x="13141" y="3949"/>
                    <a:pt x="12434" y="3880"/>
                  </a:cubicBezTo>
                  <a:cubicBezTo>
                    <a:pt x="11772" y="3835"/>
                    <a:pt x="11110" y="3766"/>
                    <a:pt x="10448" y="3675"/>
                  </a:cubicBezTo>
                  <a:cubicBezTo>
                    <a:pt x="9169" y="3492"/>
                    <a:pt x="7868" y="3241"/>
                    <a:pt x="6613" y="2899"/>
                  </a:cubicBezTo>
                  <a:cubicBezTo>
                    <a:pt x="4650" y="2374"/>
                    <a:pt x="2436" y="1780"/>
                    <a:pt x="1067" y="183"/>
                  </a:cubicBezTo>
                  <a:cubicBezTo>
                    <a:pt x="960" y="55"/>
                    <a:pt x="805" y="0"/>
                    <a:pt x="654" y="0"/>
                  </a:cubicBezTo>
                  <a:close/>
                </a:path>
              </a:pathLst>
            </a:custGeom>
            <a:solidFill>
              <a:srgbClr val="CAFFCA">
                <a:alpha val="44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1" name="Google Shape;1151;p35"/>
          <p:cNvSpPr txBox="1"/>
          <p:nvPr/>
        </p:nvSpPr>
        <p:spPr>
          <a:xfrm>
            <a:off x="1340674" y="1561575"/>
            <a:ext cx="1865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rPr>
              <a:t>Owner creates virtual college</a:t>
            </a:r>
            <a:endParaRPr>
              <a:solidFill>
                <a:schemeClr val="dk2"/>
              </a:solidFill>
              <a:latin typeface="Itim"/>
              <a:ea typeface="Itim"/>
              <a:cs typeface="Itim"/>
              <a:sym typeface="Itim"/>
            </a:endParaRPr>
          </a:p>
        </p:txBody>
      </p:sp>
      <p:grpSp>
        <p:nvGrpSpPr>
          <p:cNvPr id="1152" name="Google Shape;1152;p35"/>
          <p:cNvGrpSpPr/>
          <p:nvPr/>
        </p:nvGrpSpPr>
        <p:grpSpPr>
          <a:xfrm>
            <a:off x="4326962" y="1849701"/>
            <a:ext cx="607668" cy="874294"/>
            <a:chOff x="4720775" y="1878300"/>
            <a:chExt cx="713225" cy="997825"/>
          </a:xfrm>
        </p:grpSpPr>
        <p:sp>
          <p:nvSpPr>
            <p:cNvPr id="1153" name="Google Shape;1153;p35"/>
            <p:cNvSpPr/>
            <p:nvPr/>
          </p:nvSpPr>
          <p:spPr>
            <a:xfrm>
              <a:off x="4843900" y="2242050"/>
              <a:ext cx="177475" cy="296000"/>
            </a:xfrm>
            <a:custGeom>
              <a:rect b="b" l="l" r="r" t="t"/>
              <a:pathLst>
                <a:path extrusionOk="0" h="11840" w="7099">
                  <a:moveTo>
                    <a:pt x="2175" y="0"/>
                  </a:moveTo>
                  <a:cubicBezTo>
                    <a:pt x="2165" y="0"/>
                    <a:pt x="2154" y="5"/>
                    <a:pt x="2148" y="17"/>
                  </a:cubicBezTo>
                  <a:cubicBezTo>
                    <a:pt x="1" y="4061"/>
                    <a:pt x="2321" y="10817"/>
                    <a:pt x="7070" y="11836"/>
                  </a:cubicBezTo>
                  <a:cubicBezTo>
                    <a:pt x="7073" y="11839"/>
                    <a:pt x="7076" y="11840"/>
                    <a:pt x="7079" y="11840"/>
                  </a:cubicBezTo>
                  <a:cubicBezTo>
                    <a:pt x="7090" y="11840"/>
                    <a:pt x="7098" y="11817"/>
                    <a:pt x="7085" y="11804"/>
                  </a:cubicBezTo>
                  <a:cubicBezTo>
                    <a:pt x="5001" y="10926"/>
                    <a:pt x="3418" y="9688"/>
                    <a:pt x="2383" y="7635"/>
                  </a:cubicBezTo>
                  <a:cubicBezTo>
                    <a:pt x="1270" y="5378"/>
                    <a:pt x="1004" y="2306"/>
                    <a:pt x="2195" y="33"/>
                  </a:cubicBezTo>
                  <a:cubicBezTo>
                    <a:pt x="2205" y="13"/>
                    <a:pt x="2191" y="0"/>
                    <a:pt x="21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35"/>
            <p:cNvSpPr/>
            <p:nvPr/>
          </p:nvSpPr>
          <p:spPr>
            <a:xfrm>
              <a:off x="4899150" y="2459775"/>
              <a:ext cx="98400" cy="90325"/>
            </a:xfrm>
            <a:custGeom>
              <a:rect b="b" l="l" r="r" t="t"/>
              <a:pathLst>
                <a:path extrusionOk="0" h="3613" w="3936">
                  <a:moveTo>
                    <a:pt x="12" y="0"/>
                  </a:moveTo>
                  <a:cubicBezTo>
                    <a:pt x="8" y="0"/>
                    <a:pt x="1" y="7"/>
                    <a:pt x="1" y="7"/>
                  </a:cubicBezTo>
                  <a:cubicBezTo>
                    <a:pt x="753" y="1716"/>
                    <a:pt x="2195" y="2970"/>
                    <a:pt x="3935" y="3612"/>
                  </a:cubicBezTo>
                  <a:cubicBezTo>
                    <a:pt x="2211" y="2923"/>
                    <a:pt x="879" y="1638"/>
                    <a:pt x="16" y="7"/>
                  </a:cubicBezTo>
                  <a:cubicBezTo>
                    <a:pt x="16" y="2"/>
                    <a:pt x="15" y="0"/>
                    <a:pt x="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35"/>
            <p:cNvSpPr/>
            <p:nvPr/>
          </p:nvSpPr>
          <p:spPr>
            <a:xfrm>
              <a:off x="5086075" y="2127500"/>
              <a:ext cx="29025" cy="1025"/>
            </a:xfrm>
            <a:custGeom>
              <a:rect b="b" l="l" r="r" t="t"/>
              <a:pathLst>
                <a:path extrusionOk="0" h="41" w="1161">
                  <a:moveTo>
                    <a:pt x="819" y="0"/>
                  </a:moveTo>
                  <a:cubicBezTo>
                    <a:pt x="547" y="0"/>
                    <a:pt x="278" y="11"/>
                    <a:pt x="0" y="22"/>
                  </a:cubicBezTo>
                  <a:cubicBezTo>
                    <a:pt x="227" y="31"/>
                    <a:pt x="448" y="40"/>
                    <a:pt x="670" y="40"/>
                  </a:cubicBezTo>
                  <a:cubicBezTo>
                    <a:pt x="832" y="40"/>
                    <a:pt x="995" y="36"/>
                    <a:pt x="1160" y="22"/>
                  </a:cubicBezTo>
                  <a:cubicBezTo>
                    <a:pt x="1160" y="22"/>
                    <a:pt x="1160" y="7"/>
                    <a:pt x="1160" y="7"/>
                  </a:cubicBezTo>
                  <a:cubicBezTo>
                    <a:pt x="1046" y="2"/>
                    <a:pt x="932" y="0"/>
                    <a:pt x="8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35"/>
            <p:cNvSpPr/>
            <p:nvPr/>
          </p:nvSpPr>
          <p:spPr>
            <a:xfrm>
              <a:off x="5150775" y="2135325"/>
              <a:ext cx="164950" cy="228925"/>
            </a:xfrm>
            <a:custGeom>
              <a:rect b="b" l="l" r="r" t="t"/>
              <a:pathLst>
                <a:path extrusionOk="0" h="9157" w="6598">
                  <a:moveTo>
                    <a:pt x="4" y="0"/>
                  </a:moveTo>
                  <a:cubicBezTo>
                    <a:pt x="0" y="0"/>
                    <a:pt x="4" y="7"/>
                    <a:pt x="14" y="7"/>
                  </a:cubicBezTo>
                  <a:cubicBezTo>
                    <a:pt x="9" y="2"/>
                    <a:pt x="6" y="0"/>
                    <a:pt x="4" y="0"/>
                  </a:cubicBezTo>
                  <a:close/>
                  <a:moveTo>
                    <a:pt x="14" y="7"/>
                  </a:moveTo>
                  <a:lnTo>
                    <a:pt x="14" y="7"/>
                  </a:lnTo>
                  <a:cubicBezTo>
                    <a:pt x="2068" y="274"/>
                    <a:pt x="3917" y="2076"/>
                    <a:pt x="4952" y="3785"/>
                  </a:cubicBezTo>
                  <a:cubicBezTo>
                    <a:pt x="5908" y="5383"/>
                    <a:pt x="6300" y="7296"/>
                    <a:pt x="6300" y="9145"/>
                  </a:cubicBezTo>
                  <a:cubicBezTo>
                    <a:pt x="6300" y="9153"/>
                    <a:pt x="6304" y="9157"/>
                    <a:pt x="6308" y="9157"/>
                  </a:cubicBezTo>
                  <a:cubicBezTo>
                    <a:pt x="6312" y="9157"/>
                    <a:pt x="6315" y="9153"/>
                    <a:pt x="6315" y="9145"/>
                  </a:cubicBezTo>
                  <a:cubicBezTo>
                    <a:pt x="6598" y="7029"/>
                    <a:pt x="5908" y="5007"/>
                    <a:pt x="4701" y="3267"/>
                  </a:cubicBezTo>
                  <a:cubicBezTo>
                    <a:pt x="3651" y="1763"/>
                    <a:pt x="1927" y="164"/>
                    <a:pt x="14" y="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35"/>
            <p:cNvSpPr/>
            <p:nvPr/>
          </p:nvSpPr>
          <p:spPr>
            <a:xfrm>
              <a:off x="5303550" y="2380425"/>
              <a:ext cx="3550" cy="16075"/>
            </a:xfrm>
            <a:custGeom>
              <a:rect b="b" l="l" r="r" t="t"/>
              <a:pathLst>
                <a:path extrusionOk="0" h="643" w="142">
                  <a:moveTo>
                    <a:pt x="142" y="0"/>
                  </a:moveTo>
                  <a:lnTo>
                    <a:pt x="142" y="0"/>
                  </a:lnTo>
                  <a:cubicBezTo>
                    <a:pt x="95" y="220"/>
                    <a:pt x="48" y="423"/>
                    <a:pt x="1" y="642"/>
                  </a:cubicBezTo>
                  <a:cubicBezTo>
                    <a:pt x="48" y="439"/>
                    <a:pt x="95" y="220"/>
                    <a:pt x="1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35"/>
            <p:cNvSpPr/>
            <p:nvPr/>
          </p:nvSpPr>
          <p:spPr>
            <a:xfrm>
              <a:off x="5175850" y="2455075"/>
              <a:ext cx="103050" cy="84225"/>
            </a:xfrm>
            <a:custGeom>
              <a:rect b="b" l="l" r="r" t="t"/>
              <a:pathLst>
                <a:path extrusionOk="0" h="3369" w="4122">
                  <a:moveTo>
                    <a:pt x="4110" y="0"/>
                  </a:moveTo>
                  <a:cubicBezTo>
                    <a:pt x="4107" y="0"/>
                    <a:pt x="4106" y="2"/>
                    <a:pt x="4106" y="7"/>
                  </a:cubicBezTo>
                  <a:cubicBezTo>
                    <a:pt x="3573" y="822"/>
                    <a:pt x="3071" y="1747"/>
                    <a:pt x="2225" y="2264"/>
                  </a:cubicBezTo>
                  <a:cubicBezTo>
                    <a:pt x="1535" y="2703"/>
                    <a:pt x="751" y="3017"/>
                    <a:pt x="15" y="3346"/>
                  </a:cubicBezTo>
                  <a:cubicBezTo>
                    <a:pt x="3" y="3357"/>
                    <a:pt x="0" y="3368"/>
                    <a:pt x="5" y="3368"/>
                  </a:cubicBezTo>
                  <a:cubicBezTo>
                    <a:pt x="7" y="3368"/>
                    <a:pt x="10" y="3366"/>
                    <a:pt x="15" y="3362"/>
                  </a:cubicBezTo>
                  <a:cubicBezTo>
                    <a:pt x="892" y="3079"/>
                    <a:pt x="1848" y="2703"/>
                    <a:pt x="2601" y="2139"/>
                  </a:cubicBezTo>
                  <a:cubicBezTo>
                    <a:pt x="3275" y="1622"/>
                    <a:pt x="3667" y="713"/>
                    <a:pt x="4121" y="7"/>
                  </a:cubicBezTo>
                  <a:cubicBezTo>
                    <a:pt x="4121" y="7"/>
                    <a:pt x="4114" y="0"/>
                    <a:pt x="41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35"/>
            <p:cNvSpPr/>
            <p:nvPr/>
          </p:nvSpPr>
          <p:spPr>
            <a:xfrm>
              <a:off x="4973600" y="2592800"/>
              <a:ext cx="5925" cy="62325"/>
            </a:xfrm>
            <a:custGeom>
              <a:rect b="b" l="l" r="r" t="t"/>
              <a:pathLst>
                <a:path extrusionOk="0" h="2493" w="237">
                  <a:moveTo>
                    <a:pt x="1" y="0"/>
                  </a:moveTo>
                  <a:lnTo>
                    <a:pt x="1" y="0"/>
                  </a:lnTo>
                  <a:cubicBezTo>
                    <a:pt x="126" y="831"/>
                    <a:pt x="189" y="1661"/>
                    <a:pt x="205" y="2492"/>
                  </a:cubicBezTo>
                  <a:cubicBezTo>
                    <a:pt x="236" y="1646"/>
                    <a:pt x="173" y="831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35"/>
            <p:cNvSpPr/>
            <p:nvPr/>
          </p:nvSpPr>
          <p:spPr>
            <a:xfrm>
              <a:off x="4985750" y="2626475"/>
              <a:ext cx="7475" cy="45975"/>
            </a:xfrm>
            <a:custGeom>
              <a:rect b="b" l="l" r="r" t="t"/>
              <a:pathLst>
                <a:path extrusionOk="0" h="1839" w="299">
                  <a:moveTo>
                    <a:pt x="1" y="1"/>
                  </a:moveTo>
                  <a:lnTo>
                    <a:pt x="1" y="1"/>
                  </a:lnTo>
                  <a:cubicBezTo>
                    <a:pt x="32" y="597"/>
                    <a:pt x="1" y="1239"/>
                    <a:pt x="189" y="1804"/>
                  </a:cubicBezTo>
                  <a:cubicBezTo>
                    <a:pt x="197" y="1827"/>
                    <a:pt x="216" y="1839"/>
                    <a:pt x="234" y="1839"/>
                  </a:cubicBezTo>
                  <a:cubicBezTo>
                    <a:pt x="252" y="1839"/>
                    <a:pt x="267" y="1827"/>
                    <a:pt x="267" y="1804"/>
                  </a:cubicBezTo>
                  <a:cubicBezTo>
                    <a:pt x="299" y="1208"/>
                    <a:pt x="111" y="58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35"/>
            <p:cNvSpPr/>
            <p:nvPr/>
          </p:nvSpPr>
          <p:spPr>
            <a:xfrm>
              <a:off x="5159350" y="2568050"/>
              <a:ext cx="28275" cy="98725"/>
            </a:xfrm>
            <a:custGeom>
              <a:rect b="b" l="l" r="r" t="t"/>
              <a:pathLst>
                <a:path extrusionOk="0" h="3949" w="1131">
                  <a:moveTo>
                    <a:pt x="1029" y="1"/>
                  </a:moveTo>
                  <a:cubicBezTo>
                    <a:pt x="1008" y="1"/>
                    <a:pt x="986" y="10"/>
                    <a:pt x="972" y="34"/>
                  </a:cubicBezTo>
                  <a:cubicBezTo>
                    <a:pt x="330" y="1272"/>
                    <a:pt x="16" y="2542"/>
                    <a:pt x="1" y="3937"/>
                  </a:cubicBezTo>
                  <a:cubicBezTo>
                    <a:pt x="1" y="3945"/>
                    <a:pt x="4" y="3949"/>
                    <a:pt x="8" y="3949"/>
                  </a:cubicBezTo>
                  <a:cubicBezTo>
                    <a:pt x="12" y="3949"/>
                    <a:pt x="16" y="3945"/>
                    <a:pt x="16" y="3937"/>
                  </a:cubicBezTo>
                  <a:cubicBezTo>
                    <a:pt x="79" y="2589"/>
                    <a:pt x="471" y="1288"/>
                    <a:pt x="1098" y="97"/>
                  </a:cubicBezTo>
                  <a:cubicBezTo>
                    <a:pt x="1131" y="53"/>
                    <a:pt x="1079" y="1"/>
                    <a:pt x="10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35"/>
            <p:cNvSpPr/>
            <p:nvPr/>
          </p:nvSpPr>
          <p:spPr>
            <a:xfrm>
              <a:off x="5167975" y="2618750"/>
              <a:ext cx="7475" cy="54300"/>
            </a:xfrm>
            <a:custGeom>
              <a:rect b="b" l="l" r="r" t="t"/>
              <a:pathLst>
                <a:path extrusionOk="0" h="2172" w="299">
                  <a:moveTo>
                    <a:pt x="290" y="0"/>
                  </a:moveTo>
                  <a:cubicBezTo>
                    <a:pt x="286" y="0"/>
                    <a:pt x="283" y="4"/>
                    <a:pt x="283" y="12"/>
                  </a:cubicBezTo>
                  <a:cubicBezTo>
                    <a:pt x="141" y="702"/>
                    <a:pt x="0" y="1454"/>
                    <a:pt x="79" y="2160"/>
                  </a:cubicBezTo>
                  <a:cubicBezTo>
                    <a:pt x="79" y="2167"/>
                    <a:pt x="83" y="2171"/>
                    <a:pt x="87" y="2171"/>
                  </a:cubicBezTo>
                  <a:cubicBezTo>
                    <a:pt x="90" y="2171"/>
                    <a:pt x="94" y="2167"/>
                    <a:pt x="94" y="2160"/>
                  </a:cubicBezTo>
                  <a:cubicBezTo>
                    <a:pt x="220" y="1454"/>
                    <a:pt x="204" y="718"/>
                    <a:pt x="298" y="12"/>
                  </a:cubicBezTo>
                  <a:cubicBezTo>
                    <a:pt x="298" y="4"/>
                    <a:pt x="294" y="0"/>
                    <a:pt x="2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35"/>
            <p:cNvSpPr/>
            <p:nvPr/>
          </p:nvSpPr>
          <p:spPr>
            <a:xfrm>
              <a:off x="5146425" y="2618400"/>
              <a:ext cx="7075" cy="47200"/>
            </a:xfrm>
            <a:custGeom>
              <a:rect b="b" l="l" r="r" t="t"/>
              <a:pathLst>
                <a:path extrusionOk="0" h="1888" w="283">
                  <a:moveTo>
                    <a:pt x="260" y="0"/>
                  </a:moveTo>
                  <a:cubicBezTo>
                    <a:pt x="251" y="0"/>
                    <a:pt x="242" y="4"/>
                    <a:pt x="235" y="11"/>
                  </a:cubicBezTo>
                  <a:cubicBezTo>
                    <a:pt x="141" y="622"/>
                    <a:pt x="0" y="1249"/>
                    <a:pt x="0" y="1876"/>
                  </a:cubicBezTo>
                  <a:cubicBezTo>
                    <a:pt x="0" y="1884"/>
                    <a:pt x="8" y="1888"/>
                    <a:pt x="18" y="1888"/>
                  </a:cubicBezTo>
                  <a:cubicBezTo>
                    <a:pt x="28" y="1888"/>
                    <a:pt x="39" y="1884"/>
                    <a:pt x="47" y="1876"/>
                  </a:cubicBezTo>
                  <a:cubicBezTo>
                    <a:pt x="188" y="1280"/>
                    <a:pt x="220" y="637"/>
                    <a:pt x="282" y="26"/>
                  </a:cubicBezTo>
                  <a:cubicBezTo>
                    <a:pt x="282" y="8"/>
                    <a:pt x="272" y="0"/>
                    <a:pt x="2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35"/>
            <p:cNvSpPr/>
            <p:nvPr/>
          </p:nvSpPr>
          <p:spPr>
            <a:xfrm>
              <a:off x="4923850" y="2168800"/>
              <a:ext cx="42350" cy="38200"/>
            </a:xfrm>
            <a:custGeom>
              <a:rect b="b" l="l" r="r" t="t"/>
              <a:pathLst>
                <a:path extrusionOk="0" h="1528" w="1694">
                  <a:moveTo>
                    <a:pt x="1693" y="0"/>
                  </a:moveTo>
                  <a:cubicBezTo>
                    <a:pt x="1050" y="439"/>
                    <a:pt x="486" y="925"/>
                    <a:pt x="0" y="1521"/>
                  </a:cubicBezTo>
                  <a:cubicBezTo>
                    <a:pt x="0" y="1521"/>
                    <a:pt x="0" y="1528"/>
                    <a:pt x="5" y="1528"/>
                  </a:cubicBezTo>
                  <a:cubicBezTo>
                    <a:pt x="7" y="1528"/>
                    <a:pt x="11" y="1526"/>
                    <a:pt x="16" y="1521"/>
                  </a:cubicBezTo>
                  <a:cubicBezTo>
                    <a:pt x="518" y="972"/>
                    <a:pt x="1082" y="455"/>
                    <a:pt x="1693" y="16"/>
                  </a:cubicBezTo>
                  <a:cubicBezTo>
                    <a:pt x="1693" y="16"/>
                    <a:pt x="1693" y="0"/>
                    <a:pt x="16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35"/>
            <p:cNvSpPr/>
            <p:nvPr/>
          </p:nvSpPr>
          <p:spPr>
            <a:xfrm>
              <a:off x="5024150" y="2138625"/>
              <a:ext cx="15325" cy="3950"/>
            </a:xfrm>
            <a:custGeom>
              <a:rect b="b" l="l" r="r" t="t"/>
              <a:pathLst>
                <a:path extrusionOk="0" h="158" w="613">
                  <a:moveTo>
                    <a:pt x="581" y="0"/>
                  </a:moveTo>
                  <a:cubicBezTo>
                    <a:pt x="393" y="32"/>
                    <a:pt x="205" y="79"/>
                    <a:pt x="32" y="110"/>
                  </a:cubicBezTo>
                  <a:cubicBezTo>
                    <a:pt x="1" y="126"/>
                    <a:pt x="17" y="157"/>
                    <a:pt x="32" y="157"/>
                  </a:cubicBezTo>
                  <a:cubicBezTo>
                    <a:pt x="220" y="110"/>
                    <a:pt x="408" y="79"/>
                    <a:pt x="581" y="47"/>
                  </a:cubicBezTo>
                  <a:cubicBezTo>
                    <a:pt x="612" y="32"/>
                    <a:pt x="597" y="0"/>
                    <a:pt x="5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35"/>
            <p:cNvSpPr/>
            <p:nvPr/>
          </p:nvSpPr>
          <p:spPr>
            <a:xfrm>
              <a:off x="5243200" y="2206425"/>
              <a:ext cx="63900" cy="242975"/>
            </a:xfrm>
            <a:custGeom>
              <a:rect b="b" l="l" r="r" t="t"/>
              <a:pathLst>
                <a:path extrusionOk="0" h="9719" w="2556">
                  <a:moveTo>
                    <a:pt x="17" y="0"/>
                  </a:moveTo>
                  <a:cubicBezTo>
                    <a:pt x="17" y="0"/>
                    <a:pt x="1" y="0"/>
                    <a:pt x="17" y="16"/>
                  </a:cubicBezTo>
                  <a:cubicBezTo>
                    <a:pt x="1960" y="3025"/>
                    <a:pt x="2336" y="6333"/>
                    <a:pt x="1051" y="9703"/>
                  </a:cubicBezTo>
                  <a:cubicBezTo>
                    <a:pt x="1051" y="9718"/>
                    <a:pt x="1067" y="9718"/>
                    <a:pt x="1082" y="9718"/>
                  </a:cubicBezTo>
                  <a:cubicBezTo>
                    <a:pt x="2556" y="6709"/>
                    <a:pt x="2117" y="2633"/>
                    <a:pt x="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35"/>
            <p:cNvSpPr/>
            <p:nvPr/>
          </p:nvSpPr>
          <p:spPr>
            <a:xfrm>
              <a:off x="5048075" y="2541450"/>
              <a:ext cx="92875" cy="6700"/>
            </a:xfrm>
            <a:custGeom>
              <a:rect b="b" l="l" r="r" t="t"/>
              <a:pathLst>
                <a:path extrusionOk="0" h="268" w="3715">
                  <a:moveTo>
                    <a:pt x="3683" y="1"/>
                  </a:moveTo>
                  <a:cubicBezTo>
                    <a:pt x="2938" y="95"/>
                    <a:pt x="2215" y="144"/>
                    <a:pt x="1483" y="144"/>
                  </a:cubicBezTo>
                  <a:cubicBezTo>
                    <a:pt x="1001" y="144"/>
                    <a:pt x="514" y="123"/>
                    <a:pt x="16" y="79"/>
                  </a:cubicBezTo>
                  <a:cubicBezTo>
                    <a:pt x="0" y="79"/>
                    <a:pt x="0" y="95"/>
                    <a:pt x="16" y="95"/>
                  </a:cubicBezTo>
                  <a:cubicBezTo>
                    <a:pt x="692" y="166"/>
                    <a:pt x="1408" y="267"/>
                    <a:pt x="2116" y="267"/>
                  </a:cubicBezTo>
                  <a:cubicBezTo>
                    <a:pt x="2656" y="267"/>
                    <a:pt x="3191" y="208"/>
                    <a:pt x="3699" y="32"/>
                  </a:cubicBezTo>
                  <a:cubicBezTo>
                    <a:pt x="3715" y="32"/>
                    <a:pt x="3715" y="1"/>
                    <a:pt x="36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35"/>
            <p:cNvSpPr/>
            <p:nvPr/>
          </p:nvSpPr>
          <p:spPr>
            <a:xfrm>
              <a:off x="5021800" y="2552025"/>
              <a:ext cx="83900" cy="10450"/>
            </a:xfrm>
            <a:custGeom>
              <a:rect b="b" l="l" r="r" t="t"/>
              <a:pathLst>
                <a:path extrusionOk="0" h="418" w="3356">
                  <a:moveTo>
                    <a:pt x="32" y="1"/>
                  </a:moveTo>
                  <a:cubicBezTo>
                    <a:pt x="17" y="1"/>
                    <a:pt x="1" y="32"/>
                    <a:pt x="32" y="32"/>
                  </a:cubicBezTo>
                  <a:cubicBezTo>
                    <a:pt x="833" y="256"/>
                    <a:pt x="1670" y="418"/>
                    <a:pt x="2502" y="418"/>
                  </a:cubicBezTo>
                  <a:cubicBezTo>
                    <a:pt x="2777" y="418"/>
                    <a:pt x="3051" y="400"/>
                    <a:pt x="3324" y="361"/>
                  </a:cubicBezTo>
                  <a:cubicBezTo>
                    <a:pt x="3355" y="361"/>
                    <a:pt x="3355" y="314"/>
                    <a:pt x="3324" y="314"/>
                  </a:cubicBezTo>
                  <a:cubicBezTo>
                    <a:pt x="2211" y="252"/>
                    <a:pt x="1129" y="236"/>
                    <a:pt x="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35"/>
            <p:cNvSpPr/>
            <p:nvPr/>
          </p:nvSpPr>
          <p:spPr>
            <a:xfrm>
              <a:off x="4916000" y="2195750"/>
              <a:ext cx="29750" cy="36325"/>
            </a:xfrm>
            <a:custGeom>
              <a:rect b="b" l="l" r="r" t="t"/>
              <a:pathLst>
                <a:path extrusionOk="0" h="1453" w="1190">
                  <a:moveTo>
                    <a:pt x="1152" y="1"/>
                  </a:moveTo>
                  <a:cubicBezTo>
                    <a:pt x="1150" y="1"/>
                    <a:pt x="1147" y="2"/>
                    <a:pt x="1145" y="4"/>
                  </a:cubicBezTo>
                  <a:cubicBezTo>
                    <a:pt x="628" y="380"/>
                    <a:pt x="252" y="850"/>
                    <a:pt x="1" y="1430"/>
                  </a:cubicBezTo>
                  <a:cubicBezTo>
                    <a:pt x="1" y="1441"/>
                    <a:pt x="9" y="1452"/>
                    <a:pt x="13" y="1452"/>
                  </a:cubicBezTo>
                  <a:cubicBezTo>
                    <a:pt x="15" y="1452"/>
                    <a:pt x="16" y="1451"/>
                    <a:pt x="16" y="1446"/>
                  </a:cubicBezTo>
                  <a:cubicBezTo>
                    <a:pt x="330" y="913"/>
                    <a:pt x="722" y="443"/>
                    <a:pt x="1176" y="51"/>
                  </a:cubicBezTo>
                  <a:cubicBezTo>
                    <a:pt x="1190" y="37"/>
                    <a:pt x="1169" y="1"/>
                    <a:pt x="11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35"/>
            <p:cNvSpPr/>
            <p:nvPr/>
          </p:nvSpPr>
          <p:spPr>
            <a:xfrm>
              <a:off x="4885450" y="2272975"/>
              <a:ext cx="14900" cy="120375"/>
            </a:xfrm>
            <a:custGeom>
              <a:rect b="b" l="l" r="r" t="t"/>
              <a:pathLst>
                <a:path extrusionOk="0" h="4815" w="596">
                  <a:moveTo>
                    <a:pt x="519" y="0"/>
                  </a:moveTo>
                  <a:cubicBezTo>
                    <a:pt x="510" y="0"/>
                    <a:pt x="502" y="5"/>
                    <a:pt x="502" y="18"/>
                  </a:cubicBezTo>
                  <a:cubicBezTo>
                    <a:pt x="298" y="1680"/>
                    <a:pt x="0" y="3185"/>
                    <a:pt x="564" y="4815"/>
                  </a:cubicBezTo>
                  <a:cubicBezTo>
                    <a:pt x="580" y="4815"/>
                    <a:pt x="596" y="4815"/>
                    <a:pt x="596" y="4799"/>
                  </a:cubicBezTo>
                  <a:cubicBezTo>
                    <a:pt x="110" y="3294"/>
                    <a:pt x="251" y="1570"/>
                    <a:pt x="533" y="18"/>
                  </a:cubicBezTo>
                  <a:cubicBezTo>
                    <a:pt x="542" y="9"/>
                    <a:pt x="530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35"/>
            <p:cNvSpPr/>
            <p:nvPr/>
          </p:nvSpPr>
          <p:spPr>
            <a:xfrm>
              <a:off x="4863500" y="2326425"/>
              <a:ext cx="23925" cy="105675"/>
            </a:xfrm>
            <a:custGeom>
              <a:rect b="b" l="l" r="r" t="t"/>
              <a:pathLst>
                <a:path extrusionOk="0" h="4227" w="957">
                  <a:moveTo>
                    <a:pt x="196" y="0"/>
                  </a:moveTo>
                  <a:cubicBezTo>
                    <a:pt x="192" y="0"/>
                    <a:pt x="189" y="4"/>
                    <a:pt x="189" y="12"/>
                  </a:cubicBezTo>
                  <a:cubicBezTo>
                    <a:pt x="0" y="1391"/>
                    <a:pt x="173" y="2990"/>
                    <a:pt x="910" y="4213"/>
                  </a:cubicBezTo>
                  <a:cubicBezTo>
                    <a:pt x="914" y="4223"/>
                    <a:pt x="921" y="4226"/>
                    <a:pt x="927" y="4226"/>
                  </a:cubicBezTo>
                  <a:cubicBezTo>
                    <a:pt x="942" y="4226"/>
                    <a:pt x="957" y="4208"/>
                    <a:pt x="957" y="4197"/>
                  </a:cubicBezTo>
                  <a:cubicBezTo>
                    <a:pt x="439" y="2786"/>
                    <a:pt x="110" y="1533"/>
                    <a:pt x="204" y="12"/>
                  </a:cubicBezTo>
                  <a:cubicBezTo>
                    <a:pt x="204" y="4"/>
                    <a:pt x="200" y="0"/>
                    <a:pt x="1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35"/>
            <p:cNvSpPr/>
            <p:nvPr/>
          </p:nvSpPr>
          <p:spPr>
            <a:xfrm>
              <a:off x="5285125" y="2412625"/>
              <a:ext cx="15700" cy="38100"/>
            </a:xfrm>
            <a:custGeom>
              <a:rect b="b" l="l" r="r" t="t"/>
              <a:pathLst>
                <a:path extrusionOk="0" h="1524" w="628">
                  <a:moveTo>
                    <a:pt x="618" y="1"/>
                  </a:moveTo>
                  <a:cubicBezTo>
                    <a:pt x="612" y="1"/>
                    <a:pt x="604" y="5"/>
                    <a:pt x="597" y="12"/>
                  </a:cubicBezTo>
                  <a:cubicBezTo>
                    <a:pt x="409" y="514"/>
                    <a:pt x="189" y="1000"/>
                    <a:pt x="1" y="1502"/>
                  </a:cubicBezTo>
                  <a:cubicBezTo>
                    <a:pt x="1" y="1513"/>
                    <a:pt x="17" y="1524"/>
                    <a:pt x="31" y="1524"/>
                  </a:cubicBezTo>
                  <a:cubicBezTo>
                    <a:pt x="37" y="1524"/>
                    <a:pt x="43" y="1522"/>
                    <a:pt x="48" y="1517"/>
                  </a:cubicBezTo>
                  <a:cubicBezTo>
                    <a:pt x="330" y="1063"/>
                    <a:pt x="518" y="545"/>
                    <a:pt x="628" y="12"/>
                  </a:cubicBezTo>
                  <a:cubicBezTo>
                    <a:pt x="628" y="5"/>
                    <a:pt x="624" y="1"/>
                    <a:pt x="6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35"/>
            <p:cNvSpPr/>
            <p:nvPr/>
          </p:nvSpPr>
          <p:spPr>
            <a:xfrm>
              <a:off x="4978450" y="2716825"/>
              <a:ext cx="175825" cy="25875"/>
            </a:xfrm>
            <a:custGeom>
              <a:rect b="b" l="l" r="r" t="t"/>
              <a:pathLst>
                <a:path extrusionOk="0" h="1035" w="7033">
                  <a:moveTo>
                    <a:pt x="7" y="1"/>
                  </a:moveTo>
                  <a:lnTo>
                    <a:pt x="7" y="1"/>
                  </a:lnTo>
                  <a:cubicBezTo>
                    <a:pt x="4" y="1"/>
                    <a:pt x="0" y="8"/>
                    <a:pt x="11" y="8"/>
                  </a:cubicBezTo>
                  <a:cubicBezTo>
                    <a:pt x="11" y="3"/>
                    <a:pt x="9" y="1"/>
                    <a:pt x="7" y="1"/>
                  </a:cubicBezTo>
                  <a:close/>
                  <a:moveTo>
                    <a:pt x="11" y="8"/>
                  </a:moveTo>
                  <a:cubicBezTo>
                    <a:pt x="324" y="337"/>
                    <a:pt x="700" y="650"/>
                    <a:pt x="1139" y="791"/>
                  </a:cubicBezTo>
                  <a:cubicBezTo>
                    <a:pt x="873" y="744"/>
                    <a:pt x="606" y="697"/>
                    <a:pt x="356" y="619"/>
                  </a:cubicBezTo>
                  <a:cubicBezTo>
                    <a:pt x="350" y="617"/>
                    <a:pt x="346" y="617"/>
                    <a:pt x="341" y="617"/>
                  </a:cubicBezTo>
                  <a:cubicBezTo>
                    <a:pt x="306" y="617"/>
                    <a:pt x="296" y="668"/>
                    <a:pt x="324" y="682"/>
                  </a:cubicBezTo>
                  <a:cubicBezTo>
                    <a:pt x="874" y="987"/>
                    <a:pt x="1584" y="1035"/>
                    <a:pt x="2271" y="1035"/>
                  </a:cubicBezTo>
                  <a:cubicBezTo>
                    <a:pt x="2579" y="1035"/>
                    <a:pt x="2883" y="1025"/>
                    <a:pt x="3166" y="1025"/>
                  </a:cubicBezTo>
                  <a:cubicBezTo>
                    <a:pt x="3223" y="1025"/>
                    <a:pt x="3279" y="1026"/>
                    <a:pt x="3334" y="1027"/>
                  </a:cubicBezTo>
                  <a:cubicBezTo>
                    <a:pt x="3456" y="1028"/>
                    <a:pt x="3578" y="1029"/>
                    <a:pt x="3701" y="1029"/>
                  </a:cubicBezTo>
                  <a:cubicBezTo>
                    <a:pt x="4832" y="1029"/>
                    <a:pt x="5956" y="949"/>
                    <a:pt x="7017" y="525"/>
                  </a:cubicBezTo>
                  <a:cubicBezTo>
                    <a:pt x="7033" y="525"/>
                    <a:pt x="7033" y="509"/>
                    <a:pt x="7017" y="509"/>
                  </a:cubicBezTo>
                  <a:cubicBezTo>
                    <a:pt x="5857" y="697"/>
                    <a:pt x="4697" y="854"/>
                    <a:pt x="3522" y="870"/>
                  </a:cubicBezTo>
                  <a:cubicBezTo>
                    <a:pt x="3283" y="870"/>
                    <a:pt x="3043" y="872"/>
                    <a:pt x="2800" y="872"/>
                  </a:cubicBezTo>
                  <a:cubicBezTo>
                    <a:pt x="2437" y="872"/>
                    <a:pt x="2070" y="867"/>
                    <a:pt x="1703" y="838"/>
                  </a:cubicBezTo>
                  <a:cubicBezTo>
                    <a:pt x="1703" y="838"/>
                    <a:pt x="1703" y="823"/>
                    <a:pt x="1688" y="823"/>
                  </a:cubicBezTo>
                  <a:cubicBezTo>
                    <a:pt x="1092" y="619"/>
                    <a:pt x="481" y="462"/>
                    <a:pt x="11" y="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35"/>
            <p:cNvSpPr/>
            <p:nvPr/>
          </p:nvSpPr>
          <p:spPr>
            <a:xfrm>
              <a:off x="4992425" y="2800075"/>
              <a:ext cx="176750" cy="13525"/>
            </a:xfrm>
            <a:custGeom>
              <a:rect b="b" l="l" r="r" t="t"/>
              <a:pathLst>
                <a:path extrusionOk="0" h="541" w="7070">
                  <a:moveTo>
                    <a:pt x="7022" y="1"/>
                  </a:moveTo>
                  <a:cubicBezTo>
                    <a:pt x="5862" y="126"/>
                    <a:pt x="4750" y="361"/>
                    <a:pt x="3590" y="361"/>
                  </a:cubicBezTo>
                  <a:cubicBezTo>
                    <a:pt x="2521" y="347"/>
                    <a:pt x="1465" y="151"/>
                    <a:pt x="410" y="151"/>
                  </a:cubicBezTo>
                  <a:cubicBezTo>
                    <a:pt x="305" y="151"/>
                    <a:pt x="199" y="153"/>
                    <a:pt x="94" y="157"/>
                  </a:cubicBezTo>
                  <a:cubicBezTo>
                    <a:pt x="16" y="173"/>
                    <a:pt x="0" y="267"/>
                    <a:pt x="79" y="283"/>
                  </a:cubicBezTo>
                  <a:cubicBezTo>
                    <a:pt x="985" y="500"/>
                    <a:pt x="1965" y="541"/>
                    <a:pt x="2919" y="541"/>
                  </a:cubicBezTo>
                  <a:cubicBezTo>
                    <a:pt x="3203" y="541"/>
                    <a:pt x="3485" y="537"/>
                    <a:pt x="3762" y="534"/>
                  </a:cubicBezTo>
                  <a:cubicBezTo>
                    <a:pt x="4828" y="518"/>
                    <a:pt x="6051" y="487"/>
                    <a:pt x="7038" y="63"/>
                  </a:cubicBezTo>
                  <a:cubicBezTo>
                    <a:pt x="7069" y="48"/>
                    <a:pt x="7054" y="1"/>
                    <a:pt x="70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35"/>
            <p:cNvSpPr/>
            <p:nvPr/>
          </p:nvSpPr>
          <p:spPr>
            <a:xfrm>
              <a:off x="4986625" y="2764425"/>
              <a:ext cx="182425" cy="16175"/>
            </a:xfrm>
            <a:custGeom>
              <a:rect b="b" l="l" r="r" t="t"/>
              <a:pathLst>
                <a:path extrusionOk="0" h="647" w="7297">
                  <a:moveTo>
                    <a:pt x="7129" y="0"/>
                  </a:moveTo>
                  <a:cubicBezTo>
                    <a:pt x="5969" y="0"/>
                    <a:pt x="4809" y="251"/>
                    <a:pt x="3634" y="282"/>
                  </a:cubicBezTo>
                  <a:cubicBezTo>
                    <a:pt x="3414" y="290"/>
                    <a:pt x="3195" y="293"/>
                    <a:pt x="2975" y="293"/>
                  </a:cubicBezTo>
                  <a:cubicBezTo>
                    <a:pt x="2317" y="293"/>
                    <a:pt x="1659" y="267"/>
                    <a:pt x="1000" y="267"/>
                  </a:cubicBezTo>
                  <a:cubicBezTo>
                    <a:pt x="671" y="220"/>
                    <a:pt x="342" y="173"/>
                    <a:pt x="29" y="94"/>
                  </a:cubicBezTo>
                  <a:cubicBezTo>
                    <a:pt x="25" y="91"/>
                    <a:pt x="22" y="90"/>
                    <a:pt x="19" y="90"/>
                  </a:cubicBezTo>
                  <a:cubicBezTo>
                    <a:pt x="8" y="90"/>
                    <a:pt x="0" y="110"/>
                    <a:pt x="13" y="110"/>
                  </a:cubicBezTo>
                  <a:cubicBezTo>
                    <a:pt x="107" y="173"/>
                    <a:pt x="217" y="235"/>
                    <a:pt x="326" y="282"/>
                  </a:cubicBezTo>
                  <a:lnTo>
                    <a:pt x="138" y="282"/>
                  </a:lnTo>
                  <a:cubicBezTo>
                    <a:pt x="107" y="282"/>
                    <a:pt x="91" y="314"/>
                    <a:pt x="123" y="330"/>
                  </a:cubicBezTo>
                  <a:cubicBezTo>
                    <a:pt x="1120" y="589"/>
                    <a:pt x="2153" y="646"/>
                    <a:pt x="3181" y="646"/>
                  </a:cubicBezTo>
                  <a:cubicBezTo>
                    <a:pt x="3332" y="646"/>
                    <a:pt x="3483" y="645"/>
                    <a:pt x="3634" y="643"/>
                  </a:cubicBezTo>
                  <a:cubicBezTo>
                    <a:pt x="4778" y="627"/>
                    <a:pt x="6079" y="627"/>
                    <a:pt x="7176" y="251"/>
                  </a:cubicBezTo>
                  <a:cubicBezTo>
                    <a:pt x="7239" y="235"/>
                    <a:pt x="7254" y="173"/>
                    <a:pt x="7254" y="126"/>
                  </a:cubicBezTo>
                  <a:cubicBezTo>
                    <a:pt x="7296" y="98"/>
                    <a:pt x="7288" y="45"/>
                    <a:pt x="7242" y="45"/>
                  </a:cubicBezTo>
                  <a:cubicBezTo>
                    <a:pt x="7236" y="45"/>
                    <a:pt x="7230" y="46"/>
                    <a:pt x="7223" y="47"/>
                  </a:cubicBezTo>
                  <a:cubicBezTo>
                    <a:pt x="7207" y="16"/>
                    <a:pt x="7176" y="0"/>
                    <a:pt x="71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35"/>
            <p:cNvSpPr/>
            <p:nvPr/>
          </p:nvSpPr>
          <p:spPr>
            <a:xfrm>
              <a:off x="5169925" y="2733950"/>
              <a:ext cx="16100" cy="23825"/>
            </a:xfrm>
            <a:custGeom>
              <a:rect b="b" l="l" r="r" t="t"/>
              <a:pathLst>
                <a:path extrusionOk="0" h="953" w="644">
                  <a:moveTo>
                    <a:pt x="542" y="1"/>
                  </a:moveTo>
                  <a:cubicBezTo>
                    <a:pt x="534" y="1"/>
                    <a:pt x="526" y="5"/>
                    <a:pt x="518" y="12"/>
                  </a:cubicBezTo>
                  <a:cubicBezTo>
                    <a:pt x="424" y="153"/>
                    <a:pt x="408" y="342"/>
                    <a:pt x="330" y="483"/>
                  </a:cubicBezTo>
                  <a:cubicBezTo>
                    <a:pt x="236" y="655"/>
                    <a:pt x="142" y="827"/>
                    <a:pt x="1" y="953"/>
                  </a:cubicBezTo>
                  <a:cubicBezTo>
                    <a:pt x="252" y="749"/>
                    <a:pt x="643" y="389"/>
                    <a:pt x="565" y="12"/>
                  </a:cubicBezTo>
                  <a:cubicBezTo>
                    <a:pt x="557" y="5"/>
                    <a:pt x="549" y="1"/>
                    <a:pt x="5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35"/>
            <p:cNvSpPr/>
            <p:nvPr/>
          </p:nvSpPr>
          <p:spPr>
            <a:xfrm>
              <a:off x="4834900" y="2108800"/>
              <a:ext cx="512950" cy="767325"/>
            </a:xfrm>
            <a:custGeom>
              <a:rect b="b" l="l" r="r" t="t"/>
              <a:pathLst>
                <a:path extrusionOk="0" h="30693" w="20518">
                  <a:moveTo>
                    <a:pt x="17681" y="3670"/>
                  </a:moveTo>
                  <a:lnTo>
                    <a:pt x="17681" y="3670"/>
                  </a:lnTo>
                  <a:cubicBezTo>
                    <a:pt x="18527" y="4673"/>
                    <a:pt x="19154" y="5911"/>
                    <a:pt x="19483" y="7353"/>
                  </a:cubicBezTo>
                  <a:cubicBezTo>
                    <a:pt x="19671" y="8216"/>
                    <a:pt x="19734" y="9031"/>
                    <a:pt x="19703" y="9814"/>
                  </a:cubicBezTo>
                  <a:cubicBezTo>
                    <a:pt x="19703" y="9391"/>
                    <a:pt x="19671" y="8952"/>
                    <a:pt x="19609" y="8529"/>
                  </a:cubicBezTo>
                  <a:cubicBezTo>
                    <a:pt x="19389" y="6805"/>
                    <a:pt x="18715" y="5096"/>
                    <a:pt x="17681" y="3670"/>
                  </a:cubicBezTo>
                  <a:close/>
                  <a:moveTo>
                    <a:pt x="13527" y="23216"/>
                  </a:moveTo>
                  <a:lnTo>
                    <a:pt x="13527" y="23216"/>
                  </a:lnTo>
                  <a:cubicBezTo>
                    <a:pt x="13214" y="23425"/>
                    <a:pt x="12722" y="23474"/>
                    <a:pt x="12242" y="23474"/>
                  </a:cubicBezTo>
                  <a:cubicBezTo>
                    <a:pt x="11857" y="23474"/>
                    <a:pt x="11479" y="23442"/>
                    <a:pt x="11207" y="23435"/>
                  </a:cubicBezTo>
                  <a:cubicBezTo>
                    <a:pt x="11975" y="23404"/>
                    <a:pt x="12759" y="23326"/>
                    <a:pt x="13527" y="23216"/>
                  </a:cubicBezTo>
                  <a:close/>
                  <a:moveTo>
                    <a:pt x="5471" y="23247"/>
                  </a:moveTo>
                  <a:cubicBezTo>
                    <a:pt x="5891" y="23847"/>
                    <a:pt x="7280" y="23931"/>
                    <a:pt x="8370" y="23931"/>
                  </a:cubicBezTo>
                  <a:cubicBezTo>
                    <a:pt x="8795" y="23931"/>
                    <a:pt x="9175" y="23918"/>
                    <a:pt x="9435" y="23918"/>
                  </a:cubicBezTo>
                  <a:cubicBezTo>
                    <a:pt x="9501" y="23918"/>
                    <a:pt x="9559" y="23919"/>
                    <a:pt x="9609" y="23921"/>
                  </a:cubicBezTo>
                  <a:cubicBezTo>
                    <a:pt x="10382" y="23942"/>
                    <a:pt x="11220" y="24028"/>
                    <a:pt x="12031" y="24028"/>
                  </a:cubicBezTo>
                  <a:cubicBezTo>
                    <a:pt x="12419" y="24028"/>
                    <a:pt x="12801" y="24008"/>
                    <a:pt x="13167" y="23953"/>
                  </a:cubicBezTo>
                  <a:cubicBezTo>
                    <a:pt x="13370" y="23921"/>
                    <a:pt x="13558" y="23874"/>
                    <a:pt x="13700" y="23780"/>
                  </a:cubicBezTo>
                  <a:lnTo>
                    <a:pt x="13700" y="23780"/>
                  </a:lnTo>
                  <a:cubicBezTo>
                    <a:pt x="13480" y="24172"/>
                    <a:pt x="13308" y="24470"/>
                    <a:pt x="12822" y="24611"/>
                  </a:cubicBezTo>
                  <a:cubicBezTo>
                    <a:pt x="12446" y="24721"/>
                    <a:pt x="12069" y="24736"/>
                    <a:pt x="11693" y="24815"/>
                  </a:cubicBezTo>
                  <a:cubicBezTo>
                    <a:pt x="12336" y="24768"/>
                    <a:pt x="13841" y="24674"/>
                    <a:pt x="13778" y="23733"/>
                  </a:cubicBezTo>
                  <a:cubicBezTo>
                    <a:pt x="13841" y="23686"/>
                    <a:pt x="13888" y="23639"/>
                    <a:pt x="13919" y="23576"/>
                  </a:cubicBezTo>
                  <a:lnTo>
                    <a:pt x="13919" y="23576"/>
                  </a:lnTo>
                  <a:cubicBezTo>
                    <a:pt x="13982" y="23843"/>
                    <a:pt x="13997" y="24109"/>
                    <a:pt x="13856" y="24376"/>
                  </a:cubicBezTo>
                  <a:cubicBezTo>
                    <a:pt x="13809" y="24438"/>
                    <a:pt x="13778" y="24486"/>
                    <a:pt x="13731" y="24548"/>
                  </a:cubicBezTo>
                  <a:cubicBezTo>
                    <a:pt x="13715" y="24548"/>
                    <a:pt x="13715" y="24564"/>
                    <a:pt x="13715" y="24564"/>
                  </a:cubicBezTo>
                  <a:cubicBezTo>
                    <a:pt x="13653" y="24627"/>
                    <a:pt x="13606" y="24674"/>
                    <a:pt x="13543" y="24705"/>
                  </a:cubicBezTo>
                  <a:cubicBezTo>
                    <a:pt x="13433" y="24768"/>
                    <a:pt x="13355" y="24752"/>
                    <a:pt x="13308" y="24862"/>
                  </a:cubicBezTo>
                  <a:cubicBezTo>
                    <a:pt x="13292" y="24877"/>
                    <a:pt x="13292" y="24893"/>
                    <a:pt x="13308" y="24893"/>
                  </a:cubicBezTo>
                  <a:cubicBezTo>
                    <a:pt x="13355" y="24953"/>
                    <a:pt x="13412" y="24978"/>
                    <a:pt x="13473" y="24978"/>
                  </a:cubicBezTo>
                  <a:cubicBezTo>
                    <a:pt x="13634" y="24978"/>
                    <a:pt x="13825" y="24806"/>
                    <a:pt x="13950" y="24658"/>
                  </a:cubicBezTo>
                  <a:cubicBezTo>
                    <a:pt x="13966" y="24815"/>
                    <a:pt x="14029" y="24971"/>
                    <a:pt x="14029" y="25128"/>
                  </a:cubicBezTo>
                  <a:cubicBezTo>
                    <a:pt x="14029" y="25395"/>
                    <a:pt x="13966" y="25630"/>
                    <a:pt x="13856" y="25865"/>
                  </a:cubicBezTo>
                  <a:cubicBezTo>
                    <a:pt x="13762" y="25990"/>
                    <a:pt x="13653" y="26100"/>
                    <a:pt x="13558" y="26241"/>
                  </a:cubicBezTo>
                  <a:cubicBezTo>
                    <a:pt x="13543" y="26272"/>
                    <a:pt x="13574" y="26304"/>
                    <a:pt x="13606" y="26304"/>
                  </a:cubicBezTo>
                  <a:cubicBezTo>
                    <a:pt x="13653" y="26288"/>
                    <a:pt x="13700" y="26272"/>
                    <a:pt x="13747" y="26257"/>
                  </a:cubicBezTo>
                  <a:cubicBezTo>
                    <a:pt x="13764" y="26274"/>
                    <a:pt x="13790" y="26286"/>
                    <a:pt x="13816" y="26286"/>
                  </a:cubicBezTo>
                  <a:cubicBezTo>
                    <a:pt x="13837" y="26286"/>
                    <a:pt x="13858" y="26278"/>
                    <a:pt x="13872" y="26257"/>
                  </a:cubicBezTo>
                  <a:cubicBezTo>
                    <a:pt x="13903" y="26225"/>
                    <a:pt x="13935" y="26178"/>
                    <a:pt x="13966" y="26131"/>
                  </a:cubicBezTo>
                  <a:cubicBezTo>
                    <a:pt x="13966" y="26194"/>
                    <a:pt x="13966" y="26241"/>
                    <a:pt x="13966" y="26288"/>
                  </a:cubicBezTo>
                  <a:cubicBezTo>
                    <a:pt x="13386" y="27542"/>
                    <a:pt x="11975" y="27464"/>
                    <a:pt x="10768" y="27573"/>
                  </a:cubicBezTo>
                  <a:cubicBezTo>
                    <a:pt x="10737" y="27573"/>
                    <a:pt x="10737" y="27636"/>
                    <a:pt x="10768" y="27636"/>
                  </a:cubicBezTo>
                  <a:cubicBezTo>
                    <a:pt x="10861" y="27637"/>
                    <a:pt x="10958" y="27638"/>
                    <a:pt x="11057" y="27638"/>
                  </a:cubicBezTo>
                  <a:cubicBezTo>
                    <a:pt x="12095" y="27638"/>
                    <a:pt x="13421" y="27528"/>
                    <a:pt x="13950" y="26555"/>
                  </a:cubicBezTo>
                  <a:lnTo>
                    <a:pt x="13950" y="26555"/>
                  </a:lnTo>
                  <a:cubicBezTo>
                    <a:pt x="13856" y="26915"/>
                    <a:pt x="13653" y="27181"/>
                    <a:pt x="13464" y="27495"/>
                  </a:cubicBezTo>
                  <a:cubicBezTo>
                    <a:pt x="13412" y="27574"/>
                    <a:pt x="13491" y="27663"/>
                    <a:pt x="13573" y="27663"/>
                  </a:cubicBezTo>
                  <a:cubicBezTo>
                    <a:pt x="13589" y="27663"/>
                    <a:pt x="13606" y="27659"/>
                    <a:pt x="13621" y="27652"/>
                  </a:cubicBezTo>
                  <a:cubicBezTo>
                    <a:pt x="13653" y="27636"/>
                    <a:pt x="13668" y="27605"/>
                    <a:pt x="13700" y="27589"/>
                  </a:cubicBezTo>
                  <a:cubicBezTo>
                    <a:pt x="13903" y="27526"/>
                    <a:pt x="14060" y="27385"/>
                    <a:pt x="14185" y="27197"/>
                  </a:cubicBezTo>
                  <a:lnTo>
                    <a:pt x="14185" y="27197"/>
                  </a:lnTo>
                  <a:cubicBezTo>
                    <a:pt x="14232" y="27495"/>
                    <a:pt x="14232" y="27808"/>
                    <a:pt x="14091" y="28091"/>
                  </a:cubicBezTo>
                  <a:cubicBezTo>
                    <a:pt x="13903" y="28467"/>
                    <a:pt x="13496" y="28639"/>
                    <a:pt x="13167" y="28874"/>
                  </a:cubicBezTo>
                  <a:cubicBezTo>
                    <a:pt x="13125" y="28902"/>
                    <a:pt x="13145" y="28955"/>
                    <a:pt x="13183" y="28955"/>
                  </a:cubicBezTo>
                  <a:cubicBezTo>
                    <a:pt x="13188" y="28955"/>
                    <a:pt x="13193" y="28954"/>
                    <a:pt x="13198" y="28953"/>
                  </a:cubicBezTo>
                  <a:cubicBezTo>
                    <a:pt x="13402" y="28921"/>
                    <a:pt x="13606" y="28859"/>
                    <a:pt x="13778" y="28765"/>
                  </a:cubicBezTo>
                  <a:lnTo>
                    <a:pt x="13778" y="28765"/>
                  </a:lnTo>
                  <a:cubicBezTo>
                    <a:pt x="13198" y="29188"/>
                    <a:pt x="12132" y="29141"/>
                    <a:pt x="11552" y="29188"/>
                  </a:cubicBezTo>
                  <a:cubicBezTo>
                    <a:pt x="10878" y="29250"/>
                    <a:pt x="10204" y="29282"/>
                    <a:pt x="9530" y="29282"/>
                  </a:cubicBezTo>
                  <a:cubicBezTo>
                    <a:pt x="9439" y="29283"/>
                    <a:pt x="9349" y="29284"/>
                    <a:pt x="9259" y="29284"/>
                  </a:cubicBezTo>
                  <a:cubicBezTo>
                    <a:pt x="8264" y="29284"/>
                    <a:pt x="7329" y="29204"/>
                    <a:pt x="6380" y="29031"/>
                  </a:cubicBezTo>
                  <a:cubicBezTo>
                    <a:pt x="6317" y="29000"/>
                    <a:pt x="6254" y="28984"/>
                    <a:pt x="6192" y="28953"/>
                  </a:cubicBezTo>
                  <a:cubicBezTo>
                    <a:pt x="6082" y="28890"/>
                    <a:pt x="5972" y="28827"/>
                    <a:pt x="5862" y="28765"/>
                  </a:cubicBezTo>
                  <a:cubicBezTo>
                    <a:pt x="5800" y="28702"/>
                    <a:pt x="5518" y="28561"/>
                    <a:pt x="5502" y="28451"/>
                  </a:cubicBezTo>
                  <a:cubicBezTo>
                    <a:pt x="5489" y="28426"/>
                    <a:pt x="5466" y="28400"/>
                    <a:pt x="5432" y="28400"/>
                  </a:cubicBezTo>
                  <a:cubicBezTo>
                    <a:pt x="5425" y="28400"/>
                    <a:pt x="5416" y="28401"/>
                    <a:pt x="5408" y="28404"/>
                  </a:cubicBezTo>
                  <a:cubicBezTo>
                    <a:pt x="5408" y="28373"/>
                    <a:pt x="5392" y="28357"/>
                    <a:pt x="5376" y="28326"/>
                  </a:cubicBezTo>
                  <a:cubicBezTo>
                    <a:pt x="5267" y="27981"/>
                    <a:pt x="5345" y="27652"/>
                    <a:pt x="5329" y="27307"/>
                  </a:cubicBezTo>
                  <a:lnTo>
                    <a:pt x="5329" y="27307"/>
                  </a:lnTo>
                  <a:cubicBezTo>
                    <a:pt x="5504" y="27510"/>
                    <a:pt x="5745" y="27686"/>
                    <a:pt x="5992" y="27686"/>
                  </a:cubicBezTo>
                  <a:cubicBezTo>
                    <a:pt x="6011" y="27686"/>
                    <a:pt x="6031" y="27685"/>
                    <a:pt x="6050" y="27683"/>
                  </a:cubicBezTo>
                  <a:cubicBezTo>
                    <a:pt x="6050" y="27683"/>
                    <a:pt x="6050" y="27667"/>
                    <a:pt x="6066" y="27667"/>
                  </a:cubicBezTo>
                  <a:lnTo>
                    <a:pt x="6160" y="27667"/>
                  </a:lnTo>
                  <a:cubicBezTo>
                    <a:pt x="6192" y="27667"/>
                    <a:pt x="6223" y="27636"/>
                    <a:pt x="6207" y="27589"/>
                  </a:cubicBezTo>
                  <a:cubicBezTo>
                    <a:pt x="6035" y="27276"/>
                    <a:pt x="5612" y="27213"/>
                    <a:pt x="5424" y="26884"/>
                  </a:cubicBezTo>
                  <a:cubicBezTo>
                    <a:pt x="5267" y="26586"/>
                    <a:pt x="5345" y="26304"/>
                    <a:pt x="5345" y="26006"/>
                  </a:cubicBezTo>
                  <a:lnTo>
                    <a:pt x="5345" y="26006"/>
                  </a:lnTo>
                  <a:cubicBezTo>
                    <a:pt x="5439" y="26116"/>
                    <a:pt x="5549" y="26210"/>
                    <a:pt x="5674" y="26257"/>
                  </a:cubicBezTo>
                  <a:cubicBezTo>
                    <a:pt x="5690" y="26257"/>
                    <a:pt x="5706" y="26241"/>
                    <a:pt x="5721" y="26225"/>
                  </a:cubicBezTo>
                  <a:cubicBezTo>
                    <a:pt x="5737" y="26241"/>
                    <a:pt x="5753" y="26257"/>
                    <a:pt x="5784" y="26257"/>
                  </a:cubicBezTo>
                  <a:cubicBezTo>
                    <a:pt x="5800" y="26257"/>
                    <a:pt x="5831" y="26241"/>
                    <a:pt x="5815" y="26210"/>
                  </a:cubicBezTo>
                  <a:cubicBezTo>
                    <a:pt x="5753" y="25896"/>
                    <a:pt x="5424" y="25692"/>
                    <a:pt x="5298" y="25363"/>
                  </a:cubicBezTo>
                  <a:cubicBezTo>
                    <a:pt x="5204" y="25112"/>
                    <a:pt x="5204" y="24893"/>
                    <a:pt x="5235" y="24674"/>
                  </a:cubicBezTo>
                  <a:lnTo>
                    <a:pt x="5235" y="24674"/>
                  </a:lnTo>
                  <a:cubicBezTo>
                    <a:pt x="5345" y="25003"/>
                    <a:pt x="5518" y="25442"/>
                    <a:pt x="5862" y="25473"/>
                  </a:cubicBezTo>
                  <a:cubicBezTo>
                    <a:pt x="5894" y="25473"/>
                    <a:pt x="5941" y="25442"/>
                    <a:pt x="5941" y="25410"/>
                  </a:cubicBezTo>
                  <a:cubicBezTo>
                    <a:pt x="5972" y="25222"/>
                    <a:pt x="5878" y="25034"/>
                    <a:pt x="5753" y="24846"/>
                  </a:cubicBezTo>
                  <a:cubicBezTo>
                    <a:pt x="5721" y="24611"/>
                    <a:pt x="5612" y="24391"/>
                    <a:pt x="5486" y="24188"/>
                  </a:cubicBezTo>
                  <a:cubicBezTo>
                    <a:pt x="5424" y="23874"/>
                    <a:pt x="5424" y="23576"/>
                    <a:pt x="5439" y="23263"/>
                  </a:cubicBezTo>
                  <a:cubicBezTo>
                    <a:pt x="5455" y="23263"/>
                    <a:pt x="5455" y="23247"/>
                    <a:pt x="5455" y="23247"/>
                  </a:cubicBezTo>
                  <a:close/>
                  <a:moveTo>
                    <a:pt x="6756" y="29595"/>
                  </a:moveTo>
                  <a:lnTo>
                    <a:pt x="6756" y="29595"/>
                  </a:lnTo>
                  <a:cubicBezTo>
                    <a:pt x="7445" y="30003"/>
                    <a:pt x="8527" y="29956"/>
                    <a:pt x="9295" y="29972"/>
                  </a:cubicBezTo>
                  <a:cubicBezTo>
                    <a:pt x="9453" y="29976"/>
                    <a:pt x="9610" y="29978"/>
                    <a:pt x="9767" y="29978"/>
                  </a:cubicBezTo>
                  <a:cubicBezTo>
                    <a:pt x="10781" y="29978"/>
                    <a:pt x="11786" y="29896"/>
                    <a:pt x="12790" y="29815"/>
                  </a:cubicBezTo>
                  <a:cubicBezTo>
                    <a:pt x="12822" y="29815"/>
                    <a:pt x="12853" y="29799"/>
                    <a:pt x="12869" y="29799"/>
                  </a:cubicBezTo>
                  <a:cubicBezTo>
                    <a:pt x="12391" y="30254"/>
                    <a:pt x="11457" y="30340"/>
                    <a:pt x="10697" y="30340"/>
                  </a:cubicBezTo>
                  <a:cubicBezTo>
                    <a:pt x="10384" y="30340"/>
                    <a:pt x="10101" y="30325"/>
                    <a:pt x="9891" y="30316"/>
                  </a:cubicBezTo>
                  <a:cubicBezTo>
                    <a:pt x="9232" y="30301"/>
                    <a:pt x="7195" y="30379"/>
                    <a:pt x="6756" y="29595"/>
                  </a:cubicBezTo>
                  <a:close/>
                  <a:moveTo>
                    <a:pt x="10058" y="0"/>
                  </a:moveTo>
                  <a:cubicBezTo>
                    <a:pt x="9708" y="0"/>
                    <a:pt x="9359" y="17"/>
                    <a:pt x="9013" y="49"/>
                  </a:cubicBezTo>
                  <a:cubicBezTo>
                    <a:pt x="8888" y="65"/>
                    <a:pt x="8825" y="269"/>
                    <a:pt x="8982" y="300"/>
                  </a:cubicBezTo>
                  <a:cubicBezTo>
                    <a:pt x="10141" y="519"/>
                    <a:pt x="11333" y="472"/>
                    <a:pt x="12493" y="739"/>
                  </a:cubicBezTo>
                  <a:cubicBezTo>
                    <a:pt x="13715" y="1021"/>
                    <a:pt x="14844" y="1570"/>
                    <a:pt x="15784" y="2385"/>
                  </a:cubicBezTo>
                  <a:cubicBezTo>
                    <a:pt x="17477" y="3842"/>
                    <a:pt x="18590" y="5943"/>
                    <a:pt x="18966" y="8137"/>
                  </a:cubicBezTo>
                  <a:cubicBezTo>
                    <a:pt x="19389" y="10551"/>
                    <a:pt x="18950" y="13122"/>
                    <a:pt x="17414" y="15065"/>
                  </a:cubicBezTo>
                  <a:cubicBezTo>
                    <a:pt x="17273" y="15253"/>
                    <a:pt x="17132" y="15410"/>
                    <a:pt x="16975" y="15582"/>
                  </a:cubicBezTo>
                  <a:cubicBezTo>
                    <a:pt x="16192" y="16319"/>
                    <a:pt x="15267" y="16946"/>
                    <a:pt x="14232" y="17448"/>
                  </a:cubicBezTo>
                  <a:cubicBezTo>
                    <a:pt x="13606" y="17651"/>
                    <a:pt x="12979" y="17761"/>
                    <a:pt x="12367" y="18028"/>
                  </a:cubicBezTo>
                  <a:cubicBezTo>
                    <a:pt x="12210" y="18106"/>
                    <a:pt x="12242" y="18373"/>
                    <a:pt x="12414" y="18404"/>
                  </a:cubicBezTo>
                  <a:cubicBezTo>
                    <a:pt x="12574" y="18431"/>
                    <a:pt x="12737" y="18443"/>
                    <a:pt x="12901" y="18443"/>
                  </a:cubicBezTo>
                  <a:cubicBezTo>
                    <a:pt x="13316" y="18443"/>
                    <a:pt x="13743" y="18362"/>
                    <a:pt x="14170" y="18216"/>
                  </a:cubicBezTo>
                  <a:cubicBezTo>
                    <a:pt x="14201" y="18263"/>
                    <a:pt x="14232" y="18325"/>
                    <a:pt x="14264" y="18388"/>
                  </a:cubicBezTo>
                  <a:cubicBezTo>
                    <a:pt x="14311" y="18529"/>
                    <a:pt x="14311" y="18702"/>
                    <a:pt x="14311" y="18874"/>
                  </a:cubicBezTo>
                  <a:cubicBezTo>
                    <a:pt x="14295" y="18999"/>
                    <a:pt x="14280" y="19125"/>
                    <a:pt x="14295" y="19235"/>
                  </a:cubicBezTo>
                  <a:cubicBezTo>
                    <a:pt x="14060" y="20175"/>
                    <a:pt x="13997" y="21178"/>
                    <a:pt x="13982" y="22119"/>
                  </a:cubicBezTo>
                  <a:cubicBezTo>
                    <a:pt x="13888" y="22401"/>
                    <a:pt x="13825" y="22699"/>
                    <a:pt x="13527" y="22887"/>
                  </a:cubicBezTo>
                  <a:cubicBezTo>
                    <a:pt x="13511" y="22887"/>
                    <a:pt x="13496" y="22902"/>
                    <a:pt x="13480" y="22902"/>
                  </a:cubicBezTo>
                  <a:cubicBezTo>
                    <a:pt x="12148" y="23090"/>
                    <a:pt x="10815" y="23232"/>
                    <a:pt x="9467" y="23247"/>
                  </a:cubicBezTo>
                  <a:cubicBezTo>
                    <a:pt x="9418" y="23248"/>
                    <a:pt x="9368" y="23248"/>
                    <a:pt x="9319" y="23248"/>
                  </a:cubicBezTo>
                  <a:cubicBezTo>
                    <a:pt x="8224" y="23248"/>
                    <a:pt x="7129" y="23090"/>
                    <a:pt x="6035" y="23075"/>
                  </a:cubicBezTo>
                  <a:cubicBezTo>
                    <a:pt x="5894" y="23028"/>
                    <a:pt x="5737" y="22996"/>
                    <a:pt x="5580" y="22949"/>
                  </a:cubicBezTo>
                  <a:cubicBezTo>
                    <a:pt x="5565" y="22934"/>
                    <a:pt x="5549" y="22918"/>
                    <a:pt x="5533" y="22887"/>
                  </a:cubicBezTo>
                  <a:cubicBezTo>
                    <a:pt x="5518" y="22871"/>
                    <a:pt x="5518" y="22824"/>
                    <a:pt x="5502" y="22793"/>
                  </a:cubicBezTo>
                  <a:cubicBezTo>
                    <a:pt x="5627" y="21868"/>
                    <a:pt x="5455" y="20786"/>
                    <a:pt x="5345" y="19877"/>
                  </a:cubicBezTo>
                  <a:cubicBezTo>
                    <a:pt x="5251" y="19203"/>
                    <a:pt x="5157" y="18482"/>
                    <a:pt x="4875" y="17855"/>
                  </a:cubicBezTo>
                  <a:lnTo>
                    <a:pt x="4875" y="17855"/>
                  </a:lnTo>
                  <a:cubicBezTo>
                    <a:pt x="5063" y="17949"/>
                    <a:pt x="5251" y="18028"/>
                    <a:pt x="5439" y="18059"/>
                  </a:cubicBezTo>
                  <a:cubicBezTo>
                    <a:pt x="5460" y="18065"/>
                    <a:pt x="5480" y="18067"/>
                    <a:pt x="5499" y="18067"/>
                  </a:cubicBezTo>
                  <a:cubicBezTo>
                    <a:pt x="5694" y="18067"/>
                    <a:pt x="5781" y="17797"/>
                    <a:pt x="5596" y="17683"/>
                  </a:cubicBezTo>
                  <a:cubicBezTo>
                    <a:pt x="4154" y="16727"/>
                    <a:pt x="2900" y="15347"/>
                    <a:pt x="2007" y="13780"/>
                  </a:cubicBezTo>
                  <a:cubicBezTo>
                    <a:pt x="1176" y="12103"/>
                    <a:pt x="768" y="10253"/>
                    <a:pt x="1035" y="8216"/>
                  </a:cubicBezTo>
                  <a:cubicBezTo>
                    <a:pt x="1474" y="4955"/>
                    <a:pt x="4185" y="1789"/>
                    <a:pt x="7398" y="708"/>
                  </a:cubicBezTo>
                  <a:cubicBezTo>
                    <a:pt x="7696" y="629"/>
                    <a:pt x="7994" y="551"/>
                    <a:pt x="8292" y="504"/>
                  </a:cubicBezTo>
                  <a:cubicBezTo>
                    <a:pt x="8323" y="488"/>
                    <a:pt x="8355" y="472"/>
                    <a:pt x="8370" y="457"/>
                  </a:cubicBezTo>
                  <a:cubicBezTo>
                    <a:pt x="8417" y="441"/>
                    <a:pt x="8464" y="425"/>
                    <a:pt x="8511" y="425"/>
                  </a:cubicBezTo>
                  <a:cubicBezTo>
                    <a:pt x="8652" y="394"/>
                    <a:pt x="8621" y="175"/>
                    <a:pt x="8480" y="175"/>
                  </a:cubicBezTo>
                  <a:cubicBezTo>
                    <a:pt x="8446" y="173"/>
                    <a:pt x="8411" y="173"/>
                    <a:pt x="8377" y="173"/>
                  </a:cubicBezTo>
                  <a:cubicBezTo>
                    <a:pt x="7941" y="173"/>
                    <a:pt x="7506" y="263"/>
                    <a:pt x="7085" y="394"/>
                  </a:cubicBezTo>
                  <a:cubicBezTo>
                    <a:pt x="3621" y="1162"/>
                    <a:pt x="831" y="4250"/>
                    <a:pt x="298" y="7745"/>
                  </a:cubicBezTo>
                  <a:cubicBezTo>
                    <a:pt x="0" y="9752"/>
                    <a:pt x="376" y="11805"/>
                    <a:pt x="1364" y="13576"/>
                  </a:cubicBezTo>
                  <a:cubicBezTo>
                    <a:pt x="2007" y="14736"/>
                    <a:pt x="3010" y="16539"/>
                    <a:pt x="4279" y="17495"/>
                  </a:cubicBezTo>
                  <a:cubicBezTo>
                    <a:pt x="4342" y="17604"/>
                    <a:pt x="4389" y="17730"/>
                    <a:pt x="4452" y="17855"/>
                  </a:cubicBezTo>
                  <a:cubicBezTo>
                    <a:pt x="4593" y="18639"/>
                    <a:pt x="4812" y="19423"/>
                    <a:pt x="4875" y="20253"/>
                  </a:cubicBezTo>
                  <a:cubicBezTo>
                    <a:pt x="4953" y="21100"/>
                    <a:pt x="4875" y="22040"/>
                    <a:pt x="5094" y="22871"/>
                  </a:cubicBezTo>
                  <a:cubicBezTo>
                    <a:pt x="5000" y="23106"/>
                    <a:pt x="4953" y="23341"/>
                    <a:pt x="4985" y="23592"/>
                  </a:cubicBezTo>
                  <a:cubicBezTo>
                    <a:pt x="5000" y="23796"/>
                    <a:pt x="5032" y="23984"/>
                    <a:pt x="5094" y="24172"/>
                  </a:cubicBezTo>
                  <a:cubicBezTo>
                    <a:pt x="4875" y="24438"/>
                    <a:pt x="4891" y="24924"/>
                    <a:pt x="4953" y="25222"/>
                  </a:cubicBezTo>
                  <a:cubicBezTo>
                    <a:pt x="5000" y="25410"/>
                    <a:pt x="5063" y="25598"/>
                    <a:pt x="5157" y="25786"/>
                  </a:cubicBezTo>
                  <a:cubicBezTo>
                    <a:pt x="4859" y="25990"/>
                    <a:pt x="4969" y="26649"/>
                    <a:pt x="5094" y="26931"/>
                  </a:cubicBezTo>
                  <a:cubicBezTo>
                    <a:pt x="5126" y="26993"/>
                    <a:pt x="5157" y="27056"/>
                    <a:pt x="5204" y="27119"/>
                  </a:cubicBezTo>
                  <a:cubicBezTo>
                    <a:pt x="4985" y="27558"/>
                    <a:pt x="5000" y="28232"/>
                    <a:pt x="5251" y="28655"/>
                  </a:cubicBezTo>
                  <a:cubicBezTo>
                    <a:pt x="5376" y="28859"/>
                    <a:pt x="5627" y="29094"/>
                    <a:pt x="5894" y="29141"/>
                  </a:cubicBezTo>
                  <a:cubicBezTo>
                    <a:pt x="6066" y="29282"/>
                    <a:pt x="6270" y="29360"/>
                    <a:pt x="6474" y="29423"/>
                  </a:cubicBezTo>
                  <a:cubicBezTo>
                    <a:pt x="6646" y="30693"/>
                    <a:pt x="8997" y="30551"/>
                    <a:pt x="9891" y="30598"/>
                  </a:cubicBezTo>
                  <a:cubicBezTo>
                    <a:pt x="10062" y="30605"/>
                    <a:pt x="10305" y="30614"/>
                    <a:pt x="10584" y="30614"/>
                  </a:cubicBezTo>
                  <a:cubicBezTo>
                    <a:pt x="11679" y="30614"/>
                    <a:pt x="13323" y="30466"/>
                    <a:pt x="13323" y="29392"/>
                  </a:cubicBezTo>
                  <a:cubicBezTo>
                    <a:pt x="13919" y="29219"/>
                    <a:pt x="14358" y="28890"/>
                    <a:pt x="14295" y="28247"/>
                  </a:cubicBezTo>
                  <a:cubicBezTo>
                    <a:pt x="14311" y="28200"/>
                    <a:pt x="14342" y="28169"/>
                    <a:pt x="14358" y="28138"/>
                  </a:cubicBezTo>
                  <a:cubicBezTo>
                    <a:pt x="14499" y="27777"/>
                    <a:pt x="14515" y="27354"/>
                    <a:pt x="14280" y="27040"/>
                  </a:cubicBezTo>
                  <a:cubicBezTo>
                    <a:pt x="14530" y="26586"/>
                    <a:pt x="14562" y="25990"/>
                    <a:pt x="14311" y="25598"/>
                  </a:cubicBezTo>
                  <a:cubicBezTo>
                    <a:pt x="14483" y="25144"/>
                    <a:pt x="14468" y="24595"/>
                    <a:pt x="14217" y="24266"/>
                  </a:cubicBezTo>
                  <a:cubicBezTo>
                    <a:pt x="14264" y="24203"/>
                    <a:pt x="14311" y="24125"/>
                    <a:pt x="14327" y="24031"/>
                  </a:cubicBezTo>
                  <a:cubicBezTo>
                    <a:pt x="14358" y="23921"/>
                    <a:pt x="14358" y="23796"/>
                    <a:pt x="14342" y="23686"/>
                  </a:cubicBezTo>
                  <a:cubicBezTo>
                    <a:pt x="14358" y="23529"/>
                    <a:pt x="14358" y="23373"/>
                    <a:pt x="14342" y="23247"/>
                  </a:cubicBezTo>
                  <a:cubicBezTo>
                    <a:pt x="14342" y="23216"/>
                    <a:pt x="14327" y="23169"/>
                    <a:pt x="14311" y="23138"/>
                  </a:cubicBezTo>
                  <a:cubicBezTo>
                    <a:pt x="14311" y="23122"/>
                    <a:pt x="14327" y="23090"/>
                    <a:pt x="14327" y="23059"/>
                  </a:cubicBezTo>
                  <a:cubicBezTo>
                    <a:pt x="14295" y="22009"/>
                    <a:pt x="14327" y="20959"/>
                    <a:pt x="14515" y="19924"/>
                  </a:cubicBezTo>
                  <a:cubicBezTo>
                    <a:pt x="14656" y="19125"/>
                    <a:pt x="14938" y="18420"/>
                    <a:pt x="15267" y="17699"/>
                  </a:cubicBezTo>
                  <a:cubicBezTo>
                    <a:pt x="16301" y="17103"/>
                    <a:pt x="17242" y="16225"/>
                    <a:pt x="17822" y="15488"/>
                  </a:cubicBezTo>
                  <a:cubicBezTo>
                    <a:pt x="17947" y="15332"/>
                    <a:pt x="18057" y="15191"/>
                    <a:pt x="18167" y="15034"/>
                  </a:cubicBezTo>
                  <a:cubicBezTo>
                    <a:pt x="19781" y="12965"/>
                    <a:pt x="20518" y="10143"/>
                    <a:pt x="19969" y="7557"/>
                  </a:cubicBezTo>
                  <a:cubicBezTo>
                    <a:pt x="19107" y="3482"/>
                    <a:pt x="15549" y="504"/>
                    <a:pt x="11536" y="96"/>
                  </a:cubicBezTo>
                  <a:cubicBezTo>
                    <a:pt x="11043" y="32"/>
                    <a:pt x="10549" y="0"/>
                    <a:pt x="10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35"/>
            <p:cNvSpPr/>
            <p:nvPr/>
          </p:nvSpPr>
          <p:spPr>
            <a:xfrm>
              <a:off x="4972425" y="2805175"/>
              <a:ext cx="21900" cy="28350"/>
            </a:xfrm>
            <a:custGeom>
              <a:rect b="b" l="l" r="r" t="t"/>
              <a:pathLst>
                <a:path extrusionOk="0" h="1134" w="876">
                  <a:moveTo>
                    <a:pt x="1" y="0"/>
                  </a:moveTo>
                  <a:cubicBezTo>
                    <a:pt x="32" y="220"/>
                    <a:pt x="126" y="424"/>
                    <a:pt x="236" y="612"/>
                  </a:cubicBezTo>
                  <a:cubicBezTo>
                    <a:pt x="189" y="549"/>
                    <a:pt x="126" y="502"/>
                    <a:pt x="48" y="439"/>
                  </a:cubicBezTo>
                  <a:cubicBezTo>
                    <a:pt x="48" y="439"/>
                    <a:pt x="48" y="439"/>
                    <a:pt x="48" y="455"/>
                  </a:cubicBezTo>
                  <a:cubicBezTo>
                    <a:pt x="142" y="580"/>
                    <a:pt x="252" y="674"/>
                    <a:pt x="361" y="784"/>
                  </a:cubicBezTo>
                  <a:cubicBezTo>
                    <a:pt x="502" y="925"/>
                    <a:pt x="644" y="1051"/>
                    <a:pt x="832" y="1129"/>
                  </a:cubicBezTo>
                  <a:cubicBezTo>
                    <a:pt x="835" y="1132"/>
                    <a:pt x="838" y="1133"/>
                    <a:pt x="842" y="1133"/>
                  </a:cubicBezTo>
                  <a:cubicBezTo>
                    <a:pt x="858" y="1133"/>
                    <a:pt x="876" y="1110"/>
                    <a:pt x="863" y="1098"/>
                  </a:cubicBezTo>
                  <a:cubicBezTo>
                    <a:pt x="487" y="800"/>
                    <a:pt x="189" y="455"/>
                    <a:pt x="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35"/>
            <p:cNvSpPr/>
            <p:nvPr/>
          </p:nvSpPr>
          <p:spPr>
            <a:xfrm>
              <a:off x="5017100" y="2836125"/>
              <a:ext cx="14525" cy="2100"/>
            </a:xfrm>
            <a:custGeom>
              <a:rect b="b" l="l" r="r" t="t"/>
              <a:pathLst>
                <a:path extrusionOk="0" h="84" w="581">
                  <a:moveTo>
                    <a:pt x="16" y="1"/>
                  </a:moveTo>
                  <a:cubicBezTo>
                    <a:pt x="1" y="1"/>
                    <a:pt x="1" y="32"/>
                    <a:pt x="16" y="32"/>
                  </a:cubicBezTo>
                  <a:cubicBezTo>
                    <a:pt x="157" y="58"/>
                    <a:pt x="308" y="83"/>
                    <a:pt x="462" y="83"/>
                  </a:cubicBezTo>
                  <a:cubicBezTo>
                    <a:pt x="496" y="83"/>
                    <a:pt x="531" y="82"/>
                    <a:pt x="565" y="79"/>
                  </a:cubicBezTo>
                  <a:cubicBezTo>
                    <a:pt x="581" y="79"/>
                    <a:pt x="581" y="63"/>
                    <a:pt x="565" y="63"/>
                  </a:cubicBezTo>
                  <a:cubicBezTo>
                    <a:pt x="393" y="16"/>
                    <a:pt x="205" y="16"/>
                    <a:pt x="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35"/>
            <p:cNvSpPr/>
            <p:nvPr/>
          </p:nvSpPr>
          <p:spPr>
            <a:xfrm>
              <a:off x="4977525" y="2778750"/>
              <a:ext cx="48225" cy="19000"/>
            </a:xfrm>
            <a:custGeom>
              <a:rect b="b" l="l" r="r" t="t"/>
              <a:pathLst>
                <a:path extrusionOk="0" h="760" w="1929">
                  <a:moveTo>
                    <a:pt x="13" y="1"/>
                  </a:moveTo>
                  <a:cubicBezTo>
                    <a:pt x="8" y="1"/>
                    <a:pt x="1" y="12"/>
                    <a:pt x="1" y="23"/>
                  </a:cubicBezTo>
                  <a:cubicBezTo>
                    <a:pt x="502" y="493"/>
                    <a:pt x="1239" y="728"/>
                    <a:pt x="1929" y="760"/>
                  </a:cubicBezTo>
                  <a:cubicBezTo>
                    <a:pt x="1929" y="760"/>
                    <a:pt x="1929" y="744"/>
                    <a:pt x="1929" y="744"/>
                  </a:cubicBezTo>
                  <a:cubicBezTo>
                    <a:pt x="1239" y="572"/>
                    <a:pt x="596" y="478"/>
                    <a:pt x="16" y="7"/>
                  </a:cubicBezTo>
                  <a:cubicBezTo>
                    <a:pt x="16" y="3"/>
                    <a:pt x="15" y="1"/>
                    <a:pt x="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35"/>
            <p:cNvSpPr/>
            <p:nvPr/>
          </p:nvSpPr>
          <p:spPr>
            <a:xfrm>
              <a:off x="4981450" y="2755025"/>
              <a:ext cx="12950" cy="6675"/>
            </a:xfrm>
            <a:custGeom>
              <a:rect b="b" l="l" r="r" t="t"/>
              <a:pathLst>
                <a:path extrusionOk="0" h="267" w="518">
                  <a:moveTo>
                    <a:pt x="16" y="0"/>
                  </a:moveTo>
                  <a:cubicBezTo>
                    <a:pt x="16" y="0"/>
                    <a:pt x="0" y="16"/>
                    <a:pt x="16" y="16"/>
                  </a:cubicBezTo>
                  <a:cubicBezTo>
                    <a:pt x="173" y="94"/>
                    <a:pt x="345" y="188"/>
                    <a:pt x="502" y="267"/>
                  </a:cubicBezTo>
                  <a:cubicBezTo>
                    <a:pt x="518" y="267"/>
                    <a:pt x="518" y="267"/>
                    <a:pt x="518" y="251"/>
                  </a:cubicBezTo>
                  <a:cubicBezTo>
                    <a:pt x="345" y="173"/>
                    <a:pt x="188" y="94"/>
                    <a:pt x="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35"/>
            <p:cNvSpPr/>
            <p:nvPr/>
          </p:nvSpPr>
          <p:spPr>
            <a:xfrm>
              <a:off x="4766825" y="2058075"/>
              <a:ext cx="74600" cy="90550"/>
            </a:xfrm>
            <a:custGeom>
              <a:rect b="b" l="l" r="r" t="t"/>
              <a:pathLst>
                <a:path extrusionOk="0" h="3622" w="2984">
                  <a:moveTo>
                    <a:pt x="143" y="0"/>
                  </a:moveTo>
                  <a:cubicBezTo>
                    <a:pt x="61" y="0"/>
                    <a:pt x="1" y="93"/>
                    <a:pt x="74" y="166"/>
                  </a:cubicBezTo>
                  <a:cubicBezTo>
                    <a:pt x="529" y="699"/>
                    <a:pt x="1062" y="1169"/>
                    <a:pt x="1532" y="1702"/>
                  </a:cubicBezTo>
                  <a:cubicBezTo>
                    <a:pt x="2034" y="2282"/>
                    <a:pt x="2347" y="2925"/>
                    <a:pt x="2755" y="3567"/>
                  </a:cubicBezTo>
                  <a:cubicBezTo>
                    <a:pt x="2779" y="3604"/>
                    <a:pt x="2821" y="3622"/>
                    <a:pt x="2862" y="3622"/>
                  </a:cubicBezTo>
                  <a:cubicBezTo>
                    <a:pt x="2924" y="3622"/>
                    <a:pt x="2983" y="3581"/>
                    <a:pt x="2974" y="3505"/>
                  </a:cubicBezTo>
                  <a:cubicBezTo>
                    <a:pt x="2849" y="2078"/>
                    <a:pt x="1265" y="824"/>
                    <a:pt x="215" y="25"/>
                  </a:cubicBezTo>
                  <a:cubicBezTo>
                    <a:pt x="191" y="8"/>
                    <a:pt x="166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35"/>
            <p:cNvSpPr/>
            <p:nvPr/>
          </p:nvSpPr>
          <p:spPr>
            <a:xfrm>
              <a:off x="4848925" y="1991575"/>
              <a:ext cx="63675" cy="92250"/>
            </a:xfrm>
            <a:custGeom>
              <a:rect b="b" l="l" r="r" t="t"/>
              <a:pathLst>
                <a:path extrusionOk="0" h="3690" w="2547">
                  <a:moveTo>
                    <a:pt x="123" y="0"/>
                  </a:moveTo>
                  <a:cubicBezTo>
                    <a:pt x="59" y="0"/>
                    <a:pt x="0" y="81"/>
                    <a:pt x="35" y="161"/>
                  </a:cubicBezTo>
                  <a:cubicBezTo>
                    <a:pt x="599" y="1368"/>
                    <a:pt x="1414" y="2685"/>
                    <a:pt x="2339" y="3657"/>
                  </a:cubicBezTo>
                  <a:cubicBezTo>
                    <a:pt x="2362" y="3680"/>
                    <a:pt x="2387" y="3690"/>
                    <a:pt x="2411" y="3690"/>
                  </a:cubicBezTo>
                  <a:cubicBezTo>
                    <a:pt x="2484" y="3690"/>
                    <a:pt x="2547" y="3598"/>
                    <a:pt x="2511" y="3516"/>
                  </a:cubicBezTo>
                  <a:cubicBezTo>
                    <a:pt x="1978" y="2293"/>
                    <a:pt x="1085" y="1039"/>
                    <a:pt x="192" y="36"/>
                  </a:cubicBezTo>
                  <a:cubicBezTo>
                    <a:pt x="171" y="11"/>
                    <a:pt x="147" y="0"/>
                    <a:pt x="1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35"/>
            <p:cNvSpPr/>
            <p:nvPr/>
          </p:nvSpPr>
          <p:spPr>
            <a:xfrm>
              <a:off x="4962250" y="1903075"/>
              <a:ext cx="33175" cy="149550"/>
            </a:xfrm>
            <a:custGeom>
              <a:rect b="b" l="l" r="r" t="t"/>
              <a:pathLst>
                <a:path extrusionOk="0" h="5982" w="1327">
                  <a:moveTo>
                    <a:pt x="55" y="0"/>
                  </a:moveTo>
                  <a:cubicBezTo>
                    <a:pt x="27" y="0"/>
                    <a:pt x="0" y="16"/>
                    <a:pt x="0" y="49"/>
                  </a:cubicBezTo>
                  <a:cubicBezTo>
                    <a:pt x="0" y="1068"/>
                    <a:pt x="204" y="2087"/>
                    <a:pt x="361" y="3090"/>
                  </a:cubicBezTo>
                  <a:cubicBezTo>
                    <a:pt x="502" y="4030"/>
                    <a:pt x="580" y="5096"/>
                    <a:pt x="1082" y="5927"/>
                  </a:cubicBezTo>
                  <a:cubicBezTo>
                    <a:pt x="1107" y="5964"/>
                    <a:pt x="1151" y="5982"/>
                    <a:pt x="1194" y="5982"/>
                  </a:cubicBezTo>
                  <a:cubicBezTo>
                    <a:pt x="1261" y="5982"/>
                    <a:pt x="1326" y="5940"/>
                    <a:pt x="1317" y="5864"/>
                  </a:cubicBezTo>
                  <a:cubicBezTo>
                    <a:pt x="1192" y="4955"/>
                    <a:pt x="941" y="4062"/>
                    <a:pt x="784" y="3168"/>
                  </a:cubicBezTo>
                  <a:cubicBezTo>
                    <a:pt x="596" y="2118"/>
                    <a:pt x="455" y="1037"/>
                    <a:pt x="110" y="34"/>
                  </a:cubicBezTo>
                  <a:cubicBezTo>
                    <a:pt x="103" y="12"/>
                    <a:pt x="79" y="0"/>
                    <a:pt x="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35"/>
            <p:cNvSpPr/>
            <p:nvPr/>
          </p:nvSpPr>
          <p:spPr>
            <a:xfrm>
              <a:off x="5065300" y="1878300"/>
              <a:ext cx="18850" cy="149650"/>
            </a:xfrm>
            <a:custGeom>
              <a:rect b="b" l="l" r="r" t="t"/>
              <a:pathLst>
                <a:path extrusionOk="0" h="5986" w="754">
                  <a:moveTo>
                    <a:pt x="155" y="0"/>
                  </a:moveTo>
                  <a:cubicBezTo>
                    <a:pt x="104" y="0"/>
                    <a:pt x="48" y="37"/>
                    <a:pt x="48" y="100"/>
                  </a:cubicBezTo>
                  <a:cubicBezTo>
                    <a:pt x="1" y="1119"/>
                    <a:pt x="126" y="2153"/>
                    <a:pt x="157" y="3188"/>
                  </a:cubicBezTo>
                  <a:cubicBezTo>
                    <a:pt x="189" y="4081"/>
                    <a:pt x="79" y="5037"/>
                    <a:pt x="283" y="5915"/>
                  </a:cubicBezTo>
                  <a:cubicBezTo>
                    <a:pt x="291" y="5962"/>
                    <a:pt x="334" y="5985"/>
                    <a:pt x="377" y="5985"/>
                  </a:cubicBezTo>
                  <a:cubicBezTo>
                    <a:pt x="420" y="5985"/>
                    <a:pt x="463" y="5962"/>
                    <a:pt x="471" y="5915"/>
                  </a:cubicBezTo>
                  <a:cubicBezTo>
                    <a:pt x="753" y="4990"/>
                    <a:pt x="643" y="3940"/>
                    <a:pt x="596" y="2984"/>
                  </a:cubicBezTo>
                  <a:cubicBezTo>
                    <a:pt x="549" y="2012"/>
                    <a:pt x="502" y="1009"/>
                    <a:pt x="236" y="68"/>
                  </a:cubicBezTo>
                  <a:cubicBezTo>
                    <a:pt x="229" y="21"/>
                    <a:pt x="193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35"/>
            <p:cNvSpPr/>
            <p:nvPr/>
          </p:nvSpPr>
          <p:spPr>
            <a:xfrm>
              <a:off x="5155175" y="1913600"/>
              <a:ext cx="84125" cy="157875"/>
            </a:xfrm>
            <a:custGeom>
              <a:rect b="b" l="l" r="r" t="t"/>
              <a:pathLst>
                <a:path extrusionOk="0" h="6315" w="3365">
                  <a:moveTo>
                    <a:pt x="3226" y="0"/>
                  </a:moveTo>
                  <a:cubicBezTo>
                    <a:pt x="3199" y="0"/>
                    <a:pt x="3171" y="11"/>
                    <a:pt x="3146" y="36"/>
                  </a:cubicBezTo>
                  <a:cubicBezTo>
                    <a:pt x="1563" y="1525"/>
                    <a:pt x="434" y="4111"/>
                    <a:pt x="11" y="6227"/>
                  </a:cubicBezTo>
                  <a:cubicBezTo>
                    <a:pt x="1" y="6277"/>
                    <a:pt x="42" y="6314"/>
                    <a:pt x="81" y="6314"/>
                  </a:cubicBezTo>
                  <a:cubicBezTo>
                    <a:pt x="103" y="6314"/>
                    <a:pt x="125" y="6302"/>
                    <a:pt x="136" y="6274"/>
                  </a:cubicBezTo>
                  <a:cubicBezTo>
                    <a:pt x="606" y="5224"/>
                    <a:pt x="1014" y="4158"/>
                    <a:pt x="1547" y="3139"/>
                  </a:cubicBezTo>
                  <a:cubicBezTo>
                    <a:pt x="2095" y="2120"/>
                    <a:pt x="2801" y="1196"/>
                    <a:pt x="3318" y="161"/>
                  </a:cubicBezTo>
                  <a:cubicBezTo>
                    <a:pt x="3364" y="81"/>
                    <a:pt x="3300" y="0"/>
                    <a:pt x="32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35"/>
            <p:cNvSpPr/>
            <p:nvPr/>
          </p:nvSpPr>
          <p:spPr>
            <a:xfrm>
              <a:off x="5236425" y="1971400"/>
              <a:ext cx="62525" cy="96850"/>
            </a:xfrm>
            <a:custGeom>
              <a:rect b="b" l="l" r="r" t="t"/>
              <a:pathLst>
                <a:path extrusionOk="0" h="3874" w="2501">
                  <a:moveTo>
                    <a:pt x="2322" y="1"/>
                  </a:moveTo>
                  <a:cubicBezTo>
                    <a:pt x="2298" y="1"/>
                    <a:pt x="2272" y="9"/>
                    <a:pt x="2247" y="28"/>
                  </a:cubicBezTo>
                  <a:cubicBezTo>
                    <a:pt x="1698" y="420"/>
                    <a:pt x="1306" y="1078"/>
                    <a:pt x="962" y="1658"/>
                  </a:cubicBezTo>
                  <a:cubicBezTo>
                    <a:pt x="570" y="2316"/>
                    <a:pt x="225" y="3006"/>
                    <a:pt x="21" y="3743"/>
                  </a:cubicBezTo>
                  <a:cubicBezTo>
                    <a:pt x="0" y="3815"/>
                    <a:pt x="75" y="3874"/>
                    <a:pt x="142" y="3874"/>
                  </a:cubicBezTo>
                  <a:cubicBezTo>
                    <a:pt x="177" y="3874"/>
                    <a:pt x="209" y="3858"/>
                    <a:pt x="225" y="3821"/>
                  </a:cubicBezTo>
                  <a:cubicBezTo>
                    <a:pt x="570" y="3194"/>
                    <a:pt x="883" y="2567"/>
                    <a:pt x="1259" y="1971"/>
                  </a:cubicBezTo>
                  <a:cubicBezTo>
                    <a:pt x="1636" y="1376"/>
                    <a:pt x="2153" y="859"/>
                    <a:pt x="2451" y="232"/>
                  </a:cubicBezTo>
                  <a:cubicBezTo>
                    <a:pt x="2501" y="131"/>
                    <a:pt x="2420" y="1"/>
                    <a:pt x="23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35"/>
            <p:cNvSpPr/>
            <p:nvPr/>
          </p:nvSpPr>
          <p:spPr>
            <a:xfrm>
              <a:off x="5305225" y="2065125"/>
              <a:ext cx="96200" cy="83400"/>
            </a:xfrm>
            <a:custGeom>
              <a:rect b="b" l="l" r="r" t="t"/>
              <a:pathLst>
                <a:path extrusionOk="0" h="3336" w="3848">
                  <a:moveTo>
                    <a:pt x="3722" y="0"/>
                  </a:moveTo>
                  <a:cubicBezTo>
                    <a:pt x="3709" y="0"/>
                    <a:pt x="3695" y="3"/>
                    <a:pt x="3680" y="9"/>
                  </a:cubicBezTo>
                  <a:cubicBezTo>
                    <a:pt x="3006" y="276"/>
                    <a:pt x="2473" y="934"/>
                    <a:pt x="1940" y="1420"/>
                  </a:cubicBezTo>
                  <a:cubicBezTo>
                    <a:pt x="1282" y="2016"/>
                    <a:pt x="592" y="2580"/>
                    <a:pt x="28" y="3270"/>
                  </a:cubicBezTo>
                  <a:cubicBezTo>
                    <a:pt x="1" y="3297"/>
                    <a:pt x="20" y="3335"/>
                    <a:pt x="56" y="3335"/>
                  </a:cubicBezTo>
                  <a:cubicBezTo>
                    <a:pt x="62" y="3335"/>
                    <a:pt x="68" y="3334"/>
                    <a:pt x="75" y="3332"/>
                  </a:cubicBezTo>
                  <a:cubicBezTo>
                    <a:pt x="796" y="2940"/>
                    <a:pt x="1423" y="2423"/>
                    <a:pt x="2065" y="1890"/>
                  </a:cubicBezTo>
                  <a:cubicBezTo>
                    <a:pt x="2645" y="1420"/>
                    <a:pt x="3476" y="887"/>
                    <a:pt x="3821" y="197"/>
                  </a:cubicBezTo>
                  <a:cubicBezTo>
                    <a:pt x="3848" y="116"/>
                    <a:pt x="3805" y="0"/>
                    <a:pt x="37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35"/>
            <p:cNvSpPr/>
            <p:nvPr/>
          </p:nvSpPr>
          <p:spPr>
            <a:xfrm>
              <a:off x="5372850" y="2186400"/>
              <a:ext cx="61150" cy="48225"/>
            </a:xfrm>
            <a:custGeom>
              <a:rect b="b" l="l" r="r" t="t"/>
              <a:pathLst>
                <a:path extrusionOk="0" h="1929" w="2446">
                  <a:moveTo>
                    <a:pt x="2250" y="0"/>
                  </a:moveTo>
                  <a:cubicBezTo>
                    <a:pt x="2243" y="0"/>
                    <a:pt x="2236" y="1"/>
                    <a:pt x="2229" y="2"/>
                  </a:cubicBezTo>
                  <a:cubicBezTo>
                    <a:pt x="1806" y="80"/>
                    <a:pt x="1414" y="503"/>
                    <a:pt x="1100" y="770"/>
                  </a:cubicBezTo>
                  <a:cubicBezTo>
                    <a:pt x="724" y="1083"/>
                    <a:pt x="332" y="1397"/>
                    <a:pt x="50" y="1789"/>
                  </a:cubicBezTo>
                  <a:cubicBezTo>
                    <a:pt x="0" y="1863"/>
                    <a:pt x="69" y="1928"/>
                    <a:pt x="139" y="1928"/>
                  </a:cubicBezTo>
                  <a:cubicBezTo>
                    <a:pt x="157" y="1928"/>
                    <a:pt x="175" y="1924"/>
                    <a:pt x="191" y="1914"/>
                  </a:cubicBezTo>
                  <a:cubicBezTo>
                    <a:pt x="646" y="1726"/>
                    <a:pt x="1053" y="1397"/>
                    <a:pt x="1461" y="1099"/>
                  </a:cubicBezTo>
                  <a:cubicBezTo>
                    <a:pt x="1774" y="848"/>
                    <a:pt x="2229" y="597"/>
                    <a:pt x="2401" y="221"/>
                  </a:cubicBezTo>
                  <a:cubicBezTo>
                    <a:pt x="2446" y="118"/>
                    <a:pt x="2365" y="0"/>
                    <a:pt x="2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35"/>
            <p:cNvSpPr/>
            <p:nvPr/>
          </p:nvSpPr>
          <p:spPr>
            <a:xfrm>
              <a:off x="4720775" y="2174425"/>
              <a:ext cx="107400" cy="73600"/>
            </a:xfrm>
            <a:custGeom>
              <a:rect b="b" l="l" r="r" t="t"/>
              <a:pathLst>
                <a:path extrusionOk="0" h="2944" w="4296">
                  <a:moveTo>
                    <a:pt x="149" y="0"/>
                  </a:moveTo>
                  <a:cubicBezTo>
                    <a:pt x="69" y="0"/>
                    <a:pt x="0" y="98"/>
                    <a:pt x="67" y="152"/>
                  </a:cubicBezTo>
                  <a:cubicBezTo>
                    <a:pt x="694" y="700"/>
                    <a:pt x="1383" y="1155"/>
                    <a:pt x="2057" y="1641"/>
                  </a:cubicBezTo>
                  <a:cubicBezTo>
                    <a:pt x="2700" y="2095"/>
                    <a:pt x="3374" y="2722"/>
                    <a:pt x="4142" y="2942"/>
                  </a:cubicBezTo>
                  <a:cubicBezTo>
                    <a:pt x="4148" y="2943"/>
                    <a:pt x="4154" y="2943"/>
                    <a:pt x="4160" y="2943"/>
                  </a:cubicBezTo>
                  <a:cubicBezTo>
                    <a:pt x="4231" y="2943"/>
                    <a:pt x="4295" y="2859"/>
                    <a:pt x="4252" y="2801"/>
                  </a:cubicBezTo>
                  <a:cubicBezTo>
                    <a:pt x="3813" y="2221"/>
                    <a:pt x="3107" y="1860"/>
                    <a:pt x="2496" y="1468"/>
                  </a:cubicBezTo>
                  <a:cubicBezTo>
                    <a:pt x="1744" y="967"/>
                    <a:pt x="991" y="434"/>
                    <a:pt x="192" y="10"/>
                  </a:cubicBezTo>
                  <a:cubicBezTo>
                    <a:pt x="178" y="3"/>
                    <a:pt x="163" y="0"/>
                    <a:pt x="1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1" name="Google Shape;1191;p35"/>
          <p:cNvGrpSpPr/>
          <p:nvPr/>
        </p:nvGrpSpPr>
        <p:grpSpPr>
          <a:xfrm rot="350572">
            <a:off x="7712287" y="-253348"/>
            <a:ext cx="711705" cy="793257"/>
            <a:chOff x="6554696" y="509501"/>
            <a:chExt cx="711709" cy="793261"/>
          </a:xfrm>
        </p:grpSpPr>
        <p:sp>
          <p:nvSpPr>
            <p:cNvPr id="1192" name="Google Shape;1192;p35"/>
            <p:cNvSpPr/>
            <p:nvPr/>
          </p:nvSpPr>
          <p:spPr>
            <a:xfrm>
              <a:off x="6560695" y="516700"/>
              <a:ext cx="696978" cy="779230"/>
            </a:xfrm>
            <a:custGeom>
              <a:rect b="b" l="l" r="r" t="t"/>
              <a:pathLst>
                <a:path extrusionOk="0" h="23381" w="20913">
                  <a:moveTo>
                    <a:pt x="4201" y="1"/>
                  </a:moveTo>
                  <a:cubicBezTo>
                    <a:pt x="1903" y="1"/>
                    <a:pt x="28" y="1866"/>
                    <a:pt x="28" y="4165"/>
                  </a:cubicBezTo>
                  <a:lnTo>
                    <a:pt x="1" y="17073"/>
                  </a:lnTo>
                  <a:cubicBezTo>
                    <a:pt x="1" y="18903"/>
                    <a:pt x="1190" y="20516"/>
                    <a:pt x="2930" y="21057"/>
                  </a:cubicBezTo>
                  <a:lnTo>
                    <a:pt x="9736" y="23193"/>
                  </a:lnTo>
                  <a:cubicBezTo>
                    <a:pt x="10143" y="23318"/>
                    <a:pt x="10563" y="23381"/>
                    <a:pt x="10982" y="23381"/>
                  </a:cubicBezTo>
                  <a:cubicBezTo>
                    <a:pt x="11444" y="23381"/>
                    <a:pt x="11906" y="23304"/>
                    <a:pt x="12350" y="23148"/>
                  </a:cubicBezTo>
                  <a:lnTo>
                    <a:pt x="18092" y="21147"/>
                  </a:lnTo>
                  <a:cubicBezTo>
                    <a:pt x="19759" y="20570"/>
                    <a:pt x="20886" y="18993"/>
                    <a:pt x="20886" y="17217"/>
                  </a:cubicBezTo>
                  <a:lnTo>
                    <a:pt x="20913" y="4201"/>
                  </a:lnTo>
                  <a:cubicBezTo>
                    <a:pt x="20913" y="1903"/>
                    <a:pt x="19047" y="28"/>
                    <a:pt x="16748" y="28"/>
                  </a:cubicBezTo>
                  <a:lnTo>
                    <a:pt x="42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35"/>
            <p:cNvSpPr/>
            <p:nvPr/>
          </p:nvSpPr>
          <p:spPr>
            <a:xfrm>
              <a:off x="6554696" y="509501"/>
              <a:ext cx="711709" cy="793261"/>
            </a:xfrm>
            <a:custGeom>
              <a:rect b="b" l="l" r="r" t="t"/>
              <a:pathLst>
                <a:path extrusionOk="0" h="23802" w="21355">
                  <a:moveTo>
                    <a:pt x="5138" y="442"/>
                  </a:moveTo>
                  <a:lnTo>
                    <a:pt x="7572" y="451"/>
                  </a:lnTo>
                  <a:lnTo>
                    <a:pt x="12440" y="469"/>
                  </a:lnTo>
                  <a:lnTo>
                    <a:pt x="14873" y="469"/>
                  </a:lnTo>
                  <a:lnTo>
                    <a:pt x="16090" y="478"/>
                  </a:lnTo>
                  <a:cubicBezTo>
                    <a:pt x="16249" y="478"/>
                    <a:pt x="16412" y="477"/>
                    <a:pt x="16574" y="477"/>
                  </a:cubicBezTo>
                  <a:cubicBezTo>
                    <a:pt x="16817" y="477"/>
                    <a:pt x="17058" y="480"/>
                    <a:pt x="17280" y="496"/>
                  </a:cubicBezTo>
                  <a:cubicBezTo>
                    <a:pt x="17659" y="541"/>
                    <a:pt x="18037" y="622"/>
                    <a:pt x="18389" y="766"/>
                  </a:cubicBezTo>
                  <a:cubicBezTo>
                    <a:pt x="18740" y="920"/>
                    <a:pt x="19083" y="1109"/>
                    <a:pt x="19380" y="1352"/>
                  </a:cubicBezTo>
                  <a:cubicBezTo>
                    <a:pt x="19669" y="1596"/>
                    <a:pt x="19939" y="1866"/>
                    <a:pt x="20155" y="2191"/>
                  </a:cubicBezTo>
                  <a:cubicBezTo>
                    <a:pt x="20363" y="2506"/>
                    <a:pt x="20534" y="2849"/>
                    <a:pt x="20651" y="3209"/>
                  </a:cubicBezTo>
                  <a:cubicBezTo>
                    <a:pt x="20759" y="3579"/>
                    <a:pt x="20832" y="3948"/>
                    <a:pt x="20832" y="4336"/>
                  </a:cubicBezTo>
                  <a:cubicBezTo>
                    <a:pt x="20841" y="4733"/>
                    <a:pt x="20832" y="5147"/>
                    <a:pt x="20832" y="5544"/>
                  </a:cubicBezTo>
                  <a:lnTo>
                    <a:pt x="20841" y="7978"/>
                  </a:lnTo>
                  <a:lnTo>
                    <a:pt x="20850" y="12845"/>
                  </a:lnTo>
                  <a:lnTo>
                    <a:pt x="20850" y="15279"/>
                  </a:lnTo>
                  <a:lnTo>
                    <a:pt x="20850" y="16496"/>
                  </a:lnTo>
                  <a:lnTo>
                    <a:pt x="20850" y="17109"/>
                  </a:lnTo>
                  <a:lnTo>
                    <a:pt x="20859" y="17406"/>
                  </a:lnTo>
                  <a:lnTo>
                    <a:pt x="20841" y="17704"/>
                  </a:lnTo>
                  <a:cubicBezTo>
                    <a:pt x="20795" y="18470"/>
                    <a:pt x="20516" y="19218"/>
                    <a:pt x="20047" y="19831"/>
                  </a:cubicBezTo>
                  <a:cubicBezTo>
                    <a:pt x="19579" y="20453"/>
                    <a:pt x="18930" y="20921"/>
                    <a:pt x="18208" y="21183"/>
                  </a:cubicBezTo>
                  <a:lnTo>
                    <a:pt x="13602" y="22769"/>
                  </a:lnTo>
                  <a:lnTo>
                    <a:pt x="12458" y="23175"/>
                  </a:lnTo>
                  <a:cubicBezTo>
                    <a:pt x="12088" y="23292"/>
                    <a:pt x="11709" y="23364"/>
                    <a:pt x="11322" y="23382"/>
                  </a:cubicBezTo>
                  <a:cubicBezTo>
                    <a:pt x="11267" y="23385"/>
                    <a:pt x="11211" y="23386"/>
                    <a:pt x="11156" y="23386"/>
                  </a:cubicBezTo>
                  <a:cubicBezTo>
                    <a:pt x="10830" y="23386"/>
                    <a:pt x="10500" y="23342"/>
                    <a:pt x="10177" y="23265"/>
                  </a:cubicBezTo>
                  <a:cubicBezTo>
                    <a:pt x="9997" y="23211"/>
                    <a:pt x="9798" y="23148"/>
                    <a:pt x="9609" y="23085"/>
                  </a:cubicBezTo>
                  <a:lnTo>
                    <a:pt x="9023" y="22905"/>
                  </a:lnTo>
                  <a:lnTo>
                    <a:pt x="4381" y="21453"/>
                  </a:lnTo>
                  <a:lnTo>
                    <a:pt x="3218" y="21093"/>
                  </a:lnTo>
                  <a:cubicBezTo>
                    <a:pt x="2849" y="20976"/>
                    <a:pt x="2497" y="20813"/>
                    <a:pt x="2173" y="20597"/>
                  </a:cubicBezTo>
                  <a:cubicBezTo>
                    <a:pt x="1542" y="20173"/>
                    <a:pt x="1001" y="19578"/>
                    <a:pt x="676" y="18866"/>
                  </a:cubicBezTo>
                  <a:cubicBezTo>
                    <a:pt x="505" y="18515"/>
                    <a:pt x="397" y="18136"/>
                    <a:pt x="343" y="17749"/>
                  </a:cubicBezTo>
                  <a:cubicBezTo>
                    <a:pt x="298" y="17361"/>
                    <a:pt x="316" y="16955"/>
                    <a:pt x="316" y="16550"/>
                  </a:cubicBezTo>
                  <a:lnTo>
                    <a:pt x="334" y="14116"/>
                  </a:lnTo>
                  <a:lnTo>
                    <a:pt x="388" y="9248"/>
                  </a:lnTo>
                  <a:cubicBezTo>
                    <a:pt x="397" y="7626"/>
                    <a:pt x="406" y="6003"/>
                    <a:pt x="415" y="4381"/>
                  </a:cubicBezTo>
                  <a:cubicBezTo>
                    <a:pt x="424" y="3993"/>
                    <a:pt x="478" y="3606"/>
                    <a:pt x="586" y="3245"/>
                  </a:cubicBezTo>
                  <a:cubicBezTo>
                    <a:pt x="703" y="2876"/>
                    <a:pt x="866" y="2524"/>
                    <a:pt x="1082" y="2200"/>
                  </a:cubicBezTo>
                  <a:cubicBezTo>
                    <a:pt x="1298" y="1884"/>
                    <a:pt x="1551" y="1596"/>
                    <a:pt x="1848" y="1343"/>
                  </a:cubicBezTo>
                  <a:cubicBezTo>
                    <a:pt x="2155" y="1109"/>
                    <a:pt x="2479" y="902"/>
                    <a:pt x="2831" y="748"/>
                  </a:cubicBezTo>
                  <a:cubicBezTo>
                    <a:pt x="3191" y="604"/>
                    <a:pt x="3561" y="505"/>
                    <a:pt x="3948" y="460"/>
                  </a:cubicBezTo>
                  <a:cubicBezTo>
                    <a:pt x="4039" y="451"/>
                    <a:pt x="4138" y="451"/>
                    <a:pt x="4237" y="442"/>
                  </a:cubicBezTo>
                  <a:close/>
                  <a:moveTo>
                    <a:pt x="4381" y="0"/>
                  </a:moveTo>
                  <a:lnTo>
                    <a:pt x="4219" y="9"/>
                  </a:lnTo>
                  <a:cubicBezTo>
                    <a:pt x="4111" y="18"/>
                    <a:pt x="4003" y="18"/>
                    <a:pt x="3894" y="27"/>
                  </a:cubicBezTo>
                  <a:cubicBezTo>
                    <a:pt x="3471" y="81"/>
                    <a:pt x="3056" y="190"/>
                    <a:pt x="2668" y="352"/>
                  </a:cubicBezTo>
                  <a:cubicBezTo>
                    <a:pt x="2272" y="523"/>
                    <a:pt x="1911" y="748"/>
                    <a:pt x="1578" y="1019"/>
                  </a:cubicBezTo>
                  <a:cubicBezTo>
                    <a:pt x="1253" y="1289"/>
                    <a:pt x="965" y="1614"/>
                    <a:pt x="731" y="1965"/>
                  </a:cubicBezTo>
                  <a:cubicBezTo>
                    <a:pt x="496" y="2326"/>
                    <a:pt x="316" y="2713"/>
                    <a:pt x="190" y="3119"/>
                  </a:cubicBezTo>
                  <a:cubicBezTo>
                    <a:pt x="63" y="3534"/>
                    <a:pt x="9" y="3957"/>
                    <a:pt x="0" y="4381"/>
                  </a:cubicBezTo>
                  <a:cubicBezTo>
                    <a:pt x="0" y="6003"/>
                    <a:pt x="0" y="7626"/>
                    <a:pt x="9" y="9248"/>
                  </a:cubicBezTo>
                  <a:lnTo>
                    <a:pt x="54" y="14116"/>
                  </a:lnTo>
                  <a:lnTo>
                    <a:pt x="54" y="16550"/>
                  </a:lnTo>
                  <a:lnTo>
                    <a:pt x="54" y="17154"/>
                  </a:lnTo>
                  <a:cubicBezTo>
                    <a:pt x="54" y="17253"/>
                    <a:pt x="54" y="17361"/>
                    <a:pt x="63" y="17469"/>
                  </a:cubicBezTo>
                  <a:cubicBezTo>
                    <a:pt x="63" y="17568"/>
                    <a:pt x="72" y="17676"/>
                    <a:pt x="81" y="17776"/>
                  </a:cubicBezTo>
                  <a:cubicBezTo>
                    <a:pt x="127" y="18190"/>
                    <a:pt x="217" y="18605"/>
                    <a:pt x="370" y="19002"/>
                  </a:cubicBezTo>
                  <a:cubicBezTo>
                    <a:pt x="676" y="19786"/>
                    <a:pt x="1226" y="20489"/>
                    <a:pt x="1947" y="20949"/>
                  </a:cubicBezTo>
                  <a:cubicBezTo>
                    <a:pt x="2299" y="21183"/>
                    <a:pt x="2696" y="21363"/>
                    <a:pt x="3092" y="21489"/>
                  </a:cubicBezTo>
                  <a:lnTo>
                    <a:pt x="4255" y="21859"/>
                  </a:lnTo>
                  <a:lnTo>
                    <a:pt x="8897" y="23310"/>
                  </a:lnTo>
                  <a:lnTo>
                    <a:pt x="9483" y="23490"/>
                  </a:lnTo>
                  <a:cubicBezTo>
                    <a:pt x="9672" y="23554"/>
                    <a:pt x="9862" y="23617"/>
                    <a:pt x="10078" y="23671"/>
                  </a:cubicBezTo>
                  <a:cubicBezTo>
                    <a:pt x="10418" y="23761"/>
                    <a:pt x="10777" y="23801"/>
                    <a:pt x="11133" y="23801"/>
                  </a:cubicBezTo>
                  <a:cubicBezTo>
                    <a:pt x="11202" y="23801"/>
                    <a:pt x="11271" y="23800"/>
                    <a:pt x="11340" y="23797"/>
                  </a:cubicBezTo>
                  <a:cubicBezTo>
                    <a:pt x="11764" y="23779"/>
                    <a:pt x="12187" y="23698"/>
                    <a:pt x="12593" y="23563"/>
                  </a:cubicBezTo>
                  <a:lnTo>
                    <a:pt x="13738" y="23157"/>
                  </a:lnTo>
                  <a:lnTo>
                    <a:pt x="18335" y="21552"/>
                  </a:lnTo>
                  <a:cubicBezTo>
                    <a:pt x="19137" y="21273"/>
                    <a:pt x="19858" y="20759"/>
                    <a:pt x="20372" y="20083"/>
                  </a:cubicBezTo>
                  <a:cubicBezTo>
                    <a:pt x="20895" y="19407"/>
                    <a:pt x="21210" y="18578"/>
                    <a:pt x="21273" y="17731"/>
                  </a:cubicBezTo>
                  <a:lnTo>
                    <a:pt x="21282" y="17406"/>
                  </a:lnTo>
                  <a:lnTo>
                    <a:pt x="21282" y="17109"/>
                  </a:lnTo>
                  <a:lnTo>
                    <a:pt x="21291" y="16496"/>
                  </a:lnTo>
                  <a:lnTo>
                    <a:pt x="21291" y="15279"/>
                  </a:lnTo>
                  <a:lnTo>
                    <a:pt x="21309" y="12845"/>
                  </a:lnTo>
                  <a:lnTo>
                    <a:pt x="21327" y="7978"/>
                  </a:lnTo>
                  <a:lnTo>
                    <a:pt x="21345" y="5544"/>
                  </a:lnTo>
                  <a:cubicBezTo>
                    <a:pt x="21345" y="5138"/>
                    <a:pt x="21354" y="4742"/>
                    <a:pt x="21345" y="4327"/>
                  </a:cubicBezTo>
                  <a:cubicBezTo>
                    <a:pt x="21336" y="3894"/>
                    <a:pt x="21255" y="3471"/>
                    <a:pt x="21129" y="3056"/>
                  </a:cubicBezTo>
                  <a:cubicBezTo>
                    <a:pt x="20994" y="2650"/>
                    <a:pt x="20795" y="2263"/>
                    <a:pt x="20561" y="1911"/>
                  </a:cubicBezTo>
                  <a:cubicBezTo>
                    <a:pt x="20309" y="1551"/>
                    <a:pt x="20011" y="1244"/>
                    <a:pt x="19678" y="974"/>
                  </a:cubicBezTo>
                  <a:cubicBezTo>
                    <a:pt x="19344" y="694"/>
                    <a:pt x="18966" y="487"/>
                    <a:pt x="18569" y="325"/>
                  </a:cubicBezTo>
                  <a:cubicBezTo>
                    <a:pt x="18172" y="153"/>
                    <a:pt x="17749" y="72"/>
                    <a:pt x="17325" y="18"/>
                  </a:cubicBezTo>
                  <a:cubicBezTo>
                    <a:pt x="17109" y="5"/>
                    <a:pt x="16901" y="2"/>
                    <a:pt x="16698" y="2"/>
                  </a:cubicBezTo>
                  <a:cubicBezTo>
                    <a:pt x="16596" y="2"/>
                    <a:pt x="16494" y="3"/>
                    <a:pt x="16393" y="3"/>
                  </a:cubicBezTo>
                  <a:cubicBezTo>
                    <a:pt x="16292" y="3"/>
                    <a:pt x="16192" y="2"/>
                    <a:pt x="160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4" name="Google Shape;1194;p35"/>
          <p:cNvSpPr/>
          <p:nvPr/>
        </p:nvSpPr>
        <p:spPr>
          <a:xfrm rot="442426">
            <a:off x="8229710" y="-161880"/>
            <a:ext cx="102851" cy="551273"/>
          </a:xfrm>
          <a:prstGeom prst="roundRect">
            <a:avLst>
              <a:gd fmla="val 50000" name="adj"/>
            </a:avLst>
          </a:prstGeom>
          <a:solidFill>
            <a:schemeClr val="lt2">
              <a:alpha val="474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95" name="Google Shape;1195;p35"/>
          <p:cNvGrpSpPr/>
          <p:nvPr/>
        </p:nvGrpSpPr>
        <p:grpSpPr>
          <a:xfrm rot="758213">
            <a:off x="1964795" y="2322933"/>
            <a:ext cx="962269" cy="609262"/>
            <a:chOff x="4345425" y="2175475"/>
            <a:chExt cx="800750" cy="176025"/>
          </a:xfrm>
        </p:grpSpPr>
        <p:sp>
          <p:nvSpPr>
            <p:cNvPr id="1196" name="Google Shape;1196;p35"/>
            <p:cNvSpPr/>
            <p:nvPr/>
          </p:nvSpPr>
          <p:spPr>
            <a:xfrm>
              <a:off x="4351850" y="2175475"/>
              <a:ext cx="763000" cy="156275"/>
            </a:xfrm>
            <a:custGeom>
              <a:rect b="b" l="l" r="r" t="t"/>
              <a:pathLst>
                <a:path extrusionOk="0" h="6251" w="3052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CAFFCA">
                <a:alpha val="44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35"/>
            <p:cNvSpPr/>
            <p:nvPr/>
          </p:nvSpPr>
          <p:spPr>
            <a:xfrm>
              <a:off x="4345425" y="2195925"/>
              <a:ext cx="800750" cy="155575"/>
            </a:xfrm>
            <a:custGeom>
              <a:rect b="b" l="l" r="r" t="t"/>
              <a:pathLst>
                <a:path extrusionOk="0" h="6223" w="3203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CAFFCA">
                <a:alpha val="44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8" name="Google Shape;1198;p35"/>
          <p:cNvSpPr txBox="1"/>
          <p:nvPr/>
        </p:nvSpPr>
        <p:spPr>
          <a:xfrm>
            <a:off x="1932439" y="2389315"/>
            <a:ext cx="10272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rPr>
              <a:t>2</a:t>
            </a:r>
            <a:r>
              <a:rPr b="1" lang="en" sz="20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rPr>
              <a:t>.</a:t>
            </a:r>
            <a:endParaRPr b="1" sz="2000">
              <a:solidFill>
                <a:schemeClr val="dk1"/>
              </a:solidFill>
              <a:latin typeface="Itim"/>
              <a:ea typeface="Itim"/>
              <a:cs typeface="Itim"/>
              <a:sym typeface="Itim"/>
            </a:endParaRPr>
          </a:p>
        </p:txBody>
      </p:sp>
      <p:sp>
        <p:nvSpPr>
          <p:cNvPr id="1199" name="Google Shape;1199;p35"/>
          <p:cNvSpPr txBox="1"/>
          <p:nvPr/>
        </p:nvSpPr>
        <p:spPr>
          <a:xfrm>
            <a:off x="528475" y="2778121"/>
            <a:ext cx="2431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rPr>
              <a:t>Owner manages Other DBA &amp; Teachers for institution through admin panel</a:t>
            </a:r>
            <a:endParaRPr>
              <a:solidFill>
                <a:schemeClr val="dk2"/>
              </a:solidFill>
              <a:latin typeface="Itim"/>
              <a:ea typeface="Itim"/>
              <a:cs typeface="Itim"/>
              <a:sym typeface="Itim"/>
            </a:endParaRPr>
          </a:p>
        </p:txBody>
      </p:sp>
      <p:grpSp>
        <p:nvGrpSpPr>
          <p:cNvPr id="1200" name="Google Shape;1200;p35"/>
          <p:cNvGrpSpPr/>
          <p:nvPr/>
        </p:nvGrpSpPr>
        <p:grpSpPr>
          <a:xfrm rot="977123">
            <a:off x="3139580" y="3762792"/>
            <a:ext cx="750716" cy="585366"/>
            <a:chOff x="4345425" y="2175475"/>
            <a:chExt cx="800750" cy="176025"/>
          </a:xfrm>
        </p:grpSpPr>
        <p:sp>
          <p:nvSpPr>
            <p:cNvPr id="1201" name="Google Shape;1201;p35"/>
            <p:cNvSpPr/>
            <p:nvPr/>
          </p:nvSpPr>
          <p:spPr>
            <a:xfrm>
              <a:off x="4351850" y="2175475"/>
              <a:ext cx="763000" cy="156275"/>
            </a:xfrm>
            <a:custGeom>
              <a:rect b="b" l="l" r="r" t="t"/>
              <a:pathLst>
                <a:path extrusionOk="0" h="6251" w="3052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CAFFCA">
                <a:alpha val="44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35"/>
            <p:cNvSpPr/>
            <p:nvPr/>
          </p:nvSpPr>
          <p:spPr>
            <a:xfrm>
              <a:off x="4345425" y="2195925"/>
              <a:ext cx="800750" cy="155575"/>
            </a:xfrm>
            <a:custGeom>
              <a:rect b="b" l="l" r="r" t="t"/>
              <a:pathLst>
                <a:path extrusionOk="0" h="6223" w="3203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CAFFCA">
                <a:alpha val="44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03" name="Google Shape;1203;p35"/>
          <p:cNvSpPr txBox="1"/>
          <p:nvPr/>
        </p:nvSpPr>
        <p:spPr>
          <a:xfrm>
            <a:off x="3053526" y="3852071"/>
            <a:ext cx="7884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rPr>
              <a:t>3</a:t>
            </a:r>
            <a:r>
              <a:rPr b="1" lang="en" sz="20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rPr>
              <a:t>.</a:t>
            </a:r>
            <a:endParaRPr b="1" sz="2000">
              <a:solidFill>
                <a:schemeClr val="dk1"/>
              </a:solidFill>
              <a:latin typeface="Itim"/>
              <a:ea typeface="Itim"/>
              <a:cs typeface="Itim"/>
              <a:sym typeface="Itim"/>
            </a:endParaRPr>
          </a:p>
        </p:txBody>
      </p:sp>
      <p:sp>
        <p:nvSpPr>
          <p:cNvPr id="1204" name="Google Shape;1204;p35"/>
          <p:cNvSpPr txBox="1"/>
          <p:nvPr/>
        </p:nvSpPr>
        <p:spPr>
          <a:xfrm>
            <a:off x="2043324" y="4206000"/>
            <a:ext cx="1865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rPr>
              <a:t>Map DBA to particular stream(s)</a:t>
            </a:r>
            <a:endParaRPr>
              <a:solidFill>
                <a:schemeClr val="dk2"/>
              </a:solidFill>
              <a:latin typeface="Itim"/>
              <a:ea typeface="Itim"/>
              <a:cs typeface="Itim"/>
              <a:sym typeface="Itim"/>
            </a:endParaRPr>
          </a:p>
        </p:txBody>
      </p:sp>
      <p:grpSp>
        <p:nvGrpSpPr>
          <p:cNvPr id="1205" name="Google Shape;1205;p35"/>
          <p:cNvGrpSpPr/>
          <p:nvPr/>
        </p:nvGrpSpPr>
        <p:grpSpPr>
          <a:xfrm rot="703399">
            <a:off x="5120604" y="3679977"/>
            <a:ext cx="1036083" cy="618724"/>
            <a:chOff x="4345425" y="2175475"/>
            <a:chExt cx="800750" cy="176025"/>
          </a:xfrm>
        </p:grpSpPr>
        <p:sp>
          <p:nvSpPr>
            <p:cNvPr id="1206" name="Google Shape;1206;p35"/>
            <p:cNvSpPr/>
            <p:nvPr/>
          </p:nvSpPr>
          <p:spPr>
            <a:xfrm>
              <a:off x="4351850" y="2175475"/>
              <a:ext cx="763000" cy="156275"/>
            </a:xfrm>
            <a:custGeom>
              <a:rect b="b" l="l" r="r" t="t"/>
              <a:pathLst>
                <a:path extrusionOk="0" h="6251" w="3052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CAFFCA">
                <a:alpha val="44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35"/>
            <p:cNvSpPr/>
            <p:nvPr/>
          </p:nvSpPr>
          <p:spPr>
            <a:xfrm>
              <a:off x="4345425" y="2195925"/>
              <a:ext cx="800750" cy="155575"/>
            </a:xfrm>
            <a:custGeom>
              <a:rect b="b" l="l" r="r" t="t"/>
              <a:pathLst>
                <a:path extrusionOk="0" h="6223" w="3203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CAFFCA">
                <a:alpha val="44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08" name="Google Shape;1208;p35"/>
          <p:cNvSpPr txBox="1"/>
          <p:nvPr/>
        </p:nvSpPr>
        <p:spPr>
          <a:xfrm>
            <a:off x="4989230" y="3785965"/>
            <a:ext cx="11100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rPr>
              <a:t>4</a:t>
            </a:r>
            <a:r>
              <a:rPr b="1" lang="en" sz="20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rPr>
              <a:t>.</a:t>
            </a:r>
            <a:endParaRPr b="1" sz="2000">
              <a:solidFill>
                <a:schemeClr val="dk1"/>
              </a:solidFill>
              <a:latin typeface="Itim"/>
              <a:ea typeface="Itim"/>
              <a:cs typeface="Itim"/>
              <a:sym typeface="Itim"/>
            </a:endParaRPr>
          </a:p>
        </p:txBody>
      </p:sp>
      <p:sp>
        <p:nvSpPr>
          <p:cNvPr id="1209" name="Google Shape;1209;p35"/>
          <p:cNvSpPr txBox="1"/>
          <p:nvPr/>
        </p:nvSpPr>
        <p:spPr>
          <a:xfrm>
            <a:off x="4989225" y="4111296"/>
            <a:ext cx="2626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rPr>
              <a:t>DBA creates &amp; manages classroom &amp; related teachers and students</a:t>
            </a:r>
            <a:endParaRPr>
              <a:solidFill>
                <a:schemeClr val="dk2"/>
              </a:solidFill>
              <a:latin typeface="Itim"/>
              <a:ea typeface="Itim"/>
              <a:cs typeface="Itim"/>
              <a:sym typeface="Itim"/>
            </a:endParaRPr>
          </a:p>
        </p:txBody>
      </p:sp>
      <p:grpSp>
        <p:nvGrpSpPr>
          <p:cNvPr id="1210" name="Google Shape;1210;p35"/>
          <p:cNvGrpSpPr/>
          <p:nvPr/>
        </p:nvGrpSpPr>
        <p:grpSpPr>
          <a:xfrm rot="703399">
            <a:off x="6490504" y="2318202"/>
            <a:ext cx="1036083" cy="618724"/>
            <a:chOff x="4345425" y="2175475"/>
            <a:chExt cx="800750" cy="176025"/>
          </a:xfrm>
        </p:grpSpPr>
        <p:sp>
          <p:nvSpPr>
            <p:cNvPr id="1211" name="Google Shape;1211;p35"/>
            <p:cNvSpPr/>
            <p:nvPr/>
          </p:nvSpPr>
          <p:spPr>
            <a:xfrm>
              <a:off x="4351850" y="2175475"/>
              <a:ext cx="763000" cy="156275"/>
            </a:xfrm>
            <a:custGeom>
              <a:rect b="b" l="l" r="r" t="t"/>
              <a:pathLst>
                <a:path extrusionOk="0" h="6251" w="3052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CAFFCA">
                <a:alpha val="44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35"/>
            <p:cNvSpPr/>
            <p:nvPr/>
          </p:nvSpPr>
          <p:spPr>
            <a:xfrm>
              <a:off x="4345425" y="2195925"/>
              <a:ext cx="800750" cy="155575"/>
            </a:xfrm>
            <a:custGeom>
              <a:rect b="b" l="l" r="r" t="t"/>
              <a:pathLst>
                <a:path extrusionOk="0" h="6223" w="3203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CAFFCA">
                <a:alpha val="44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13" name="Google Shape;1213;p35"/>
          <p:cNvSpPr txBox="1"/>
          <p:nvPr/>
        </p:nvSpPr>
        <p:spPr>
          <a:xfrm>
            <a:off x="6451499" y="2422600"/>
            <a:ext cx="11100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rPr>
              <a:t>5</a:t>
            </a:r>
            <a:r>
              <a:rPr b="1" lang="en" sz="20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rPr>
              <a:t>.</a:t>
            </a:r>
            <a:endParaRPr b="1" sz="2000">
              <a:solidFill>
                <a:schemeClr val="dk1"/>
              </a:solidFill>
              <a:latin typeface="Itim"/>
              <a:ea typeface="Itim"/>
              <a:cs typeface="Itim"/>
              <a:sym typeface="Itim"/>
            </a:endParaRPr>
          </a:p>
        </p:txBody>
      </p:sp>
      <p:sp>
        <p:nvSpPr>
          <p:cNvPr id="1214" name="Google Shape;1214;p35"/>
          <p:cNvSpPr txBox="1"/>
          <p:nvPr/>
        </p:nvSpPr>
        <p:spPr>
          <a:xfrm>
            <a:off x="6358950" y="2778121"/>
            <a:ext cx="2626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rPr>
              <a:t>Teachers , Students, &amp; DBAs can do one time signup and then can login</a:t>
            </a:r>
            <a:endParaRPr>
              <a:solidFill>
                <a:schemeClr val="dk2"/>
              </a:solidFill>
              <a:latin typeface="Itim"/>
              <a:ea typeface="Itim"/>
              <a:cs typeface="Itim"/>
              <a:sym typeface="Itim"/>
            </a:endParaRPr>
          </a:p>
        </p:txBody>
      </p:sp>
      <p:grpSp>
        <p:nvGrpSpPr>
          <p:cNvPr id="1215" name="Google Shape;1215;p35"/>
          <p:cNvGrpSpPr/>
          <p:nvPr/>
        </p:nvGrpSpPr>
        <p:grpSpPr>
          <a:xfrm rot="703399">
            <a:off x="6001829" y="905715"/>
            <a:ext cx="1036083" cy="618724"/>
            <a:chOff x="4345425" y="2175475"/>
            <a:chExt cx="800750" cy="176025"/>
          </a:xfrm>
        </p:grpSpPr>
        <p:sp>
          <p:nvSpPr>
            <p:cNvPr id="1216" name="Google Shape;1216;p35"/>
            <p:cNvSpPr/>
            <p:nvPr/>
          </p:nvSpPr>
          <p:spPr>
            <a:xfrm>
              <a:off x="4351850" y="2175475"/>
              <a:ext cx="763000" cy="156275"/>
            </a:xfrm>
            <a:custGeom>
              <a:rect b="b" l="l" r="r" t="t"/>
              <a:pathLst>
                <a:path extrusionOk="0" h="6251" w="3052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CAFFCA">
                <a:alpha val="44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35"/>
            <p:cNvSpPr/>
            <p:nvPr/>
          </p:nvSpPr>
          <p:spPr>
            <a:xfrm>
              <a:off x="4345425" y="2195925"/>
              <a:ext cx="800750" cy="155575"/>
            </a:xfrm>
            <a:custGeom>
              <a:rect b="b" l="l" r="r" t="t"/>
              <a:pathLst>
                <a:path extrusionOk="0" h="6223" w="3203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CAFFCA">
                <a:alpha val="44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18" name="Google Shape;1218;p35"/>
          <p:cNvSpPr txBox="1"/>
          <p:nvPr/>
        </p:nvSpPr>
        <p:spPr>
          <a:xfrm>
            <a:off x="5962824" y="1010113"/>
            <a:ext cx="11100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rPr>
              <a:t>6</a:t>
            </a:r>
            <a:r>
              <a:rPr b="1" lang="en" sz="20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rPr>
              <a:t>.</a:t>
            </a:r>
            <a:endParaRPr b="1" sz="2000">
              <a:solidFill>
                <a:schemeClr val="dk1"/>
              </a:solidFill>
              <a:latin typeface="Itim"/>
              <a:ea typeface="Itim"/>
              <a:cs typeface="Itim"/>
              <a:sym typeface="Itim"/>
            </a:endParaRPr>
          </a:p>
        </p:txBody>
      </p:sp>
      <p:sp>
        <p:nvSpPr>
          <p:cNvPr id="1219" name="Google Shape;1219;p35"/>
          <p:cNvSpPr txBox="1"/>
          <p:nvPr/>
        </p:nvSpPr>
        <p:spPr>
          <a:xfrm>
            <a:off x="5870275" y="1365634"/>
            <a:ext cx="2626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rPr>
              <a:t>Teachers &amp; Students focus on their work via their dashboard respectively</a:t>
            </a:r>
            <a:endParaRPr>
              <a:solidFill>
                <a:schemeClr val="dk2"/>
              </a:solidFill>
              <a:latin typeface="Itim"/>
              <a:ea typeface="Itim"/>
              <a:cs typeface="Itim"/>
              <a:sym typeface="Iti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nline Notebook by Slidesgo">
  <a:themeElements>
    <a:clrScheme name="Simple Light">
      <a:dk1>
        <a:srgbClr val="88E4BF"/>
      </a:dk1>
      <a:lt1>
        <a:srgbClr val="FFFFFF"/>
      </a:lt1>
      <a:dk2>
        <a:srgbClr val="000000"/>
      </a:dk2>
      <a:lt2>
        <a:srgbClr val="EEEEEE"/>
      </a:lt2>
      <a:accent1>
        <a:srgbClr val="8ADEBD"/>
      </a:accent1>
      <a:accent2>
        <a:srgbClr val="CAFFCA"/>
      </a:accent2>
      <a:accent3>
        <a:srgbClr val="AAFFE0"/>
      </a:accent3>
      <a:accent4>
        <a:srgbClr val="A8E3D7"/>
      </a:accent4>
      <a:accent5>
        <a:srgbClr val="FFFFFF"/>
      </a:accent5>
      <a:accent6>
        <a:srgbClr val="FFE599"/>
      </a:accent6>
      <a:hlink>
        <a:srgbClr val="1C458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