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2088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2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8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BC77-35F1-4C4B-B8F6-1CCE8FFF193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7614-6D5C-40D3-91CE-8439B048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itamMahata/lumina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576512-FAB7-4CB6-AFC1-B98A6B6B2C84}"/>
              </a:ext>
            </a:extLst>
          </p:cNvPr>
          <p:cNvSpPr/>
          <p:nvPr/>
        </p:nvSpPr>
        <p:spPr>
          <a:xfrm>
            <a:off x="1089289" y="6739756"/>
            <a:ext cx="4706808" cy="1865969"/>
          </a:xfrm>
          <a:prstGeom prst="roundRect">
            <a:avLst>
              <a:gd name="adj" fmla="val 9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DC116-CA0B-95E0-1D88-B45EB3989AF7}"/>
              </a:ext>
            </a:extLst>
          </p:cNvPr>
          <p:cNvSpPr txBox="1"/>
          <p:nvPr/>
        </p:nvSpPr>
        <p:spPr>
          <a:xfrm>
            <a:off x="240887" y="1489078"/>
            <a:ext cx="310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Power on the device.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060CE-23E5-C6FF-2911-A79B1D707686}"/>
              </a:ext>
            </a:extLst>
          </p:cNvPr>
          <p:cNvSpPr txBox="1"/>
          <p:nvPr/>
        </p:nvSpPr>
        <p:spPr>
          <a:xfrm>
            <a:off x="1728193" y="200925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latin typeface="Trebuchet MS" panose="020B0603020202020204" pitchFamily="34" charset="0"/>
              </a:rPr>
              <a:t>LUMINAS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29E1B-319E-8E70-86B3-E67C74137F96}"/>
              </a:ext>
            </a:extLst>
          </p:cNvPr>
          <p:cNvSpPr txBox="1"/>
          <p:nvPr/>
        </p:nvSpPr>
        <p:spPr>
          <a:xfrm>
            <a:off x="235550" y="4347745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Features:</a:t>
            </a:r>
            <a:endParaRPr lang="en-IN" dirty="0">
              <a:solidFill>
                <a:srgbClr val="0D0D0D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B52AD-B32E-39AB-E6BB-210B3D286E1D}"/>
              </a:ext>
            </a:extLst>
          </p:cNvPr>
          <p:cNvSpPr txBox="1"/>
          <p:nvPr/>
        </p:nvSpPr>
        <p:spPr>
          <a:xfrm>
            <a:off x="256639" y="9162779"/>
            <a:ext cx="5378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To Know more visit this link –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https://github.com/PritamMahata/luminas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E6BAA-34AA-ACE1-CDB9-50CF9B1187AD}"/>
              </a:ext>
            </a:extLst>
          </p:cNvPr>
          <p:cNvSpPr txBox="1"/>
          <p:nvPr/>
        </p:nvSpPr>
        <p:spPr>
          <a:xfrm>
            <a:off x="436691" y="8697375"/>
            <a:ext cx="616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rebuchet MS" panose="020B0603020202020204" pitchFamily="34" charset="0"/>
              </a:rPr>
              <a:t>Made by computer science department GEORGE COLLEGE</a:t>
            </a:r>
            <a:endParaRPr lang="en-IN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C3337-46EA-A7C2-BAF3-8DD78FDB0586}"/>
              </a:ext>
            </a:extLst>
          </p:cNvPr>
          <p:cNvSpPr txBox="1"/>
          <p:nvPr/>
        </p:nvSpPr>
        <p:spPr>
          <a:xfrm>
            <a:off x="2977817" y="7387234"/>
            <a:ext cx="1082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photo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7B398E-31A0-45A0-9CA6-4B2F2E634B67}"/>
              </a:ext>
            </a:extLst>
          </p:cNvPr>
          <p:cNvGrpSpPr/>
          <p:nvPr/>
        </p:nvGrpSpPr>
        <p:grpSpPr>
          <a:xfrm>
            <a:off x="4024918" y="1006525"/>
            <a:ext cx="2695751" cy="3054394"/>
            <a:chOff x="3806648" y="1838112"/>
            <a:chExt cx="2695751" cy="30543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839E12-CD8A-43B8-9523-3FC883B5A619}"/>
                </a:ext>
              </a:extLst>
            </p:cNvPr>
            <p:cNvSpPr/>
            <p:nvPr/>
          </p:nvSpPr>
          <p:spPr>
            <a:xfrm>
              <a:off x="4245428" y="1838112"/>
              <a:ext cx="2256971" cy="3054394"/>
            </a:xfrm>
            <a:prstGeom prst="roundRect">
              <a:avLst>
                <a:gd name="adj" fmla="val 768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6" r="136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B88168-6077-49D0-9E44-A34AE3E8CFEE}"/>
                </a:ext>
              </a:extLst>
            </p:cNvPr>
            <p:cNvGrpSpPr/>
            <p:nvPr/>
          </p:nvGrpSpPr>
          <p:grpSpPr>
            <a:xfrm>
              <a:off x="3806648" y="3482674"/>
              <a:ext cx="972010" cy="939888"/>
              <a:chOff x="5465976" y="2627198"/>
              <a:chExt cx="972010" cy="939888"/>
            </a:xfrm>
          </p:grpSpPr>
          <p:sp>
            <p:nvSpPr>
              <p:cNvPr id="18" name="Teardrop 17">
                <a:extLst>
                  <a:ext uri="{FF2B5EF4-FFF2-40B4-BE49-F238E27FC236}">
                    <a16:creationId xmlns:a16="http://schemas.microsoft.com/office/drawing/2014/main" id="{E5DD92B7-2B44-4153-9FC6-7225507FB23C}"/>
                  </a:ext>
                </a:extLst>
              </p:cNvPr>
              <p:cNvSpPr/>
              <p:nvPr/>
            </p:nvSpPr>
            <p:spPr>
              <a:xfrm rot="4281371">
                <a:off x="5482037" y="2611137"/>
                <a:ext cx="939888" cy="972010"/>
              </a:xfrm>
              <a:prstGeom prst="teardrop">
                <a:avLst>
                  <a:gd name="adj" fmla="val 1330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597B47-8011-4DA0-9DB3-C597E4E79483}"/>
                  </a:ext>
                </a:extLst>
              </p:cNvPr>
              <p:cNvSpPr/>
              <p:nvPr/>
            </p:nvSpPr>
            <p:spPr>
              <a:xfrm>
                <a:off x="5560115" y="2730460"/>
                <a:ext cx="796842" cy="763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D29C03E-2226-407E-BB8D-216D69882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0144" y="2787657"/>
                <a:ext cx="656783" cy="656783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7553B41-44AE-402D-9485-90897BA5164D}"/>
              </a:ext>
            </a:extLst>
          </p:cNvPr>
          <p:cNvSpPr txBox="1"/>
          <p:nvPr/>
        </p:nvSpPr>
        <p:spPr>
          <a:xfrm>
            <a:off x="212368" y="2037590"/>
            <a:ext cx="3906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it will automatically </a:t>
            </a: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</a:rPr>
              <a:t>calibrate the ambient light itself upon startup and </a:t>
            </a:r>
            <a:r>
              <a:rPr lang="en-US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start monitoring the intensity.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D2B56-243A-4AA5-93DB-245D4A136AEF}"/>
              </a:ext>
            </a:extLst>
          </p:cNvPr>
          <p:cNvSpPr txBox="1"/>
          <p:nvPr/>
        </p:nvSpPr>
        <p:spPr>
          <a:xfrm>
            <a:off x="162356" y="971930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rebuchet MS" panose="020B0603020202020204" pitchFamily="34" charset="0"/>
              </a:rPr>
              <a:t>How to use LUMINAS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14796-7D50-4B4E-9CF3-0FFCE743592A}"/>
              </a:ext>
            </a:extLst>
          </p:cNvPr>
          <p:cNvSpPr txBox="1"/>
          <p:nvPr/>
        </p:nvSpPr>
        <p:spPr>
          <a:xfrm>
            <a:off x="256639" y="3467337"/>
            <a:ext cx="355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If needed to calibration turn it off and turn on it again.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1814C-E01F-4CE0-8F5A-F0C8B2805EA0}"/>
              </a:ext>
            </a:extLst>
          </p:cNvPr>
          <p:cNvSpPr txBox="1"/>
          <p:nvPr/>
        </p:nvSpPr>
        <p:spPr>
          <a:xfrm>
            <a:off x="618639" y="4734556"/>
            <a:ext cx="532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Low Brightness, Mid brightness and High Brightness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 calibration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0440E2-2B6A-4E11-802F-CD502CB63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6" y="6573768"/>
            <a:ext cx="749351" cy="7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76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</dc:creator>
  <cp:lastModifiedBy>Amrita Mahata</cp:lastModifiedBy>
  <cp:revision>3</cp:revision>
  <dcterms:created xsi:type="dcterms:W3CDTF">2024-04-18T10:14:21Z</dcterms:created>
  <dcterms:modified xsi:type="dcterms:W3CDTF">2024-04-19T00:36:52Z</dcterms:modified>
</cp:coreProperties>
</file>