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114b9f42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114b9f42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114b9f42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114b9f42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114b9f42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114b9f42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1203fe5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1203fe5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114b9f42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114b9f42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114b9f42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114b9f42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18b1707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18b1707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114b9f42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114b9f42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114b9f42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114b9f42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1203fe5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1203fe5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114b9f42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114b9f42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dd7LyVnqcBL8tAAzLcbDJjw6rJ_CP3oe/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2 - Instagram User Analytics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4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t>Launch AD Campaign - </a:t>
            </a:r>
            <a:r>
              <a:rPr b="0" lang="en" sz="1600"/>
              <a:t>We identify which day of the week is the best for launching an advertisement. Here we have identified that Thursday and Sunday have the most no of registrations and thus are perfect for launchings ADs.</a:t>
            </a:r>
            <a:endParaRPr b="0" sz="1600"/>
          </a:p>
        </p:txBody>
      </p:sp>
      <p:pic>
        <p:nvPicPr>
          <p:cNvPr id="140" name="Google Shape;140;p22"/>
          <p:cNvPicPr preferRelativeResize="0"/>
          <p:nvPr/>
        </p:nvPicPr>
        <p:blipFill>
          <a:blip r:embed="rId3">
            <a:alphaModFix/>
          </a:blip>
          <a:stretch>
            <a:fillRect/>
          </a:stretch>
        </p:blipFill>
        <p:spPr>
          <a:xfrm>
            <a:off x="2261913" y="2158650"/>
            <a:ext cx="4623483"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4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t>User Engagement - </a:t>
            </a:r>
            <a:r>
              <a:rPr b="0" lang="en" sz="1600"/>
              <a:t>Here we find the average no of posts a person has made. This will help to identify if the users are still socially active on the platform or are they fading away.</a:t>
            </a:r>
            <a:endParaRPr b="0" sz="1600"/>
          </a:p>
        </p:txBody>
      </p:sp>
      <p:pic>
        <p:nvPicPr>
          <p:cNvPr id="146" name="Google Shape;146;p23"/>
          <p:cNvPicPr preferRelativeResize="0"/>
          <p:nvPr/>
        </p:nvPicPr>
        <p:blipFill>
          <a:blip r:embed="rId3">
            <a:alphaModFix/>
          </a:blip>
          <a:stretch>
            <a:fillRect/>
          </a:stretch>
        </p:blipFill>
        <p:spPr>
          <a:xfrm>
            <a:off x="1106725" y="2187800"/>
            <a:ext cx="6933850" cy="290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7800" y="1256550"/>
            <a:ext cx="7688400" cy="1169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t>Bots &amp; Fake Accounts - </a:t>
            </a:r>
            <a:r>
              <a:rPr b="0" lang="en" sz="1600"/>
              <a:t>We try to identify bots/fake accounts on the platform. The criteria is that we are identifying those users who have liked every posts on Instagram. Since this is practically impossible to be done by a human, so we can conclude that the below accounts are bots.</a:t>
            </a:r>
            <a:endParaRPr b="0" sz="1600"/>
          </a:p>
        </p:txBody>
      </p:sp>
      <p:pic>
        <p:nvPicPr>
          <p:cNvPr id="152" name="Google Shape;152;p24"/>
          <p:cNvPicPr preferRelativeResize="0"/>
          <p:nvPr/>
        </p:nvPicPr>
        <p:blipFill>
          <a:blip r:embed="rId3">
            <a:alphaModFix/>
          </a:blip>
          <a:stretch>
            <a:fillRect/>
          </a:stretch>
        </p:blipFill>
        <p:spPr>
          <a:xfrm>
            <a:off x="1986950" y="2343025"/>
            <a:ext cx="5170099" cy="2800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58" name="Google Shape;158;p25"/>
          <p:cNvSpPr txBox="1"/>
          <p:nvPr>
            <p:ph idx="1" type="body"/>
          </p:nvPr>
        </p:nvSpPr>
        <p:spPr>
          <a:xfrm>
            <a:off x="729450" y="2078875"/>
            <a:ext cx="7688700" cy="2413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solidFill>
                  <a:srgbClr val="000000"/>
                </a:solidFill>
              </a:rPr>
              <a:t>From the above project I have learned about the uses of SQL as a </a:t>
            </a:r>
            <a:r>
              <a:rPr lang="en" sz="1600">
                <a:solidFill>
                  <a:srgbClr val="000000"/>
                </a:solidFill>
              </a:rPr>
              <a:t>database</a:t>
            </a:r>
            <a:r>
              <a:rPr lang="en" sz="1600">
                <a:solidFill>
                  <a:srgbClr val="000000"/>
                </a:solidFill>
              </a:rPr>
              <a:t> and its practical application using Instagram platform data. I was able to write different queries for obtaining results from a </a:t>
            </a:r>
            <a:r>
              <a:rPr lang="en" sz="1600">
                <a:solidFill>
                  <a:srgbClr val="000000"/>
                </a:solidFill>
              </a:rPr>
              <a:t>complex</a:t>
            </a:r>
            <a:r>
              <a:rPr lang="en" sz="1600">
                <a:solidFill>
                  <a:srgbClr val="000000"/>
                </a:solidFill>
              </a:rPr>
              <a:t> dataset which was given and learned the use of joins, subqueries and its types, various keywords and aggregate functions etc using MySQL. Also learned about how to insert and update the table using queries in MySQL Workbench 8.0. I was able to do some basic analysis using the data given from the marketing point of view and also include some metrics for the investors to work upon.</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rPr>
              <a:t>This project is focused on analysing the given Instagram user data and to obtain important insights from it which can help in future marketing strategies. This will also provide key investors with enough information to check if user engagement in Instagram is declining or not and also to spot the fake accounts which may have certain influence on the social media platform</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general approach taken is that we have used SQL to get the required information from the given database. Mainly the analysis is focused on obtaining information for marketing strategies and certain user related metrics for investors.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Tech-Stack Used</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rPr>
              <a:t>Software used - MySQL Community Edition Workbench Version 8.0.33</a:t>
            </a:r>
            <a:endParaRPr sz="1600">
              <a:solidFill>
                <a:srgbClr val="000000"/>
              </a:solidFill>
            </a:endParaRPr>
          </a:p>
          <a:p>
            <a:pPr indent="0" lvl="0" marL="0" rtl="0" algn="l">
              <a:spcBef>
                <a:spcPts val="1200"/>
              </a:spcBef>
              <a:spcAft>
                <a:spcPts val="1200"/>
              </a:spcAft>
              <a:buNone/>
            </a:pPr>
            <a:r>
              <a:rPr lang="en" sz="1600">
                <a:solidFill>
                  <a:srgbClr val="000000"/>
                </a:solidFill>
              </a:rPr>
              <a:t>This software is required because we have to retrieve the data required from a database.</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SQL File Link</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https://drive.google.com/file/d/1dd7LyVnqcBL8tAAzLcbDJjw6rJ_CP3oe/view?usp=sharing</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Rewarding Most Loyal Users - </a:t>
            </a:r>
            <a:r>
              <a:rPr b="0" lang="en" sz="1600"/>
              <a:t>We are finding out the 5 oldest users here</a:t>
            </a:r>
            <a:endParaRPr b="0" sz="1600"/>
          </a:p>
        </p:txBody>
      </p:sp>
      <p:pic>
        <p:nvPicPr>
          <p:cNvPr id="116" name="Google Shape;116;p18"/>
          <p:cNvPicPr preferRelativeResize="0"/>
          <p:nvPr/>
        </p:nvPicPr>
        <p:blipFill>
          <a:blip r:embed="rId3">
            <a:alphaModFix/>
          </a:blip>
          <a:stretch>
            <a:fillRect/>
          </a:stretch>
        </p:blipFill>
        <p:spPr>
          <a:xfrm>
            <a:off x="2278875" y="2158650"/>
            <a:ext cx="4584650"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4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t>Remind Inactive Users to Start Posting - </a:t>
            </a:r>
            <a:r>
              <a:rPr b="0" lang="en" sz="1600"/>
              <a:t>We are trying to identify those users who have never shared a post on Instagram and send them promotional emails to post their first photo.</a:t>
            </a:r>
            <a:endParaRPr b="0" sz="1600"/>
          </a:p>
        </p:txBody>
      </p:sp>
      <p:pic>
        <p:nvPicPr>
          <p:cNvPr id="122" name="Google Shape;122;p19"/>
          <p:cNvPicPr preferRelativeResize="0"/>
          <p:nvPr/>
        </p:nvPicPr>
        <p:blipFill>
          <a:blip r:embed="rId3">
            <a:alphaModFix/>
          </a:blip>
          <a:stretch>
            <a:fillRect/>
          </a:stretch>
        </p:blipFill>
        <p:spPr>
          <a:xfrm>
            <a:off x="1833850" y="2158650"/>
            <a:ext cx="5029674" cy="2984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t>Declaring Contest Winner - </a:t>
            </a:r>
            <a:r>
              <a:rPr b="0" lang="en" sz="1600"/>
              <a:t>Here we are trying to identify the user who has the most no of likes for a single photo and declare him/her as the winner of the contest.</a:t>
            </a:r>
            <a:endParaRPr b="0" sz="1600"/>
          </a:p>
        </p:txBody>
      </p:sp>
      <p:pic>
        <p:nvPicPr>
          <p:cNvPr id="128" name="Google Shape;128;p20"/>
          <p:cNvPicPr preferRelativeResize="0"/>
          <p:nvPr/>
        </p:nvPicPr>
        <p:blipFill>
          <a:blip r:embed="rId3">
            <a:alphaModFix/>
          </a:blip>
          <a:stretch>
            <a:fillRect/>
          </a:stretch>
        </p:blipFill>
        <p:spPr>
          <a:xfrm>
            <a:off x="1835888" y="2158650"/>
            <a:ext cx="5472224"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t>Hashtag Researching - </a:t>
            </a:r>
            <a:r>
              <a:rPr b="0" lang="en" sz="1600"/>
              <a:t>Identifying which of the hashtag is most used by the users when they post their photo</a:t>
            </a:r>
            <a:endParaRPr b="0" sz="1600"/>
          </a:p>
        </p:txBody>
      </p:sp>
      <p:pic>
        <p:nvPicPr>
          <p:cNvPr id="134" name="Google Shape;134;p21"/>
          <p:cNvPicPr preferRelativeResize="0"/>
          <p:nvPr/>
        </p:nvPicPr>
        <p:blipFill>
          <a:blip r:embed="rId3">
            <a:alphaModFix/>
          </a:blip>
          <a:stretch>
            <a:fillRect/>
          </a:stretch>
        </p:blipFill>
        <p:spPr>
          <a:xfrm>
            <a:off x="1805950" y="2158650"/>
            <a:ext cx="5532096"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