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3" r:id="rId7"/>
    <p:sldId id="269" r:id="rId8"/>
    <p:sldId id="270" r:id="rId9"/>
    <p:sldId id="271" r:id="rId10"/>
    <p:sldId id="272" r:id="rId11"/>
    <p:sldId id="258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13FF5-E4CE-40A4-B8D5-2AFE31339B44}" v="9" dt="2023-06-12T16:04:51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 Pritam S SSSCCH-PTS/TFW" userId="5bd07d41-915b-4610-adb6-98b321bef436" providerId="ADAL" clId="{65F569CD-43B8-47F9-B1DA-AEA46A7E20CB}"/>
    <pc:docChg chg="undo custSel addSld delSld modSld sldOrd">
      <pc:chgData name="Shetty, Pritam S SSSCCH-PTS/TFW" userId="5bd07d41-915b-4610-adb6-98b321bef436" providerId="ADAL" clId="{65F569CD-43B8-47F9-B1DA-AEA46A7E20CB}" dt="2023-06-11T15:28:46.969" v="2432" actId="121"/>
      <pc:docMkLst>
        <pc:docMk/>
      </pc:docMkLst>
      <pc:sldChg chg="modSp new mod">
        <pc:chgData name="Shetty, Pritam S SSSCCH-PTS/TFW" userId="5bd07d41-915b-4610-adb6-98b321bef436" providerId="ADAL" clId="{65F569CD-43B8-47F9-B1DA-AEA46A7E20CB}" dt="2023-06-11T15:28:46.969" v="2432" actId="121"/>
        <pc:sldMkLst>
          <pc:docMk/>
          <pc:sldMk cId="2160139479" sldId="256"/>
        </pc:sldMkLst>
        <pc:spChg chg="mod">
          <ac:chgData name="Shetty, Pritam S SSSCCH-PTS/TFW" userId="5bd07d41-915b-4610-adb6-98b321bef436" providerId="ADAL" clId="{65F569CD-43B8-47F9-B1DA-AEA46A7E20CB}" dt="2023-06-11T15:18:19.890" v="2363" actId="20577"/>
          <ac:spMkLst>
            <pc:docMk/>
            <pc:sldMk cId="2160139479" sldId="256"/>
            <ac:spMk id="2" creationId="{C00283F7-6F70-2BAC-2ED9-398E590A3C97}"/>
          </ac:spMkLst>
        </pc:spChg>
        <pc:spChg chg="mod">
          <ac:chgData name="Shetty, Pritam S SSSCCH-PTS/TFW" userId="5bd07d41-915b-4610-adb6-98b321bef436" providerId="ADAL" clId="{65F569CD-43B8-47F9-B1DA-AEA46A7E20CB}" dt="2023-06-11T15:28:46.969" v="2432" actId="121"/>
          <ac:spMkLst>
            <pc:docMk/>
            <pc:sldMk cId="2160139479" sldId="256"/>
            <ac:spMk id="3" creationId="{D96B98CA-4D82-6E0E-99A6-EB60DE00DFED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1T10:02:03.003" v="161" actId="20577"/>
        <pc:sldMkLst>
          <pc:docMk/>
          <pc:sldMk cId="2191448867" sldId="257"/>
        </pc:sldMkLst>
        <pc:spChg chg="mod">
          <ac:chgData name="Shetty, Pritam S SSSCCH-PTS/TFW" userId="5bd07d41-915b-4610-adb6-98b321bef436" providerId="ADAL" clId="{65F569CD-43B8-47F9-B1DA-AEA46A7E20CB}" dt="2023-06-11T10:01:17.719" v="110" actId="20577"/>
          <ac:spMkLst>
            <pc:docMk/>
            <pc:sldMk cId="2191448867" sldId="257"/>
            <ac:spMk id="2" creationId="{A3D0E085-D346-3193-3E8F-72659FB37556}"/>
          </ac:spMkLst>
        </pc:spChg>
        <pc:spChg chg="mod">
          <ac:chgData name="Shetty, Pritam S SSSCCH-PTS/TFW" userId="5bd07d41-915b-4610-adb6-98b321bef436" providerId="ADAL" clId="{65F569CD-43B8-47F9-B1DA-AEA46A7E20CB}" dt="2023-06-11T10:02:03.003" v="161" actId="20577"/>
          <ac:spMkLst>
            <pc:docMk/>
            <pc:sldMk cId="2191448867" sldId="257"/>
            <ac:spMk id="3" creationId="{BDCB1E65-6877-46D1-622B-896C412CDC59}"/>
          </ac:spMkLst>
        </pc:spChg>
      </pc:sldChg>
      <pc:sldChg chg="modSp new mod ord">
        <pc:chgData name="Shetty, Pritam S SSSCCH-PTS/TFW" userId="5bd07d41-915b-4610-adb6-98b321bef436" providerId="ADAL" clId="{65F569CD-43B8-47F9-B1DA-AEA46A7E20CB}" dt="2023-06-11T15:27:56.075" v="2414" actId="255"/>
        <pc:sldMkLst>
          <pc:docMk/>
          <pc:sldMk cId="4109774517" sldId="258"/>
        </pc:sldMkLst>
        <pc:spChg chg="mod">
          <ac:chgData name="Shetty, Pritam S SSSCCH-PTS/TFW" userId="5bd07d41-915b-4610-adb6-98b321bef436" providerId="ADAL" clId="{65F569CD-43B8-47F9-B1DA-AEA46A7E20CB}" dt="2023-06-11T11:21:36.793" v="2347" actId="255"/>
          <ac:spMkLst>
            <pc:docMk/>
            <pc:sldMk cId="4109774517" sldId="258"/>
            <ac:spMk id="2" creationId="{383B0094-D842-BEB5-FDA8-EA510192D961}"/>
          </ac:spMkLst>
        </pc:spChg>
        <pc:spChg chg="mod">
          <ac:chgData name="Shetty, Pritam S SSSCCH-PTS/TFW" userId="5bd07d41-915b-4610-adb6-98b321bef436" providerId="ADAL" clId="{65F569CD-43B8-47F9-B1DA-AEA46A7E20CB}" dt="2023-06-11T15:27:56.075" v="2414" actId="255"/>
          <ac:spMkLst>
            <pc:docMk/>
            <pc:sldMk cId="4109774517" sldId="258"/>
            <ac:spMk id="3" creationId="{CF2007E9-689E-2633-FF29-5049968655A4}"/>
          </ac:spMkLst>
        </pc:spChg>
      </pc:sldChg>
      <pc:sldChg chg="new del">
        <pc:chgData name="Shetty, Pritam S SSSCCH-PTS/TFW" userId="5bd07d41-915b-4610-adb6-98b321bef436" providerId="ADAL" clId="{65F569CD-43B8-47F9-B1DA-AEA46A7E20CB}" dt="2023-06-10T09:23:35.456" v="40" actId="2696"/>
        <pc:sldMkLst>
          <pc:docMk/>
          <pc:sldMk cId="540038417" sldId="259"/>
        </pc:sldMkLst>
      </pc:sldChg>
      <pc:sldChg chg="modSp new del mod">
        <pc:chgData name="Shetty, Pritam S SSSCCH-PTS/TFW" userId="5bd07d41-915b-4610-adb6-98b321bef436" providerId="ADAL" clId="{65F569CD-43B8-47F9-B1DA-AEA46A7E20CB}" dt="2023-06-11T11:17:35.738" v="2329" actId="2696"/>
        <pc:sldMkLst>
          <pc:docMk/>
          <pc:sldMk cId="1014741212" sldId="259"/>
        </pc:sldMkLst>
        <pc:spChg chg="mod">
          <ac:chgData name="Shetty, Pritam S SSSCCH-PTS/TFW" userId="5bd07d41-915b-4610-adb6-98b321bef436" providerId="ADAL" clId="{65F569CD-43B8-47F9-B1DA-AEA46A7E20CB}" dt="2023-06-10T09:23:43.989" v="51" actId="20577"/>
          <ac:spMkLst>
            <pc:docMk/>
            <pc:sldMk cId="1014741212" sldId="259"/>
            <ac:spMk id="2" creationId="{ACDE5804-9B8C-8DA5-651A-2FBDF23A0D49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1T11:23:30.337" v="2359" actId="108"/>
        <pc:sldMkLst>
          <pc:docMk/>
          <pc:sldMk cId="2282917485" sldId="260"/>
        </pc:sldMkLst>
        <pc:spChg chg="mod">
          <ac:chgData name="Shetty, Pritam S SSSCCH-PTS/TFW" userId="5bd07d41-915b-4610-adb6-98b321bef436" providerId="ADAL" clId="{65F569CD-43B8-47F9-B1DA-AEA46A7E20CB}" dt="2023-06-11T11:20:08" v="2338" actId="108"/>
          <ac:spMkLst>
            <pc:docMk/>
            <pc:sldMk cId="2282917485" sldId="260"/>
            <ac:spMk id="2" creationId="{61B9E3E5-F906-BBDD-C8D6-98246778666E}"/>
          </ac:spMkLst>
        </pc:spChg>
        <pc:spChg chg="mod">
          <ac:chgData name="Shetty, Pritam S SSSCCH-PTS/TFW" userId="5bd07d41-915b-4610-adb6-98b321bef436" providerId="ADAL" clId="{65F569CD-43B8-47F9-B1DA-AEA46A7E20CB}" dt="2023-06-11T11:23:30.337" v="2359" actId="108"/>
          <ac:spMkLst>
            <pc:docMk/>
            <pc:sldMk cId="2282917485" sldId="260"/>
            <ac:spMk id="3" creationId="{1BFC5497-5A49-7A7A-CDA2-06E4C54B223A}"/>
          </ac:spMkLst>
        </pc:spChg>
      </pc:sldChg>
      <pc:sldChg chg="modSp new mod">
        <pc:chgData name="Shetty, Pritam S SSSCCH-PTS/TFW" userId="5bd07d41-915b-4610-adb6-98b321bef436" providerId="ADAL" clId="{65F569CD-43B8-47F9-B1DA-AEA46A7E20CB}" dt="2023-06-11T15:22:57.292" v="2366" actId="108"/>
        <pc:sldMkLst>
          <pc:docMk/>
          <pc:sldMk cId="1972276038" sldId="261"/>
        </pc:sldMkLst>
        <pc:spChg chg="mod">
          <ac:chgData name="Shetty, Pritam S SSSCCH-PTS/TFW" userId="5bd07d41-915b-4610-adb6-98b321bef436" providerId="ADAL" clId="{65F569CD-43B8-47F9-B1DA-AEA46A7E20CB}" dt="2023-06-11T11:20:13.651" v="2339" actId="108"/>
          <ac:spMkLst>
            <pc:docMk/>
            <pc:sldMk cId="1972276038" sldId="261"/>
            <ac:spMk id="2" creationId="{C16ADBA8-B647-A3AB-9CD4-F27FE0FB9908}"/>
          </ac:spMkLst>
        </pc:spChg>
        <pc:spChg chg="mod">
          <ac:chgData name="Shetty, Pritam S SSSCCH-PTS/TFW" userId="5bd07d41-915b-4610-adb6-98b321bef436" providerId="ADAL" clId="{65F569CD-43B8-47F9-B1DA-AEA46A7E20CB}" dt="2023-06-11T15:22:57.292" v="2366" actId="108"/>
          <ac:spMkLst>
            <pc:docMk/>
            <pc:sldMk cId="1972276038" sldId="261"/>
            <ac:spMk id="3" creationId="{67F89421-C419-E8FB-F316-397523E0DF8A}"/>
          </ac:spMkLst>
        </pc:spChg>
      </pc:sldChg>
      <pc:sldChg chg="new del">
        <pc:chgData name="Shetty, Pritam S SSSCCH-PTS/TFW" userId="5bd07d41-915b-4610-adb6-98b321bef436" providerId="ADAL" clId="{65F569CD-43B8-47F9-B1DA-AEA46A7E20CB}" dt="2023-06-11T10:27:29.017" v="677" actId="2696"/>
        <pc:sldMkLst>
          <pc:docMk/>
          <pc:sldMk cId="719112913" sldId="262"/>
        </pc:sldMkLst>
      </pc:sldChg>
      <pc:sldChg chg="new del">
        <pc:chgData name="Shetty, Pritam S SSSCCH-PTS/TFW" userId="5bd07d41-915b-4610-adb6-98b321bef436" providerId="ADAL" clId="{65F569CD-43B8-47F9-B1DA-AEA46A7E20CB}" dt="2023-06-11T10:28:32.226" v="681" actId="2696"/>
        <pc:sldMkLst>
          <pc:docMk/>
          <pc:sldMk cId="3349387097" sldId="262"/>
        </pc:sldMkLst>
      </pc:sldChg>
      <pc:sldChg chg="new del">
        <pc:chgData name="Shetty, Pritam S SSSCCH-PTS/TFW" userId="5bd07d41-915b-4610-adb6-98b321bef436" providerId="ADAL" clId="{65F569CD-43B8-47F9-B1DA-AEA46A7E20CB}" dt="2023-06-11T11:17:33.072" v="2328" actId="2696"/>
        <pc:sldMkLst>
          <pc:docMk/>
          <pc:sldMk cId="3571435368" sldId="262"/>
        </pc:sldMkLst>
      </pc:sldChg>
      <pc:sldChg chg="modSp new del mod">
        <pc:chgData name="Shetty, Pritam S SSSCCH-PTS/TFW" userId="5bd07d41-915b-4610-adb6-98b321bef436" providerId="ADAL" clId="{65F569CD-43B8-47F9-B1DA-AEA46A7E20CB}" dt="2023-06-11T10:28:34.900" v="682" actId="2696"/>
        <pc:sldMkLst>
          <pc:docMk/>
          <pc:sldMk cId="2455891864" sldId="263"/>
        </pc:sldMkLst>
        <pc:spChg chg="mod">
          <ac:chgData name="Shetty, Pritam S SSSCCH-PTS/TFW" userId="5bd07d41-915b-4610-adb6-98b321bef436" providerId="ADAL" clId="{65F569CD-43B8-47F9-B1DA-AEA46A7E20CB}" dt="2023-06-11T10:28:25.826" v="680" actId="1076"/>
          <ac:spMkLst>
            <pc:docMk/>
            <pc:sldMk cId="2455891864" sldId="263"/>
            <ac:spMk id="3" creationId="{E4FDC698-F08E-C7C7-FFF8-AA49CBBBE8AA}"/>
          </ac:spMkLst>
        </pc:spChg>
      </pc:sldChg>
      <pc:sldChg chg="addSp delSp modSp new mod setBg">
        <pc:chgData name="Shetty, Pritam S SSSCCH-PTS/TFW" userId="5bd07d41-915b-4610-adb6-98b321bef436" providerId="ADAL" clId="{65F569CD-43B8-47F9-B1DA-AEA46A7E20CB}" dt="2023-06-11T15:24:17.897" v="2382" actId="14100"/>
        <pc:sldMkLst>
          <pc:docMk/>
          <pc:sldMk cId="2586578929" sldId="263"/>
        </pc:sldMkLst>
        <pc:spChg chg="mod ord">
          <ac:chgData name="Shetty, Pritam S SSSCCH-PTS/TFW" userId="5bd07d41-915b-4610-adb6-98b321bef436" providerId="ADAL" clId="{65F569CD-43B8-47F9-B1DA-AEA46A7E20CB}" dt="2023-06-11T11:20:22.681" v="2340" actId="108"/>
          <ac:spMkLst>
            <pc:docMk/>
            <pc:sldMk cId="2586578929" sldId="263"/>
            <ac:spMk id="2" creationId="{E462457C-BE94-AEF0-7BFA-B7999A8076B2}"/>
          </ac:spMkLst>
        </pc:spChg>
        <pc:spChg chg="del">
          <ac:chgData name="Shetty, Pritam S SSSCCH-PTS/TFW" userId="5bd07d41-915b-4610-adb6-98b321bef436" providerId="ADAL" clId="{65F569CD-43B8-47F9-B1DA-AEA46A7E20CB}" dt="2023-06-11T10:36:46.353" v="685" actId="22"/>
          <ac:spMkLst>
            <pc:docMk/>
            <pc:sldMk cId="2586578929" sldId="263"/>
            <ac:spMk id="3" creationId="{39A978CB-4DD0-0505-9859-0CD4713C31BA}"/>
          </ac:spMkLst>
        </pc:spChg>
        <pc:spChg chg="add del mod">
          <ac:chgData name="Shetty, Pritam S SSSCCH-PTS/TFW" userId="5bd07d41-915b-4610-adb6-98b321bef436" providerId="ADAL" clId="{65F569CD-43B8-47F9-B1DA-AEA46A7E20CB}" dt="2023-06-11T15:24:17.897" v="2382" actId="14100"/>
          <ac:spMkLst>
            <pc:docMk/>
            <pc:sldMk cId="2586578929" sldId="263"/>
            <ac:spMk id="4" creationId="{A4293556-77F8-2C07-3ABD-66C59E894FCD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1" creationId="{6B5E2835-4E47-45B3-9CFE-732FF7B05472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3" creationId="{5B45AD5D-AA52-4F7B-9362-576A39AD9E09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5" creationId="{AEDD7960-4866-4399-BEF6-DD1431AB4E34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7" creationId="{55D4142C-5077-457F-A6AD-3FECFDB39685}"/>
          </ac:spMkLst>
        </pc:spChg>
        <pc:spChg chg="add del">
          <ac:chgData name="Shetty, Pritam S SSSCCH-PTS/TFW" userId="5bd07d41-915b-4610-adb6-98b321bef436" providerId="ADAL" clId="{65F569CD-43B8-47F9-B1DA-AEA46A7E20CB}" dt="2023-06-11T10:37:01.210" v="687" actId="26606"/>
          <ac:spMkLst>
            <pc:docMk/>
            <pc:sldMk cId="2586578929" sldId="263"/>
            <ac:spMk id="19" creationId="{7A5F0580-5EE9-419F-96EE-B6529EF6E7D0}"/>
          </ac:spMkLst>
        </pc:spChg>
        <pc:spChg chg="add del">
          <ac:chgData name="Shetty, Pritam S SSSCCH-PTS/TFW" userId="5bd07d41-915b-4610-adb6-98b321bef436" providerId="ADAL" clId="{65F569CD-43B8-47F9-B1DA-AEA46A7E20CB}" dt="2023-06-11T10:37:03.392" v="689" actId="26606"/>
          <ac:spMkLst>
            <pc:docMk/>
            <pc:sldMk cId="2586578929" sldId="263"/>
            <ac:spMk id="21" creationId="{D4771268-CB57-404A-9271-370EB28F6090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3" creationId="{2EB492CD-616E-47F8-933B-5E2D952A0593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4" creationId="{59383CF9-23B5-4335-9B21-1791C4CF1C75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5" creationId="{0007FE00-9498-4706-B255-6437B0252C02}"/>
          </ac:spMkLst>
        </pc:spChg>
        <pc:spChg chg="add del">
          <ac:chgData name="Shetty, Pritam S SSSCCH-PTS/TFW" userId="5bd07d41-915b-4610-adb6-98b321bef436" providerId="ADAL" clId="{65F569CD-43B8-47F9-B1DA-AEA46A7E20CB}" dt="2023-06-11T10:37:08.336" v="691" actId="26606"/>
          <ac:spMkLst>
            <pc:docMk/>
            <pc:sldMk cId="2586578929" sldId="263"/>
            <ac:spMk id="26" creationId="{A4293556-77F8-2C07-3ABD-66C59E894FCD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0:54:06.861" v="1340" actId="1076"/>
          <ac:picMkLst>
            <pc:docMk/>
            <pc:sldMk cId="2586578929" sldId="263"/>
            <ac:picMk id="6" creationId="{764DB3A5-F4FC-A622-22A1-08F12D4F986B}"/>
          </ac:picMkLst>
        </pc:picChg>
        <pc:picChg chg="add mod">
          <ac:chgData name="Shetty, Pritam S SSSCCH-PTS/TFW" userId="5bd07d41-915b-4610-adb6-98b321bef436" providerId="ADAL" clId="{65F569CD-43B8-47F9-B1DA-AEA46A7E20CB}" dt="2023-06-11T10:53:59.019" v="1338" actId="14100"/>
          <ac:picMkLst>
            <pc:docMk/>
            <pc:sldMk cId="2586578929" sldId="263"/>
            <ac:picMk id="8" creationId="{7BE6C4DC-FD49-7A32-6003-3DC3B6C2EBB7}"/>
          </ac:picMkLst>
        </pc:picChg>
      </pc:sldChg>
      <pc:sldChg chg="addSp delSp modSp new del mod setBg">
        <pc:chgData name="Shetty, Pritam S SSSCCH-PTS/TFW" userId="5bd07d41-915b-4610-adb6-98b321bef436" providerId="ADAL" clId="{65F569CD-43B8-47F9-B1DA-AEA46A7E20CB}" dt="2023-06-11T10:45:28.423" v="918" actId="2696"/>
        <pc:sldMkLst>
          <pc:docMk/>
          <pc:sldMk cId="2578331873" sldId="264"/>
        </pc:sldMkLst>
        <pc:spChg chg="mo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2" creationId="{F7C87274-2CB7-FB32-D2AD-1653C29BAAD4}"/>
          </ac:spMkLst>
        </pc:spChg>
        <pc:spChg chg="add del mod">
          <ac:chgData name="Shetty, Pritam S SSSCCH-PTS/TFW" userId="5bd07d41-915b-4610-adb6-98b321bef436" providerId="ADAL" clId="{65F569CD-43B8-47F9-B1DA-AEA46A7E20CB}" dt="2023-06-11T10:44:12.272" v="911" actId="22"/>
          <ac:spMkLst>
            <pc:docMk/>
            <pc:sldMk cId="2578331873" sldId="264"/>
            <ac:spMk id="3" creationId="{474DBFD8-8034-B555-B953-A7076989B7A9}"/>
          </ac:spMkLst>
        </pc:spChg>
        <pc:spChg chg="mo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4" creationId="{82138275-9DF9-B5EC-5AF0-ABC6EDC31605}"/>
          </ac:spMkLst>
        </pc:spChg>
        <pc:spChg chg="ad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13" creationId="{953EC90C-082B-4667-A29F-E4E4D515AA7E}"/>
          </ac:spMkLst>
        </pc:spChg>
        <pc:spChg chg="add">
          <ac:chgData name="Shetty, Pritam S SSSCCH-PTS/TFW" userId="5bd07d41-915b-4610-adb6-98b321bef436" providerId="ADAL" clId="{65F569CD-43B8-47F9-B1DA-AEA46A7E20CB}" dt="2023-06-11T10:44:24.919" v="914" actId="26606"/>
          <ac:spMkLst>
            <pc:docMk/>
            <pc:sldMk cId="2578331873" sldId="264"/>
            <ac:spMk id="15" creationId="{E99FF883-3EBA-49CC-8D77-1EE69E1826E3}"/>
          </ac:spMkLst>
        </pc:spChg>
        <pc:grpChg chg="add">
          <ac:chgData name="Shetty, Pritam S SSSCCH-PTS/TFW" userId="5bd07d41-915b-4610-adb6-98b321bef436" providerId="ADAL" clId="{65F569CD-43B8-47F9-B1DA-AEA46A7E20CB}" dt="2023-06-11T10:44:24.919" v="914" actId="26606"/>
          <ac:grpSpMkLst>
            <pc:docMk/>
            <pc:sldMk cId="2578331873" sldId="264"/>
            <ac:grpSpMk id="17" creationId="{F690C4ED-5E67-4827-AED1-DEC2B100A4DD}"/>
          </ac:grpSpMkLst>
        </pc:grpChg>
        <pc:grpChg chg="add">
          <ac:chgData name="Shetty, Pritam S SSSCCH-PTS/TFW" userId="5bd07d41-915b-4610-adb6-98b321bef436" providerId="ADAL" clId="{65F569CD-43B8-47F9-B1DA-AEA46A7E20CB}" dt="2023-06-11T10:44:24.919" v="914" actId="26606"/>
          <ac:grpSpMkLst>
            <pc:docMk/>
            <pc:sldMk cId="2578331873" sldId="264"/>
            <ac:grpSpMk id="21" creationId="{E27AF472-EAE3-4572-AB69-B92BD10DBC6D}"/>
          </ac:grpSpMkLst>
        </pc:grpChg>
        <pc:picChg chg="add del mod ord modCrop">
          <ac:chgData name="Shetty, Pritam S SSSCCH-PTS/TFW" userId="5bd07d41-915b-4610-adb6-98b321bef436" providerId="ADAL" clId="{65F569CD-43B8-47F9-B1DA-AEA46A7E20CB}" dt="2023-06-11T10:43:40.914" v="909" actId="22"/>
          <ac:picMkLst>
            <pc:docMk/>
            <pc:sldMk cId="2578331873" sldId="264"/>
            <ac:picMk id="6" creationId="{3BE66F21-194F-FA11-18C5-1D700FA9D994}"/>
          </ac:picMkLst>
        </pc:picChg>
        <pc:picChg chg="add mod ord modCrop">
          <ac:chgData name="Shetty, Pritam S SSSCCH-PTS/TFW" userId="5bd07d41-915b-4610-adb6-98b321bef436" providerId="ADAL" clId="{65F569CD-43B8-47F9-B1DA-AEA46A7E20CB}" dt="2023-06-11T10:44:24.919" v="914" actId="26606"/>
          <ac:picMkLst>
            <pc:docMk/>
            <pc:sldMk cId="2578331873" sldId="264"/>
            <ac:picMk id="8" creationId="{B3C37779-744C-D25B-7328-47C2E2A5A2FC}"/>
          </ac:picMkLst>
        </pc:picChg>
      </pc:sldChg>
      <pc:sldChg chg="addSp delSp modSp add mod">
        <pc:chgData name="Shetty, Pritam S SSSCCH-PTS/TFW" userId="5bd07d41-915b-4610-adb6-98b321bef436" providerId="ADAL" clId="{65F569CD-43B8-47F9-B1DA-AEA46A7E20CB}" dt="2023-06-11T15:27:26.671" v="2411" actId="404"/>
        <pc:sldMkLst>
          <pc:docMk/>
          <pc:sldMk cId="3519538223" sldId="264"/>
        </pc:sldMkLst>
        <pc:spChg chg="mod">
          <ac:chgData name="Shetty, Pritam S SSSCCH-PTS/TFW" userId="5bd07d41-915b-4610-adb6-98b321bef436" providerId="ADAL" clId="{65F569CD-43B8-47F9-B1DA-AEA46A7E20CB}" dt="2023-06-11T11:20:30.725" v="2341" actId="108"/>
          <ac:spMkLst>
            <pc:docMk/>
            <pc:sldMk cId="3519538223" sldId="264"/>
            <ac:spMk id="2" creationId="{E462457C-BE94-AEF0-7BFA-B7999A8076B2}"/>
          </ac:spMkLst>
        </pc:spChg>
        <pc:spChg chg="mod">
          <ac:chgData name="Shetty, Pritam S SSSCCH-PTS/TFW" userId="5bd07d41-915b-4610-adb6-98b321bef436" providerId="ADAL" clId="{65F569CD-43B8-47F9-B1DA-AEA46A7E20CB}" dt="2023-06-11T15:27:26.671" v="2411" actId="404"/>
          <ac:spMkLst>
            <pc:docMk/>
            <pc:sldMk cId="3519538223" sldId="264"/>
            <ac:spMk id="4" creationId="{A4293556-77F8-2C07-3ABD-66C59E894FCD}"/>
          </ac:spMkLst>
        </pc:spChg>
        <pc:spChg chg="add del mod">
          <ac:chgData name="Shetty, Pritam S SSSCCH-PTS/TFW" userId="5bd07d41-915b-4610-adb6-98b321bef436" providerId="ADAL" clId="{65F569CD-43B8-47F9-B1DA-AEA46A7E20CB}" dt="2023-06-11T10:46:30.683" v="923"/>
          <ac:spMkLst>
            <pc:docMk/>
            <pc:sldMk cId="3519538223" sldId="264"/>
            <ac:spMk id="8" creationId="{4BB35270-092A-FABF-7550-70194AB3CEFA}"/>
          </ac:spMkLst>
        </pc:spChg>
        <pc:spChg chg="add mod">
          <ac:chgData name="Shetty, Pritam S SSSCCH-PTS/TFW" userId="5bd07d41-915b-4610-adb6-98b321bef436" providerId="ADAL" clId="{65F569CD-43B8-47F9-B1DA-AEA46A7E20CB}" dt="2023-06-11T10:47:33.943" v="940" actId="1076"/>
          <ac:spMkLst>
            <pc:docMk/>
            <pc:sldMk cId="3519538223" sldId="264"/>
            <ac:spMk id="11" creationId="{78010C0D-1159-49E6-DD0F-907D4599E5FB}"/>
          </ac:spMkLst>
        </pc:spChg>
        <pc:picChg chg="add mod">
          <ac:chgData name="Shetty, Pritam S SSSCCH-PTS/TFW" userId="5bd07d41-915b-4610-adb6-98b321bef436" providerId="ADAL" clId="{65F569CD-43B8-47F9-B1DA-AEA46A7E20CB}" dt="2023-06-11T10:47:42.571" v="944" actId="14100"/>
          <ac:picMkLst>
            <pc:docMk/>
            <pc:sldMk cId="3519538223" sldId="264"/>
            <ac:picMk id="5" creationId="{12A26334-7979-7610-F211-17A6EF341D1A}"/>
          </ac:picMkLst>
        </pc:picChg>
        <pc:picChg chg="del">
          <ac:chgData name="Shetty, Pritam S SSSCCH-PTS/TFW" userId="5bd07d41-915b-4610-adb6-98b321bef436" providerId="ADAL" clId="{65F569CD-43B8-47F9-B1DA-AEA46A7E20CB}" dt="2023-06-11T10:46:24.818" v="922" actId="21"/>
          <ac:picMkLst>
            <pc:docMk/>
            <pc:sldMk cId="3519538223" sldId="264"/>
            <ac:picMk id="6" creationId="{764DB3A5-F4FC-A622-22A1-08F12D4F986B}"/>
          </ac:picMkLst>
        </pc:picChg>
        <pc:picChg chg="add del mod">
          <ac:chgData name="Shetty, Pritam S SSSCCH-PTS/TFW" userId="5bd07d41-915b-4610-adb6-98b321bef436" providerId="ADAL" clId="{65F569CD-43B8-47F9-B1DA-AEA46A7E20CB}" dt="2023-06-11T10:46:39.599" v="924" actId="21"/>
          <ac:picMkLst>
            <pc:docMk/>
            <pc:sldMk cId="3519538223" sldId="264"/>
            <ac:picMk id="9" creationId="{690CC656-EBE6-8682-5850-6C14D64703E9}"/>
          </ac:picMkLst>
        </pc:picChg>
      </pc:sldChg>
      <pc:sldChg chg="addSp delSp modSp new del">
        <pc:chgData name="Shetty, Pritam S SSSCCH-PTS/TFW" userId="5bd07d41-915b-4610-adb6-98b321bef436" providerId="ADAL" clId="{65F569CD-43B8-47F9-B1DA-AEA46A7E20CB}" dt="2023-06-11T10:45:25.818" v="917" actId="2696"/>
        <pc:sldMkLst>
          <pc:docMk/>
          <pc:sldMk cId="2418208361" sldId="265"/>
        </pc:sldMkLst>
        <pc:spChg chg="del">
          <ac:chgData name="Shetty, Pritam S SSSCCH-PTS/TFW" userId="5bd07d41-915b-4610-adb6-98b321bef436" providerId="ADAL" clId="{65F569CD-43B8-47F9-B1DA-AEA46A7E20CB}" dt="2023-06-11T10:44:36.949" v="916"/>
          <ac:spMkLst>
            <pc:docMk/>
            <pc:sldMk cId="2418208361" sldId="265"/>
            <ac:spMk id="3" creationId="{2AFB9A4D-C63B-19FD-0FCE-BD287FD9522E}"/>
          </ac:spMkLst>
        </pc:spChg>
        <pc:picChg chg="add mod">
          <ac:chgData name="Shetty, Pritam S SSSCCH-PTS/TFW" userId="5bd07d41-915b-4610-adb6-98b321bef436" providerId="ADAL" clId="{65F569CD-43B8-47F9-B1DA-AEA46A7E20CB}" dt="2023-06-11T10:44:36.949" v="916"/>
          <ac:picMkLst>
            <pc:docMk/>
            <pc:sldMk cId="2418208361" sldId="265"/>
            <ac:picMk id="5" creationId="{A79CAA1E-E12E-22C2-80B8-2174457623FC}"/>
          </ac:picMkLst>
        </pc:picChg>
      </pc:sldChg>
      <pc:sldChg chg="addSp delSp modSp new mod">
        <pc:chgData name="Shetty, Pritam S SSSCCH-PTS/TFW" userId="5bd07d41-915b-4610-adb6-98b321bef436" providerId="ADAL" clId="{65F569CD-43B8-47F9-B1DA-AEA46A7E20CB}" dt="2023-06-11T15:27:04.760" v="2398" actId="255"/>
        <pc:sldMkLst>
          <pc:docMk/>
          <pc:sldMk cId="3330854994" sldId="265"/>
        </pc:sldMkLst>
        <pc:spChg chg="mod">
          <ac:chgData name="Shetty, Pritam S SSSCCH-PTS/TFW" userId="5bd07d41-915b-4610-adb6-98b321bef436" providerId="ADAL" clId="{65F569CD-43B8-47F9-B1DA-AEA46A7E20CB}" dt="2023-06-11T11:20:55.134" v="2345" actId="14100"/>
          <ac:spMkLst>
            <pc:docMk/>
            <pc:sldMk cId="3330854994" sldId="265"/>
            <ac:spMk id="2" creationId="{8A0D5EAB-CE8D-EE2C-EF04-ADA324AC0B63}"/>
          </ac:spMkLst>
        </pc:spChg>
        <pc:spChg chg="del">
          <ac:chgData name="Shetty, Pritam S SSSCCH-PTS/TFW" userId="5bd07d41-915b-4610-adb6-98b321bef436" providerId="ADAL" clId="{65F569CD-43B8-47F9-B1DA-AEA46A7E20CB}" dt="2023-06-11T10:59:20.466" v="1341" actId="22"/>
          <ac:spMkLst>
            <pc:docMk/>
            <pc:sldMk cId="3330854994" sldId="265"/>
            <ac:spMk id="3" creationId="{5B69FDB7-538F-61A6-5D83-1F10D540C095}"/>
          </ac:spMkLst>
        </pc:spChg>
        <pc:spChg chg="mod">
          <ac:chgData name="Shetty, Pritam S SSSCCH-PTS/TFW" userId="5bd07d41-915b-4610-adb6-98b321bef436" providerId="ADAL" clId="{65F569CD-43B8-47F9-B1DA-AEA46A7E20CB}" dt="2023-06-11T15:27:04.760" v="2398" actId="255"/>
          <ac:spMkLst>
            <pc:docMk/>
            <pc:sldMk cId="3330854994" sldId="265"/>
            <ac:spMk id="4" creationId="{BA4BEDEA-50CA-4010-CFFB-DA89261C84DE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1:01:41.193" v="1430" actId="1035"/>
          <ac:picMkLst>
            <pc:docMk/>
            <pc:sldMk cId="3330854994" sldId="265"/>
            <ac:picMk id="6" creationId="{EA100FBA-D423-6A44-1382-202A18CAC829}"/>
          </ac:picMkLst>
        </pc:picChg>
      </pc:sldChg>
      <pc:sldChg chg="addSp delSp modSp new mod">
        <pc:chgData name="Shetty, Pritam S SSSCCH-PTS/TFW" userId="5bd07d41-915b-4610-adb6-98b321bef436" providerId="ADAL" clId="{65F569CD-43B8-47F9-B1DA-AEA46A7E20CB}" dt="2023-06-11T15:27:45.850" v="2413" actId="20577"/>
        <pc:sldMkLst>
          <pc:docMk/>
          <pc:sldMk cId="4185754588" sldId="266"/>
        </pc:sldMkLst>
        <pc:spChg chg="mod">
          <ac:chgData name="Shetty, Pritam S SSSCCH-PTS/TFW" userId="5bd07d41-915b-4610-adb6-98b321bef436" providerId="ADAL" clId="{65F569CD-43B8-47F9-B1DA-AEA46A7E20CB}" dt="2023-06-11T11:21:07.289" v="2346" actId="108"/>
          <ac:spMkLst>
            <pc:docMk/>
            <pc:sldMk cId="4185754588" sldId="266"/>
            <ac:spMk id="2" creationId="{9549B98B-994D-0CAA-5290-350403F4F738}"/>
          </ac:spMkLst>
        </pc:spChg>
        <pc:spChg chg="del">
          <ac:chgData name="Shetty, Pritam S SSSCCH-PTS/TFW" userId="5bd07d41-915b-4610-adb6-98b321bef436" providerId="ADAL" clId="{65F569CD-43B8-47F9-B1DA-AEA46A7E20CB}" dt="2023-06-11T11:03:42.325" v="1432" actId="22"/>
          <ac:spMkLst>
            <pc:docMk/>
            <pc:sldMk cId="4185754588" sldId="266"/>
            <ac:spMk id="3" creationId="{F7302592-545F-F3E4-1E11-F0A5B6BBD590}"/>
          </ac:spMkLst>
        </pc:spChg>
        <pc:spChg chg="mod">
          <ac:chgData name="Shetty, Pritam S SSSCCH-PTS/TFW" userId="5bd07d41-915b-4610-adb6-98b321bef436" providerId="ADAL" clId="{65F569CD-43B8-47F9-B1DA-AEA46A7E20CB}" dt="2023-06-11T15:27:45.850" v="2413" actId="20577"/>
          <ac:spMkLst>
            <pc:docMk/>
            <pc:sldMk cId="4185754588" sldId="266"/>
            <ac:spMk id="4" creationId="{5B019EDE-3CCE-D76C-C409-0F2BE02B1E36}"/>
          </ac:spMkLst>
        </pc:spChg>
        <pc:picChg chg="add mod ord modCrop">
          <ac:chgData name="Shetty, Pritam S SSSCCH-PTS/TFW" userId="5bd07d41-915b-4610-adb6-98b321bef436" providerId="ADAL" clId="{65F569CD-43B8-47F9-B1DA-AEA46A7E20CB}" dt="2023-06-11T11:04:38.317" v="1442" actId="14100"/>
          <ac:picMkLst>
            <pc:docMk/>
            <pc:sldMk cId="4185754588" sldId="266"/>
            <ac:picMk id="6" creationId="{E7F08168-C08D-4EF9-FED7-E2760482D86E}"/>
          </ac:picMkLst>
        </pc:picChg>
        <pc:picChg chg="add mod">
          <ac:chgData name="Shetty, Pritam S SSSCCH-PTS/TFW" userId="5bd07d41-915b-4610-adb6-98b321bef436" providerId="ADAL" clId="{65F569CD-43B8-47F9-B1DA-AEA46A7E20CB}" dt="2023-06-11T11:04:29.770" v="1440" actId="14100"/>
          <ac:picMkLst>
            <pc:docMk/>
            <pc:sldMk cId="4185754588" sldId="266"/>
            <ac:picMk id="8" creationId="{5CFA1213-0220-96BC-D48A-6A387E954A98}"/>
          </ac:picMkLst>
        </pc:picChg>
      </pc:sldChg>
      <pc:sldChg chg="modSp new mod">
        <pc:chgData name="Shetty, Pritam S SSSCCH-PTS/TFW" userId="5bd07d41-915b-4610-adb6-98b321bef436" providerId="ADAL" clId="{65F569CD-43B8-47F9-B1DA-AEA46A7E20CB}" dt="2023-06-11T15:28:09.348" v="2416" actId="255"/>
        <pc:sldMkLst>
          <pc:docMk/>
          <pc:sldMk cId="1525560025" sldId="267"/>
        </pc:sldMkLst>
        <pc:spChg chg="mod">
          <ac:chgData name="Shetty, Pritam S SSSCCH-PTS/TFW" userId="5bd07d41-915b-4610-adb6-98b321bef436" providerId="ADAL" clId="{65F569CD-43B8-47F9-B1DA-AEA46A7E20CB}" dt="2023-06-11T11:21:51.440" v="2348" actId="255"/>
          <ac:spMkLst>
            <pc:docMk/>
            <pc:sldMk cId="1525560025" sldId="267"/>
            <ac:spMk id="2" creationId="{929A4892-084D-67AC-F8EB-7B2F38800D8B}"/>
          </ac:spMkLst>
        </pc:spChg>
        <pc:spChg chg="mod">
          <ac:chgData name="Shetty, Pritam S SSSCCH-PTS/TFW" userId="5bd07d41-915b-4610-adb6-98b321bef436" providerId="ADAL" clId="{65F569CD-43B8-47F9-B1DA-AEA46A7E20CB}" dt="2023-06-11T15:28:09.348" v="2416" actId="255"/>
          <ac:spMkLst>
            <pc:docMk/>
            <pc:sldMk cId="1525560025" sldId="267"/>
            <ac:spMk id="3" creationId="{3FA1C5C6-4FB0-3F60-1FCE-B771102FFFA2}"/>
          </ac:spMkLst>
        </pc:spChg>
      </pc:sldChg>
    </pc:docChg>
  </pc:docChgLst>
  <pc:docChgLst>
    <pc:chgData name="Shetty, Pritam S SSSCCH-PTS/TFW" userId="5bd07d41-915b-4610-adb6-98b321bef436" providerId="ADAL" clId="{C1313FF5-E4CE-40A4-B8D5-2AFE31339B44}"/>
    <pc:docChg chg="undo custSel addSld delSld modSld sldOrd">
      <pc:chgData name="Shetty, Pritam S SSSCCH-PTS/TFW" userId="5bd07d41-915b-4610-adb6-98b321bef436" providerId="ADAL" clId="{C1313FF5-E4CE-40A4-B8D5-2AFE31339B44}" dt="2023-06-12T16:04:51.613" v="1227" actId="14100"/>
      <pc:docMkLst>
        <pc:docMk/>
      </pc:docMkLst>
      <pc:sldChg chg="modSp mod">
        <pc:chgData name="Shetty, Pritam S SSSCCH-PTS/TFW" userId="5bd07d41-915b-4610-adb6-98b321bef436" providerId="ADAL" clId="{C1313FF5-E4CE-40A4-B8D5-2AFE31339B44}" dt="2023-06-12T15:42:27.485" v="1176"/>
        <pc:sldMkLst>
          <pc:docMk/>
          <pc:sldMk cId="2160139479" sldId="256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160139479" sldId="256"/>
            <ac:spMk id="2" creationId="{C00283F7-6F70-2BAC-2ED9-398E590A3C97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160139479" sldId="256"/>
            <ac:spMk id="3" creationId="{D96B98CA-4D82-6E0E-99A6-EB60DE00DFED}"/>
          </ac:spMkLst>
        </pc:spChg>
      </pc:sldChg>
      <pc:sldChg chg="modSp">
        <pc:chgData name="Shetty, Pritam S SSSCCH-PTS/TFW" userId="5bd07d41-915b-4610-adb6-98b321bef436" providerId="ADAL" clId="{C1313FF5-E4CE-40A4-B8D5-2AFE31339B44}" dt="2023-06-12T15:42:27.485" v="1176"/>
        <pc:sldMkLst>
          <pc:docMk/>
          <pc:sldMk cId="2191448867" sldId="257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191448867" sldId="257"/>
            <ac:spMk id="2" creationId="{A3D0E085-D346-3193-3E8F-72659FB37556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191448867" sldId="257"/>
            <ac:spMk id="3" creationId="{BDCB1E65-6877-46D1-622B-896C412CDC59}"/>
          </ac:spMkLst>
        </pc:spChg>
      </pc:sldChg>
      <pc:sldChg chg="modSp">
        <pc:chgData name="Shetty, Pritam S SSSCCH-PTS/TFW" userId="5bd07d41-915b-4610-adb6-98b321bef436" providerId="ADAL" clId="{C1313FF5-E4CE-40A4-B8D5-2AFE31339B44}" dt="2023-06-12T15:42:27.485" v="1176"/>
        <pc:sldMkLst>
          <pc:docMk/>
          <pc:sldMk cId="4109774517" sldId="258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4109774517" sldId="258"/>
            <ac:spMk id="2" creationId="{383B0094-D842-BEB5-FDA8-EA510192D961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4109774517" sldId="258"/>
            <ac:spMk id="3" creationId="{CF2007E9-689E-2633-FF29-5049968655A4}"/>
          </ac:spMkLst>
        </pc:spChg>
      </pc:sldChg>
      <pc:sldChg chg="modSp mod">
        <pc:chgData name="Shetty, Pritam S SSSCCH-PTS/TFW" userId="5bd07d41-915b-4610-adb6-98b321bef436" providerId="ADAL" clId="{C1313FF5-E4CE-40A4-B8D5-2AFE31339B44}" dt="2023-06-12T15:44:11.317" v="1198" actId="255"/>
        <pc:sldMkLst>
          <pc:docMk/>
          <pc:sldMk cId="2282917485" sldId="260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282917485" sldId="260"/>
            <ac:spMk id="2" creationId="{61B9E3E5-F906-BBDD-C8D6-98246778666E}"/>
          </ac:spMkLst>
        </pc:spChg>
        <pc:spChg chg="mod">
          <ac:chgData name="Shetty, Pritam S SSSCCH-PTS/TFW" userId="5bd07d41-915b-4610-adb6-98b321bef436" providerId="ADAL" clId="{C1313FF5-E4CE-40A4-B8D5-2AFE31339B44}" dt="2023-06-12T15:44:11.317" v="1198" actId="255"/>
          <ac:spMkLst>
            <pc:docMk/>
            <pc:sldMk cId="2282917485" sldId="260"/>
            <ac:spMk id="3" creationId="{1BFC5497-5A49-7A7A-CDA2-06E4C54B223A}"/>
          </ac:spMkLst>
        </pc:spChg>
      </pc:sldChg>
      <pc:sldChg chg="modSp mod">
        <pc:chgData name="Shetty, Pritam S SSSCCH-PTS/TFW" userId="5bd07d41-915b-4610-adb6-98b321bef436" providerId="ADAL" clId="{C1313FF5-E4CE-40A4-B8D5-2AFE31339B44}" dt="2023-06-12T15:45:51.314" v="1202" actId="20577"/>
        <pc:sldMkLst>
          <pc:docMk/>
          <pc:sldMk cId="1972276038" sldId="261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972276038" sldId="261"/>
            <ac:spMk id="2" creationId="{C16ADBA8-B647-A3AB-9CD4-F27FE0FB9908}"/>
          </ac:spMkLst>
        </pc:spChg>
        <pc:spChg chg="mod">
          <ac:chgData name="Shetty, Pritam S SSSCCH-PTS/TFW" userId="5bd07d41-915b-4610-adb6-98b321bef436" providerId="ADAL" clId="{C1313FF5-E4CE-40A4-B8D5-2AFE31339B44}" dt="2023-06-12T15:45:51.314" v="1202" actId="20577"/>
          <ac:spMkLst>
            <pc:docMk/>
            <pc:sldMk cId="1972276038" sldId="261"/>
            <ac:spMk id="3" creationId="{67F89421-C419-E8FB-F316-397523E0DF8A}"/>
          </ac:spMkLst>
        </pc:spChg>
      </pc:sldChg>
      <pc:sldChg chg="modSp mod ord">
        <pc:chgData name="Shetty, Pritam S SSSCCH-PTS/TFW" userId="5bd07d41-915b-4610-adb6-98b321bef436" providerId="ADAL" clId="{C1313FF5-E4CE-40A4-B8D5-2AFE31339B44}" dt="2023-06-12T15:46:27.958" v="1203" actId="255"/>
        <pc:sldMkLst>
          <pc:docMk/>
          <pc:sldMk cId="2586578929" sldId="263"/>
        </pc:sldMkLst>
        <pc:spChg chg="mod">
          <ac:chgData name="Shetty, Pritam S SSSCCH-PTS/TFW" userId="5bd07d41-915b-4610-adb6-98b321bef436" providerId="ADAL" clId="{C1313FF5-E4CE-40A4-B8D5-2AFE31339B44}" dt="2023-06-12T15:46:27.958" v="1203" actId="255"/>
          <ac:spMkLst>
            <pc:docMk/>
            <pc:sldMk cId="2586578929" sldId="263"/>
            <ac:spMk id="2" creationId="{E462457C-BE94-AEF0-7BFA-B7999A8076B2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586578929" sldId="263"/>
            <ac:spMk id="4" creationId="{A4293556-77F8-2C07-3ABD-66C59E894FCD}"/>
          </ac:spMkLst>
        </pc:spChg>
      </pc:sldChg>
      <pc:sldChg chg="del">
        <pc:chgData name="Shetty, Pritam S SSSCCH-PTS/TFW" userId="5bd07d41-915b-4610-adb6-98b321bef436" providerId="ADAL" clId="{C1313FF5-E4CE-40A4-B8D5-2AFE31339B44}" dt="2023-06-11T16:05:59.689" v="619" actId="2696"/>
        <pc:sldMkLst>
          <pc:docMk/>
          <pc:sldMk cId="3519538223" sldId="264"/>
        </pc:sldMkLst>
      </pc:sldChg>
      <pc:sldChg chg="del">
        <pc:chgData name="Shetty, Pritam S SSSCCH-PTS/TFW" userId="5bd07d41-915b-4610-adb6-98b321bef436" providerId="ADAL" clId="{C1313FF5-E4CE-40A4-B8D5-2AFE31339B44}" dt="2023-06-11T16:06:04.828" v="620" actId="2696"/>
        <pc:sldMkLst>
          <pc:docMk/>
          <pc:sldMk cId="3330854994" sldId="265"/>
        </pc:sldMkLst>
      </pc:sldChg>
      <pc:sldChg chg="del">
        <pc:chgData name="Shetty, Pritam S SSSCCH-PTS/TFW" userId="5bd07d41-915b-4610-adb6-98b321bef436" providerId="ADAL" clId="{C1313FF5-E4CE-40A4-B8D5-2AFE31339B44}" dt="2023-06-11T16:06:18.976" v="621" actId="2696"/>
        <pc:sldMkLst>
          <pc:docMk/>
          <pc:sldMk cId="4185754588" sldId="266"/>
        </pc:sldMkLst>
      </pc:sldChg>
      <pc:sldChg chg="modSp mod">
        <pc:chgData name="Shetty, Pritam S SSSCCH-PTS/TFW" userId="5bd07d41-915b-4610-adb6-98b321bef436" providerId="ADAL" clId="{C1313FF5-E4CE-40A4-B8D5-2AFE31339B44}" dt="2023-06-12T15:42:27.485" v="1176"/>
        <pc:sldMkLst>
          <pc:docMk/>
          <pc:sldMk cId="1525560025" sldId="267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525560025" sldId="267"/>
            <ac:spMk id="2" creationId="{929A4892-084D-67AC-F8EB-7B2F38800D8B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525560025" sldId="267"/>
            <ac:spMk id="3" creationId="{3FA1C5C6-4FB0-3F60-1FCE-B771102FFFA2}"/>
          </ac:spMkLst>
        </pc:spChg>
      </pc:sldChg>
      <pc:sldChg chg="addSp modSp new mod">
        <pc:chgData name="Shetty, Pritam S SSSCCH-PTS/TFW" userId="5bd07d41-915b-4610-adb6-98b321bef436" providerId="ADAL" clId="{C1313FF5-E4CE-40A4-B8D5-2AFE31339B44}" dt="2023-06-12T15:57:00.677" v="1221" actId="313"/>
        <pc:sldMkLst>
          <pc:docMk/>
          <pc:sldMk cId="1439184038" sldId="268"/>
        </pc:sldMkLst>
        <pc:spChg chg="mod">
          <ac:chgData name="Shetty, Pritam S SSSCCH-PTS/TFW" userId="5bd07d41-915b-4610-adb6-98b321bef436" providerId="ADAL" clId="{C1313FF5-E4CE-40A4-B8D5-2AFE31339B44}" dt="2023-06-12T15:57:00.677" v="1221" actId="313"/>
          <ac:spMkLst>
            <pc:docMk/>
            <pc:sldMk cId="1439184038" sldId="268"/>
            <ac:spMk id="2" creationId="{AF415B29-CCF1-8BFB-8754-0950D40E3581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439184038" sldId="268"/>
            <ac:spMk id="3" creationId="{DE5D37B8-AD2F-6FC8-8B2F-B3E5083972D7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439184038" sldId="268"/>
            <ac:spMk id="4" creationId="{38DA8C2D-234C-EC17-EF3A-87397181D456}"/>
          </ac:spMkLst>
        </pc:spChg>
        <pc:picChg chg="add mod">
          <ac:chgData name="Shetty, Pritam S SSSCCH-PTS/TFW" userId="5bd07d41-915b-4610-adb6-98b321bef436" providerId="ADAL" clId="{C1313FF5-E4CE-40A4-B8D5-2AFE31339B44}" dt="2023-06-11T15:32:13.400" v="39" actId="14100"/>
          <ac:picMkLst>
            <pc:docMk/>
            <pc:sldMk cId="1439184038" sldId="268"/>
            <ac:picMk id="6" creationId="{5DCEEA7C-A136-44FC-0DDB-91DEBBBA3947}"/>
          </ac:picMkLst>
        </pc:picChg>
      </pc:sldChg>
      <pc:sldChg chg="addSp delSp modSp new mod">
        <pc:chgData name="Shetty, Pritam S SSSCCH-PTS/TFW" userId="5bd07d41-915b-4610-adb6-98b321bef436" providerId="ADAL" clId="{C1313FF5-E4CE-40A4-B8D5-2AFE31339B44}" dt="2023-06-12T15:47:22.715" v="1207" actId="255"/>
        <pc:sldMkLst>
          <pc:docMk/>
          <pc:sldMk cId="2062814689" sldId="269"/>
        </pc:sldMkLst>
        <pc:spChg chg="mod">
          <ac:chgData name="Shetty, Pritam S SSSCCH-PTS/TFW" userId="5bd07d41-915b-4610-adb6-98b321bef436" providerId="ADAL" clId="{C1313FF5-E4CE-40A4-B8D5-2AFE31339B44}" dt="2023-06-12T15:47:22.715" v="1207" actId="255"/>
          <ac:spMkLst>
            <pc:docMk/>
            <pc:sldMk cId="2062814689" sldId="269"/>
            <ac:spMk id="2" creationId="{89ADB7BA-A14C-CA92-9895-C1250CD37B34}"/>
          </ac:spMkLst>
        </pc:spChg>
        <pc:spChg chg="del">
          <ac:chgData name="Shetty, Pritam S SSSCCH-PTS/TFW" userId="5bd07d41-915b-4610-adb6-98b321bef436" providerId="ADAL" clId="{C1313FF5-E4CE-40A4-B8D5-2AFE31339B44}" dt="2023-06-11T15:35:59.336" v="170" actId="22"/>
          <ac:spMkLst>
            <pc:docMk/>
            <pc:sldMk cId="2062814689" sldId="269"/>
            <ac:spMk id="3" creationId="{030D698C-409F-1FB2-3F49-BC802FD2C11E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062814689" sldId="269"/>
            <ac:spMk id="4" creationId="{46FD4B5C-E775-CD65-3B46-649B94780867}"/>
          </ac:spMkLst>
        </pc:spChg>
        <pc:spChg chg="add del mod">
          <ac:chgData name="Shetty, Pritam S SSSCCH-PTS/TFW" userId="5bd07d41-915b-4610-adb6-98b321bef436" providerId="ADAL" clId="{C1313FF5-E4CE-40A4-B8D5-2AFE31339B44}" dt="2023-06-11T15:38:48.334" v="212" actId="22"/>
          <ac:spMkLst>
            <pc:docMk/>
            <pc:sldMk cId="2062814689" sldId="269"/>
            <ac:spMk id="8" creationId="{E4601162-1A9D-DCE1-F313-A12534EA117D}"/>
          </ac:spMkLst>
        </pc:spChg>
        <pc:picChg chg="add del mod ord modCrop">
          <ac:chgData name="Shetty, Pritam S SSSCCH-PTS/TFW" userId="5bd07d41-915b-4610-adb6-98b321bef436" providerId="ADAL" clId="{C1313FF5-E4CE-40A4-B8D5-2AFE31339B44}" dt="2023-06-11T15:38:27.660" v="211" actId="478"/>
          <ac:picMkLst>
            <pc:docMk/>
            <pc:sldMk cId="2062814689" sldId="269"/>
            <ac:picMk id="6" creationId="{9EC94ADE-600B-4F2B-C82B-AFD4B7D919BB}"/>
          </ac:picMkLst>
        </pc:picChg>
        <pc:picChg chg="add mod ord modCrop">
          <ac:chgData name="Shetty, Pritam S SSSCCH-PTS/TFW" userId="5bd07d41-915b-4610-adb6-98b321bef436" providerId="ADAL" clId="{C1313FF5-E4CE-40A4-B8D5-2AFE31339B44}" dt="2023-06-12T15:42:27.485" v="1176"/>
          <ac:picMkLst>
            <pc:docMk/>
            <pc:sldMk cId="2062814689" sldId="269"/>
            <ac:picMk id="10" creationId="{EDA89325-0D23-B8B9-B34B-43CEA6D0385D}"/>
          </ac:picMkLst>
        </pc:picChg>
      </pc:sldChg>
      <pc:sldChg chg="addSp delSp modSp new mod">
        <pc:chgData name="Shetty, Pritam S SSSCCH-PTS/TFW" userId="5bd07d41-915b-4610-adb6-98b321bef436" providerId="ADAL" clId="{C1313FF5-E4CE-40A4-B8D5-2AFE31339B44}" dt="2023-06-12T15:47:39.450" v="1208" actId="255"/>
        <pc:sldMkLst>
          <pc:docMk/>
          <pc:sldMk cId="661645000" sldId="270"/>
        </pc:sldMkLst>
        <pc:spChg chg="mod">
          <ac:chgData name="Shetty, Pritam S SSSCCH-PTS/TFW" userId="5bd07d41-915b-4610-adb6-98b321bef436" providerId="ADAL" clId="{C1313FF5-E4CE-40A4-B8D5-2AFE31339B44}" dt="2023-06-12T15:47:39.450" v="1208" actId="255"/>
          <ac:spMkLst>
            <pc:docMk/>
            <pc:sldMk cId="661645000" sldId="270"/>
            <ac:spMk id="2" creationId="{D50EA563-F197-5B2D-2545-DB5DE950E990}"/>
          </ac:spMkLst>
        </pc:spChg>
        <pc:spChg chg="add del 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661645000" sldId="270"/>
            <ac:spMk id="3" creationId="{88879734-C9EC-C5F5-01A5-8F33B1262D48}"/>
          </ac:spMkLst>
        </pc:spChg>
        <pc:spChg chg="mod">
          <ac:chgData name="Shetty, Pritam S SSSCCH-PTS/TFW" userId="5bd07d41-915b-4610-adb6-98b321bef436" providerId="ADAL" clId="{C1313FF5-E4CE-40A4-B8D5-2AFE31339B44}" dt="2023-06-11T15:45:01.866" v="444" actId="1076"/>
          <ac:spMkLst>
            <pc:docMk/>
            <pc:sldMk cId="661645000" sldId="270"/>
            <ac:spMk id="4" creationId="{5B26E7FC-8458-6836-E699-DE96D824CCC5}"/>
          </ac:spMkLst>
        </pc:spChg>
        <pc:picChg chg="add del mod ord modCrop">
          <ac:chgData name="Shetty, Pritam S SSSCCH-PTS/TFW" userId="5bd07d41-915b-4610-adb6-98b321bef436" providerId="ADAL" clId="{C1313FF5-E4CE-40A4-B8D5-2AFE31339B44}" dt="2023-06-11T15:42:53.111" v="359" actId="22"/>
          <ac:picMkLst>
            <pc:docMk/>
            <pc:sldMk cId="661645000" sldId="270"/>
            <ac:picMk id="6" creationId="{37591393-D64B-EF6E-933D-4D1A057D2912}"/>
          </ac:picMkLst>
        </pc:picChg>
        <pc:picChg chg="add mod">
          <ac:chgData name="Shetty, Pritam S SSSCCH-PTS/TFW" userId="5bd07d41-915b-4610-adb6-98b321bef436" providerId="ADAL" clId="{C1313FF5-E4CE-40A4-B8D5-2AFE31339B44}" dt="2023-06-11T15:43:16.716" v="366" actId="14100"/>
          <ac:picMkLst>
            <pc:docMk/>
            <pc:sldMk cId="661645000" sldId="270"/>
            <ac:picMk id="8" creationId="{9CF746A8-A3F9-6FB2-8D02-5AE108588645}"/>
          </ac:picMkLst>
        </pc:picChg>
      </pc:sldChg>
      <pc:sldChg chg="addSp delSp modSp new mod">
        <pc:chgData name="Shetty, Pritam S SSSCCH-PTS/TFW" userId="5bd07d41-915b-4610-adb6-98b321bef436" providerId="ADAL" clId="{C1313FF5-E4CE-40A4-B8D5-2AFE31339B44}" dt="2023-06-12T15:47:52.023" v="1209" actId="255"/>
        <pc:sldMkLst>
          <pc:docMk/>
          <pc:sldMk cId="2517819382" sldId="271"/>
        </pc:sldMkLst>
        <pc:spChg chg="mod">
          <ac:chgData name="Shetty, Pritam S SSSCCH-PTS/TFW" userId="5bd07d41-915b-4610-adb6-98b321bef436" providerId="ADAL" clId="{C1313FF5-E4CE-40A4-B8D5-2AFE31339B44}" dt="2023-06-12T15:47:52.023" v="1209" actId="255"/>
          <ac:spMkLst>
            <pc:docMk/>
            <pc:sldMk cId="2517819382" sldId="271"/>
            <ac:spMk id="2" creationId="{5A3144B6-204D-7FB9-5B2B-7AA027E86DDC}"/>
          </ac:spMkLst>
        </pc:spChg>
        <pc:spChg chg="add del 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517819382" sldId="271"/>
            <ac:spMk id="3" creationId="{59E54111-A391-7275-BEB3-CD7C72F808C4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2517819382" sldId="271"/>
            <ac:spMk id="4" creationId="{4BFC5664-1B71-5B76-3878-07ECCBD828DC}"/>
          </ac:spMkLst>
        </pc:spChg>
        <pc:picChg chg="add del mod ord modCrop">
          <ac:chgData name="Shetty, Pritam S SSSCCH-PTS/TFW" userId="5bd07d41-915b-4610-adb6-98b321bef436" providerId="ADAL" clId="{C1313FF5-E4CE-40A4-B8D5-2AFE31339B44}" dt="2023-06-11T15:46:45.497" v="447" actId="22"/>
          <ac:picMkLst>
            <pc:docMk/>
            <pc:sldMk cId="2517819382" sldId="271"/>
            <ac:picMk id="6" creationId="{81B55D11-9232-8FEF-461C-CB224CDACE01}"/>
          </ac:picMkLst>
        </pc:picChg>
        <pc:picChg chg="add mod">
          <ac:chgData name="Shetty, Pritam S SSSCCH-PTS/TFW" userId="5bd07d41-915b-4610-adb6-98b321bef436" providerId="ADAL" clId="{C1313FF5-E4CE-40A4-B8D5-2AFE31339B44}" dt="2023-06-11T15:46:57.584" v="451" actId="14100"/>
          <ac:picMkLst>
            <pc:docMk/>
            <pc:sldMk cId="2517819382" sldId="271"/>
            <ac:picMk id="8" creationId="{BD49A658-756A-287B-41CF-639F8E1FA93A}"/>
          </ac:picMkLst>
        </pc:picChg>
      </pc:sldChg>
      <pc:sldChg chg="addSp modSp new mod">
        <pc:chgData name="Shetty, Pritam S SSSCCH-PTS/TFW" userId="5bd07d41-915b-4610-adb6-98b321bef436" providerId="ADAL" clId="{C1313FF5-E4CE-40A4-B8D5-2AFE31339B44}" dt="2023-06-12T15:48:05.150" v="1210" actId="255"/>
        <pc:sldMkLst>
          <pc:docMk/>
          <pc:sldMk cId="1803327481" sldId="272"/>
        </pc:sldMkLst>
        <pc:spChg chg="mod">
          <ac:chgData name="Shetty, Pritam S SSSCCH-PTS/TFW" userId="5bd07d41-915b-4610-adb6-98b321bef436" providerId="ADAL" clId="{C1313FF5-E4CE-40A4-B8D5-2AFE31339B44}" dt="2023-06-12T15:48:05.150" v="1210" actId="255"/>
          <ac:spMkLst>
            <pc:docMk/>
            <pc:sldMk cId="1803327481" sldId="272"/>
            <ac:spMk id="2" creationId="{EA213C1D-E4C6-4F01-67BE-ECD743B7ADAA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803327481" sldId="272"/>
            <ac:spMk id="3" creationId="{63981859-5DD0-7683-CCFE-4BEACFB4B200}"/>
          </ac:spMkLst>
        </pc:spChg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1803327481" sldId="272"/>
            <ac:spMk id="4" creationId="{611CAF03-7F4F-634E-71F1-92657AA56DB0}"/>
          </ac:spMkLst>
        </pc:spChg>
        <pc:picChg chg="add mod">
          <ac:chgData name="Shetty, Pritam S SSSCCH-PTS/TFW" userId="5bd07d41-915b-4610-adb6-98b321bef436" providerId="ADAL" clId="{C1313FF5-E4CE-40A4-B8D5-2AFE31339B44}" dt="2023-06-11T16:08:15.254" v="645" actId="14100"/>
          <ac:picMkLst>
            <pc:docMk/>
            <pc:sldMk cId="1803327481" sldId="272"/>
            <ac:picMk id="6" creationId="{04659306-CB92-0132-22ED-15222DC4AE42}"/>
          </ac:picMkLst>
        </pc:picChg>
      </pc:sldChg>
      <pc:sldChg chg="addSp delSp modSp new mod">
        <pc:chgData name="Shetty, Pritam S SSSCCH-PTS/TFW" userId="5bd07d41-915b-4610-adb6-98b321bef436" providerId="ADAL" clId="{C1313FF5-E4CE-40A4-B8D5-2AFE31339B44}" dt="2023-06-12T16:04:51.613" v="1227" actId="14100"/>
        <pc:sldMkLst>
          <pc:docMk/>
          <pc:sldMk cId="3889713250" sldId="273"/>
        </pc:sldMkLst>
        <pc:spChg chg="mod">
          <ac:chgData name="Shetty, Pritam S SSSCCH-PTS/TFW" userId="5bd07d41-915b-4610-adb6-98b321bef436" providerId="ADAL" clId="{C1313FF5-E4CE-40A4-B8D5-2AFE31339B44}" dt="2023-06-12T15:42:27.485" v="1176"/>
          <ac:spMkLst>
            <pc:docMk/>
            <pc:sldMk cId="3889713250" sldId="273"/>
            <ac:spMk id="2" creationId="{2ABE156D-3CB0-2F89-00F9-D8C30B58E614}"/>
          </ac:spMkLst>
        </pc:spChg>
        <pc:spChg chg="mod">
          <ac:chgData name="Shetty, Pritam S SSSCCH-PTS/TFW" userId="5bd07d41-915b-4610-adb6-98b321bef436" providerId="ADAL" clId="{C1313FF5-E4CE-40A4-B8D5-2AFE31339B44}" dt="2023-06-12T15:45:13.853" v="1200" actId="255"/>
          <ac:spMkLst>
            <pc:docMk/>
            <pc:sldMk cId="3889713250" sldId="273"/>
            <ac:spMk id="3" creationId="{7BE83DBA-6165-6BBB-4BD1-989046CB7BA4}"/>
          </ac:spMkLst>
        </pc:spChg>
        <pc:graphicFrameChg chg="add del mod">
          <ac:chgData name="Shetty, Pritam S SSSCCH-PTS/TFW" userId="5bd07d41-915b-4610-adb6-98b321bef436" providerId="ADAL" clId="{C1313FF5-E4CE-40A4-B8D5-2AFE31339B44}" dt="2023-06-12T16:04:10.959" v="1223" actId="478"/>
          <ac:graphicFrameMkLst>
            <pc:docMk/>
            <pc:sldMk cId="3889713250" sldId="273"/>
            <ac:graphicFrameMk id="4" creationId="{F00066F4-6F45-B0ED-D821-0801F991AD85}"/>
          </ac:graphicFrameMkLst>
        </pc:graphicFrameChg>
        <pc:graphicFrameChg chg="add mod">
          <ac:chgData name="Shetty, Pritam S SSSCCH-PTS/TFW" userId="5bd07d41-915b-4610-adb6-98b321bef436" providerId="ADAL" clId="{C1313FF5-E4CE-40A4-B8D5-2AFE31339B44}" dt="2023-06-12T16:04:51.613" v="1227" actId="14100"/>
          <ac:graphicFrameMkLst>
            <pc:docMk/>
            <pc:sldMk cId="3889713250" sldId="273"/>
            <ac:graphicFrameMk id="5" creationId="{71787888-09A1-5D19-0050-5507600199E8}"/>
          </ac:graphicFrameMkLst>
        </pc:graphicFrameChg>
      </pc:sldChg>
      <pc:sldChg chg="modSp new mod">
        <pc:chgData name="Shetty, Pritam S SSSCCH-PTS/TFW" userId="5bd07d41-915b-4610-adb6-98b321bef436" providerId="ADAL" clId="{C1313FF5-E4CE-40A4-B8D5-2AFE31339B44}" dt="2023-06-12T15:48:42.428" v="1220" actId="20577"/>
        <pc:sldMkLst>
          <pc:docMk/>
          <pc:sldMk cId="449390874" sldId="274"/>
        </pc:sldMkLst>
        <pc:spChg chg="mod">
          <ac:chgData name="Shetty, Pritam S SSSCCH-PTS/TFW" userId="5bd07d41-915b-4610-adb6-98b321bef436" providerId="ADAL" clId="{C1313FF5-E4CE-40A4-B8D5-2AFE31339B44}" dt="2023-06-12T15:48:42.428" v="1220" actId="20577"/>
          <ac:spMkLst>
            <pc:docMk/>
            <pc:sldMk cId="449390874" sldId="274"/>
            <ac:spMk id="2" creationId="{4C74D259-0DA0-649D-160B-0A10283408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82F6-73B8-1A9F-76B8-5E60552A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85015-1246-49C9-729D-4CB41992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3B1A-4A94-C901-A68C-56B14273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FED9-088A-B89E-5D09-74A38110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9FC5-4964-6A6F-85E4-F201D1E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8A46-48C9-1DFE-6AF7-C23D6E9C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6EFE2-DEEB-F41E-AE08-0F3DA008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C532-03CD-20AB-CA69-58A62FF1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E502-688E-73F1-168D-E4F29E5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B4E0-AFCE-DA68-400E-793C02A2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504BE-653F-D317-C7BA-065B3E9FE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33A2-A962-DA75-8B44-CF209911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1728-EB07-FD8E-3376-212791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D97D-1A66-FFBF-A55D-CF6A281A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589B-5FBF-E092-DEF6-406BD8C5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2AF4-4A61-4FF2-4431-AA6F1138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4763-3C24-2DC6-3B68-B1ED098E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33D7-0695-EBAF-CD47-C24E2CFF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BE3E-847B-98FD-5CE3-77ADA61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71F0-F249-DFF9-3F9E-2BCC178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D895-F332-5216-8E35-BA40FD4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E32C-B662-9BB7-7940-E6B93FC5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3E9F-4114-D203-C11B-E76DC48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F78D-A117-FD11-4D21-A5DE55FE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7974-B2CA-EEBF-6E95-06C6A7FC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7919-AC3C-1E0D-5B91-60968538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64B2-31AB-C952-1DFB-9A540E24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D2D3-E1BF-F521-4042-0A18D725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D43B-7B20-0FB5-DB00-990DDFBC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2DFE-C881-1720-C2C9-D3262B38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9839-A0F3-8EC3-1AA0-D7760F0A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F4A2-EEA0-45B9-4B01-53C34FA1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23B4-6077-DA39-E3E5-3899CD3B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B4730-15DD-F62C-D293-611E2CE5B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3471D-4D62-717F-BB48-1B54DD57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5A930-B761-2487-1209-7222D4FF1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FA73-57ED-1379-9317-9834AA1F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A0798-6EFB-77B0-F827-3F1D6E3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A6350-E7D6-AA32-7560-7D22392A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A780-CB99-2477-77DB-68827E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36CDD-2F11-712D-C36B-7910A435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281E3-46B9-DF28-3F24-F50D811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8580A-021B-E105-3E50-0C84FD2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1237-D475-65F3-2EE9-535C541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62D9B-4629-0206-70A0-3890EE3B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7B8A2-F2B6-F9FE-3F27-69E36C64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9C4-90BF-6D2E-0094-DDFC6B9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AF53-FC5F-8A52-7C9E-183396F3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7AF8-62EA-E0B3-6201-9C421912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6841-9747-2008-9E40-AF5E09F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B62D-704C-405D-FCFD-AAEA5485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B16F-9355-A18B-E959-5E253BB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FF22-EFFF-8E9F-E31C-2C9455E3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D0A2C-6750-EF6F-1103-A3DC3F9E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432A-8AB9-31C7-8C40-77E5B1F8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E704-D9A3-09C6-8A70-3B1B7629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FBE9-BE8F-621A-8873-5BA50EE4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6D4-17AF-8738-40CC-20D42829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822F5-C340-4E5A-6982-DC8797D0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98DD-9864-F49B-AF81-ED0ADF45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0E25-9893-5F27-2D7B-BE4298783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4A0B-C3EB-49FB-A7AB-C40FEBC8A99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BB25-4969-DFE1-6B57-ADB7EC836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43F7-B515-DE25-C318-DCF28A95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164D-3D8E-4344-AB5D-F1977608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3F7-6F70-2BAC-2ED9-398E590A3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Case Study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98CA-4D82-6E0E-99A6-EB60DE00D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Pritam Shetty</a:t>
            </a:r>
          </a:p>
        </p:txBody>
      </p:sp>
    </p:spTree>
    <p:extLst>
      <p:ext uri="{BB962C8B-B14F-4D97-AF65-F5344CB8AC3E}">
        <p14:creationId xmlns:p14="http://schemas.microsoft.com/office/powerpoint/2010/main" val="21601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C1D-E4C6-4F01-67BE-ECD743B7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829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dirty="0"/>
              <a:t>Price Variation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81859-5DD0-7683-CCFE-4BEACFB4B20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AF03-7F4F-634E-71F1-92657AA5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The median price of listings generally decreases as the number of minimum nights increases, with a few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59306-CB92-0132-22ED-15222DC4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0" y="987424"/>
            <a:ext cx="6172201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0094-D842-BEB5-FDA8-EA51019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07E9-689E-2633-FF29-50499686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received are all positive and indicates actual post after stay at one of the listing</a:t>
            </a:r>
          </a:p>
          <a:p>
            <a:r>
              <a:rPr lang="en-US" sz="2400" dirty="0"/>
              <a:t>All data are actual and missing or NULL values has no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0977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4892-084D-67AC-F8EB-7B2F3880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C5C6-4FB0-3F60-1FCE-B771102F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Listing which offers entire home/apt has high demand</a:t>
            </a:r>
          </a:p>
          <a:p>
            <a:r>
              <a:rPr lang="en-US" sz="2400" dirty="0"/>
              <a:t>Profit margins are high when customers books for 1 night</a:t>
            </a:r>
          </a:p>
          <a:p>
            <a:r>
              <a:rPr lang="en-US" sz="2400" dirty="0"/>
              <a:t>Manhattan and Brooklyn are the neighborhood where business can be expanded</a:t>
            </a:r>
          </a:p>
          <a:p>
            <a:r>
              <a:rPr lang="en-US" sz="2400" dirty="0"/>
              <a:t> The most acceptable price range among customers is 0 to 135</a:t>
            </a:r>
          </a:p>
          <a:p>
            <a:r>
              <a:rPr lang="en-US" sz="2400" dirty="0"/>
              <a:t>It has been observed that, with a few exceptions, the price tends to decrease as the number of minimum nights increases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56D-3CB0-2F89-00F9-D8C30B58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3DBA-6165-6BBB-4BD1-989046CB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91E42"/>
                </a:solidFill>
                <a:latin typeface="circular"/>
              </a:rPr>
              <a:t>M</a:t>
            </a:r>
            <a:r>
              <a:rPr lang="en-US" sz="2400" b="0" i="0" dirty="0">
                <a:solidFill>
                  <a:srgbClr val="091E42"/>
                </a:solidFill>
                <a:effectLst/>
                <a:latin typeface="circular"/>
              </a:rPr>
              <a:t>ethodology File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787888-09A1-5D19-0050-550760019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141491"/>
              </p:ext>
            </p:extLst>
          </p:nvPr>
        </p:nvGraphicFramePr>
        <p:xfrm>
          <a:off x="4161034" y="912813"/>
          <a:ext cx="7192766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886096" imgH="5029200" progId="Acrobat.Document.DC">
                  <p:embed/>
                </p:oleObj>
              </mc:Choice>
              <mc:Fallback>
                <p:oleObj name="Acrobat Document" r:id="rId2" imgW="3886096" imgH="5029200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1787888-09A1-5D19-0050-5507600199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1034" y="912813"/>
                        <a:ext cx="7192766" cy="526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7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259-0DA0-649D-160B-0A102834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F208D-6F2E-9FE6-F079-CE2E2C555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E085-D346-3193-3E8F-72659FB3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1E65-6877-46D1-622B-896C412C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Important Findings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E3E5-F906-BBDD-C8D6-98246778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5497-5A49-7A7A-CDA2-06E4C54B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Airbnb has seen a major decline in revenue due to COVID-19 travel restriction . Now that the restrictions have started lifting and people have started to travel more, Airbnb wants to make sure that it is fully prepared for this change.</a:t>
            </a:r>
          </a:p>
        </p:txBody>
      </p:sp>
    </p:spTree>
    <p:extLst>
      <p:ext uri="{BB962C8B-B14F-4D97-AF65-F5344CB8AC3E}">
        <p14:creationId xmlns:p14="http://schemas.microsoft.com/office/powerpoint/2010/main" val="22829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DBA8-B647-A3AB-9CD4-F27FE0F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9421-C419-E8FB-F316-397523E0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Airbnb is operating short- and long-term homestays and experiences in New York city, with major of the listing covered in following neighborhood group</a:t>
            </a:r>
          </a:p>
          <a:p>
            <a:pPr lvl="1" indent="-685800">
              <a:spcBef>
                <a:spcPts val="1000"/>
              </a:spcBef>
            </a:pPr>
            <a:r>
              <a:rPr lang="en-US" sz="6000" dirty="0"/>
              <a:t>Bronx</a:t>
            </a:r>
          </a:p>
          <a:p>
            <a:pPr lvl="1" indent="-685800">
              <a:spcBef>
                <a:spcPts val="1000"/>
              </a:spcBef>
            </a:pPr>
            <a:r>
              <a:rPr lang="en-US" sz="6000" dirty="0"/>
              <a:t>Brooklyn</a:t>
            </a:r>
          </a:p>
          <a:p>
            <a:pPr lvl="1" indent="-685800">
              <a:spcBef>
                <a:spcPts val="1000"/>
              </a:spcBef>
            </a:pPr>
            <a:r>
              <a:rPr lang="en-US" sz="6000" dirty="0"/>
              <a:t>Manhattan</a:t>
            </a:r>
          </a:p>
          <a:p>
            <a:pPr lvl="1" indent="-685800">
              <a:spcBef>
                <a:spcPts val="1000"/>
              </a:spcBef>
            </a:pPr>
            <a:r>
              <a:rPr lang="en-US" sz="6000" dirty="0"/>
              <a:t>Queens</a:t>
            </a:r>
          </a:p>
          <a:p>
            <a:pPr lvl="1" indent="-685800">
              <a:spcBef>
                <a:spcPts val="1000"/>
              </a:spcBef>
            </a:pPr>
            <a:r>
              <a:rPr lang="en-US" sz="6000" dirty="0"/>
              <a:t>Staten Island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6000" dirty="0"/>
              <a:t>With total 349K no’s of listings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The business aims to strategically position itself by analyzing the data from 2019 and determining the optimal number of listings and room types to offer.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5B29-CCF1-8BFB-8754-0950D40E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830"/>
            <a:ext cx="3932237" cy="1957226"/>
          </a:xfrm>
        </p:spPr>
        <p:txBody>
          <a:bodyPr>
            <a:noAutofit/>
          </a:bodyPr>
          <a:lstStyle/>
          <a:p>
            <a:r>
              <a:rPr lang="en-US" sz="4400" dirty="0"/>
              <a:t>Favorite Host Among Customer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D37B8-AD2F-6FC8-8B2F-B3E5083972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A8C2D-234C-EC17-EF3A-87397181D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Based on the distribution, it can be concluded that Airbnb should consider onboarding hosts who can provide entire homes/apartments.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EEA7C-A136-44FC-0DDB-91DEBBBA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6902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457C-BE94-AEF0-7BFA-B7999A8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Minimum Nights Analysis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4DB3A5-F4FC-A622-22A1-08F12D4F98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24" r="724"/>
          <a:stretch/>
        </p:blipFill>
        <p:spPr>
          <a:xfrm>
            <a:off x="5520072" y="457200"/>
            <a:ext cx="6172200" cy="30897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93556-77F8-2C07-3ABD-66C59E89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36"/>
            <a:ext cx="3932237" cy="35778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Out of all the minimum night options available, the highest demand is observed in listings with a minimum of 1 night</a:t>
            </a:r>
          </a:p>
          <a:p>
            <a:pPr>
              <a:lnSpc>
                <a:spcPct val="100000"/>
              </a:lnSpc>
            </a:pPr>
            <a:endParaRPr lang="en-US" sz="3100" dirty="0"/>
          </a:p>
          <a:p>
            <a:pPr>
              <a:lnSpc>
                <a:spcPct val="100000"/>
              </a:lnSpc>
            </a:pPr>
            <a:br>
              <a:rPr lang="en-US" sz="3100" dirty="0"/>
            </a:br>
            <a:r>
              <a:rPr lang="en-US" sz="3100" dirty="0"/>
              <a:t>In addition to the listings with a minimum of 1 night, there is also a high demand for listings with minimum nights ranging from 1 to 7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6C4DC-FD49-7A32-6003-3DC3B6C2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72" y="3657600"/>
            <a:ext cx="6248400" cy="29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B7BA-A14C-CA92-9895-C1250CD3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Neighborhood in Demand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4B5C-E775-CD65-3B46-649B9478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Considering the sum of reviews received, it can be concluded that Manhattan and Brooklyn are the neighborhoods in demand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A89325-0D23-B8B9-B34B-43CEA6D038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180" b="2180"/>
          <a:stretch/>
        </p:blipFill>
        <p:spPr/>
      </p:pic>
    </p:spTree>
    <p:extLst>
      <p:ext uri="{BB962C8B-B14F-4D97-AF65-F5344CB8AC3E}">
        <p14:creationId xmlns:p14="http://schemas.microsoft.com/office/powerpoint/2010/main" val="206281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A563-F197-5B2D-2545-DB5DE950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829"/>
            <a:ext cx="3932237" cy="1600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/>
              <a:t>Price Range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79734-C9EC-C5F5-01A5-8F33B1262D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6E7FC-8458-6836-E699-DE96D824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8771"/>
            <a:ext cx="3932237" cy="3811588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Listings with a price range of 0 to 135 are highly preferred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746A8-A3F9-6FB2-8D02-5AE10858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3" y="995363"/>
            <a:ext cx="617219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44B6-204D-7FB9-5B2B-7AA027E8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Average Price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4111-A391-7275-BEB3-CD7C72F808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5664-1B71-5B76-3878-07ECCBD8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Among the five neighborhoods, it can be observed that Manhattan has the highest average price for listings, while the Bronx has the lowest average price among 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9A658-756A-287B-41CF-639F8E1F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4" y="987426"/>
            <a:ext cx="6237287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1855</TotalTime>
  <Words>397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circular</vt:lpstr>
      <vt:lpstr>Office Theme</vt:lpstr>
      <vt:lpstr>Adobe Acrobat Document</vt:lpstr>
      <vt:lpstr>Airbnb Case Study - 2</vt:lpstr>
      <vt:lpstr>Table of Content</vt:lpstr>
      <vt:lpstr>Objective</vt:lpstr>
      <vt:lpstr>Background Summary</vt:lpstr>
      <vt:lpstr>Favorite Host Among Customer </vt:lpstr>
      <vt:lpstr>Minimum Nights Analysis</vt:lpstr>
      <vt:lpstr>Neighborhood in Demand</vt:lpstr>
      <vt:lpstr> Price Range</vt:lpstr>
      <vt:lpstr>Average Price </vt:lpstr>
      <vt:lpstr>Price Variation</vt:lpstr>
      <vt:lpstr>Assumptions</vt:lpstr>
      <vt:lpstr>Conclusion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Case Study - 1</dc:title>
  <dc:creator>Shetty, Pritam S SSSCCH-PTS/TFW</dc:creator>
  <cp:lastModifiedBy>Shetty, Pritam S SSSCCH-PTS/TFW</cp:lastModifiedBy>
  <cp:revision>1</cp:revision>
  <dcterms:created xsi:type="dcterms:W3CDTF">2023-06-10T09:22:16Z</dcterms:created>
  <dcterms:modified xsi:type="dcterms:W3CDTF">2023-06-12T16:04:57Z</dcterms:modified>
</cp:coreProperties>
</file>