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61E8-E0AF-48F4-8F97-A7CA6ECB3F27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B65F-BAF7-46FB-A913-D5C5B1721E1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6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61E8-E0AF-48F4-8F97-A7CA6ECB3F27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B65F-BAF7-46FB-A913-D5C5B1721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54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61E8-E0AF-48F4-8F97-A7CA6ECB3F27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B65F-BAF7-46FB-A913-D5C5B1721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2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61E8-E0AF-48F4-8F97-A7CA6ECB3F27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B65F-BAF7-46FB-A913-D5C5B1721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7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61E8-E0AF-48F4-8F97-A7CA6ECB3F27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B65F-BAF7-46FB-A913-D5C5B1721E1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4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61E8-E0AF-48F4-8F97-A7CA6ECB3F27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B65F-BAF7-46FB-A913-D5C5B1721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61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61E8-E0AF-48F4-8F97-A7CA6ECB3F27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B65F-BAF7-46FB-A913-D5C5B1721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39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61E8-E0AF-48F4-8F97-A7CA6ECB3F27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B65F-BAF7-46FB-A913-D5C5B1721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74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61E8-E0AF-48F4-8F97-A7CA6ECB3F27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B65F-BAF7-46FB-A913-D5C5B1721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1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C261E8-E0AF-48F4-8F97-A7CA6ECB3F27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EBB65F-BAF7-46FB-A913-D5C5B1721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94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61E8-E0AF-48F4-8F97-A7CA6ECB3F27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B65F-BAF7-46FB-A913-D5C5B1721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30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C261E8-E0AF-48F4-8F97-A7CA6ECB3F27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EBB65F-BAF7-46FB-A913-D5C5B1721E1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7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C776-E87F-A5AD-FB9A-0AC9B3B3A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Data Science Job Salary: SQL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ABC43-70DE-172B-EFAD-434712520E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IN" dirty="0"/>
          </a:p>
          <a:p>
            <a:pPr algn="r"/>
            <a:r>
              <a:rPr lang="en-IN" sz="3200" dirty="0"/>
              <a:t>By – Pritam Shetty</a:t>
            </a:r>
          </a:p>
        </p:txBody>
      </p:sp>
    </p:spTree>
    <p:extLst>
      <p:ext uri="{BB962C8B-B14F-4D97-AF65-F5344CB8AC3E}">
        <p14:creationId xmlns:p14="http://schemas.microsoft.com/office/powerpoint/2010/main" val="231274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37CA-48FC-BCD1-DCC2-5572B62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E6F69-0153-3163-5A70-2CC35E119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lowest paying entry-level data science job?</a:t>
            </a:r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AB1F05-B9B1-A37E-0EAF-0CC39C376A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94731" y="3933825"/>
            <a:ext cx="2543175" cy="6762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BF587-510F-FB0E-CE34-17E2F699F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What is the lowest paying Mid-level Data Science Job?</a:t>
            </a:r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7963C1B-3588-6D7D-6F8F-FD9E9723D5D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91388" y="3771900"/>
            <a:ext cx="2790825" cy="1000125"/>
          </a:xfrm>
        </p:spPr>
      </p:pic>
    </p:spTree>
    <p:extLst>
      <p:ext uri="{BB962C8B-B14F-4D97-AF65-F5344CB8AC3E}">
        <p14:creationId xmlns:p14="http://schemas.microsoft.com/office/powerpoint/2010/main" val="183172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C735-840E-4124-C41A-E00A4979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0BDB2-90BA-8B0E-8BE3-E00A8DEA9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lowest paying Senior level data science job?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710524-E4F6-C1D8-4708-3B90BBC8B2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56544" y="3614738"/>
            <a:ext cx="4019550" cy="131445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E4818-7A25-DC49-175B-AC50EBA5B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is the lowest paying Executive level data science job?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0628682-AFF1-CBC4-837F-9F489AF9773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96113" y="3714750"/>
            <a:ext cx="3381375" cy="1114425"/>
          </a:xfrm>
        </p:spPr>
      </p:pic>
    </p:spTree>
    <p:extLst>
      <p:ext uri="{BB962C8B-B14F-4D97-AF65-F5344CB8AC3E}">
        <p14:creationId xmlns:p14="http://schemas.microsoft.com/office/powerpoint/2010/main" val="190487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1795-9611-C798-3A88-5392595A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29DDF-A7B5-91A0-9128-3A82ACC58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company size affect salary?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40C0A7-8CD5-05BE-AC86-01167B7D31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99394" y="3543300"/>
            <a:ext cx="4133850" cy="14573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2ED9C-B427-FE8E-DE5C-A39CF4E85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Does company location affect Salary?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C1FD9D-CF29-C86C-CA39-0A727C4650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62725" y="2895600"/>
            <a:ext cx="4248150" cy="2752725"/>
          </a:xfrm>
        </p:spPr>
      </p:pic>
    </p:spTree>
    <p:extLst>
      <p:ext uri="{BB962C8B-B14F-4D97-AF65-F5344CB8AC3E}">
        <p14:creationId xmlns:p14="http://schemas.microsoft.com/office/powerpoint/2010/main" val="3785459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8DC7-4559-4DE5-8A9B-D2F1F1FF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2574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2571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FC20-7DBD-417C-C78D-4E976B6B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8C8F-1259-D02F-EB60-DC0FCE59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Database</a:t>
            </a:r>
          </a:p>
          <a:p>
            <a:r>
              <a:rPr lang="en-IN" dirty="0"/>
              <a:t>Adding data to table from CSV file</a:t>
            </a:r>
          </a:p>
          <a:p>
            <a:r>
              <a:rPr lang="en-IN" dirty="0"/>
              <a:t>Checking data in each column</a:t>
            </a:r>
          </a:p>
          <a:p>
            <a:r>
              <a:rPr lang="en-IN" dirty="0"/>
              <a:t>Writing SQL queries for 16 questions</a:t>
            </a:r>
          </a:p>
        </p:txBody>
      </p:sp>
    </p:spTree>
    <p:extLst>
      <p:ext uri="{BB962C8B-B14F-4D97-AF65-F5344CB8AC3E}">
        <p14:creationId xmlns:p14="http://schemas.microsoft.com/office/powerpoint/2010/main" val="30881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16D7-2A9A-C3F4-6D4B-8A070557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to be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E4C1E-8C2F-210C-F093-D08E27FFF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1.How many job title was included in the dataset?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2.Which experience level has the highest salary?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3.Does the employment type affect salary?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4.What is the average salary per job title in USD?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5.What is the highest salary per job title in USD?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6.What is the highest paying entry-level data science job?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7.What is the highest paying mid-level data science job?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8.What is the highest paying senior-level data science job?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58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54B8-BEE4-333E-997A-CC816356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88F3E-13B9-B629-BCDD-826327F9C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9.What is the highest paying Executive level data science job?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10.What is the average salary per experience level?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11.What is the lowest paying entry-level data science job?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12.What is the lowest paying Mid-level Data Science Job?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13.What is the lowest paying Senior level data science job?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14.What is the lowest paying Executive level data science job?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15.Does company size affect salary?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16.Does company location affect Salary?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22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295A-5074-BF7A-1822-B9C7984B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07B-1A5F-CD4F-10EB-F8B2893FB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job title was included in the dataset?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726C35-63CA-9BDA-9D0D-32266CF0B2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8335" y="3290094"/>
            <a:ext cx="3698211" cy="211455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6C929-D0D4-0C47-4ABA-DA571B8E4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Which experience level has the highest salary?</a:t>
            </a:r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CD3156B-ACAD-304E-55D8-40C6FE0F48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19938" y="3214688"/>
            <a:ext cx="3133725" cy="2114550"/>
          </a:xfrm>
        </p:spPr>
      </p:pic>
    </p:spTree>
    <p:extLst>
      <p:ext uri="{BB962C8B-B14F-4D97-AF65-F5344CB8AC3E}">
        <p14:creationId xmlns:p14="http://schemas.microsoft.com/office/powerpoint/2010/main" val="281187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9A4C-27F1-B914-49C4-C9228CC2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33FFD-CE7E-9974-6C22-935D9A8A5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the employment type affect salary?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54F577-034C-A82F-5C3A-64ACEDFCE4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1053" y="3428206"/>
            <a:ext cx="4176891" cy="243141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59AE1-6F6E-B331-72C9-B0DD6E6A3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is the average salary per job title in USD?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1BCC920-84AE-51D5-F11A-6D7DC233F9A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67488" y="3205163"/>
            <a:ext cx="4238625" cy="2133600"/>
          </a:xfrm>
        </p:spPr>
      </p:pic>
    </p:spTree>
    <p:extLst>
      <p:ext uri="{BB962C8B-B14F-4D97-AF65-F5344CB8AC3E}">
        <p14:creationId xmlns:p14="http://schemas.microsoft.com/office/powerpoint/2010/main" val="55107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BCCB-655A-54AF-6E27-58E23E7F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76E1C-63AB-7777-9757-CDE92CBB0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highest salary per job title in USD?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C57C78-37B7-EA29-6FB0-AB9B4EA20F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37469" y="3405188"/>
            <a:ext cx="4457700" cy="173355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02214-800E-0622-7D96-DFC827A1B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is the highest paying entry-level data science job?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51357D-E438-97C5-6978-C86A9A5AB7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0338" y="3376613"/>
            <a:ext cx="4352925" cy="1790700"/>
          </a:xfrm>
        </p:spPr>
      </p:pic>
    </p:spTree>
    <p:extLst>
      <p:ext uri="{BB962C8B-B14F-4D97-AF65-F5344CB8AC3E}">
        <p14:creationId xmlns:p14="http://schemas.microsoft.com/office/powerpoint/2010/main" val="86304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C6C3-826A-6FE8-4366-0D0C4899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810BE-C85B-9E7B-310C-AD7A4A3C8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highest paying mid-level data science job?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985BA0-00EF-A4FA-C929-A61E9D0B03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04156" y="3333750"/>
            <a:ext cx="4124325" cy="18764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64BE5-DB71-D1E7-3E5B-2E8793696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is the highest paying senior-level data science job?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B377C2-1FCA-06F3-D864-AAE70F10D3D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96075" y="3395663"/>
            <a:ext cx="3981450" cy="1752600"/>
          </a:xfrm>
        </p:spPr>
      </p:pic>
    </p:spTree>
    <p:extLst>
      <p:ext uri="{BB962C8B-B14F-4D97-AF65-F5344CB8AC3E}">
        <p14:creationId xmlns:p14="http://schemas.microsoft.com/office/powerpoint/2010/main" val="370222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AF4B-885F-EF4D-1053-1EB71AEC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12495-BB7A-30E0-B40F-CF28704B0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highest paying Executive level data science job?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151CB8-B59E-6BF7-A082-4AC95A4CBB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70844" y="3471863"/>
            <a:ext cx="3790950" cy="1600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2DB3D-1D18-BF88-C29A-8C619588C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is the average salary per experience level?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A3F0BAB-449E-DD8B-BE78-3890DD5C1B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58025" y="3495675"/>
            <a:ext cx="3257550" cy="1552575"/>
          </a:xfrm>
        </p:spPr>
      </p:pic>
    </p:spTree>
    <p:extLst>
      <p:ext uri="{BB962C8B-B14F-4D97-AF65-F5344CB8AC3E}">
        <p14:creationId xmlns:p14="http://schemas.microsoft.com/office/powerpoint/2010/main" val="14007584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387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Calibri</vt:lpstr>
      <vt:lpstr>Calibri Light</vt:lpstr>
      <vt:lpstr>sohne</vt:lpstr>
      <vt:lpstr>Retrospect</vt:lpstr>
      <vt:lpstr>Data Science Job Salary: SQL Analysis</vt:lpstr>
      <vt:lpstr>Approach </vt:lpstr>
      <vt:lpstr>Questions to be answered</vt:lpstr>
      <vt:lpstr>PowerPoint Presentation</vt:lpstr>
      <vt:lpstr>Solution</vt:lpstr>
      <vt:lpstr>Contd.</vt:lpstr>
      <vt:lpstr>Contd.</vt:lpstr>
      <vt:lpstr>Contd.</vt:lpstr>
      <vt:lpstr>Contd.</vt:lpstr>
      <vt:lpstr>Contd.</vt:lpstr>
      <vt:lpstr>Contd.</vt:lpstr>
      <vt:lpstr>Contd.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Job Ssalary: SQL Analysis</dc:title>
  <dc:creator>Pritam Shetty</dc:creator>
  <cp:lastModifiedBy>Pritam Shetty</cp:lastModifiedBy>
  <cp:revision>2</cp:revision>
  <dcterms:created xsi:type="dcterms:W3CDTF">2023-03-04T08:56:10Z</dcterms:created>
  <dcterms:modified xsi:type="dcterms:W3CDTF">2023-03-08T09:22:58Z</dcterms:modified>
</cp:coreProperties>
</file>