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14441-255D-4495-856A-B835BB311B9B}" v="5" dt="2023-06-19T04:25:07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tty, Pritam S SSSCCH-PTS/TFW" userId="5bd07d41-915b-4610-adb6-98b321bef436" providerId="ADAL" clId="{86A14441-255D-4495-856A-B835BB311B9B}"/>
    <pc:docChg chg="undo custSel addSld delSld modSld sldOrd">
      <pc:chgData name="Shetty, Pritam S SSSCCH-PTS/TFW" userId="5bd07d41-915b-4610-adb6-98b321bef436" providerId="ADAL" clId="{86A14441-255D-4495-856A-B835BB311B9B}" dt="2023-06-19T05:13:11.511" v="4079" actId="5793"/>
      <pc:docMkLst>
        <pc:docMk/>
      </pc:docMkLst>
      <pc:sldChg chg="modSp new mod">
        <pc:chgData name="Shetty, Pritam S SSSCCH-PTS/TFW" userId="5bd07d41-915b-4610-adb6-98b321bef436" providerId="ADAL" clId="{86A14441-255D-4495-856A-B835BB311B9B}" dt="2023-06-19T04:25:07.398" v="3074"/>
        <pc:sldMkLst>
          <pc:docMk/>
          <pc:sldMk cId="3978082852" sldId="256"/>
        </pc:sldMkLst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3978082852" sldId="256"/>
            <ac:spMk id="2" creationId="{E5EAD6E7-251A-DE84-9871-ACB9E27D9582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3978082852" sldId="256"/>
            <ac:spMk id="3" creationId="{E4E9AC1E-8EA7-8D50-239C-F616CCCD5329}"/>
          </ac:spMkLst>
        </pc:spChg>
      </pc:sldChg>
      <pc:sldChg chg="modSp new mod">
        <pc:chgData name="Shetty, Pritam S SSSCCH-PTS/TFW" userId="5bd07d41-915b-4610-adb6-98b321bef436" providerId="ADAL" clId="{86A14441-255D-4495-856A-B835BB311B9B}" dt="2023-06-19T04:25:07.398" v="3074"/>
        <pc:sldMkLst>
          <pc:docMk/>
          <pc:sldMk cId="2418369554" sldId="257"/>
        </pc:sldMkLst>
        <pc:spChg chg="mod">
          <ac:chgData name="Shetty, Pritam S SSSCCH-PTS/TFW" userId="5bd07d41-915b-4610-adb6-98b321bef436" providerId="ADAL" clId="{86A14441-255D-4495-856A-B835BB311B9B}" dt="2023-06-19T04:00:37.017" v="2826" actId="1036"/>
          <ac:spMkLst>
            <pc:docMk/>
            <pc:sldMk cId="2418369554" sldId="257"/>
            <ac:spMk id="2" creationId="{3C3B0D78-D3C4-23E9-4CD2-F7117264F89F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2418369554" sldId="257"/>
            <ac:spMk id="3" creationId="{0887E9AD-E632-F828-FFA5-3F26258C2E86}"/>
          </ac:spMkLst>
        </pc:spChg>
      </pc:sldChg>
      <pc:sldChg chg="modSp new mod">
        <pc:chgData name="Shetty, Pritam S SSSCCH-PTS/TFW" userId="5bd07d41-915b-4610-adb6-98b321bef436" providerId="ADAL" clId="{86A14441-255D-4495-856A-B835BB311B9B}" dt="2023-06-19T04:25:07.398" v="3074"/>
        <pc:sldMkLst>
          <pc:docMk/>
          <pc:sldMk cId="4059471318" sldId="258"/>
        </pc:sldMkLst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4059471318" sldId="258"/>
            <ac:spMk id="2" creationId="{CB935444-A13F-BB66-0626-AAF1229F804E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4059471318" sldId="258"/>
            <ac:spMk id="3" creationId="{378DD2DF-344F-18FA-59DF-2FB6E7631573}"/>
          </ac:spMkLst>
        </pc:spChg>
      </pc:sldChg>
      <pc:sldChg chg="modSp new del mod">
        <pc:chgData name="Shetty, Pritam S SSSCCH-PTS/TFW" userId="5bd07d41-915b-4610-adb6-98b321bef436" providerId="ADAL" clId="{86A14441-255D-4495-856A-B835BB311B9B}" dt="2023-06-18T10:36:00.936" v="173" actId="2696"/>
        <pc:sldMkLst>
          <pc:docMk/>
          <pc:sldMk cId="417001117" sldId="259"/>
        </pc:sldMkLst>
        <pc:spChg chg="mod">
          <ac:chgData name="Shetty, Pritam S SSSCCH-PTS/TFW" userId="5bd07d41-915b-4610-adb6-98b321bef436" providerId="ADAL" clId="{86A14441-255D-4495-856A-B835BB311B9B}" dt="2023-06-18T10:35:42.121" v="158" actId="20577"/>
          <ac:spMkLst>
            <pc:docMk/>
            <pc:sldMk cId="417001117" sldId="259"/>
            <ac:spMk id="2" creationId="{0A7C7386-4062-9134-C1FD-5D6423BA1471}"/>
          </ac:spMkLst>
        </pc:spChg>
        <pc:spChg chg="mod">
          <ac:chgData name="Shetty, Pritam S SSSCCH-PTS/TFW" userId="5bd07d41-915b-4610-adb6-98b321bef436" providerId="ADAL" clId="{86A14441-255D-4495-856A-B835BB311B9B}" dt="2023-06-18T10:35:49.351" v="171" actId="20577"/>
          <ac:spMkLst>
            <pc:docMk/>
            <pc:sldMk cId="417001117" sldId="259"/>
            <ac:spMk id="3" creationId="{B0CECE05-44DC-9000-D2F3-DA2145DF0068}"/>
          </ac:spMkLst>
        </pc:spChg>
      </pc:sldChg>
      <pc:sldChg chg="modSp new del mod">
        <pc:chgData name="Shetty, Pritam S SSSCCH-PTS/TFW" userId="5bd07d41-915b-4610-adb6-98b321bef436" providerId="ADAL" clId="{86A14441-255D-4495-856A-B835BB311B9B}" dt="2023-06-18T11:14:38.371" v="1522" actId="2696"/>
        <pc:sldMkLst>
          <pc:docMk/>
          <pc:sldMk cId="995568693" sldId="260"/>
        </pc:sldMkLst>
        <pc:spChg chg="mod">
          <ac:chgData name="Shetty, Pritam S SSSCCH-PTS/TFW" userId="5bd07d41-915b-4610-adb6-98b321bef436" providerId="ADAL" clId="{86A14441-255D-4495-856A-B835BB311B9B}" dt="2023-06-18T10:41:39.322" v="196" actId="21"/>
          <ac:spMkLst>
            <pc:docMk/>
            <pc:sldMk cId="995568693" sldId="260"/>
            <ac:spMk id="2" creationId="{0FB3762E-8045-9E8E-60DA-28A835F6BDEF}"/>
          </ac:spMkLst>
        </pc:spChg>
      </pc:sldChg>
      <pc:sldChg chg="addSp delSp modSp new mod">
        <pc:chgData name="Shetty, Pritam S SSSCCH-PTS/TFW" userId="5bd07d41-915b-4610-adb6-98b321bef436" providerId="ADAL" clId="{86A14441-255D-4495-856A-B835BB311B9B}" dt="2023-06-19T04:25:07.398" v="3074"/>
        <pc:sldMkLst>
          <pc:docMk/>
          <pc:sldMk cId="3866828176" sldId="261"/>
        </pc:sldMkLst>
        <pc:spChg chg="mod">
          <ac:chgData name="Shetty, Pritam S SSSCCH-PTS/TFW" userId="5bd07d41-915b-4610-adb6-98b321bef436" providerId="ADAL" clId="{86A14441-255D-4495-856A-B835BB311B9B}" dt="2023-06-19T04:01:08.748" v="2827" actId="255"/>
          <ac:spMkLst>
            <pc:docMk/>
            <pc:sldMk cId="3866828176" sldId="261"/>
            <ac:spMk id="2" creationId="{43E1D66B-7C69-56B2-836F-59107DF9B5B4}"/>
          </ac:spMkLst>
        </pc:spChg>
        <pc:spChg chg="add del 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3866828176" sldId="261"/>
            <ac:spMk id="3" creationId="{7A1CF3CF-CF5B-9312-9BCE-C0797589EC67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3866828176" sldId="261"/>
            <ac:spMk id="4" creationId="{E340671C-3C90-AB65-6AFC-14101AFB659A}"/>
          </ac:spMkLst>
        </pc:spChg>
        <pc:picChg chg="add del mod ord modCrop">
          <ac:chgData name="Shetty, Pritam S SSSCCH-PTS/TFW" userId="5bd07d41-915b-4610-adb6-98b321bef436" providerId="ADAL" clId="{86A14441-255D-4495-856A-B835BB311B9B}" dt="2023-06-18T10:42:39.235" v="201" actId="22"/>
          <ac:picMkLst>
            <pc:docMk/>
            <pc:sldMk cId="3866828176" sldId="261"/>
            <ac:picMk id="6" creationId="{B21A576E-F414-9874-025E-E80C92408825}"/>
          </ac:picMkLst>
        </pc:picChg>
        <pc:picChg chg="add mod">
          <ac:chgData name="Shetty, Pritam S SSSCCH-PTS/TFW" userId="5bd07d41-915b-4610-adb6-98b321bef436" providerId="ADAL" clId="{86A14441-255D-4495-856A-B835BB311B9B}" dt="2023-06-18T10:43:04.385" v="208" actId="14100"/>
          <ac:picMkLst>
            <pc:docMk/>
            <pc:sldMk cId="3866828176" sldId="261"/>
            <ac:picMk id="8" creationId="{37007D38-7A33-A01A-08C9-65BA809DCA76}"/>
          </ac:picMkLst>
        </pc:picChg>
        <pc:picChg chg="add mod">
          <ac:chgData name="Shetty, Pritam S SSSCCH-PTS/TFW" userId="5bd07d41-915b-4610-adb6-98b321bef436" providerId="ADAL" clId="{86A14441-255D-4495-856A-B835BB311B9B}" dt="2023-06-18T10:44:14.956" v="213" actId="14100"/>
          <ac:picMkLst>
            <pc:docMk/>
            <pc:sldMk cId="3866828176" sldId="261"/>
            <ac:picMk id="10" creationId="{24117548-2D60-6175-DE11-4DF3368BBB62}"/>
          </ac:picMkLst>
        </pc:picChg>
      </pc:sldChg>
      <pc:sldChg chg="addSp delSp modSp new mod">
        <pc:chgData name="Shetty, Pritam S SSSCCH-PTS/TFW" userId="5bd07d41-915b-4610-adb6-98b321bef436" providerId="ADAL" clId="{86A14441-255D-4495-856A-B835BB311B9B}" dt="2023-06-19T04:25:07.398" v="3074"/>
        <pc:sldMkLst>
          <pc:docMk/>
          <pc:sldMk cId="1968669849" sldId="262"/>
        </pc:sldMkLst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1968669849" sldId="262"/>
            <ac:spMk id="2" creationId="{46F5D445-CBF6-501F-C782-E493BC429B65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1968669849" sldId="262"/>
            <ac:spMk id="3" creationId="{686716BD-8883-35B0-4E5A-FC1AA8AEDD06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1968669849" sldId="262"/>
            <ac:spMk id="4" creationId="{93FF8032-73A3-8473-4794-54105457C388}"/>
          </ac:spMkLst>
        </pc:spChg>
        <pc:picChg chg="add del mod">
          <ac:chgData name="Shetty, Pritam S SSSCCH-PTS/TFW" userId="5bd07d41-915b-4610-adb6-98b321bef436" providerId="ADAL" clId="{86A14441-255D-4495-856A-B835BB311B9B}" dt="2023-06-18T11:17:44.056" v="1543" actId="478"/>
          <ac:picMkLst>
            <pc:docMk/>
            <pc:sldMk cId="1968669849" sldId="262"/>
            <ac:picMk id="6" creationId="{FC13FC92-92EC-B1A0-3F36-D3C26157EC12}"/>
          </ac:picMkLst>
        </pc:picChg>
        <pc:picChg chg="add mod">
          <ac:chgData name="Shetty, Pritam S SSSCCH-PTS/TFW" userId="5bd07d41-915b-4610-adb6-98b321bef436" providerId="ADAL" clId="{86A14441-255D-4495-856A-B835BB311B9B}" dt="2023-06-18T10:52:13.344" v="411" actId="14100"/>
          <ac:picMkLst>
            <pc:docMk/>
            <pc:sldMk cId="1968669849" sldId="262"/>
            <ac:picMk id="8" creationId="{A31310B5-197F-3758-4249-99F6D4AF45D9}"/>
          </ac:picMkLst>
        </pc:picChg>
        <pc:picChg chg="add mod">
          <ac:chgData name="Shetty, Pritam S SSSCCH-PTS/TFW" userId="5bd07d41-915b-4610-adb6-98b321bef436" providerId="ADAL" clId="{86A14441-255D-4495-856A-B835BB311B9B}" dt="2023-06-18T11:18:02.764" v="1547" actId="14100"/>
          <ac:picMkLst>
            <pc:docMk/>
            <pc:sldMk cId="1968669849" sldId="262"/>
            <ac:picMk id="10" creationId="{0CB8FD90-6EBD-AA5C-F55B-1CB7F8F5F1B5}"/>
          </ac:picMkLst>
        </pc:picChg>
      </pc:sldChg>
      <pc:sldChg chg="addSp delSp modSp new mod">
        <pc:chgData name="Shetty, Pritam S SSSCCH-PTS/TFW" userId="5bd07d41-915b-4610-adb6-98b321bef436" providerId="ADAL" clId="{86A14441-255D-4495-856A-B835BB311B9B}" dt="2023-06-19T04:25:07.398" v="3074"/>
        <pc:sldMkLst>
          <pc:docMk/>
          <pc:sldMk cId="2408558949" sldId="263"/>
        </pc:sldMkLst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2408558949" sldId="263"/>
            <ac:spMk id="2" creationId="{37016288-E4A4-849B-3E68-916BC07D0BE0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2408558949" sldId="263"/>
            <ac:spMk id="3" creationId="{30E8F84C-B0AB-7B04-56F5-A3E5BA91CA3C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2408558949" sldId="263"/>
            <ac:spMk id="4" creationId="{ABD4C7BB-786E-9ACC-5927-8DDBD20A9432}"/>
          </ac:spMkLst>
        </pc:spChg>
        <pc:picChg chg="add mod">
          <ac:chgData name="Shetty, Pritam S SSSCCH-PTS/TFW" userId="5bd07d41-915b-4610-adb6-98b321bef436" providerId="ADAL" clId="{86A14441-255D-4495-856A-B835BB311B9B}" dt="2023-06-18T11:36:09.330" v="2367" actId="14100"/>
          <ac:picMkLst>
            <pc:docMk/>
            <pc:sldMk cId="2408558949" sldId="263"/>
            <ac:picMk id="6" creationId="{859194D4-BAB2-4C56-A8F3-272CD71BDE3F}"/>
          </ac:picMkLst>
        </pc:picChg>
        <pc:picChg chg="add del mod">
          <ac:chgData name="Shetty, Pritam S SSSCCH-PTS/TFW" userId="5bd07d41-915b-4610-adb6-98b321bef436" providerId="ADAL" clId="{86A14441-255D-4495-856A-B835BB311B9B}" dt="2023-06-18T11:36:05.044" v="2366" actId="478"/>
          <ac:picMkLst>
            <pc:docMk/>
            <pc:sldMk cId="2408558949" sldId="263"/>
            <ac:picMk id="8" creationId="{491240A6-F813-5DA0-8925-065CBAF5B46E}"/>
          </ac:picMkLst>
        </pc:picChg>
      </pc:sldChg>
      <pc:sldChg chg="addSp delSp modSp new mod">
        <pc:chgData name="Shetty, Pritam S SSSCCH-PTS/TFW" userId="5bd07d41-915b-4610-adb6-98b321bef436" providerId="ADAL" clId="{86A14441-255D-4495-856A-B835BB311B9B}" dt="2023-06-19T04:25:07.398" v="3074"/>
        <pc:sldMkLst>
          <pc:docMk/>
          <pc:sldMk cId="2692327193" sldId="264"/>
        </pc:sldMkLst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2692327193" sldId="264"/>
            <ac:spMk id="2" creationId="{655F7DEE-C5E1-D235-9A98-6F0986FCE8E4}"/>
          </ac:spMkLst>
        </pc:spChg>
        <pc:spChg chg="del mod">
          <ac:chgData name="Shetty, Pritam S SSSCCH-PTS/TFW" userId="5bd07d41-915b-4610-adb6-98b321bef436" providerId="ADAL" clId="{86A14441-255D-4495-856A-B835BB311B9B}" dt="2023-06-18T11:00:10.169" v="856" actId="22"/>
          <ac:spMkLst>
            <pc:docMk/>
            <pc:sldMk cId="2692327193" sldId="264"/>
            <ac:spMk id="3" creationId="{AC37077D-46DD-1583-032E-B32DC711DCBD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2692327193" sldId="264"/>
            <ac:spMk id="4" creationId="{0373CCF6-A5C2-7E88-4765-DE6099B07BCB}"/>
          </ac:spMkLst>
        </pc:spChg>
        <pc:picChg chg="add mod ord modCrop">
          <ac:chgData name="Shetty, Pritam S SSSCCH-PTS/TFW" userId="5bd07d41-915b-4610-adb6-98b321bef436" providerId="ADAL" clId="{86A14441-255D-4495-856A-B835BB311B9B}" dt="2023-06-19T04:03:22.415" v="2842" actId="1076"/>
          <ac:picMkLst>
            <pc:docMk/>
            <pc:sldMk cId="2692327193" sldId="264"/>
            <ac:picMk id="6" creationId="{8BA6A231-1691-D89C-6691-1A358539ABA2}"/>
          </ac:picMkLst>
        </pc:picChg>
      </pc:sldChg>
      <pc:sldChg chg="addSp delSp modSp new mod ord">
        <pc:chgData name="Shetty, Pritam S SSSCCH-PTS/TFW" userId="5bd07d41-915b-4610-adb6-98b321bef436" providerId="ADAL" clId="{86A14441-255D-4495-856A-B835BB311B9B}" dt="2023-06-19T04:25:07.398" v="3074"/>
        <pc:sldMkLst>
          <pc:docMk/>
          <pc:sldMk cId="2568193075" sldId="265"/>
        </pc:sldMkLst>
        <pc:spChg chg="mod">
          <ac:chgData name="Shetty, Pritam S SSSCCH-PTS/TFW" userId="5bd07d41-915b-4610-adb6-98b321bef436" providerId="ADAL" clId="{86A14441-255D-4495-856A-B835BB311B9B}" dt="2023-06-19T04:21:59.972" v="3017" actId="1076"/>
          <ac:spMkLst>
            <pc:docMk/>
            <pc:sldMk cId="2568193075" sldId="265"/>
            <ac:spMk id="2" creationId="{30ADACAC-2E45-89F2-5FC5-A63FD53ABD2E}"/>
          </ac:spMkLst>
        </pc:spChg>
        <pc:spChg chg="del">
          <ac:chgData name="Shetty, Pritam S SSSCCH-PTS/TFW" userId="5bd07d41-915b-4610-adb6-98b321bef436" providerId="ADAL" clId="{86A14441-255D-4495-856A-B835BB311B9B}" dt="2023-06-18T11:26:11.130" v="1824" actId="22"/>
          <ac:spMkLst>
            <pc:docMk/>
            <pc:sldMk cId="2568193075" sldId="265"/>
            <ac:spMk id="3" creationId="{47A8ACC8-835B-86A1-0034-0139EF99230F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2568193075" sldId="265"/>
            <ac:spMk id="4" creationId="{B635B45E-B376-DC69-55FC-150B16032E98}"/>
          </ac:spMkLst>
        </pc:spChg>
        <pc:picChg chg="add del mod">
          <ac:chgData name="Shetty, Pritam S SSSCCH-PTS/TFW" userId="5bd07d41-915b-4610-adb6-98b321bef436" providerId="ADAL" clId="{86A14441-255D-4495-856A-B835BB311B9B}" dt="2023-06-18T11:23:06.145" v="1661" actId="21"/>
          <ac:picMkLst>
            <pc:docMk/>
            <pc:sldMk cId="2568193075" sldId="265"/>
            <ac:picMk id="6" creationId="{72A4AB18-25CF-50A6-3247-5C6A68ADEA2B}"/>
          </ac:picMkLst>
        </pc:picChg>
        <pc:picChg chg="add mod ord modCrop">
          <ac:chgData name="Shetty, Pritam S SSSCCH-PTS/TFW" userId="5bd07d41-915b-4610-adb6-98b321bef436" providerId="ADAL" clId="{86A14441-255D-4495-856A-B835BB311B9B}" dt="2023-06-19T04:25:07.398" v="3074"/>
          <ac:picMkLst>
            <pc:docMk/>
            <pc:sldMk cId="2568193075" sldId="265"/>
            <ac:picMk id="8" creationId="{680324F4-E7C2-53F0-57B7-FC402226660A}"/>
          </ac:picMkLst>
        </pc:picChg>
      </pc:sldChg>
      <pc:sldChg chg="addSp modSp new mod ord">
        <pc:chgData name="Shetty, Pritam S SSSCCH-PTS/TFW" userId="5bd07d41-915b-4610-adb6-98b321bef436" providerId="ADAL" clId="{86A14441-255D-4495-856A-B835BB311B9B}" dt="2023-06-19T04:25:07.398" v="3074"/>
        <pc:sldMkLst>
          <pc:docMk/>
          <pc:sldMk cId="707518068" sldId="266"/>
        </pc:sldMkLst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707518068" sldId="266"/>
            <ac:spMk id="2" creationId="{E8F260D6-A55A-BCA9-4018-8A19EA0B1FB3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707518068" sldId="266"/>
            <ac:spMk id="3" creationId="{4EF9203F-73A1-B11E-E307-25888AEEDF57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707518068" sldId="266"/>
            <ac:spMk id="4" creationId="{782BD464-2E4B-8F9E-CFFA-34C59A2B2877}"/>
          </ac:spMkLst>
        </pc:spChg>
        <pc:picChg chg="add mod">
          <ac:chgData name="Shetty, Pritam S SSSCCH-PTS/TFW" userId="5bd07d41-915b-4610-adb6-98b321bef436" providerId="ADAL" clId="{86A14441-255D-4495-856A-B835BB311B9B}" dt="2023-06-18T11:09:25.940" v="1226" actId="14100"/>
          <ac:picMkLst>
            <pc:docMk/>
            <pc:sldMk cId="707518068" sldId="266"/>
            <ac:picMk id="6" creationId="{61FB7761-407C-AECA-352E-7000A5D8EB42}"/>
          </ac:picMkLst>
        </pc:picChg>
        <pc:picChg chg="add mod">
          <ac:chgData name="Shetty, Pritam S SSSCCH-PTS/TFW" userId="5bd07d41-915b-4610-adb6-98b321bef436" providerId="ADAL" clId="{86A14441-255D-4495-856A-B835BB311B9B}" dt="2023-06-18T11:11:18.568" v="1231" actId="14100"/>
          <ac:picMkLst>
            <pc:docMk/>
            <pc:sldMk cId="707518068" sldId="266"/>
            <ac:picMk id="8" creationId="{E3B93698-CE70-1BBE-6BDE-3613222C611D}"/>
          </ac:picMkLst>
        </pc:picChg>
      </pc:sldChg>
      <pc:sldChg chg="addSp delSp modSp new mod">
        <pc:chgData name="Shetty, Pritam S SSSCCH-PTS/TFW" userId="5bd07d41-915b-4610-adb6-98b321bef436" providerId="ADAL" clId="{86A14441-255D-4495-856A-B835BB311B9B}" dt="2023-06-19T04:25:07.398" v="3074"/>
        <pc:sldMkLst>
          <pc:docMk/>
          <pc:sldMk cId="2371844927" sldId="267"/>
        </pc:sldMkLst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2371844927" sldId="267"/>
            <ac:spMk id="2" creationId="{ECCD4C21-AA44-7717-E186-DE675B7BFCA1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2371844927" sldId="267"/>
            <ac:spMk id="3" creationId="{4AD43C92-73D0-7F55-56D1-C6CBC3B88791}"/>
          </ac:spMkLst>
        </pc:spChg>
        <pc:spChg chg="del">
          <ac:chgData name="Shetty, Pritam S SSSCCH-PTS/TFW" userId="5bd07d41-915b-4610-adb6-98b321bef436" providerId="ADAL" clId="{86A14441-255D-4495-856A-B835BB311B9B}" dt="2023-06-18T11:23:08.996" v="1662"/>
          <ac:spMkLst>
            <pc:docMk/>
            <pc:sldMk cId="2371844927" sldId="267"/>
            <ac:spMk id="4" creationId="{425E2D09-EBFA-3AE4-4ABE-40B4B9BA3C1E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2371844927" sldId="267"/>
            <ac:spMk id="5" creationId="{08EB70AC-9344-C5B0-B820-1D7EC4266B1E}"/>
          </ac:spMkLst>
        </pc:spChg>
        <pc:spChg chg="del">
          <ac:chgData name="Shetty, Pritam S SSSCCH-PTS/TFW" userId="5bd07d41-915b-4610-adb6-98b321bef436" providerId="ADAL" clId="{86A14441-255D-4495-856A-B835BB311B9B}" dt="2023-06-18T11:24:19.285" v="1726" actId="22"/>
          <ac:spMkLst>
            <pc:docMk/>
            <pc:sldMk cId="2371844927" sldId="267"/>
            <ac:spMk id="6" creationId="{79CBD883-1625-021A-3675-711115CCA3AB}"/>
          </ac:spMkLst>
        </pc:spChg>
        <pc:picChg chg="add mod">
          <ac:chgData name="Shetty, Pritam S SSSCCH-PTS/TFW" userId="5bd07d41-915b-4610-adb6-98b321bef436" providerId="ADAL" clId="{86A14441-255D-4495-856A-B835BB311B9B}" dt="2023-06-19T04:25:07.398" v="3074"/>
          <ac:picMkLst>
            <pc:docMk/>
            <pc:sldMk cId="2371844927" sldId="267"/>
            <ac:picMk id="7" creationId="{62DC91A5-8605-1C6F-AC06-A972FB15C6CE}"/>
          </ac:picMkLst>
        </pc:picChg>
        <pc:picChg chg="add mod ord">
          <ac:chgData name="Shetty, Pritam S SSSCCH-PTS/TFW" userId="5bd07d41-915b-4610-adb6-98b321bef436" providerId="ADAL" clId="{86A14441-255D-4495-856A-B835BB311B9B}" dt="2023-06-19T04:25:07.398" v="3074"/>
          <ac:picMkLst>
            <pc:docMk/>
            <pc:sldMk cId="2371844927" sldId="267"/>
            <ac:picMk id="9" creationId="{B6C7FA97-3565-C0B0-E656-43E9C6E4FFE0}"/>
          </ac:picMkLst>
        </pc:picChg>
      </pc:sldChg>
      <pc:sldChg chg="addSp delSp modSp new mod">
        <pc:chgData name="Shetty, Pritam S SSSCCH-PTS/TFW" userId="5bd07d41-915b-4610-adb6-98b321bef436" providerId="ADAL" clId="{86A14441-255D-4495-856A-B835BB311B9B}" dt="2023-06-19T04:25:07.398" v="3074"/>
        <pc:sldMkLst>
          <pc:docMk/>
          <pc:sldMk cId="308334541" sldId="268"/>
        </pc:sldMkLst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308334541" sldId="268"/>
            <ac:spMk id="2" creationId="{2581A493-6D0E-9C0F-03E5-D32030FCCF71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308334541" sldId="268"/>
            <ac:spMk id="3" creationId="{AF80799A-AC14-0244-9990-3C7EEC2060A2}"/>
          </ac:spMkLst>
        </pc:spChg>
        <pc:spChg chg="del">
          <ac:chgData name="Shetty, Pritam S SSSCCH-PTS/TFW" userId="5bd07d41-915b-4610-adb6-98b321bef436" providerId="ADAL" clId="{86A14441-255D-4495-856A-B835BB311B9B}" dt="2023-06-18T11:33:39.210" v="2281" actId="22"/>
          <ac:spMkLst>
            <pc:docMk/>
            <pc:sldMk cId="308334541" sldId="268"/>
            <ac:spMk id="4" creationId="{C31C7478-0EBC-D829-F8FD-2C7A5C2B71C5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308334541" sldId="268"/>
            <ac:spMk id="5" creationId="{C879990B-3CB1-CEED-9743-4522F7768A89}"/>
          </ac:spMkLst>
        </pc:spChg>
        <pc:spChg chg="del">
          <ac:chgData name="Shetty, Pritam S SSSCCH-PTS/TFW" userId="5bd07d41-915b-4610-adb6-98b321bef436" providerId="ADAL" clId="{86A14441-255D-4495-856A-B835BB311B9B}" dt="2023-06-18T11:36:16.784" v="2368" actId="22"/>
          <ac:spMkLst>
            <pc:docMk/>
            <pc:sldMk cId="308334541" sldId="268"/>
            <ac:spMk id="6" creationId="{DCC3C5AA-02D8-B1FF-3C55-1EEEE9F944B9}"/>
          </ac:spMkLst>
        </pc:spChg>
        <pc:picChg chg="add mod ord">
          <ac:chgData name="Shetty, Pritam S SSSCCH-PTS/TFW" userId="5bd07d41-915b-4610-adb6-98b321bef436" providerId="ADAL" clId="{86A14441-255D-4495-856A-B835BB311B9B}" dt="2023-06-18T11:33:48.357" v="2283" actId="14100"/>
          <ac:picMkLst>
            <pc:docMk/>
            <pc:sldMk cId="308334541" sldId="268"/>
            <ac:picMk id="8" creationId="{88FFF4D7-2818-0BA3-E173-B23694E9229A}"/>
          </ac:picMkLst>
        </pc:picChg>
        <pc:picChg chg="add mod ord">
          <ac:chgData name="Shetty, Pritam S SSSCCH-PTS/TFW" userId="5bd07d41-915b-4610-adb6-98b321bef436" providerId="ADAL" clId="{86A14441-255D-4495-856A-B835BB311B9B}" dt="2023-06-18T11:36:29.798" v="2371" actId="14100"/>
          <ac:picMkLst>
            <pc:docMk/>
            <pc:sldMk cId="308334541" sldId="268"/>
            <ac:picMk id="10" creationId="{775DAFBA-7921-9655-3667-DAA96427751A}"/>
          </ac:picMkLst>
        </pc:picChg>
      </pc:sldChg>
      <pc:sldChg chg="addSp modSp new mod">
        <pc:chgData name="Shetty, Pritam S SSSCCH-PTS/TFW" userId="5bd07d41-915b-4610-adb6-98b321bef436" providerId="ADAL" clId="{86A14441-255D-4495-856A-B835BB311B9B}" dt="2023-06-19T04:25:07.398" v="3074"/>
        <pc:sldMkLst>
          <pc:docMk/>
          <pc:sldMk cId="2081621612" sldId="269"/>
        </pc:sldMkLst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2081621612" sldId="269"/>
            <ac:spMk id="2" creationId="{875B37DC-8AAD-4240-BD1D-11440A9D73C1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2081621612" sldId="269"/>
            <ac:spMk id="3" creationId="{CA3D980A-ADAD-49A9-2280-0A2ECD5F819E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2081621612" sldId="269"/>
            <ac:spMk id="4" creationId="{D9693E0D-D173-C2F2-8696-BD23E2A46489}"/>
          </ac:spMkLst>
        </pc:spChg>
        <pc:picChg chg="add mod">
          <ac:chgData name="Shetty, Pritam S SSSCCH-PTS/TFW" userId="5bd07d41-915b-4610-adb6-98b321bef436" providerId="ADAL" clId="{86A14441-255D-4495-856A-B835BB311B9B}" dt="2023-06-18T11:39:31.910" v="2644" actId="14100"/>
          <ac:picMkLst>
            <pc:docMk/>
            <pc:sldMk cId="2081621612" sldId="269"/>
            <ac:picMk id="6" creationId="{1DB5E962-CC9B-6DFA-A58A-9DD7E1314965}"/>
          </ac:picMkLst>
        </pc:picChg>
      </pc:sldChg>
      <pc:sldChg chg="modSp new mod">
        <pc:chgData name="Shetty, Pritam S SSSCCH-PTS/TFW" userId="5bd07d41-915b-4610-adb6-98b321bef436" providerId="ADAL" clId="{86A14441-255D-4495-856A-B835BB311B9B}" dt="2023-06-19T05:13:11.511" v="4079" actId="5793"/>
        <pc:sldMkLst>
          <pc:docMk/>
          <pc:sldMk cId="3578691086" sldId="270"/>
        </pc:sldMkLst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3578691086" sldId="270"/>
            <ac:spMk id="2" creationId="{DE4C768F-1B4C-2BDD-79A7-5D2040F7177E}"/>
          </ac:spMkLst>
        </pc:spChg>
        <pc:spChg chg="mod">
          <ac:chgData name="Shetty, Pritam S SSSCCH-PTS/TFW" userId="5bd07d41-915b-4610-adb6-98b321bef436" providerId="ADAL" clId="{86A14441-255D-4495-856A-B835BB311B9B}" dt="2023-06-19T05:13:11.511" v="4079" actId="5793"/>
          <ac:spMkLst>
            <pc:docMk/>
            <pc:sldMk cId="3578691086" sldId="270"/>
            <ac:spMk id="3" creationId="{CA88CA53-A5F4-DA4A-CC71-81388D47AEEB}"/>
          </ac:spMkLst>
        </pc:spChg>
      </pc:sldChg>
      <pc:sldChg chg="modSp new mod">
        <pc:chgData name="Shetty, Pritam S SSSCCH-PTS/TFW" userId="5bd07d41-915b-4610-adb6-98b321bef436" providerId="ADAL" clId="{86A14441-255D-4495-856A-B835BB311B9B}" dt="2023-06-19T04:25:07.398" v="3074"/>
        <pc:sldMkLst>
          <pc:docMk/>
          <pc:sldMk cId="1706135556" sldId="271"/>
        </pc:sldMkLst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1706135556" sldId="271"/>
            <ac:spMk id="2" creationId="{03E60C66-D93D-19E6-8735-206B3841FF07}"/>
          </ac:spMkLst>
        </pc:spChg>
        <pc:spChg chg="mod">
          <ac:chgData name="Shetty, Pritam S SSSCCH-PTS/TFW" userId="5bd07d41-915b-4610-adb6-98b321bef436" providerId="ADAL" clId="{86A14441-255D-4495-856A-B835BB311B9B}" dt="2023-06-19T04:25:07.398" v="3074"/>
          <ac:spMkLst>
            <pc:docMk/>
            <pc:sldMk cId="1706135556" sldId="271"/>
            <ac:spMk id="3" creationId="{B3FDE152-3602-6837-6BA5-B98BCA4BFE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C958-C3F6-D631-CDB8-09FF59754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B3F19-86CF-1CF3-AF79-4F133E351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9CAF-90A6-F8C5-E600-B5A6D4E2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8F2F-76CB-40D2-B9DA-F622CD3457C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BD13-6C0B-2F19-4B5B-F8857C3C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1304-9937-E576-777F-DA15B714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D16-EAAA-4AE7-9704-1635C746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BF08-3D9E-A039-02A7-EC28D19B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5BB0B-F1D1-7665-6B5A-E5B862BCB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8FC8-3DE3-3CE8-B506-8048BC00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8F2F-76CB-40D2-B9DA-F622CD3457C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4DAC-C087-4BFB-F844-8019320A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A68B8-A6E8-B06A-6DE7-01DF6818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D16-EAAA-4AE7-9704-1635C746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3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984CD-40C7-EF6C-9816-CF0F61B84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4935C-048B-3A6F-7312-08467DA4D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60AC-EAE7-CC94-721B-4045A581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8F2F-76CB-40D2-B9DA-F622CD3457C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5F02-48C9-1250-0504-B2B13307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A7E9-61FC-CCFE-1C9C-17DADBED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D16-EAAA-4AE7-9704-1635C746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D4DE-E67E-557A-B696-7FE0F3E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A78E-A7E0-1F14-8A21-7157D3CB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ED477-3082-013E-214C-7FFFA229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8F2F-76CB-40D2-B9DA-F622CD3457C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3193-A134-5AF6-3E51-EC281DB7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57D6-D9AE-4EAC-260F-FF8F4AF3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D16-EAAA-4AE7-9704-1635C746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F7C7-FD82-FB72-BD6B-6E7B184F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205C2-8776-34DF-99E5-91000A88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5065-C4F3-2DEA-CB07-7F779858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8F2F-76CB-40D2-B9DA-F622CD3457C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B05A7-64B3-DB19-5193-2938648E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9CEC-B403-2802-8E75-CFDBEFF9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D16-EAAA-4AE7-9704-1635C746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7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D768-562D-0ACA-17F5-C144C34F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48E8-CFB9-F533-56D6-7A246A1D9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B0998-0027-6DE8-7FFA-8A8281DEC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41498-34ED-8435-DB9F-B85473A6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8F2F-76CB-40D2-B9DA-F622CD3457C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3DA80-580D-5730-E59B-261DB6AE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C6D0B-BF89-2BC0-A40E-4B5D8DBB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D16-EAAA-4AE7-9704-1635C746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F5AC-E92E-83D9-E2BC-A3370365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9FCA3-17BE-AE86-3E86-8A72E53F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0F0A3-039F-02A5-4525-EEAD533A5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5103A-5895-97E9-C637-897EE1BFA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1869B-563A-E45A-FB09-5F85A2248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A5A0E-27E2-453D-58D2-AFC0A555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8F2F-76CB-40D2-B9DA-F622CD3457C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F8A60-30CD-9248-986E-18F8ED8C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AC5C8-5432-329D-C954-CF4CA7FE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D16-EAAA-4AE7-9704-1635C746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E68F-78D5-FC18-D3C3-4614A0CA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817F3-0C7C-4D19-BEAB-D34D71A5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8F2F-76CB-40D2-B9DA-F622CD3457C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628D8-5AE8-115F-BEDD-345272E4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05E7-0914-2BC6-5870-E8283703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D16-EAAA-4AE7-9704-1635C746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79D5C-5D83-5149-3D77-06B8CEDF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8F2F-76CB-40D2-B9DA-F622CD3457C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DAFD4-44EB-79D2-A2AD-26B86145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3A474-8C24-5868-8DB5-9AF12DB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D16-EAAA-4AE7-9704-1635C746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9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986E-0DC3-F619-47FA-36B31F83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1647-3F2A-D9CB-BA9B-55B3C653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5F2BD-C461-FC49-29EE-7BD686FA5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2C3EE-45F2-6A9E-D01C-790BAEF2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8F2F-76CB-40D2-B9DA-F622CD3457C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F9CF-A4E2-E600-3C8B-32461E48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68E6A-7316-5EE6-C7CC-A5866326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D16-EAAA-4AE7-9704-1635C746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72B9-CF66-B2ED-FCF1-4D5DD5DB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98A9-9547-940C-B0C5-A60205DE8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E4705-36ED-74E9-7287-02E63F575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A6652-891B-F29F-490C-78FA720E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8F2F-76CB-40D2-B9DA-F622CD3457C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B948D-EC35-144D-9B50-ED4CAEDF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883B6-870E-255E-3438-90D0C4E5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D16-EAAA-4AE7-9704-1635C746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AAB0F-73CA-AFB5-AC44-583CE5DE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500A6-F9CC-E528-38A6-DEF1E186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AB4F5-59FC-EC8F-49B7-C7A3D31E8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58F2F-76CB-40D2-B9DA-F622CD3457C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8CF1-0954-EC32-85AF-01DF7F017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3267-747B-A38A-4A01-5EB43804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0D16-EAAA-4AE7-9704-1635C746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D6E7-251A-DE84-9871-ACB9E27D9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Drink Marketing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AC1E-8EA7-8D50-239C-F616CCCD5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- Pritam Shetty</a:t>
            </a:r>
          </a:p>
        </p:txBody>
      </p:sp>
    </p:spTree>
    <p:extLst>
      <p:ext uri="{BB962C8B-B14F-4D97-AF65-F5344CB8AC3E}">
        <p14:creationId xmlns:p14="http://schemas.microsoft.com/office/powerpoint/2010/main" val="397808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ACAC-2E45-89F2-5FC5-A63FD53A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4460"/>
            <a:ext cx="3932237" cy="1600200"/>
          </a:xfrm>
        </p:spPr>
        <p:txBody>
          <a:bodyPr>
            <a:normAutofit/>
          </a:bodyPr>
          <a:lstStyle/>
          <a:p>
            <a:r>
              <a:rPr lang="en-US" sz="4400" dirty="0"/>
              <a:t>Cont.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80324F4-E7C2-53F0-57B7-FC40222666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23" r="102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B45E-B376-DC69-55FC-150B16032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An interesting point is that people have a neutral perspective about limited edition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The company should focus on compact and portable 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Energy drinks in the price range of 50-99 are preferred among consumers</a:t>
            </a:r>
          </a:p>
          <a:p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Price below 50 is not positively taken by the customer hence can be concluded that quality of drink does matters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9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A493-6D0E-9C0F-03E5-D32030FC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799A-AC14-0244-9990-3C7EEC206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Brand Reputation plays a vital role while selecting an energy drink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FFF4D7-2818-0BA3-E173-B23694E922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505075"/>
            <a:ext cx="5157787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9990B-3CB1-CEED-9743-4522F7768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The product not being available in the local market is the major reason why consumers are not able to try the product</a:t>
            </a:r>
            <a:endParaRPr lang="en-US" sz="2000" b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5DAFBA-7921-9655-3667-DAA9642775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05075"/>
            <a:ext cx="5180012" cy="3684588"/>
          </a:xfrm>
        </p:spPr>
      </p:pic>
    </p:spTree>
    <p:extLst>
      <p:ext uri="{BB962C8B-B14F-4D97-AF65-F5344CB8AC3E}">
        <p14:creationId xmlns:p14="http://schemas.microsoft.com/office/powerpoint/2010/main" val="30833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37DC-8AAD-4240-BD1D-11440A9D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D980A-ADAD-49A9-2280-0A2ECD5F81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93E0D-D173-C2F2-8696-BD23E2A46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Good feedback has been received for the product when it comes to taste. Almost 60% of consumers have voted positively for the taste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5E962-CC9B-6DFA-A58A-9DD7E131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996950"/>
            <a:ext cx="6172200" cy="48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2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768F-1B4C-2BDD-79A7-5D2040F7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CA53-A5F4-DA4A-CC71-81388D47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The company should focus on the supply chain as most customers are not able to try the product due to its unavailability in the local market</a:t>
            </a:r>
          </a:p>
          <a:p>
            <a:r>
              <a:rPr lang="en-US" sz="2000" dirty="0">
                <a:solidFill>
                  <a:srgbClr val="374151"/>
                </a:solidFill>
              </a:rPr>
              <a:t>The preferred price rang is 55-99, hence using compact and portable cans and while maintaining the current taste and quality product must be delivered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The marketing of the product must be improved, as more than 50% people how where surveyed were not aware of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CodeX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energy drink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Brand Reputation plays an important role while selecting the product hence focus on correct branding of product</a:t>
            </a:r>
          </a:p>
          <a:p>
            <a:r>
              <a:rPr lang="en-US" sz="2000" dirty="0">
                <a:solidFill>
                  <a:srgbClr val="374151"/>
                </a:solidFill>
              </a:rPr>
              <a:t>Cities like Bangalore, Hyderabad and Mumbai have a larger customer base for </a:t>
            </a:r>
            <a:r>
              <a:rPr lang="en-US" sz="2000" dirty="0" err="1">
                <a:solidFill>
                  <a:srgbClr val="374151"/>
                </a:solidFill>
              </a:rPr>
              <a:t>CodeX</a:t>
            </a:r>
            <a:r>
              <a:rPr lang="en-US" sz="2000" dirty="0">
                <a:solidFill>
                  <a:srgbClr val="374151"/>
                </a:solidFill>
              </a:rPr>
              <a:t> energy drink</a:t>
            </a:r>
          </a:p>
          <a:p>
            <a:r>
              <a:rPr lang="en-US" sz="2000" dirty="0">
                <a:solidFill>
                  <a:srgbClr val="374151"/>
                </a:solidFill>
              </a:rPr>
              <a:t>Male, Female and Non-Binary people are consumers of energy drink, hence no special efforts required based on gender for attracting </a:t>
            </a:r>
            <a:r>
              <a:rPr lang="en-US" sz="2000">
                <a:solidFill>
                  <a:srgbClr val="374151"/>
                </a:solidFill>
              </a:rPr>
              <a:t>more customers</a:t>
            </a:r>
          </a:p>
          <a:p>
            <a:pPr marL="0" indent="0">
              <a:buNone/>
            </a:pPr>
            <a:endParaRPr lang="en-US" sz="2000">
              <a:solidFill>
                <a:srgbClr val="374151"/>
              </a:solidFill>
            </a:endParaRPr>
          </a:p>
          <a:p>
            <a:endParaRPr lang="en-US" sz="2000" b="0" i="0" dirty="0">
              <a:solidFill>
                <a:srgbClr val="374151"/>
              </a:solidFill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869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0C66-D93D-19E6-8735-206B3841F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DE152-3602-6837-6BA5-B98BCA4BF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0D78-D3C4-23E9-4CD2-F7117264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028"/>
            <a:ext cx="10515600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E9AD-E632-F828-FFA5-3F26258C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1836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5444-A13F-BB66-0626-AAF1229F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D2DF-344F-18FA-59DF-2FB6E763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 err="1">
                <a:solidFill>
                  <a:srgbClr val="131022"/>
                </a:solidFill>
                <a:effectLst/>
              </a:rPr>
              <a:t>CodeX</a:t>
            </a:r>
            <a:r>
              <a:rPr lang="en-US" sz="2400" b="1" i="0" dirty="0">
                <a:solidFill>
                  <a:srgbClr val="131022"/>
                </a:solidFill>
                <a:effectLst/>
              </a:rPr>
              <a:t> </a:t>
            </a:r>
            <a:r>
              <a:rPr lang="en-US" sz="2400" b="0" i="0" dirty="0">
                <a:solidFill>
                  <a:srgbClr val="131022"/>
                </a:solidFill>
                <a:effectLst/>
              </a:rPr>
              <a:t>is a German beverage company that is aiming to make its mark in the Indian market. Their Marketing team is responsible for increasing brand awareness, market share, and product development. They conducted a survey in those 10 cities and received results from </a:t>
            </a:r>
            <a:r>
              <a:rPr lang="en-US" sz="2400" b="1" i="0" dirty="0">
                <a:solidFill>
                  <a:srgbClr val="131022"/>
                </a:solidFill>
                <a:effectLst/>
              </a:rPr>
              <a:t>10k</a:t>
            </a:r>
            <a:r>
              <a:rPr lang="en-US" sz="2400" b="0" i="0" dirty="0">
                <a:solidFill>
                  <a:srgbClr val="131022"/>
                </a:solidFill>
                <a:effectLst/>
              </a:rPr>
              <a:t> respondents.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131022"/>
                </a:solidFill>
                <a:effectLst/>
              </a:rPr>
              <a:t>Using these survey results, develop meaningful insights which the team can use to drive actions.</a:t>
            </a:r>
            <a:endParaRPr lang="en-US" sz="2400" dirty="0">
              <a:solidFill>
                <a:srgbClr val="1310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7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66B-7C69-56B2-836F-59107DF9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5829"/>
            <a:ext cx="3932237" cy="1600200"/>
          </a:xfrm>
        </p:spPr>
        <p:txBody>
          <a:bodyPr>
            <a:normAutofit/>
          </a:bodyPr>
          <a:lstStyle/>
          <a:p>
            <a:r>
              <a:rPr lang="en-US" sz="4400" dirty="0"/>
              <a:t>Demographic Insights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CF3CF-CF5B-9312-9BCE-C0797589EC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0671C-3C90-AB65-6AFC-14101AFB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Energy drinks are common among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Online ads are an effective marketing channel for reaching the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The consumers in the age group 19-30 top the list of energy drink consumers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07D38-7A33-A01A-08C9-65BA809D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96950"/>
            <a:ext cx="6169024" cy="2866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117548-2D60-6175-DE11-4DF3368B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1" y="3872607"/>
            <a:ext cx="6172200" cy="26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2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D445-CBF6-501F-C782-E493BC42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Consumer Preference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716BD-8883-35B0-4E5A-FC1AA8AEDD0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F8032-73A3-8473-4794-54105457C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Caffeine is a highly preferred ingredient in energy drinks, as most people who consume them are involved in activities like sports and exercise. Caffeine helps them improve their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Consumers also prefer to have the energy drink in Compact and Portable Cans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310B5-197F-3758-4249-99F6D4AF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3428999"/>
            <a:ext cx="6172200" cy="2439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B8FD90-6EBD-AA5C-F55B-1CB7F8F5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987425"/>
            <a:ext cx="6169024" cy="24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6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6288-E4A4-849B-3E68-916BC07D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Competition Analysis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8F84C-B0AB-7B04-56F5-A3E5BA91CA3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4C7BB-786E-9ACC-5927-8DDBD20A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Cola-</a:t>
            </a:r>
            <a:r>
              <a:rPr lang="en-US" sz="2000" dirty="0" err="1"/>
              <a:t>Coka</a:t>
            </a:r>
            <a:r>
              <a:rPr lang="en-US" sz="2000" dirty="0"/>
              <a:t> has the highest market share in the energy drink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has been observed that non-availability of </a:t>
            </a:r>
            <a:r>
              <a:rPr lang="en-US" sz="2000" dirty="0" err="1"/>
              <a:t>CodeX</a:t>
            </a:r>
            <a:r>
              <a:rPr lang="en-US" sz="2000" dirty="0"/>
              <a:t> drinks in local market as one of the reason people are not able to try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194D4-BAB2-4C56-A8F3-272CD71B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69024" cy="48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5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7DEE-C5E1-D235-9A98-6F0986FC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Brand Penetration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BA6A231-1691-D89C-6691-1A358539AB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150" b="1150"/>
          <a:stretch/>
        </p:blipFill>
        <p:spPr>
          <a:xfrm>
            <a:off x="5180012" y="995363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3CCF6-A5C2-7E88-4765-DE6099B07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 of 10K people who responded to survey, only 44.5% have heard about the energy drink from </a:t>
            </a:r>
            <a:r>
              <a:rPr lang="en-US" sz="2000" dirty="0" err="1"/>
              <a:t>CodeX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 of 4.4K, only 48% people have tried the energy drink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Hence, it is important that more focus should be given to marketing so that more people are aware of the </a:t>
            </a:r>
            <a:r>
              <a:rPr lang="en-US" sz="2100" dirty="0" err="1"/>
              <a:t>CodeX</a:t>
            </a:r>
            <a:r>
              <a:rPr lang="en-US" sz="2100" dirty="0"/>
              <a:t> energy drink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2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60D6-A55A-BCA9-4018-8A19EA0B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203F-73A1-B11E-E307-25888AEE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BD464-2E4B-8F9E-CFFA-34C59A2B2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The perception about the brand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CodeX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neutral among the people who were surveyed. Hence, marketing dept needs to work so that a positive perception is developed among the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city topping the list for business are Bangalore followed by Hyderabad and Mumbai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B7761-407C-AECA-352E-7000A5D8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96950"/>
            <a:ext cx="6169024" cy="243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93698-CE70-1BBE-6BDE-3613222C6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3" y="3438525"/>
            <a:ext cx="6172199" cy="24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1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4C21-AA44-7717-E186-DE675B7B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Behavior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43C92-73D0-7F55-56D1-C6CBC3B88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highest purchase of energy drinks takes in Supermarkets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B70AC-9344-C5B0-B820-1D7EC426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The major consumers are those who are involved in Sports/Exercise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C7FA97-3565-C0B0-E656-43E9C6E4FF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4427" y="2505075"/>
            <a:ext cx="5183188" cy="368458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DC91A5-8605-1C6F-AC06-A972FB15C6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1274" y="2505075"/>
            <a:ext cx="5036300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4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580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Energy Drink Marketing Analysis</vt:lpstr>
      <vt:lpstr>Content</vt:lpstr>
      <vt:lpstr>Objective</vt:lpstr>
      <vt:lpstr>Demographic Insights</vt:lpstr>
      <vt:lpstr>Consumer Preference</vt:lpstr>
      <vt:lpstr>Competition Analysis</vt:lpstr>
      <vt:lpstr>Brand Penetration</vt:lpstr>
      <vt:lpstr>Cont.</vt:lpstr>
      <vt:lpstr>Purchase Behavior</vt:lpstr>
      <vt:lpstr>Cont.</vt:lpstr>
      <vt:lpstr>Product Development</vt:lpstr>
      <vt:lpstr>Cont.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Drink Marketing Analysis</dc:title>
  <dc:creator>Shetty, Pritam S SSSCCH-PTS/TFW</dc:creator>
  <cp:lastModifiedBy>Shetty, Pritam S SSSCCH-PTS/TFW</cp:lastModifiedBy>
  <cp:revision>1</cp:revision>
  <dcterms:created xsi:type="dcterms:W3CDTF">2023-06-18T10:27:49Z</dcterms:created>
  <dcterms:modified xsi:type="dcterms:W3CDTF">2023-06-19T05:13:11Z</dcterms:modified>
</cp:coreProperties>
</file>