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F2ADC-1779-483F-8882-E84F75C285F5}" v="3" dt="2023-09-25T15:22:01.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 Pritam S SSSCCH-PTS/TFW" userId="5bd07d41-915b-4610-adb6-98b321bef436" providerId="ADAL" clId="{6B1F2ADC-1779-483F-8882-E84F75C285F5}"/>
    <pc:docChg chg="undo custSel addSld delSld modSld">
      <pc:chgData name="Shetty, Pritam S SSSCCH-PTS/TFW" userId="5bd07d41-915b-4610-adb6-98b321bef436" providerId="ADAL" clId="{6B1F2ADC-1779-483F-8882-E84F75C285F5}" dt="2023-09-28T08:08:41.470" v="4148" actId="2696"/>
      <pc:docMkLst>
        <pc:docMk/>
      </pc:docMkLst>
      <pc:sldChg chg="addSp modSp new mod">
        <pc:chgData name="Shetty, Pritam S SSSCCH-PTS/TFW" userId="5bd07d41-915b-4610-adb6-98b321bef436" providerId="ADAL" clId="{6B1F2ADC-1779-483F-8882-E84F75C285F5}" dt="2023-09-24T15:34:15.790" v="17" actId="14100"/>
        <pc:sldMkLst>
          <pc:docMk/>
          <pc:sldMk cId="3227292216" sldId="256"/>
        </pc:sldMkLst>
        <pc:spChg chg="mod">
          <ac:chgData name="Shetty, Pritam S SSSCCH-PTS/TFW" userId="5bd07d41-915b-4610-adb6-98b321bef436" providerId="ADAL" clId="{6B1F2ADC-1779-483F-8882-E84F75C285F5}" dt="2023-09-24T15:32:48.412" v="13" actId="403"/>
          <ac:spMkLst>
            <pc:docMk/>
            <pc:sldMk cId="3227292216" sldId="256"/>
            <ac:spMk id="2" creationId="{AAC27E00-473D-BC8A-44E6-940AF27A9E01}"/>
          </ac:spMkLst>
        </pc:spChg>
        <pc:spChg chg="mod">
          <ac:chgData name="Shetty, Pritam S SSSCCH-PTS/TFW" userId="5bd07d41-915b-4610-adb6-98b321bef436" providerId="ADAL" clId="{6B1F2ADC-1779-483F-8882-E84F75C285F5}" dt="2023-09-24T15:32:54.501" v="14" actId="14100"/>
          <ac:spMkLst>
            <pc:docMk/>
            <pc:sldMk cId="3227292216" sldId="256"/>
            <ac:spMk id="3" creationId="{4E6AF240-3297-C029-D987-4DD50F4967C4}"/>
          </ac:spMkLst>
        </pc:spChg>
        <pc:picChg chg="add mod">
          <ac:chgData name="Shetty, Pritam S SSSCCH-PTS/TFW" userId="5bd07d41-915b-4610-adb6-98b321bef436" providerId="ADAL" clId="{6B1F2ADC-1779-483F-8882-E84F75C285F5}" dt="2023-09-24T15:34:15.790" v="17" actId="14100"/>
          <ac:picMkLst>
            <pc:docMk/>
            <pc:sldMk cId="3227292216" sldId="256"/>
            <ac:picMk id="5" creationId="{4BAC1432-EE73-F490-BF96-41DBE328C068}"/>
          </ac:picMkLst>
        </pc:picChg>
      </pc:sldChg>
      <pc:sldChg chg="modSp new mod">
        <pc:chgData name="Shetty, Pritam S SSSCCH-PTS/TFW" userId="5bd07d41-915b-4610-adb6-98b321bef436" providerId="ADAL" clId="{6B1F2ADC-1779-483F-8882-E84F75C285F5}" dt="2023-09-24T15:47:14.165" v="50" actId="20577"/>
        <pc:sldMkLst>
          <pc:docMk/>
          <pc:sldMk cId="3083801672" sldId="257"/>
        </pc:sldMkLst>
        <pc:spChg chg="mod">
          <ac:chgData name="Shetty, Pritam S SSSCCH-PTS/TFW" userId="5bd07d41-915b-4610-adb6-98b321bef436" providerId="ADAL" clId="{6B1F2ADC-1779-483F-8882-E84F75C285F5}" dt="2023-09-24T15:47:04.826" v="46" actId="20577"/>
          <ac:spMkLst>
            <pc:docMk/>
            <pc:sldMk cId="3083801672" sldId="257"/>
            <ac:spMk id="2" creationId="{690819CD-A181-1A98-D7ED-605057EE8770}"/>
          </ac:spMkLst>
        </pc:spChg>
        <pc:spChg chg="mod">
          <ac:chgData name="Shetty, Pritam S SSSCCH-PTS/TFW" userId="5bd07d41-915b-4610-adb6-98b321bef436" providerId="ADAL" clId="{6B1F2ADC-1779-483F-8882-E84F75C285F5}" dt="2023-09-24T15:47:14.165" v="50" actId="20577"/>
          <ac:spMkLst>
            <pc:docMk/>
            <pc:sldMk cId="3083801672" sldId="257"/>
            <ac:spMk id="3" creationId="{70AE32C2-4BAC-7ADE-A810-CCA4C753B210}"/>
          </ac:spMkLst>
        </pc:spChg>
      </pc:sldChg>
      <pc:sldChg chg="addSp delSp modSp new del mod">
        <pc:chgData name="Shetty, Pritam S SSSCCH-PTS/TFW" userId="5bd07d41-915b-4610-adb6-98b321bef436" providerId="ADAL" clId="{6B1F2ADC-1779-483F-8882-E84F75C285F5}" dt="2023-09-24T15:54:02.648" v="65" actId="2696"/>
        <pc:sldMkLst>
          <pc:docMk/>
          <pc:sldMk cId="904352894" sldId="258"/>
        </pc:sldMkLst>
        <pc:spChg chg="mod">
          <ac:chgData name="Shetty, Pritam S SSSCCH-PTS/TFW" userId="5bd07d41-915b-4610-adb6-98b321bef436" providerId="ADAL" clId="{6B1F2ADC-1779-483F-8882-E84F75C285F5}" dt="2023-09-24T15:53:22.908" v="57" actId="21"/>
          <ac:spMkLst>
            <pc:docMk/>
            <pc:sldMk cId="904352894" sldId="258"/>
            <ac:spMk id="2" creationId="{4FE3339D-0BA2-EC4F-A0D2-E4B1B59C49AD}"/>
          </ac:spMkLst>
        </pc:spChg>
        <pc:spChg chg="del">
          <ac:chgData name="Shetty, Pritam S SSSCCH-PTS/TFW" userId="5bd07d41-915b-4610-adb6-98b321bef436" providerId="ADAL" clId="{6B1F2ADC-1779-483F-8882-E84F75C285F5}" dt="2023-09-24T15:52:13.078" v="53" actId="22"/>
          <ac:spMkLst>
            <pc:docMk/>
            <pc:sldMk cId="904352894" sldId="258"/>
            <ac:spMk id="3" creationId="{F555DBF2-0517-8ED7-3EF9-48CD7B7438EE}"/>
          </ac:spMkLst>
        </pc:spChg>
        <pc:spChg chg="del">
          <ac:chgData name="Shetty, Pritam S SSSCCH-PTS/TFW" userId="5bd07d41-915b-4610-adb6-98b321bef436" providerId="ADAL" clId="{6B1F2ADC-1779-483F-8882-E84F75C285F5}" dt="2023-09-24T15:52:50.211" v="54" actId="22"/>
          <ac:spMkLst>
            <pc:docMk/>
            <pc:sldMk cId="904352894" sldId="258"/>
            <ac:spMk id="4" creationId="{A4DF8495-6932-AC8B-B49D-744F3372712A}"/>
          </ac:spMkLst>
        </pc:spChg>
        <pc:spChg chg="add mod">
          <ac:chgData name="Shetty, Pritam S SSSCCH-PTS/TFW" userId="5bd07d41-915b-4610-adb6-98b321bef436" providerId="ADAL" clId="{6B1F2ADC-1779-483F-8882-E84F75C285F5}" dt="2023-09-24T15:53:31.997" v="60" actId="21"/>
          <ac:spMkLst>
            <pc:docMk/>
            <pc:sldMk cId="904352894" sldId="258"/>
            <ac:spMk id="10" creationId="{D64069FD-A5F0-5FA8-8B21-EA46C29E791D}"/>
          </ac:spMkLst>
        </pc:spChg>
        <pc:picChg chg="add mod ord">
          <ac:chgData name="Shetty, Pritam S SSSCCH-PTS/TFW" userId="5bd07d41-915b-4610-adb6-98b321bef436" providerId="ADAL" clId="{6B1F2ADC-1779-483F-8882-E84F75C285F5}" dt="2023-09-24T15:52:13.078" v="53" actId="22"/>
          <ac:picMkLst>
            <pc:docMk/>
            <pc:sldMk cId="904352894" sldId="258"/>
            <ac:picMk id="6" creationId="{9F93203B-B4B1-4896-940E-10A8B5E181C3}"/>
          </ac:picMkLst>
        </pc:picChg>
        <pc:picChg chg="add del mod ord">
          <ac:chgData name="Shetty, Pritam S SSSCCH-PTS/TFW" userId="5bd07d41-915b-4610-adb6-98b321bef436" providerId="ADAL" clId="{6B1F2ADC-1779-483F-8882-E84F75C285F5}" dt="2023-09-24T15:53:31.997" v="60" actId="21"/>
          <ac:picMkLst>
            <pc:docMk/>
            <pc:sldMk cId="904352894" sldId="258"/>
            <ac:picMk id="8" creationId="{4EDBC051-71BA-EF02-9A52-5B4BB911C4D6}"/>
          </ac:picMkLst>
        </pc:picChg>
      </pc:sldChg>
      <pc:sldChg chg="addSp delSp modSp new mod">
        <pc:chgData name="Shetty, Pritam S SSSCCH-PTS/TFW" userId="5bd07d41-915b-4610-adb6-98b321bef436" providerId="ADAL" clId="{6B1F2ADC-1779-483F-8882-E84F75C285F5}" dt="2023-09-25T15:43:48.322" v="881" actId="20577"/>
        <pc:sldMkLst>
          <pc:docMk/>
          <pc:sldMk cId="1463409830" sldId="259"/>
        </pc:sldMkLst>
        <pc:spChg chg="mod">
          <ac:chgData name="Shetty, Pritam S SSSCCH-PTS/TFW" userId="5bd07d41-915b-4610-adb6-98b321bef436" providerId="ADAL" clId="{6B1F2ADC-1779-483F-8882-E84F75C285F5}" dt="2023-09-25T15:43:48.322" v="881" actId="20577"/>
          <ac:spMkLst>
            <pc:docMk/>
            <pc:sldMk cId="1463409830" sldId="259"/>
            <ac:spMk id="2" creationId="{A5BDF768-26AC-9F03-A39A-DF885272695A}"/>
          </ac:spMkLst>
        </pc:spChg>
        <pc:spChg chg="del">
          <ac:chgData name="Shetty, Pritam S SSSCCH-PTS/TFW" userId="5bd07d41-915b-4610-adb6-98b321bef436" providerId="ADAL" clId="{6B1F2ADC-1779-483F-8882-E84F75C285F5}" dt="2023-09-24T15:57:09.239" v="71" actId="22"/>
          <ac:spMkLst>
            <pc:docMk/>
            <pc:sldMk cId="1463409830" sldId="259"/>
            <ac:spMk id="3" creationId="{4B380DEA-2C67-EF8D-0672-189E17FCD23C}"/>
          </ac:spMkLst>
        </pc:spChg>
        <pc:spChg chg="mod">
          <ac:chgData name="Shetty, Pritam S SSSCCH-PTS/TFW" userId="5bd07d41-915b-4610-adb6-98b321bef436" providerId="ADAL" clId="{6B1F2ADC-1779-483F-8882-E84F75C285F5}" dt="2023-09-25T15:43:09.306" v="872" actId="20577"/>
          <ac:spMkLst>
            <pc:docMk/>
            <pc:sldMk cId="1463409830" sldId="259"/>
            <ac:spMk id="4" creationId="{4455E64B-6B4F-6989-B94E-EA4CCF6CD708}"/>
          </ac:spMkLst>
        </pc:spChg>
        <pc:picChg chg="add mod ord">
          <ac:chgData name="Shetty, Pritam S SSSCCH-PTS/TFW" userId="5bd07d41-915b-4610-adb6-98b321bef436" providerId="ADAL" clId="{6B1F2ADC-1779-483F-8882-E84F75C285F5}" dt="2023-09-24T15:57:09.239" v="71" actId="22"/>
          <ac:picMkLst>
            <pc:docMk/>
            <pc:sldMk cId="1463409830" sldId="259"/>
            <ac:picMk id="6" creationId="{C912C977-C3E5-1FF9-7C1C-7C9EBF1631BB}"/>
          </ac:picMkLst>
        </pc:picChg>
      </pc:sldChg>
      <pc:sldChg chg="addSp delSp modSp new mod">
        <pc:chgData name="Shetty, Pritam S SSSCCH-PTS/TFW" userId="5bd07d41-915b-4610-adb6-98b321bef436" providerId="ADAL" clId="{6B1F2ADC-1779-483F-8882-E84F75C285F5}" dt="2023-09-25T15:25:30.633" v="350" actId="1076"/>
        <pc:sldMkLst>
          <pc:docMk/>
          <pc:sldMk cId="1880033166" sldId="260"/>
        </pc:sldMkLst>
        <pc:spChg chg="mod">
          <ac:chgData name="Shetty, Pritam S SSSCCH-PTS/TFW" userId="5bd07d41-915b-4610-adb6-98b321bef436" providerId="ADAL" clId="{6B1F2ADC-1779-483F-8882-E84F75C285F5}" dt="2023-09-25T15:25:30.633" v="350" actId="1076"/>
          <ac:spMkLst>
            <pc:docMk/>
            <pc:sldMk cId="1880033166" sldId="260"/>
            <ac:spMk id="2" creationId="{6162FC96-AD67-9D55-4589-6B1DBBE2F8CA}"/>
          </ac:spMkLst>
        </pc:spChg>
        <pc:spChg chg="del">
          <ac:chgData name="Shetty, Pritam S SSSCCH-PTS/TFW" userId="5bd07d41-915b-4610-adb6-98b321bef436" providerId="ADAL" clId="{6B1F2ADC-1779-483F-8882-E84F75C285F5}" dt="2023-09-24T15:53:34.191" v="61"/>
          <ac:spMkLst>
            <pc:docMk/>
            <pc:sldMk cId="1880033166" sldId="260"/>
            <ac:spMk id="3" creationId="{B6259154-1EDA-27F7-AEFD-975E2B71B24B}"/>
          </ac:spMkLst>
        </pc:spChg>
        <pc:spChg chg="mod">
          <ac:chgData name="Shetty, Pritam S SSSCCH-PTS/TFW" userId="5bd07d41-915b-4610-adb6-98b321bef436" providerId="ADAL" clId="{6B1F2ADC-1779-483F-8882-E84F75C285F5}" dt="2023-09-25T15:25:29.543" v="349" actId="255"/>
          <ac:spMkLst>
            <pc:docMk/>
            <pc:sldMk cId="1880033166" sldId="260"/>
            <ac:spMk id="4" creationId="{050F56DD-9CA9-EF9D-3B67-E3D9D232489A}"/>
          </ac:spMkLst>
        </pc:spChg>
        <pc:spChg chg="add del mod">
          <ac:chgData name="Shetty, Pritam S SSSCCH-PTS/TFW" userId="5bd07d41-915b-4610-adb6-98b321bef436" providerId="ADAL" clId="{6B1F2ADC-1779-483F-8882-E84F75C285F5}" dt="2023-09-25T15:23:12.210" v="269" actId="22"/>
          <ac:spMkLst>
            <pc:docMk/>
            <pc:sldMk cId="1880033166" sldId="260"/>
            <ac:spMk id="7" creationId="{CFBFF18B-36C3-65E5-8DC4-AA0190D7FC97}"/>
          </ac:spMkLst>
        </pc:spChg>
        <pc:spChg chg="add del mod">
          <ac:chgData name="Shetty, Pritam S SSSCCH-PTS/TFW" userId="5bd07d41-915b-4610-adb6-98b321bef436" providerId="ADAL" clId="{6B1F2ADC-1779-483F-8882-E84F75C285F5}" dt="2023-09-25T15:22:01.722" v="178"/>
          <ac:spMkLst>
            <pc:docMk/>
            <pc:sldMk cId="1880033166" sldId="260"/>
            <ac:spMk id="9" creationId="{4D83BAD1-4878-6767-FE6B-BBD5E95851AC}"/>
          </ac:spMkLst>
        </pc:spChg>
        <pc:spChg chg="add mod">
          <ac:chgData name="Shetty, Pritam S SSSCCH-PTS/TFW" userId="5bd07d41-915b-4610-adb6-98b321bef436" providerId="ADAL" clId="{6B1F2ADC-1779-483F-8882-E84F75C285F5}" dt="2023-09-25T15:24:13.404" v="343" actId="478"/>
          <ac:spMkLst>
            <pc:docMk/>
            <pc:sldMk cId="1880033166" sldId="260"/>
            <ac:spMk id="14" creationId="{43EC0BBC-FB6A-F699-8978-0ACB1866CD9D}"/>
          </ac:spMkLst>
        </pc:spChg>
        <pc:picChg chg="add del mod">
          <ac:chgData name="Shetty, Pritam S SSSCCH-PTS/TFW" userId="5bd07d41-915b-4610-adb6-98b321bef436" providerId="ADAL" clId="{6B1F2ADC-1779-483F-8882-E84F75C285F5}" dt="2023-09-25T15:22:00.333" v="177" actId="21"/>
          <ac:picMkLst>
            <pc:docMk/>
            <pc:sldMk cId="1880033166" sldId="260"/>
            <ac:picMk id="5" creationId="{0637A4C2-32E9-5BF5-14ED-D4A4CD8B73E2}"/>
          </ac:picMkLst>
        </pc:picChg>
        <pc:picChg chg="add del mod">
          <ac:chgData name="Shetty, Pritam S SSSCCH-PTS/TFW" userId="5bd07d41-915b-4610-adb6-98b321bef436" providerId="ADAL" clId="{6B1F2ADC-1779-483F-8882-E84F75C285F5}" dt="2023-09-25T15:21:55.712" v="175" actId="478"/>
          <ac:picMkLst>
            <pc:docMk/>
            <pc:sldMk cId="1880033166" sldId="260"/>
            <ac:picMk id="6" creationId="{E438A9AE-DE34-22FE-D956-68FB474C81E0}"/>
          </ac:picMkLst>
        </pc:picChg>
        <pc:picChg chg="add mod">
          <ac:chgData name="Shetty, Pritam S SSSCCH-PTS/TFW" userId="5bd07d41-915b-4610-adb6-98b321bef436" providerId="ADAL" clId="{6B1F2ADC-1779-483F-8882-E84F75C285F5}" dt="2023-09-25T15:22:13.558" v="181" actId="14100"/>
          <ac:picMkLst>
            <pc:docMk/>
            <pc:sldMk cId="1880033166" sldId="260"/>
            <ac:picMk id="10" creationId="{2EB4E1A6-3703-77DC-BE95-429698AE88A7}"/>
          </ac:picMkLst>
        </pc:picChg>
        <pc:picChg chg="add del mod ord">
          <ac:chgData name="Shetty, Pritam S SSSCCH-PTS/TFW" userId="5bd07d41-915b-4610-adb6-98b321bef436" providerId="ADAL" clId="{6B1F2ADC-1779-483F-8882-E84F75C285F5}" dt="2023-09-25T15:24:13.404" v="343" actId="478"/>
          <ac:picMkLst>
            <pc:docMk/>
            <pc:sldMk cId="1880033166" sldId="260"/>
            <ac:picMk id="12" creationId="{91BD2BAB-679A-B562-1B39-6A4E52EF7E1D}"/>
          </ac:picMkLst>
        </pc:picChg>
      </pc:sldChg>
      <pc:sldChg chg="addSp delSp modSp new mod">
        <pc:chgData name="Shetty, Pritam S SSSCCH-PTS/TFW" userId="5bd07d41-915b-4610-adb6-98b321bef436" providerId="ADAL" clId="{6B1F2ADC-1779-483F-8882-E84F75C285F5}" dt="2023-09-25T16:19:50.616" v="1411" actId="403"/>
        <pc:sldMkLst>
          <pc:docMk/>
          <pc:sldMk cId="3471193212" sldId="261"/>
        </pc:sldMkLst>
        <pc:spChg chg="mod">
          <ac:chgData name="Shetty, Pritam S SSSCCH-PTS/TFW" userId="5bd07d41-915b-4610-adb6-98b321bef436" providerId="ADAL" clId="{6B1F2ADC-1779-483F-8882-E84F75C285F5}" dt="2023-09-24T15:57:52.525" v="77" actId="6549"/>
          <ac:spMkLst>
            <pc:docMk/>
            <pc:sldMk cId="3471193212" sldId="261"/>
            <ac:spMk id="2" creationId="{DFE389C3-C9AC-0A64-18F0-F996E8C1B796}"/>
          </ac:spMkLst>
        </pc:spChg>
        <pc:spChg chg="del">
          <ac:chgData name="Shetty, Pritam S SSSCCH-PTS/TFW" userId="5bd07d41-915b-4610-adb6-98b321bef436" providerId="ADAL" clId="{6B1F2ADC-1779-483F-8882-E84F75C285F5}" dt="2023-09-24T16:12:14.841" v="78" actId="22"/>
          <ac:spMkLst>
            <pc:docMk/>
            <pc:sldMk cId="3471193212" sldId="261"/>
            <ac:spMk id="3" creationId="{9C1BEE1F-A9E9-146E-B59B-2C2B8ADE0ED7}"/>
          </ac:spMkLst>
        </pc:spChg>
        <pc:spChg chg="mod">
          <ac:chgData name="Shetty, Pritam S SSSCCH-PTS/TFW" userId="5bd07d41-915b-4610-adb6-98b321bef436" providerId="ADAL" clId="{6B1F2ADC-1779-483F-8882-E84F75C285F5}" dt="2023-09-25T16:19:50.616" v="1411" actId="403"/>
          <ac:spMkLst>
            <pc:docMk/>
            <pc:sldMk cId="3471193212" sldId="261"/>
            <ac:spMk id="4" creationId="{5DBA504E-DE73-9704-0C38-9CFA462C87FC}"/>
          </ac:spMkLst>
        </pc:spChg>
        <pc:picChg chg="add mod ord">
          <ac:chgData name="Shetty, Pritam S SSSCCH-PTS/TFW" userId="5bd07d41-915b-4610-adb6-98b321bef436" providerId="ADAL" clId="{6B1F2ADC-1779-483F-8882-E84F75C285F5}" dt="2023-09-24T16:12:14.841" v="78" actId="22"/>
          <ac:picMkLst>
            <pc:docMk/>
            <pc:sldMk cId="3471193212" sldId="261"/>
            <ac:picMk id="6" creationId="{0ECE00CC-9C1F-849D-90AC-FFAA034B8B1B}"/>
          </ac:picMkLst>
        </pc:picChg>
      </pc:sldChg>
      <pc:sldChg chg="addSp delSp modSp new mod">
        <pc:chgData name="Shetty, Pritam S SSSCCH-PTS/TFW" userId="5bd07d41-915b-4610-adb6-98b321bef436" providerId="ADAL" clId="{6B1F2ADC-1779-483F-8882-E84F75C285F5}" dt="2023-09-25T16:29:51.681" v="1789" actId="20577"/>
        <pc:sldMkLst>
          <pc:docMk/>
          <pc:sldMk cId="86194537" sldId="262"/>
        </pc:sldMkLst>
        <pc:spChg chg="mod">
          <ac:chgData name="Shetty, Pritam S SSSCCH-PTS/TFW" userId="5bd07d41-915b-4610-adb6-98b321bef436" providerId="ADAL" clId="{6B1F2ADC-1779-483F-8882-E84F75C285F5}" dt="2023-09-24T16:12:45.711" v="83" actId="20577"/>
          <ac:spMkLst>
            <pc:docMk/>
            <pc:sldMk cId="86194537" sldId="262"/>
            <ac:spMk id="2" creationId="{2D13E74A-231B-383D-19D0-DDBEFBA90C14}"/>
          </ac:spMkLst>
        </pc:spChg>
        <pc:spChg chg="del">
          <ac:chgData name="Shetty, Pritam S SSSCCH-PTS/TFW" userId="5bd07d41-915b-4610-adb6-98b321bef436" providerId="ADAL" clId="{6B1F2ADC-1779-483F-8882-E84F75C285F5}" dt="2023-09-24T16:13:13.102" v="84" actId="22"/>
          <ac:spMkLst>
            <pc:docMk/>
            <pc:sldMk cId="86194537" sldId="262"/>
            <ac:spMk id="3" creationId="{88120B76-1D74-FD99-9C9B-C42852086443}"/>
          </ac:spMkLst>
        </pc:spChg>
        <pc:spChg chg="mod">
          <ac:chgData name="Shetty, Pritam S SSSCCH-PTS/TFW" userId="5bd07d41-915b-4610-adb6-98b321bef436" providerId="ADAL" clId="{6B1F2ADC-1779-483F-8882-E84F75C285F5}" dt="2023-09-25T16:29:51.681" v="1789" actId="20577"/>
          <ac:spMkLst>
            <pc:docMk/>
            <pc:sldMk cId="86194537" sldId="262"/>
            <ac:spMk id="4" creationId="{DA2EC8AA-09AE-3EF9-AE5F-F2FEEB7E3AD7}"/>
          </ac:spMkLst>
        </pc:spChg>
        <pc:picChg chg="add mod ord">
          <ac:chgData name="Shetty, Pritam S SSSCCH-PTS/TFW" userId="5bd07d41-915b-4610-adb6-98b321bef436" providerId="ADAL" clId="{6B1F2ADC-1779-483F-8882-E84F75C285F5}" dt="2023-09-24T16:13:13.102" v="84" actId="22"/>
          <ac:picMkLst>
            <pc:docMk/>
            <pc:sldMk cId="86194537" sldId="262"/>
            <ac:picMk id="6" creationId="{3F57859D-45C5-CE7F-9899-1968C6443A7D}"/>
          </ac:picMkLst>
        </pc:picChg>
      </pc:sldChg>
      <pc:sldChg chg="addSp delSp modSp new mod">
        <pc:chgData name="Shetty, Pritam S SSSCCH-PTS/TFW" userId="5bd07d41-915b-4610-adb6-98b321bef436" providerId="ADAL" clId="{6B1F2ADC-1779-483F-8882-E84F75C285F5}" dt="2023-09-26T15:23:35.515" v="4147" actId="20577"/>
        <pc:sldMkLst>
          <pc:docMk/>
          <pc:sldMk cId="1237977314" sldId="263"/>
        </pc:sldMkLst>
        <pc:spChg chg="mod">
          <ac:chgData name="Shetty, Pritam S SSSCCH-PTS/TFW" userId="5bd07d41-915b-4610-adb6-98b321bef436" providerId="ADAL" clId="{6B1F2ADC-1779-483F-8882-E84F75C285F5}" dt="2023-09-24T16:13:31.625" v="86"/>
          <ac:spMkLst>
            <pc:docMk/>
            <pc:sldMk cId="1237977314" sldId="263"/>
            <ac:spMk id="2" creationId="{CDFD324A-D7E6-578D-44FD-24D54B821C92}"/>
          </ac:spMkLst>
        </pc:spChg>
        <pc:spChg chg="del">
          <ac:chgData name="Shetty, Pritam S SSSCCH-PTS/TFW" userId="5bd07d41-915b-4610-adb6-98b321bef436" providerId="ADAL" clId="{6B1F2ADC-1779-483F-8882-E84F75C285F5}" dt="2023-09-24T16:13:53.240" v="87" actId="22"/>
          <ac:spMkLst>
            <pc:docMk/>
            <pc:sldMk cId="1237977314" sldId="263"/>
            <ac:spMk id="3" creationId="{EA56C5AA-9716-E8F5-B190-BF3B4C7BD655}"/>
          </ac:spMkLst>
        </pc:spChg>
        <pc:spChg chg="mod">
          <ac:chgData name="Shetty, Pritam S SSSCCH-PTS/TFW" userId="5bd07d41-915b-4610-adb6-98b321bef436" providerId="ADAL" clId="{6B1F2ADC-1779-483F-8882-E84F75C285F5}" dt="2023-09-26T15:23:35.515" v="4147" actId="20577"/>
          <ac:spMkLst>
            <pc:docMk/>
            <pc:sldMk cId="1237977314" sldId="263"/>
            <ac:spMk id="4" creationId="{C75DEB85-3053-BE00-CA9E-02FCFCFD349B}"/>
          </ac:spMkLst>
        </pc:spChg>
        <pc:picChg chg="add mod ord">
          <ac:chgData name="Shetty, Pritam S SSSCCH-PTS/TFW" userId="5bd07d41-915b-4610-adb6-98b321bef436" providerId="ADAL" clId="{6B1F2ADC-1779-483F-8882-E84F75C285F5}" dt="2023-09-24T16:13:53.240" v="87" actId="22"/>
          <ac:picMkLst>
            <pc:docMk/>
            <pc:sldMk cId="1237977314" sldId="263"/>
            <ac:picMk id="6" creationId="{5BF82789-0788-20DA-2B44-45FA35F97928}"/>
          </ac:picMkLst>
        </pc:picChg>
      </pc:sldChg>
      <pc:sldChg chg="addSp delSp modSp new mod">
        <pc:chgData name="Shetty, Pritam S SSSCCH-PTS/TFW" userId="5bd07d41-915b-4610-adb6-98b321bef436" providerId="ADAL" clId="{6B1F2ADC-1779-483F-8882-E84F75C285F5}" dt="2023-09-25T17:16:30.904" v="2723" actId="27636"/>
        <pc:sldMkLst>
          <pc:docMk/>
          <pc:sldMk cId="4254328831" sldId="264"/>
        </pc:sldMkLst>
        <pc:spChg chg="mod">
          <ac:chgData name="Shetty, Pritam S SSSCCH-PTS/TFW" userId="5bd07d41-915b-4610-adb6-98b321bef436" providerId="ADAL" clId="{6B1F2ADC-1779-483F-8882-E84F75C285F5}" dt="2023-09-24T16:14:13.243" v="89"/>
          <ac:spMkLst>
            <pc:docMk/>
            <pc:sldMk cId="4254328831" sldId="264"/>
            <ac:spMk id="2" creationId="{B7E8FE01-34CD-89B9-203D-4B1009627079}"/>
          </ac:spMkLst>
        </pc:spChg>
        <pc:spChg chg="del">
          <ac:chgData name="Shetty, Pritam S SSSCCH-PTS/TFW" userId="5bd07d41-915b-4610-adb6-98b321bef436" providerId="ADAL" clId="{6B1F2ADC-1779-483F-8882-E84F75C285F5}" dt="2023-09-24T16:14:31.009" v="90" actId="22"/>
          <ac:spMkLst>
            <pc:docMk/>
            <pc:sldMk cId="4254328831" sldId="264"/>
            <ac:spMk id="3" creationId="{5A3186C2-ACDF-1E89-C2C8-C153CF65BB9C}"/>
          </ac:spMkLst>
        </pc:spChg>
        <pc:spChg chg="mod">
          <ac:chgData name="Shetty, Pritam S SSSCCH-PTS/TFW" userId="5bd07d41-915b-4610-adb6-98b321bef436" providerId="ADAL" clId="{6B1F2ADC-1779-483F-8882-E84F75C285F5}" dt="2023-09-25T17:16:30.904" v="2723" actId="27636"/>
          <ac:spMkLst>
            <pc:docMk/>
            <pc:sldMk cId="4254328831" sldId="264"/>
            <ac:spMk id="4" creationId="{BE3A0695-4E5F-2459-11F9-C46EC8AE7970}"/>
          </ac:spMkLst>
        </pc:spChg>
        <pc:picChg chg="add mod ord">
          <ac:chgData name="Shetty, Pritam S SSSCCH-PTS/TFW" userId="5bd07d41-915b-4610-adb6-98b321bef436" providerId="ADAL" clId="{6B1F2ADC-1779-483F-8882-E84F75C285F5}" dt="2023-09-24T16:14:31.009" v="90" actId="22"/>
          <ac:picMkLst>
            <pc:docMk/>
            <pc:sldMk cId="4254328831" sldId="264"/>
            <ac:picMk id="6" creationId="{4C84A195-64A3-9FBA-BDA3-391F64A998B0}"/>
          </ac:picMkLst>
        </pc:picChg>
      </pc:sldChg>
      <pc:sldChg chg="addSp delSp modSp new mod">
        <pc:chgData name="Shetty, Pritam S SSSCCH-PTS/TFW" userId="5bd07d41-915b-4610-adb6-98b321bef436" providerId="ADAL" clId="{6B1F2ADC-1779-483F-8882-E84F75C285F5}" dt="2023-09-25T17:26:39.404" v="3130" actId="113"/>
        <pc:sldMkLst>
          <pc:docMk/>
          <pc:sldMk cId="3762346610" sldId="265"/>
        </pc:sldMkLst>
        <pc:spChg chg="mod">
          <ac:chgData name="Shetty, Pritam S SSSCCH-PTS/TFW" userId="5bd07d41-915b-4610-adb6-98b321bef436" providerId="ADAL" clId="{6B1F2ADC-1779-483F-8882-E84F75C285F5}" dt="2023-09-24T16:16:06.167" v="95" actId="27636"/>
          <ac:spMkLst>
            <pc:docMk/>
            <pc:sldMk cId="3762346610" sldId="265"/>
            <ac:spMk id="2" creationId="{12DFE5B1-B23D-92DE-74A9-DCB8A8A82684}"/>
          </ac:spMkLst>
        </pc:spChg>
        <pc:spChg chg="del">
          <ac:chgData name="Shetty, Pritam S SSSCCH-PTS/TFW" userId="5bd07d41-915b-4610-adb6-98b321bef436" providerId="ADAL" clId="{6B1F2ADC-1779-483F-8882-E84F75C285F5}" dt="2023-09-24T16:15:55.354" v="92" actId="22"/>
          <ac:spMkLst>
            <pc:docMk/>
            <pc:sldMk cId="3762346610" sldId="265"/>
            <ac:spMk id="3" creationId="{D060B4E0-3145-C47A-EB70-946326A6E6C0}"/>
          </ac:spMkLst>
        </pc:spChg>
        <pc:spChg chg="mod">
          <ac:chgData name="Shetty, Pritam S SSSCCH-PTS/TFW" userId="5bd07d41-915b-4610-adb6-98b321bef436" providerId="ADAL" clId="{6B1F2ADC-1779-483F-8882-E84F75C285F5}" dt="2023-09-25T17:26:39.404" v="3130" actId="113"/>
          <ac:spMkLst>
            <pc:docMk/>
            <pc:sldMk cId="3762346610" sldId="265"/>
            <ac:spMk id="4" creationId="{48300584-03C1-038F-13D3-6F4BFA652CD5}"/>
          </ac:spMkLst>
        </pc:spChg>
        <pc:picChg chg="add mod ord">
          <ac:chgData name="Shetty, Pritam S SSSCCH-PTS/TFW" userId="5bd07d41-915b-4610-adb6-98b321bef436" providerId="ADAL" clId="{6B1F2ADC-1779-483F-8882-E84F75C285F5}" dt="2023-09-24T16:15:57.339" v="93" actId="1076"/>
          <ac:picMkLst>
            <pc:docMk/>
            <pc:sldMk cId="3762346610" sldId="265"/>
            <ac:picMk id="6" creationId="{F7ACA413-572E-D99E-4FBB-3F5B6D8BA430}"/>
          </ac:picMkLst>
        </pc:picChg>
        <pc:picChg chg="add mod">
          <ac:chgData name="Shetty, Pritam S SSSCCH-PTS/TFW" userId="5bd07d41-915b-4610-adb6-98b321bef436" providerId="ADAL" clId="{6B1F2ADC-1779-483F-8882-E84F75C285F5}" dt="2023-09-24T16:17:06.583" v="97" actId="1076"/>
          <ac:picMkLst>
            <pc:docMk/>
            <pc:sldMk cId="3762346610" sldId="265"/>
            <ac:picMk id="8" creationId="{299E0A4C-2466-7108-C8C7-2EA30942C192}"/>
          </ac:picMkLst>
        </pc:picChg>
        <pc:picChg chg="add mod">
          <ac:chgData name="Shetty, Pritam S SSSCCH-PTS/TFW" userId="5bd07d41-915b-4610-adb6-98b321bef436" providerId="ADAL" clId="{6B1F2ADC-1779-483F-8882-E84F75C285F5}" dt="2023-09-24T16:18:12.480" v="99" actId="1076"/>
          <ac:picMkLst>
            <pc:docMk/>
            <pc:sldMk cId="3762346610" sldId="265"/>
            <ac:picMk id="10" creationId="{117C8563-6C91-9060-6CC4-EBC308A8EFD5}"/>
          </ac:picMkLst>
        </pc:picChg>
      </pc:sldChg>
      <pc:sldChg chg="addSp delSp modSp new mod">
        <pc:chgData name="Shetty, Pritam S SSSCCH-PTS/TFW" userId="5bd07d41-915b-4610-adb6-98b321bef436" providerId="ADAL" clId="{6B1F2ADC-1779-483F-8882-E84F75C285F5}" dt="2023-09-25T17:31:25.251" v="3281" actId="2711"/>
        <pc:sldMkLst>
          <pc:docMk/>
          <pc:sldMk cId="586076244" sldId="266"/>
        </pc:sldMkLst>
        <pc:spChg chg="mod">
          <ac:chgData name="Shetty, Pritam S SSSCCH-PTS/TFW" userId="5bd07d41-915b-4610-adb6-98b321bef436" providerId="ADAL" clId="{6B1F2ADC-1779-483F-8882-E84F75C285F5}" dt="2023-09-24T16:18:37.792" v="101"/>
          <ac:spMkLst>
            <pc:docMk/>
            <pc:sldMk cId="586076244" sldId="266"/>
            <ac:spMk id="2" creationId="{B851401C-95D3-A306-A072-AD82B707DD69}"/>
          </ac:spMkLst>
        </pc:spChg>
        <pc:spChg chg="del">
          <ac:chgData name="Shetty, Pritam S SSSCCH-PTS/TFW" userId="5bd07d41-915b-4610-adb6-98b321bef436" providerId="ADAL" clId="{6B1F2ADC-1779-483F-8882-E84F75C285F5}" dt="2023-09-24T16:18:59.454" v="102" actId="22"/>
          <ac:spMkLst>
            <pc:docMk/>
            <pc:sldMk cId="586076244" sldId="266"/>
            <ac:spMk id="3" creationId="{F08348F7-013B-2FAE-FD17-BC49BDD323E7}"/>
          </ac:spMkLst>
        </pc:spChg>
        <pc:spChg chg="mod">
          <ac:chgData name="Shetty, Pritam S SSSCCH-PTS/TFW" userId="5bd07d41-915b-4610-adb6-98b321bef436" providerId="ADAL" clId="{6B1F2ADC-1779-483F-8882-E84F75C285F5}" dt="2023-09-25T17:31:25.251" v="3281" actId="2711"/>
          <ac:spMkLst>
            <pc:docMk/>
            <pc:sldMk cId="586076244" sldId="266"/>
            <ac:spMk id="4" creationId="{CAFC5E26-0359-8944-15DA-27BC57FBD057}"/>
          </ac:spMkLst>
        </pc:spChg>
        <pc:picChg chg="add mod ord">
          <ac:chgData name="Shetty, Pritam S SSSCCH-PTS/TFW" userId="5bd07d41-915b-4610-adb6-98b321bef436" providerId="ADAL" clId="{6B1F2ADC-1779-483F-8882-E84F75C285F5}" dt="2023-09-24T16:18:59.454" v="102" actId="22"/>
          <ac:picMkLst>
            <pc:docMk/>
            <pc:sldMk cId="586076244" sldId="266"/>
            <ac:picMk id="6" creationId="{95B37487-EDDD-D9A6-5AFA-4F8BA708F6E3}"/>
          </ac:picMkLst>
        </pc:picChg>
      </pc:sldChg>
      <pc:sldChg chg="addSp delSp modSp new mod">
        <pc:chgData name="Shetty, Pritam S SSSCCH-PTS/TFW" userId="5bd07d41-915b-4610-adb6-98b321bef436" providerId="ADAL" clId="{6B1F2ADC-1779-483F-8882-E84F75C285F5}" dt="2023-09-26T15:22:17.377" v="4133" actId="2711"/>
        <pc:sldMkLst>
          <pc:docMk/>
          <pc:sldMk cId="3473858391" sldId="267"/>
        </pc:sldMkLst>
        <pc:spChg chg="mod">
          <ac:chgData name="Shetty, Pritam S SSSCCH-PTS/TFW" userId="5bd07d41-915b-4610-adb6-98b321bef436" providerId="ADAL" clId="{6B1F2ADC-1779-483F-8882-E84F75C285F5}" dt="2023-09-24T16:20:20.005" v="116" actId="20577"/>
          <ac:spMkLst>
            <pc:docMk/>
            <pc:sldMk cId="3473858391" sldId="267"/>
            <ac:spMk id="2" creationId="{24F19DC5-FAED-FDC3-531A-10A96B81AE84}"/>
          </ac:spMkLst>
        </pc:spChg>
        <pc:spChg chg="del">
          <ac:chgData name="Shetty, Pritam S SSSCCH-PTS/TFW" userId="5bd07d41-915b-4610-adb6-98b321bef436" providerId="ADAL" clId="{6B1F2ADC-1779-483F-8882-E84F75C285F5}" dt="2023-09-24T16:19:41.119" v="104" actId="22"/>
          <ac:spMkLst>
            <pc:docMk/>
            <pc:sldMk cId="3473858391" sldId="267"/>
            <ac:spMk id="3" creationId="{DF8FB130-D0E2-157B-0669-F96CCFC107EA}"/>
          </ac:spMkLst>
        </pc:spChg>
        <pc:spChg chg="mod">
          <ac:chgData name="Shetty, Pritam S SSSCCH-PTS/TFW" userId="5bd07d41-915b-4610-adb6-98b321bef436" providerId="ADAL" clId="{6B1F2ADC-1779-483F-8882-E84F75C285F5}" dt="2023-09-26T15:22:17.377" v="4133" actId="2711"/>
          <ac:spMkLst>
            <pc:docMk/>
            <pc:sldMk cId="3473858391" sldId="267"/>
            <ac:spMk id="4" creationId="{CF956744-9623-2780-B139-52A29C2917F1}"/>
          </ac:spMkLst>
        </pc:spChg>
        <pc:picChg chg="add mod ord">
          <ac:chgData name="Shetty, Pritam S SSSCCH-PTS/TFW" userId="5bd07d41-915b-4610-adb6-98b321bef436" providerId="ADAL" clId="{6B1F2ADC-1779-483F-8882-E84F75C285F5}" dt="2023-09-24T16:19:41.119" v="104" actId="22"/>
          <ac:picMkLst>
            <pc:docMk/>
            <pc:sldMk cId="3473858391" sldId="267"/>
            <ac:picMk id="6" creationId="{212EE79B-0E5A-25D0-893A-83770A6B8B9A}"/>
          </ac:picMkLst>
        </pc:picChg>
      </pc:sldChg>
      <pc:sldChg chg="addSp delSp modSp new mod">
        <pc:chgData name="Shetty, Pritam S SSSCCH-PTS/TFW" userId="5bd07d41-915b-4610-adb6-98b321bef436" providerId="ADAL" clId="{6B1F2ADC-1779-483F-8882-E84F75C285F5}" dt="2023-09-25T17:42:25.010" v="3552" actId="6549"/>
        <pc:sldMkLst>
          <pc:docMk/>
          <pc:sldMk cId="1306746014" sldId="268"/>
        </pc:sldMkLst>
        <pc:spChg chg="mod">
          <ac:chgData name="Shetty, Pritam S SSSCCH-PTS/TFW" userId="5bd07d41-915b-4610-adb6-98b321bef436" providerId="ADAL" clId="{6B1F2ADC-1779-483F-8882-E84F75C285F5}" dt="2023-09-24T16:20:47.997" v="118"/>
          <ac:spMkLst>
            <pc:docMk/>
            <pc:sldMk cId="1306746014" sldId="268"/>
            <ac:spMk id="2" creationId="{9962F550-B9C1-3F91-9F84-C07412DCEDF1}"/>
          </ac:spMkLst>
        </pc:spChg>
        <pc:spChg chg="del">
          <ac:chgData name="Shetty, Pritam S SSSCCH-PTS/TFW" userId="5bd07d41-915b-4610-adb6-98b321bef436" providerId="ADAL" clId="{6B1F2ADC-1779-483F-8882-E84F75C285F5}" dt="2023-09-24T16:21:58.808" v="119" actId="22"/>
          <ac:spMkLst>
            <pc:docMk/>
            <pc:sldMk cId="1306746014" sldId="268"/>
            <ac:spMk id="3" creationId="{E9FAF18A-DD38-8C60-A7FE-EC338462E4D4}"/>
          </ac:spMkLst>
        </pc:spChg>
        <pc:spChg chg="mod">
          <ac:chgData name="Shetty, Pritam S SSSCCH-PTS/TFW" userId="5bd07d41-915b-4610-adb6-98b321bef436" providerId="ADAL" clId="{6B1F2ADC-1779-483F-8882-E84F75C285F5}" dt="2023-09-25T17:42:25.010" v="3552" actId="6549"/>
          <ac:spMkLst>
            <pc:docMk/>
            <pc:sldMk cId="1306746014" sldId="268"/>
            <ac:spMk id="4" creationId="{84E749D5-EDD7-CF33-9C4C-89AA3480F5C8}"/>
          </ac:spMkLst>
        </pc:spChg>
        <pc:picChg chg="add mod ord">
          <ac:chgData name="Shetty, Pritam S SSSCCH-PTS/TFW" userId="5bd07d41-915b-4610-adb6-98b321bef436" providerId="ADAL" clId="{6B1F2ADC-1779-483F-8882-E84F75C285F5}" dt="2023-09-24T16:21:58.808" v="119" actId="22"/>
          <ac:picMkLst>
            <pc:docMk/>
            <pc:sldMk cId="1306746014" sldId="268"/>
            <ac:picMk id="6" creationId="{009595DC-14E5-2B41-5FF2-74599A863232}"/>
          </ac:picMkLst>
        </pc:picChg>
      </pc:sldChg>
      <pc:sldChg chg="addSp delSp modSp new mod">
        <pc:chgData name="Shetty, Pritam S SSSCCH-PTS/TFW" userId="5bd07d41-915b-4610-adb6-98b321bef436" providerId="ADAL" clId="{6B1F2ADC-1779-483F-8882-E84F75C285F5}" dt="2023-09-26T15:21:44.996" v="4132" actId="20577"/>
        <pc:sldMkLst>
          <pc:docMk/>
          <pc:sldMk cId="1137889081" sldId="269"/>
        </pc:sldMkLst>
        <pc:spChg chg="mod">
          <ac:chgData name="Shetty, Pritam S SSSCCH-PTS/TFW" userId="5bd07d41-915b-4610-adb6-98b321bef436" providerId="ADAL" clId="{6B1F2ADC-1779-483F-8882-E84F75C285F5}" dt="2023-09-24T16:22:19.023" v="121"/>
          <ac:spMkLst>
            <pc:docMk/>
            <pc:sldMk cId="1137889081" sldId="269"/>
            <ac:spMk id="2" creationId="{5DB247D7-0A18-A359-8743-6CB139571FC3}"/>
          </ac:spMkLst>
        </pc:spChg>
        <pc:spChg chg="del">
          <ac:chgData name="Shetty, Pritam S SSSCCH-PTS/TFW" userId="5bd07d41-915b-4610-adb6-98b321bef436" providerId="ADAL" clId="{6B1F2ADC-1779-483F-8882-E84F75C285F5}" dt="2023-09-24T16:22:38.151" v="122" actId="22"/>
          <ac:spMkLst>
            <pc:docMk/>
            <pc:sldMk cId="1137889081" sldId="269"/>
            <ac:spMk id="3" creationId="{4569E42E-C0E4-9095-2536-105AAC0D23FE}"/>
          </ac:spMkLst>
        </pc:spChg>
        <pc:spChg chg="mod">
          <ac:chgData name="Shetty, Pritam S SSSCCH-PTS/TFW" userId="5bd07d41-915b-4610-adb6-98b321bef436" providerId="ADAL" clId="{6B1F2ADC-1779-483F-8882-E84F75C285F5}" dt="2023-09-26T15:21:44.996" v="4132" actId="20577"/>
          <ac:spMkLst>
            <pc:docMk/>
            <pc:sldMk cId="1137889081" sldId="269"/>
            <ac:spMk id="4" creationId="{1B3EE41E-AAAC-3B33-1F6F-B92BEAA32BE1}"/>
          </ac:spMkLst>
        </pc:spChg>
        <pc:picChg chg="add mod ord">
          <ac:chgData name="Shetty, Pritam S SSSCCH-PTS/TFW" userId="5bd07d41-915b-4610-adb6-98b321bef436" providerId="ADAL" clId="{6B1F2ADC-1779-483F-8882-E84F75C285F5}" dt="2023-09-24T16:22:38.151" v="122" actId="22"/>
          <ac:picMkLst>
            <pc:docMk/>
            <pc:sldMk cId="1137889081" sldId="269"/>
            <ac:picMk id="6" creationId="{46EA5373-CAAB-32A2-AFA2-2C6F47FE3113}"/>
          </ac:picMkLst>
        </pc:picChg>
      </pc:sldChg>
      <pc:sldChg chg="modSp new del mod">
        <pc:chgData name="Shetty, Pritam S SSSCCH-PTS/TFW" userId="5bd07d41-915b-4610-adb6-98b321bef436" providerId="ADAL" clId="{6B1F2ADC-1779-483F-8882-E84F75C285F5}" dt="2023-09-28T08:08:41.470" v="4148" actId="2696"/>
        <pc:sldMkLst>
          <pc:docMk/>
          <pc:sldMk cId="3371972323" sldId="270"/>
        </pc:sldMkLst>
        <pc:spChg chg="mod">
          <ac:chgData name="Shetty, Pritam S SSSCCH-PTS/TFW" userId="5bd07d41-915b-4610-adb6-98b321bef436" providerId="ADAL" clId="{6B1F2ADC-1779-483F-8882-E84F75C285F5}" dt="2023-09-24T16:23:36.377" v="137" actId="20577"/>
          <ac:spMkLst>
            <pc:docMk/>
            <pc:sldMk cId="3371972323" sldId="270"/>
            <ac:spMk id="2" creationId="{AE99B9A6-4D2F-FFF8-D08E-39DF2F303C37}"/>
          </ac:spMkLst>
        </pc:spChg>
      </pc:sldChg>
      <pc:sldChg chg="modSp new mod">
        <pc:chgData name="Shetty, Pritam S SSSCCH-PTS/TFW" userId="5bd07d41-915b-4610-adb6-98b321bef436" providerId="ADAL" clId="{6B1F2ADC-1779-483F-8882-E84F75C285F5}" dt="2023-09-24T16:24:04.116" v="151" actId="14100"/>
        <pc:sldMkLst>
          <pc:docMk/>
          <pc:sldMk cId="585535419" sldId="271"/>
        </pc:sldMkLst>
        <pc:spChg chg="mod">
          <ac:chgData name="Shetty, Pritam S SSSCCH-PTS/TFW" userId="5bd07d41-915b-4610-adb6-98b321bef436" providerId="ADAL" clId="{6B1F2ADC-1779-483F-8882-E84F75C285F5}" dt="2023-09-24T16:24:04.116" v="151" actId="14100"/>
          <ac:spMkLst>
            <pc:docMk/>
            <pc:sldMk cId="585535419" sldId="271"/>
            <ac:spMk id="2" creationId="{EFC0DFE0-7BAF-2EE5-D495-54AF3FC169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CE6-A62D-D594-9682-6C7ACF83FB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C032E-99FC-6251-AB3B-D52015A5A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81D285-C86D-248D-7A17-9824053ADC02}"/>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5" name="Footer Placeholder 4">
            <a:extLst>
              <a:ext uri="{FF2B5EF4-FFF2-40B4-BE49-F238E27FC236}">
                <a16:creationId xmlns:a16="http://schemas.microsoft.com/office/drawing/2014/main" id="{71A125D7-D815-DAB6-8B31-E286FA07F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947A5-A005-21E3-22E9-E72FFFD2BFDD}"/>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271269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E665-F980-B0E7-E4A3-78EAD96C7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31ED82-C21D-6B19-300B-DA40D4766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E4CB3-1456-AE88-D1EA-63928AA1F423}"/>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5" name="Footer Placeholder 4">
            <a:extLst>
              <a:ext uri="{FF2B5EF4-FFF2-40B4-BE49-F238E27FC236}">
                <a16:creationId xmlns:a16="http://schemas.microsoft.com/office/drawing/2014/main" id="{810C178A-B43C-4EE9-1301-D5DABA9E2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242A6-B3C6-1B0A-7866-0FC4C5BDD7DE}"/>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175650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FEE007-D2C6-BA9B-3B3B-65B8408FBB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43142-5926-37F4-5E44-DEF6E6FE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C4373-E36E-A8F7-5D31-A9807C2F9015}"/>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5" name="Footer Placeholder 4">
            <a:extLst>
              <a:ext uri="{FF2B5EF4-FFF2-40B4-BE49-F238E27FC236}">
                <a16:creationId xmlns:a16="http://schemas.microsoft.com/office/drawing/2014/main" id="{0A9FE0BC-A0D7-2366-800F-AA91C1634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3AB0F-27B1-B28E-E25D-2E0CEFDC7309}"/>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219949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3C0B-90CB-2631-3677-E4296680E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771D9-C8C5-AF8B-2CA7-6D765A964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DDC06-E146-663B-9FB7-D37242DED28E}"/>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5" name="Footer Placeholder 4">
            <a:extLst>
              <a:ext uri="{FF2B5EF4-FFF2-40B4-BE49-F238E27FC236}">
                <a16:creationId xmlns:a16="http://schemas.microsoft.com/office/drawing/2014/main" id="{FDECD761-06F9-A7DF-C1AB-965198B34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A598E-2BBA-A62A-809B-2CE7981CEEEE}"/>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37022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37CF-81A8-B2D1-3E19-2444A6E2E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56D50-82DB-A2A5-089E-3CB24A07D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0AEB7-F5ED-DF8B-7F8E-0387390C20DA}"/>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5" name="Footer Placeholder 4">
            <a:extLst>
              <a:ext uri="{FF2B5EF4-FFF2-40B4-BE49-F238E27FC236}">
                <a16:creationId xmlns:a16="http://schemas.microsoft.com/office/drawing/2014/main" id="{294FD666-E421-F31E-1CD2-E52ED13E9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089F2-F8B6-2CF8-6713-C862B17ED46C}"/>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96496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CA29-B596-BBF4-8D7C-3FA949592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68057-DA22-2DEB-2769-CB4AD8F44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4532C2-6969-E0C3-BB24-B444FE448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E6491-6505-35DC-5643-377496996458}"/>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6" name="Footer Placeholder 5">
            <a:extLst>
              <a:ext uri="{FF2B5EF4-FFF2-40B4-BE49-F238E27FC236}">
                <a16:creationId xmlns:a16="http://schemas.microsoft.com/office/drawing/2014/main" id="{70B5E521-D5C0-D05E-401C-211137FD5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37607-937A-E3BE-670B-54C135F6921E}"/>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207650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722B-D03E-D3A3-8957-9B7E23930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993A3-FFAD-B804-A975-AA67C89B3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D2109-84AF-90F2-31B9-C5AF95214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342AB-27C6-77D6-FDF6-20065E4BD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A2C0D-098D-14DC-75A6-E8F56B95A9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290EF7-7529-42E5-4471-CDEFE6AB59CC}"/>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8" name="Footer Placeholder 7">
            <a:extLst>
              <a:ext uri="{FF2B5EF4-FFF2-40B4-BE49-F238E27FC236}">
                <a16:creationId xmlns:a16="http://schemas.microsoft.com/office/drawing/2014/main" id="{062BB5C2-E8CC-48EB-8975-6BD322077D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E5773-EDE6-4B5C-E16A-2502A54894E2}"/>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194023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3889-C0E8-F4E1-B61C-02F24ACF3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ADE1A-4CC3-EF5E-2FFA-244040E8C564}"/>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4" name="Footer Placeholder 3">
            <a:extLst>
              <a:ext uri="{FF2B5EF4-FFF2-40B4-BE49-F238E27FC236}">
                <a16:creationId xmlns:a16="http://schemas.microsoft.com/office/drawing/2014/main" id="{8660E419-03D6-5A65-585A-76C1FF23D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F3C22-DCA9-8770-52A5-6845A949C3E3}"/>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110679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28876-091A-BF4E-61BC-7327834AE4DD}"/>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3" name="Footer Placeholder 2">
            <a:extLst>
              <a:ext uri="{FF2B5EF4-FFF2-40B4-BE49-F238E27FC236}">
                <a16:creationId xmlns:a16="http://schemas.microsoft.com/office/drawing/2014/main" id="{A070D5B5-7145-97C6-549C-0D7E95E228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547335-6622-6798-F636-2F296356D0BB}"/>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324766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F1E5-FA98-20E1-35E6-5DB1109FC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89D2A-03B1-AD37-FEE5-7CF24E47A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22753-E9BA-1C0B-E851-2C0860E69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1B806-E46A-8EAE-FB34-DB22D454D0E3}"/>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6" name="Footer Placeholder 5">
            <a:extLst>
              <a:ext uri="{FF2B5EF4-FFF2-40B4-BE49-F238E27FC236}">
                <a16:creationId xmlns:a16="http://schemas.microsoft.com/office/drawing/2014/main" id="{822A0E0D-712C-39F8-9563-7BA199431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ABD7D-A9E1-49E3-DECE-BFD4618EF319}"/>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185917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D42C-403F-699E-C222-20DF274AA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1396F-0924-65F5-3830-73CCEB08A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C39962-EDB9-E1DE-D644-C8BE868A2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F7498-895D-E2E4-B50F-E550CCAD6DE1}"/>
              </a:ext>
            </a:extLst>
          </p:cNvPr>
          <p:cNvSpPr>
            <a:spLocks noGrp="1"/>
          </p:cNvSpPr>
          <p:nvPr>
            <p:ph type="dt" sz="half" idx="10"/>
          </p:nvPr>
        </p:nvSpPr>
        <p:spPr/>
        <p:txBody>
          <a:bodyPr/>
          <a:lstStyle/>
          <a:p>
            <a:fld id="{60076AF6-308D-474D-BD72-84C99C99E906}" type="datetimeFigureOut">
              <a:rPr lang="en-US" smtClean="0"/>
              <a:t>9/28/2023</a:t>
            </a:fld>
            <a:endParaRPr lang="en-US"/>
          </a:p>
        </p:txBody>
      </p:sp>
      <p:sp>
        <p:nvSpPr>
          <p:cNvPr id="6" name="Footer Placeholder 5">
            <a:extLst>
              <a:ext uri="{FF2B5EF4-FFF2-40B4-BE49-F238E27FC236}">
                <a16:creationId xmlns:a16="http://schemas.microsoft.com/office/drawing/2014/main" id="{DB91C9E2-DA86-9F72-2EC9-47D41EE87E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4804C-35E8-A6A4-D949-D0B31E322676}"/>
              </a:ext>
            </a:extLst>
          </p:cNvPr>
          <p:cNvSpPr>
            <a:spLocks noGrp="1"/>
          </p:cNvSpPr>
          <p:nvPr>
            <p:ph type="sldNum" sz="quarter" idx="12"/>
          </p:nvPr>
        </p:nvSpPr>
        <p:spPr/>
        <p:txBody>
          <a:bodyPr/>
          <a:lstStyle/>
          <a:p>
            <a:fld id="{64DA39C4-F7FE-4C82-93F8-948686528DBC}" type="slidenum">
              <a:rPr lang="en-US" smtClean="0"/>
              <a:t>‹#›</a:t>
            </a:fld>
            <a:endParaRPr lang="en-US"/>
          </a:p>
        </p:txBody>
      </p:sp>
    </p:spTree>
    <p:extLst>
      <p:ext uri="{BB962C8B-B14F-4D97-AF65-F5344CB8AC3E}">
        <p14:creationId xmlns:p14="http://schemas.microsoft.com/office/powerpoint/2010/main" val="271312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A07D2-331E-3E3E-7989-313C40510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13C52-2FEA-4775-2B6B-67125298B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41F71-0EE9-DF03-3254-DE81D61E5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76AF6-308D-474D-BD72-84C99C99E906}" type="datetimeFigureOut">
              <a:rPr lang="en-US" smtClean="0"/>
              <a:t>9/28/2023</a:t>
            </a:fld>
            <a:endParaRPr lang="en-US"/>
          </a:p>
        </p:txBody>
      </p:sp>
      <p:sp>
        <p:nvSpPr>
          <p:cNvPr id="5" name="Footer Placeholder 4">
            <a:extLst>
              <a:ext uri="{FF2B5EF4-FFF2-40B4-BE49-F238E27FC236}">
                <a16:creationId xmlns:a16="http://schemas.microsoft.com/office/drawing/2014/main" id="{5E5D3307-55CC-3F1A-B341-667DD24E7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64F99-600B-02EE-37D7-D30DDA327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A39C4-F7FE-4C82-93F8-948686528DBC}" type="slidenum">
              <a:rPr lang="en-US" smtClean="0"/>
              <a:t>‹#›</a:t>
            </a:fld>
            <a:endParaRPr lang="en-US"/>
          </a:p>
        </p:txBody>
      </p:sp>
    </p:spTree>
    <p:extLst>
      <p:ext uri="{BB962C8B-B14F-4D97-AF65-F5344CB8AC3E}">
        <p14:creationId xmlns:p14="http://schemas.microsoft.com/office/powerpoint/2010/main" val="17714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7E00-473D-BC8A-44E6-940AF27A9E01}"/>
              </a:ext>
            </a:extLst>
          </p:cNvPr>
          <p:cNvSpPr>
            <a:spLocks noGrp="1"/>
          </p:cNvSpPr>
          <p:nvPr>
            <p:ph type="ctrTitle"/>
          </p:nvPr>
        </p:nvSpPr>
        <p:spPr>
          <a:xfrm>
            <a:off x="1524000" y="1122363"/>
            <a:ext cx="9144000" cy="583147"/>
          </a:xfrm>
        </p:spPr>
        <p:txBody>
          <a:bodyPr>
            <a:normAutofit fontScale="90000"/>
          </a:bodyPr>
          <a:lstStyle/>
          <a:p>
            <a:r>
              <a:rPr lang="en-US" sz="3600" b="0" i="0" dirty="0">
                <a:solidFill>
                  <a:srgbClr val="374151"/>
                </a:solidFill>
                <a:effectLst/>
                <a:latin typeface="Segoe UI" panose="020B0502040204020203" pitchFamily="34" charset="0"/>
              </a:rPr>
              <a:t>Telangana </a:t>
            </a:r>
            <a:r>
              <a:rPr lang="en-US" sz="3600" b="0" i="0" dirty="0">
                <a:solidFill>
                  <a:srgbClr val="252423"/>
                </a:solidFill>
                <a:effectLst/>
                <a:latin typeface="Segoe UI" panose="020B0502040204020203" pitchFamily="34" charset="0"/>
              </a:rPr>
              <a:t>Growth Analysis</a:t>
            </a:r>
            <a:endParaRPr lang="en-US" sz="8000" dirty="0"/>
          </a:p>
        </p:txBody>
      </p:sp>
      <p:sp>
        <p:nvSpPr>
          <p:cNvPr id="3" name="Subtitle 2">
            <a:extLst>
              <a:ext uri="{FF2B5EF4-FFF2-40B4-BE49-F238E27FC236}">
                <a16:creationId xmlns:a16="http://schemas.microsoft.com/office/drawing/2014/main" id="{4E6AF240-3297-C029-D987-4DD50F4967C4}"/>
              </a:ext>
            </a:extLst>
          </p:cNvPr>
          <p:cNvSpPr>
            <a:spLocks noGrp="1"/>
          </p:cNvSpPr>
          <p:nvPr>
            <p:ph type="subTitle" idx="1"/>
          </p:nvPr>
        </p:nvSpPr>
        <p:spPr>
          <a:xfrm>
            <a:off x="1524000" y="1797978"/>
            <a:ext cx="9144000" cy="3459822"/>
          </a:xfrm>
        </p:spPr>
        <p:txBody>
          <a:bodyPr/>
          <a:lstStyle/>
          <a:p>
            <a:endParaRPr lang="en-US" dirty="0"/>
          </a:p>
        </p:txBody>
      </p:sp>
      <p:pic>
        <p:nvPicPr>
          <p:cNvPr id="5" name="Picture 4">
            <a:extLst>
              <a:ext uri="{FF2B5EF4-FFF2-40B4-BE49-F238E27FC236}">
                <a16:creationId xmlns:a16="http://schemas.microsoft.com/office/drawing/2014/main" id="{4BAC1432-EE73-F490-BF96-41DBE328C068}"/>
              </a:ext>
            </a:extLst>
          </p:cNvPr>
          <p:cNvPicPr>
            <a:picLocks noChangeAspect="1"/>
          </p:cNvPicPr>
          <p:nvPr/>
        </p:nvPicPr>
        <p:blipFill>
          <a:blip r:embed="rId2"/>
          <a:stretch>
            <a:fillRect/>
          </a:stretch>
        </p:blipFill>
        <p:spPr>
          <a:xfrm>
            <a:off x="2976562" y="1890445"/>
            <a:ext cx="6238875" cy="4808306"/>
          </a:xfrm>
          <a:prstGeom prst="rect">
            <a:avLst/>
          </a:prstGeom>
        </p:spPr>
      </p:pic>
    </p:spTree>
    <p:extLst>
      <p:ext uri="{BB962C8B-B14F-4D97-AF65-F5344CB8AC3E}">
        <p14:creationId xmlns:p14="http://schemas.microsoft.com/office/powerpoint/2010/main" val="322729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401C-95D3-A306-A072-AD82B707DD69}"/>
              </a:ext>
            </a:extLst>
          </p:cNvPr>
          <p:cNvSpPr>
            <a:spLocks noGrp="1"/>
          </p:cNvSpPr>
          <p:nvPr>
            <p:ph type="title"/>
          </p:nvPr>
        </p:nvSpPr>
        <p:spPr/>
        <p:txBody>
          <a:bodyPr/>
          <a:lstStyle/>
          <a:p>
            <a:r>
              <a:rPr lang="en-US" b="0" i="0" dirty="0">
                <a:solidFill>
                  <a:srgbClr val="252423"/>
                </a:solidFill>
                <a:effectLst/>
                <a:latin typeface="Segoe UI" panose="020B0502040204020203" pitchFamily="34" charset="0"/>
              </a:rPr>
              <a:t>Top 5 Sectors with Highest Investments in FY 2022</a:t>
            </a:r>
            <a:endParaRPr lang="en-US" dirty="0"/>
          </a:p>
        </p:txBody>
      </p:sp>
      <p:pic>
        <p:nvPicPr>
          <p:cNvPr id="6" name="Content Placeholder 5">
            <a:extLst>
              <a:ext uri="{FF2B5EF4-FFF2-40B4-BE49-F238E27FC236}">
                <a16:creationId xmlns:a16="http://schemas.microsoft.com/office/drawing/2014/main" id="{95B37487-EDDD-D9A6-5AFA-4F8BA708F6E3}"/>
              </a:ext>
            </a:extLst>
          </p:cNvPr>
          <p:cNvPicPr>
            <a:picLocks noGrp="1" noChangeAspect="1"/>
          </p:cNvPicPr>
          <p:nvPr>
            <p:ph idx="1"/>
          </p:nvPr>
        </p:nvPicPr>
        <p:blipFill>
          <a:blip r:embed="rId2"/>
          <a:stretch>
            <a:fillRect/>
          </a:stretch>
        </p:blipFill>
        <p:spPr>
          <a:xfrm>
            <a:off x="5183188" y="1975022"/>
            <a:ext cx="6172200" cy="2898431"/>
          </a:xfrm>
        </p:spPr>
      </p:pic>
      <p:sp>
        <p:nvSpPr>
          <p:cNvPr id="4" name="Text Placeholder 3">
            <a:extLst>
              <a:ext uri="{FF2B5EF4-FFF2-40B4-BE49-F238E27FC236}">
                <a16:creationId xmlns:a16="http://schemas.microsoft.com/office/drawing/2014/main" id="{CAFC5E26-0359-8944-15DA-27BC57FBD057}"/>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r>
              <a:rPr lang="en-US" b="0" i="0" dirty="0">
                <a:solidFill>
                  <a:srgbClr val="374151"/>
                </a:solidFill>
                <a:effectLst/>
              </a:rPr>
              <a:t>The following are the sectors that saw the highest investment in the FY 2022</a:t>
            </a:r>
          </a:p>
          <a:p>
            <a:pPr marL="285750" indent="-285750">
              <a:buFont typeface="Arial" panose="020B0604020202020204" pitchFamily="34" charset="0"/>
              <a:buChar char="•"/>
            </a:pPr>
            <a:r>
              <a:rPr lang="en-US" dirty="0"/>
              <a:t>Plastic and Rubber</a:t>
            </a:r>
          </a:p>
          <a:p>
            <a:pPr marL="285750" indent="-285750">
              <a:buFont typeface="Arial" panose="020B0604020202020204" pitchFamily="34" charset="0"/>
              <a:buChar char="•"/>
            </a:pPr>
            <a:r>
              <a:rPr lang="en-US" dirty="0"/>
              <a:t>Automobile</a:t>
            </a:r>
          </a:p>
          <a:p>
            <a:pPr marL="285750" indent="-285750">
              <a:buFont typeface="Arial" panose="020B0604020202020204" pitchFamily="34" charset="0"/>
              <a:buChar char="•"/>
            </a:pPr>
            <a:r>
              <a:rPr lang="en-US" dirty="0"/>
              <a:t>Electrical and Electronic Products</a:t>
            </a:r>
          </a:p>
          <a:p>
            <a:pPr marL="285750" indent="-285750">
              <a:buFont typeface="Arial" panose="020B0604020202020204" pitchFamily="34" charset="0"/>
              <a:buChar char="•"/>
            </a:pPr>
            <a:r>
              <a:rPr lang="en-US" dirty="0"/>
              <a:t>R&amp;D</a:t>
            </a:r>
          </a:p>
          <a:p>
            <a:pPr marL="285750" indent="-285750">
              <a:buFont typeface="Arial" panose="020B0604020202020204" pitchFamily="34" charset="0"/>
              <a:buChar char="•"/>
            </a:pPr>
            <a:r>
              <a:rPr lang="en-US" dirty="0"/>
              <a:t>Others</a:t>
            </a:r>
          </a:p>
        </p:txBody>
      </p:sp>
    </p:spTree>
    <p:extLst>
      <p:ext uri="{BB962C8B-B14F-4D97-AF65-F5344CB8AC3E}">
        <p14:creationId xmlns:p14="http://schemas.microsoft.com/office/powerpoint/2010/main" val="58607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DC5-FAED-FDC3-531A-10A96B81AE84}"/>
              </a:ext>
            </a:extLst>
          </p:cNvPr>
          <p:cNvSpPr>
            <a:spLocks noGrp="1"/>
          </p:cNvSpPr>
          <p:nvPr>
            <p:ph type="title"/>
          </p:nvPr>
        </p:nvSpPr>
        <p:spPr/>
        <p:txBody>
          <a:bodyPr>
            <a:normAutofit fontScale="90000"/>
          </a:bodyPr>
          <a:lstStyle/>
          <a:p>
            <a:r>
              <a:rPr lang="en-US" b="0" i="0" dirty="0">
                <a:solidFill>
                  <a:srgbClr val="252423"/>
                </a:solidFill>
                <a:effectLst/>
                <a:latin typeface="Segoe UI" panose="020B0502040204020203" pitchFamily="34" charset="0"/>
              </a:rPr>
              <a:t>Districts with Highest Sector Investments (FY 2019-22)</a:t>
            </a:r>
            <a:endParaRPr lang="en-US" dirty="0"/>
          </a:p>
        </p:txBody>
      </p:sp>
      <p:pic>
        <p:nvPicPr>
          <p:cNvPr id="6" name="Content Placeholder 5">
            <a:extLst>
              <a:ext uri="{FF2B5EF4-FFF2-40B4-BE49-F238E27FC236}">
                <a16:creationId xmlns:a16="http://schemas.microsoft.com/office/drawing/2014/main" id="{212EE79B-0E5A-25D0-893A-83770A6B8B9A}"/>
              </a:ext>
            </a:extLst>
          </p:cNvPr>
          <p:cNvPicPr>
            <a:picLocks noGrp="1" noChangeAspect="1"/>
          </p:cNvPicPr>
          <p:nvPr>
            <p:ph idx="1"/>
          </p:nvPr>
        </p:nvPicPr>
        <p:blipFill>
          <a:blip r:embed="rId2"/>
          <a:stretch>
            <a:fillRect/>
          </a:stretch>
        </p:blipFill>
        <p:spPr>
          <a:xfrm>
            <a:off x="5287776" y="987425"/>
            <a:ext cx="5963023" cy="4873625"/>
          </a:xfrm>
        </p:spPr>
      </p:pic>
      <p:sp>
        <p:nvSpPr>
          <p:cNvPr id="4" name="Text Placeholder 3">
            <a:extLst>
              <a:ext uri="{FF2B5EF4-FFF2-40B4-BE49-F238E27FC236}">
                <a16:creationId xmlns:a16="http://schemas.microsoft.com/office/drawing/2014/main" id="{CF956744-9623-2780-B139-52A29C2917F1}"/>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r>
              <a:rPr lang="en-US" b="0" i="0" dirty="0" err="1">
                <a:solidFill>
                  <a:srgbClr val="374151"/>
                </a:solidFill>
                <a:effectLst/>
              </a:rPr>
              <a:t>Sangareddy</a:t>
            </a:r>
            <a:r>
              <a:rPr lang="en-US" b="0" i="0" dirty="0">
                <a:solidFill>
                  <a:srgbClr val="374151"/>
                </a:solidFill>
                <a:effectLst/>
              </a:rPr>
              <a:t> district leads the list with the highest sector investment</a:t>
            </a:r>
          </a:p>
          <a:p>
            <a:r>
              <a:rPr lang="en-US" b="0" i="0" dirty="0">
                <a:solidFill>
                  <a:srgbClr val="374151"/>
                </a:solidFill>
                <a:effectLst/>
              </a:rPr>
              <a:t>followed closely by </a:t>
            </a:r>
            <a:r>
              <a:rPr lang="en-US" b="0" i="0" dirty="0" err="1">
                <a:solidFill>
                  <a:srgbClr val="374151"/>
                </a:solidFill>
                <a:effectLst/>
              </a:rPr>
              <a:t>Rangareddy</a:t>
            </a:r>
            <a:r>
              <a:rPr lang="en-US" b="0" i="0" dirty="0">
                <a:solidFill>
                  <a:srgbClr val="374151"/>
                </a:solidFill>
                <a:effectLst/>
              </a:rPr>
              <a:t> and </a:t>
            </a:r>
            <a:r>
              <a:rPr lang="en-US" b="0" i="0" dirty="0" err="1">
                <a:solidFill>
                  <a:srgbClr val="374151"/>
                </a:solidFill>
                <a:effectLst/>
              </a:rPr>
              <a:t>Narayanpet</a:t>
            </a:r>
            <a:r>
              <a:rPr lang="en-US" b="0" i="0" dirty="0">
                <a:solidFill>
                  <a:srgbClr val="374151"/>
                </a:solidFill>
                <a:effectLst/>
              </a:rPr>
              <a:t> districts</a:t>
            </a:r>
            <a:endParaRPr lang="en-US" dirty="0"/>
          </a:p>
        </p:txBody>
      </p:sp>
    </p:spTree>
    <p:extLst>
      <p:ext uri="{BB962C8B-B14F-4D97-AF65-F5344CB8AC3E}">
        <p14:creationId xmlns:p14="http://schemas.microsoft.com/office/powerpoint/2010/main" val="347385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F550-B9C1-3F91-9F84-C07412DCEDF1}"/>
              </a:ext>
            </a:extLst>
          </p:cNvPr>
          <p:cNvSpPr>
            <a:spLocks noGrp="1"/>
          </p:cNvSpPr>
          <p:nvPr>
            <p:ph type="title"/>
          </p:nvPr>
        </p:nvSpPr>
        <p:spPr/>
        <p:txBody>
          <a:bodyPr/>
          <a:lstStyle/>
          <a:p>
            <a:r>
              <a:rPr lang="en-US" b="0" i="0" dirty="0">
                <a:solidFill>
                  <a:srgbClr val="252423"/>
                </a:solidFill>
                <a:effectLst/>
                <a:latin typeface="Segoe UI" panose="020B0502040204020203" pitchFamily="34" charset="0"/>
              </a:rPr>
              <a:t>Sectors with Cross-District Investment Growth</a:t>
            </a:r>
            <a:endParaRPr lang="en-US" dirty="0"/>
          </a:p>
        </p:txBody>
      </p:sp>
      <p:pic>
        <p:nvPicPr>
          <p:cNvPr id="6" name="Content Placeholder 5">
            <a:extLst>
              <a:ext uri="{FF2B5EF4-FFF2-40B4-BE49-F238E27FC236}">
                <a16:creationId xmlns:a16="http://schemas.microsoft.com/office/drawing/2014/main" id="{009595DC-14E5-2B41-5FF2-74599A863232}"/>
              </a:ext>
            </a:extLst>
          </p:cNvPr>
          <p:cNvPicPr>
            <a:picLocks noGrp="1" noChangeAspect="1"/>
          </p:cNvPicPr>
          <p:nvPr>
            <p:ph idx="1"/>
          </p:nvPr>
        </p:nvPicPr>
        <p:blipFill>
          <a:blip r:embed="rId2"/>
          <a:stretch>
            <a:fillRect/>
          </a:stretch>
        </p:blipFill>
        <p:spPr>
          <a:xfrm>
            <a:off x="5183188" y="1845227"/>
            <a:ext cx="6172200" cy="3158021"/>
          </a:xfrm>
        </p:spPr>
      </p:pic>
      <p:sp>
        <p:nvSpPr>
          <p:cNvPr id="4" name="Text Placeholder 3">
            <a:extLst>
              <a:ext uri="{FF2B5EF4-FFF2-40B4-BE49-F238E27FC236}">
                <a16:creationId xmlns:a16="http://schemas.microsoft.com/office/drawing/2014/main" id="{84E749D5-EDD7-CF33-9C4C-89AA3480F5C8}"/>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Food Processing – 20 Districts</a:t>
            </a:r>
          </a:p>
          <a:p>
            <a:pPr marL="285750" indent="-285750">
              <a:buFont typeface="Arial" panose="020B0604020202020204" pitchFamily="34" charset="0"/>
              <a:buChar char="•"/>
            </a:pPr>
            <a:r>
              <a:rPr lang="en-US" dirty="0"/>
              <a:t>Cement &amp; Concrete Products – 18 districts</a:t>
            </a:r>
          </a:p>
          <a:p>
            <a:pPr marL="285750" indent="-285750">
              <a:buFont typeface="Arial" panose="020B0604020202020204" pitchFamily="34" charset="0"/>
              <a:buChar char="•"/>
            </a:pPr>
            <a:r>
              <a:rPr lang="en-US" dirty="0" err="1"/>
              <a:t>Agro</a:t>
            </a:r>
            <a:r>
              <a:rPr lang="en-US" dirty="0"/>
              <a:t> based – 8 districts</a:t>
            </a:r>
          </a:p>
          <a:p>
            <a:pPr marL="285750" indent="-285750">
              <a:buFont typeface="Arial" panose="020B0604020202020204" pitchFamily="34" charset="0"/>
              <a:buChar char="•"/>
            </a:pPr>
            <a:r>
              <a:rPr lang="en-US" dirty="0"/>
              <a:t>Engineering – 6 districts</a:t>
            </a:r>
          </a:p>
          <a:p>
            <a:pPr marL="285750" indent="-285750">
              <a:buFont typeface="Arial" panose="020B0604020202020204" pitchFamily="34" charset="0"/>
              <a:buChar char="•"/>
            </a:pPr>
            <a:r>
              <a:rPr lang="en-US" dirty="0"/>
              <a:t>Wood and leather -5 Districts</a:t>
            </a:r>
          </a:p>
          <a:p>
            <a:pPr marL="285750" indent="-285750">
              <a:buFont typeface="Arial" panose="020B0604020202020204" pitchFamily="34" charset="0"/>
              <a:buChar char="•"/>
            </a:pPr>
            <a:r>
              <a:rPr lang="en-US" dirty="0"/>
              <a:t>Pharmaceuticals – 5 Districts</a:t>
            </a:r>
          </a:p>
          <a:p>
            <a:pPr marL="285750" indent="-285750">
              <a:buFont typeface="Arial" panose="020B0604020202020204" pitchFamily="34" charset="0"/>
              <a:buChar char="•"/>
            </a:pPr>
            <a:r>
              <a:rPr lang="en-US" dirty="0"/>
              <a:t>Textiles – 4 Districts</a:t>
            </a:r>
          </a:p>
          <a:p>
            <a:endParaRPr lang="en-US" dirty="0"/>
          </a:p>
        </p:txBody>
      </p:sp>
    </p:spTree>
    <p:extLst>
      <p:ext uri="{BB962C8B-B14F-4D97-AF65-F5344CB8AC3E}">
        <p14:creationId xmlns:p14="http://schemas.microsoft.com/office/powerpoint/2010/main" val="130674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47D7-0A18-A359-8743-6CB139571FC3}"/>
              </a:ext>
            </a:extLst>
          </p:cNvPr>
          <p:cNvSpPr>
            <a:spLocks noGrp="1"/>
          </p:cNvSpPr>
          <p:nvPr>
            <p:ph type="title"/>
          </p:nvPr>
        </p:nvSpPr>
        <p:spPr/>
        <p:txBody>
          <a:bodyPr/>
          <a:lstStyle/>
          <a:p>
            <a:r>
              <a:rPr lang="en-US" b="0" i="0" dirty="0">
                <a:solidFill>
                  <a:srgbClr val="252423"/>
                </a:solidFill>
                <a:effectLst/>
                <a:latin typeface="Segoe UI" panose="020B0502040204020203" pitchFamily="34" charset="0"/>
              </a:rPr>
              <a:t>Seasonal Patterns in Sector Investments</a:t>
            </a:r>
            <a:endParaRPr lang="en-US" dirty="0"/>
          </a:p>
        </p:txBody>
      </p:sp>
      <p:pic>
        <p:nvPicPr>
          <p:cNvPr id="6" name="Content Placeholder 5">
            <a:extLst>
              <a:ext uri="{FF2B5EF4-FFF2-40B4-BE49-F238E27FC236}">
                <a16:creationId xmlns:a16="http://schemas.microsoft.com/office/drawing/2014/main" id="{46EA5373-CAAB-32A2-AFA2-2C6F47FE3113}"/>
              </a:ext>
            </a:extLst>
          </p:cNvPr>
          <p:cNvPicPr>
            <a:picLocks noGrp="1" noChangeAspect="1"/>
          </p:cNvPicPr>
          <p:nvPr>
            <p:ph idx="1"/>
          </p:nvPr>
        </p:nvPicPr>
        <p:blipFill>
          <a:blip r:embed="rId2"/>
          <a:stretch>
            <a:fillRect/>
          </a:stretch>
        </p:blipFill>
        <p:spPr>
          <a:xfrm>
            <a:off x="5183188" y="1706813"/>
            <a:ext cx="6172200" cy="3434849"/>
          </a:xfrm>
        </p:spPr>
      </p:pic>
      <p:sp>
        <p:nvSpPr>
          <p:cNvPr id="4" name="Text Placeholder 3">
            <a:extLst>
              <a:ext uri="{FF2B5EF4-FFF2-40B4-BE49-F238E27FC236}">
                <a16:creationId xmlns:a16="http://schemas.microsoft.com/office/drawing/2014/main" id="{1B3EE41E-AAAC-3B33-1F6F-B92BEAA32BE1}"/>
              </a:ext>
            </a:extLst>
          </p:cNvPr>
          <p:cNvSpPr>
            <a:spLocks noGrp="1"/>
          </p:cNvSpPr>
          <p:nvPr>
            <p:ph type="body" sz="half" idx="2"/>
          </p:nvPr>
        </p:nvSpPr>
        <p:spPr/>
        <p:txBody>
          <a:bodyPr>
            <a:normAutofit lnSpcReduction="10000"/>
          </a:bodyPr>
          <a:lstStyle/>
          <a:p>
            <a:endParaRPr lang="en-US" dirty="0"/>
          </a:p>
          <a:p>
            <a:pPr marL="285750" indent="-285750">
              <a:buFont typeface="Arial" panose="020B0604020202020204" pitchFamily="34" charset="0"/>
              <a:buChar char="•"/>
            </a:pPr>
            <a:r>
              <a:rPr lang="en-US" b="0" i="0" dirty="0">
                <a:solidFill>
                  <a:srgbClr val="374151"/>
                </a:solidFill>
                <a:effectLst/>
                <a:latin typeface="Söhne"/>
              </a:rPr>
              <a:t>Food Processing - investments are typically received in January, and there is a consistent YOY increase in investment</a:t>
            </a:r>
          </a:p>
          <a:p>
            <a:pPr marL="285750" indent="-285750">
              <a:buFont typeface="Arial" panose="020B0604020202020204" pitchFamily="34" charset="0"/>
              <a:buChar char="•"/>
            </a:pPr>
            <a:r>
              <a:rPr lang="en-US" b="0" i="0" dirty="0">
                <a:solidFill>
                  <a:srgbClr val="374151"/>
                </a:solidFill>
                <a:effectLst/>
                <a:latin typeface="Söhne"/>
              </a:rPr>
              <a:t>Pharmaceuticals - there has been a downward trend in investment</a:t>
            </a:r>
          </a:p>
          <a:p>
            <a:pPr marL="285750" indent="-285750">
              <a:buFont typeface="Arial" panose="020B0604020202020204" pitchFamily="34" charset="0"/>
              <a:buChar char="•"/>
            </a:pPr>
            <a:r>
              <a:rPr lang="en-US" b="0" i="0" dirty="0">
                <a:solidFill>
                  <a:srgbClr val="374151"/>
                </a:solidFill>
                <a:effectLst/>
                <a:latin typeface="Söhne"/>
              </a:rPr>
              <a:t>Engineering - investment started to pick up from the year 2022</a:t>
            </a:r>
          </a:p>
          <a:p>
            <a:pPr marL="285750" indent="-285750">
              <a:buFont typeface="Arial" panose="020B0604020202020204" pitchFamily="34" charset="0"/>
              <a:buChar char="•"/>
            </a:pPr>
            <a:r>
              <a:rPr lang="en-US" b="0" i="0" dirty="0">
                <a:solidFill>
                  <a:srgbClr val="374151"/>
                </a:solidFill>
                <a:effectLst/>
                <a:latin typeface="Söhne"/>
              </a:rPr>
              <a:t>Electrical &amp; Electronics - witnessed a significant increase in investment in 2023</a:t>
            </a:r>
          </a:p>
          <a:p>
            <a:pPr marL="285750" indent="-285750">
              <a:buFont typeface="Arial" panose="020B0604020202020204" pitchFamily="34" charset="0"/>
              <a:buChar char="•"/>
            </a:pPr>
            <a:r>
              <a:rPr lang="en-US" b="0" i="0" dirty="0">
                <a:solidFill>
                  <a:srgbClr val="374151"/>
                </a:solidFill>
                <a:effectLst/>
                <a:latin typeface="Söhne"/>
              </a:rPr>
              <a:t>Automobile - also experienced a major increase in investment in 2023</a:t>
            </a:r>
          </a:p>
          <a:p>
            <a:pPr marL="285750" indent="-285750">
              <a:buFont typeface="Arial" panose="020B0604020202020204" pitchFamily="34" charset="0"/>
              <a:buChar char="•"/>
            </a:pPr>
            <a:r>
              <a:rPr lang="en-US" b="0" i="0" dirty="0" err="1">
                <a:solidFill>
                  <a:srgbClr val="374151"/>
                </a:solidFill>
                <a:effectLst/>
                <a:latin typeface="Söhne"/>
              </a:rPr>
              <a:t>Agro</a:t>
            </a:r>
            <a:r>
              <a:rPr lang="en-US" b="0" i="0" dirty="0">
                <a:solidFill>
                  <a:srgbClr val="374151"/>
                </a:solidFill>
                <a:effectLst/>
                <a:latin typeface="Söhne"/>
              </a:rPr>
              <a:t>-based - has consistently received investment</a:t>
            </a:r>
            <a:endParaRPr lang="en-US" dirty="0"/>
          </a:p>
        </p:txBody>
      </p:sp>
    </p:spTree>
    <p:extLst>
      <p:ext uri="{BB962C8B-B14F-4D97-AF65-F5344CB8AC3E}">
        <p14:creationId xmlns:p14="http://schemas.microsoft.com/office/powerpoint/2010/main" val="113788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DFE0-7BAF-2EE5-D495-54AF3FC1695D}"/>
              </a:ext>
            </a:extLst>
          </p:cNvPr>
          <p:cNvSpPr>
            <a:spLocks noGrp="1"/>
          </p:cNvSpPr>
          <p:nvPr>
            <p:ph type="title"/>
          </p:nvPr>
        </p:nvSpPr>
        <p:spPr>
          <a:xfrm>
            <a:off x="277402" y="365125"/>
            <a:ext cx="11076398" cy="6261706"/>
          </a:xfrm>
        </p:spPr>
        <p:txBody>
          <a:bodyPr/>
          <a:lstStyle/>
          <a:p>
            <a:pPr algn="ctr"/>
            <a:r>
              <a:rPr lang="en-US" dirty="0"/>
              <a:t>Thank You</a:t>
            </a:r>
          </a:p>
        </p:txBody>
      </p:sp>
    </p:spTree>
    <p:extLst>
      <p:ext uri="{BB962C8B-B14F-4D97-AF65-F5344CB8AC3E}">
        <p14:creationId xmlns:p14="http://schemas.microsoft.com/office/powerpoint/2010/main" val="58553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19CD-A181-1A98-D7ED-605057EE8770}"/>
              </a:ext>
            </a:extLst>
          </p:cNvPr>
          <p:cNvSpPr>
            <a:spLocks noGrp="1"/>
          </p:cNvSpPr>
          <p:nvPr>
            <p:ph type="title"/>
          </p:nvPr>
        </p:nvSpPr>
        <p:spPr/>
        <p:txBody>
          <a:bodyPr>
            <a:normAutofit/>
          </a:bodyPr>
          <a:lstStyle/>
          <a:p>
            <a:r>
              <a:rPr lang="en-US" sz="2400" dirty="0">
                <a:latin typeface="+mn-lt"/>
              </a:rPr>
              <a:t>Challenge - </a:t>
            </a:r>
            <a:r>
              <a:rPr lang="en-US" sz="2400" i="0" dirty="0">
                <a:solidFill>
                  <a:srgbClr val="131022"/>
                </a:solidFill>
                <a:effectLst/>
                <a:latin typeface="+mn-lt"/>
              </a:rPr>
              <a:t>Analyze Growth and Present Insights to the Telangana Government</a:t>
            </a:r>
            <a:endParaRPr lang="en-US" sz="2400" dirty="0">
              <a:latin typeface="+mn-lt"/>
            </a:endParaRPr>
          </a:p>
        </p:txBody>
      </p:sp>
      <p:sp>
        <p:nvSpPr>
          <p:cNvPr id="3" name="Content Placeholder 2">
            <a:extLst>
              <a:ext uri="{FF2B5EF4-FFF2-40B4-BE49-F238E27FC236}">
                <a16:creationId xmlns:a16="http://schemas.microsoft.com/office/drawing/2014/main" id="{70AE32C2-4BAC-7ADE-A810-CCA4C753B210}"/>
              </a:ext>
            </a:extLst>
          </p:cNvPr>
          <p:cNvSpPr>
            <a:spLocks noGrp="1"/>
          </p:cNvSpPr>
          <p:nvPr>
            <p:ph idx="1"/>
          </p:nvPr>
        </p:nvSpPr>
        <p:spPr/>
        <p:txBody>
          <a:bodyPr>
            <a:normAutofit/>
          </a:bodyPr>
          <a:lstStyle/>
          <a:p>
            <a:pPr marL="0" indent="0">
              <a:buNone/>
            </a:pPr>
            <a:r>
              <a:rPr lang="en-US" sz="2000" b="0" i="0" dirty="0">
                <a:solidFill>
                  <a:srgbClr val="374151"/>
                </a:solidFill>
                <a:effectLst/>
              </a:rPr>
              <a:t>Telangana is one of the fastest-growing states in India and is known for its open data policy. Analyze Telangana's growth across various sectors quantitatively and provide valuable insights to the Telangana government. These insights will assist them in making data-informed decisions to further bolster the state's growth</a:t>
            </a:r>
            <a:endParaRPr lang="en-US" sz="2000" dirty="0"/>
          </a:p>
        </p:txBody>
      </p:sp>
    </p:spTree>
    <p:extLst>
      <p:ext uri="{BB962C8B-B14F-4D97-AF65-F5344CB8AC3E}">
        <p14:creationId xmlns:p14="http://schemas.microsoft.com/office/powerpoint/2010/main" val="308380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FC96-AD67-9D55-4589-6B1DBBE2F8CA}"/>
              </a:ext>
            </a:extLst>
          </p:cNvPr>
          <p:cNvSpPr>
            <a:spLocks noGrp="1"/>
          </p:cNvSpPr>
          <p:nvPr>
            <p:ph type="title"/>
          </p:nvPr>
        </p:nvSpPr>
        <p:spPr>
          <a:xfrm>
            <a:off x="839788" y="390418"/>
            <a:ext cx="3932237" cy="1600200"/>
          </a:xfrm>
        </p:spPr>
        <p:txBody>
          <a:bodyPr>
            <a:normAutofit fontScale="90000"/>
          </a:bodyPr>
          <a:lstStyle/>
          <a:p>
            <a:r>
              <a:rPr lang="fr-FR" b="0" i="0" dirty="0">
                <a:solidFill>
                  <a:srgbClr val="374151"/>
                </a:solidFill>
                <a:effectLst/>
                <a:latin typeface="Segoe UI" panose="020B0502040204020203" pitchFamily="34" charset="0"/>
              </a:rPr>
              <a:t>Document Registration Revenue (FY 2019-22)</a:t>
            </a:r>
            <a:endParaRPr lang="en-US" dirty="0"/>
          </a:p>
        </p:txBody>
      </p:sp>
      <p:sp>
        <p:nvSpPr>
          <p:cNvPr id="4" name="Text Placeholder 3">
            <a:extLst>
              <a:ext uri="{FF2B5EF4-FFF2-40B4-BE49-F238E27FC236}">
                <a16:creationId xmlns:a16="http://schemas.microsoft.com/office/drawing/2014/main" id="{050F56DD-9CA9-EF9D-3B67-E3D9D232489A}"/>
              </a:ext>
            </a:extLst>
          </p:cNvPr>
          <p:cNvSpPr>
            <a:spLocks noGrp="1"/>
          </p:cNvSpPr>
          <p:nvPr>
            <p:ph type="body" sz="half" idx="2"/>
          </p:nvPr>
        </p:nvSpPr>
        <p:spPr/>
        <p:txBody>
          <a:bodyPr/>
          <a:lstStyle/>
          <a:p>
            <a:endParaRPr lang="en-US" dirty="0"/>
          </a:p>
          <a:p>
            <a:r>
              <a:rPr lang="en-US" sz="1800" b="0" i="0" dirty="0">
                <a:solidFill>
                  <a:srgbClr val="374151"/>
                </a:solidFill>
                <a:effectLst/>
              </a:rPr>
              <a:t>During FY 2019-22, the following five districts showed the highest revenue collection from document registration</a:t>
            </a:r>
          </a:p>
          <a:p>
            <a:pPr marL="285750" indent="-285750">
              <a:buFont typeface="Arial" panose="020B0604020202020204" pitchFamily="34" charset="0"/>
              <a:buChar char="•"/>
            </a:pPr>
            <a:r>
              <a:rPr lang="en-US" sz="1800" dirty="0"/>
              <a:t> </a:t>
            </a:r>
            <a:r>
              <a:rPr lang="en-US" sz="1800" dirty="0" err="1"/>
              <a:t>Rangareddy</a:t>
            </a:r>
            <a:endParaRPr lang="en-US" sz="1800" dirty="0"/>
          </a:p>
          <a:p>
            <a:pPr marL="285750" indent="-285750">
              <a:buFont typeface="Arial" panose="020B0604020202020204" pitchFamily="34" charset="0"/>
              <a:buChar char="•"/>
            </a:pPr>
            <a:r>
              <a:rPr lang="en-US" sz="1800" dirty="0" err="1"/>
              <a:t>Medchal_Malkajgiri</a:t>
            </a:r>
            <a:endParaRPr lang="en-US" sz="1800" dirty="0"/>
          </a:p>
          <a:p>
            <a:pPr marL="285750" indent="-285750">
              <a:buFont typeface="Arial" panose="020B0604020202020204" pitchFamily="34" charset="0"/>
              <a:buChar char="•"/>
            </a:pPr>
            <a:r>
              <a:rPr lang="en-US" sz="1800" dirty="0"/>
              <a:t>Hyderabad</a:t>
            </a:r>
          </a:p>
          <a:p>
            <a:pPr marL="285750" indent="-285750">
              <a:buFont typeface="Arial" panose="020B0604020202020204" pitchFamily="34" charset="0"/>
              <a:buChar char="•"/>
            </a:pPr>
            <a:r>
              <a:rPr lang="en-US" sz="1800" dirty="0" err="1"/>
              <a:t>Sangareddy</a:t>
            </a:r>
            <a:endParaRPr lang="en-US" sz="1800" dirty="0"/>
          </a:p>
          <a:p>
            <a:pPr marL="285750" indent="-285750">
              <a:buFont typeface="Arial" panose="020B0604020202020204" pitchFamily="34" charset="0"/>
              <a:buChar char="•"/>
            </a:pPr>
            <a:r>
              <a:rPr lang="en-US" sz="1800" dirty="0" err="1"/>
              <a:t>Hanumakonda</a:t>
            </a:r>
            <a:endParaRPr lang="en-US" sz="1800" dirty="0"/>
          </a:p>
          <a:p>
            <a:pPr marL="285750" indent="-285750">
              <a:buFont typeface="Arial" panose="020B0604020202020204" pitchFamily="34" charset="0"/>
              <a:buChar char="•"/>
            </a:pPr>
            <a:endParaRPr lang="en-US" dirty="0"/>
          </a:p>
        </p:txBody>
      </p:sp>
      <p:pic>
        <p:nvPicPr>
          <p:cNvPr id="10" name="Content Placeholder 7">
            <a:extLst>
              <a:ext uri="{FF2B5EF4-FFF2-40B4-BE49-F238E27FC236}">
                <a16:creationId xmlns:a16="http://schemas.microsoft.com/office/drawing/2014/main" id="{2EB4E1A6-3703-77DC-BE95-429698AE88A7}"/>
              </a:ext>
            </a:extLst>
          </p:cNvPr>
          <p:cNvPicPr>
            <a:picLocks noGrp="1" noChangeAspect="1"/>
          </p:cNvPicPr>
          <p:nvPr>
            <p:ph idx="1"/>
          </p:nvPr>
        </p:nvPicPr>
        <p:blipFill>
          <a:blip r:embed="rId2"/>
          <a:stretch>
            <a:fillRect/>
          </a:stretch>
        </p:blipFill>
        <p:spPr>
          <a:xfrm>
            <a:off x="6852862" y="1014412"/>
            <a:ext cx="4499349" cy="4819650"/>
          </a:xfrm>
        </p:spPr>
      </p:pic>
      <p:sp>
        <p:nvSpPr>
          <p:cNvPr id="14" name="Content Placeholder 13">
            <a:extLst>
              <a:ext uri="{FF2B5EF4-FFF2-40B4-BE49-F238E27FC236}">
                <a16:creationId xmlns:a16="http://schemas.microsoft.com/office/drawing/2014/main" id="{43EC0BBC-FB6A-F699-8978-0ACB1866CD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003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F768-26AC-9F03-A39A-DF885272695A}"/>
              </a:ext>
            </a:extLst>
          </p:cNvPr>
          <p:cNvSpPr>
            <a:spLocks noGrp="1"/>
          </p:cNvSpPr>
          <p:nvPr>
            <p:ph type="title"/>
          </p:nvPr>
        </p:nvSpPr>
        <p:spPr>
          <a:xfrm>
            <a:off x="839788" y="405829"/>
            <a:ext cx="3932237" cy="1600200"/>
          </a:xfrm>
        </p:spPr>
        <p:txBody>
          <a:bodyPr>
            <a:normAutofit fontScale="90000"/>
          </a:bodyPr>
          <a:lstStyle/>
          <a:p>
            <a:r>
              <a:rPr lang="en-US" b="0" i="0" dirty="0">
                <a:solidFill>
                  <a:srgbClr val="374151"/>
                </a:solidFill>
                <a:effectLst/>
                <a:latin typeface="Segoe UI" panose="020B0502040204020203" pitchFamily="34" charset="0"/>
              </a:rPr>
              <a:t>Document Registration vs. E-Stamp Challans Revenue (FY 2022)</a:t>
            </a:r>
            <a:endParaRPr lang="en-US" dirty="0"/>
          </a:p>
        </p:txBody>
      </p:sp>
      <p:pic>
        <p:nvPicPr>
          <p:cNvPr id="6" name="Content Placeholder 5">
            <a:extLst>
              <a:ext uri="{FF2B5EF4-FFF2-40B4-BE49-F238E27FC236}">
                <a16:creationId xmlns:a16="http://schemas.microsoft.com/office/drawing/2014/main" id="{C912C977-C3E5-1FF9-7C1C-7C9EBF1631BB}"/>
              </a:ext>
            </a:extLst>
          </p:cNvPr>
          <p:cNvPicPr>
            <a:picLocks noGrp="1" noChangeAspect="1"/>
          </p:cNvPicPr>
          <p:nvPr>
            <p:ph idx="1"/>
          </p:nvPr>
        </p:nvPicPr>
        <p:blipFill>
          <a:blip r:embed="rId2"/>
          <a:stretch>
            <a:fillRect/>
          </a:stretch>
        </p:blipFill>
        <p:spPr>
          <a:xfrm>
            <a:off x="5216525" y="1781175"/>
            <a:ext cx="6105525" cy="3286125"/>
          </a:xfrm>
        </p:spPr>
      </p:pic>
      <p:sp>
        <p:nvSpPr>
          <p:cNvPr id="4" name="Text Placeholder 3">
            <a:extLst>
              <a:ext uri="{FF2B5EF4-FFF2-40B4-BE49-F238E27FC236}">
                <a16:creationId xmlns:a16="http://schemas.microsoft.com/office/drawing/2014/main" id="{4455E64B-6B4F-6989-B94E-EA4CCF6CD708}"/>
              </a:ext>
            </a:extLst>
          </p:cNvPr>
          <p:cNvSpPr>
            <a:spLocks noGrp="1"/>
          </p:cNvSpPr>
          <p:nvPr>
            <p:ph type="body" sz="half" idx="2"/>
          </p:nvPr>
        </p:nvSpPr>
        <p:spPr/>
        <p:txBody>
          <a:bodyPr>
            <a:normAutofit/>
          </a:bodyPr>
          <a:lstStyle/>
          <a:p>
            <a:endParaRPr lang="en-US" sz="1800" b="0" i="0" dirty="0">
              <a:solidFill>
                <a:srgbClr val="343541"/>
              </a:solidFill>
              <a:effectLst/>
            </a:endParaRPr>
          </a:p>
          <a:p>
            <a:r>
              <a:rPr lang="en-US" sz="1800" b="0" i="0" dirty="0">
                <a:solidFill>
                  <a:srgbClr val="343541"/>
                </a:solidFill>
                <a:effectLst/>
              </a:rPr>
              <a:t>While e-Stamp technology has been implemented and used in all districts, the revenue generated by both methods is nearly identical across the board. </a:t>
            </a:r>
          </a:p>
          <a:p>
            <a:r>
              <a:rPr lang="en-US" sz="1800" b="0" i="0" dirty="0">
                <a:solidFill>
                  <a:srgbClr val="343541"/>
                </a:solidFill>
                <a:effectLst/>
              </a:rPr>
              <a:t>The exception to this trend is </a:t>
            </a:r>
            <a:r>
              <a:rPr lang="en-US" sz="1800" b="0" i="0" dirty="0" err="1">
                <a:solidFill>
                  <a:srgbClr val="343541"/>
                </a:solidFill>
                <a:effectLst/>
              </a:rPr>
              <a:t>Rangareddy</a:t>
            </a:r>
            <a:r>
              <a:rPr lang="en-US" sz="1800" b="0" i="0" dirty="0">
                <a:solidFill>
                  <a:srgbClr val="343541"/>
                </a:solidFill>
                <a:effectLst/>
              </a:rPr>
              <a:t> district, which has shown higher revenue exclusively from e-Stamps</a:t>
            </a:r>
            <a:endParaRPr lang="en-US" sz="1800" dirty="0"/>
          </a:p>
        </p:txBody>
      </p:sp>
    </p:spTree>
    <p:extLst>
      <p:ext uri="{BB962C8B-B14F-4D97-AF65-F5344CB8AC3E}">
        <p14:creationId xmlns:p14="http://schemas.microsoft.com/office/powerpoint/2010/main" val="146340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89C3-C9AC-0A64-18F0-F996E8C1B796}"/>
              </a:ext>
            </a:extLst>
          </p:cNvPr>
          <p:cNvSpPr>
            <a:spLocks noGrp="1"/>
          </p:cNvSpPr>
          <p:nvPr>
            <p:ph type="title"/>
          </p:nvPr>
        </p:nvSpPr>
        <p:spPr/>
        <p:txBody>
          <a:bodyPr>
            <a:normAutofit/>
          </a:bodyPr>
          <a:lstStyle/>
          <a:p>
            <a:r>
              <a:rPr lang="en-US" b="0" i="0" dirty="0">
                <a:solidFill>
                  <a:srgbClr val="252423"/>
                </a:solidFill>
                <a:effectLst/>
                <a:latin typeface="Segoe UI" panose="020B0502040204020203" pitchFamily="34" charset="0"/>
              </a:rPr>
              <a:t>Impact of E-Stamp Implementation</a:t>
            </a:r>
            <a:endParaRPr lang="en-US" dirty="0"/>
          </a:p>
        </p:txBody>
      </p:sp>
      <p:pic>
        <p:nvPicPr>
          <p:cNvPr id="6" name="Content Placeholder 5">
            <a:extLst>
              <a:ext uri="{FF2B5EF4-FFF2-40B4-BE49-F238E27FC236}">
                <a16:creationId xmlns:a16="http://schemas.microsoft.com/office/drawing/2014/main" id="{0ECE00CC-9C1F-849D-90AC-FFAA034B8B1B}"/>
              </a:ext>
            </a:extLst>
          </p:cNvPr>
          <p:cNvPicPr>
            <a:picLocks noGrp="1" noChangeAspect="1"/>
          </p:cNvPicPr>
          <p:nvPr>
            <p:ph idx="1"/>
          </p:nvPr>
        </p:nvPicPr>
        <p:blipFill>
          <a:blip r:embed="rId2"/>
          <a:stretch>
            <a:fillRect/>
          </a:stretch>
        </p:blipFill>
        <p:spPr>
          <a:xfrm>
            <a:off x="5183188" y="1685920"/>
            <a:ext cx="6172200" cy="3476634"/>
          </a:xfrm>
        </p:spPr>
      </p:pic>
      <p:sp>
        <p:nvSpPr>
          <p:cNvPr id="4" name="Text Placeholder 3">
            <a:extLst>
              <a:ext uri="{FF2B5EF4-FFF2-40B4-BE49-F238E27FC236}">
                <a16:creationId xmlns:a16="http://schemas.microsoft.com/office/drawing/2014/main" id="{5DBA504E-DE73-9704-0C38-9CFA462C87FC}"/>
              </a:ext>
            </a:extLst>
          </p:cNvPr>
          <p:cNvSpPr>
            <a:spLocks noGrp="1"/>
          </p:cNvSpPr>
          <p:nvPr>
            <p:ph type="body" sz="half" idx="2"/>
          </p:nvPr>
        </p:nvSpPr>
        <p:spPr>
          <a:xfrm>
            <a:off x="839788" y="2057399"/>
            <a:ext cx="3932237" cy="4559157"/>
          </a:xfrm>
        </p:spPr>
        <p:txBody>
          <a:bodyPr>
            <a:normAutofit fontScale="25000" lnSpcReduction="20000"/>
          </a:bodyPr>
          <a:lstStyle/>
          <a:p>
            <a:endParaRPr lang="en-US" b="0" i="0" dirty="0">
              <a:solidFill>
                <a:srgbClr val="374151"/>
              </a:solidFill>
              <a:effectLst/>
              <a:latin typeface="Söhne"/>
            </a:endParaRPr>
          </a:p>
          <a:p>
            <a:r>
              <a:rPr lang="en-US" sz="6400" b="0" i="0" dirty="0">
                <a:solidFill>
                  <a:srgbClr val="374151"/>
                </a:solidFill>
                <a:effectLst/>
              </a:rPr>
              <a:t>E-Stamp challans have consistently outnumbered document registrations. Notably, three districts have consistently demonstrated higher e-Stamp counts:</a:t>
            </a:r>
          </a:p>
          <a:p>
            <a:pPr marL="285750" indent="-285750">
              <a:buFont typeface="Arial" panose="020B0604020202020204" pitchFamily="34" charset="0"/>
              <a:buChar char="•"/>
            </a:pPr>
            <a:r>
              <a:rPr lang="en-US" sz="6400" dirty="0" err="1"/>
              <a:t>Rangareddy</a:t>
            </a:r>
            <a:endParaRPr lang="en-US" sz="6400" dirty="0"/>
          </a:p>
          <a:p>
            <a:pPr marL="285750" indent="-285750">
              <a:buFont typeface="Arial" panose="020B0604020202020204" pitchFamily="34" charset="0"/>
              <a:buChar char="•"/>
            </a:pPr>
            <a:r>
              <a:rPr lang="en-US" sz="6400" dirty="0" err="1"/>
              <a:t>Yadadri</a:t>
            </a:r>
            <a:r>
              <a:rPr lang="en-US" sz="6400" dirty="0"/>
              <a:t> </a:t>
            </a:r>
            <a:r>
              <a:rPr lang="en-US" sz="6400" dirty="0" err="1"/>
              <a:t>Bhuvanagir</a:t>
            </a:r>
            <a:endParaRPr lang="en-US" sz="6400" dirty="0"/>
          </a:p>
          <a:p>
            <a:pPr marL="285750" indent="-285750">
              <a:buFont typeface="Arial" panose="020B0604020202020204" pitchFamily="34" charset="0"/>
              <a:buChar char="•"/>
            </a:pPr>
            <a:r>
              <a:rPr lang="en-US" sz="6400" dirty="0"/>
              <a:t>Hyderabad</a:t>
            </a:r>
          </a:p>
          <a:p>
            <a:r>
              <a:rPr lang="en-US" sz="6400" b="0" i="0" dirty="0">
                <a:solidFill>
                  <a:srgbClr val="374151"/>
                </a:solidFill>
                <a:effectLst/>
              </a:rPr>
              <a:t>These districts can serve as valuable examples for implementing best practices in the following areas:</a:t>
            </a:r>
          </a:p>
          <a:p>
            <a:pPr marL="285750" indent="-285750">
              <a:buFont typeface="Arial" panose="020B0604020202020204" pitchFamily="34" charset="0"/>
              <a:buChar char="•"/>
            </a:pPr>
            <a:r>
              <a:rPr lang="en-US" sz="6400" dirty="0" err="1"/>
              <a:t>Siddipet</a:t>
            </a:r>
            <a:endParaRPr lang="en-US" sz="6400" dirty="0"/>
          </a:p>
          <a:p>
            <a:pPr marL="285750" indent="-285750">
              <a:buFont typeface="Arial" panose="020B0604020202020204" pitchFamily="34" charset="0"/>
              <a:buChar char="•"/>
            </a:pPr>
            <a:r>
              <a:rPr lang="en-US" sz="6400" dirty="0"/>
              <a:t>Medak</a:t>
            </a:r>
          </a:p>
          <a:p>
            <a:pPr marL="285750" indent="-285750">
              <a:buFont typeface="Arial" panose="020B0604020202020204" pitchFamily="34" charset="0"/>
              <a:buChar char="•"/>
            </a:pPr>
            <a:r>
              <a:rPr lang="en-US" sz="6400" dirty="0"/>
              <a:t>Nizamabad</a:t>
            </a:r>
          </a:p>
          <a:p>
            <a:pPr marL="285750" indent="-285750">
              <a:buFont typeface="Arial" panose="020B0604020202020204" pitchFamily="34" charset="0"/>
              <a:buChar char="•"/>
            </a:pPr>
            <a:r>
              <a:rPr lang="en-US" sz="6400" dirty="0"/>
              <a:t>Warangal</a:t>
            </a:r>
          </a:p>
          <a:p>
            <a:r>
              <a:rPr lang="en-US" sz="6400" b="0" i="0" dirty="0">
                <a:solidFill>
                  <a:srgbClr val="374151"/>
                </a:solidFill>
                <a:effectLst/>
              </a:rPr>
              <a:t>This recommendation is particularly relevant because the count of document registrations remains</a:t>
            </a:r>
            <a:endParaRPr lang="en-US" sz="6400" dirty="0"/>
          </a:p>
        </p:txBody>
      </p:sp>
    </p:spTree>
    <p:extLst>
      <p:ext uri="{BB962C8B-B14F-4D97-AF65-F5344CB8AC3E}">
        <p14:creationId xmlns:p14="http://schemas.microsoft.com/office/powerpoint/2010/main" val="34711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E74A-231B-383D-19D0-DDBEFBA90C14}"/>
              </a:ext>
            </a:extLst>
          </p:cNvPr>
          <p:cNvSpPr>
            <a:spLocks noGrp="1"/>
          </p:cNvSpPr>
          <p:nvPr>
            <p:ph type="title"/>
          </p:nvPr>
        </p:nvSpPr>
        <p:spPr/>
        <p:txBody>
          <a:bodyPr>
            <a:normAutofit fontScale="90000"/>
          </a:bodyPr>
          <a:lstStyle/>
          <a:p>
            <a:r>
              <a:rPr lang="en-US" b="0" i="0" dirty="0">
                <a:solidFill>
                  <a:srgbClr val="252423"/>
                </a:solidFill>
                <a:effectLst/>
                <a:latin typeface="Segoe UI" panose="020B0502040204020203" pitchFamily="34" charset="0"/>
              </a:rPr>
              <a:t>District Segmentation by Stamp Registration Revenue (FY 2021-22)</a:t>
            </a:r>
            <a:endParaRPr lang="en-US" dirty="0"/>
          </a:p>
        </p:txBody>
      </p:sp>
      <p:pic>
        <p:nvPicPr>
          <p:cNvPr id="6" name="Content Placeholder 5">
            <a:extLst>
              <a:ext uri="{FF2B5EF4-FFF2-40B4-BE49-F238E27FC236}">
                <a16:creationId xmlns:a16="http://schemas.microsoft.com/office/drawing/2014/main" id="{3F57859D-45C5-CE7F-9899-1968C6443A7D}"/>
              </a:ext>
            </a:extLst>
          </p:cNvPr>
          <p:cNvPicPr>
            <a:picLocks noGrp="1" noChangeAspect="1"/>
          </p:cNvPicPr>
          <p:nvPr>
            <p:ph idx="1"/>
          </p:nvPr>
        </p:nvPicPr>
        <p:blipFill>
          <a:blip r:embed="rId2"/>
          <a:stretch>
            <a:fillRect/>
          </a:stretch>
        </p:blipFill>
        <p:spPr>
          <a:xfrm>
            <a:off x="5906582" y="987425"/>
            <a:ext cx="4725411" cy="4873625"/>
          </a:xfrm>
        </p:spPr>
      </p:pic>
      <p:sp>
        <p:nvSpPr>
          <p:cNvPr id="4" name="Text Placeholder 3">
            <a:extLst>
              <a:ext uri="{FF2B5EF4-FFF2-40B4-BE49-F238E27FC236}">
                <a16:creationId xmlns:a16="http://schemas.microsoft.com/office/drawing/2014/main" id="{DA2EC8AA-09AE-3EF9-AE5F-F2FEEB7E3AD7}"/>
              </a:ext>
            </a:extLst>
          </p:cNvPr>
          <p:cNvSpPr>
            <a:spLocks noGrp="1"/>
          </p:cNvSpPr>
          <p:nvPr>
            <p:ph type="body" sz="half" idx="2"/>
          </p:nvPr>
        </p:nvSpPr>
        <p:spPr>
          <a:xfrm>
            <a:off x="839788" y="2057400"/>
            <a:ext cx="4235646" cy="3811588"/>
          </a:xfrm>
        </p:spPr>
        <p:txBody>
          <a:bodyPr>
            <a:normAutofit lnSpcReduction="10000"/>
          </a:bodyPr>
          <a:lstStyle/>
          <a:p>
            <a:endParaRPr lang="en-US" dirty="0"/>
          </a:p>
          <a:p>
            <a:r>
              <a:rPr lang="en-US" sz="1800" b="0" i="0" dirty="0">
                <a:solidFill>
                  <a:srgbClr val="374151"/>
                </a:solidFill>
                <a:effectLst/>
              </a:rPr>
              <a:t>The districts have been categorized as follows:</a:t>
            </a:r>
            <a:r>
              <a:rPr lang="en-US" sz="1800" dirty="0"/>
              <a:t> </a:t>
            </a:r>
          </a:p>
          <a:p>
            <a:r>
              <a:rPr lang="en-US" sz="1800" dirty="0"/>
              <a:t>1. Revenue greater than 10 Billion (Dark 	Blue on map)</a:t>
            </a:r>
          </a:p>
          <a:p>
            <a:pPr marL="800100" lvl="1" indent="-342900">
              <a:buFont typeface="Arial" panose="020B0604020202020204" pitchFamily="34" charset="0"/>
              <a:buChar char="•"/>
            </a:pPr>
            <a:r>
              <a:rPr lang="en-US" sz="1800" dirty="0"/>
              <a:t>There are 3 districts in this category</a:t>
            </a:r>
          </a:p>
          <a:p>
            <a:r>
              <a:rPr lang="en-US" sz="1800" dirty="0"/>
              <a:t>2. Revenue between 1 – 10 Billion</a:t>
            </a:r>
          </a:p>
          <a:p>
            <a:pPr marL="742950" lvl="1" indent="-285750">
              <a:buFont typeface="Arial" panose="020B0604020202020204" pitchFamily="34" charset="0"/>
              <a:buChar char="•"/>
            </a:pPr>
            <a:r>
              <a:rPr lang="en-US" sz="1800" dirty="0"/>
              <a:t>There are 10 districts under this category</a:t>
            </a:r>
          </a:p>
          <a:p>
            <a:r>
              <a:rPr lang="en-US" sz="1800" dirty="0"/>
              <a:t>3. Revenue less than 1 Billion (Districts with 	light blue color)</a:t>
            </a:r>
          </a:p>
          <a:p>
            <a:pPr marL="742950" lvl="1" indent="-285750">
              <a:buFont typeface="Arial" panose="020B0604020202020204" pitchFamily="34" charset="0"/>
              <a:buChar char="•"/>
            </a:pPr>
            <a:r>
              <a:rPr lang="en-US" sz="1800" dirty="0"/>
              <a:t>19 districts in this category</a:t>
            </a:r>
          </a:p>
          <a:p>
            <a:endParaRPr lang="en-US" dirty="0"/>
          </a:p>
        </p:txBody>
      </p:sp>
    </p:spTree>
    <p:extLst>
      <p:ext uri="{BB962C8B-B14F-4D97-AF65-F5344CB8AC3E}">
        <p14:creationId xmlns:p14="http://schemas.microsoft.com/office/powerpoint/2010/main" val="8619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324A-D7E6-578D-44FD-24D54B821C92}"/>
              </a:ext>
            </a:extLst>
          </p:cNvPr>
          <p:cNvSpPr>
            <a:spLocks noGrp="1"/>
          </p:cNvSpPr>
          <p:nvPr>
            <p:ph type="title"/>
          </p:nvPr>
        </p:nvSpPr>
        <p:spPr/>
        <p:txBody>
          <a:bodyPr/>
          <a:lstStyle/>
          <a:p>
            <a:r>
              <a:rPr lang="en-US" b="0" i="0" dirty="0">
                <a:solidFill>
                  <a:srgbClr val="252423"/>
                </a:solidFill>
                <a:effectLst/>
                <a:latin typeface="Segoe UI" panose="020B0502040204020203" pitchFamily="34" charset="0"/>
              </a:rPr>
              <a:t>Analyzing Seasonal Trends in Vehicle Sales Across Districts</a:t>
            </a:r>
            <a:endParaRPr lang="en-US" dirty="0"/>
          </a:p>
        </p:txBody>
      </p:sp>
      <p:pic>
        <p:nvPicPr>
          <p:cNvPr id="6" name="Content Placeholder 5">
            <a:extLst>
              <a:ext uri="{FF2B5EF4-FFF2-40B4-BE49-F238E27FC236}">
                <a16:creationId xmlns:a16="http://schemas.microsoft.com/office/drawing/2014/main" id="{5BF82789-0788-20DA-2B44-45FA35F97928}"/>
              </a:ext>
            </a:extLst>
          </p:cNvPr>
          <p:cNvPicPr>
            <a:picLocks noGrp="1" noChangeAspect="1"/>
          </p:cNvPicPr>
          <p:nvPr>
            <p:ph idx="1"/>
          </p:nvPr>
        </p:nvPicPr>
        <p:blipFill>
          <a:blip r:embed="rId2"/>
          <a:stretch>
            <a:fillRect/>
          </a:stretch>
        </p:blipFill>
        <p:spPr>
          <a:xfrm>
            <a:off x="5183188" y="1657270"/>
            <a:ext cx="6172200" cy="3533934"/>
          </a:xfrm>
        </p:spPr>
      </p:pic>
      <p:sp>
        <p:nvSpPr>
          <p:cNvPr id="4" name="Text Placeholder 3">
            <a:extLst>
              <a:ext uri="{FF2B5EF4-FFF2-40B4-BE49-F238E27FC236}">
                <a16:creationId xmlns:a16="http://schemas.microsoft.com/office/drawing/2014/main" id="{C75DEB85-3053-BE00-CA9E-02FCFCFD349B}"/>
              </a:ext>
            </a:extLst>
          </p:cNvPr>
          <p:cNvSpPr>
            <a:spLocks noGrp="1"/>
          </p:cNvSpPr>
          <p:nvPr>
            <p:ph type="body" sz="half" idx="2"/>
          </p:nvPr>
        </p:nvSpPr>
        <p:spPr/>
        <p:txBody>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A common trend across districts has been </a:t>
            </a:r>
            <a:r>
              <a:rPr lang="en-US" b="0" i="0" dirty="0" err="1">
                <a:solidFill>
                  <a:srgbClr val="374151"/>
                </a:solidFill>
                <a:effectLst/>
                <a:latin typeface="Söhne"/>
              </a:rPr>
              <a:t>observedthe</a:t>
            </a:r>
            <a:r>
              <a:rPr lang="en-US" b="0" i="0" dirty="0">
                <a:solidFill>
                  <a:srgbClr val="374151"/>
                </a:solidFill>
                <a:effectLst/>
                <a:latin typeface="Söhne"/>
              </a:rPr>
              <a:t> sale of new vehicles has seen a decline. </a:t>
            </a:r>
          </a:p>
          <a:p>
            <a:pPr algn="l"/>
            <a:r>
              <a:rPr lang="en-US" b="0" i="0" dirty="0">
                <a:solidFill>
                  <a:srgbClr val="374151"/>
                </a:solidFill>
                <a:effectLst/>
                <a:latin typeface="Söhne"/>
              </a:rPr>
              <a:t>However, there are exceptions. </a:t>
            </a:r>
            <a:r>
              <a:rPr lang="en-US" b="0" i="0" dirty="0" err="1">
                <a:solidFill>
                  <a:srgbClr val="374151"/>
                </a:solidFill>
                <a:effectLst/>
                <a:latin typeface="Söhne"/>
              </a:rPr>
              <a:t>Rangareddy</a:t>
            </a:r>
            <a:r>
              <a:rPr lang="en-US" b="0" i="0" dirty="0">
                <a:solidFill>
                  <a:srgbClr val="374151"/>
                </a:solidFill>
                <a:effectLst/>
                <a:latin typeface="Söhne"/>
              </a:rPr>
              <a:t> and </a:t>
            </a:r>
            <a:r>
              <a:rPr lang="en-US" b="0" i="0" dirty="0" err="1">
                <a:solidFill>
                  <a:srgbClr val="374151"/>
                </a:solidFill>
                <a:effectLst/>
                <a:latin typeface="Söhne"/>
              </a:rPr>
              <a:t>Sangareddy</a:t>
            </a:r>
            <a:r>
              <a:rPr lang="en-US" b="0" i="0" dirty="0">
                <a:solidFill>
                  <a:srgbClr val="374151"/>
                </a:solidFill>
                <a:effectLst/>
                <a:latin typeface="Söhne"/>
              </a:rPr>
              <a:t> are the two districts that have maintained consistent figures in new vehicle sales.</a:t>
            </a:r>
          </a:p>
          <a:p>
            <a:pPr algn="l"/>
            <a:r>
              <a:rPr lang="en-US" b="0" i="0" dirty="0">
                <a:solidFill>
                  <a:srgbClr val="374151"/>
                </a:solidFill>
                <a:effectLst/>
                <a:latin typeface="Söhne"/>
              </a:rPr>
              <a:t>Another notable highlight is that new vehicle sales peaked in October every year and hit their lowest point in May.</a:t>
            </a:r>
          </a:p>
          <a:p>
            <a:endParaRPr lang="en-US" dirty="0"/>
          </a:p>
        </p:txBody>
      </p:sp>
    </p:spTree>
    <p:extLst>
      <p:ext uri="{BB962C8B-B14F-4D97-AF65-F5344CB8AC3E}">
        <p14:creationId xmlns:p14="http://schemas.microsoft.com/office/powerpoint/2010/main" val="123797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FE01-34CD-89B9-203D-4B1009627079}"/>
              </a:ext>
            </a:extLst>
          </p:cNvPr>
          <p:cNvSpPr>
            <a:spLocks noGrp="1"/>
          </p:cNvSpPr>
          <p:nvPr>
            <p:ph type="title"/>
          </p:nvPr>
        </p:nvSpPr>
        <p:spPr/>
        <p:txBody>
          <a:bodyPr/>
          <a:lstStyle/>
          <a:p>
            <a:r>
              <a:rPr lang="en-US" b="0" i="0" dirty="0">
                <a:solidFill>
                  <a:srgbClr val="252423"/>
                </a:solidFill>
                <a:effectLst/>
                <a:latin typeface="Segoe UI" panose="020B0502040204020203" pitchFamily="34" charset="0"/>
              </a:rPr>
              <a:t>Vehicle Class Distribution Across Districts in FY 2022</a:t>
            </a:r>
            <a:endParaRPr lang="en-US" dirty="0"/>
          </a:p>
        </p:txBody>
      </p:sp>
      <p:pic>
        <p:nvPicPr>
          <p:cNvPr id="6" name="Content Placeholder 5">
            <a:extLst>
              <a:ext uri="{FF2B5EF4-FFF2-40B4-BE49-F238E27FC236}">
                <a16:creationId xmlns:a16="http://schemas.microsoft.com/office/drawing/2014/main" id="{4C84A195-64A3-9FBA-BDA3-391F64A998B0}"/>
              </a:ext>
            </a:extLst>
          </p:cNvPr>
          <p:cNvPicPr>
            <a:picLocks noGrp="1" noChangeAspect="1"/>
          </p:cNvPicPr>
          <p:nvPr>
            <p:ph idx="1"/>
          </p:nvPr>
        </p:nvPicPr>
        <p:blipFill>
          <a:blip r:embed="rId2"/>
          <a:stretch>
            <a:fillRect/>
          </a:stretch>
        </p:blipFill>
        <p:spPr>
          <a:xfrm>
            <a:off x="5183188" y="1694829"/>
            <a:ext cx="6172200" cy="3458817"/>
          </a:xfrm>
        </p:spPr>
      </p:pic>
      <p:sp>
        <p:nvSpPr>
          <p:cNvPr id="4" name="Text Placeholder 3">
            <a:extLst>
              <a:ext uri="{FF2B5EF4-FFF2-40B4-BE49-F238E27FC236}">
                <a16:creationId xmlns:a16="http://schemas.microsoft.com/office/drawing/2014/main" id="{BE3A0695-4E5F-2459-11F9-C46EC8AE7970}"/>
              </a:ext>
            </a:extLst>
          </p:cNvPr>
          <p:cNvSpPr>
            <a:spLocks noGrp="1"/>
          </p:cNvSpPr>
          <p:nvPr>
            <p:ph type="body" sz="half" idx="2"/>
          </p:nvPr>
        </p:nvSpPr>
        <p:spPr/>
        <p:txBody>
          <a:bodyPr>
            <a:normAutofit fontScale="92500"/>
          </a:bodyPr>
          <a:lstStyle/>
          <a:p>
            <a:endParaRPr lang="en-US" dirty="0"/>
          </a:p>
          <a:p>
            <a:r>
              <a:rPr lang="en-US" sz="1800" b="0" i="0" dirty="0">
                <a:solidFill>
                  <a:srgbClr val="374151"/>
                </a:solidFill>
                <a:effectLst/>
              </a:rPr>
              <a:t>Here are the observations regarding vehicle class distribution across districts:</a:t>
            </a:r>
          </a:p>
          <a:p>
            <a:pPr marL="285750" indent="-285750">
              <a:buFont typeface="Arial" panose="020B0604020202020204" pitchFamily="34" charset="0"/>
              <a:buChar char="•"/>
            </a:pPr>
            <a:r>
              <a:rPr lang="en-US" sz="1800" b="0" i="0" dirty="0">
                <a:solidFill>
                  <a:srgbClr val="374151"/>
                </a:solidFill>
                <a:effectLst/>
              </a:rPr>
              <a:t>Hyderabad: There are no agricultural vehicles in the district</a:t>
            </a:r>
          </a:p>
          <a:p>
            <a:pPr marL="285750" indent="-285750">
              <a:buFont typeface="Arial" panose="020B0604020202020204" pitchFamily="34" charset="0"/>
              <a:buChar char="•"/>
            </a:pPr>
            <a:r>
              <a:rPr lang="en-US" sz="1800" b="0" i="0" dirty="0" err="1">
                <a:solidFill>
                  <a:srgbClr val="374151"/>
                </a:solidFill>
                <a:effectLst/>
              </a:rPr>
              <a:t>Kumurambheem</a:t>
            </a:r>
            <a:r>
              <a:rPr lang="en-US" sz="1800" b="0" i="0" dirty="0">
                <a:solidFill>
                  <a:srgbClr val="374151"/>
                </a:solidFill>
                <a:effectLst/>
              </a:rPr>
              <a:t> </a:t>
            </a:r>
            <a:r>
              <a:rPr lang="en-US" sz="1800" b="0" i="0" dirty="0" err="1">
                <a:solidFill>
                  <a:srgbClr val="374151"/>
                </a:solidFill>
                <a:effectLst/>
              </a:rPr>
              <a:t>Asifabad</a:t>
            </a:r>
            <a:r>
              <a:rPr lang="en-US" sz="1800" b="0" i="0" dirty="0">
                <a:solidFill>
                  <a:srgbClr val="374151"/>
                </a:solidFill>
                <a:effectLst/>
              </a:rPr>
              <a:t>: Motorcycles account for 87% of the vehicles in this district</a:t>
            </a:r>
          </a:p>
          <a:p>
            <a:pPr marL="285750" indent="-285750">
              <a:buFont typeface="Arial" panose="020B0604020202020204" pitchFamily="34" charset="0"/>
              <a:buChar char="•"/>
            </a:pPr>
            <a:r>
              <a:rPr lang="en-US" sz="1800" b="0" i="0" dirty="0" err="1">
                <a:solidFill>
                  <a:srgbClr val="374151"/>
                </a:solidFill>
                <a:effectLst/>
              </a:rPr>
              <a:t>Medchal_Malkajgiri</a:t>
            </a:r>
            <a:r>
              <a:rPr lang="en-US" sz="1800" b="0" i="0" dirty="0">
                <a:solidFill>
                  <a:srgbClr val="374151"/>
                </a:solidFill>
                <a:effectLst/>
              </a:rPr>
              <a:t>: Only motorcars and motorcycles are observed in this district</a:t>
            </a:r>
          </a:p>
          <a:p>
            <a:pPr marL="285750" indent="-285750">
              <a:buFont typeface="Arial" panose="020B0604020202020204" pitchFamily="34" charset="0"/>
              <a:buChar char="•"/>
            </a:pPr>
            <a:r>
              <a:rPr lang="en-US" sz="1800" b="0" i="0" dirty="0" err="1">
                <a:solidFill>
                  <a:srgbClr val="374151"/>
                </a:solidFill>
                <a:effectLst/>
              </a:rPr>
              <a:t>Rangareddy</a:t>
            </a:r>
            <a:r>
              <a:rPr lang="en-US" sz="1800" b="0" i="0" dirty="0">
                <a:solidFill>
                  <a:srgbClr val="374151"/>
                </a:solidFill>
                <a:effectLst/>
              </a:rPr>
              <a:t>: </a:t>
            </a:r>
            <a:r>
              <a:rPr lang="en-US" sz="1800" b="0" i="0" dirty="0" err="1">
                <a:solidFill>
                  <a:srgbClr val="374151"/>
                </a:solidFill>
                <a:effectLst/>
              </a:rPr>
              <a:t>Rangareddy</a:t>
            </a:r>
            <a:r>
              <a:rPr lang="en-US" sz="1800" b="0" i="0" dirty="0">
                <a:solidFill>
                  <a:srgbClr val="374151"/>
                </a:solidFill>
                <a:effectLst/>
              </a:rPr>
              <a:t> tops the list with the highest number of motorcars</a:t>
            </a:r>
            <a:endParaRPr lang="en-US" sz="1800" dirty="0"/>
          </a:p>
        </p:txBody>
      </p:sp>
    </p:spTree>
    <p:extLst>
      <p:ext uri="{BB962C8B-B14F-4D97-AF65-F5344CB8AC3E}">
        <p14:creationId xmlns:p14="http://schemas.microsoft.com/office/powerpoint/2010/main" val="425432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E5B1-B23D-92DE-74A9-DCB8A8A82684}"/>
              </a:ext>
            </a:extLst>
          </p:cNvPr>
          <p:cNvSpPr>
            <a:spLocks noGrp="1"/>
          </p:cNvSpPr>
          <p:nvPr>
            <p:ph type="title"/>
          </p:nvPr>
        </p:nvSpPr>
        <p:spPr/>
        <p:txBody>
          <a:bodyPr>
            <a:normAutofit fontScale="90000"/>
          </a:bodyPr>
          <a:lstStyle/>
          <a:p>
            <a:r>
              <a:rPr lang="en-US" b="0" i="0" dirty="0">
                <a:solidFill>
                  <a:srgbClr val="252423"/>
                </a:solidFill>
                <a:effectLst/>
                <a:latin typeface="Segoe UI" panose="020B0502040204020203" pitchFamily="34" charset="0"/>
              </a:rPr>
              <a:t>Districts with Highest and Lowest Vehicle Sales Growth (FY 2022 vs. FY 2021)</a:t>
            </a:r>
            <a:endParaRPr lang="en-US" dirty="0"/>
          </a:p>
        </p:txBody>
      </p:sp>
      <p:pic>
        <p:nvPicPr>
          <p:cNvPr id="6" name="Content Placeholder 5">
            <a:extLst>
              <a:ext uri="{FF2B5EF4-FFF2-40B4-BE49-F238E27FC236}">
                <a16:creationId xmlns:a16="http://schemas.microsoft.com/office/drawing/2014/main" id="{F7ACA413-572E-D99E-4FBB-3F5B6D8BA430}"/>
              </a:ext>
            </a:extLst>
          </p:cNvPr>
          <p:cNvPicPr>
            <a:picLocks noGrp="1" noChangeAspect="1"/>
          </p:cNvPicPr>
          <p:nvPr>
            <p:ph idx="1"/>
          </p:nvPr>
        </p:nvPicPr>
        <p:blipFill>
          <a:blip r:embed="rId2"/>
          <a:stretch>
            <a:fillRect/>
          </a:stretch>
        </p:blipFill>
        <p:spPr>
          <a:xfrm>
            <a:off x="6006137" y="337335"/>
            <a:ext cx="4238625" cy="1057275"/>
          </a:xfrm>
        </p:spPr>
      </p:pic>
      <p:sp>
        <p:nvSpPr>
          <p:cNvPr id="4" name="Text Placeholder 3">
            <a:extLst>
              <a:ext uri="{FF2B5EF4-FFF2-40B4-BE49-F238E27FC236}">
                <a16:creationId xmlns:a16="http://schemas.microsoft.com/office/drawing/2014/main" id="{48300584-03C1-038F-13D3-6F4BFA652CD5}"/>
              </a:ext>
            </a:extLst>
          </p:cNvPr>
          <p:cNvSpPr>
            <a:spLocks noGrp="1"/>
          </p:cNvSpPr>
          <p:nvPr>
            <p:ph type="body" sz="half" idx="2"/>
          </p:nvPr>
        </p:nvSpPr>
        <p:spPr>
          <a:xfrm>
            <a:off x="839788" y="2057400"/>
            <a:ext cx="3932237" cy="4343400"/>
          </a:xfrm>
        </p:spPr>
        <p:txBody>
          <a:bodyPr>
            <a:normAutofit fontScale="77500" lnSpcReduction="20000"/>
          </a:bodyPr>
          <a:lstStyle/>
          <a:p>
            <a:endParaRPr lang="en-US" dirty="0"/>
          </a:p>
          <a:p>
            <a:r>
              <a:rPr lang="en-US" sz="2100" i="0" dirty="0">
                <a:solidFill>
                  <a:srgbClr val="374151"/>
                </a:solidFill>
                <a:effectLst/>
              </a:rPr>
              <a:t>In the table, you can see the districts with higher sales in each category</a:t>
            </a:r>
            <a:endParaRPr lang="en-US" sz="2100" dirty="0"/>
          </a:p>
          <a:p>
            <a:r>
              <a:rPr lang="en-US" sz="2100" i="0" dirty="0">
                <a:solidFill>
                  <a:srgbClr val="374151"/>
                </a:solidFill>
                <a:effectLst/>
              </a:rPr>
              <a:t>However, there are also districts where lower sales are observed in specific vehicle types:</a:t>
            </a:r>
          </a:p>
          <a:p>
            <a:r>
              <a:rPr lang="en-US" sz="2100" dirty="0"/>
              <a:t>Diesel Vehicle </a:t>
            </a:r>
          </a:p>
          <a:p>
            <a:pPr marL="742950" lvl="1" indent="-285750">
              <a:buFont typeface="Arial" panose="020B0604020202020204" pitchFamily="34" charset="0"/>
              <a:buChar char="•"/>
            </a:pPr>
            <a:r>
              <a:rPr lang="en-US" sz="2100" dirty="0"/>
              <a:t>Warangal</a:t>
            </a:r>
          </a:p>
          <a:p>
            <a:pPr marL="742950" lvl="1" indent="-285750">
              <a:buFont typeface="Arial" panose="020B0604020202020204" pitchFamily="34" charset="0"/>
              <a:buChar char="•"/>
            </a:pPr>
            <a:r>
              <a:rPr lang="en-US" sz="2100" dirty="0" err="1"/>
              <a:t>Mahabubabad</a:t>
            </a:r>
            <a:endParaRPr lang="en-US" sz="2100" dirty="0"/>
          </a:p>
          <a:p>
            <a:pPr marL="742950" lvl="1" indent="-285750">
              <a:buFont typeface="Arial" panose="020B0604020202020204" pitchFamily="34" charset="0"/>
              <a:buChar char="•"/>
            </a:pPr>
            <a:r>
              <a:rPr lang="en-US" sz="2100" dirty="0" err="1"/>
              <a:t>Jangoan</a:t>
            </a:r>
            <a:endParaRPr lang="en-US" sz="2100" dirty="0"/>
          </a:p>
          <a:p>
            <a:r>
              <a:rPr lang="en-US" sz="2100" dirty="0"/>
              <a:t>Petrol Vehicle</a:t>
            </a:r>
          </a:p>
          <a:p>
            <a:pPr marL="742950" lvl="1" indent="-285750">
              <a:buFont typeface="Arial" panose="020B0604020202020204" pitchFamily="34" charset="0"/>
              <a:buChar char="•"/>
            </a:pPr>
            <a:r>
              <a:rPr lang="en-US" sz="2100" dirty="0"/>
              <a:t>Warangal</a:t>
            </a:r>
          </a:p>
          <a:p>
            <a:pPr marL="742950" lvl="1" indent="-285750">
              <a:buFont typeface="Arial" panose="020B0604020202020204" pitchFamily="34" charset="0"/>
              <a:buChar char="•"/>
            </a:pPr>
            <a:r>
              <a:rPr lang="en-US" sz="2100" dirty="0"/>
              <a:t>Nirmal</a:t>
            </a:r>
          </a:p>
          <a:p>
            <a:pPr marL="742950" lvl="1" indent="-285750">
              <a:buFont typeface="Arial" panose="020B0604020202020204" pitchFamily="34" charset="0"/>
              <a:buChar char="•"/>
            </a:pPr>
            <a:r>
              <a:rPr lang="en-US" sz="2100" dirty="0" err="1"/>
              <a:t>Jagtial</a:t>
            </a:r>
            <a:endParaRPr lang="en-US" sz="2100" dirty="0"/>
          </a:p>
          <a:p>
            <a:r>
              <a:rPr lang="en-US" sz="2100" dirty="0"/>
              <a:t>Electric Vehicle</a:t>
            </a:r>
          </a:p>
          <a:p>
            <a:pPr marL="742950" lvl="1" indent="-285750">
              <a:buFont typeface="Arial" panose="020B0604020202020204" pitchFamily="34" charset="0"/>
              <a:buChar char="•"/>
            </a:pPr>
            <a:r>
              <a:rPr lang="en-US" sz="2100" dirty="0" err="1"/>
              <a:t>Wanaparthy</a:t>
            </a:r>
            <a:endParaRPr lang="en-US" sz="2100" dirty="0"/>
          </a:p>
          <a:p>
            <a:pPr marL="742950" lvl="1" indent="-285750">
              <a:buFont typeface="Arial" panose="020B0604020202020204" pitchFamily="34" charset="0"/>
              <a:buChar char="•"/>
            </a:pPr>
            <a:r>
              <a:rPr lang="en-US" sz="2100" dirty="0" err="1"/>
              <a:t>Rajanna</a:t>
            </a:r>
            <a:r>
              <a:rPr lang="en-US" sz="2100" dirty="0"/>
              <a:t> </a:t>
            </a:r>
            <a:r>
              <a:rPr lang="en-US" sz="2100" dirty="0" err="1"/>
              <a:t>Sircilla</a:t>
            </a:r>
            <a:endParaRPr lang="en-US" sz="2100" dirty="0"/>
          </a:p>
          <a:p>
            <a:pPr marL="742950" lvl="1" indent="-285750">
              <a:buFont typeface="Arial" panose="020B0604020202020204" pitchFamily="34" charset="0"/>
              <a:buChar char="•"/>
            </a:pPr>
            <a:r>
              <a:rPr lang="en-US" sz="2100" dirty="0" err="1"/>
              <a:t>Mancherial</a:t>
            </a:r>
            <a:endParaRPr lang="en-US" sz="2100" dirty="0"/>
          </a:p>
        </p:txBody>
      </p:sp>
      <p:pic>
        <p:nvPicPr>
          <p:cNvPr id="8" name="Picture 7">
            <a:extLst>
              <a:ext uri="{FF2B5EF4-FFF2-40B4-BE49-F238E27FC236}">
                <a16:creationId xmlns:a16="http://schemas.microsoft.com/office/drawing/2014/main" id="{299E0A4C-2466-7108-C8C7-2EA30942C192}"/>
              </a:ext>
            </a:extLst>
          </p:cNvPr>
          <p:cNvPicPr>
            <a:picLocks noChangeAspect="1"/>
          </p:cNvPicPr>
          <p:nvPr/>
        </p:nvPicPr>
        <p:blipFill>
          <a:blip r:embed="rId3"/>
          <a:stretch>
            <a:fillRect/>
          </a:stretch>
        </p:blipFill>
        <p:spPr>
          <a:xfrm>
            <a:off x="6096000" y="2276475"/>
            <a:ext cx="4314825" cy="1152525"/>
          </a:xfrm>
          <a:prstGeom prst="rect">
            <a:avLst/>
          </a:prstGeom>
        </p:spPr>
      </p:pic>
      <p:pic>
        <p:nvPicPr>
          <p:cNvPr id="10" name="Picture 9">
            <a:extLst>
              <a:ext uri="{FF2B5EF4-FFF2-40B4-BE49-F238E27FC236}">
                <a16:creationId xmlns:a16="http://schemas.microsoft.com/office/drawing/2014/main" id="{117C8563-6C91-9060-6CC4-EBC308A8EFD5}"/>
              </a:ext>
            </a:extLst>
          </p:cNvPr>
          <p:cNvPicPr>
            <a:picLocks noChangeAspect="1"/>
          </p:cNvPicPr>
          <p:nvPr/>
        </p:nvPicPr>
        <p:blipFill>
          <a:blip r:embed="rId4"/>
          <a:stretch>
            <a:fillRect/>
          </a:stretch>
        </p:blipFill>
        <p:spPr>
          <a:xfrm>
            <a:off x="6124574" y="4109449"/>
            <a:ext cx="4257675" cy="1104900"/>
          </a:xfrm>
          <a:prstGeom prst="rect">
            <a:avLst/>
          </a:prstGeom>
        </p:spPr>
      </p:pic>
    </p:spTree>
    <p:extLst>
      <p:ext uri="{BB962C8B-B14F-4D97-AF65-F5344CB8AC3E}">
        <p14:creationId xmlns:p14="http://schemas.microsoft.com/office/powerpoint/2010/main" val="3762346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340</TotalTime>
  <Words>657</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vt:lpstr>
      <vt:lpstr>Söhne</vt:lpstr>
      <vt:lpstr>Office Theme</vt:lpstr>
      <vt:lpstr>Telangana Growth Analysis</vt:lpstr>
      <vt:lpstr>Challenge - Analyze Growth and Present Insights to the Telangana Government</vt:lpstr>
      <vt:lpstr>Document Registration Revenue (FY 2019-22)</vt:lpstr>
      <vt:lpstr>Document Registration vs. E-Stamp Challans Revenue (FY 2022)</vt:lpstr>
      <vt:lpstr>Impact of E-Stamp Implementation</vt:lpstr>
      <vt:lpstr>District Segmentation by Stamp Registration Revenue (FY 2021-22)</vt:lpstr>
      <vt:lpstr>Analyzing Seasonal Trends in Vehicle Sales Across Districts</vt:lpstr>
      <vt:lpstr>Vehicle Class Distribution Across Districts in FY 2022</vt:lpstr>
      <vt:lpstr>Districts with Highest and Lowest Vehicle Sales Growth (FY 2022 vs. FY 2021)</vt:lpstr>
      <vt:lpstr>Top 5 Sectors with Highest Investments in FY 2022</vt:lpstr>
      <vt:lpstr>Districts with Highest Sector Investments (FY 2019-22)</vt:lpstr>
      <vt:lpstr>Sectors with Cross-District Investment Growth</vt:lpstr>
      <vt:lpstr>Seasonal Patterns in Sector Investments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Shetty, Pritam S SSSCCH-PTS/TFW</dc:creator>
  <cp:lastModifiedBy>Shetty, Pritam S SSSCCH-PTS/TFW</cp:lastModifiedBy>
  <cp:revision>1</cp:revision>
  <dcterms:created xsi:type="dcterms:W3CDTF">2023-09-24T15:30:41Z</dcterms:created>
  <dcterms:modified xsi:type="dcterms:W3CDTF">2023-09-28T08:08:50Z</dcterms:modified>
</cp:coreProperties>
</file>