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3" r:id="rId4"/>
    <p:sldId id="273" r:id="rId5"/>
    <p:sldId id="272" r:id="rId6"/>
    <p:sldId id="274" r:id="rId7"/>
    <p:sldId id="261" r:id="rId8"/>
    <p:sldId id="262" r:id="rId9"/>
    <p:sldId id="259" r:id="rId1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424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Introduces what ray’s rentals is and current paper-based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overview of use case diagram and give descriptions and justifications of all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the core use case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the core use case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overview of 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demonstration of working SQL and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off presentation with brief closing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4095"/>
            <a:ext cx="9929578" cy="4195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Ray’s Rentals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950367" cy="861420"/>
          </a:xfrm>
        </p:spPr>
        <p:txBody>
          <a:bodyPr>
            <a:normAutofit fontScale="92500"/>
          </a:bodyPr>
          <a:lstStyle/>
          <a:p>
            <a:r>
              <a:rPr lang="en-US" dirty="0"/>
              <a:t>Submission presentation</a:t>
            </a:r>
          </a:p>
          <a:p>
            <a:r>
              <a:rPr lang="en-US" dirty="0"/>
              <a:t>By: Faran Azadi, </a:t>
            </a:r>
            <a:r>
              <a:rPr lang="en-US" dirty="0" err="1"/>
              <a:t>aamer</a:t>
            </a:r>
            <a:r>
              <a:rPr lang="en-US" dirty="0"/>
              <a:t> </a:t>
            </a:r>
            <a:r>
              <a:rPr lang="en-US" dirty="0" err="1"/>
              <a:t>atique</a:t>
            </a:r>
            <a:r>
              <a:rPr lang="en-US" dirty="0"/>
              <a:t>, </a:t>
            </a:r>
            <a:r>
              <a:rPr lang="en-US" dirty="0" err="1"/>
              <a:t>naim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, </a:t>
            </a:r>
            <a:r>
              <a:rPr lang="en-US" dirty="0" err="1"/>
              <a:t>yusof</a:t>
            </a:r>
            <a:r>
              <a:rPr lang="en-US" dirty="0"/>
              <a:t> </a:t>
            </a:r>
            <a:r>
              <a:rPr lang="en-US" dirty="0" err="1"/>
              <a:t>bandar</a:t>
            </a:r>
            <a:r>
              <a:rPr lang="en-US" dirty="0"/>
              <a:t>, Pritam </a:t>
            </a:r>
            <a:r>
              <a:rPr lang="en-US" dirty="0" err="1"/>
              <a:t>sangani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Scenario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1497496"/>
            <a:ext cx="10028514" cy="4750903"/>
          </a:xfrm>
        </p:spPr>
        <p:txBody>
          <a:bodyPr/>
          <a:lstStyle/>
          <a:p>
            <a:r>
              <a:rPr lang="en-US" dirty="0"/>
              <a:t>Summarize the key product, service, technology, concept, or strategy on which your business is based.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163962"/>
            <a:ext cx="9404723" cy="925508"/>
          </a:xfrm>
        </p:spPr>
        <p:txBody>
          <a:bodyPr/>
          <a:lstStyle/>
          <a:p>
            <a:r>
              <a:rPr lang="en-US"/>
              <a:t>Group 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35" y="929046"/>
            <a:ext cx="11677043" cy="58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200802" y="127023"/>
            <a:ext cx="6537466" cy="655385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21" y="1325880"/>
            <a:ext cx="485090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2719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721" y="1325880"/>
            <a:ext cx="485090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Specifications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continued…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" y="31488"/>
            <a:ext cx="6596480" cy="66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115836"/>
            <a:ext cx="9404723" cy="827442"/>
          </a:xfrm>
        </p:spPr>
        <p:txBody>
          <a:bodyPr/>
          <a:lstStyle/>
          <a:p>
            <a:r>
              <a:rPr lang="en-US" dirty="0"/>
              <a:t>Group Entity Relationship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4" y="858461"/>
            <a:ext cx="11678653" cy="5931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System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demonstrate our ORACLE System running as well as our queries.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Summarize the competition.</a:t>
            </a:r>
          </a:p>
          <a:p>
            <a:r>
              <a:rPr lang="en-US"/>
              <a:t>Outline your company’s competitive advantage.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155</TotalTime>
  <Words>146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Ray’s Rentals</vt:lpstr>
      <vt:lpstr>Introduction to the Scenario</vt:lpstr>
      <vt:lpstr>Group Use Case Diagram</vt:lpstr>
      <vt:lpstr>Use Case Specifications</vt:lpstr>
      <vt:lpstr>Use Case Specifications continued…</vt:lpstr>
      <vt:lpstr>Group Entity Relationship Diagram</vt:lpstr>
      <vt:lpstr>ORACLE System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Ray’s Rentals</dc:title>
  <dc:creator>Pritam Sangani</dc:creator>
  <cp:keywords/>
  <cp:lastModifiedBy>Pritam Sangani</cp:lastModifiedBy>
  <cp:revision>7</cp:revision>
  <cp:lastPrinted>2012-08-15T21:38:02Z</cp:lastPrinted>
  <dcterms:created xsi:type="dcterms:W3CDTF">2017-03-14T11:00:25Z</dcterms:created>
  <dcterms:modified xsi:type="dcterms:W3CDTF">2017-03-19T20:25:01Z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