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9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9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9055-BBC5-4274-8349-4F28D84F006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0CB4-9556-4622-A9D1-A5D44ED89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82982" y="92766"/>
            <a:ext cx="10626036" cy="2042082"/>
            <a:chOff x="782982" y="92766"/>
            <a:chExt cx="10626036" cy="2042082"/>
          </a:xfrm>
        </p:grpSpPr>
        <p:sp>
          <p:nvSpPr>
            <p:cNvPr id="4" name="TextBox 3"/>
            <p:cNvSpPr txBox="1"/>
            <p:nvPr/>
          </p:nvSpPr>
          <p:spPr>
            <a:xfrm>
              <a:off x="4863548" y="92766"/>
              <a:ext cx="2464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</a:rPr>
                <a:t>Space Invaders Game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2982" y="1789043"/>
              <a:ext cx="200107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Splash Screen 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67042" y="1789043"/>
              <a:ext cx="177358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Aliens / Invaders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9799" y="1789043"/>
              <a:ext cx="106680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Defender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69582" y="1796294"/>
              <a:ext cx="81500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7573" y="1789043"/>
              <a:ext cx="194144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Splash Screen End</a:t>
              </a:r>
            </a:p>
          </p:txBody>
        </p:sp>
        <p:cxnSp>
          <p:nvCxnSpPr>
            <p:cNvPr id="12" name="Connector: Elbow 11"/>
            <p:cNvCxnSpPr>
              <a:stCxn id="8" idx="0"/>
              <a:endCxn id="37" idx="0"/>
            </p:cNvCxnSpPr>
            <p:nvPr/>
          </p:nvCxnSpPr>
          <p:spPr>
            <a:xfrm rot="5400000" flipH="1" flipV="1">
              <a:off x="6110909" y="-2538344"/>
              <a:ext cx="12700" cy="8654774"/>
            </a:xfrm>
            <a:prstGeom prst="bentConnector3">
              <a:avLst>
                <a:gd name="adj1" fmla="val 47217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579708" y="1186070"/>
              <a:ext cx="2208" cy="59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8295861" y="1192698"/>
              <a:ext cx="2208" cy="59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019799" y="462098"/>
              <a:ext cx="0" cy="730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3" idx="0"/>
            </p:cNvCxnSpPr>
            <p:nvPr/>
          </p:nvCxnSpPr>
          <p:spPr>
            <a:xfrm flipH="1" flipV="1">
              <a:off x="4452730" y="1192694"/>
              <a:ext cx="1104" cy="59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25286" y="6236890"/>
            <a:ext cx="991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040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0" y="238539"/>
            <a:ext cx="11887198" cy="3634887"/>
            <a:chOff x="6627" y="291548"/>
            <a:chExt cx="11887198" cy="3634887"/>
          </a:xfrm>
        </p:grpSpPr>
        <p:sp>
          <p:nvSpPr>
            <p:cNvPr id="2" name="TextBox 1"/>
            <p:cNvSpPr txBox="1"/>
            <p:nvPr/>
          </p:nvSpPr>
          <p:spPr>
            <a:xfrm>
              <a:off x="5095461" y="291548"/>
              <a:ext cx="200107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Splash Screen Start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045933" y="1530627"/>
              <a:ext cx="201433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Background Image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12827" y="1530627"/>
              <a:ext cx="13318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Instructions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6406" y="1530627"/>
              <a:ext cx="253779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MouseX</a:t>
              </a:r>
              <a:r>
                <a:rPr lang="en-GB" dirty="0"/>
                <a:t>, </a:t>
              </a:r>
              <a:r>
                <a:rPr lang="en-GB" dirty="0" err="1"/>
                <a:t>MouseY</a:t>
              </a:r>
              <a:r>
                <a:rPr lang="en-GB" dirty="0"/>
                <a:t> to start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6105" y="1530627"/>
              <a:ext cx="95415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Title </a:t>
              </a:r>
            </a:p>
          </p:txBody>
        </p:sp>
        <p:cxnSp>
          <p:nvCxnSpPr>
            <p:cNvPr id="8" name="Connector: Elbow 7"/>
            <p:cNvCxnSpPr>
              <a:cxnSpLocks/>
              <a:stCxn id="6" idx="0"/>
              <a:endCxn id="3" idx="0"/>
            </p:cNvCxnSpPr>
            <p:nvPr/>
          </p:nvCxnSpPr>
          <p:spPr>
            <a:xfrm rot="5400000" flipH="1" flipV="1">
              <a:off x="5583140" y="-2939330"/>
              <a:ext cx="12700" cy="8939915"/>
            </a:xfrm>
            <a:prstGeom prst="bentConnector3">
              <a:avLst>
                <a:gd name="adj1" fmla="val 32608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4" idx="0"/>
            </p:cNvCxnSpPr>
            <p:nvPr/>
          </p:nvCxnSpPr>
          <p:spPr>
            <a:xfrm flipV="1">
              <a:off x="3578749" y="1126435"/>
              <a:ext cx="0" cy="404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659879" y="1119811"/>
              <a:ext cx="0" cy="404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" idx="2"/>
            </p:cNvCxnSpPr>
            <p:nvPr/>
          </p:nvCxnSpPr>
          <p:spPr>
            <a:xfrm flipH="1">
              <a:off x="6096000" y="630102"/>
              <a:ext cx="1" cy="496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27" y="2849217"/>
              <a:ext cx="118474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Create Font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2444" y="2849217"/>
              <a:ext cx="1056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Write Title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808384" y="1899959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74966" y="1899959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57667" y="2855845"/>
              <a:ext cx="118474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Create Font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3483" y="2855845"/>
              <a:ext cx="121522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Write Instructions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3359424" y="1906587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026006" y="1906587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20754" y="2849217"/>
              <a:ext cx="1184744" cy="10772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Create a textbox which says ‘START’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6571" y="2849217"/>
              <a:ext cx="1733384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detect mouse x and mouse y of location 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6122511" y="1899959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789093" y="1899959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35340" y="2842593"/>
              <a:ext cx="1261599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Import image</a:t>
              </a:r>
            </a:p>
          </p:txBody>
        </p: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V="1">
              <a:off x="9167862" y="1893335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632226" y="2849221"/>
              <a:ext cx="126159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load image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10764748" y="1899963"/>
              <a:ext cx="0" cy="949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25286" y="6236890"/>
            <a:ext cx="991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937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66260" y="185529"/>
            <a:ext cx="11979091" cy="4558432"/>
            <a:chOff x="66260" y="225286"/>
            <a:chExt cx="11979091" cy="4558432"/>
          </a:xfrm>
        </p:grpSpPr>
        <p:grpSp>
          <p:nvGrpSpPr>
            <p:cNvPr id="86" name="Group 85"/>
            <p:cNvGrpSpPr/>
            <p:nvPr/>
          </p:nvGrpSpPr>
          <p:grpSpPr>
            <a:xfrm>
              <a:off x="66260" y="225286"/>
              <a:ext cx="11979091" cy="4558432"/>
              <a:chOff x="0" y="125610"/>
              <a:chExt cx="11979091" cy="455843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159026" y="125610"/>
                <a:ext cx="11767931" cy="2016492"/>
                <a:chOff x="1129748" y="125610"/>
                <a:chExt cx="9932503" cy="2016492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29748" y="125610"/>
                  <a:ext cx="9932503" cy="2016492"/>
                  <a:chOff x="1129749" y="125610"/>
                  <a:chExt cx="9932503" cy="2016492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174974" y="125610"/>
                    <a:ext cx="184205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Aliens / Invaders</a:t>
                    </a: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29749" y="1557327"/>
                    <a:ext cx="9932503" cy="584775"/>
                    <a:chOff x="1129748" y="1557327"/>
                    <a:chExt cx="9932503" cy="584775"/>
                  </a:xfrm>
                </p:grpSpPr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129748" y="1557327"/>
                      <a:ext cx="1411358" cy="33855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/>
                        <a:t>Set of Aliens</a:t>
                      </a:r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7617465" y="1557327"/>
                      <a:ext cx="1404732" cy="33855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Throw missiles</a:t>
                      </a:r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365973" y="1557327"/>
                      <a:ext cx="1696278" cy="33855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Be able to be shot</a:t>
                      </a:r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84882" y="1557327"/>
                      <a:ext cx="1953992" cy="33855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Move in a set pattern</a:t>
                      </a:r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182651" y="1557327"/>
                      <a:ext cx="2091037" cy="58477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>
                      <a:spAutoFit/>
                    </a:bodyPr>
                    <a:lstStyle/>
                    <a:p>
                      <a:r>
                        <a:rPr lang="en-GB" sz="1600" dirty="0"/>
                        <a:t>Cause Defender to die by reaching a set point</a:t>
                      </a:r>
                    </a:p>
                  </p:txBody>
                </p:sp>
              </p:grpSp>
              <p:cxnSp>
                <p:nvCxnSpPr>
                  <p:cNvPr id="27" name="Connector: Elbow 26"/>
                  <p:cNvCxnSpPr>
                    <a:cxnSpLocks/>
                    <a:stCxn id="7" idx="0"/>
                    <a:endCxn id="9" idx="0"/>
                  </p:cNvCxnSpPr>
                  <p:nvPr/>
                </p:nvCxnSpPr>
                <p:spPr>
                  <a:xfrm rot="5400000" flipH="1" flipV="1">
                    <a:off x="6024770" y="-2632015"/>
                    <a:ext cx="12700" cy="8378685"/>
                  </a:xfrm>
                  <a:prstGeom prst="bentConnector3">
                    <a:avLst>
                      <a:gd name="adj1" fmla="val 3991307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11" idx="0"/>
                </p:cNvCxnSpPr>
                <p:nvPr/>
              </p:nvCxnSpPr>
              <p:spPr>
                <a:xfrm flipV="1">
                  <a:off x="6228170" y="1060174"/>
                  <a:ext cx="352" cy="497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3861526" y="1050649"/>
                  <a:ext cx="352" cy="497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8318855" y="1066525"/>
                  <a:ext cx="352" cy="497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6" idx="2"/>
                </p:cNvCxnSpPr>
                <p:nvPr/>
              </p:nvCxnSpPr>
              <p:spPr>
                <a:xfrm>
                  <a:off x="6095999" y="494942"/>
                  <a:ext cx="0" cy="5652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/>
              <p:cNvSpPr txBox="1"/>
              <p:nvPr/>
            </p:nvSpPr>
            <p:spPr>
              <a:xfrm>
                <a:off x="0" y="3326294"/>
                <a:ext cx="100263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Create empty array(list)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49106" y="3311626"/>
                <a:ext cx="1360882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Add aliens to array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41344" y="4343819"/>
                <a:ext cx="136088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Create an alien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5168" y="2446113"/>
                <a:ext cx="1360882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move aliens left/right then downwards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23152" y="2741518"/>
                <a:ext cx="1389297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When aliens are at a certain height (from bottom) – defender dies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51373" y="2741884"/>
                <a:ext cx="881359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Defender loses a life when this happens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04643" y="4160822"/>
                <a:ext cx="206733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If this happens GAME OVER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41397" y="2833155"/>
                <a:ext cx="1109871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Randomise when and which aliens shoot 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16910" y="3894771"/>
                <a:ext cx="13608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Create missile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09922" y="2619713"/>
                <a:ext cx="136088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Check which alien has been shot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618209" y="3820599"/>
                <a:ext cx="136088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Remove shot alien from array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647072" y="1895881"/>
                <a:ext cx="0" cy="141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8" idx="0"/>
                <a:endCxn id="18" idx="0"/>
              </p:cNvCxnSpPr>
              <p:nvPr/>
            </p:nvCxnSpPr>
            <p:spPr>
              <a:xfrm>
                <a:off x="1421785" y="434381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258416" y="1902231"/>
                <a:ext cx="0" cy="244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" idx="0"/>
              </p:cNvCxnSpPr>
              <p:nvPr/>
            </p:nvCxnSpPr>
            <p:spPr>
              <a:xfrm flipV="1">
                <a:off x="501315" y="1902231"/>
                <a:ext cx="0" cy="1424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9" idx="0"/>
                <a:endCxn id="10" idx="2"/>
              </p:cNvCxnSpPr>
              <p:nvPr/>
            </p:nvCxnSpPr>
            <p:spPr>
              <a:xfrm flipV="1">
                <a:off x="3395609" y="1895881"/>
                <a:ext cx="417" cy="550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414449" y="2142102"/>
                <a:ext cx="0" cy="599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</p:cNvCxnSpPr>
              <p:nvPr/>
            </p:nvCxnSpPr>
            <p:spPr>
              <a:xfrm>
                <a:off x="6199585" y="2142102"/>
                <a:ext cx="1" cy="2018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971583" y="2135478"/>
                <a:ext cx="0" cy="599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cxnSpLocks/>
                <a:endCxn id="28" idx="0"/>
              </p:cNvCxnSpPr>
              <p:nvPr/>
            </p:nvCxnSpPr>
            <p:spPr>
              <a:xfrm flipH="1">
                <a:off x="8096333" y="1902231"/>
                <a:ext cx="745" cy="9309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cxnSpLocks/>
                <a:endCxn id="29" idx="0"/>
              </p:cNvCxnSpPr>
              <p:nvPr/>
            </p:nvCxnSpPr>
            <p:spPr>
              <a:xfrm flipH="1">
                <a:off x="8997351" y="1902231"/>
                <a:ext cx="875" cy="19925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cxnSpLocks/>
                <a:stCxn id="30" idx="0"/>
              </p:cNvCxnSpPr>
              <p:nvPr/>
            </p:nvCxnSpPr>
            <p:spPr>
              <a:xfrm flipV="1">
                <a:off x="10190363" y="1902231"/>
                <a:ext cx="559" cy="71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>
              <a:cxnSpLocks/>
              <a:stCxn id="31" idx="0"/>
            </p:cNvCxnSpPr>
            <p:nvPr/>
          </p:nvCxnSpPr>
          <p:spPr>
            <a:xfrm flipV="1">
              <a:off x="11364910" y="1995557"/>
              <a:ext cx="18707" cy="1924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25286" y="6236890"/>
            <a:ext cx="991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311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0704" y="106016"/>
            <a:ext cx="10305777" cy="3262774"/>
            <a:chOff x="610704" y="106016"/>
            <a:chExt cx="10305777" cy="3262774"/>
          </a:xfrm>
        </p:grpSpPr>
        <p:sp>
          <p:nvSpPr>
            <p:cNvPr id="10" name="TextBox 9"/>
            <p:cNvSpPr txBox="1"/>
            <p:nvPr/>
          </p:nvSpPr>
          <p:spPr>
            <a:xfrm>
              <a:off x="5552661" y="106016"/>
              <a:ext cx="108667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Defender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3616" y="1311967"/>
              <a:ext cx="1550505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Move left-right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3845" y="1325220"/>
              <a:ext cx="248699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Shoot bullet up screen</a:t>
              </a:r>
            </a:p>
          </p:txBody>
        </p:sp>
        <p:cxnSp>
          <p:nvCxnSpPr>
            <p:cNvPr id="27" name="Connector: Elbow 26"/>
            <p:cNvCxnSpPr>
              <a:cxnSpLocks/>
              <a:stCxn id="11" idx="0"/>
              <a:endCxn id="12" idx="0"/>
            </p:cNvCxnSpPr>
            <p:nvPr/>
          </p:nvCxnSpPr>
          <p:spPr>
            <a:xfrm rot="16200000" flipH="1">
              <a:off x="5836477" y="-1255642"/>
              <a:ext cx="13253" cy="5148471"/>
            </a:xfrm>
            <a:prstGeom prst="bentConnector3">
              <a:avLst>
                <a:gd name="adj1" fmla="val -172489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  <a:stCxn id="10" idx="2"/>
            </p:cNvCxnSpPr>
            <p:nvPr/>
          </p:nvCxnSpPr>
          <p:spPr>
            <a:xfrm>
              <a:off x="6096000" y="475348"/>
              <a:ext cx="0" cy="584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10704" y="2537793"/>
              <a:ext cx="2325758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Keyboard left-right cursors moves defender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47166" y="2537793"/>
              <a:ext cx="1550505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Stop defender from going of screen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0166" y="2537793"/>
              <a:ext cx="1550505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Create bullet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70804" y="2537793"/>
              <a:ext cx="1550505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Keyboard press for bullet shoot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5976" y="2495253"/>
              <a:ext cx="1550505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Add to </a:t>
              </a:r>
              <a:r>
                <a:rPr lang="en-GB" sz="1600" dirty="0" err="1"/>
                <a:t>ArrayList</a:t>
              </a:r>
              <a:endParaRPr lang="en-GB" sz="16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743200" y="1663774"/>
              <a:ext cx="0" cy="874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723861" y="1650521"/>
              <a:ext cx="0" cy="887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368209" y="1663774"/>
              <a:ext cx="0" cy="874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044070" y="1663774"/>
              <a:ext cx="0" cy="874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475304" y="1663774"/>
              <a:ext cx="0" cy="831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25286" y="6236890"/>
            <a:ext cx="991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774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75974" y="172278"/>
            <a:ext cx="11240051" cy="1548772"/>
            <a:chOff x="475974" y="172278"/>
            <a:chExt cx="11240051" cy="1548772"/>
          </a:xfrm>
        </p:grpSpPr>
        <p:sp>
          <p:nvSpPr>
            <p:cNvPr id="2" name="TextBox 1"/>
            <p:cNvSpPr txBox="1"/>
            <p:nvPr/>
          </p:nvSpPr>
          <p:spPr>
            <a:xfrm>
              <a:off x="5678557" y="172278"/>
              <a:ext cx="8348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Bullet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5974" y="1351718"/>
              <a:ext cx="1457739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 bullet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09687" y="1351718"/>
              <a:ext cx="25908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Declare empty </a:t>
              </a:r>
              <a:r>
                <a:rPr lang="en-GB" dirty="0" err="1"/>
                <a:t>arraylist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6461" y="1351718"/>
              <a:ext cx="231913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 bullets to </a:t>
              </a:r>
              <a:r>
                <a:rPr lang="en-GB" dirty="0" err="1"/>
                <a:t>arraylist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1565" y="1351718"/>
              <a:ext cx="134509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Shoot bullet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92632" y="1337602"/>
              <a:ext cx="16233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Adjust </a:t>
              </a:r>
              <a:r>
                <a:rPr lang="en-GB" dirty="0" err="1"/>
                <a:t>arraylist</a:t>
              </a:r>
              <a:endParaRPr lang="en-GB" dirty="0"/>
            </a:p>
          </p:txBody>
        </p:sp>
        <p:cxnSp>
          <p:nvCxnSpPr>
            <p:cNvPr id="9" name="Connector: Elbow 8"/>
            <p:cNvCxnSpPr>
              <a:stCxn id="3" idx="0"/>
              <a:endCxn id="7" idx="0"/>
            </p:cNvCxnSpPr>
            <p:nvPr/>
          </p:nvCxnSpPr>
          <p:spPr>
            <a:xfrm rot="5400000" flipH="1" flipV="1">
              <a:off x="6047528" y="-3505082"/>
              <a:ext cx="14116" cy="9699485"/>
            </a:xfrm>
            <a:prstGeom prst="bentConnector3">
              <a:avLst>
                <a:gd name="adj1" fmla="val 265824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" idx="2"/>
            </p:cNvCxnSpPr>
            <p:nvPr/>
          </p:nvCxnSpPr>
          <p:spPr>
            <a:xfrm flipH="1">
              <a:off x="6096000" y="541610"/>
              <a:ext cx="1" cy="425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" idx="0"/>
            </p:cNvCxnSpPr>
            <p:nvPr/>
          </p:nvCxnSpPr>
          <p:spPr>
            <a:xfrm flipV="1">
              <a:off x="3705087" y="967409"/>
              <a:ext cx="5522" cy="38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0"/>
            </p:cNvCxnSpPr>
            <p:nvPr/>
          </p:nvCxnSpPr>
          <p:spPr>
            <a:xfrm flipV="1">
              <a:off x="6636026" y="967409"/>
              <a:ext cx="3313" cy="38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0"/>
            </p:cNvCxnSpPr>
            <p:nvPr/>
          </p:nvCxnSpPr>
          <p:spPr>
            <a:xfrm flipV="1">
              <a:off x="8944112" y="967409"/>
              <a:ext cx="1105" cy="38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25286" y="6236890"/>
            <a:ext cx="991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6571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521" y="198783"/>
            <a:ext cx="18818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Splash Screen End</a:t>
            </a:r>
          </a:p>
        </p:txBody>
      </p:sp>
    </p:spTree>
    <p:extLst>
      <p:ext uri="{BB962C8B-B14F-4D97-AF65-F5344CB8AC3E}">
        <p14:creationId xmlns:p14="http://schemas.microsoft.com/office/powerpoint/2010/main" val="19239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196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Sangani</dc:creator>
  <cp:lastModifiedBy>Pritam Sangani</cp:lastModifiedBy>
  <cp:revision>43</cp:revision>
  <dcterms:created xsi:type="dcterms:W3CDTF">2017-01-20T12:15:57Z</dcterms:created>
  <dcterms:modified xsi:type="dcterms:W3CDTF">2017-02-08T13:13:36Z</dcterms:modified>
</cp:coreProperties>
</file>