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2A99-2D25-43CC-AEBC-E5EC9FED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FCDB-20C2-4EF2-A227-8D9C26DA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E8B0-6695-4F74-8EE2-48947BF2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0C55-BA58-4148-9C6F-50A32536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A059-620F-4E79-B513-4F0AC53A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64D-BAE4-453D-9183-6E10E1EC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C6AA8-4005-40B9-80B2-0877D229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1143-4B54-470E-8BF1-EC05EBD8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5738-D40D-4695-9250-BD6CAA1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6846-1FB8-4F39-BED3-62A1112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3E34B-FBB5-4D18-B706-1CF3B056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22FA0-8423-4B6C-BE2A-FBDC20D4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E5FB-9464-49E6-B308-8196349A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D9BE-C433-4CD3-9CFC-7EC315F5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1FDE-F959-4D1D-BE61-0FEBAE9D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063-6061-47BB-A8E4-129C0546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CF6-CE72-4755-994D-EB175DAA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AC5E-F492-4801-98C2-54A399A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8DB4-7689-4F60-AA6F-8F8E71B5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539D-A6D9-438E-8ED5-FDF20F4C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AB5A-32D3-4ABF-A077-ED479253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8237-F148-42F3-B9EC-B8ED4BA1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40D-2C5F-4C7F-9F3E-2328075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709A-926B-4A81-A2D6-4C38F298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4CE8-25FF-4732-9361-9AE8051B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FB48-2C18-4CD6-941F-5F0904EF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E290-8B53-4E94-A5EA-80C9919C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01D19-4DED-4B57-975E-1C799F9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4C0A8-E46D-44E1-8D4C-E232B077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2ACBC-89F8-48C5-A394-83AFD5D3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90DB-3999-40A4-BFDF-8AD467F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4712-34AA-406A-A321-D7E36921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D637-4571-43E8-BFC6-84144B4B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FEE76-EAF0-4610-9850-E66FB6F6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02E9C-F841-436A-933F-976B3F86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E7A3-3197-4628-AF53-1E62ECA3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C7D90-8DCA-4BE0-A44D-95E0A1BD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1682-521B-4C29-9381-4C1DE7FB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9D80C-696B-4CD3-8CA3-1635BD16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3786-3855-47C9-922B-51E3045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3A602-2E50-4A7B-BB30-DD23457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2F77C-4116-416C-ADE4-9F9D7570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C5281-1B0C-43A5-BBBB-0DFD83E1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5C921-0762-458D-A22F-CF4BCA40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759B-3A18-4725-AD21-7B57747D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F09E-A811-40A2-8A1B-E31F339A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CDB1-6144-416E-85CA-28B5DBF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DAA4-F380-4D1F-8D40-36B142DC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80A21-0F53-4704-956D-FB54240A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D90F-A669-466D-96EB-9D1F04FC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F72B-425D-4059-89BA-325A8568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D198-5073-4E76-8B25-F600BA62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6A3F-46A1-4227-8043-F2298C13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99E52-CF0E-4BBF-812F-DE9F7BCC5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EE71-5A25-4379-B3BF-6E1E9415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E3FD-2500-430D-8378-2E2468AC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6B31-CC04-4FD4-88AF-3028F0DE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BC3FD-4076-49EF-8F22-62C3A3AF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7DC0E-510B-46AC-BF78-F58985E9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C019-DAF0-443D-BBA1-54ED6A5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67ED-B7E3-402B-817E-6777D91C4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E88B-D4AF-4E07-8E64-4C6D445127C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ACEA-04CD-49A4-884A-23C494A80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695A-7B76-4FDA-9C2C-751B01AE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DE5A-9182-40DF-85ED-66DB757AE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8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88DE7C-B183-4ABB-BA36-C4BE57F89BAC}"/>
              </a:ext>
            </a:extLst>
          </p:cNvPr>
          <p:cNvSpPr/>
          <p:nvPr/>
        </p:nvSpPr>
        <p:spPr>
          <a:xfrm>
            <a:off x="622850" y="342956"/>
            <a:ext cx="1258957" cy="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Signup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8DE7C-B183-4ABB-BA36-C4BE57F89BAC}"/>
              </a:ext>
            </a:extLst>
          </p:cNvPr>
          <p:cNvSpPr/>
          <p:nvPr/>
        </p:nvSpPr>
        <p:spPr>
          <a:xfrm>
            <a:off x="622850" y="5234731"/>
            <a:ext cx="1258957" cy="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9F159-45B6-41F4-8743-8928E3949157}"/>
              </a:ext>
            </a:extLst>
          </p:cNvPr>
          <p:cNvSpPr/>
          <p:nvPr/>
        </p:nvSpPr>
        <p:spPr>
          <a:xfrm>
            <a:off x="3843130" y="263444"/>
            <a:ext cx="1590261" cy="86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Welcome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8DE7C-B183-4ABB-BA36-C4BE57F89BAC}"/>
              </a:ext>
            </a:extLst>
          </p:cNvPr>
          <p:cNvSpPr/>
          <p:nvPr/>
        </p:nvSpPr>
        <p:spPr>
          <a:xfrm>
            <a:off x="7315204" y="142581"/>
            <a:ext cx="1338472" cy="11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Send all messages to 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8DE7C-B183-4ABB-BA36-C4BE57F89BAC}"/>
              </a:ext>
            </a:extLst>
          </p:cNvPr>
          <p:cNvSpPr/>
          <p:nvPr/>
        </p:nvSpPr>
        <p:spPr>
          <a:xfrm>
            <a:off x="3213651" y="5034353"/>
            <a:ext cx="1258957" cy="11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Load chat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8DE7C-B183-4ABB-BA36-C4BE57F89BAC}"/>
              </a:ext>
            </a:extLst>
          </p:cNvPr>
          <p:cNvSpPr/>
          <p:nvPr/>
        </p:nvSpPr>
        <p:spPr>
          <a:xfrm>
            <a:off x="5857459" y="5034352"/>
            <a:ext cx="1258957" cy="11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Display Welcome Back 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43602-3685-4611-BD7B-E8C59F270355}"/>
              </a:ext>
            </a:extLst>
          </p:cNvPr>
          <p:cNvSpPr/>
          <p:nvPr/>
        </p:nvSpPr>
        <p:spPr>
          <a:xfrm>
            <a:off x="8819324" y="5052519"/>
            <a:ext cx="1338472" cy="11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Send all messages to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62CA32-D2FD-47A3-B61E-71BB3441AD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881807" y="695735"/>
            <a:ext cx="19613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915BAD-866C-4E6F-83C0-E154388E43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33391" y="695736"/>
            <a:ext cx="1881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4594D-D98D-415C-B15D-28DD7632B82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881807" y="5587509"/>
            <a:ext cx="13318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D0A6B7-B46D-4B60-97BD-5BE6EFE414A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472608" y="5587508"/>
            <a:ext cx="13848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CD7186-EAB1-44F5-BEA6-BE7292AE9D2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116416" y="5587508"/>
            <a:ext cx="1702908" cy="1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0849B1-AE92-460B-AD0E-2BD2350F6CB6}"/>
              </a:ext>
            </a:extLst>
          </p:cNvPr>
          <p:cNvSpPr txBox="1"/>
          <p:nvPr/>
        </p:nvSpPr>
        <p:spPr>
          <a:xfrm>
            <a:off x="3591339" y="2902228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 FLOWS</a:t>
            </a:r>
          </a:p>
        </p:txBody>
      </p:sp>
    </p:spTree>
    <p:extLst>
      <p:ext uri="{BB962C8B-B14F-4D97-AF65-F5344CB8AC3E}">
        <p14:creationId xmlns:p14="http://schemas.microsoft.com/office/powerpoint/2010/main" val="208083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681977-314D-4549-90DA-6F161460E382}"/>
              </a:ext>
            </a:extLst>
          </p:cNvPr>
          <p:cNvSpPr/>
          <p:nvPr/>
        </p:nvSpPr>
        <p:spPr>
          <a:xfrm>
            <a:off x="477078" y="344557"/>
            <a:ext cx="1192696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Sangani</dc:creator>
  <cp:lastModifiedBy>Pritam Sangani</cp:lastModifiedBy>
  <cp:revision>4</cp:revision>
  <dcterms:created xsi:type="dcterms:W3CDTF">2018-11-14T20:27:54Z</dcterms:created>
  <dcterms:modified xsi:type="dcterms:W3CDTF">2018-11-15T10:52:59Z</dcterms:modified>
</cp:coreProperties>
</file>