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6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B32B2"/>
            </a:gs>
            <a:gs pos="100000">
              <a:srgbClr val="401A5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087755"/>
          </a:xfrm>
          <a:solidFill>
            <a:schemeClr val="accent3">
              <a:lumMod val="75000"/>
            </a:schemeClr>
          </a:solidFill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b="1" i="1" u="sng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Corona Awareness And Help Portal With Live Patient Cases</a:t>
            </a:r>
            <a:endParaRPr lang="en-US" b="1" i="1" u="sng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278255"/>
            <a:ext cx="10972800" cy="484949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p>
            <a:pPr marL="0" indent="0">
              <a:buNone/>
            </a:pPr>
            <a:r>
              <a:rPr lang="en-US"/>
              <a:t>         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r>
              <a:rPr lang="en-US" u="sng"/>
              <a:t>Presented By </a:t>
            </a:r>
            <a:r>
              <a:rPr lang="en-US"/>
              <a:t>:-</a:t>
            </a:r>
            <a:endParaRPr lang="en-US"/>
          </a:p>
          <a:p>
            <a:pPr marL="0" indent="0">
              <a:buNone/>
            </a:pPr>
            <a:r>
              <a:rPr lang="en-US"/>
              <a:t>  </a:t>
            </a:r>
            <a:r>
              <a:rPr lang="en-US" sz="2000"/>
              <a:t>1.  Pritam Turalkar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2.  Pratik Utekar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3.  Siddharth Soni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                                                                                         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                                                                                                                  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							 Guided By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									Prof.R.V.Sangle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Conclusion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Our project is only a humble venture to satisfy the need to manage their project work.</a:t>
            </a:r>
            <a:endParaRPr lang="en-US" sz="1800"/>
          </a:p>
          <a:p>
            <a:endParaRPr lang="en-US" sz="1800"/>
          </a:p>
          <a:p>
            <a:r>
              <a:rPr lang="en-US" sz="1800"/>
              <a:t> Several user-friendly coding has also adopted. This package shall prove to be a powerful package in satisfying all the requirements.</a:t>
            </a:r>
            <a:endParaRPr lang="en-US" sz="1800"/>
          </a:p>
          <a:p>
            <a:endParaRPr lang="en-US" sz="1800"/>
          </a:p>
          <a:p>
            <a:r>
              <a:rPr lang="en-US" sz="1800"/>
              <a:t> The objective of the website planning is to provide a framework that enables the manager to make reasonable estimates made within a limited time frame at the beginning of the website project and should be updated regularly as the project progresses. </a:t>
            </a: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Future Scope</a:t>
            </a:r>
            <a:endParaRPr 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endParaRPr lang="en-US" sz="2000">
              <a:sym typeface="+mn-ea"/>
            </a:endParaRPr>
          </a:p>
          <a:p>
            <a:pPr algn="l"/>
            <a:r>
              <a:rPr lang="en-US" sz="2000">
                <a:sym typeface="+mn-ea"/>
              </a:rPr>
              <a:t>Social awareness about COVID-19.</a:t>
            </a:r>
            <a:endParaRPr lang="en-US" sz="2000"/>
          </a:p>
          <a:p>
            <a:pPr algn="l"/>
            <a:endParaRPr lang="en-US" sz="2000">
              <a:sym typeface="+mn-ea"/>
            </a:endParaRPr>
          </a:p>
          <a:p>
            <a:pPr algn="l"/>
            <a:r>
              <a:rPr lang="en-US" sz="2000">
                <a:sym typeface="+mn-ea"/>
              </a:rPr>
              <a:t>Provide correct information about COVID-19.</a:t>
            </a:r>
            <a:endParaRPr lang="en-US" sz="2000">
              <a:sym typeface="+mn-ea"/>
            </a:endParaRPr>
          </a:p>
          <a:p>
            <a:pPr algn="l"/>
            <a:endParaRPr lang="en-US" sz="2000">
              <a:sym typeface="+mn-ea"/>
            </a:endParaRPr>
          </a:p>
          <a:p>
            <a:pPr algn="l"/>
            <a:r>
              <a:rPr lang="en-US" sz="2000">
                <a:sym typeface="+mn-ea"/>
              </a:rPr>
              <a:t>Scaling up country readiness and response operations.</a:t>
            </a:r>
            <a:endParaRPr lang="en-US" sz="2000">
              <a:sym typeface="+mn-ea"/>
            </a:endParaRPr>
          </a:p>
          <a:p>
            <a:pPr algn="l"/>
            <a:endParaRPr lang="en-US" sz="2000"/>
          </a:p>
          <a:p>
            <a:pPr algn="l"/>
            <a:r>
              <a:rPr lang="en-US" sz="2000"/>
              <a:t>Health care management Professionals will see newer possibilities and scope in the health care Industry.</a:t>
            </a:r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References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www.wikipedia.com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</a:t>
            </a:r>
            <a:endParaRPr lang="en-US" sz="1800"/>
          </a:p>
          <a:p>
            <a:r>
              <a:rPr lang="en-US" sz="1800"/>
              <a:t>www.slideshare.net 	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</a:t>
            </a:r>
            <a:endParaRPr lang="en-US" sz="1800"/>
          </a:p>
          <a:p>
            <a:r>
              <a:rPr lang="en-US" sz="1800"/>
              <a:t>www.w3schools.com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</a:t>
            </a:r>
            <a:endParaRPr lang="en-US" sz="1800"/>
          </a:p>
          <a:p>
            <a:r>
              <a:rPr lang="en-US" sz="1800"/>
              <a:t>www.tutorialspoint.com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</a:t>
            </a:r>
            <a:endParaRPr lang="en-US" sz="1800"/>
          </a:p>
          <a:p>
            <a:r>
              <a:rPr lang="en-US" sz="1800"/>
              <a:t>www.youtube.com/jpweb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</a:t>
            </a:r>
            <a:endParaRPr lang="en-US" sz="1800"/>
          </a:p>
          <a:p>
            <a:r>
              <a:rPr lang="en-US" sz="1800"/>
              <a:t>www,github.com</a:t>
            </a: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85000"/>
            </a:schemeClr>
          </a:solidFill>
        </p:spPr>
        <p:txBody>
          <a:bodyPr/>
          <a:p>
            <a:pPr algn="ctr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1800"/>
              <a:t>The 'Corona Awareness and Help Portal With Live Patient Cases' has been help to override the problems prevailing in the practicing manual system.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/>
              <a:t>This website can lead to error-free,secure,reliable and fast management system.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/>
              <a:t>This website can help to provide Information about Covid-19,their Symptoms and how to prevent from this disease.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/>
              <a:t>If someone has found symptoms of Covid-19 mention in website,then they can register through our website to get the Treatment.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Problem Statement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sz="1800"/>
              <a:t>The old system of Covid-19 was Suffering from drawbacks.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/>
              <a:t>Since the wole of the system was to be maintained with hands the process of keeping,maintaining and retrieving the information was very tedious and lenthy.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/>
              <a:t>There would always be unnecessary consumption of time while entering records and retrieving records.</a:t>
            </a:r>
            <a:endParaRPr lang="en-US" sz="1800"/>
          </a:p>
          <a:p>
            <a:pPr>
              <a:buFont typeface="Wingdings" panose="05000000000000000000" charset="0"/>
              <a:buChar char="Ø"/>
            </a:pPr>
            <a:endParaRPr lang="en-US" sz="1800"/>
          </a:p>
          <a:p>
            <a:pPr>
              <a:buFont typeface="Wingdings" panose="05000000000000000000" charset="0"/>
              <a:buChar char="Ø"/>
            </a:pPr>
            <a:r>
              <a:rPr lang="en-US" sz="1800"/>
              <a:t>For this reason,we have build this website to help people to know about Covid-19 and data entry of persons who has covid-19 symptoms.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Requirements And Specifications</a:t>
            </a:r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 u="sng"/>
              <a:t>Hardware Requirement </a:t>
            </a:r>
            <a:r>
              <a:rPr lang="en-US" sz="2400"/>
              <a:t>:-</a:t>
            </a:r>
            <a:endParaRPr lang="en-US" sz="2400"/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I5(processor)</a:t>
            </a:r>
            <a:endParaRPr lang="en-US" sz="1800"/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Hard Disk 5 GB</a:t>
            </a:r>
            <a:endParaRPr lang="en-US" sz="1800"/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Laptop</a:t>
            </a:r>
            <a:endParaRPr lang="en-US" sz="1800"/>
          </a:p>
          <a:p>
            <a:pPr>
              <a:buFont typeface="Wingdings" panose="05000000000000000000" charset="0"/>
              <a:buChar char="§"/>
            </a:pPr>
            <a:endParaRPr lang="en-US" sz="1800"/>
          </a:p>
          <a:p>
            <a:pPr>
              <a:buFont typeface="Wingdings" panose="05000000000000000000" charset="0"/>
              <a:buChar char="§"/>
            </a:pPr>
            <a:endParaRPr 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sz="2400" u="sng"/>
              <a:t>Software Requirements</a:t>
            </a:r>
            <a:r>
              <a:rPr lang="en-US" sz="1800" u="sng"/>
              <a:t>:-</a:t>
            </a:r>
            <a:endParaRPr lang="en-US" sz="1800"/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Web Technologies - Brackets</a:t>
            </a:r>
            <a:endParaRPr lang="en-US" sz="1800"/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Language - HTML,CSS,PHP,JAVASCRIPT</a:t>
            </a:r>
            <a:endParaRPr lang="en-US" sz="1800"/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Database - MYSQL</a:t>
            </a:r>
            <a:endParaRPr lang="en-US" sz="1800"/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Web Server - XAMPP</a:t>
            </a:r>
            <a:endParaRPr lang="en-US" sz="1800"/>
          </a:p>
          <a:p>
            <a:pPr>
              <a:buFont typeface="Wingdings" panose="05000000000000000000" charset="0"/>
              <a:buChar char="§"/>
            </a:pPr>
            <a:r>
              <a:rPr lang="en-US" sz="1800"/>
              <a:t>Operating System - Windows10,Linux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Design And Flow Of System</a:t>
            </a:r>
            <a:endParaRPr 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 descr="flowchart.PNG"/>
          <p:cNvPicPr>
            <a:picLocks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1630045" y="1174750"/>
            <a:ext cx="862711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54050" y="190500"/>
            <a:ext cx="10318750" cy="58293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p>
            <a:pPr algn="ctr"/>
            <a:r>
              <a:rPr 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Result And Snapshots</a:t>
            </a:r>
            <a:endParaRPr 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Content Placeholder 3" descr="Capture.PNG"/>
          <p:cNvPicPr>
            <a:picLocks noChangeAspect="1"/>
          </p:cNvPicPr>
          <p:nvPr>
            <p:ph idx="4294967295"/>
          </p:nvPr>
        </p:nvPicPr>
        <p:blipFill>
          <a:blip r:embed="rId1" cstate="print"/>
          <a:stretch>
            <a:fillRect/>
          </a:stretch>
        </p:blipFill>
        <p:spPr>
          <a:xfrm>
            <a:off x="535305" y="962025"/>
            <a:ext cx="5259705" cy="2694940"/>
          </a:xfrm>
          <a:prstGeom prst="rect">
            <a:avLst/>
          </a:prstGeom>
        </p:spPr>
      </p:pic>
      <p:pic>
        <p:nvPicPr>
          <p:cNvPr id="5" name="Content Placeholder 4" descr="Capture1.PNG"/>
          <p:cNvPicPr>
            <a:picLocks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6363970" y="1017905"/>
            <a:ext cx="5384800" cy="2639060"/>
          </a:xfrm>
          <a:prstGeom prst="rect">
            <a:avLst/>
          </a:prstGeom>
        </p:spPr>
      </p:pic>
      <p:pic>
        <p:nvPicPr>
          <p:cNvPr id="6" name="Picture 5" descr="Capture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480" y="3943350"/>
            <a:ext cx="6796405" cy="2726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Capture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20065" y="401955"/>
            <a:ext cx="5430520" cy="2797810"/>
          </a:xfrm>
          <a:prstGeom prst="rect">
            <a:avLst/>
          </a:prstGeom>
        </p:spPr>
      </p:pic>
      <p:pic>
        <p:nvPicPr>
          <p:cNvPr id="6" name="Picture 5" descr="Capture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9950" y="401955"/>
            <a:ext cx="5897880" cy="2697480"/>
          </a:xfrm>
          <a:prstGeom prst="rect">
            <a:avLst/>
          </a:prstGeom>
        </p:spPr>
      </p:pic>
      <p:pic>
        <p:nvPicPr>
          <p:cNvPr id="7" name="Picture 6" descr="Capture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9300" y="3265805"/>
            <a:ext cx="6510020" cy="3064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Capture12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8450" y="346075"/>
            <a:ext cx="5975350" cy="2787015"/>
          </a:xfrm>
          <a:prstGeom prst="rect">
            <a:avLst/>
          </a:prstGeom>
        </p:spPr>
      </p:pic>
      <p:pic>
        <p:nvPicPr>
          <p:cNvPr id="9" name="Picture 8" descr="Capture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63970" y="316230"/>
            <a:ext cx="5668645" cy="2846070"/>
          </a:xfrm>
          <a:prstGeom prst="rect">
            <a:avLst/>
          </a:prstGeom>
        </p:spPr>
      </p:pic>
      <p:pic>
        <p:nvPicPr>
          <p:cNvPr id="10" name="Picture 9" descr="Capture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7540" y="3296285"/>
            <a:ext cx="6806565" cy="30549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Capture9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504123" y="646430"/>
            <a:ext cx="6796405" cy="3267710"/>
          </a:xfrm>
          <a:prstGeom prst="rect">
            <a:avLst/>
          </a:prstGeom>
        </p:spPr>
      </p:pic>
      <p:pic>
        <p:nvPicPr>
          <p:cNvPr id="15" name="Picture 14" descr="Capture1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4123" y="2385378"/>
            <a:ext cx="6796405" cy="33420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2467</Words>
  <Application>WPS Presentation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Awareness And Help Portal With Live Patient Cases</dc:title>
  <dc:creator/>
  <cp:lastModifiedBy>Pratik utekar</cp:lastModifiedBy>
  <cp:revision>13</cp:revision>
  <dcterms:created xsi:type="dcterms:W3CDTF">2020-12-11T16:00:32Z</dcterms:created>
  <dcterms:modified xsi:type="dcterms:W3CDTF">2020-12-11T17:34:50Z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