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BF398-4403-4D90-8C89-9744EC43794F}" v="32" dt="2024-01-25T09:35:44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11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077DD-34A8-49F9-ADB2-4AEDB7D5A002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82E2AE-F921-4D1A-BD6F-364A5EA1AB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603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82E2AE-F921-4D1A-BD6F-364A5EA1ABD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03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D37-D1AF-47AD-8E8F-166C6448F80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9429-E9A3-4306-9A60-F587A2421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14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D37-D1AF-47AD-8E8F-166C6448F80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9429-E9A3-4306-9A60-F587A2421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32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D37-D1AF-47AD-8E8F-166C6448F80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9429-E9A3-4306-9A60-F587A2421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461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D37-D1AF-47AD-8E8F-166C6448F80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9429-E9A3-4306-9A60-F587A2421C3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073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D37-D1AF-47AD-8E8F-166C6448F80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9429-E9A3-4306-9A60-F587A2421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240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D37-D1AF-47AD-8E8F-166C6448F80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9429-E9A3-4306-9A60-F587A2421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627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D37-D1AF-47AD-8E8F-166C6448F80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9429-E9A3-4306-9A60-F587A2421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692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D37-D1AF-47AD-8E8F-166C6448F80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9429-E9A3-4306-9A60-F587A2421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908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D37-D1AF-47AD-8E8F-166C6448F80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9429-E9A3-4306-9A60-F587A2421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28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D37-D1AF-47AD-8E8F-166C6448F80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9429-E9A3-4306-9A60-F587A2421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77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D37-D1AF-47AD-8E8F-166C6448F80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9429-E9A3-4306-9A60-F587A2421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73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D37-D1AF-47AD-8E8F-166C6448F80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9429-E9A3-4306-9A60-F587A2421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23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D37-D1AF-47AD-8E8F-166C6448F80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9429-E9A3-4306-9A60-F587A2421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75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D37-D1AF-47AD-8E8F-166C6448F80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9429-E9A3-4306-9A60-F587A2421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12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D37-D1AF-47AD-8E8F-166C6448F80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9429-E9A3-4306-9A60-F587A2421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24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D37-D1AF-47AD-8E8F-166C6448F80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9429-E9A3-4306-9A60-F587A2421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08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D37-D1AF-47AD-8E8F-166C6448F80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9429-E9A3-4306-9A60-F587A2421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85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6DDD37-D1AF-47AD-8E8F-166C6448F806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D9429-E9A3-4306-9A60-F587A2421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182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CA90-8811-0DFC-C9B4-29961FC08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0333"/>
            <a:ext cx="9144000" cy="79957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8CA06-B07E-07D7-825E-8BB4B0D80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42571"/>
            <a:ext cx="9144000" cy="395023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Speech Enhancement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 Speech Enhancement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Motivation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 of Degradation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Common Approaches for Speech Enhancement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Evaluation Metrics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Speech Databases for the Research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Speech Enhancement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Horizons of Speech Enhancement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 Time Speech Enhancement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Conclusions</a:t>
            </a:r>
          </a:p>
        </p:txBody>
      </p:sp>
    </p:spTree>
    <p:extLst>
      <p:ext uri="{BB962C8B-B14F-4D97-AF65-F5344CB8AC3E}">
        <p14:creationId xmlns:p14="http://schemas.microsoft.com/office/powerpoint/2010/main" val="20343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4327-0E33-E3A6-336E-145EC15E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10515600" cy="1144588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A3414-B92F-8134-7DEE-1D615364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processing and its applications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speech recognition(ASR)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Encoding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activity detection(VAD)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recognition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enhancement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64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7BA8-58C0-EEA4-44A7-BCF2F009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" y="0"/>
            <a:ext cx="12191999" cy="618552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OF SPEECH ENHANCEMENT IN ASR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2B231D6-8292-76E0-6D7F-5D52A3C125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83848"/>
              </p:ext>
            </p:extLst>
          </p:nvPr>
        </p:nvGraphicFramePr>
        <p:xfrm>
          <a:off x="626533" y="1199064"/>
          <a:ext cx="1108554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9399">
                  <a:extLst>
                    <a:ext uri="{9D8B030D-6E8A-4147-A177-3AD203B41FA5}">
                      <a16:colId xmlns:a16="http://schemas.microsoft.com/office/drawing/2014/main" val="1836250333"/>
                    </a:ext>
                  </a:extLst>
                </a:gridCol>
                <a:gridCol w="2713369">
                  <a:extLst>
                    <a:ext uri="{9D8B030D-6E8A-4147-A177-3AD203B41FA5}">
                      <a16:colId xmlns:a16="http://schemas.microsoft.com/office/drawing/2014/main" val="1751041159"/>
                    </a:ext>
                  </a:extLst>
                </a:gridCol>
                <a:gridCol w="2771386">
                  <a:extLst>
                    <a:ext uri="{9D8B030D-6E8A-4147-A177-3AD203B41FA5}">
                      <a16:colId xmlns:a16="http://schemas.microsoft.com/office/drawing/2014/main" val="1829156670"/>
                    </a:ext>
                  </a:extLst>
                </a:gridCol>
                <a:gridCol w="2771386">
                  <a:extLst>
                    <a:ext uri="{9D8B030D-6E8A-4147-A177-3AD203B41FA5}">
                      <a16:colId xmlns:a16="http://schemas.microsoft.com/office/drawing/2014/main" val="2144071671"/>
                    </a:ext>
                  </a:extLst>
                </a:gridCol>
              </a:tblGrid>
              <a:tr h="42966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Phoneme levels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WER as in [15] for noisy speech data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WER as in [15] for enhanced speech data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WER for enhanced speech data(current work)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750587"/>
                  </a:ext>
                </a:extLst>
              </a:tr>
              <a:tr h="214834">
                <a:tc>
                  <a:txBody>
                    <a:bodyPr/>
                    <a:lstStyle/>
                    <a:p>
                      <a:r>
                        <a:rPr lang="en-US" dirty="0"/>
                        <a:t>Mono phone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13.61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30.55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615759"/>
                  </a:ext>
                </a:extLst>
              </a:tr>
              <a:tr h="214834">
                <a:tc>
                  <a:txBody>
                    <a:bodyPr/>
                    <a:lstStyle/>
                    <a:p>
                      <a:r>
                        <a:rPr lang="en-US" dirty="0"/>
                        <a:t>Triphonel1 -2000-8000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15.50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4548712"/>
                  </a:ext>
                </a:extLst>
              </a:tr>
              <a:tr h="214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Triphonel1 -2000-16000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14.95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13.89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12.91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0042760"/>
                  </a:ext>
                </a:extLst>
              </a:tr>
              <a:tr h="214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Triphonel1 -2000-32000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14.63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13.48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6065256"/>
                  </a:ext>
                </a:extLst>
              </a:tr>
              <a:tr h="214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Triphonel2 -2000-8000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15.13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14.77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13.99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0488562"/>
                  </a:ext>
                </a:extLst>
              </a:tr>
              <a:tr h="214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Triphonel2 -2000-16000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13.85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12.91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12.41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033244"/>
                  </a:ext>
                </a:extLst>
              </a:tr>
              <a:tr h="214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Triphonel2 -2000-32000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11.78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821122"/>
                  </a:ext>
                </a:extLst>
              </a:tr>
              <a:tr h="214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Triphonel3-2000-8000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14.90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13.97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2050413"/>
                  </a:ext>
                </a:extLst>
              </a:tr>
              <a:tr h="214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Triphonel3 -2000-16000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13.71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12.60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12.78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7620602"/>
                  </a:ext>
                </a:extLst>
              </a:tr>
              <a:tr h="2148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Triphonel3-2000-32000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12.61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0799932"/>
                  </a:ext>
                </a:extLst>
              </a:tr>
              <a:tr h="214834">
                <a:tc>
                  <a:txBody>
                    <a:bodyPr/>
                    <a:lstStyle/>
                    <a:p>
                      <a:r>
                        <a:rPr lang="en-US" dirty="0"/>
                        <a:t>SGMM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12.98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11.78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325005"/>
                  </a:ext>
                </a:extLst>
              </a:tr>
              <a:tr h="214834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10.80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9.60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41060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7E2C9C-7187-7393-4AC1-16E93A85B4CB}"/>
              </a:ext>
            </a:extLst>
          </p:cNvPr>
          <p:cNvSpPr txBox="1"/>
          <p:nvPr/>
        </p:nvSpPr>
        <p:spPr>
          <a:xfrm>
            <a:off x="1727200" y="956733"/>
            <a:ext cx="9053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The least WERs obtained using Kalid for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kannada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specchorpora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C3A38-793C-FD31-44BC-AD125D34336E}"/>
              </a:ext>
            </a:extLst>
          </p:cNvPr>
          <p:cNvSpPr txBox="1"/>
          <p:nvPr/>
        </p:nvSpPr>
        <p:spPr>
          <a:xfrm>
            <a:off x="0" y="6488668"/>
            <a:ext cx="1219199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22-01-2024                                                                                                                                                                                        26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27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0122-5A4D-8446-1B81-65D866ED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Metrics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69FE-38C1-E950-6171-70B011100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7" y="1825625"/>
            <a:ext cx="10684933" cy="41941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Metrics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Quality Evaluation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Mean SNR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Segmental SNR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Perceptual evaluation of speech quality (PESQ)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intelligibility evaluation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covariance metric(NCM)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intelligibility index(SII)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Coherence- based speech intelligibility index(CSII)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metrics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Listening tests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994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239</Words>
  <Application>Microsoft Office PowerPoint</Application>
  <PresentationFormat>Widescreen</PresentationFormat>
  <Paragraphs>89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PRESENTATION OUTLINE</vt:lpstr>
      <vt:lpstr>INTRODUCTION</vt:lpstr>
      <vt:lpstr>ROLE OF SPEECH ENHANCEMENT IN ASR</vt:lpstr>
      <vt:lpstr>Performance Evaluation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OUTLINE</dc:title>
  <dc:creator>NIKHIL NAYAKA R</dc:creator>
  <cp:lastModifiedBy>preetam mendal</cp:lastModifiedBy>
  <cp:revision>2</cp:revision>
  <dcterms:created xsi:type="dcterms:W3CDTF">2024-01-25T08:50:56Z</dcterms:created>
  <dcterms:modified xsi:type="dcterms:W3CDTF">2024-01-25T09:50:38Z</dcterms:modified>
</cp:coreProperties>
</file>