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8288000" cy="10287000"/>
  <p:notesSz cx="6858000" cy="9144000"/>
  <p:embeddedFontLst>
    <p:embeddedFont>
      <p:font typeface="Clear Sans Regular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89E4CC-FB1E-96E6-8115-0F2F6F887CEC}"/>
              </a:ext>
            </a:extLst>
          </p:cNvPr>
          <p:cNvSpPr txBox="1"/>
          <p:nvPr/>
        </p:nvSpPr>
        <p:spPr>
          <a:xfrm>
            <a:off x="2429149" y="4020551"/>
            <a:ext cx="5048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Buzz</a:t>
            </a:r>
          </a:p>
          <a:p>
            <a:pPr algn="ctr"/>
            <a:r>
              <a:rPr lang="en-IN" sz="2400" dirty="0">
                <a:solidFill>
                  <a:srgbClr val="FFC000"/>
                </a:solidFill>
              </a:rPr>
              <a:t>A project on Data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31289D-5100-CC77-2BE8-17D5E823EFAE}"/>
              </a:ext>
            </a:extLst>
          </p:cNvPr>
          <p:cNvSpPr txBox="1"/>
          <p:nvPr/>
        </p:nvSpPr>
        <p:spPr>
          <a:xfrm>
            <a:off x="10268879" y="4805381"/>
            <a:ext cx="5885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A Presentation by Pritam Biswas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1434" y="2527885"/>
            <a:ext cx="8673443" cy="5594749"/>
            <a:chOff x="0" y="0"/>
            <a:chExt cx="11564591" cy="745966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161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44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44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44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44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44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38629A-12F8-281F-87BF-CF2B60717969}"/>
              </a:ext>
            </a:extLst>
          </p:cNvPr>
          <p:cNvSpPr txBox="1"/>
          <p:nvPr/>
        </p:nvSpPr>
        <p:spPr>
          <a:xfrm>
            <a:off x="8741508" y="2951507"/>
            <a:ext cx="71650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quick recap, Social Buzz is a rapidly growing social media platform with over 500 million active users every month. They’ve asked for our expertise in three main areas: preparing for their upcoming IPO, managing their big data practices, and analyzing their content categories to identify the top-performing ones. This is the start of a 3-month engagement to prove we’re the right team to help them navigate these challenges.</a:t>
            </a:r>
            <a:endParaRPr lang="en-IN" sz="28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91117D-C01C-35D9-AF61-E60AAB461AC9}"/>
              </a:ext>
            </a:extLst>
          </p:cNvPr>
          <p:cNvSpPr txBox="1"/>
          <p:nvPr/>
        </p:nvSpPr>
        <p:spPr>
          <a:xfrm>
            <a:off x="4194849" y="1284816"/>
            <a:ext cx="742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started by auditing Social Buzz’s big data practice to understand their current setup.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6738D5-2817-3608-9DE1-524AB7F38190}"/>
              </a:ext>
            </a:extLst>
          </p:cNvPr>
          <p:cNvSpPr txBox="1"/>
          <p:nvPr/>
        </p:nvSpPr>
        <p:spPr>
          <a:xfrm>
            <a:off x="5820310" y="2718036"/>
            <a:ext cx="698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then extracted and analyzed sample data sets to identify trends and weak spots, cleaned the data and filtering it in excel for better understanding.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7A80C9-789F-B144-CD38-ED6F40369C81}"/>
              </a:ext>
            </a:extLst>
          </p:cNvPr>
          <p:cNvSpPr txBox="1"/>
          <p:nvPr/>
        </p:nvSpPr>
        <p:spPr>
          <a:xfrm>
            <a:off x="7823948" y="4361575"/>
            <a:ext cx="612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We’ve also put together a set of best practices to guide them through the IPO process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FF024-5D7B-42DD-7951-AC25454D5321}"/>
              </a:ext>
            </a:extLst>
          </p:cNvPr>
          <p:cNvSpPr txBox="1"/>
          <p:nvPr/>
        </p:nvSpPr>
        <p:spPr>
          <a:xfrm>
            <a:off x="9531036" y="6121080"/>
            <a:ext cx="6927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make separate sheets for the  better visualization and to make it clean for better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353800" y="7377274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2FB8345-34E3-DA89-E48B-B6F1D15B7E61}"/>
              </a:ext>
            </a:extLst>
          </p:cNvPr>
          <p:cNvSpPr txBox="1"/>
          <p:nvPr/>
        </p:nvSpPr>
        <p:spPr>
          <a:xfrm>
            <a:off x="10754650" y="571500"/>
            <a:ext cx="720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presentation,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C2696E-D8DA-735F-9238-AB84A83C9F81}"/>
              </a:ext>
            </a:extLst>
          </p:cNvPr>
          <p:cNvSpPr txBox="1"/>
          <p:nvPr/>
        </p:nvSpPr>
        <p:spPr>
          <a:xfrm>
            <a:off x="10957206" y="1902782"/>
            <a:ext cx="6926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recapped our work with Social Buzz, a fast-growing social media platform facing challenges with big data management and preparation for an IPO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2C432-1ADA-DF1B-21C7-17AFB0753FC2}"/>
              </a:ext>
            </a:extLst>
          </p:cNvPr>
          <p:cNvSpPr txBox="1"/>
          <p:nvPr/>
        </p:nvSpPr>
        <p:spPr>
          <a:xfrm>
            <a:off x="10957206" y="4672267"/>
            <a:ext cx="6873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analytics team, including Andrew Fleming (Chief Technical Architect), Marcus Rampton (Senior Principal), and myself, tackled these issues through a structured process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EB60E0-1962-045C-4870-FE6980FD43E4}"/>
              </a:ext>
            </a:extLst>
          </p:cNvPr>
          <p:cNvSpPr txBox="1"/>
          <p:nvPr/>
        </p:nvSpPr>
        <p:spPr>
          <a:xfrm>
            <a:off x="10901706" y="7275395"/>
            <a:ext cx="70592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audited their data practices, analyzed sample data sets, stress-tested their technology, and created best practices for their IPO. This initial 3-month engagement is designed to prove that we are the right partner to guide Social Buzz through their next phase of growth.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319</Words>
  <Application>Microsoft Office PowerPoint</Application>
  <PresentationFormat>Custom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pritam biswas</cp:lastModifiedBy>
  <cp:revision>9</cp:revision>
  <dcterms:created xsi:type="dcterms:W3CDTF">2006-08-16T00:00:00Z</dcterms:created>
  <dcterms:modified xsi:type="dcterms:W3CDTF">2024-08-24T06:47:40Z</dcterms:modified>
  <dc:identifier>DAEhDyfaYKE</dc:identifier>
</cp:coreProperties>
</file>