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 Mehta, Pritamkumar" userId="3d291f6e-c96a-4c93-89c1-43c9e2b92086" providerId="ADAL" clId="{A7BA8135-D7AA-42EC-B90A-714730BB39CB}"/>
    <pc:docChg chg="modSld">
      <pc:chgData name="Surendra Mehta, Pritamkumar" userId="3d291f6e-c96a-4c93-89c1-43c9e2b92086" providerId="ADAL" clId="{A7BA8135-D7AA-42EC-B90A-714730BB39CB}" dt="2022-12-19T03:47:37.362" v="6" actId="20577"/>
      <pc:docMkLst>
        <pc:docMk/>
      </pc:docMkLst>
      <pc:sldChg chg="modSp mod">
        <pc:chgData name="Surendra Mehta, Pritamkumar" userId="3d291f6e-c96a-4c93-89c1-43c9e2b92086" providerId="ADAL" clId="{A7BA8135-D7AA-42EC-B90A-714730BB39CB}" dt="2022-12-19T03:47:37.362" v="6" actId="20577"/>
        <pc:sldMkLst>
          <pc:docMk/>
          <pc:sldMk cId="4119964461" sldId="256"/>
        </pc:sldMkLst>
        <pc:spChg chg="mod">
          <ac:chgData name="Surendra Mehta, Pritamkumar" userId="3d291f6e-c96a-4c93-89c1-43c9e2b92086" providerId="ADAL" clId="{A7BA8135-D7AA-42EC-B90A-714730BB39CB}" dt="2022-12-19T03:47:37.362" v="6" actId="20577"/>
          <ac:spMkLst>
            <pc:docMk/>
            <pc:sldMk cId="4119964461" sldId="256"/>
            <ac:spMk id="2" creationId="{701AFBAA-BA19-4934-9D21-F5EBF3F997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CAA-7553-4D35-B438-04C767EC9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746BF-2A33-4B33-892C-1214B9426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6914-EE73-4F54-B7BE-A75E1882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958B-3E3B-4294-9290-05835C7B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0639-4B8C-44D8-A06B-1E92FC0E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4765-BA53-45D9-9555-20559F23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9E50B-4B1B-4788-876B-F19E3F46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686D-BF3B-4555-AAA3-E3C9788B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E11A-9F31-4606-8905-FA2006DC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1DC3-2848-4C7C-BF62-D73B485B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1FEF0-4896-4A2E-BD97-C260C5600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0B660-DC40-4ECC-84B1-9C98D3924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E766-8B73-4E29-A4B9-4F0FD618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3398D-1881-4F8C-9084-2D7E5CB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BC25-B98D-4005-8796-F17F0992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0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3707-709D-4547-A690-F07AC956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D6E4-B864-4C30-9674-81E4B4ED8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1C925-5E25-45A9-8693-E36D45ED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7AFA-F021-41A0-AF6F-C9CF095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8357-E3BA-4926-AA61-93269EBF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87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BFDB-FB4C-48C0-8DEA-59B36BB7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3B8C-7556-4569-9BAA-4505E03E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54C4-FE72-45E0-831F-6D504663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E6CD-A7F2-4260-BFB1-279161DA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A585-5990-4443-8AC0-9FD6E6C7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297-8376-456C-B40B-1AA6AA8F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2DE2-0594-49AC-87A7-DB64A31B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FE6EE-4F8B-489D-A466-3A60C272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B78FF-6760-48B6-8D93-548DA231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C18A-8E88-40E4-B439-69C6C91D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20D9-4B0D-4EA4-8980-18724EB9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5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D59E-1F84-48D7-A3E6-2A94C6D9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96C05-DDA6-4606-96AC-FBC1A0FC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0319-6BA7-40CC-9D24-7F562D78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54A25-1DDB-480A-8DB2-9A95E765C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67F12-FFBE-43E0-A83C-0FF4571C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97A59-7F4E-4E20-8C38-CA3E328D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3BC14-3D9F-44CF-B2E8-84D3E28D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59973-2A51-4964-AA43-A1A282FC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7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8D1A-BC17-49B7-8B73-63212E8A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36A6D-7FD1-4833-A94B-1FD61DE3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73B82-9480-4477-8396-97441D15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D25DC-BB88-45E3-84BF-3EB6845D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49506-9138-40AA-9075-2EC49E22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7F84D-68FC-42AA-AE28-98F383DB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22D0E-60D7-487E-9FE4-4C6BEA99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87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887B-3512-407E-89A6-13F41C6D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D719-9FF4-429F-B225-855057F52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F6B97-7D3E-4DAA-A1ED-559A0F44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1C59-C6C0-4D2E-81F8-E3D2074B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6C923-3021-4784-BE1F-ED5A24C5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88D79-8DE3-4194-89CC-088400F8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0794-E38D-48A7-AEB6-BE9B9BD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84AED-1FBB-4B0C-BE54-DCA3EE4F9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14756-BEF2-4234-894F-91742DEE6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FB400-A2F9-4AFD-AD96-0DC0636F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F744D-6690-40AB-A327-FA30E683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5FD25-F719-45DA-BCB3-115A7BA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7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F42A8-4856-4959-8415-08CB218C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E7769-313B-48A2-9802-EF0CAE1B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8F07B-99E1-432B-8E57-157F8FA01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2B50-472E-4393-BE27-3C539F00ED00}" type="datetimeFigureOut">
              <a:rPr lang="en-IN" smtClean="0"/>
              <a:t>19-12-2022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90BB4-5266-48F7-93B3-45ED5A098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0854-7F52-44B4-92EE-7E6688D1A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5E86-F7D7-460F-9B35-EDB14E872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FBAA-BA19-4934-9D21-F5EBF3F9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Email Information </a:t>
            </a:r>
            <a:r>
              <a:rPr lang="en-IN" dirty="0"/>
              <a:t>Extraction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F6874-A699-4B0C-9703-498213CD5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1996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DC37-7B77-491C-A8B0-D00C2DA2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29" y="150090"/>
            <a:ext cx="10515600" cy="626767"/>
          </a:xfrm>
        </p:spPr>
        <p:txBody>
          <a:bodyPr>
            <a:normAutofit/>
          </a:bodyPr>
          <a:lstStyle/>
          <a:p>
            <a:r>
              <a:rPr lang="en-IN" sz="3600" dirty="0"/>
              <a:t>Data Source Location</a:t>
            </a:r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00CC113-2766-4BE2-95A6-FE7A27DD2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2"/>
          <a:stretch/>
        </p:blipFill>
        <p:spPr>
          <a:xfrm>
            <a:off x="689129" y="1100380"/>
            <a:ext cx="10787361" cy="56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D6B9-E614-4E91-939A-65D521EF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50" y="90488"/>
            <a:ext cx="10515600" cy="456285"/>
          </a:xfrm>
        </p:spPr>
        <p:txBody>
          <a:bodyPr>
            <a:noAutofit/>
          </a:bodyPr>
          <a:lstStyle/>
          <a:p>
            <a:r>
              <a:rPr lang="en-IN" sz="3600" dirty="0"/>
              <a:t>Model creation Pipeline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13E7BEA-DE7E-46BD-9517-3D91A370B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3"/>
          <a:stretch/>
        </p:blipFill>
        <p:spPr>
          <a:xfrm>
            <a:off x="637884" y="697425"/>
            <a:ext cx="10916231" cy="58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E3B2-7CBB-49F2-B343-397C8101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28" y="83519"/>
            <a:ext cx="10515600" cy="518277"/>
          </a:xfrm>
        </p:spPr>
        <p:txBody>
          <a:bodyPr>
            <a:noAutofit/>
          </a:bodyPr>
          <a:lstStyle/>
          <a:p>
            <a:r>
              <a:rPr lang="en-IN" sz="3200" dirty="0"/>
              <a:t>Inference API Pipeline in SAP DI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0932D7-ECF0-4EB7-8FFD-25C715775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4" y="694786"/>
            <a:ext cx="11090328" cy="616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B51A-8F5C-4236-BCBA-BCAFFC4A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7" y="23751"/>
            <a:ext cx="10515600" cy="489897"/>
          </a:xfrm>
        </p:spPr>
        <p:txBody>
          <a:bodyPr>
            <a:noAutofit/>
          </a:bodyPr>
          <a:lstStyle/>
          <a:p>
            <a:r>
              <a:rPr lang="en-IN" sz="2800" dirty="0"/>
              <a:t>API request in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8F3DC-CEC6-413D-B673-267E1EE30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" y="513648"/>
            <a:ext cx="9689965" cy="6145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F8526C-E9C7-4376-BABC-4681AA10A66D}"/>
              </a:ext>
            </a:extLst>
          </p:cNvPr>
          <p:cNvSpPr txBox="1"/>
          <p:nvPr/>
        </p:nvSpPr>
        <p:spPr>
          <a:xfrm>
            <a:off x="10177153" y="748145"/>
            <a:ext cx="1682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response it returns: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64075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Email Information Extraction</vt:lpstr>
      <vt:lpstr>Data Source Location</vt:lpstr>
      <vt:lpstr>Model creation Pipeline</vt:lpstr>
      <vt:lpstr>Inference API Pipeline in SAP DI</vt:lpstr>
      <vt:lpstr>API request in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Info Extraction</dc:title>
  <dc:creator>Surendra Mehta, Pritamkumar</dc:creator>
  <cp:lastModifiedBy>Surendra Mehta, Pritamkumar</cp:lastModifiedBy>
  <cp:revision>1</cp:revision>
  <dcterms:created xsi:type="dcterms:W3CDTF">2022-12-19T03:31:38Z</dcterms:created>
  <dcterms:modified xsi:type="dcterms:W3CDTF">2022-12-19T03:47:39Z</dcterms:modified>
</cp:coreProperties>
</file>