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2023-06-19 1456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430530"/>
            <a:ext cx="10210800" cy="5996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745" y="605790"/>
            <a:ext cx="8335010" cy="975360"/>
          </a:xfrm>
        </p:spPr>
        <p:txBody>
          <a:bodyPr>
            <a:prstTxWarp prst="textChevron">
              <a:avLst/>
            </a:prstTxWarp>
            <a:normAutofit/>
          </a:bodyPr>
          <a:p>
            <a:pPr algn="ctr"/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Strategic Planning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5" y="2087245"/>
            <a:ext cx="10515600" cy="4351338"/>
          </a:xfrm>
        </p:spPr>
        <p:txBody>
          <a:bodyPr>
            <a:normAutofit fontScale="70000"/>
          </a:bodyPr>
          <a:p>
            <a:endParaRPr lang="en-US"/>
          </a:p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Here, we will use the Product ID  and  category to find that which product is sold the most.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Then, we will make a new column using hour and category and then find which product is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sold the most and in which period of time.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We will also use the payment_type to see which payment feature should never be effected.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In addition to this, we will also use the quantity and product ID column to find which category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of most is sold the most.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29690" y="2581275"/>
            <a:ext cx="969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Data Collection</a:t>
            </a:r>
            <a:endParaRPr lang="en-US" sz="1000"/>
          </a:p>
        </p:txBody>
      </p:sp>
      <p:sp>
        <p:nvSpPr>
          <p:cNvPr id="6" name="Text Box 5"/>
          <p:cNvSpPr txBox="1"/>
          <p:nvPr/>
        </p:nvSpPr>
        <p:spPr>
          <a:xfrm>
            <a:off x="3434080" y="2544445"/>
            <a:ext cx="11772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Data Preprocessing</a:t>
            </a:r>
            <a:endParaRPr 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3775710" y="27152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286500" y="27755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031105" y="2530475"/>
            <a:ext cx="1496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Exploratory Data Analysis</a:t>
            </a:r>
            <a:endParaRPr lang="en-US" sz="1000"/>
          </a:p>
        </p:txBody>
      </p:sp>
      <p:sp>
        <p:nvSpPr>
          <p:cNvPr id="12" name="Text Box 11"/>
          <p:cNvSpPr txBox="1"/>
          <p:nvPr/>
        </p:nvSpPr>
        <p:spPr>
          <a:xfrm>
            <a:off x="7331075" y="2530475"/>
            <a:ext cx="962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Model Building</a:t>
            </a:r>
            <a:endParaRPr lang="en-US" sz="1000"/>
          </a:p>
        </p:txBody>
      </p:sp>
      <p:sp>
        <p:nvSpPr>
          <p:cNvPr id="13" name="Text Box 12"/>
          <p:cNvSpPr txBox="1"/>
          <p:nvPr/>
        </p:nvSpPr>
        <p:spPr>
          <a:xfrm>
            <a:off x="9258935" y="2544445"/>
            <a:ext cx="10883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Model Evaluation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Presentation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Strategic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GOD WORLD</cp:lastModifiedBy>
  <cp:revision>2</cp:revision>
  <dcterms:created xsi:type="dcterms:W3CDTF">2023-06-19T09:23:00Z</dcterms:created>
  <dcterms:modified xsi:type="dcterms:W3CDTF">2023-06-22T13:08:35Z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55644CEF9CCC461FBAA61919A1D4F649</vt:lpwstr>
  </property>
  <property fmtid="{D5CDD505-2E9C-101B-9397-08002B2CF9AE}" pid="3" name="KSOProductBuildVer">
    <vt:lpwstr>1033-11.2.0.11537</vt:lpwstr>
  </property>
</Properties>
</file>