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algn="ctr"/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Summary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Content Placeholder 3" descr="Screenshot 2023-06-22 1027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6220" y="1691005"/>
            <a:ext cx="5875020" cy="440309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111240" y="1690370"/>
            <a:ext cx="560705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The main insights obtained from the study of the data</a:t>
            </a:r>
            <a:endParaRPr lang="en-US" sz="2000"/>
          </a:p>
          <a:p>
            <a:r>
              <a:rPr lang="en-US" sz="2000"/>
              <a:t>after building the model are given below: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 most important attributes for the machine learning</a:t>
            </a:r>
            <a:br>
              <a:rPr lang="en-US" sz="2000"/>
            </a:br>
            <a:r>
              <a:rPr lang="en-US" sz="2000"/>
              <a:t>model were unit_price and temperature.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 categories of the sales_data did not had much </a:t>
            </a:r>
            <a:br>
              <a:rPr lang="en-US" sz="2000"/>
            </a:br>
            <a:r>
              <a:rPr lang="en-US" sz="2000"/>
              <a:t>importance in the building of the ML model.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 other important attributes were hour and quantity</a:t>
            </a:r>
            <a:endParaRPr lang="en-US" sz="2000"/>
          </a:p>
        </p:txBody>
      </p:sp>
      <p:sp>
        <p:nvSpPr>
          <p:cNvPr id="5" name="Text Box 4"/>
          <p:cNvSpPr txBox="1"/>
          <p:nvPr/>
        </p:nvSpPr>
        <p:spPr>
          <a:xfrm>
            <a:off x="6979285" y="5406390"/>
            <a:ext cx="40747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Suggestions: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Build more robust IoT model to collect </a:t>
            </a:r>
            <a:br>
              <a:rPr lang="en-US"/>
            </a:br>
            <a:r>
              <a:rPr lang="en-US"/>
              <a:t>temperature data.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Collect more data to train the model.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WPS Presentation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GOD WORLD</cp:lastModifiedBy>
  <cp:revision>2</cp:revision>
  <dcterms:created xsi:type="dcterms:W3CDTF">2023-06-22T05:01:00Z</dcterms:created>
  <dcterms:modified xsi:type="dcterms:W3CDTF">2023-06-22T05:04:36Z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BE52DA199EC443488E022AF19C6E96F6</vt:lpwstr>
  </property>
  <property fmtid="{D5CDD505-2E9C-101B-9397-08002B2CF9AE}" pid="3" name="KSOProductBuildVer">
    <vt:lpwstr>1033-11.2.0.11537</vt:lpwstr>
  </property>
</Properties>
</file>