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4" r:id="rId8"/>
    <p:sldId id="275" r:id="rId9"/>
    <p:sldId id="276" r:id="rId10"/>
    <p:sldId id="271" r:id="rId11"/>
    <p:sldId id="261" r:id="rId12"/>
    <p:sldId id="262" r:id="rId13"/>
    <p:sldId id="273" r:id="rId14"/>
    <p:sldId id="272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8026" autoAdjust="0"/>
  </p:normalViewPr>
  <p:slideViewPr>
    <p:cSldViewPr snapToGrid="0">
      <p:cViewPr>
        <p:scale>
          <a:sx n="75" d="100"/>
          <a:sy n="75" d="100"/>
        </p:scale>
        <p:origin x="-1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179963" cy="160421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								</a:t>
            </a:r>
            <a:r>
              <a:rPr lang="en-US" sz="2400" dirty="0" smtClean="0"/>
              <a:t>  A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	</a:t>
            </a:r>
            <a:r>
              <a:rPr lang="en-US" sz="2400" dirty="0" smtClean="0"/>
              <a:t>       project </a:t>
            </a:r>
            <a:r>
              <a:rPr lang="en-US" sz="2400" dirty="0" smtClean="0"/>
              <a:t>presentation </a:t>
            </a:r>
            <a:r>
              <a:rPr lang="en-US" sz="2400" dirty="0" smtClean="0"/>
              <a:t>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Application 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Selling Handmade Products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0424" y="2058040"/>
            <a:ext cx="11139684" cy="4488039"/>
          </a:xfrm>
        </p:spPr>
        <p:txBody>
          <a:bodyPr anchor="b"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Presented </a:t>
            </a:r>
            <a:r>
              <a:rPr lang="en-US" dirty="0" smtClean="0"/>
              <a:t>By:</a:t>
            </a:r>
          </a:p>
          <a:p>
            <a:pPr lvl="2"/>
            <a:r>
              <a:rPr lang="en-US" dirty="0" err="1" smtClean="0"/>
              <a:t>Pritee</a:t>
            </a:r>
            <a:r>
              <a:rPr lang="en-US" dirty="0" smtClean="0"/>
              <a:t> </a:t>
            </a:r>
            <a:r>
              <a:rPr lang="en-US" dirty="0" err="1" smtClean="0"/>
              <a:t>Rajanikant</a:t>
            </a:r>
            <a:r>
              <a:rPr lang="en-US" dirty="0" smtClean="0"/>
              <a:t> </a:t>
            </a:r>
            <a:r>
              <a:rPr lang="en-US" dirty="0" err="1" smtClean="0"/>
              <a:t>Mahajan</a:t>
            </a:r>
            <a:r>
              <a:rPr lang="en-US" dirty="0" smtClean="0"/>
              <a:t>(2087)</a:t>
            </a:r>
          </a:p>
          <a:p>
            <a:pPr lvl="2"/>
            <a:r>
              <a:rPr lang="en-US" dirty="0" err="1" smtClean="0"/>
              <a:t>Mayuri</a:t>
            </a:r>
            <a:r>
              <a:rPr lang="en-US" dirty="0" smtClean="0"/>
              <a:t> Suresh </a:t>
            </a:r>
            <a:r>
              <a:rPr lang="en-US" dirty="0" err="1" smtClean="0"/>
              <a:t>Kadam</a:t>
            </a:r>
            <a:r>
              <a:rPr lang="en-US" dirty="0" smtClean="0"/>
              <a:t>(2067)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>
                <a:latin typeface="+mj-lt"/>
              </a:rPr>
              <a:t>Mr.Prashant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Karhale</a:t>
            </a:r>
            <a:r>
              <a:rPr lang="en-US" dirty="0" smtClean="0">
                <a:latin typeface="+mj-lt"/>
              </a:rPr>
              <a:t>							Mr. </a:t>
            </a:r>
            <a:r>
              <a:rPr lang="en-US" dirty="0" err="1" smtClean="0">
                <a:latin typeface="+mj-lt"/>
              </a:rPr>
              <a:t>Kashinath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Patil</a:t>
            </a:r>
            <a:r>
              <a:rPr lang="en-US" dirty="0" smtClean="0">
                <a:latin typeface="+mj-lt"/>
              </a:rPr>
              <a:t>			</a:t>
            </a:r>
          </a:p>
          <a:p>
            <a:pPr marL="914400" lvl="2" indent="0">
              <a:buNone/>
            </a:pPr>
            <a:r>
              <a:rPr lang="en-US" dirty="0" smtClean="0">
                <a:latin typeface="+mj-lt"/>
              </a:rPr>
              <a:t>Center Co-</a:t>
            </a:r>
            <a:r>
              <a:rPr lang="en-US" dirty="0" err="1" smtClean="0">
                <a:latin typeface="+mj-lt"/>
              </a:rPr>
              <a:t>ordinator</a:t>
            </a:r>
            <a:r>
              <a:rPr lang="en-US" dirty="0" smtClean="0">
                <a:latin typeface="+mj-lt"/>
              </a:rPr>
              <a:t>							Project Guide</a:t>
            </a:r>
          </a:p>
          <a:p>
            <a:pPr marL="914400" lvl="2" indent="0">
              <a:buNone/>
            </a:pPr>
            <a:r>
              <a:rPr lang="en-US" dirty="0" smtClean="0">
                <a:latin typeface="+mj-lt"/>
              </a:rPr>
              <a:t>			</a:t>
            </a:r>
          </a:p>
          <a:p>
            <a:pPr marL="914400" lvl="2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	Institute for Advanced Computing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8556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Description of System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93" y="1683521"/>
            <a:ext cx="8752709" cy="43578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dirty="0">
                <a:cs typeface="Times New Roman" panose="02020603050405020304" pitchFamily="18" charset="0"/>
              </a:rPr>
              <a:t>This architecture diagram gives us the flow of the </a:t>
            </a:r>
            <a:r>
              <a:rPr lang="en-IN" altLang="en-US" dirty="0" smtClean="0">
                <a:cs typeface="Times New Roman" panose="02020603050405020304" pitchFamily="18" charset="0"/>
              </a:rPr>
              <a:t>overall </a:t>
            </a:r>
            <a:r>
              <a:rPr lang="en-IN" altLang="en-US" dirty="0">
                <a:cs typeface="Times New Roman" panose="02020603050405020304" pitchFamily="18" charset="0"/>
              </a:rPr>
              <a:t>functionality of the system</a:t>
            </a:r>
            <a:r>
              <a:rPr lang="en-IN" altLang="en-US" dirty="0" smtClean="0">
                <a:cs typeface="Times New Roman" panose="02020603050405020304" pitchFamily="18" charset="0"/>
              </a:rPr>
              <a:t>.</a:t>
            </a:r>
            <a:endParaRPr lang="en-IN" altLang="en-US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altLang="en-US" dirty="0">
                <a:cs typeface="Times New Roman" panose="02020603050405020304" pitchFamily="18" charset="0"/>
              </a:rPr>
              <a:t>The user of the system selects one </a:t>
            </a:r>
            <a:r>
              <a:rPr lang="en-IN" altLang="en-US" dirty="0" smtClean="0">
                <a:cs typeface="Times New Roman" panose="02020603050405020304" pitchFamily="18" charset="0"/>
              </a:rPr>
              <a:t>product </a:t>
            </a:r>
            <a:r>
              <a:rPr lang="en-IN" altLang="en-US" dirty="0">
                <a:cs typeface="Times New Roman" panose="02020603050405020304" pitchFamily="18" charset="0"/>
              </a:rPr>
              <a:t>after which the process starts.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This module provides the functionality for customers to place their </a:t>
            </a:r>
            <a:r>
              <a:rPr lang="en-US" dirty="0" smtClean="0">
                <a:cs typeface="Times New Roman" panose="02020603050405020304" pitchFamily="18" charset="0"/>
              </a:rPr>
              <a:t>order. </a:t>
            </a:r>
            <a:r>
              <a:rPr lang="en-US" dirty="0">
                <a:cs typeface="Times New Roman" panose="02020603050405020304" pitchFamily="18" charset="0"/>
              </a:rPr>
              <a:t>Users of the system, </a:t>
            </a:r>
            <a:r>
              <a:rPr lang="en-US" dirty="0" smtClean="0">
                <a:cs typeface="Times New Roman" panose="02020603050405020304" pitchFamily="18" charset="0"/>
              </a:rPr>
              <a:t>namely </a:t>
            </a:r>
            <a:r>
              <a:rPr lang="en-US" dirty="0">
                <a:cs typeface="Times New Roman" panose="02020603050405020304" pitchFamily="18" charset="0"/>
              </a:rPr>
              <a:t>customers, must be provided the following functionality: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Create an account. 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Log </a:t>
            </a:r>
            <a:r>
              <a:rPr lang="en-US" dirty="0">
                <a:cs typeface="Times New Roman" panose="02020603050405020304" pitchFamily="18" charset="0"/>
              </a:rPr>
              <a:t>in to the system. </a:t>
            </a:r>
          </a:p>
          <a:p>
            <a:r>
              <a:rPr lang="en-US" dirty="0">
                <a:cs typeface="Times New Roman" panose="02020603050405020304" pitchFamily="18" charset="0"/>
              </a:rPr>
              <a:t>Navigate the </a:t>
            </a:r>
            <a:r>
              <a:rPr lang="en-US" dirty="0" smtClean="0">
                <a:cs typeface="Times New Roman" panose="02020603050405020304" pitchFamily="18" charset="0"/>
              </a:rPr>
              <a:t>gallery.</a:t>
            </a: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Add product to cart and can place order.</a:t>
            </a:r>
            <a:endParaRPr lang="en-IN" altLang="en-US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91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Application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2044"/>
            <a:ext cx="9210150" cy="412056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altLang="en-US" dirty="0">
                <a:cs typeface="Times New Roman" panose="02020603050405020304" pitchFamily="18" charset="0"/>
              </a:rPr>
              <a:t>This system will be implemented as a web application. We have created an </a:t>
            </a:r>
            <a:r>
              <a:rPr lang="en-IN" altLang="en-US" dirty="0" smtClean="0">
                <a:cs typeface="Times New Roman" panose="02020603050405020304" pitchFamily="18" charset="0"/>
              </a:rPr>
              <a:t>Online Handcraft Market website </a:t>
            </a:r>
            <a:r>
              <a:rPr lang="en-IN" altLang="en-US" dirty="0">
                <a:cs typeface="Times New Roman" panose="02020603050405020304" pitchFamily="18" charset="0"/>
              </a:rPr>
              <a:t>where a gallery </a:t>
            </a:r>
            <a:r>
              <a:rPr lang="en-IN" altLang="en-US" dirty="0" smtClean="0">
                <a:cs typeface="Times New Roman" panose="02020603050405020304" pitchFamily="18" charset="0"/>
              </a:rPr>
              <a:t>of products will be displayed . </a:t>
            </a:r>
            <a:endParaRPr lang="en-IN" altLang="en-US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altLang="en-US" dirty="0">
                <a:cs typeface="Times New Roman" panose="02020603050405020304" pitchFamily="18" charset="0"/>
              </a:rPr>
              <a:t>As any other </a:t>
            </a:r>
            <a:r>
              <a:rPr lang="en-IN" altLang="en-US" dirty="0" smtClean="0">
                <a:cs typeface="Times New Roman" panose="02020603050405020304" pitchFamily="18" charset="0"/>
              </a:rPr>
              <a:t>Online shopping website</a:t>
            </a:r>
            <a:r>
              <a:rPr lang="en-IN" altLang="en-US" dirty="0">
                <a:cs typeface="Times New Roman" panose="02020603050405020304" pitchFamily="18" charset="0"/>
              </a:rPr>
              <a:t>, this system will give many options to the user to buy or just view a </a:t>
            </a:r>
            <a:r>
              <a:rPr lang="en-IN" altLang="en-US" dirty="0" smtClean="0">
                <a:cs typeface="Times New Roman" panose="02020603050405020304" pitchFamily="18" charset="0"/>
              </a:rPr>
              <a:t>product </a:t>
            </a:r>
            <a:r>
              <a:rPr lang="en-IN" altLang="en-US" dirty="0" smtClean="0">
                <a:latin typeface="+mj-lt"/>
                <a:cs typeface="Times New Roman" panose="02020603050405020304" pitchFamily="18" charset="0"/>
              </a:rPr>
              <a:t>.</a:t>
            </a:r>
            <a:endParaRPr lang="en-IN" altLang="en-US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7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8923"/>
            <a:ext cx="8596668" cy="1571477"/>
          </a:xfrm>
        </p:spPr>
        <p:txBody>
          <a:bodyPr anchor="ctr">
            <a:normAutofit/>
          </a:bodyPr>
          <a:lstStyle/>
          <a:p>
            <a:r>
              <a:rPr lang="en-US" sz="2800" dirty="0" smtClean="0"/>
              <a:t>Advantages and Disadvantages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976"/>
            <a:ext cx="8596668" cy="4136197"/>
          </a:xfrm>
        </p:spPr>
        <p:txBody>
          <a:bodyPr/>
          <a:lstStyle/>
          <a:p>
            <a:r>
              <a:rPr lang="en-US" dirty="0" smtClean="0"/>
              <a:t>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shop for 24/7.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It is more User-Friendly.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It is more time saving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Better service.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Regular monthly discount is available.</a:t>
            </a:r>
            <a:endParaRPr lang="en-IN" dirty="0" smtClean="0"/>
          </a:p>
          <a:p>
            <a:r>
              <a:rPr lang="en-US" dirty="0" smtClean="0"/>
              <a:t>Disadvantages: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able to touch or try.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Actual product may differ.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Availability of internet is must.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18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41" y="609600"/>
            <a:ext cx="8686862" cy="5425440"/>
          </a:xfrm>
        </p:spPr>
        <p:txBody>
          <a:bodyPr/>
          <a:lstStyle/>
          <a:p>
            <a:r>
              <a:rPr lang="en-IN" dirty="0" smtClean="0"/>
              <a:t> 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 descr="C:\Users\PRITEE\Desktop\project data\docs\ss\SearchBy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7" y="596765"/>
            <a:ext cx="4335802" cy="32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ITEE\Desktop\project data\docs\ss\StateWise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57" y="596765"/>
            <a:ext cx="4918509" cy="34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RITEE\Desktop\project data\docs\ss\SellerDash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7" y="3542096"/>
            <a:ext cx="4150627" cy="30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RITEE\Desktop\project data\docs\ss\CustomerDash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104" y="3542096"/>
            <a:ext cx="4497673" cy="3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8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160711" cy="57719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PRITEE\Desktop\project data\docs\ss\Login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0" y="149524"/>
            <a:ext cx="4841507" cy="349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RITEE\Desktop\project data\docs\ss\RegisterF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06" y="638007"/>
            <a:ext cx="6149474" cy="600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ITEE\Desktop\project data\docs\ss\ProductA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9" y="3056020"/>
            <a:ext cx="5024387" cy="38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5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Conclusion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user friendly application and promotes user to purchase or shop faster.</a:t>
            </a:r>
          </a:p>
          <a:p>
            <a:r>
              <a:rPr lang="en-US" dirty="0" smtClean="0"/>
              <a:t>Being able to buy anytime anywhere.</a:t>
            </a:r>
          </a:p>
          <a:p>
            <a:r>
              <a:rPr lang="en-US" dirty="0" smtClean="0"/>
              <a:t>Availability of platform to the ordinary seller.</a:t>
            </a:r>
          </a:p>
          <a:p>
            <a:r>
              <a:rPr lang="en-US" dirty="0" smtClean="0"/>
              <a:t>Home delivery you don’t have to travel to shop.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93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References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Java By </a:t>
            </a:r>
            <a:r>
              <a:rPr lang="en-US" dirty="0" err="1"/>
              <a:t>Budo</a:t>
            </a:r>
            <a:r>
              <a:rPr lang="en-US" dirty="0"/>
              <a:t> Timothy “Understanding Object- Oriented Programming with JAVA” . Pearson,1999</a:t>
            </a:r>
          </a:p>
          <a:p>
            <a:pPr>
              <a:buFont typeface="+mj-lt"/>
              <a:buAutoNum type="arabicPeriod"/>
            </a:pPr>
            <a:r>
              <a:rPr lang="en-US" dirty="0"/>
              <a:t>Java By </a:t>
            </a:r>
            <a:r>
              <a:rPr lang="en-US" dirty="0" err="1"/>
              <a:t>Balgurusamy</a:t>
            </a:r>
            <a:r>
              <a:rPr lang="en-US" dirty="0"/>
              <a:t> E “ Programming with JAVA, A Primer” Tata </a:t>
            </a:r>
            <a:r>
              <a:rPr lang="en-US" dirty="0" err="1"/>
              <a:t>Mcgraw</a:t>
            </a:r>
            <a:r>
              <a:rPr lang="en-US" dirty="0"/>
              <a:t> Hill,2006.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07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4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Points to discuss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Description of system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Advantages and Disadvantages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2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4239"/>
            <a:ext cx="8596668" cy="4597123"/>
          </a:xfrm>
        </p:spPr>
        <p:txBody>
          <a:bodyPr/>
          <a:lstStyle/>
          <a:p>
            <a:r>
              <a:rPr lang="en-IN" dirty="0"/>
              <a:t>Internet </a:t>
            </a:r>
            <a:r>
              <a:rPr lang="en-IN" dirty="0" smtClean="0"/>
              <a:t>technology </a:t>
            </a:r>
            <a:r>
              <a:rPr lang="en-US" dirty="0"/>
              <a:t>involves not only in the traditional </a:t>
            </a:r>
            <a:r>
              <a:rPr lang="en-US" dirty="0" smtClean="0"/>
              <a:t>industry, but </a:t>
            </a:r>
            <a:r>
              <a:rPr lang="en-US" dirty="0"/>
              <a:t>also in e-commerce, Online Shopping is </a:t>
            </a:r>
            <a:r>
              <a:rPr lang="en-US" dirty="0" smtClean="0"/>
              <a:t>a </a:t>
            </a:r>
            <a:r>
              <a:rPr lang="en-IN" dirty="0" smtClean="0"/>
              <a:t>remarkable case.</a:t>
            </a:r>
          </a:p>
          <a:p>
            <a:r>
              <a:rPr lang="en-IN" dirty="0" smtClean="0"/>
              <a:t> Online </a:t>
            </a:r>
            <a:r>
              <a:rPr lang="en-IN" dirty="0"/>
              <a:t>Shopping </a:t>
            </a:r>
            <a:r>
              <a:rPr lang="en-US" dirty="0" smtClean="0"/>
              <a:t>will not </a:t>
            </a:r>
            <a:r>
              <a:rPr lang="en-US" dirty="0"/>
              <a:t>be restricted by time and region, so it is </a:t>
            </a:r>
            <a:r>
              <a:rPr lang="en-US" dirty="0" smtClean="0"/>
              <a:t>convenient to </a:t>
            </a:r>
            <a:r>
              <a:rPr lang="en-US" dirty="0"/>
              <a:t>understand the information of all commodities</a:t>
            </a:r>
            <a:r>
              <a:rPr lang="en-US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US" dirty="0" smtClean="0"/>
              <a:t>development </a:t>
            </a:r>
            <a:r>
              <a:rPr lang="en-US" dirty="0"/>
              <a:t>model has promoted the </a:t>
            </a:r>
            <a:r>
              <a:rPr lang="en-US" dirty="0" smtClean="0"/>
              <a:t>economic development </a:t>
            </a:r>
            <a:r>
              <a:rPr lang="en-US" dirty="0"/>
              <a:t>greatly. At the same time, the emergence </a:t>
            </a:r>
            <a:r>
              <a:rPr lang="en-US" dirty="0" smtClean="0"/>
              <a:t>of trading </a:t>
            </a:r>
            <a:r>
              <a:rPr lang="en-US" dirty="0"/>
              <a:t>platform such as mobile payment, </a:t>
            </a:r>
            <a:r>
              <a:rPr lang="en-US" dirty="0" smtClean="0"/>
              <a:t>online payment</a:t>
            </a:r>
            <a:r>
              <a:rPr lang="en-US" dirty="0"/>
              <a:t>, these kinds of payment methods are </a:t>
            </a:r>
            <a:r>
              <a:rPr lang="en-US" dirty="0" smtClean="0"/>
              <a:t>convenient </a:t>
            </a:r>
            <a:r>
              <a:rPr lang="en-IN" dirty="0" smtClean="0"/>
              <a:t>and quick.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Motivation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pandemic, many people lost their business or shops.</a:t>
            </a:r>
            <a:r>
              <a:rPr lang="en-IN" dirty="0" smtClean="0"/>
              <a:t> </a:t>
            </a:r>
          </a:p>
          <a:p>
            <a:r>
              <a:rPr lang="en-IN" dirty="0" smtClean="0"/>
              <a:t>So to make a platform available to the ordinary seller across different states to sell their product we have developed this web application.</a:t>
            </a:r>
          </a:p>
          <a:p>
            <a:r>
              <a:rPr lang="en-US" dirty="0" smtClean="0"/>
              <a:t>Customer can buy state-specific product without travelling.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52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Objectives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This system provides customer a state-specific handcrafted product at their place.</a:t>
            </a:r>
          </a:p>
          <a:p>
            <a:r>
              <a:rPr lang="en-US" dirty="0" smtClean="0"/>
              <a:t> Ordinary supplier can sell their handcrafted product.</a:t>
            </a:r>
          </a:p>
          <a:p>
            <a:r>
              <a:rPr lang="en-US" dirty="0" smtClean="0"/>
              <a:t>Admin can </a:t>
            </a:r>
            <a:r>
              <a:rPr lang="en-US" dirty="0" smtClean="0"/>
              <a:t>manage the supplier.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64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Architecture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56" y="1673478"/>
            <a:ext cx="7322380" cy="3881437"/>
          </a:xfrm>
        </p:spPr>
      </p:pic>
    </p:spTree>
    <p:extLst>
      <p:ext uri="{BB962C8B-B14F-4D97-AF65-F5344CB8AC3E}">
        <p14:creationId xmlns:p14="http://schemas.microsoft.com/office/powerpoint/2010/main" val="93213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4" y="868485"/>
            <a:ext cx="6827061" cy="532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1027" y="404261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35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47" y="398198"/>
            <a:ext cx="7575303" cy="563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829624" y="240631"/>
            <a:ext cx="169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 Case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04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03" y="201613"/>
            <a:ext cx="5468594" cy="666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470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1863</TotalTime>
  <Words>457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          A              project presentation on Online Application For Selling Handmade Products</vt:lpstr>
      <vt:lpstr>Points to discuss</vt:lpstr>
      <vt:lpstr>Introduction</vt:lpstr>
      <vt:lpstr>Motivation</vt:lpstr>
      <vt:lpstr>Objectives</vt:lpstr>
      <vt:lpstr>System Architecture</vt:lpstr>
      <vt:lpstr>PowerPoint Presentation</vt:lpstr>
      <vt:lpstr>PowerPoint Presentation</vt:lpstr>
      <vt:lpstr>PowerPoint Presentation</vt:lpstr>
      <vt:lpstr>Description of System</vt:lpstr>
      <vt:lpstr>Application</vt:lpstr>
      <vt:lpstr>Advantages and Disadvantages</vt:lpstr>
      <vt:lpstr>   </vt:lpstr>
      <vt:lpstr>PowerPoint Presentation</vt:lpstr>
      <vt:lpstr>Conclusion</vt:lpstr>
      <vt:lpstr>References</vt:lpstr>
      <vt:lpstr>THANK YOU!!!!!!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     project presentation on         Online Handcraft Market</dc:title>
  <dc:creator>Omkar Infotech</dc:creator>
  <cp:lastModifiedBy>PRITEE</cp:lastModifiedBy>
  <cp:revision>34</cp:revision>
  <dcterms:created xsi:type="dcterms:W3CDTF">2021-01-31T09:32:13Z</dcterms:created>
  <dcterms:modified xsi:type="dcterms:W3CDTF">2021-03-30T06:48:59Z</dcterms:modified>
</cp:coreProperties>
</file>