
<file path=[Content_Types].xml><?xml version="1.0" encoding="utf-8"?>
<Types xmlns="http://schemas.openxmlformats.org/package/2006/content-types">
  <Default Extension="png" ContentType="image/png"/>
  <Default Extension="bin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dia/image10.bin" ContentType="image/svg+xml"/>
  <Override PartName="/ppt/media/image30.bin" ContentType="image/sv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124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68" Type="http://schemas.openxmlformats.org/officeDocument/2006/relationships/image" Target="../media/image30.bin"/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bin"/><Relationship Id="rId5" Type="http://schemas.openxmlformats.org/officeDocument/2006/relationships/image" Target="../media/image6.png"/><Relationship Id="rId28" Type="http://schemas.openxmlformats.org/officeDocument/2006/relationships/image" Target="../media/image8.bin"/><Relationship Id="rId4" Type="http://schemas.openxmlformats.org/officeDocument/2006/relationships/image" Target="../media/image5.png"/><Relationship Id="rId27" Type="http://schemas.openxmlformats.org/officeDocument/2006/relationships/image" Target="../media/image10.bin"/></Relationships>
</file>

<file path=ppt/slides/_rels/slide10.xml.rels><?xml version="1.0" encoding="UTF-8" standalone="yes"?>
<Relationships xmlns="http://schemas.openxmlformats.org/package/2006/relationships"><Relationship Id="rId68" Type="http://schemas.openxmlformats.org/officeDocument/2006/relationships/image" Target="../media/image30.bin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8.bin"/><Relationship Id="rId27" Type="http://schemas.openxmlformats.org/officeDocument/2006/relationships/image" Target="../media/image10.bin"/></Relationships>
</file>

<file path=ppt/slides/_rels/slide11.xml.rels><?xml version="1.0" encoding="UTF-8" standalone="yes"?>
<Relationships xmlns="http://schemas.openxmlformats.org/package/2006/relationships"><Relationship Id="rId68" Type="http://schemas.openxmlformats.org/officeDocument/2006/relationships/image" Target="../media/image30.bin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8.bin"/><Relationship Id="rId27" Type="http://schemas.openxmlformats.org/officeDocument/2006/relationships/image" Target="../media/image10.bin"/></Relationships>
</file>

<file path=ppt/slides/_rels/slide12.xml.rels><?xml version="1.0" encoding="UTF-8" standalone="yes"?>
<Relationships xmlns="http://schemas.openxmlformats.org/package/2006/relationships"><Relationship Id="rId68" Type="http://schemas.openxmlformats.org/officeDocument/2006/relationships/image" Target="../media/image30.bin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8.bin"/><Relationship Id="rId27" Type="http://schemas.openxmlformats.org/officeDocument/2006/relationships/image" Target="../media/image10.bin"/></Relationships>
</file>

<file path=ppt/slides/_rels/slide2.xml.rels><?xml version="1.0" encoding="UTF-8" standalone="yes"?>
<Relationships xmlns="http://schemas.openxmlformats.org/package/2006/relationships"><Relationship Id="rId68" Type="http://schemas.openxmlformats.org/officeDocument/2006/relationships/image" Target="../media/image30.bin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8.bin"/><Relationship Id="rId27" Type="http://schemas.openxmlformats.org/officeDocument/2006/relationships/image" Target="../media/image10.bin"/></Relationships>
</file>

<file path=ppt/slides/_rels/slide3.xml.rels><?xml version="1.0" encoding="UTF-8" standalone="yes"?>
<Relationships xmlns="http://schemas.openxmlformats.org/package/2006/relationships"><Relationship Id="rId68" Type="http://schemas.openxmlformats.org/officeDocument/2006/relationships/image" Target="../media/image30.bin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8.bin"/><Relationship Id="rId27" Type="http://schemas.openxmlformats.org/officeDocument/2006/relationships/image" Target="../media/image10.bin"/></Relationships>
</file>

<file path=ppt/slides/_rels/slide4.xml.rels><?xml version="1.0" encoding="UTF-8" standalone="yes"?>
<Relationships xmlns="http://schemas.openxmlformats.org/package/2006/relationships"><Relationship Id="rId68" Type="http://schemas.openxmlformats.org/officeDocument/2006/relationships/image" Target="../media/image30.bin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8.bin"/><Relationship Id="rId27" Type="http://schemas.openxmlformats.org/officeDocument/2006/relationships/image" Target="../media/image10.bin"/></Relationships>
</file>

<file path=ppt/slides/_rels/slide5.xml.rels><?xml version="1.0" encoding="UTF-8" standalone="yes"?>
<Relationships xmlns="http://schemas.openxmlformats.org/package/2006/relationships"><Relationship Id="rId68" Type="http://schemas.openxmlformats.org/officeDocument/2006/relationships/image" Target="../media/image30.bin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8.bin"/><Relationship Id="rId27" Type="http://schemas.openxmlformats.org/officeDocument/2006/relationships/image" Target="../media/image10.bin"/><Relationship Id="rId6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68" Type="http://schemas.openxmlformats.org/officeDocument/2006/relationships/image" Target="../media/image30.bin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8.bin"/><Relationship Id="rId27" Type="http://schemas.openxmlformats.org/officeDocument/2006/relationships/image" Target="../media/image10.bin"/></Relationships>
</file>

<file path=ppt/slides/_rels/slide7.xml.rels><?xml version="1.0" encoding="UTF-8" standalone="yes"?>
<Relationships xmlns="http://schemas.openxmlformats.org/package/2006/relationships"><Relationship Id="rId68" Type="http://schemas.openxmlformats.org/officeDocument/2006/relationships/image" Target="../media/image30.bin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8.bin"/><Relationship Id="rId27" Type="http://schemas.openxmlformats.org/officeDocument/2006/relationships/image" Target="../media/image10.bin"/></Relationships>
</file>

<file path=ppt/slides/_rels/slide8.xml.rels><?xml version="1.0" encoding="UTF-8" standalone="yes"?>
<Relationships xmlns="http://schemas.openxmlformats.org/package/2006/relationships"><Relationship Id="rId68" Type="http://schemas.openxmlformats.org/officeDocument/2006/relationships/image" Target="../media/image30.bin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8.bin"/><Relationship Id="rId27" Type="http://schemas.openxmlformats.org/officeDocument/2006/relationships/image" Target="../media/image10.bin"/></Relationships>
</file>

<file path=ppt/slides/_rels/slide9.xml.rels><?xml version="1.0" encoding="UTF-8" standalone="yes"?>
<Relationships xmlns="http://schemas.openxmlformats.org/package/2006/relationships"><Relationship Id="rId68" Type="http://schemas.openxmlformats.org/officeDocument/2006/relationships/image" Target="../media/image30.bin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8.bin"/><Relationship Id="rId27" Type="http://schemas.openxmlformats.org/officeDocument/2006/relationships/image" Target="../media/image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Rect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3" name="Rect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9812" y="445704"/>
            <a:ext cx="1667953" cy="17512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30" y="825500"/>
            <a:ext cx="4755057" cy="50627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wesome Presentation Title-0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111B4A49-B930-4A89-A1CD-6CA2B3D95AED}"/>
              </a:ext>
            </a:extLst>
          </p:cNvPr>
          <p:cNvSpPr txBox="1"/>
          <p:nvPr/>
        </p:nvSpPr>
        <p:spPr>
          <a:xfrm>
            <a:off x="233083" y="2993507"/>
            <a:ext cx="3681413" cy="1025922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>
              <a:lnSpc>
                <a:spcPts val="3992"/>
              </a:lnSpc>
            </a:pPr>
            <a:r>
              <a:rPr lang="en-US" sz="3700" b="1" spc="-74" dirty="0" err="1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</a:rPr>
              <a:t>KiddoQuiz</a:t>
            </a:r>
            <a:endParaRPr lang="en-US" sz="3700" b="1" spc="-74" dirty="0">
              <a:solidFill>
                <a:srgbClr val="181C24">
                  <a:alpha val="100000"/>
                </a:srgbClr>
              </a:solidFill>
              <a:latin typeface="IBM Plex Serif SemiBold" panose="00000700000000000000" pitchFamily="2" charset="0"/>
            </a:endParaRPr>
          </a:p>
          <a:p>
            <a:pPr algn="ctr">
              <a:lnSpc>
                <a:spcPts val="3992"/>
              </a:lnSpc>
            </a:pPr>
            <a:r>
              <a:rPr lang="en-US" sz="2500" spc="-74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erif SemiBold" panose="00000700000000000000" pitchFamily="2" charset="0"/>
              </a:rPr>
              <a:t>The </a:t>
            </a:r>
            <a:r>
              <a:rPr lang="en-US" sz="2500" spc="-7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IBM Plex Serif SemiBold" panose="00000700000000000000" pitchFamily="2" charset="0"/>
              </a:rPr>
              <a:t>Muliplayer</a:t>
            </a:r>
            <a:r>
              <a:rPr lang="en-US" sz="2500" spc="-74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erif SemiBold" panose="00000700000000000000" pitchFamily="2" charset="0"/>
              </a:rPr>
              <a:t> Quiz</a:t>
            </a:r>
            <a:r>
              <a:rPr lang="en-US" sz="3000" spc="-74" dirty="0">
                <a:solidFill>
                  <a:schemeClr val="tx1">
                    <a:lumMod val="65000"/>
                    <a:lumOff val="35000"/>
                  </a:schemeClr>
                </a:solidFill>
                <a:latin typeface="IBM Plex Serif SemiBold" panose="00000700000000000000" pitchFamily="2" charset="0"/>
              </a:rPr>
              <a:t> </a:t>
            </a:r>
            <a:endParaRPr lang="en-US" sz="3700" spc="-74" dirty="0">
              <a:solidFill>
                <a:schemeClr val="tx1">
                  <a:lumMod val="65000"/>
                  <a:lumOff val="35000"/>
                </a:schemeClr>
              </a:solidFill>
              <a:latin typeface="IBM Plex Serif SemiBold" panose="00000700000000000000" pitchFamily="2" charset="0"/>
            </a:endParaRPr>
          </a:p>
        </p:txBody>
      </p:sp>
      <p:sp>
        <p:nvSpPr>
          <p:cNvPr id="12" name="Presenter Name-430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111B4A49-B930-4A89-A1CD-6CA2B3D95AED}"/>
              </a:ext>
            </a:extLst>
          </p:cNvPr>
          <p:cNvSpPr txBox="1"/>
          <p:nvPr/>
        </p:nvSpPr>
        <p:spPr>
          <a:xfrm>
            <a:off x="233083" y="5765656"/>
            <a:ext cx="3899647" cy="538609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>
              <a:lnSpc>
                <a:spcPts val="2056"/>
              </a:lnSpc>
            </a:pPr>
            <a:r>
              <a:rPr lang="en-US" sz="1500" spc="-30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</a:rPr>
              <a:t>Submitted to : Dr. B. Janet</a:t>
            </a:r>
          </a:p>
          <a:p>
            <a:pPr>
              <a:lnSpc>
                <a:spcPts val="2056"/>
              </a:lnSpc>
            </a:pPr>
            <a:r>
              <a:rPr lang="en-US" sz="1500" spc="-30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</a:rPr>
              <a:t>Submitted by : Pritesh </a:t>
            </a:r>
            <a:r>
              <a:rPr lang="en-US" sz="1500" spc="-30" dirty="0" err="1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</a:rPr>
              <a:t>Kumrawat</a:t>
            </a:r>
            <a:r>
              <a:rPr lang="en-US" sz="1500" spc="-30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</a:rPr>
              <a:t> - 205124070</a:t>
            </a:r>
            <a:endParaRPr lang="en-US" sz="1500" spc="-30" dirty="0">
              <a:solidFill>
                <a:srgbClr val="181C24">
                  <a:alpha val="100000"/>
                </a:srgbClr>
              </a:solidFill>
              <a:latin typeface="IBM Plex Serif SemiBold" panose="00000700000000000000" pitchFamily="2" charset="0"/>
            </a:endParaRPr>
          </a:p>
        </p:txBody>
      </p:sp>
      <p:pic>
        <p:nvPicPr>
          <p:cNvPr id="8" name="layoutShapeInnerChild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D28C7F6-BB24-4A95-BEB7-42B481537082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27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12701" y="0"/>
            <a:ext cx="1000001" cy="2641600"/>
          </a:xfrm>
          <a:prstGeom prst="rect">
            <a:avLst/>
          </a:prstGeom>
        </p:spPr>
      </p:pic>
      <p:pic>
        <p:nvPicPr>
          <p:cNvPr id="13" name="layoutShapeInnerChild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alphaModFix/>
            <a:extLst>
              <a:ext uri="{363F299F-D3B2-4635-AEC0-4BFB138055D7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68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7648258" y="4019429"/>
            <a:ext cx="1495742" cy="31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0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push dir="u"/>
      </p:transition>
    </mc:Choice>
    <mc:Fallback>
      <p:transition spd="med" advClick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4074075 L 0 0 E" pathEditMode="relative" ptsTypes="">
                                      <p:cBhvr>
                                        <p:cTn id="9" dur="12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14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19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0323E-06 0.074074075 L -1.9550323E-06 0 E" pathEditMode="relative" ptsTypes="">
                                      <p:cBhvr>
                                        <p:cTn id="24" dur="1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4074075 L 0 0 E" pathEditMode="relative" ptsTypes="">
                                      <p:cBhvr>
                                        <p:cTn id="2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  <p:bldP spid="11" grpId="0"/>
      <p:bldP spid="12" grpId="0"/>
      <p:bldP spid="8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Dynamic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quiz difficulty</a:t>
            </a:r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Performance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analytics </a:t>
            </a:r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dashboard.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Time taken is also currently not showing so I am working on it</a:t>
            </a:r>
          </a:p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Try to make this quiz section with more buttons like clear response , save and next etc.</a:t>
            </a:r>
          </a:p>
          <a:p>
            <a:pPr marL="0" indent="0">
              <a:buNone/>
            </a:pP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layoutShapeInnerChild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D28C7F6-BB24-4A95-BEB7-42B481537082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27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12701" y="0"/>
            <a:ext cx="1000001" cy="2641600"/>
          </a:xfrm>
          <a:prstGeom prst="rect">
            <a:avLst/>
          </a:prstGeom>
        </p:spPr>
      </p:pic>
      <p:pic>
        <p:nvPicPr>
          <p:cNvPr id="5" name="layoutShapeInnerChild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alphaModFix/>
            <a:extLst>
              <a:ext uri="{363F299F-D3B2-4635-AEC0-4BFB138055D7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68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7648258" y="3924301"/>
            <a:ext cx="1495742" cy="3111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0323E-06 0.074074075 L -1.9550323E-06 0 E" pathEditMode="relative" ptsTypes="">
                                      <p:cBhvr>
                                        <p:cTn id="9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4074075 L 0 0 E" pathEditMode="relative" ptsTypes="">
                                      <p:cBhvr>
                                        <p:cTn id="14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KiddoQuiz</a:t>
            </a:r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provides an interactive, secure quiz experience.</a:t>
            </a: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Real-time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multiplayer functionality.</a:t>
            </a: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Designed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scalability and future upgrades.</a:t>
            </a:r>
          </a:p>
        </p:txBody>
      </p:sp>
      <p:pic>
        <p:nvPicPr>
          <p:cNvPr id="4" name="layoutShapeInnerChild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D28C7F6-BB24-4A95-BEB7-42B481537082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27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12701" y="0"/>
            <a:ext cx="1000001" cy="2641600"/>
          </a:xfrm>
          <a:prstGeom prst="rect">
            <a:avLst/>
          </a:prstGeom>
        </p:spPr>
      </p:pic>
      <p:pic>
        <p:nvPicPr>
          <p:cNvPr id="5" name="layoutShapeInnerChild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alphaModFix/>
            <a:extLst>
              <a:ext uri="{363F299F-D3B2-4635-AEC0-4BFB138055D7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68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7648258" y="3924301"/>
            <a:ext cx="1495742" cy="3111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0323E-06 0.074074075 L -1.9550323E-06 0 E" pathEditMode="relative" ptsTypes="">
                                      <p:cBhvr>
                                        <p:cTn id="9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4074075 L 0 0 E" pathEditMode="relative" ptsTypes="">
                                      <p:cBhvr>
                                        <p:cTn id="14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1930400"/>
            <a:ext cx="8229600" cy="1600200"/>
          </a:xfrm>
        </p:spPr>
        <p:txBody>
          <a:bodyPr/>
          <a:lstStyle/>
          <a:p>
            <a:r>
              <a:rPr b="1" dirty="0" smtClean="0"/>
              <a:t>Thank </a:t>
            </a:r>
            <a:r>
              <a:rPr b="1" dirty="0"/>
              <a:t>You</a:t>
            </a:r>
          </a:p>
        </p:txBody>
      </p:sp>
      <p:pic>
        <p:nvPicPr>
          <p:cNvPr id="4" name="layoutShapeInnerChild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D28C7F6-BB24-4A95-BEB7-42B481537082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27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12701" y="0"/>
            <a:ext cx="1000001" cy="2641600"/>
          </a:xfrm>
          <a:prstGeom prst="rect">
            <a:avLst/>
          </a:prstGeom>
        </p:spPr>
      </p:pic>
      <p:pic>
        <p:nvPicPr>
          <p:cNvPr id="5" name="layoutShapeInnerChild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alphaModFix/>
            <a:extLst>
              <a:ext uri="{363F299F-D3B2-4635-AEC0-4BFB138055D7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68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7648258" y="3924301"/>
            <a:ext cx="1495742" cy="3111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0323E-06 0.074074075 L -1.9550323E-06 0 E" pathEditMode="relative" ptsTypes="">
                                      <p:cBhvr>
                                        <p:cTn id="9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4074075 L 0 0 E" pathEditMode="relative" ptsTypes="">
                                      <p:cBhvr>
                                        <p:cTn id="14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pic>
        <p:nvPicPr>
          <p:cNvPr id="4" name="layoutShapeInnerChild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D28C7F6-BB24-4A95-BEB7-42B481537082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27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12701" y="0"/>
            <a:ext cx="1000001" cy="2641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dynamic platform for quiz creation and real-time participation.</a:t>
            </a:r>
          </a:p>
          <a:p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and image-based quizzes.</a:t>
            </a:r>
          </a:p>
          <a:p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Designed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classrooms, events, and casual users.</a:t>
            </a:r>
          </a:p>
          <a:p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Tech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Stack: Frontend: HTML, CSS, JavaScript | Backend: Node.js | Database: MySQL</a:t>
            </a:r>
          </a:p>
        </p:txBody>
      </p:sp>
      <p:pic>
        <p:nvPicPr>
          <p:cNvPr id="6" name="layoutShapeInnerChild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alphaModFix/>
            <a:extLst>
              <a:ext uri="{363F299F-D3B2-4635-AEC0-4BFB138055D7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68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7648258" y="3924301"/>
            <a:ext cx="1495742" cy="3111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0323E-06 0.074074075 L -1.9550323E-06 0 E" pathEditMode="relative" ptsTypes="">
                                      <p:cBhvr>
                                        <p:cTn id="9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4074075 L 0 0 E" pathEditMode="relative" ptsTypes="">
                                      <p:cBhvr>
                                        <p:cTn id="14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Html, CSS, JavaScript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Backend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Node.js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express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Real time communication : Socket.IO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layoutShapeInnerChild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D28C7F6-BB24-4A95-BEB7-42B481537082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27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12701" y="0"/>
            <a:ext cx="1000001" cy="2641600"/>
          </a:xfrm>
          <a:prstGeom prst="rect">
            <a:avLst/>
          </a:prstGeom>
        </p:spPr>
      </p:pic>
      <p:pic>
        <p:nvPicPr>
          <p:cNvPr id="5" name="layoutShapeInnerChild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alphaModFix/>
            <a:extLst>
              <a:ext uri="{363F299F-D3B2-4635-AEC0-4BFB138055D7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68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7648258" y="3924301"/>
            <a:ext cx="1495742" cy="3111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0323E-06 0.074074075 L -1.9550323E-06 0 E" pathEditMode="relative" ptsTypes="">
                                      <p:cBhvr>
                                        <p:cTn id="9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4074075 L 0 0 E" pathEditMode="relative" ptsTypes="">
                                      <p:cBhvr>
                                        <p:cTn id="14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index.html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 Homepage with navigation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login/signup.html —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registration/login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uiz.html — shows options to create/attempt quiz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create_quiz.html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 Admin quiz creation form.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attempt_q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uiz.html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 Enter quiz 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User name 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 participants.</a:t>
            </a:r>
          </a:p>
          <a:p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quiz_questions.html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— Display one question at a 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with running left time</a:t>
            </a:r>
            <a:r>
              <a:rPr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Leaderboard.html — enter quiz id and see the result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layoutShapeInnerChild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D28C7F6-BB24-4A95-BEB7-42B481537082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27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12701" y="0"/>
            <a:ext cx="1000001" cy="2641600"/>
          </a:xfrm>
          <a:prstGeom prst="rect">
            <a:avLst/>
          </a:prstGeom>
        </p:spPr>
      </p:pic>
      <p:pic>
        <p:nvPicPr>
          <p:cNvPr id="5" name="layoutShapeInnerChild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alphaModFix/>
            <a:extLst>
              <a:ext uri="{363F299F-D3B2-4635-AEC0-4BFB138055D7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68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7648258" y="3924301"/>
            <a:ext cx="1495742" cy="3111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0323E-06 0.074074075 L -1.9550323E-06 0 E" pathEditMode="relative" ptsTypes="">
                                      <p:cBhvr>
                                        <p:cTn id="9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4074075 L 0 0 E" pathEditMode="relative" ptsTypes="">
                                      <p:cBhvr>
                                        <p:cTn id="14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9400"/>
            <a:ext cx="8229600" cy="1600200"/>
          </a:xfrm>
        </p:spPr>
        <p:txBody>
          <a:bodyPr/>
          <a:lstStyle/>
          <a:p>
            <a:r>
              <a:rPr dirty="0" smtClean="0"/>
              <a:t>Backend</a:t>
            </a:r>
            <a:r>
              <a:rPr lang="en-US" dirty="0" smtClean="0"/>
              <a:t> </a:t>
            </a:r>
            <a:r>
              <a:rPr dirty="0" smtClean="0"/>
              <a:t>Structure</a:t>
            </a:r>
            <a:endParaRPr dirty="0"/>
          </a:p>
        </p:txBody>
      </p:sp>
      <p:pic>
        <p:nvPicPr>
          <p:cNvPr id="4" name="layoutShapeInnerChild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D28C7F6-BB24-4A95-BEB7-42B481537082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27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12701" y="0"/>
            <a:ext cx="1000001" cy="2641600"/>
          </a:xfrm>
          <a:prstGeom prst="rect">
            <a:avLst/>
          </a:prstGeom>
        </p:spPr>
      </p:pic>
      <p:pic>
        <p:nvPicPr>
          <p:cNvPr id="5" name="layoutShapeInnerChild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alphaModFix/>
            <a:extLst>
              <a:ext uri="{363F299F-D3B2-4635-AEC0-4BFB138055D7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68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7648258" y="3924301"/>
            <a:ext cx="1495742" cy="31114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49273" y="1415534"/>
            <a:ext cx="214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file - Server.js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01599" y="1921918"/>
            <a:ext cx="3779899" cy="2002383"/>
          </a:xfrm>
          <a:prstGeom prst="roundRect">
            <a:avLst/>
          </a:prstGeom>
          <a:blipFill dpi="0" rotWithShape="1"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🚀 What It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Serves frontend static files (HTML, CSS, 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Handles RESTful API requests (Quiz,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Auth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Attempts,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Initializes and connects to MySQL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Enables real-time multiplayer quiz via </a:t>
            </a:r>
            <a:r>
              <a:rPr lang="en-US" sz="13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Socket.IO</a:t>
            </a:r>
            <a:endParaRPr lang="en-US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79899" y="1921917"/>
            <a:ext cx="3779899" cy="2002383"/>
          </a:xfrm>
          <a:prstGeom prst="roundRect">
            <a:avLst/>
          </a:prstGeom>
          <a:blipFill dpi="0" rotWithShape="1"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🚀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Key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Technologies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Used</a:t>
            </a:r>
          </a:p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Express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API handling &amp;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Socket.IO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Real-time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 (with Pooling)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Database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Helmet, CORS, Rate Limiting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Security &amp; access control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79899" y="4229101"/>
            <a:ext cx="3779899" cy="2002383"/>
          </a:xfrm>
          <a:prstGeom prst="roundRect">
            <a:avLst/>
          </a:prstGeom>
          <a:blipFill dpi="0" rotWithShape="1"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🚀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WebSocket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Features</a:t>
            </a:r>
          </a:p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join_room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Join quiz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start_quiz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Start quiz in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submit_answer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Share answers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disconnect – Handle user exit &amp; cleanup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01598" y="4229101"/>
            <a:ext cx="3779899" cy="2002383"/>
          </a:xfrm>
          <a:prstGeom prst="roundRect">
            <a:avLst/>
          </a:prstGeom>
          <a:blipFill dpi="0" rotWithShape="1"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🚀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 Routes</a:t>
            </a:r>
          </a:p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auth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User login &amp; signup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/quiz – Create/manage quizzes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/question – Add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/attempt – Save quiz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api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/leaderboard – Fetch scores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0323E-06 0.074074075 L -1.9550323E-06 0 E" pathEditMode="relative" ptsTypes="">
                                      <p:cBhvr>
                                        <p:cTn id="9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4074075 L 0 0 E" pathEditMode="relative" ptsTypes="">
                                      <p:cBhvr>
                                        <p:cTn id="14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Structure</a:t>
            </a:r>
          </a:p>
        </p:txBody>
      </p:sp>
      <p:pic>
        <p:nvPicPr>
          <p:cNvPr id="4" name="layoutShapeInnerChild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D28C7F6-BB24-4A95-BEB7-42B481537082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27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12701" y="0"/>
            <a:ext cx="1000001" cy="2641600"/>
          </a:xfrm>
          <a:prstGeom prst="rect">
            <a:avLst/>
          </a:prstGeom>
        </p:spPr>
      </p:pic>
      <p:pic>
        <p:nvPicPr>
          <p:cNvPr id="5" name="layoutShapeInnerChild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alphaModFix/>
            <a:extLst>
              <a:ext uri="{363F299F-D3B2-4635-AEC0-4BFB138055D7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68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7648258" y="3924301"/>
            <a:ext cx="1495742" cy="3111499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33915"/>
              </p:ext>
            </p:extLst>
          </p:nvPr>
        </p:nvGraphicFramePr>
        <p:xfrm>
          <a:off x="512701" y="2095341"/>
          <a:ext cx="8229600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Table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Attributes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id, email, password, last_token_issued_at, created_at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quizzes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quiz_id, created_by, num_questions, max_participants, max_time, created_at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questions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id, quiz_id, question_text, question_type, question_image, option1–4, correct_answer,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attempt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id, quiz_id, username, score, time_taken, submitted_at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leaderboard (view)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quiz_id</a:t>
                      </a:r>
                      <a:r>
                        <a:rPr lang="en-US" dirty="0"/>
                        <a:t>, username, score, </a:t>
                      </a:r>
                      <a:r>
                        <a:rPr lang="en-US" dirty="0" err="1"/>
                        <a:t>time_taken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0323E-06 0.074074075 L -1.9550323E-06 0 E" pathEditMode="relative" ptsTypes="">
                                      <p:cBhvr>
                                        <p:cTn id="9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4074075 L 0 0 E" pathEditMode="relative" ptsTypes="">
                                      <p:cBhvr>
                                        <p:cTn id="14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900"/>
            <a:ext cx="8229600" cy="1600200"/>
          </a:xfrm>
        </p:spPr>
        <p:txBody>
          <a:bodyPr>
            <a:normAutofit/>
          </a:bodyPr>
          <a:lstStyle/>
          <a:p>
            <a:r>
              <a:t>Real-Time Multiplayer with Socket.IO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1500"/>
            <a:ext cx="8229600" cy="4525963"/>
          </a:xfrm>
        </p:spPr>
        <p:txBody>
          <a:bodyPr/>
          <a:lstStyle/>
          <a:p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Enables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real-time communication between server and users.</a:t>
            </a: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Real-time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updates when users join, start quiz, submit answers.</a:t>
            </a: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Instant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feedback and live leaderboard updates.</a:t>
            </a: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Smooth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experience with no page reloads.</a:t>
            </a:r>
          </a:p>
        </p:txBody>
      </p:sp>
      <p:pic>
        <p:nvPicPr>
          <p:cNvPr id="4" name="layoutShapeInnerChild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D28C7F6-BB24-4A95-BEB7-42B481537082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27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12701" y="0"/>
            <a:ext cx="1000001" cy="2641600"/>
          </a:xfrm>
          <a:prstGeom prst="rect">
            <a:avLst/>
          </a:prstGeom>
        </p:spPr>
      </p:pic>
      <p:pic>
        <p:nvPicPr>
          <p:cNvPr id="5" name="layoutShapeInnerChild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alphaModFix/>
            <a:extLst>
              <a:ext uri="{363F299F-D3B2-4635-AEC0-4BFB138055D7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68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7648258" y="3924301"/>
            <a:ext cx="1495742" cy="3111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0323E-06 0.074074075 L -1.9550323E-06 0 E" pathEditMode="relative" ptsTypes="">
                                      <p:cBhvr>
                                        <p:cTn id="9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4074075 L 0 0 E" pathEditMode="relative" ptsTypes="">
                                      <p:cBhvr>
                                        <p:cTn id="14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01" y="241300"/>
            <a:ext cx="8229600" cy="1600200"/>
          </a:xfrm>
        </p:spPr>
        <p:txBody>
          <a:bodyPr>
            <a:normAutofit/>
          </a:bodyPr>
          <a:lstStyle/>
          <a:p>
            <a:r>
              <a:t>Multiplayer Quiz Flow with Socket.IO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User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joins by quiz ID.</a:t>
            </a: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Participants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wait in real-time for quiz to start.</a:t>
            </a: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Admin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starts quiz — all participants receive start signal.</a:t>
            </a: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appear one by one; answers submitted in real-time.</a:t>
            </a: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Scores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 live for all participants.</a:t>
            </a:r>
          </a:p>
        </p:txBody>
      </p:sp>
      <p:pic>
        <p:nvPicPr>
          <p:cNvPr id="4" name="layoutShapeInnerChild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D28C7F6-BB24-4A95-BEB7-42B481537082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27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12701" y="0"/>
            <a:ext cx="1000001" cy="2641600"/>
          </a:xfrm>
          <a:prstGeom prst="rect">
            <a:avLst/>
          </a:prstGeom>
        </p:spPr>
      </p:pic>
      <p:pic>
        <p:nvPicPr>
          <p:cNvPr id="5" name="layoutShapeInnerChild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alphaModFix/>
            <a:extLst>
              <a:ext uri="{363F299F-D3B2-4635-AEC0-4BFB138055D7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68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7648258" y="3924301"/>
            <a:ext cx="1495742" cy="3111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0323E-06 0.074074075 L -1.9550323E-06 0 E" pathEditMode="relative" ptsTypes="">
                                      <p:cBhvr>
                                        <p:cTn id="9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4074075 L 0 0 E" pathEditMode="relative" ptsTypes="">
                                      <p:cBhvr>
                                        <p:cTn id="14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Secure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Authentication — Encrypted passwords.</a:t>
            </a: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Text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Image-based Interactive Questions.</a:t>
            </a: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Real-Time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Participation — Instant updates without reload.</a:t>
            </a: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Real-Time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Leaderboards.</a:t>
            </a:r>
          </a:p>
          <a:p>
            <a:r>
              <a:rPr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Scalable 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multiple participants.</a:t>
            </a:r>
          </a:p>
        </p:txBody>
      </p:sp>
      <p:pic>
        <p:nvPicPr>
          <p:cNvPr id="4" name="layoutShapeInnerChild9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D28C7F6-BB24-4A95-BEB7-42B481537082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27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12701" y="0"/>
            <a:ext cx="1000001" cy="2641600"/>
          </a:xfrm>
          <a:prstGeom prst="rect">
            <a:avLst/>
          </a:prstGeom>
        </p:spPr>
      </p:pic>
      <p:pic>
        <p:nvPicPr>
          <p:cNvPr id="5" name="layoutShapeInnerChild7">
            <a:extLst>
              <a:ext uri="{FF2B5EF4-FFF2-40B4-BE49-F238E27FC236}">
                <a16:creationId xmlns:a16="http://schemas.microsoft.com/office/drawing/2014/main" xmlns:p14="http://schemas.microsoft.com/office/powerpoint/2010/main" xmlns:a14="http://schemas.microsoft.com/office/drawing/2010/main" xmlns:asvg="http://schemas.microsoft.com/office/drawing/2016/SVG/main" xmlns="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alphaModFix/>
            <a:extLst>
              <a:ext uri="{363F299F-D3B2-4635-AEC0-4BFB138055D7}">
                <asvg:svgBlip xmlns:asvg="http://schemas.microsoft.com/office/drawing/2016/SVG/main" xmlns:p14="http://schemas.microsoft.com/office/powerpoint/2010/main" xmlns:a14="http://schemas.microsoft.com/office/drawing/2010/main" xmlns:a16="http://schemas.microsoft.com/office/drawing/2014/main" xmlns="" r:embed="rId68"/>
                <a14:useLocalDpi xmlns:a14="http://schemas.microsoft.com/office/drawing/2010/main" xmlns:p14="http://schemas.microsoft.com/office/powerpoint/2010/main" xmlns:asvg="http://schemas.microsoft.com/office/drawing/2016/SVG/main" xmlns:a16="http://schemas.microsoft.com/office/drawing/2014/main" xmlns="" val="0"/>
              </a:ext>
            </a:extLst>
          </a:blip>
          <a:srcRect/>
          <a:stretch/>
        </p:blipFill>
        <p:spPr>
          <a:xfrm>
            <a:off x="7648258" y="3924301"/>
            <a:ext cx="1495742" cy="3111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550323E-06 0.074074075 L -1.9550323E-06 0 E" pathEditMode="relative" ptsTypes="">
                                      <p:cBhvr>
                                        <p:cTn id="9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4074075 L 0 0 E" pathEditMode="relative" ptsTypes="">
                                      <p:cBhvr>
                                        <p:cTn id="14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182</TotalTime>
  <Words>530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PowerPoint Presentation</vt:lpstr>
      <vt:lpstr>Introduction</vt:lpstr>
      <vt:lpstr>Technologies Used</vt:lpstr>
      <vt:lpstr>Frontend Pages</vt:lpstr>
      <vt:lpstr>Backend Structure</vt:lpstr>
      <vt:lpstr>Database Structure</vt:lpstr>
      <vt:lpstr>Real-Time Multiplayer with Socket.IO</vt:lpstr>
      <vt:lpstr>Multiplayer Quiz Flow with Socket.IO</vt:lpstr>
      <vt:lpstr>Key Features</vt:lpstr>
      <vt:lpstr>Future Development</vt:lpstr>
      <vt:lpstr>Conclusion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KiddoQuiz: Interactive Web-based Quiz Platform</dc:title>
  <dc:creator>Pritesh</dc:creator>
  <dc:description>generated using python-pptx</dc:description>
  <cp:lastModifiedBy>sarvesh kumrawat</cp:lastModifiedBy>
  <cp:revision>9</cp:revision>
  <dcterms:created xsi:type="dcterms:W3CDTF">2013-01-27T09:14:16Z</dcterms:created>
  <dcterms:modified xsi:type="dcterms:W3CDTF">2025-04-24T18:04:39Z</dcterms:modified>
</cp:coreProperties>
</file>