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585" autoAdjust="0"/>
  </p:normalViewPr>
  <p:slideViewPr>
    <p:cSldViewPr>
      <p:cViewPr varScale="1">
        <p:scale>
          <a:sx n="67" d="100"/>
          <a:sy n="67" d="100"/>
        </p:scale>
        <p:origin x="-10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8763000" cy="761999"/>
          </a:xfrm>
        </p:spPr>
        <p:txBody>
          <a:bodyPr>
            <a:noAutofit/>
          </a:bodyPr>
          <a:lstStyle/>
          <a:p>
            <a:endParaRPr lang="en-US" sz="6600" b="1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534400" cy="4800600"/>
          </a:xfrm>
        </p:spPr>
        <p:txBody>
          <a:bodyPr>
            <a:normAutofit/>
          </a:bodyPr>
          <a:lstStyle/>
          <a:p>
            <a:r>
              <a:rPr lang="en-US" sz="72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HIGH AVAILABILITY SYSTEM</a:t>
            </a:r>
            <a:endParaRPr lang="en-US" sz="72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191000"/>
            <a:ext cx="1633537" cy="1295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" name="Left Arrow 6"/>
          <p:cNvSpPr/>
          <p:nvPr/>
        </p:nvSpPr>
        <p:spPr>
          <a:xfrm>
            <a:off x="1828800" y="4953000"/>
            <a:ext cx="21336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5410200" y="4953000"/>
            <a:ext cx="2209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381000" y="5486400"/>
            <a:ext cx="19050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010400" y="5486400"/>
            <a:ext cx="19050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 smtClean="0">
                <a:latin typeface="Baskerville Old Face" pitchFamily="18" charset="0"/>
              </a:rPr>
              <a:t>A BRIEF OVERVIEW</a:t>
            </a:r>
            <a:endParaRPr lang="en-US" sz="5400" u="sng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Baskerville Old Face" pitchFamily="18" charset="0"/>
              </a:rPr>
              <a:t>HIGH AVAILABILITY SYSTEM:-</a:t>
            </a:r>
          </a:p>
          <a:p>
            <a:r>
              <a:rPr lang="en-US" sz="2800" dirty="0" smtClean="0">
                <a:latin typeface="Baskerville Old Face" pitchFamily="18" charset="0"/>
              </a:rPr>
              <a:t> The project is based on system handling. </a:t>
            </a:r>
          </a:p>
          <a:p>
            <a:r>
              <a:rPr lang="en-US" sz="2800" dirty="0" smtClean="0">
                <a:latin typeface="Baskerville Old Face" pitchFamily="18" charset="0"/>
              </a:rPr>
              <a:t>The name comes from its ability to make the data,     </a:t>
            </a:r>
          </a:p>
          <a:p>
            <a:pPr>
              <a:buNone/>
            </a:pPr>
            <a:r>
              <a:rPr lang="en-US" sz="2800" dirty="0" smtClean="0">
                <a:latin typeface="Baskerville Old Face" pitchFamily="18" charset="0"/>
              </a:rPr>
              <a:t>     present on </a:t>
            </a:r>
            <a:r>
              <a:rPr lang="en-US" sz="2800" dirty="0" smtClean="0">
                <a:latin typeface="Baskerville Old Face" pitchFamily="18" charset="0"/>
              </a:rPr>
              <a:t>a disk drive of a machine, </a:t>
            </a:r>
            <a:r>
              <a:rPr lang="en-US" sz="2800" dirty="0" smtClean="0">
                <a:latin typeface="Baskerville Old Face" pitchFamily="18" charset="0"/>
              </a:rPr>
              <a:t>available on another </a:t>
            </a:r>
            <a:r>
              <a:rPr lang="en-US" sz="2800" dirty="0" smtClean="0">
                <a:latin typeface="Baskerville Old Face" pitchFamily="18" charset="0"/>
              </a:rPr>
              <a:t>location(drive/directory) in the disk</a:t>
            </a:r>
            <a:r>
              <a:rPr lang="en-US" sz="2800" dirty="0" smtClean="0">
                <a:latin typeface="Baskerville Old Face" pitchFamily="18" charset="0"/>
              </a:rPr>
              <a:t>.</a:t>
            </a:r>
            <a:endParaRPr lang="en-US" sz="2800" dirty="0" smtClean="0">
              <a:latin typeface="Baskerville Old Face" pitchFamily="18" charset="0"/>
            </a:endParaRPr>
          </a:p>
          <a:p>
            <a:r>
              <a:rPr lang="en-US" sz="2800" dirty="0" smtClean="0">
                <a:latin typeface="Baskerville Old Face" pitchFamily="18" charset="0"/>
              </a:rPr>
              <a:t> It is being developed using WINDOWS    </a:t>
            </a:r>
          </a:p>
          <a:p>
            <a:pPr>
              <a:buNone/>
            </a:pPr>
            <a:r>
              <a:rPr lang="en-US" sz="2800" dirty="0" smtClean="0">
                <a:latin typeface="Baskerville Old Face" pitchFamily="18" charset="0"/>
              </a:rPr>
              <a:t>     PROGRAMMING(WIN32 SDK) language.</a:t>
            </a:r>
          </a:p>
          <a:p>
            <a:r>
              <a:rPr lang="en-US" sz="2800" dirty="0" smtClean="0">
                <a:latin typeface="Baskerville Old Face" pitchFamily="18" charset="0"/>
              </a:rPr>
              <a:t> The development platform is </a:t>
            </a:r>
          </a:p>
          <a:p>
            <a:pPr>
              <a:buNone/>
            </a:pPr>
            <a:r>
              <a:rPr lang="en-US" sz="2800" dirty="0" smtClean="0">
                <a:latin typeface="Baskerville Old Face" pitchFamily="18" charset="0"/>
              </a:rPr>
              <a:t>          Microsoft Visual Studio 2005.</a:t>
            </a:r>
          </a:p>
          <a:p>
            <a:pPr>
              <a:buNone/>
            </a:pPr>
            <a:r>
              <a:rPr lang="en-US" sz="2800" dirty="0" smtClean="0">
                <a:latin typeface="Baskerville Old Face" pitchFamily="18" charset="0"/>
              </a:rPr>
              <a:t>    </a:t>
            </a:r>
          </a:p>
          <a:p>
            <a:pPr>
              <a:buNone/>
            </a:pPr>
            <a:endParaRPr lang="en-US" sz="2800" dirty="0" smtClean="0">
              <a:latin typeface="Baskerville Old Face" pitchFamily="18" charset="0"/>
            </a:endParaRPr>
          </a:p>
          <a:p>
            <a:pPr>
              <a:buNone/>
            </a:pPr>
            <a:endParaRPr lang="en-US" sz="36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There are many situations where the data present on a hard disk </a:t>
            </a:r>
            <a:r>
              <a:rPr lang="en-US" dirty="0" smtClean="0">
                <a:latin typeface="Baskerville Old Face" pitchFamily="18" charset="0"/>
              </a:rPr>
              <a:t>drive of </a:t>
            </a:r>
            <a:r>
              <a:rPr lang="en-US" dirty="0" smtClean="0">
                <a:latin typeface="Baskerville Old Face" pitchFamily="18" charset="0"/>
              </a:rPr>
              <a:t>one machine is </a:t>
            </a:r>
            <a:r>
              <a:rPr lang="en-US" b="1" dirty="0" smtClean="0">
                <a:latin typeface="Baskerville Old Face" pitchFamily="18" charset="0"/>
              </a:rPr>
              <a:t>damaged, corrupted or deleted </a:t>
            </a:r>
            <a:r>
              <a:rPr lang="en-US" dirty="0" smtClean="0">
                <a:latin typeface="Baskerville Old Face" pitchFamily="18" charset="0"/>
              </a:rPr>
              <a:t>due to some mishandling or even due to system failures.</a:t>
            </a:r>
          </a:p>
          <a:p>
            <a:r>
              <a:rPr lang="en-US" dirty="0" smtClean="0">
                <a:latin typeface="Baskerville Old Face" pitchFamily="18" charset="0"/>
              </a:rPr>
              <a:t>In such cases the basic necessity is to recover the data which is now not available. Our project fulfills this need.</a:t>
            </a:r>
          </a:p>
          <a:p>
            <a:r>
              <a:rPr lang="en-US" dirty="0" smtClean="0">
                <a:latin typeface="Baskerville Old Face" pitchFamily="18" charset="0"/>
              </a:rPr>
              <a:t>It creates a </a:t>
            </a:r>
            <a:r>
              <a:rPr lang="en-US" b="1" dirty="0" smtClean="0">
                <a:latin typeface="Baskerville Old Face" pitchFamily="18" charset="0"/>
              </a:rPr>
              <a:t>run time back up </a:t>
            </a:r>
            <a:r>
              <a:rPr lang="en-US" dirty="0" smtClean="0">
                <a:latin typeface="Baskerville Old Face" pitchFamily="18" charset="0"/>
              </a:rPr>
              <a:t>of all </a:t>
            </a:r>
            <a:r>
              <a:rPr lang="en-US" dirty="0" smtClean="0">
                <a:latin typeface="Baskerville Old Face" pitchFamily="18" charset="0"/>
              </a:rPr>
              <a:t>the data at the specified location, at some other specified location </a:t>
            </a:r>
            <a:r>
              <a:rPr lang="en-US" dirty="0" smtClean="0">
                <a:latin typeface="Baskerville Old Face" pitchFamily="18" charset="0"/>
              </a:rPr>
              <a:t>of </a:t>
            </a:r>
            <a:r>
              <a:rPr lang="en-US" dirty="0" smtClean="0">
                <a:latin typeface="Baskerville Old Face" pitchFamily="18" charset="0"/>
              </a:rPr>
              <a:t>the disk</a:t>
            </a:r>
            <a:r>
              <a:rPr lang="en-US" dirty="0" smtClean="0">
                <a:latin typeface="Baskerville Old Face" pitchFamily="18" charset="0"/>
              </a:rPr>
              <a:t>.</a:t>
            </a:r>
            <a:endParaRPr lang="en-US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3048000" y="1447800"/>
            <a:ext cx="1752600" cy="35814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HIGH AVAILABILITY</a:t>
            </a:r>
          </a:p>
          <a:p>
            <a:pPr algn="ctr"/>
            <a:r>
              <a:rPr lang="en-US" sz="2000" b="1" dirty="0" smtClean="0"/>
              <a:t>SYSTEM</a:t>
            </a:r>
            <a:endParaRPr lang="en-US" sz="2000" b="1" dirty="0"/>
          </a:p>
        </p:txBody>
      </p:sp>
      <p:sp>
        <p:nvSpPr>
          <p:cNvPr id="20" name="Right Arrow 19"/>
          <p:cNvSpPr/>
          <p:nvPr/>
        </p:nvSpPr>
        <p:spPr>
          <a:xfrm>
            <a:off x="152400" y="1600200"/>
            <a:ext cx="2819400" cy="1143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SOURCE LOCATION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52400" y="3581400"/>
            <a:ext cx="2819400" cy="1066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DESTINATION LOCATION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953000" y="1828800"/>
            <a:ext cx="2057400" cy="685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MONITOR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7010400" y="3886200"/>
            <a:ext cx="19050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 DIRECTORY</a:t>
            </a:r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7162800" y="1600200"/>
            <a:ext cx="16764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DIRECTORY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5029200" y="3962400"/>
            <a:ext cx="1905000" cy="685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SEND BACKUP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askerville Old Face" pitchFamily="18" charset="0"/>
              </a:rPr>
              <a:t>SYSTEM FLOW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304800" y="2209800"/>
            <a:ext cx="198120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/FOLDER CREATION EVENT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51693" y="3048000"/>
            <a:ext cx="198120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KEYBOARDFILE FILE/FOLDER COPY EVENT</a:t>
            </a:r>
          </a:p>
          <a:p>
            <a:pPr algn="ctr"/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81000" y="3962400"/>
            <a:ext cx="1981200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FILE/FOLDER DELETE EVENTS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648200" y="1066800"/>
            <a:ext cx="2514600" cy="9144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HIGH AVAIL. </a:t>
            </a:r>
            <a:r>
              <a:rPr lang="en-US" sz="2400" b="1" dirty="0" smtClean="0"/>
              <a:t>SY</a:t>
            </a:r>
            <a:r>
              <a:rPr lang="en-US" sz="2400" dirty="0" smtClean="0"/>
              <a:t>STEM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2819400" y="2286000"/>
            <a:ext cx="2438400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124200"/>
            <a:ext cx="2362200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819400" y="4038600"/>
            <a:ext cx="2438400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2438400" y="990600"/>
            <a:ext cx="2209800" cy="10668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MONITOR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6200000">
            <a:off x="3512058" y="3193542"/>
            <a:ext cx="3352800" cy="9281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381000" y="914400"/>
            <a:ext cx="1905000" cy="9906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019800" y="5562600"/>
            <a:ext cx="2590800" cy="9906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30" name="Bent Arrow 29"/>
          <p:cNvSpPr/>
          <p:nvPr/>
        </p:nvSpPr>
        <p:spPr>
          <a:xfrm rot="5400000">
            <a:off x="5617001" y="2950001"/>
            <a:ext cx="4234598" cy="1143000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REFLECT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MODULES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</a:t>
            </a:r>
            <a:endParaRPr lang="en-US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600200"/>
            <a:ext cx="38862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INITIATE BACKUP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685800" y="3352800"/>
            <a:ext cx="4038600" cy="1066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MONITOR DIRECTORY/DRIVE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685800" y="5257800"/>
            <a:ext cx="40386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RECOVERY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6400800" y="2438400"/>
            <a:ext cx="1752600" cy="9144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SET DESTINATION PATH</a:t>
            </a:r>
            <a:endParaRPr lang="en-US" sz="2000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6324600" y="1447800"/>
            <a:ext cx="1752600" cy="8382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SET SOURCE PATH</a:t>
            </a:r>
            <a:endParaRPr lang="en-US" sz="2000" b="1" dirty="0"/>
          </a:p>
        </p:txBody>
      </p:sp>
      <p:sp>
        <p:nvSpPr>
          <p:cNvPr id="9" name="Left-Up Arrow 8"/>
          <p:cNvSpPr/>
          <p:nvPr/>
        </p:nvSpPr>
        <p:spPr>
          <a:xfrm rot="8517309">
            <a:off x="4826966" y="1677763"/>
            <a:ext cx="1476718" cy="140132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POSSIBLE EXTENSIONS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system will create back up of the data only on a single machine.</a:t>
            </a:r>
          </a:p>
          <a:p>
            <a:r>
              <a:rPr lang="en-US" dirty="0" smtClean="0"/>
              <a:t>The system can be modified to create run time backup on several machines.</a:t>
            </a:r>
          </a:p>
          <a:p>
            <a:r>
              <a:rPr lang="en-US" dirty="0" smtClean="0"/>
              <a:t>In case of hard disk failure, the current system can be extended to automatically detect the failure and retain the original state of the data on the disk.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80</TotalTime>
  <Words>271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A BRIEF OVERVIEW</vt:lpstr>
      <vt:lpstr>Slide 3</vt:lpstr>
      <vt:lpstr>SYSTEM OVERVIEW</vt:lpstr>
      <vt:lpstr>SYSTEM FLOW</vt:lpstr>
      <vt:lpstr>MODULES</vt:lpstr>
      <vt:lpstr>POSSIBLE EXTENSIONS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Lt. Pritesh K Kadam</cp:lastModifiedBy>
  <cp:revision>5</cp:revision>
  <dcterms:created xsi:type="dcterms:W3CDTF">2006-08-16T00:00:00Z</dcterms:created>
  <dcterms:modified xsi:type="dcterms:W3CDTF">2011-05-24T15:18:41Z</dcterms:modified>
</cp:coreProperties>
</file>