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5_A869A650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5"/>
  </p:notesMasterIdLst>
  <p:sldIdLst>
    <p:sldId id="256" r:id="rId4"/>
    <p:sldId id="257" r:id="rId5"/>
    <p:sldId id="258" r:id="rId6"/>
    <p:sldId id="261" r:id="rId7"/>
    <p:sldId id="263" r:id="rId8"/>
    <p:sldId id="264" r:id="rId9"/>
    <p:sldId id="265" r:id="rId10"/>
    <p:sldId id="266" r:id="rId11"/>
    <p:sldId id="259" r:id="rId12"/>
    <p:sldId id="260" r:id="rId13"/>
    <p:sldId id="262" r:id="rId14"/>
  </p:sldIdLst>
  <p:sldSz cx="10969625" cy="6170613"/>
  <p:notesSz cx="6858000" cy="9144000"/>
  <p:custDataLst>
    <p:tags r:id="rId1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287A129-2ACF-83BC-9EE0-E580734842B4}" name="Siva Sankar Armugham (MS/PJ-CSS-PS)" initials="SSA(CP" userId="S::sau2cob@bosch.com::bb900d40-2492-4d79-a67a-d60ea35d25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 varScale="1">
        <p:scale>
          <a:sx n="95" d="100"/>
          <a:sy n="95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8/10/relationships/authors" Target="author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omments/modernComment_105_A869A6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498C96-6937-477E-91DC-85B937F76C00}" authorId="{3287A129-2ACF-83BC-9EE0-E580734842B4}" created="2023-09-11T11:29:55.15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25496144" sldId="261"/>
      <ac:graphicFrameMk id="9" creationId="{EF5C41D0-FC40-31C3-16E3-2E5BE87F9B8F}"/>
    </ac:deMkLst>
    <p188:pos x="3668414" y="297606"/>
    <p188:txBody>
      <a:bodyPr/>
      <a:lstStyle/>
      <a:p>
        <a:r>
          <a:rPr lang="en-US"/>
          <a:t>No Yet Received GSM Module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jp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jp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jp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jp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jp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image" Target="../media/image10.png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image" Target="../media/image17.jp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FBEE5-D127-4B43-B6D4-FCCEB387BA2D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89717-CAFF-45C4-A22F-465F770902F7}">
      <dgm:prSet phldrT="[Text]"/>
      <dgm:spPr/>
      <dgm:t>
        <a:bodyPr/>
        <a:lstStyle/>
        <a:p>
          <a:r>
            <a:rPr lang="en-US" dirty="0"/>
            <a:t>CAN</a:t>
          </a:r>
        </a:p>
      </dgm:t>
    </dgm:pt>
    <dgm:pt modelId="{28F721DA-2BA7-403F-96ED-21381E7BA68D}" type="parTrans" cxnId="{76A2732A-069B-4F8C-9675-A3D20CB0269A}">
      <dgm:prSet/>
      <dgm:spPr/>
      <dgm:t>
        <a:bodyPr/>
        <a:lstStyle/>
        <a:p>
          <a:endParaRPr lang="en-US"/>
        </a:p>
      </dgm:t>
    </dgm:pt>
    <dgm:pt modelId="{D0C036D2-9034-44B2-B0A8-62B2E4E4670F}" type="sibTrans" cxnId="{76A2732A-069B-4F8C-9675-A3D20CB0269A}">
      <dgm:prSet/>
      <dgm:spPr/>
      <dgm:t>
        <a:bodyPr/>
        <a:lstStyle/>
        <a:p>
          <a:endParaRPr lang="en-US"/>
        </a:p>
      </dgm:t>
    </dgm:pt>
    <dgm:pt modelId="{B158336E-4D5B-43E5-AD93-DFDA42A92EC8}">
      <dgm:prSet phldrT="[Text]" custT="1"/>
      <dgm:spPr/>
      <dgm:t>
        <a:bodyPr/>
        <a:lstStyle/>
        <a:p>
          <a:r>
            <a:rPr lang="en-US" sz="700" dirty="0"/>
            <a:t>CAN Dumps</a:t>
          </a:r>
        </a:p>
      </dgm:t>
    </dgm:pt>
    <dgm:pt modelId="{41D8EFE0-D690-4C7C-88EE-6403BC9EDFDF}" type="parTrans" cxnId="{972149EB-FE1E-4331-987B-97DFEB759C5C}">
      <dgm:prSet/>
      <dgm:spPr/>
      <dgm:t>
        <a:bodyPr/>
        <a:lstStyle/>
        <a:p>
          <a:endParaRPr lang="en-US"/>
        </a:p>
      </dgm:t>
    </dgm:pt>
    <dgm:pt modelId="{CFA515CC-F9E5-426C-A361-185CC341C27B}" type="sibTrans" cxnId="{972149EB-FE1E-4331-987B-97DFEB759C5C}">
      <dgm:prSet/>
      <dgm:spPr/>
      <dgm:t>
        <a:bodyPr/>
        <a:lstStyle/>
        <a:p>
          <a:endParaRPr lang="en-US"/>
        </a:p>
      </dgm:t>
    </dgm:pt>
    <dgm:pt modelId="{FF53EC22-4B61-4FD0-AC4B-929CA7D36B7A}">
      <dgm:prSet phldrT="[Text]" custT="1"/>
      <dgm:spPr/>
      <dgm:t>
        <a:bodyPr/>
        <a:lstStyle/>
        <a:p>
          <a:r>
            <a:rPr lang="en-US" sz="700" dirty="0"/>
            <a:t>Data Handling</a:t>
          </a:r>
        </a:p>
      </dgm:t>
    </dgm:pt>
    <dgm:pt modelId="{E44BA130-A9A4-4647-BE1D-BAAF9BB09DA7}" type="parTrans" cxnId="{BF409B85-E468-4840-BCAE-8635DD41B4C8}">
      <dgm:prSet/>
      <dgm:spPr/>
      <dgm:t>
        <a:bodyPr/>
        <a:lstStyle/>
        <a:p>
          <a:endParaRPr lang="en-US"/>
        </a:p>
      </dgm:t>
    </dgm:pt>
    <dgm:pt modelId="{AA6D55EE-7281-4FA2-929C-23B00EFFB069}" type="sibTrans" cxnId="{BF409B85-E468-4840-BCAE-8635DD41B4C8}">
      <dgm:prSet/>
      <dgm:spPr/>
      <dgm:t>
        <a:bodyPr/>
        <a:lstStyle/>
        <a:p>
          <a:endParaRPr lang="en-US"/>
        </a:p>
      </dgm:t>
    </dgm:pt>
    <dgm:pt modelId="{F11FBB30-CEDD-4EBC-BF3B-A8AD6A86C949}">
      <dgm:prSet phldrT="[Text]"/>
      <dgm:spPr/>
      <dgm:t>
        <a:bodyPr/>
        <a:lstStyle/>
        <a:p>
          <a:r>
            <a:rPr lang="en-US" dirty="0"/>
            <a:t>MQTT</a:t>
          </a:r>
        </a:p>
      </dgm:t>
    </dgm:pt>
    <dgm:pt modelId="{EC2BBE45-E234-4014-84C3-2DF02DC4C17B}" type="parTrans" cxnId="{2F791FDD-1E96-4CEE-A1DE-6D31AA4DD6E4}">
      <dgm:prSet/>
      <dgm:spPr/>
      <dgm:t>
        <a:bodyPr/>
        <a:lstStyle/>
        <a:p>
          <a:endParaRPr lang="en-US"/>
        </a:p>
      </dgm:t>
    </dgm:pt>
    <dgm:pt modelId="{879D44DA-124D-46EC-AB55-6722013C58FC}" type="sibTrans" cxnId="{2F791FDD-1E96-4CEE-A1DE-6D31AA4DD6E4}">
      <dgm:prSet/>
      <dgm:spPr/>
      <dgm:t>
        <a:bodyPr/>
        <a:lstStyle/>
        <a:p>
          <a:endParaRPr lang="en-US"/>
        </a:p>
      </dgm:t>
    </dgm:pt>
    <dgm:pt modelId="{BE949A27-4133-4ED4-BC32-CE944D62BD2E}">
      <dgm:prSet phldrT="[Text]" custT="1"/>
      <dgm:spPr/>
      <dgm:t>
        <a:bodyPr/>
        <a:lstStyle/>
        <a:p>
          <a:r>
            <a:rPr lang="en-US" sz="700" dirty="0"/>
            <a:t>MQTT Broker</a:t>
          </a:r>
        </a:p>
      </dgm:t>
    </dgm:pt>
    <dgm:pt modelId="{686766AC-1EE5-4EA6-91AB-D4EB88470A08}" type="parTrans" cxnId="{A9C99125-7611-4BDB-A745-E938BE52D513}">
      <dgm:prSet/>
      <dgm:spPr/>
      <dgm:t>
        <a:bodyPr/>
        <a:lstStyle/>
        <a:p>
          <a:endParaRPr lang="en-US"/>
        </a:p>
      </dgm:t>
    </dgm:pt>
    <dgm:pt modelId="{1B5441FB-FD9B-4CEB-BE84-00A773BBAE7E}" type="sibTrans" cxnId="{A9C99125-7611-4BDB-A745-E938BE52D513}">
      <dgm:prSet/>
      <dgm:spPr/>
      <dgm:t>
        <a:bodyPr/>
        <a:lstStyle/>
        <a:p>
          <a:endParaRPr lang="en-US"/>
        </a:p>
      </dgm:t>
    </dgm:pt>
    <dgm:pt modelId="{1738CD5B-B66E-4488-B5F6-6E461B7ED30C}">
      <dgm:prSet phldrT="[Text]" custT="1"/>
      <dgm:spPr/>
      <dgm:t>
        <a:bodyPr/>
        <a:lstStyle/>
        <a:p>
          <a:r>
            <a:rPr lang="en-US" sz="700" dirty="0"/>
            <a:t>What to Pub/ Sub?</a:t>
          </a:r>
        </a:p>
      </dgm:t>
    </dgm:pt>
    <dgm:pt modelId="{0AC0A681-D7CC-4915-B58B-E9DCCB83777A}" type="parTrans" cxnId="{4B4D8A28-4A51-4D58-BB4E-67D34193622C}">
      <dgm:prSet/>
      <dgm:spPr/>
      <dgm:t>
        <a:bodyPr/>
        <a:lstStyle/>
        <a:p>
          <a:endParaRPr lang="en-US"/>
        </a:p>
      </dgm:t>
    </dgm:pt>
    <dgm:pt modelId="{8E708D67-65D1-45F0-9E46-554C42AA33E4}" type="sibTrans" cxnId="{4B4D8A28-4A51-4D58-BB4E-67D34193622C}">
      <dgm:prSet/>
      <dgm:spPr/>
      <dgm:t>
        <a:bodyPr/>
        <a:lstStyle/>
        <a:p>
          <a:endParaRPr lang="en-US"/>
        </a:p>
      </dgm:t>
    </dgm:pt>
    <dgm:pt modelId="{6829B5B1-7D28-4927-A4F9-D528AA24C9B5}">
      <dgm:prSet phldrT="[Text]"/>
      <dgm:spPr/>
      <dgm:t>
        <a:bodyPr/>
        <a:lstStyle/>
        <a:p>
          <a:r>
            <a:rPr lang="en-US" dirty="0"/>
            <a:t>GSM</a:t>
          </a:r>
        </a:p>
      </dgm:t>
    </dgm:pt>
    <dgm:pt modelId="{9ACC43F5-09B4-4F4A-B571-E8ADFB033257}" type="parTrans" cxnId="{1C782AC0-43F1-435D-A232-7272908A6C3E}">
      <dgm:prSet/>
      <dgm:spPr/>
      <dgm:t>
        <a:bodyPr/>
        <a:lstStyle/>
        <a:p>
          <a:endParaRPr lang="en-US"/>
        </a:p>
      </dgm:t>
    </dgm:pt>
    <dgm:pt modelId="{640C663D-FB8B-406B-903F-5BB635C93798}" type="sibTrans" cxnId="{1C782AC0-43F1-435D-A232-7272908A6C3E}">
      <dgm:prSet/>
      <dgm:spPr/>
      <dgm:t>
        <a:bodyPr/>
        <a:lstStyle/>
        <a:p>
          <a:endParaRPr lang="en-US"/>
        </a:p>
      </dgm:t>
    </dgm:pt>
    <dgm:pt modelId="{3464DCAC-A440-404D-97C2-C7CCE5758787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Bringing GSM up using APN codes – Auto detection </a:t>
          </a:r>
        </a:p>
      </dgm:t>
    </dgm:pt>
    <dgm:pt modelId="{BD6AEC31-5D72-49A2-8E3B-B19A4EC8C5DB}" type="parTrans" cxnId="{80F648F2-1071-417B-8349-8EC8F5F4ABFD}">
      <dgm:prSet/>
      <dgm:spPr/>
      <dgm:t>
        <a:bodyPr/>
        <a:lstStyle/>
        <a:p>
          <a:endParaRPr lang="en-US"/>
        </a:p>
      </dgm:t>
    </dgm:pt>
    <dgm:pt modelId="{DC0B7CC5-08D5-44B1-B96F-B8950C36AFF6}" type="sibTrans" cxnId="{80F648F2-1071-417B-8349-8EC8F5F4ABFD}">
      <dgm:prSet/>
      <dgm:spPr/>
      <dgm:t>
        <a:bodyPr/>
        <a:lstStyle/>
        <a:p>
          <a:endParaRPr lang="en-US"/>
        </a:p>
      </dgm:t>
    </dgm:pt>
    <dgm:pt modelId="{13491B54-66E1-4302-9B98-28612BC2FEA6}">
      <dgm:prSet phldrT="[Text]" custT="1"/>
      <dgm:spPr/>
      <dgm:t>
        <a:bodyPr/>
        <a:lstStyle/>
        <a:p>
          <a:r>
            <a:rPr lang="en-US" sz="700" dirty="0"/>
            <a:t>API</a:t>
          </a:r>
        </a:p>
      </dgm:t>
    </dgm:pt>
    <dgm:pt modelId="{FCBF66D8-01CA-404E-838C-4C0185CC0F5A}" type="parTrans" cxnId="{8851B23C-669D-4950-85F0-5B86311CDBC0}">
      <dgm:prSet/>
      <dgm:spPr/>
      <dgm:t>
        <a:bodyPr/>
        <a:lstStyle/>
        <a:p>
          <a:endParaRPr lang="en-US"/>
        </a:p>
      </dgm:t>
    </dgm:pt>
    <dgm:pt modelId="{AEA77DD7-CE07-4680-AA23-8960579D9BED}" type="sibTrans" cxnId="{8851B23C-669D-4950-85F0-5B86311CDBC0}">
      <dgm:prSet/>
      <dgm:spPr/>
      <dgm:t>
        <a:bodyPr/>
        <a:lstStyle/>
        <a:p>
          <a:endParaRPr lang="en-US"/>
        </a:p>
      </dgm:t>
    </dgm:pt>
    <dgm:pt modelId="{BB04AF23-3E3C-4F4E-8C1D-AA86A7901A5B}">
      <dgm:prSet phldrT="[Text]" custT="1"/>
      <dgm:spPr/>
      <dgm:t>
        <a:bodyPr/>
        <a:lstStyle/>
        <a:p>
          <a:r>
            <a:rPr lang="en-US" sz="700" dirty="0"/>
            <a:t>Send</a:t>
          </a:r>
        </a:p>
      </dgm:t>
    </dgm:pt>
    <dgm:pt modelId="{8D6B639F-FCEE-49DA-9E2C-9D2F759E2CB4}" type="parTrans" cxnId="{867A99D9-C3A5-4E6D-ADB1-CEA4B4AAA354}">
      <dgm:prSet/>
      <dgm:spPr/>
      <dgm:t>
        <a:bodyPr/>
        <a:lstStyle/>
        <a:p>
          <a:endParaRPr lang="en-US"/>
        </a:p>
      </dgm:t>
    </dgm:pt>
    <dgm:pt modelId="{6F48AFC7-C92D-4719-941C-7F5E0083E9A6}" type="sibTrans" cxnId="{867A99D9-C3A5-4E6D-ADB1-CEA4B4AAA354}">
      <dgm:prSet/>
      <dgm:spPr/>
      <dgm:t>
        <a:bodyPr/>
        <a:lstStyle/>
        <a:p>
          <a:endParaRPr lang="en-US"/>
        </a:p>
      </dgm:t>
    </dgm:pt>
    <dgm:pt modelId="{6C5A46A2-DE71-4603-8569-B05045C2ECC8}">
      <dgm:prSet phldrT="[Text]" custT="1"/>
      <dgm:spPr/>
      <dgm:t>
        <a:bodyPr/>
        <a:lstStyle/>
        <a:p>
          <a:r>
            <a:rPr lang="en-US" sz="700" dirty="0"/>
            <a:t>Receive</a:t>
          </a:r>
        </a:p>
      </dgm:t>
    </dgm:pt>
    <dgm:pt modelId="{D3367C5E-F7C9-45E5-AB26-DDA41153AD68}" type="parTrans" cxnId="{3E8B3DFD-2EB0-4797-9280-0D692DC3FA98}">
      <dgm:prSet/>
      <dgm:spPr/>
      <dgm:t>
        <a:bodyPr/>
        <a:lstStyle/>
        <a:p>
          <a:endParaRPr lang="en-US"/>
        </a:p>
      </dgm:t>
    </dgm:pt>
    <dgm:pt modelId="{E2348B0D-18B5-4AC0-937F-FB5455076964}" type="sibTrans" cxnId="{3E8B3DFD-2EB0-4797-9280-0D692DC3FA98}">
      <dgm:prSet/>
      <dgm:spPr/>
      <dgm:t>
        <a:bodyPr/>
        <a:lstStyle/>
        <a:p>
          <a:endParaRPr lang="en-US"/>
        </a:p>
      </dgm:t>
    </dgm:pt>
    <dgm:pt modelId="{7055144F-6D3B-4FFF-87C9-A0F7704D54A6}">
      <dgm:prSet phldrT="[Text]" custT="1"/>
      <dgm:spPr/>
      <dgm:t>
        <a:bodyPr/>
        <a:lstStyle/>
        <a:p>
          <a:r>
            <a:rPr lang="en-US" sz="700" dirty="0"/>
            <a:t>CAN health Check</a:t>
          </a:r>
        </a:p>
      </dgm:t>
    </dgm:pt>
    <dgm:pt modelId="{C6F2D406-67C4-4A68-AE6C-3351BB1AD657}" type="parTrans" cxnId="{2C4EE18B-418E-48FD-B2EA-797532C32C64}">
      <dgm:prSet/>
      <dgm:spPr/>
      <dgm:t>
        <a:bodyPr/>
        <a:lstStyle/>
        <a:p>
          <a:endParaRPr lang="en-US"/>
        </a:p>
      </dgm:t>
    </dgm:pt>
    <dgm:pt modelId="{1FA04B1A-558C-4C14-A767-D0CC6B25EB5A}" type="sibTrans" cxnId="{2C4EE18B-418E-48FD-B2EA-797532C32C64}">
      <dgm:prSet/>
      <dgm:spPr/>
      <dgm:t>
        <a:bodyPr/>
        <a:lstStyle/>
        <a:p>
          <a:endParaRPr lang="en-US"/>
        </a:p>
      </dgm:t>
    </dgm:pt>
    <dgm:pt modelId="{1B65DD5D-715C-456A-A6ED-48D7017BA4A5}">
      <dgm:prSet phldrT="[Text]" custT="1"/>
      <dgm:spPr/>
      <dgm:t>
        <a:bodyPr/>
        <a:lstStyle/>
        <a:p>
          <a:r>
            <a:rPr lang="en-US" sz="700" dirty="0"/>
            <a:t>Startup </a:t>
          </a:r>
        </a:p>
      </dgm:t>
    </dgm:pt>
    <dgm:pt modelId="{83DB79EE-2DAC-41F8-8D03-98E06BD9347D}" type="parTrans" cxnId="{9D79D1C6-8A5B-4C78-928A-87003CA2C0E7}">
      <dgm:prSet/>
      <dgm:spPr/>
      <dgm:t>
        <a:bodyPr/>
        <a:lstStyle/>
        <a:p>
          <a:endParaRPr lang="en-US"/>
        </a:p>
      </dgm:t>
    </dgm:pt>
    <dgm:pt modelId="{E9385EAA-C25F-4767-98B2-D2A56187874C}" type="sibTrans" cxnId="{9D79D1C6-8A5B-4C78-928A-87003CA2C0E7}">
      <dgm:prSet/>
      <dgm:spPr/>
      <dgm:t>
        <a:bodyPr/>
        <a:lstStyle/>
        <a:p>
          <a:endParaRPr lang="en-US"/>
        </a:p>
      </dgm:t>
    </dgm:pt>
    <dgm:pt modelId="{B20BD702-C248-4C17-9814-0A66894BAA84}">
      <dgm:prSet phldrT="[Text]" custT="1"/>
      <dgm:spPr/>
      <dgm:t>
        <a:bodyPr/>
        <a:lstStyle/>
        <a:p>
          <a:r>
            <a:rPr lang="en-US" sz="700" dirty="0"/>
            <a:t>HIVE MQTT</a:t>
          </a:r>
        </a:p>
      </dgm:t>
    </dgm:pt>
    <dgm:pt modelId="{E14B412C-92EC-4F7C-8A66-AC9429A27CD7}" type="parTrans" cxnId="{CEE675FA-740A-44E1-A42E-71DE625934CA}">
      <dgm:prSet/>
      <dgm:spPr/>
      <dgm:t>
        <a:bodyPr/>
        <a:lstStyle/>
        <a:p>
          <a:endParaRPr lang="en-US"/>
        </a:p>
      </dgm:t>
    </dgm:pt>
    <dgm:pt modelId="{166C3FB8-1588-459D-B052-4C8036AC3631}" type="sibTrans" cxnId="{CEE675FA-740A-44E1-A42E-71DE625934CA}">
      <dgm:prSet/>
      <dgm:spPr/>
      <dgm:t>
        <a:bodyPr/>
        <a:lstStyle/>
        <a:p>
          <a:endParaRPr lang="en-US"/>
        </a:p>
      </dgm:t>
    </dgm:pt>
    <dgm:pt modelId="{8BA7B9D1-4A25-4B3D-BA5F-89280B78173B}">
      <dgm:prSet phldrT="[Text]"/>
      <dgm:spPr/>
      <dgm:t>
        <a:bodyPr/>
        <a:lstStyle/>
        <a:p>
          <a:r>
            <a:rPr lang="en-US" dirty="0"/>
            <a:t>Data Interface Engine</a:t>
          </a:r>
        </a:p>
      </dgm:t>
    </dgm:pt>
    <dgm:pt modelId="{CF331AE4-1C1A-472C-966B-B8E97BC6F834}" type="parTrans" cxnId="{B4C6213F-7EE5-4495-943C-7A56DD421FD9}">
      <dgm:prSet/>
      <dgm:spPr/>
      <dgm:t>
        <a:bodyPr/>
        <a:lstStyle/>
        <a:p>
          <a:endParaRPr lang="en-US"/>
        </a:p>
      </dgm:t>
    </dgm:pt>
    <dgm:pt modelId="{925DA388-1BDE-424B-BCEA-9A04F65D78AF}" type="sibTrans" cxnId="{B4C6213F-7EE5-4495-943C-7A56DD421FD9}">
      <dgm:prSet/>
      <dgm:spPr/>
      <dgm:t>
        <a:bodyPr/>
        <a:lstStyle/>
        <a:p>
          <a:endParaRPr lang="en-US"/>
        </a:p>
      </dgm:t>
    </dgm:pt>
    <dgm:pt modelId="{86671B8B-1873-4047-9781-570F2C2267A5}">
      <dgm:prSet phldrT="[Text]" custT="1"/>
      <dgm:spPr/>
      <dgm:t>
        <a:bodyPr/>
        <a:lstStyle/>
        <a:p>
          <a:r>
            <a:rPr lang="en-US" sz="700" dirty="0"/>
            <a:t>Compute function outputs – Hypothesis</a:t>
          </a:r>
        </a:p>
      </dgm:t>
    </dgm:pt>
    <dgm:pt modelId="{F4F980AB-B655-4575-8C72-DE9A1DC65865}" type="parTrans" cxnId="{A9BAB96C-4DF1-4F6B-A98F-B18D6E1888E1}">
      <dgm:prSet/>
      <dgm:spPr/>
      <dgm:t>
        <a:bodyPr/>
        <a:lstStyle/>
        <a:p>
          <a:endParaRPr lang="en-US"/>
        </a:p>
      </dgm:t>
    </dgm:pt>
    <dgm:pt modelId="{2678BAFE-6221-46EC-A0C6-A60CB742707B}" type="sibTrans" cxnId="{A9BAB96C-4DF1-4F6B-A98F-B18D6E1888E1}">
      <dgm:prSet/>
      <dgm:spPr/>
      <dgm:t>
        <a:bodyPr/>
        <a:lstStyle/>
        <a:p>
          <a:endParaRPr lang="en-US"/>
        </a:p>
      </dgm:t>
    </dgm:pt>
    <dgm:pt modelId="{9442058E-E6E2-46E6-B9A6-35AA60D649F8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Ping test periodically </a:t>
          </a:r>
          <a:endParaRPr lang="en-US" sz="700" kern="1200" dirty="0">
            <a:latin typeface="+mj-lt"/>
            <a:ea typeface="+mn-ea"/>
            <a:cs typeface="+mn-cs"/>
          </a:endParaRPr>
        </a:p>
      </dgm:t>
    </dgm:pt>
    <dgm:pt modelId="{AE7DE297-FF8A-4D51-9912-F6C9218D6169}" type="parTrans" cxnId="{563E900D-5597-4006-9F0A-D3BFA18E4627}">
      <dgm:prSet/>
      <dgm:spPr/>
      <dgm:t>
        <a:bodyPr/>
        <a:lstStyle/>
        <a:p>
          <a:endParaRPr lang="en-US"/>
        </a:p>
      </dgm:t>
    </dgm:pt>
    <dgm:pt modelId="{6C5DC7BD-E3AE-4134-84DE-E7CFD9DEEB36}" type="sibTrans" cxnId="{563E900D-5597-4006-9F0A-D3BFA18E4627}">
      <dgm:prSet/>
      <dgm:spPr/>
      <dgm:t>
        <a:bodyPr/>
        <a:lstStyle/>
        <a:p>
          <a:endParaRPr lang="en-US"/>
        </a:p>
      </dgm:t>
    </dgm:pt>
    <dgm:pt modelId="{DA2F25A4-0581-4650-87F9-2BE71518BF82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GSM time for display</a:t>
          </a:r>
          <a:endParaRPr lang="en-US" sz="700" kern="1200" dirty="0">
            <a:latin typeface="+mj-lt"/>
            <a:ea typeface="+mn-ea"/>
            <a:cs typeface="+mn-cs"/>
          </a:endParaRPr>
        </a:p>
      </dgm:t>
    </dgm:pt>
    <dgm:pt modelId="{E0DBDDF1-2AEA-4843-8817-02F33F1BADC0}" type="parTrans" cxnId="{BCBEEEAA-9A00-4ADA-BDCA-D0F14B53BAE1}">
      <dgm:prSet/>
      <dgm:spPr/>
      <dgm:t>
        <a:bodyPr/>
        <a:lstStyle/>
        <a:p>
          <a:endParaRPr lang="en-US"/>
        </a:p>
      </dgm:t>
    </dgm:pt>
    <dgm:pt modelId="{B9EA5898-64EC-4EBD-86DB-50911037529B}" type="sibTrans" cxnId="{BCBEEEAA-9A00-4ADA-BDCA-D0F14B53BAE1}">
      <dgm:prSet/>
      <dgm:spPr/>
      <dgm:t>
        <a:bodyPr/>
        <a:lstStyle/>
        <a:p>
          <a:endParaRPr lang="en-US"/>
        </a:p>
      </dgm:t>
    </dgm:pt>
    <dgm:pt modelId="{38AFE652-47A8-4E0D-BBC5-E9894EE02800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gm:t>
    </dgm:pt>
    <dgm:pt modelId="{B3DA0D3C-6CE6-4C97-992D-7A11BA212274}" type="parTrans" cxnId="{E440BB68-DE96-4450-B5A7-56C3DC338EAA}">
      <dgm:prSet/>
      <dgm:spPr/>
      <dgm:t>
        <a:bodyPr/>
        <a:lstStyle/>
        <a:p>
          <a:endParaRPr lang="en-US"/>
        </a:p>
      </dgm:t>
    </dgm:pt>
    <dgm:pt modelId="{A3799396-8680-430E-BF52-2EE043EADEB3}" type="sibTrans" cxnId="{E440BB68-DE96-4450-B5A7-56C3DC338EAA}">
      <dgm:prSet/>
      <dgm:spPr/>
      <dgm:t>
        <a:bodyPr/>
        <a:lstStyle/>
        <a:p>
          <a:endParaRPr lang="en-US"/>
        </a:p>
      </dgm:t>
    </dgm:pt>
    <dgm:pt modelId="{B678FD98-4DB3-42C5-8A7D-E8E5E75671DF}">
      <dgm:prSet phldrT="[Text]" custT="1"/>
      <dgm:spPr/>
      <dgm:t>
        <a:bodyPr/>
        <a:lstStyle/>
        <a:p>
          <a:r>
            <a:rPr lang="en-US" sz="1300" dirty="0"/>
            <a:t>OTA </a:t>
          </a:r>
        </a:p>
      </dgm:t>
    </dgm:pt>
    <dgm:pt modelId="{F4454ECA-35F1-44F7-BA3F-CD9874F74639}" type="parTrans" cxnId="{E76844CF-E4E0-46F3-B5D2-81FE762A461A}">
      <dgm:prSet/>
      <dgm:spPr/>
      <dgm:t>
        <a:bodyPr/>
        <a:lstStyle/>
        <a:p>
          <a:endParaRPr lang="en-US"/>
        </a:p>
      </dgm:t>
    </dgm:pt>
    <dgm:pt modelId="{FB843FAC-CCB1-4842-9BF8-FF0FD732C072}" type="sibTrans" cxnId="{E76844CF-E4E0-46F3-B5D2-81FE762A461A}">
      <dgm:prSet/>
      <dgm:spPr/>
      <dgm:t>
        <a:bodyPr/>
        <a:lstStyle/>
        <a:p>
          <a:endParaRPr lang="en-US"/>
        </a:p>
      </dgm:t>
    </dgm:pt>
    <dgm:pt modelId="{C2A63E98-9215-4321-B5BC-9B404894A17D}">
      <dgm:prSet phldrT="[Text]" custT="1"/>
      <dgm:spPr/>
      <dgm:t>
        <a:bodyPr/>
        <a:lstStyle/>
        <a:p>
          <a:r>
            <a:rPr lang="en-US" sz="700" dirty="0"/>
            <a:t>CAN Interface</a:t>
          </a:r>
        </a:p>
      </dgm:t>
    </dgm:pt>
    <dgm:pt modelId="{344ECC8A-E70F-43E6-B6C3-FCD87563BB94}" type="parTrans" cxnId="{4DF7E782-9561-4E9D-B438-56BAD36F1B90}">
      <dgm:prSet/>
      <dgm:spPr/>
      <dgm:t>
        <a:bodyPr/>
        <a:lstStyle/>
        <a:p>
          <a:endParaRPr lang="en-US"/>
        </a:p>
      </dgm:t>
    </dgm:pt>
    <dgm:pt modelId="{4777DF30-F359-4B8C-B07F-AA548F64B213}" type="sibTrans" cxnId="{4DF7E782-9561-4E9D-B438-56BAD36F1B90}">
      <dgm:prSet/>
      <dgm:spPr/>
      <dgm:t>
        <a:bodyPr/>
        <a:lstStyle/>
        <a:p>
          <a:endParaRPr lang="en-US"/>
        </a:p>
      </dgm:t>
    </dgm:pt>
    <dgm:pt modelId="{1A15AD78-0317-4EBC-88CF-69E74CCE90A6}">
      <dgm:prSet phldrT="[Text]" custT="1"/>
      <dgm:spPr/>
      <dgm:t>
        <a:bodyPr/>
        <a:lstStyle/>
        <a:p>
          <a:r>
            <a:rPr lang="en-US" sz="700" dirty="0"/>
            <a:t>MQTT interface</a:t>
          </a:r>
        </a:p>
      </dgm:t>
    </dgm:pt>
    <dgm:pt modelId="{A2417A28-CA34-49AA-8041-F10FBDFE9BA9}" type="parTrans" cxnId="{8A15310A-DD9D-4053-AB8A-9BB048C608D1}">
      <dgm:prSet/>
      <dgm:spPr/>
      <dgm:t>
        <a:bodyPr/>
        <a:lstStyle/>
        <a:p>
          <a:endParaRPr lang="en-US"/>
        </a:p>
      </dgm:t>
    </dgm:pt>
    <dgm:pt modelId="{E7D8444F-2856-4789-9989-D509BCBBD419}" type="sibTrans" cxnId="{8A15310A-DD9D-4053-AB8A-9BB048C608D1}">
      <dgm:prSet/>
      <dgm:spPr/>
      <dgm:t>
        <a:bodyPr/>
        <a:lstStyle/>
        <a:p>
          <a:endParaRPr lang="en-US"/>
        </a:p>
      </dgm:t>
    </dgm:pt>
    <dgm:pt modelId="{8FE55169-D7C4-4CAE-8F4D-53C29B27CF9F}">
      <dgm:prSet phldrT="[Text]" custT="1"/>
      <dgm:spPr/>
      <dgm:t>
        <a:bodyPr/>
        <a:lstStyle/>
        <a:p>
          <a:r>
            <a:rPr lang="en-US" sz="700" dirty="0"/>
            <a:t>Pub/ Sub to HMI application</a:t>
          </a:r>
        </a:p>
      </dgm:t>
    </dgm:pt>
    <dgm:pt modelId="{924434FF-5CC8-4FB1-A9EF-BEFD1E752E6C}" type="parTrans" cxnId="{2224A5D5-23C1-48C7-9683-F7B01B90B959}">
      <dgm:prSet/>
      <dgm:spPr/>
      <dgm:t>
        <a:bodyPr/>
        <a:lstStyle/>
        <a:p>
          <a:endParaRPr lang="en-US"/>
        </a:p>
      </dgm:t>
    </dgm:pt>
    <dgm:pt modelId="{07BF35F6-336F-41B4-B7E5-FB14F6D4D384}" type="sibTrans" cxnId="{2224A5D5-23C1-48C7-9683-F7B01B90B959}">
      <dgm:prSet/>
      <dgm:spPr/>
      <dgm:t>
        <a:bodyPr/>
        <a:lstStyle/>
        <a:p>
          <a:endParaRPr lang="en-US"/>
        </a:p>
      </dgm:t>
    </dgm:pt>
    <dgm:pt modelId="{EB266100-FC94-4B0C-9ACC-BC3DC68125DC}">
      <dgm:prSet phldrT="[Text]" custT="1"/>
      <dgm:spPr/>
      <dgm:t>
        <a:bodyPr/>
        <a:lstStyle/>
        <a:p>
          <a:r>
            <a:rPr lang="en-US" sz="700" dirty="0"/>
            <a:t>Comm to low level CAN API</a:t>
          </a:r>
        </a:p>
      </dgm:t>
    </dgm:pt>
    <dgm:pt modelId="{C547D92D-5BED-4490-996A-3F4B1897687C}" type="parTrans" cxnId="{011BAC8C-2CCA-48EB-9B43-E0885C06D173}">
      <dgm:prSet/>
      <dgm:spPr/>
      <dgm:t>
        <a:bodyPr/>
        <a:lstStyle/>
        <a:p>
          <a:endParaRPr lang="en-US"/>
        </a:p>
      </dgm:t>
    </dgm:pt>
    <dgm:pt modelId="{F7F859E9-453F-470E-AF90-FACB37B88361}" type="sibTrans" cxnId="{011BAC8C-2CCA-48EB-9B43-E0885C06D173}">
      <dgm:prSet/>
      <dgm:spPr/>
      <dgm:t>
        <a:bodyPr/>
        <a:lstStyle/>
        <a:p>
          <a:endParaRPr lang="en-US"/>
        </a:p>
      </dgm:t>
    </dgm:pt>
    <dgm:pt modelId="{B67FAC69-003B-4F7A-A13D-426F0172322F}">
      <dgm:prSet phldrT="[Text]" custT="1"/>
      <dgm:spPr/>
      <dgm:t>
        <a:bodyPr/>
        <a:lstStyle/>
        <a:p>
          <a:r>
            <a:rPr lang="en-US" sz="700" dirty="0"/>
            <a:t>Handle Event from HMI</a:t>
          </a:r>
        </a:p>
      </dgm:t>
    </dgm:pt>
    <dgm:pt modelId="{9282349B-6F00-45BE-8C23-804444669406}" type="parTrans" cxnId="{30402924-5E83-4078-9A5F-B5F4330FCDEF}">
      <dgm:prSet/>
      <dgm:spPr/>
      <dgm:t>
        <a:bodyPr/>
        <a:lstStyle/>
        <a:p>
          <a:endParaRPr lang="en-US"/>
        </a:p>
      </dgm:t>
    </dgm:pt>
    <dgm:pt modelId="{61D5FFFC-783C-44EC-87EB-A56070219E94}" type="sibTrans" cxnId="{30402924-5E83-4078-9A5F-B5F4330FCDEF}">
      <dgm:prSet/>
      <dgm:spPr/>
      <dgm:t>
        <a:bodyPr/>
        <a:lstStyle/>
        <a:p>
          <a:endParaRPr lang="en-US"/>
        </a:p>
      </dgm:t>
    </dgm:pt>
    <dgm:pt modelId="{C9C80123-2C07-4D89-AB2E-AA63A1B05A3B}">
      <dgm:prSet phldrT="[Text]" custT="1"/>
      <dgm:spPr/>
      <dgm:t>
        <a:bodyPr/>
        <a:lstStyle/>
        <a:p>
          <a:r>
            <a:rPr lang="en-US" sz="700" dirty="0"/>
            <a:t>Event to CAN </a:t>
          </a:r>
        </a:p>
      </dgm:t>
    </dgm:pt>
    <dgm:pt modelId="{A66DA17B-D981-4DCE-938C-72D118A5DB0A}" type="parTrans" cxnId="{45050FFF-64B4-48DC-A9C7-B3745F674A2F}">
      <dgm:prSet/>
      <dgm:spPr/>
      <dgm:t>
        <a:bodyPr/>
        <a:lstStyle/>
        <a:p>
          <a:endParaRPr lang="en-US"/>
        </a:p>
      </dgm:t>
    </dgm:pt>
    <dgm:pt modelId="{205B2119-CC3F-4A11-BA02-040E3651DCBC}" type="sibTrans" cxnId="{45050FFF-64B4-48DC-A9C7-B3745F674A2F}">
      <dgm:prSet/>
      <dgm:spPr/>
      <dgm:t>
        <a:bodyPr/>
        <a:lstStyle/>
        <a:p>
          <a:endParaRPr lang="en-US"/>
        </a:p>
      </dgm:t>
    </dgm:pt>
    <dgm:pt modelId="{CDCC89C8-5E05-445A-AC66-27E6BBEA3E59}">
      <dgm:prSet custT="1"/>
      <dgm:spPr/>
      <dgm:t>
        <a:bodyPr/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HMI App</a:t>
          </a:r>
        </a:p>
      </dgm:t>
    </dgm:pt>
    <dgm:pt modelId="{1E087F35-AE86-46A5-AE6F-EFEB242BC276}" type="parTrans" cxnId="{1E3EFBBC-67F1-44E2-B2F9-62DF52C37068}">
      <dgm:prSet/>
      <dgm:spPr/>
      <dgm:t>
        <a:bodyPr/>
        <a:lstStyle/>
        <a:p>
          <a:endParaRPr lang="en-US"/>
        </a:p>
      </dgm:t>
    </dgm:pt>
    <dgm:pt modelId="{141B4FD9-3B28-4A22-9943-F5AC20EAD974}" type="sibTrans" cxnId="{1E3EFBBC-67F1-44E2-B2F9-62DF52C37068}">
      <dgm:prSet/>
      <dgm:spPr/>
      <dgm:t>
        <a:bodyPr/>
        <a:lstStyle/>
        <a:p>
          <a:endParaRPr lang="en-US"/>
        </a:p>
      </dgm:t>
    </dgm:pt>
    <dgm:pt modelId="{B71930A3-C74C-422B-93CC-70BDC82A4A70}">
      <dgm:prSet custT="1"/>
      <dgm:spPr/>
      <dgm:t>
        <a:bodyPr/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Data Interface Engine</a:t>
          </a:r>
        </a:p>
      </dgm:t>
    </dgm:pt>
    <dgm:pt modelId="{19E7CB6C-E0EE-4E93-B477-CA862655AA0C}" type="parTrans" cxnId="{D9241C25-43AE-49D0-B84B-D314EA3346AB}">
      <dgm:prSet/>
      <dgm:spPr/>
      <dgm:t>
        <a:bodyPr/>
        <a:lstStyle/>
        <a:p>
          <a:endParaRPr lang="en-US"/>
        </a:p>
      </dgm:t>
    </dgm:pt>
    <dgm:pt modelId="{7BE224EC-FCF0-472B-B442-9E11B336214D}" type="sibTrans" cxnId="{D9241C25-43AE-49D0-B84B-D314EA3346AB}">
      <dgm:prSet/>
      <dgm:spPr/>
      <dgm:t>
        <a:bodyPr/>
        <a:lstStyle/>
        <a:p>
          <a:endParaRPr lang="en-US"/>
        </a:p>
      </dgm:t>
    </dgm:pt>
    <dgm:pt modelId="{A2988F03-0F63-4836-88B7-E23AD6C6A7D8}" type="pres">
      <dgm:prSet presAssocID="{E92FBEE5-D127-4B43-B6D4-FCCEB387BA2D}" presName="linearFlow" presStyleCnt="0">
        <dgm:presLayoutVars>
          <dgm:dir/>
          <dgm:animLvl val="lvl"/>
          <dgm:resizeHandles/>
        </dgm:presLayoutVars>
      </dgm:prSet>
      <dgm:spPr/>
    </dgm:pt>
    <dgm:pt modelId="{5AE72D0D-88D1-4913-A437-22169723770B}" type="pres">
      <dgm:prSet presAssocID="{F2289717-CAFF-45C4-A22F-465F770902F7}" presName="compositeNode" presStyleCnt="0">
        <dgm:presLayoutVars>
          <dgm:bulletEnabled val="1"/>
        </dgm:presLayoutVars>
      </dgm:prSet>
      <dgm:spPr/>
    </dgm:pt>
    <dgm:pt modelId="{81AE4410-746E-4F9B-A223-D51838E8BA00}" type="pres">
      <dgm:prSet presAssocID="{F2289717-CAFF-45C4-A22F-465F770902F7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FD0C2A2-80BA-4966-B66D-8C5DC28E88D2}" type="pres">
      <dgm:prSet presAssocID="{F2289717-CAFF-45C4-A22F-465F770902F7}" presName="childNode" presStyleLbl="node1" presStyleIdx="0" presStyleCnt="5">
        <dgm:presLayoutVars>
          <dgm:bulletEnabled val="1"/>
        </dgm:presLayoutVars>
      </dgm:prSet>
      <dgm:spPr/>
    </dgm:pt>
    <dgm:pt modelId="{8FC6BD77-6F6E-48D4-A8D2-AB091A38641C}" type="pres">
      <dgm:prSet presAssocID="{F2289717-CAFF-45C4-A22F-465F770902F7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04F4C91D-DBC0-4689-A489-2A6356CC5931}" type="pres">
      <dgm:prSet presAssocID="{D0C036D2-9034-44B2-B0A8-62B2E4E4670F}" presName="sibTrans" presStyleCnt="0"/>
      <dgm:spPr/>
    </dgm:pt>
    <dgm:pt modelId="{D0393FE2-9D34-4310-8A22-622E3EC2704F}" type="pres">
      <dgm:prSet presAssocID="{F11FBB30-CEDD-4EBC-BF3B-A8AD6A86C949}" presName="compositeNode" presStyleCnt="0">
        <dgm:presLayoutVars>
          <dgm:bulletEnabled val="1"/>
        </dgm:presLayoutVars>
      </dgm:prSet>
      <dgm:spPr/>
    </dgm:pt>
    <dgm:pt modelId="{14574F1A-54C2-4AB9-A411-CF2F09EBC534}" type="pres">
      <dgm:prSet presAssocID="{F11FBB30-CEDD-4EBC-BF3B-A8AD6A86C949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B384717-891C-4613-90DF-833E8DB4B57D}" type="pres">
      <dgm:prSet presAssocID="{F11FBB30-CEDD-4EBC-BF3B-A8AD6A86C949}" presName="childNode" presStyleLbl="node1" presStyleIdx="1" presStyleCnt="5">
        <dgm:presLayoutVars>
          <dgm:bulletEnabled val="1"/>
        </dgm:presLayoutVars>
      </dgm:prSet>
      <dgm:spPr/>
    </dgm:pt>
    <dgm:pt modelId="{ECBC1D03-ED4A-48B2-B106-6508F60FA356}" type="pres">
      <dgm:prSet presAssocID="{F11FBB30-CEDD-4EBC-BF3B-A8AD6A86C949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52886F1A-5BEB-4158-B460-C112275E9F5A}" type="pres">
      <dgm:prSet presAssocID="{879D44DA-124D-46EC-AB55-6722013C58FC}" presName="sibTrans" presStyleCnt="0"/>
      <dgm:spPr/>
    </dgm:pt>
    <dgm:pt modelId="{000CAA04-4998-40AF-99D2-16D2DDE9B0D8}" type="pres">
      <dgm:prSet presAssocID="{6829B5B1-7D28-4927-A4F9-D528AA24C9B5}" presName="compositeNode" presStyleCnt="0">
        <dgm:presLayoutVars>
          <dgm:bulletEnabled val="1"/>
        </dgm:presLayoutVars>
      </dgm:prSet>
      <dgm:spPr/>
    </dgm:pt>
    <dgm:pt modelId="{9AD2F737-BD56-41FA-8041-3C872AC64466}" type="pres">
      <dgm:prSet presAssocID="{6829B5B1-7D28-4927-A4F9-D528AA24C9B5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A912A84-FE88-4292-ABF5-330072E249A9}" type="pres">
      <dgm:prSet presAssocID="{6829B5B1-7D28-4927-A4F9-D528AA24C9B5}" presName="childNode" presStyleLbl="node1" presStyleIdx="2" presStyleCnt="5">
        <dgm:presLayoutVars>
          <dgm:bulletEnabled val="1"/>
        </dgm:presLayoutVars>
      </dgm:prSet>
      <dgm:spPr/>
    </dgm:pt>
    <dgm:pt modelId="{77313F77-E3C2-42C1-91B9-88B9FB76B2DF}" type="pres">
      <dgm:prSet presAssocID="{6829B5B1-7D28-4927-A4F9-D528AA24C9B5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C5781C66-8B67-464C-B700-7B8CC25C5ABD}" type="pres">
      <dgm:prSet presAssocID="{640C663D-FB8B-406B-903F-5BB635C93798}" presName="sibTrans" presStyleCnt="0"/>
      <dgm:spPr/>
    </dgm:pt>
    <dgm:pt modelId="{F57BCCDB-9514-4432-AC15-1200311610A6}" type="pres">
      <dgm:prSet presAssocID="{8BA7B9D1-4A25-4B3D-BA5F-89280B78173B}" presName="compositeNode" presStyleCnt="0">
        <dgm:presLayoutVars>
          <dgm:bulletEnabled val="1"/>
        </dgm:presLayoutVars>
      </dgm:prSet>
      <dgm:spPr/>
    </dgm:pt>
    <dgm:pt modelId="{58309538-2E6F-41B4-B312-10A7523C55A8}" type="pres">
      <dgm:prSet presAssocID="{8BA7B9D1-4A25-4B3D-BA5F-89280B78173B}" presName="imag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5B283BBC-3A67-4ADF-80B5-5376E22B78FF}" type="pres">
      <dgm:prSet presAssocID="{8BA7B9D1-4A25-4B3D-BA5F-89280B78173B}" presName="childNode" presStyleLbl="node1" presStyleIdx="3" presStyleCnt="5">
        <dgm:presLayoutVars>
          <dgm:bulletEnabled val="1"/>
        </dgm:presLayoutVars>
      </dgm:prSet>
      <dgm:spPr/>
    </dgm:pt>
    <dgm:pt modelId="{3EAF1109-34AB-4532-980C-29BC63DC7BD2}" type="pres">
      <dgm:prSet presAssocID="{8BA7B9D1-4A25-4B3D-BA5F-89280B78173B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161D7E09-4603-4966-9CFE-F2A558DC9C30}" type="pres">
      <dgm:prSet presAssocID="{925DA388-1BDE-424B-BCEA-9A04F65D78AF}" presName="sibTrans" presStyleCnt="0"/>
      <dgm:spPr/>
    </dgm:pt>
    <dgm:pt modelId="{EFB073D8-AD0B-4060-ACA5-8C5F0F9809D4}" type="pres">
      <dgm:prSet presAssocID="{B678FD98-4DB3-42C5-8A7D-E8E5E75671DF}" presName="compositeNode" presStyleCnt="0">
        <dgm:presLayoutVars>
          <dgm:bulletEnabled val="1"/>
        </dgm:presLayoutVars>
      </dgm:prSet>
      <dgm:spPr/>
    </dgm:pt>
    <dgm:pt modelId="{FF62C221-D412-484E-B417-0CBD6BF9EAB3}" type="pres">
      <dgm:prSet presAssocID="{B678FD98-4DB3-42C5-8A7D-E8E5E75671DF}" presName="image" presStyleLbl="fgImgPlace1" presStyleIdx="4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outline"/>
        </a:ext>
      </dgm:extLst>
    </dgm:pt>
    <dgm:pt modelId="{6EB10F8B-D677-4ADC-88CB-1C7461036FBF}" type="pres">
      <dgm:prSet presAssocID="{B678FD98-4DB3-42C5-8A7D-E8E5E75671DF}" presName="childNode" presStyleLbl="node1" presStyleIdx="4" presStyleCnt="5">
        <dgm:presLayoutVars>
          <dgm:bulletEnabled val="1"/>
        </dgm:presLayoutVars>
      </dgm:prSet>
      <dgm:spPr/>
    </dgm:pt>
    <dgm:pt modelId="{FD9115F9-F577-4C82-9E4D-3E15CD98981F}" type="pres">
      <dgm:prSet presAssocID="{B678FD98-4DB3-42C5-8A7D-E8E5E75671DF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5EECEE05-F0CC-486B-B145-946632305A1D}" type="presOf" srcId="{FF53EC22-4B61-4FD0-AC4B-929CA7D36B7A}" destId="{FFD0C2A2-80BA-4966-B66D-8C5DC28E88D2}" srcOrd="0" destOrd="1" presId="urn:microsoft.com/office/officeart/2005/8/layout/hList2"/>
    <dgm:cxn modelId="{8A15310A-DD9D-4053-AB8A-9BB048C608D1}" srcId="{8BA7B9D1-4A25-4B3D-BA5F-89280B78173B}" destId="{1A15AD78-0317-4EBC-88CF-69E74CCE90A6}" srcOrd="2" destOrd="0" parTransId="{A2417A28-CA34-49AA-8041-F10FBDFE9BA9}" sibTransId="{E7D8444F-2856-4789-9989-D509BCBBD419}"/>
    <dgm:cxn modelId="{EEBF750C-0F01-46F2-8825-E8675783BEA1}" type="presOf" srcId="{6829B5B1-7D28-4927-A4F9-D528AA24C9B5}" destId="{77313F77-E3C2-42C1-91B9-88B9FB76B2DF}" srcOrd="0" destOrd="0" presId="urn:microsoft.com/office/officeart/2005/8/layout/hList2"/>
    <dgm:cxn modelId="{563E900D-5597-4006-9F0A-D3BFA18E4627}" srcId="{6829B5B1-7D28-4927-A4F9-D528AA24C9B5}" destId="{9442058E-E6E2-46E6-B9A6-35AA60D649F8}" srcOrd="1" destOrd="0" parTransId="{AE7DE297-FF8A-4D51-9912-F6C9218D6169}" sibTransId="{6C5DC7BD-E3AE-4134-84DE-E7CFD9DEEB36}"/>
    <dgm:cxn modelId="{7E008517-D156-4A5F-87F9-11636F79433F}" type="presOf" srcId="{13491B54-66E1-4302-9B98-28612BC2FEA6}" destId="{FFD0C2A2-80BA-4966-B66D-8C5DC28E88D2}" srcOrd="0" destOrd="2" presId="urn:microsoft.com/office/officeart/2005/8/layout/hList2"/>
    <dgm:cxn modelId="{556E151A-48C0-4A13-BF34-5C1B8C1402E8}" type="presOf" srcId="{BE949A27-4133-4ED4-BC32-CE944D62BD2E}" destId="{DB384717-891C-4613-90DF-833E8DB4B57D}" srcOrd="0" destOrd="0" presId="urn:microsoft.com/office/officeart/2005/8/layout/hList2"/>
    <dgm:cxn modelId="{8A93661A-071A-4802-9E9F-734187BD1E8E}" type="presOf" srcId="{8FE55169-D7C4-4CAE-8F4D-53C29B27CF9F}" destId="{5B283BBC-3A67-4ADF-80B5-5376E22B78FF}" srcOrd="0" destOrd="4" presId="urn:microsoft.com/office/officeart/2005/8/layout/hList2"/>
    <dgm:cxn modelId="{A706871D-CEFF-485C-B68F-A18A7CE2173C}" type="presOf" srcId="{38AFE652-47A8-4E0D-BBC5-E9894EE02800}" destId="{0A912A84-FE88-4292-ABF5-330072E249A9}" srcOrd="0" destOrd="3" presId="urn:microsoft.com/office/officeart/2005/8/layout/hList2"/>
    <dgm:cxn modelId="{30402924-5E83-4078-9A5F-B5F4330FCDEF}" srcId="{1A15AD78-0317-4EBC-88CF-69E74CCE90A6}" destId="{B67FAC69-003B-4F7A-A13D-426F0172322F}" srcOrd="1" destOrd="0" parTransId="{9282349B-6F00-45BE-8C23-804444669406}" sibTransId="{61D5FFFC-783C-44EC-87EB-A56070219E94}"/>
    <dgm:cxn modelId="{D9241C25-43AE-49D0-B84B-D314EA3346AB}" srcId="{B678FD98-4DB3-42C5-8A7D-E8E5E75671DF}" destId="{B71930A3-C74C-422B-93CC-70BDC82A4A70}" srcOrd="1" destOrd="0" parTransId="{19E7CB6C-E0EE-4E93-B477-CA862655AA0C}" sibTransId="{7BE224EC-FCF0-472B-B442-9E11B336214D}"/>
    <dgm:cxn modelId="{A9C99125-7611-4BDB-A745-E938BE52D513}" srcId="{F11FBB30-CEDD-4EBC-BF3B-A8AD6A86C949}" destId="{BE949A27-4133-4ED4-BC32-CE944D62BD2E}" srcOrd="0" destOrd="0" parTransId="{686766AC-1EE5-4EA6-91AB-D4EB88470A08}" sibTransId="{1B5441FB-FD9B-4CEB-BE84-00A773BBAE7E}"/>
    <dgm:cxn modelId="{4B4D8A28-4A51-4D58-BB4E-67D34193622C}" srcId="{F11FBB30-CEDD-4EBC-BF3B-A8AD6A86C949}" destId="{1738CD5B-B66E-4488-B5F6-6E461B7ED30C}" srcOrd="1" destOrd="0" parTransId="{0AC0A681-D7CC-4915-B58B-E9DCCB83777A}" sibTransId="{8E708D67-65D1-45F0-9E46-554C42AA33E4}"/>
    <dgm:cxn modelId="{76A2732A-069B-4F8C-9675-A3D20CB0269A}" srcId="{E92FBEE5-D127-4B43-B6D4-FCCEB387BA2D}" destId="{F2289717-CAFF-45C4-A22F-465F770902F7}" srcOrd="0" destOrd="0" parTransId="{28F721DA-2BA7-403F-96ED-21381E7BA68D}" sibTransId="{D0C036D2-9034-44B2-B0A8-62B2E4E4670F}"/>
    <dgm:cxn modelId="{1550E736-422E-49B0-963B-BB4BCACFFA88}" type="presOf" srcId="{1738CD5B-B66E-4488-B5F6-6E461B7ED30C}" destId="{DB384717-891C-4613-90DF-833E8DB4B57D}" srcOrd="0" destOrd="2" presId="urn:microsoft.com/office/officeart/2005/8/layout/hList2"/>
    <dgm:cxn modelId="{8851B23C-669D-4950-85F0-5B86311CDBC0}" srcId="{F2289717-CAFF-45C4-A22F-465F770902F7}" destId="{13491B54-66E1-4302-9B98-28612BC2FEA6}" srcOrd="2" destOrd="0" parTransId="{FCBF66D8-01CA-404E-838C-4C0185CC0F5A}" sibTransId="{AEA77DD7-CE07-4680-AA23-8960579D9BED}"/>
    <dgm:cxn modelId="{B4C6213F-7EE5-4495-943C-7A56DD421FD9}" srcId="{E92FBEE5-D127-4B43-B6D4-FCCEB387BA2D}" destId="{8BA7B9D1-4A25-4B3D-BA5F-89280B78173B}" srcOrd="3" destOrd="0" parTransId="{CF331AE4-1C1A-472C-966B-B8E97BC6F834}" sibTransId="{925DA388-1BDE-424B-BCEA-9A04F65D78AF}"/>
    <dgm:cxn modelId="{3D4AC55E-3AD1-49C5-BDB0-01E465ADDA1B}" type="presOf" srcId="{1B65DD5D-715C-456A-A6ED-48D7017BA4A5}" destId="{FFD0C2A2-80BA-4966-B66D-8C5DC28E88D2}" srcOrd="0" destOrd="6" presId="urn:microsoft.com/office/officeart/2005/8/layout/hList2"/>
    <dgm:cxn modelId="{90D22342-FFC1-4978-AC14-E09E03BE426D}" type="presOf" srcId="{86671B8B-1873-4047-9781-570F2C2267A5}" destId="{5B283BBC-3A67-4ADF-80B5-5376E22B78FF}" srcOrd="0" destOrd="0" presId="urn:microsoft.com/office/officeart/2005/8/layout/hList2"/>
    <dgm:cxn modelId="{E440BB68-DE96-4450-B5A7-56C3DC338EAA}" srcId="{6829B5B1-7D28-4927-A4F9-D528AA24C9B5}" destId="{38AFE652-47A8-4E0D-BBC5-E9894EE02800}" srcOrd="3" destOrd="0" parTransId="{B3DA0D3C-6CE6-4C97-992D-7A11BA212274}" sibTransId="{A3799396-8680-430E-BF52-2EE043EADEB3}"/>
    <dgm:cxn modelId="{A9BAB96C-4DF1-4F6B-A98F-B18D6E1888E1}" srcId="{8BA7B9D1-4A25-4B3D-BA5F-89280B78173B}" destId="{86671B8B-1873-4047-9781-570F2C2267A5}" srcOrd="0" destOrd="0" parTransId="{F4F980AB-B655-4575-8C72-DE9A1DC65865}" sibTransId="{2678BAFE-6221-46EC-A0C6-A60CB742707B}"/>
    <dgm:cxn modelId="{E1DFF155-0CA0-4289-AB61-D2BD650F9682}" type="presOf" srcId="{B20BD702-C248-4C17-9814-0A66894BAA84}" destId="{DB384717-891C-4613-90DF-833E8DB4B57D}" srcOrd="0" destOrd="1" presId="urn:microsoft.com/office/officeart/2005/8/layout/hList2"/>
    <dgm:cxn modelId="{92E98358-2E9B-404E-BCAA-8C06F567A543}" type="presOf" srcId="{1A15AD78-0317-4EBC-88CF-69E74CCE90A6}" destId="{5B283BBC-3A67-4ADF-80B5-5376E22B78FF}" srcOrd="0" destOrd="3" presId="urn:microsoft.com/office/officeart/2005/8/layout/hList2"/>
    <dgm:cxn modelId="{4DF7E782-9561-4E9D-B438-56BAD36F1B90}" srcId="{8BA7B9D1-4A25-4B3D-BA5F-89280B78173B}" destId="{C2A63E98-9215-4321-B5BC-9B404894A17D}" srcOrd="1" destOrd="0" parTransId="{344ECC8A-E70F-43E6-B6C3-FCD87563BB94}" sibTransId="{4777DF30-F359-4B8C-B07F-AA548F64B213}"/>
    <dgm:cxn modelId="{9EC2B383-2F64-451F-AC54-7E85FABEE13A}" type="presOf" srcId="{C2A63E98-9215-4321-B5BC-9B404894A17D}" destId="{5B283BBC-3A67-4ADF-80B5-5376E22B78FF}" srcOrd="0" destOrd="1" presId="urn:microsoft.com/office/officeart/2005/8/layout/hList2"/>
    <dgm:cxn modelId="{BF409B85-E468-4840-BCAE-8635DD41B4C8}" srcId="{F2289717-CAFF-45C4-A22F-465F770902F7}" destId="{FF53EC22-4B61-4FD0-AC4B-929CA7D36B7A}" srcOrd="1" destOrd="0" parTransId="{E44BA130-A9A4-4647-BE1D-BAAF9BB09DA7}" sibTransId="{AA6D55EE-7281-4FA2-929C-23B00EFFB069}"/>
    <dgm:cxn modelId="{FC31F486-A47A-4D1A-810E-F989A99FF54A}" type="presOf" srcId="{BB04AF23-3E3C-4F4E-8C1D-AA86A7901A5B}" destId="{FFD0C2A2-80BA-4966-B66D-8C5DC28E88D2}" srcOrd="0" destOrd="3" presId="urn:microsoft.com/office/officeart/2005/8/layout/hList2"/>
    <dgm:cxn modelId="{DC454887-5CF8-49E5-9354-45EB2A0E35B9}" type="presOf" srcId="{CDCC89C8-5E05-445A-AC66-27E6BBEA3E59}" destId="{6EB10F8B-D677-4ADC-88CB-1C7461036FBF}" srcOrd="0" destOrd="0" presId="urn:microsoft.com/office/officeart/2005/8/layout/hList2"/>
    <dgm:cxn modelId="{2C4EE18B-418E-48FD-B2EA-797532C32C64}" srcId="{F2289717-CAFF-45C4-A22F-465F770902F7}" destId="{7055144F-6D3B-4FFF-87C9-A0F7704D54A6}" srcOrd="3" destOrd="0" parTransId="{C6F2D406-67C4-4A68-AE6C-3351BB1AD657}" sibTransId="{1FA04B1A-558C-4C14-A767-D0CC6B25EB5A}"/>
    <dgm:cxn modelId="{011BAC8C-2CCA-48EB-9B43-E0885C06D173}" srcId="{C2A63E98-9215-4321-B5BC-9B404894A17D}" destId="{EB266100-FC94-4B0C-9ACC-BC3DC68125DC}" srcOrd="0" destOrd="0" parTransId="{C547D92D-5BED-4490-996A-3F4B1897687C}" sibTransId="{F7F859E9-453F-470E-AF90-FACB37B88361}"/>
    <dgm:cxn modelId="{1583939B-38EA-49E4-9A05-704E59D3A742}" type="presOf" srcId="{B67FAC69-003B-4F7A-A13D-426F0172322F}" destId="{5B283BBC-3A67-4ADF-80B5-5376E22B78FF}" srcOrd="0" destOrd="5" presId="urn:microsoft.com/office/officeart/2005/8/layout/hList2"/>
    <dgm:cxn modelId="{29D25D9D-21E3-4FA0-93A2-89A9CA4A8A9A}" type="presOf" srcId="{E92FBEE5-D127-4B43-B6D4-FCCEB387BA2D}" destId="{A2988F03-0F63-4836-88B7-E23AD6C6A7D8}" srcOrd="0" destOrd="0" presId="urn:microsoft.com/office/officeart/2005/8/layout/hList2"/>
    <dgm:cxn modelId="{48A97EA2-25F9-4924-953B-F2410F0C19DE}" type="presOf" srcId="{F11FBB30-CEDD-4EBC-BF3B-A8AD6A86C949}" destId="{ECBC1D03-ED4A-48B2-B106-6508F60FA356}" srcOrd="0" destOrd="0" presId="urn:microsoft.com/office/officeart/2005/8/layout/hList2"/>
    <dgm:cxn modelId="{6057BEA5-E828-4C33-9404-CC1874FAA96D}" type="presOf" srcId="{B71930A3-C74C-422B-93CC-70BDC82A4A70}" destId="{6EB10F8B-D677-4ADC-88CB-1C7461036FBF}" srcOrd="0" destOrd="1" presId="urn:microsoft.com/office/officeart/2005/8/layout/hList2"/>
    <dgm:cxn modelId="{BCBEEEAA-9A00-4ADA-BDCA-D0F14B53BAE1}" srcId="{6829B5B1-7D28-4927-A4F9-D528AA24C9B5}" destId="{DA2F25A4-0581-4650-87F9-2BE71518BF82}" srcOrd="2" destOrd="0" parTransId="{E0DBDDF1-2AEA-4843-8817-02F33F1BADC0}" sibTransId="{B9EA5898-64EC-4EBD-86DB-50911037529B}"/>
    <dgm:cxn modelId="{2B479EB1-9D3C-436F-95D9-CF105E034075}" type="presOf" srcId="{F2289717-CAFF-45C4-A22F-465F770902F7}" destId="{8FC6BD77-6F6E-48D4-A8D2-AB091A38641C}" srcOrd="0" destOrd="0" presId="urn:microsoft.com/office/officeart/2005/8/layout/hList2"/>
    <dgm:cxn modelId="{1E3EFBBC-67F1-44E2-B2F9-62DF52C37068}" srcId="{B678FD98-4DB3-42C5-8A7D-E8E5E75671DF}" destId="{CDCC89C8-5E05-445A-AC66-27E6BBEA3E59}" srcOrd="0" destOrd="0" parTransId="{1E087F35-AE86-46A5-AE6F-EFEB242BC276}" sibTransId="{141B4FD9-3B28-4A22-9943-F5AC20EAD974}"/>
    <dgm:cxn modelId="{1C782AC0-43F1-435D-A232-7272908A6C3E}" srcId="{E92FBEE5-D127-4B43-B6D4-FCCEB387BA2D}" destId="{6829B5B1-7D28-4927-A4F9-D528AA24C9B5}" srcOrd="2" destOrd="0" parTransId="{9ACC43F5-09B4-4F4A-B571-E8ADFB033257}" sibTransId="{640C663D-FB8B-406B-903F-5BB635C93798}"/>
    <dgm:cxn modelId="{9D79D1C6-8A5B-4C78-928A-87003CA2C0E7}" srcId="{F2289717-CAFF-45C4-A22F-465F770902F7}" destId="{1B65DD5D-715C-456A-A6ED-48D7017BA4A5}" srcOrd="4" destOrd="0" parTransId="{83DB79EE-2DAC-41F8-8D03-98E06BD9347D}" sibTransId="{E9385EAA-C25F-4767-98B2-D2A56187874C}"/>
    <dgm:cxn modelId="{E76844CF-E4E0-46F3-B5D2-81FE762A461A}" srcId="{E92FBEE5-D127-4B43-B6D4-FCCEB387BA2D}" destId="{B678FD98-4DB3-42C5-8A7D-E8E5E75671DF}" srcOrd="4" destOrd="0" parTransId="{F4454ECA-35F1-44F7-BA3F-CD9874F74639}" sibTransId="{FB843FAC-CCB1-4842-9BF8-FF0FD732C072}"/>
    <dgm:cxn modelId="{04637FD2-DBF6-42F1-B09D-09C1C090AAE2}" type="presOf" srcId="{C9C80123-2C07-4D89-AB2E-AA63A1B05A3B}" destId="{5B283BBC-3A67-4ADF-80B5-5376E22B78FF}" srcOrd="0" destOrd="6" presId="urn:microsoft.com/office/officeart/2005/8/layout/hList2"/>
    <dgm:cxn modelId="{2224A5D5-23C1-48C7-9683-F7B01B90B959}" srcId="{1A15AD78-0317-4EBC-88CF-69E74CCE90A6}" destId="{8FE55169-D7C4-4CAE-8F4D-53C29B27CF9F}" srcOrd="0" destOrd="0" parTransId="{924434FF-5CC8-4FB1-A9EF-BEFD1E752E6C}" sibTransId="{07BF35F6-336F-41B4-B7E5-FB14F6D4D384}"/>
    <dgm:cxn modelId="{867A99D9-C3A5-4E6D-ADB1-CEA4B4AAA354}" srcId="{13491B54-66E1-4302-9B98-28612BC2FEA6}" destId="{BB04AF23-3E3C-4F4E-8C1D-AA86A7901A5B}" srcOrd="0" destOrd="0" parTransId="{8D6B639F-FCEE-49DA-9E2C-9D2F759E2CB4}" sibTransId="{6F48AFC7-C92D-4719-941C-7F5E0083E9A6}"/>
    <dgm:cxn modelId="{41DADEDC-B07C-4D44-B683-5B1D5D3DBA01}" type="presOf" srcId="{7055144F-6D3B-4FFF-87C9-A0F7704D54A6}" destId="{FFD0C2A2-80BA-4966-B66D-8C5DC28E88D2}" srcOrd="0" destOrd="5" presId="urn:microsoft.com/office/officeart/2005/8/layout/hList2"/>
    <dgm:cxn modelId="{2F791FDD-1E96-4CEE-A1DE-6D31AA4DD6E4}" srcId="{E92FBEE5-D127-4B43-B6D4-FCCEB387BA2D}" destId="{F11FBB30-CEDD-4EBC-BF3B-A8AD6A86C949}" srcOrd="1" destOrd="0" parTransId="{EC2BBE45-E234-4014-84C3-2DF02DC4C17B}" sibTransId="{879D44DA-124D-46EC-AB55-6722013C58FC}"/>
    <dgm:cxn modelId="{720607E3-6C70-4BAC-A043-4D71CC85A731}" type="presOf" srcId="{B678FD98-4DB3-42C5-8A7D-E8E5E75671DF}" destId="{FD9115F9-F577-4C82-9E4D-3E15CD98981F}" srcOrd="0" destOrd="0" presId="urn:microsoft.com/office/officeart/2005/8/layout/hList2"/>
    <dgm:cxn modelId="{E1FA85E4-3CC4-47B9-8BCD-A1022A18407F}" type="presOf" srcId="{DA2F25A4-0581-4650-87F9-2BE71518BF82}" destId="{0A912A84-FE88-4292-ABF5-330072E249A9}" srcOrd="0" destOrd="2" presId="urn:microsoft.com/office/officeart/2005/8/layout/hList2"/>
    <dgm:cxn modelId="{3878B0E5-13D7-4DF3-A21F-601237C9F04D}" type="presOf" srcId="{B158336E-4D5B-43E5-AD93-DFDA42A92EC8}" destId="{FFD0C2A2-80BA-4966-B66D-8C5DC28E88D2}" srcOrd="0" destOrd="0" presId="urn:microsoft.com/office/officeart/2005/8/layout/hList2"/>
    <dgm:cxn modelId="{45DBD5E6-4B73-47B9-AAF7-14EE9B423289}" type="presOf" srcId="{6C5A46A2-DE71-4603-8569-B05045C2ECC8}" destId="{FFD0C2A2-80BA-4966-B66D-8C5DC28E88D2}" srcOrd="0" destOrd="4" presId="urn:microsoft.com/office/officeart/2005/8/layout/hList2"/>
    <dgm:cxn modelId="{972149EB-FE1E-4331-987B-97DFEB759C5C}" srcId="{F2289717-CAFF-45C4-A22F-465F770902F7}" destId="{B158336E-4D5B-43E5-AD93-DFDA42A92EC8}" srcOrd="0" destOrd="0" parTransId="{41D8EFE0-D690-4C7C-88EE-6403BC9EDFDF}" sibTransId="{CFA515CC-F9E5-426C-A361-185CC341C27B}"/>
    <dgm:cxn modelId="{DE37ECEB-AFC7-4EF2-86E7-AF06727C5EA6}" type="presOf" srcId="{EB266100-FC94-4B0C-9ACC-BC3DC68125DC}" destId="{5B283BBC-3A67-4ADF-80B5-5376E22B78FF}" srcOrd="0" destOrd="2" presId="urn:microsoft.com/office/officeart/2005/8/layout/hList2"/>
    <dgm:cxn modelId="{15F341EE-565B-4E6A-B3F7-C33FA3E1CBF6}" type="presOf" srcId="{8BA7B9D1-4A25-4B3D-BA5F-89280B78173B}" destId="{3EAF1109-34AB-4532-980C-29BC63DC7BD2}" srcOrd="0" destOrd="0" presId="urn:microsoft.com/office/officeart/2005/8/layout/hList2"/>
    <dgm:cxn modelId="{5985F8EE-7BB9-4DCF-99D9-EBD50BED5399}" type="presOf" srcId="{3464DCAC-A440-404D-97C2-C7CCE5758787}" destId="{0A912A84-FE88-4292-ABF5-330072E249A9}" srcOrd="0" destOrd="0" presId="urn:microsoft.com/office/officeart/2005/8/layout/hList2"/>
    <dgm:cxn modelId="{80F648F2-1071-417B-8349-8EC8F5F4ABFD}" srcId="{6829B5B1-7D28-4927-A4F9-D528AA24C9B5}" destId="{3464DCAC-A440-404D-97C2-C7CCE5758787}" srcOrd="0" destOrd="0" parTransId="{BD6AEC31-5D72-49A2-8E3B-B19A4EC8C5DB}" sibTransId="{DC0B7CC5-08D5-44B1-B96F-B8950C36AFF6}"/>
    <dgm:cxn modelId="{FEE25BF7-1136-49A9-9A31-1D80D2906004}" type="presOf" srcId="{9442058E-E6E2-46E6-B9A6-35AA60D649F8}" destId="{0A912A84-FE88-4292-ABF5-330072E249A9}" srcOrd="0" destOrd="1" presId="urn:microsoft.com/office/officeart/2005/8/layout/hList2"/>
    <dgm:cxn modelId="{CEE675FA-740A-44E1-A42E-71DE625934CA}" srcId="{BE949A27-4133-4ED4-BC32-CE944D62BD2E}" destId="{B20BD702-C248-4C17-9814-0A66894BAA84}" srcOrd="0" destOrd="0" parTransId="{E14B412C-92EC-4F7C-8A66-AC9429A27CD7}" sibTransId="{166C3FB8-1588-459D-B052-4C8036AC3631}"/>
    <dgm:cxn modelId="{3E8B3DFD-2EB0-4797-9280-0D692DC3FA98}" srcId="{13491B54-66E1-4302-9B98-28612BC2FEA6}" destId="{6C5A46A2-DE71-4603-8569-B05045C2ECC8}" srcOrd="1" destOrd="0" parTransId="{D3367C5E-F7C9-45E5-AB26-DDA41153AD68}" sibTransId="{E2348B0D-18B5-4AC0-937F-FB5455076964}"/>
    <dgm:cxn modelId="{45050FFF-64B4-48DC-A9C7-B3745F674A2F}" srcId="{1A15AD78-0317-4EBC-88CF-69E74CCE90A6}" destId="{C9C80123-2C07-4D89-AB2E-AA63A1B05A3B}" srcOrd="2" destOrd="0" parTransId="{A66DA17B-D981-4DCE-938C-72D118A5DB0A}" sibTransId="{205B2119-CC3F-4A11-BA02-040E3651DCBC}"/>
    <dgm:cxn modelId="{C195FD9F-89D1-4637-9AD0-0C78566C3867}" type="presParOf" srcId="{A2988F03-0F63-4836-88B7-E23AD6C6A7D8}" destId="{5AE72D0D-88D1-4913-A437-22169723770B}" srcOrd="0" destOrd="0" presId="urn:microsoft.com/office/officeart/2005/8/layout/hList2"/>
    <dgm:cxn modelId="{00DFA1A9-2E6A-4E8D-A47D-8C41882A04D8}" type="presParOf" srcId="{5AE72D0D-88D1-4913-A437-22169723770B}" destId="{81AE4410-746E-4F9B-A223-D51838E8BA00}" srcOrd="0" destOrd="0" presId="urn:microsoft.com/office/officeart/2005/8/layout/hList2"/>
    <dgm:cxn modelId="{87E542B5-4B5F-4115-86D4-08FEC91F5993}" type="presParOf" srcId="{5AE72D0D-88D1-4913-A437-22169723770B}" destId="{FFD0C2A2-80BA-4966-B66D-8C5DC28E88D2}" srcOrd="1" destOrd="0" presId="urn:microsoft.com/office/officeart/2005/8/layout/hList2"/>
    <dgm:cxn modelId="{FDC8404A-3544-46F0-BB09-F2B40ACD603A}" type="presParOf" srcId="{5AE72D0D-88D1-4913-A437-22169723770B}" destId="{8FC6BD77-6F6E-48D4-A8D2-AB091A38641C}" srcOrd="2" destOrd="0" presId="urn:microsoft.com/office/officeart/2005/8/layout/hList2"/>
    <dgm:cxn modelId="{154FAF12-50C7-47E2-8BB8-81D71393EA1C}" type="presParOf" srcId="{A2988F03-0F63-4836-88B7-E23AD6C6A7D8}" destId="{04F4C91D-DBC0-4689-A489-2A6356CC5931}" srcOrd="1" destOrd="0" presId="urn:microsoft.com/office/officeart/2005/8/layout/hList2"/>
    <dgm:cxn modelId="{0ABA1EA4-0743-46D9-941F-934593E850D0}" type="presParOf" srcId="{A2988F03-0F63-4836-88B7-E23AD6C6A7D8}" destId="{D0393FE2-9D34-4310-8A22-622E3EC2704F}" srcOrd="2" destOrd="0" presId="urn:microsoft.com/office/officeart/2005/8/layout/hList2"/>
    <dgm:cxn modelId="{41E4504D-8E5C-428C-8B85-BB6CF8C2057D}" type="presParOf" srcId="{D0393FE2-9D34-4310-8A22-622E3EC2704F}" destId="{14574F1A-54C2-4AB9-A411-CF2F09EBC534}" srcOrd="0" destOrd="0" presId="urn:microsoft.com/office/officeart/2005/8/layout/hList2"/>
    <dgm:cxn modelId="{BD1C98F8-DFB1-4BC6-8528-CF1EAB1D86BC}" type="presParOf" srcId="{D0393FE2-9D34-4310-8A22-622E3EC2704F}" destId="{DB384717-891C-4613-90DF-833E8DB4B57D}" srcOrd="1" destOrd="0" presId="urn:microsoft.com/office/officeart/2005/8/layout/hList2"/>
    <dgm:cxn modelId="{5A9B6A94-5C88-4910-BC6E-C9F78562B769}" type="presParOf" srcId="{D0393FE2-9D34-4310-8A22-622E3EC2704F}" destId="{ECBC1D03-ED4A-48B2-B106-6508F60FA356}" srcOrd="2" destOrd="0" presId="urn:microsoft.com/office/officeart/2005/8/layout/hList2"/>
    <dgm:cxn modelId="{CC47142D-1ECE-4F92-B4F7-63799BFE1D78}" type="presParOf" srcId="{A2988F03-0F63-4836-88B7-E23AD6C6A7D8}" destId="{52886F1A-5BEB-4158-B460-C112275E9F5A}" srcOrd="3" destOrd="0" presId="urn:microsoft.com/office/officeart/2005/8/layout/hList2"/>
    <dgm:cxn modelId="{4A7F7935-778B-4717-8B05-09A0AA9863FF}" type="presParOf" srcId="{A2988F03-0F63-4836-88B7-E23AD6C6A7D8}" destId="{000CAA04-4998-40AF-99D2-16D2DDE9B0D8}" srcOrd="4" destOrd="0" presId="urn:microsoft.com/office/officeart/2005/8/layout/hList2"/>
    <dgm:cxn modelId="{DA3A157F-50CC-4704-B3A2-93E7F33B46E8}" type="presParOf" srcId="{000CAA04-4998-40AF-99D2-16D2DDE9B0D8}" destId="{9AD2F737-BD56-41FA-8041-3C872AC64466}" srcOrd="0" destOrd="0" presId="urn:microsoft.com/office/officeart/2005/8/layout/hList2"/>
    <dgm:cxn modelId="{142A085F-357D-40DE-93D4-D0E10E319353}" type="presParOf" srcId="{000CAA04-4998-40AF-99D2-16D2DDE9B0D8}" destId="{0A912A84-FE88-4292-ABF5-330072E249A9}" srcOrd="1" destOrd="0" presId="urn:microsoft.com/office/officeart/2005/8/layout/hList2"/>
    <dgm:cxn modelId="{D0494930-A683-46E2-8B58-DE5530A98463}" type="presParOf" srcId="{000CAA04-4998-40AF-99D2-16D2DDE9B0D8}" destId="{77313F77-E3C2-42C1-91B9-88B9FB76B2DF}" srcOrd="2" destOrd="0" presId="urn:microsoft.com/office/officeart/2005/8/layout/hList2"/>
    <dgm:cxn modelId="{5BF22E69-5601-4BDB-B8BA-1111C69F2F4A}" type="presParOf" srcId="{A2988F03-0F63-4836-88B7-E23AD6C6A7D8}" destId="{C5781C66-8B67-464C-B700-7B8CC25C5ABD}" srcOrd="5" destOrd="0" presId="urn:microsoft.com/office/officeart/2005/8/layout/hList2"/>
    <dgm:cxn modelId="{16672DA3-2533-4CFD-9F9B-D25F670305A8}" type="presParOf" srcId="{A2988F03-0F63-4836-88B7-E23AD6C6A7D8}" destId="{F57BCCDB-9514-4432-AC15-1200311610A6}" srcOrd="6" destOrd="0" presId="urn:microsoft.com/office/officeart/2005/8/layout/hList2"/>
    <dgm:cxn modelId="{C0B900AA-09D1-45D0-A74C-EAAE25FF0CE5}" type="presParOf" srcId="{F57BCCDB-9514-4432-AC15-1200311610A6}" destId="{58309538-2E6F-41B4-B312-10A7523C55A8}" srcOrd="0" destOrd="0" presId="urn:microsoft.com/office/officeart/2005/8/layout/hList2"/>
    <dgm:cxn modelId="{BC888247-1F5C-4EC1-BA72-67B089D25023}" type="presParOf" srcId="{F57BCCDB-9514-4432-AC15-1200311610A6}" destId="{5B283BBC-3A67-4ADF-80B5-5376E22B78FF}" srcOrd="1" destOrd="0" presId="urn:microsoft.com/office/officeart/2005/8/layout/hList2"/>
    <dgm:cxn modelId="{39BE0B1F-8968-47EB-8C05-5B9405A57CE1}" type="presParOf" srcId="{F57BCCDB-9514-4432-AC15-1200311610A6}" destId="{3EAF1109-34AB-4532-980C-29BC63DC7BD2}" srcOrd="2" destOrd="0" presId="urn:microsoft.com/office/officeart/2005/8/layout/hList2"/>
    <dgm:cxn modelId="{0BA2F74C-201D-4FA1-98F1-A85FD7C0A260}" type="presParOf" srcId="{A2988F03-0F63-4836-88B7-E23AD6C6A7D8}" destId="{161D7E09-4603-4966-9CFE-F2A558DC9C30}" srcOrd="7" destOrd="0" presId="urn:microsoft.com/office/officeart/2005/8/layout/hList2"/>
    <dgm:cxn modelId="{8BEB4918-39F4-4B00-AD5E-9F9D3BD51E59}" type="presParOf" srcId="{A2988F03-0F63-4836-88B7-E23AD6C6A7D8}" destId="{EFB073D8-AD0B-4060-ACA5-8C5F0F9809D4}" srcOrd="8" destOrd="0" presId="urn:microsoft.com/office/officeart/2005/8/layout/hList2"/>
    <dgm:cxn modelId="{D5AEA0DA-E82E-4602-BA14-CD511799B821}" type="presParOf" srcId="{EFB073D8-AD0B-4060-ACA5-8C5F0F9809D4}" destId="{FF62C221-D412-484E-B417-0CBD6BF9EAB3}" srcOrd="0" destOrd="0" presId="urn:microsoft.com/office/officeart/2005/8/layout/hList2"/>
    <dgm:cxn modelId="{1BC4AA70-88F6-4FEE-B126-7BB5C4F233F1}" type="presParOf" srcId="{EFB073D8-AD0B-4060-ACA5-8C5F0F9809D4}" destId="{6EB10F8B-D677-4ADC-88CB-1C7461036FBF}" srcOrd="1" destOrd="0" presId="urn:microsoft.com/office/officeart/2005/8/layout/hList2"/>
    <dgm:cxn modelId="{3E65A52D-4E54-4D85-ABCC-41185FA4EC34}" type="presParOf" srcId="{EFB073D8-AD0B-4060-ACA5-8C5F0F9809D4}" destId="{FD9115F9-F577-4C82-9E4D-3E15CD98981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FBEE5-D127-4B43-B6D4-FCCEB387BA2D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89717-CAFF-45C4-A22F-465F770902F7}">
      <dgm:prSet phldrT="[Text]"/>
      <dgm:spPr/>
      <dgm:t>
        <a:bodyPr/>
        <a:lstStyle/>
        <a:p>
          <a:r>
            <a:rPr lang="en-US" dirty="0"/>
            <a:t>HMI</a:t>
          </a:r>
        </a:p>
      </dgm:t>
    </dgm:pt>
    <dgm:pt modelId="{28F721DA-2BA7-403F-96ED-21381E7BA68D}" type="parTrans" cxnId="{76A2732A-069B-4F8C-9675-A3D20CB0269A}">
      <dgm:prSet/>
      <dgm:spPr/>
      <dgm:t>
        <a:bodyPr/>
        <a:lstStyle/>
        <a:p>
          <a:endParaRPr lang="en-US"/>
        </a:p>
      </dgm:t>
    </dgm:pt>
    <dgm:pt modelId="{D0C036D2-9034-44B2-B0A8-62B2E4E4670F}" type="sibTrans" cxnId="{76A2732A-069B-4F8C-9675-A3D20CB0269A}">
      <dgm:prSet/>
      <dgm:spPr/>
      <dgm:t>
        <a:bodyPr/>
        <a:lstStyle/>
        <a:p>
          <a:endParaRPr lang="en-US"/>
        </a:p>
      </dgm:t>
    </dgm:pt>
    <dgm:pt modelId="{B158336E-4D5B-43E5-AD93-DFDA42A92EC8}">
      <dgm:prSet phldrT="[Text]" custT="1"/>
      <dgm:spPr/>
      <dgm:t>
        <a:bodyPr/>
        <a:lstStyle/>
        <a:p>
          <a:r>
            <a:rPr lang="en-US" sz="700" dirty="0"/>
            <a:t>LVGL</a:t>
          </a:r>
        </a:p>
      </dgm:t>
    </dgm:pt>
    <dgm:pt modelId="{41D8EFE0-D690-4C7C-88EE-6403BC9EDFDF}" type="parTrans" cxnId="{972149EB-FE1E-4331-987B-97DFEB759C5C}">
      <dgm:prSet/>
      <dgm:spPr/>
      <dgm:t>
        <a:bodyPr/>
        <a:lstStyle/>
        <a:p>
          <a:endParaRPr lang="en-US"/>
        </a:p>
      </dgm:t>
    </dgm:pt>
    <dgm:pt modelId="{CFA515CC-F9E5-426C-A361-185CC341C27B}" type="sibTrans" cxnId="{972149EB-FE1E-4331-987B-97DFEB759C5C}">
      <dgm:prSet/>
      <dgm:spPr/>
      <dgm:t>
        <a:bodyPr/>
        <a:lstStyle/>
        <a:p>
          <a:endParaRPr lang="en-US"/>
        </a:p>
      </dgm:t>
    </dgm:pt>
    <dgm:pt modelId="{F11FBB30-CEDD-4EBC-BF3B-A8AD6A86C949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EC2BBE45-E234-4014-84C3-2DF02DC4C17B}" type="parTrans" cxnId="{2F791FDD-1E96-4CEE-A1DE-6D31AA4DD6E4}">
      <dgm:prSet/>
      <dgm:spPr/>
      <dgm:t>
        <a:bodyPr/>
        <a:lstStyle/>
        <a:p>
          <a:endParaRPr lang="en-US"/>
        </a:p>
      </dgm:t>
    </dgm:pt>
    <dgm:pt modelId="{879D44DA-124D-46EC-AB55-6722013C58FC}" type="sibTrans" cxnId="{2F791FDD-1E96-4CEE-A1DE-6D31AA4DD6E4}">
      <dgm:prSet/>
      <dgm:spPr/>
      <dgm:t>
        <a:bodyPr/>
        <a:lstStyle/>
        <a:p>
          <a:endParaRPr lang="en-US"/>
        </a:p>
      </dgm:t>
    </dgm:pt>
    <dgm:pt modelId="{BE949A27-4133-4ED4-BC32-CE944D62BD2E}">
      <dgm:prSet phldrT="[Text]" custT="1"/>
      <dgm:spPr/>
      <dgm:t>
        <a:bodyPr/>
        <a:lstStyle/>
        <a:p>
          <a:r>
            <a:rPr lang="en-US" sz="700" dirty="0" err="1"/>
            <a:t>Yocto</a:t>
          </a:r>
          <a:r>
            <a:rPr lang="en-US" sz="700" dirty="0"/>
            <a:t> Linux</a:t>
          </a:r>
        </a:p>
      </dgm:t>
    </dgm:pt>
    <dgm:pt modelId="{686766AC-1EE5-4EA6-91AB-D4EB88470A08}" type="parTrans" cxnId="{A9C99125-7611-4BDB-A745-E938BE52D513}">
      <dgm:prSet/>
      <dgm:spPr/>
      <dgm:t>
        <a:bodyPr/>
        <a:lstStyle/>
        <a:p>
          <a:endParaRPr lang="en-US"/>
        </a:p>
      </dgm:t>
    </dgm:pt>
    <dgm:pt modelId="{1B5441FB-FD9B-4CEB-BE84-00A773BBAE7E}" type="sibTrans" cxnId="{A9C99125-7611-4BDB-A745-E938BE52D513}">
      <dgm:prSet/>
      <dgm:spPr/>
      <dgm:t>
        <a:bodyPr/>
        <a:lstStyle/>
        <a:p>
          <a:endParaRPr lang="en-US"/>
        </a:p>
      </dgm:t>
    </dgm:pt>
    <dgm:pt modelId="{6829B5B1-7D28-4927-A4F9-D528AA24C9B5}">
      <dgm:prSet phldrT="[Text]"/>
      <dgm:spPr/>
      <dgm:t>
        <a:bodyPr/>
        <a:lstStyle/>
        <a:p>
          <a:r>
            <a:rPr lang="en-US" dirty="0"/>
            <a:t>IMD</a:t>
          </a:r>
        </a:p>
      </dgm:t>
    </dgm:pt>
    <dgm:pt modelId="{9ACC43F5-09B4-4F4A-B571-E8ADFB033257}" type="parTrans" cxnId="{1C782AC0-43F1-435D-A232-7272908A6C3E}">
      <dgm:prSet/>
      <dgm:spPr/>
      <dgm:t>
        <a:bodyPr/>
        <a:lstStyle/>
        <a:p>
          <a:endParaRPr lang="en-US"/>
        </a:p>
      </dgm:t>
    </dgm:pt>
    <dgm:pt modelId="{640C663D-FB8B-406B-903F-5BB635C93798}" type="sibTrans" cxnId="{1C782AC0-43F1-435D-A232-7272908A6C3E}">
      <dgm:prSet/>
      <dgm:spPr/>
      <dgm:t>
        <a:bodyPr/>
        <a:lstStyle/>
        <a:p>
          <a:endParaRPr lang="en-US"/>
        </a:p>
      </dgm:t>
    </dgm:pt>
    <dgm:pt modelId="{3464DCAC-A440-404D-97C2-C7CCE5758787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Digital input output read</a:t>
          </a:r>
        </a:p>
      </dgm:t>
    </dgm:pt>
    <dgm:pt modelId="{BD6AEC31-5D72-49A2-8E3B-B19A4EC8C5DB}" type="parTrans" cxnId="{80F648F2-1071-417B-8349-8EC8F5F4ABFD}">
      <dgm:prSet/>
      <dgm:spPr/>
      <dgm:t>
        <a:bodyPr/>
        <a:lstStyle/>
        <a:p>
          <a:endParaRPr lang="en-US"/>
        </a:p>
      </dgm:t>
    </dgm:pt>
    <dgm:pt modelId="{DC0B7CC5-08D5-44B1-B96F-B8950C36AFF6}" type="sibTrans" cxnId="{80F648F2-1071-417B-8349-8EC8F5F4ABFD}">
      <dgm:prSet/>
      <dgm:spPr/>
      <dgm:t>
        <a:bodyPr/>
        <a:lstStyle/>
        <a:p>
          <a:endParaRPr lang="en-US"/>
        </a:p>
      </dgm:t>
    </dgm:pt>
    <dgm:pt modelId="{8BA7B9D1-4A25-4B3D-BA5F-89280B78173B}">
      <dgm:prSet phldrT="[Text]"/>
      <dgm:spPr/>
      <dgm:t>
        <a:bodyPr/>
        <a:lstStyle/>
        <a:p>
          <a:r>
            <a:rPr lang="en-US" dirty="0"/>
            <a:t>Cloud</a:t>
          </a:r>
        </a:p>
      </dgm:t>
    </dgm:pt>
    <dgm:pt modelId="{CF331AE4-1C1A-472C-966B-B8E97BC6F834}" type="parTrans" cxnId="{B4C6213F-7EE5-4495-943C-7A56DD421FD9}">
      <dgm:prSet/>
      <dgm:spPr/>
      <dgm:t>
        <a:bodyPr/>
        <a:lstStyle/>
        <a:p>
          <a:endParaRPr lang="en-US"/>
        </a:p>
      </dgm:t>
    </dgm:pt>
    <dgm:pt modelId="{925DA388-1BDE-424B-BCEA-9A04F65D78AF}" type="sibTrans" cxnId="{B4C6213F-7EE5-4495-943C-7A56DD421FD9}">
      <dgm:prSet/>
      <dgm:spPr/>
      <dgm:t>
        <a:bodyPr/>
        <a:lstStyle/>
        <a:p>
          <a:endParaRPr lang="en-US"/>
        </a:p>
      </dgm:t>
    </dgm:pt>
    <dgm:pt modelId="{86671B8B-1873-4047-9781-570F2C2267A5}">
      <dgm:prSet phldrT="[Text]" custT="1"/>
      <dgm:spPr/>
      <dgm:t>
        <a:bodyPr/>
        <a:lstStyle/>
        <a:p>
          <a:r>
            <a:rPr lang="en-US" sz="700" dirty="0"/>
            <a:t>Solar Irradiation – Mechanism to fetch this data</a:t>
          </a:r>
        </a:p>
      </dgm:t>
    </dgm:pt>
    <dgm:pt modelId="{F4F980AB-B655-4575-8C72-DE9A1DC65865}" type="parTrans" cxnId="{A9BAB96C-4DF1-4F6B-A98F-B18D6E1888E1}">
      <dgm:prSet/>
      <dgm:spPr/>
      <dgm:t>
        <a:bodyPr/>
        <a:lstStyle/>
        <a:p>
          <a:endParaRPr lang="en-US"/>
        </a:p>
      </dgm:t>
    </dgm:pt>
    <dgm:pt modelId="{2678BAFE-6221-46EC-A0C6-A60CB742707B}" type="sibTrans" cxnId="{A9BAB96C-4DF1-4F6B-A98F-B18D6E1888E1}">
      <dgm:prSet/>
      <dgm:spPr/>
      <dgm:t>
        <a:bodyPr/>
        <a:lstStyle/>
        <a:p>
          <a:endParaRPr lang="en-US"/>
        </a:p>
      </dgm:t>
    </dgm:pt>
    <dgm:pt modelId="{38AFE652-47A8-4E0D-BBC5-E9894EE02800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gm:t>
    </dgm:pt>
    <dgm:pt modelId="{B3DA0D3C-6CE6-4C97-992D-7A11BA212274}" type="parTrans" cxnId="{E440BB68-DE96-4450-B5A7-56C3DC338EAA}">
      <dgm:prSet/>
      <dgm:spPr/>
      <dgm:t>
        <a:bodyPr/>
        <a:lstStyle/>
        <a:p>
          <a:endParaRPr lang="en-US"/>
        </a:p>
      </dgm:t>
    </dgm:pt>
    <dgm:pt modelId="{A3799396-8680-430E-BF52-2EE043EADEB3}" type="sibTrans" cxnId="{E440BB68-DE96-4450-B5A7-56C3DC338EAA}">
      <dgm:prSet/>
      <dgm:spPr/>
      <dgm:t>
        <a:bodyPr/>
        <a:lstStyle/>
        <a:p>
          <a:endParaRPr lang="en-US"/>
        </a:p>
      </dgm:t>
    </dgm:pt>
    <dgm:pt modelId="{B678FD98-4DB3-42C5-8A7D-E8E5E75671DF}">
      <dgm:prSet phldrT="[Text]" custT="1"/>
      <dgm:spPr/>
      <dgm:t>
        <a:bodyPr/>
        <a:lstStyle/>
        <a:p>
          <a:r>
            <a:rPr lang="en-US" sz="1300" dirty="0"/>
            <a:t>Logging</a:t>
          </a:r>
        </a:p>
      </dgm:t>
    </dgm:pt>
    <dgm:pt modelId="{F4454ECA-35F1-44F7-BA3F-CD9874F74639}" type="parTrans" cxnId="{E76844CF-E4E0-46F3-B5D2-81FE762A461A}">
      <dgm:prSet/>
      <dgm:spPr/>
      <dgm:t>
        <a:bodyPr/>
        <a:lstStyle/>
        <a:p>
          <a:endParaRPr lang="en-US"/>
        </a:p>
      </dgm:t>
    </dgm:pt>
    <dgm:pt modelId="{FB843FAC-CCB1-4842-9BF8-FF0FD732C072}" type="sibTrans" cxnId="{E76844CF-E4E0-46F3-B5D2-81FE762A461A}">
      <dgm:prSet/>
      <dgm:spPr/>
      <dgm:t>
        <a:bodyPr/>
        <a:lstStyle/>
        <a:p>
          <a:endParaRPr lang="en-US"/>
        </a:p>
      </dgm:t>
    </dgm:pt>
    <dgm:pt modelId="{4F18A1D2-426A-4D55-83EF-3325D8B3EFEF}">
      <dgm:prSet phldrT="[Text]" custT="1"/>
      <dgm:spPr/>
      <dgm:t>
        <a:bodyPr/>
        <a:lstStyle/>
        <a:p>
          <a:r>
            <a:rPr lang="en-US" sz="700" dirty="0"/>
            <a:t>Event Management</a:t>
          </a:r>
        </a:p>
      </dgm:t>
    </dgm:pt>
    <dgm:pt modelId="{E3B240BD-740A-4DDC-9F03-4474E086D363}" type="parTrans" cxnId="{35856C21-922C-4AF1-98F3-95D26A636E30}">
      <dgm:prSet/>
      <dgm:spPr/>
      <dgm:t>
        <a:bodyPr/>
        <a:lstStyle/>
        <a:p>
          <a:endParaRPr lang="en-US"/>
        </a:p>
      </dgm:t>
    </dgm:pt>
    <dgm:pt modelId="{D39BAD4A-0ED5-4826-9B51-CC0E601F64F1}" type="sibTrans" cxnId="{35856C21-922C-4AF1-98F3-95D26A636E30}">
      <dgm:prSet/>
      <dgm:spPr/>
      <dgm:t>
        <a:bodyPr/>
        <a:lstStyle/>
        <a:p>
          <a:endParaRPr lang="en-US"/>
        </a:p>
      </dgm:t>
    </dgm:pt>
    <dgm:pt modelId="{551C718E-5241-4E4F-8428-1456C2A66890}">
      <dgm:prSet phldrT="[Text]" custT="1"/>
      <dgm:spPr/>
      <dgm:t>
        <a:bodyPr/>
        <a:lstStyle/>
        <a:p>
          <a:r>
            <a:rPr lang="en-US" sz="700" dirty="0"/>
            <a:t>Variable Mapping</a:t>
          </a:r>
        </a:p>
      </dgm:t>
    </dgm:pt>
    <dgm:pt modelId="{E93FFA25-7B95-4FE6-BA41-C6EDDA862FFE}" type="parTrans" cxnId="{3BF69B64-AEC1-498C-8690-E3431CE9E319}">
      <dgm:prSet/>
      <dgm:spPr/>
      <dgm:t>
        <a:bodyPr/>
        <a:lstStyle/>
        <a:p>
          <a:endParaRPr lang="en-US"/>
        </a:p>
      </dgm:t>
    </dgm:pt>
    <dgm:pt modelId="{558210C1-2D73-4A5F-B1F1-6394C2E89193}" type="sibTrans" cxnId="{3BF69B64-AEC1-498C-8690-E3431CE9E319}">
      <dgm:prSet/>
      <dgm:spPr/>
      <dgm:t>
        <a:bodyPr/>
        <a:lstStyle/>
        <a:p>
          <a:endParaRPr lang="en-US"/>
        </a:p>
      </dgm:t>
    </dgm:pt>
    <dgm:pt modelId="{9BA5188C-CE46-467D-8761-5A3D6F2C55B0}">
      <dgm:prSet phldrT="[Text]" custT="1"/>
      <dgm:spPr/>
      <dgm:t>
        <a:bodyPr/>
        <a:lstStyle/>
        <a:p>
          <a:r>
            <a:rPr lang="en-US" sz="700" dirty="0"/>
            <a:t>Event Pub/ Sub</a:t>
          </a:r>
        </a:p>
      </dgm:t>
    </dgm:pt>
    <dgm:pt modelId="{2676BBC2-922E-43B5-83AA-7C3A0FA498AD}" type="parTrans" cxnId="{9AB2305E-0872-452C-8901-23629D66AD9B}">
      <dgm:prSet/>
      <dgm:spPr/>
      <dgm:t>
        <a:bodyPr/>
        <a:lstStyle/>
        <a:p>
          <a:endParaRPr lang="en-US"/>
        </a:p>
      </dgm:t>
    </dgm:pt>
    <dgm:pt modelId="{28413B33-5F11-40B9-AE20-D9A39FB3510C}" type="sibTrans" cxnId="{9AB2305E-0872-452C-8901-23629D66AD9B}">
      <dgm:prSet/>
      <dgm:spPr/>
      <dgm:t>
        <a:bodyPr/>
        <a:lstStyle/>
        <a:p>
          <a:endParaRPr lang="en-US"/>
        </a:p>
      </dgm:t>
    </dgm:pt>
    <dgm:pt modelId="{1865F7E2-0DCE-4139-BD6A-57646218D8CD}">
      <dgm:prSet phldrT="[Text]" custT="1"/>
      <dgm:spPr/>
      <dgm:t>
        <a:bodyPr/>
        <a:lstStyle/>
        <a:p>
          <a:r>
            <a:rPr lang="en-US" sz="700" dirty="0"/>
            <a:t>UI team for Graphic development</a:t>
          </a:r>
        </a:p>
      </dgm:t>
    </dgm:pt>
    <dgm:pt modelId="{F81FB06F-81AE-48E9-B36E-2A19DD61021A}" type="parTrans" cxnId="{C4EB3123-04B6-46BD-A097-D3D961162E2A}">
      <dgm:prSet/>
      <dgm:spPr/>
      <dgm:t>
        <a:bodyPr/>
        <a:lstStyle/>
        <a:p>
          <a:endParaRPr lang="en-US"/>
        </a:p>
      </dgm:t>
    </dgm:pt>
    <dgm:pt modelId="{21D9BE7E-5AA0-4F74-998A-818977627228}" type="sibTrans" cxnId="{C4EB3123-04B6-46BD-A097-D3D961162E2A}">
      <dgm:prSet/>
      <dgm:spPr/>
      <dgm:t>
        <a:bodyPr/>
        <a:lstStyle/>
        <a:p>
          <a:endParaRPr lang="en-US"/>
        </a:p>
      </dgm:t>
    </dgm:pt>
    <dgm:pt modelId="{8B4F7224-D04D-4228-A158-8EA0A187CCC6}">
      <dgm:prSet phldrT="[Text]" custT="1"/>
      <dgm:spPr/>
      <dgm:t>
        <a:bodyPr/>
        <a:lstStyle/>
        <a:p>
          <a:r>
            <a:rPr lang="en-US" sz="700" dirty="0"/>
            <a:t>Image handling</a:t>
          </a:r>
        </a:p>
      </dgm:t>
    </dgm:pt>
    <dgm:pt modelId="{3311033B-E0E2-41AA-99E1-121403F9E0F4}" type="parTrans" cxnId="{816B768C-15AA-4204-B4FA-C40A3E55B29E}">
      <dgm:prSet/>
      <dgm:spPr/>
      <dgm:t>
        <a:bodyPr/>
        <a:lstStyle/>
        <a:p>
          <a:endParaRPr lang="en-US"/>
        </a:p>
      </dgm:t>
    </dgm:pt>
    <dgm:pt modelId="{3527F889-7DD6-4857-A4BD-A60662C58B11}" type="sibTrans" cxnId="{816B768C-15AA-4204-B4FA-C40A3E55B29E}">
      <dgm:prSet/>
      <dgm:spPr/>
      <dgm:t>
        <a:bodyPr/>
        <a:lstStyle/>
        <a:p>
          <a:endParaRPr lang="en-US"/>
        </a:p>
      </dgm:t>
    </dgm:pt>
    <dgm:pt modelId="{D9009576-289D-4001-B83D-47652EECD26B}">
      <dgm:prSet phldrT="[Text]" custT="1"/>
      <dgm:spPr/>
      <dgm:t>
        <a:bodyPr/>
        <a:lstStyle/>
        <a:p>
          <a:r>
            <a:rPr lang="en-US" sz="700" dirty="0"/>
            <a:t>License open source</a:t>
          </a:r>
        </a:p>
      </dgm:t>
    </dgm:pt>
    <dgm:pt modelId="{5CC0C6FE-CE4B-4226-90EB-914C03A5255C}" type="parTrans" cxnId="{468A68D8-C0C0-484C-ACDE-AB70B6E0173D}">
      <dgm:prSet/>
      <dgm:spPr/>
      <dgm:t>
        <a:bodyPr/>
        <a:lstStyle/>
        <a:p>
          <a:endParaRPr lang="en-US"/>
        </a:p>
      </dgm:t>
    </dgm:pt>
    <dgm:pt modelId="{7ADD2B9B-8F35-4874-BEF4-21572543B124}" type="sibTrans" cxnId="{468A68D8-C0C0-484C-ACDE-AB70B6E0173D}">
      <dgm:prSet/>
      <dgm:spPr/>
      <dgm:t>
        <a:bodyPr/>
        <a:lstStyle/>
        <a:p>
          <a:endParaRPr lang="en-US"/>
        </a:p>
      </dgm:t>
    </dgm:pt>
    <dgm:pt modelId="{416E05D9-8316-491E-8CB3-80A6360074BA}">
      <dgm:prSet phldrT="[Text]" custT="1"/>
      <dgm:spPr/>
      <dgm:t>
        <a:bodyPr/>
        <a:lstStyle/>
        <a:p>
          <a:endParaRPr lang="en-US" sz="700" dirty="0"/>
        </a:p>
      </dgm:t>
    </dgm:pt>
    <dgm:pt modelId="{4A8869ED-64A3-4362-B5BC-3115036AA642}" type="parTrans" cxnId="{D593DD8A-2B57-48CF-AF8E-F910D79C30D3}">
      <dgm:prSet/>
      <dgm:spPr/>
      <dgm:t>
        <a:bodyPr/>
        <a:lstStyle/>
        <a:p>
          <a:endParaRPr lang="en-US"/>
        </a:p>
      </dgm:t>
    </dgm:pt>
    <dgm:pt modelId="{B316CA9B-5C5A-4C32-9C62-644CB39476CC}" type="sibTrans" cxnId="{D593DD8A-2B57-48CF-AF8E-F910D79C30D3}">
      <dgm:prSet/>
      <dgm:spPr/>
      <dgm:t>
        <a:bodyPr/>
        <a:lstStyle/>
        <a:p>
          <a:endParaRPr lang="en-US"/>
        </a:p>
      </dgm:t>
    </dgm:pt>
    <dgm:pt modelId="{68653492-B45A-476D-A472-E43918A7C411}">
      <dgm:prSet phldrT="[Text]" custT="1"/>
      <dgm:spPr/>
      <dgm:t>
        <a:bodyPr/>
        <a:lstStyle/>
        <a:p>
          <a:r>
            <a:rPr lang="en-US" sz="700" dirty="0"/>
            <a:t>Startup scheduling</a:t>
          </a:r>
        </a:p>
      </dgm:t>
    </dgm:pt>
    <dgm:pt modelId="{C95C4622-206E-4161-B729-4878806893EE}" type="parTrans" cxnId="{F5922232-1D86-43BC-993A-923C1B0EC04A}">
      <dgm:prSet/>
      <dgm:spPr/>
      <dgm:t>
        <a:bodyPr/>
        <a:lstStyle/>
        <a:p>
          <a:endParaRPr lang="en-US"/>
        </a:p>
      </dgm:t>
    </dgm:pt>
    <dgm:pt modelId="{EC646CA5-4806-49B8-AFAC-5B3535117D26}" type="sibTrans" cxnId="{F5922232-1D86-43BC-993A-923C1B0EC04A}">
      <dgm:prSet/>
      <dgm:spPr/>
      <dgm:t>
        <a:bodyPr/>
        <a:lstStyle/>
        <a:p>
          <a:endParaRPr lang="en-US"/>
        </a:p>
      </dgm:t>
    </dgm:pt>
    <dgm:pt modelId="{83AD6865-F14B-429F-BC20-5C5428BAD14B}">
      <dgm:prSet phldrT="[Text]" custT="1"/>
      <dgm:spPr/>
      <dgm:t>
        <a:bodyPr/>
        <a:lstStyle/>
        <a:p>
          <a:r>
            <a:rPr lang="en-US" sz="700" dirty="0"/>
            <a:t>Scheduling sequence of Data interface Engine and HMI app</a:t>
          </a:r>
        </a:p>
      </dgm:t>
    </dgm:pt>
    <dgm:pt modelId="{A05D8183-F217-44FC-A251-86C129C1A776}" type="parTrans" cxnId="{5D0E0AD5-FF40-4920-A4BC-672AAF92F43F}">
      <dgm:prSet/>
      <dgm:spPr/>
      <dgm:t>
        <a:bodyPr/>
        <a:lstStyle/>
        <a:p>
          <a:endParaRPr lang="en-US"/>
        </a:p>
      </dgm:t>
    </dgm:pt>
    <dgm:pt modelId="{9F336C78-8956-47C0-86BE-4E91E3173956}" type="sibTrans" cxnId="{5D0E0AD5-FF40-4920-A4BC-672AAF92F43F}">
      <dgm:prSet/>
      <dgm:spPr/>
      <dgm:t>
        <a:bodyPr/>
        <a:lstStyle/>
        <a:p>
          <a:endParaRPr lang="en-US"/>
        </a:p>
      </dgm:t>
    </dgm:pt>
    <dgm:pt modelId="{D5088490-27C2-4D4B-86C8-8E72031185EF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PWM for understanding the system state</a:t>
          </a:r>
        </a:p>
      </dgm:t>
    </dgm:pt>
    <dgm:pt modelId="{B6D189C0-5E05-4633-8C70-3A0624E30322}" type="parTrans" cxnId="{AD76E62D-50CA-4211-9C73-7E4AAA11A4D2}">
      <dgm:prSet/>
      <dgm:spPr/>
      <dgm:t>
        <a:bodyPr/>
        <a:lstStyle/>
        <a:p>
          <a:endParaRPr lang="en-US"/>
        </a:p>
      </dgm:t>
    </dgm:pt>
    <dgm:pt modelId="{60FA626F-00CE-44AB-A077-CE8C7DC5AF9E}" type="sibTrans" cxnId="{AD76E62D-50CA-4211-9C73-7E4AAA11A4D2}">
      <dgm:prSet/>
      <dgm:spPr/>
      <dgm:t>
        <a:bodyPr/>
        <a:lstStyle/>
        <a:p>
          <a:endParaRPr lang="en-US"/>
        </a:p>
      </dgm:t>
    </dgm:pt>
    <dgm:pt modelId="{4167FBEC-5BFA-4F0C-BD37-33A3027C1A29}">
      <dgm:prSet phldrT="[Text]" custT="1"/>
      <dgm:spPr/>
      <dgm:t>
        <a:bodyPr/>
        <a:lstStyle/>
        <a:p>
          <a:r>
            <a:rPr lang="en-US" sz="700" dirty="0"/>
            <a:t>Export longs</a:t>
          </a:r>
        </a:p>
      </dgm:t>
    </dgm:pt>
    <dgm:pt modelId="{3FE7D47D-09C0-4304-9033-860089FF9188}" type="parTrans" cxnId="{D8616DF8-E756-4B80-87CA-3EBD27A39D27}">
      <dgm:prSet/>
      <dgm:spPr/>
      <dgm:t>
        <a:bodyPr/>
        <a:lstStyle/>
        <a:p>
          <a:endParaRPr lang="en-US"/>
        </a:p>
      </dgm:t>
    </dgm:pt>
    <dgm:pt modelId="{97BBEC5A-1D2C-4E7B-AA11-E86F44066E6F}" type="sibTrans" cxnId="{D8616DF8-E756-4B80-87CA-3EBD27A39D27}">
      <dgm:prSet/>
      <dgm:spPr/>
      <dgm:t>
        <a:bodyPr/>
        <a:lstStyle/>
        <a:p>
          <a:endParaRPr lang="en-US"/>
        </a:p>
      </dgm:t>
    </dgm:pt>
    <dgm:pt modelId="{081CBD9E-288E-4E8E-8C2E-8DE023275FE0}">
      <dgm:prSet phldrT="[Text]" custT="1"/>
      <dgm:spPr/>
      <dgm:t>
        <a:bodyPr/>
        <a:lstStyle/>
        <a:p>
          <a:r>
            <a:rPr lang="en-US" sz="700" dirty="0"/>
            <a:t>SW update</a:t>
          </a:r>
        </a:p>
      </dgm:t>
    </dgm:pt>
    <dgm:pt modelId="{EC7D1374-51F2-4A44-9488-E1B2CA373EE1}" type="parTrans" cxnId="{EAE5D327-C271-4D74-800F-7E9ECF52A5FC}">
      <dgm:prSet/>
      <dgm:spPr/>
      <dgm:t>
        <a:bodyPr/>
        <a:lstStyle/>
        <a:p>
          <a:endParaRPr lang="en-US"/>
        </a:p>
      </dgm:t>
    </dgm:pt>
    <dgm:pt modelId="{6468C1CD-A7F9-4D8C-AB21-13FFDC464513}" type="sibTrans" cxnId="{EAE5D327-C271-4D74-800F-7E9ECF52A5FC}">
      <dgm:prSet/>
      <dgm:spPr/>
      <dgm:t>
        <a:bodyPr/>
        <a:lstStyle/>
        <a:p>
          <a:endParaRPr lang="en-US"/>
        </a:p>
      </dgm:t>
    </dgm:pt>
    <dgm:pt modelId="{59DF36CE-6563-4182-A015-DACD20B6107F}">
      <dgm:prSet custT="1"/>
      <dgm:spPr/>
      <dgm:t>
        <a:bodyPr/>
        <a:lstStyle/>
        <a:p>
          <a:r>
            <a:rPr lang="en-US" sz="700" dirty="0"/>
            <a:t>System Logger</a:t>
          </a:r>
        </a:p>
      </dgm:t>
    </dgm:pt>
    <dgm:pt modelId="{3FC19BF6-86A5-4347-A12F-D5A31CC912FC}" type="parTrans" cxnId="{6F75E76B-7A74-42FA-A656-A41D49C85895}">
      <dgm:prSet/>
      <dgm:spPr/>
      <dgm:t>
        <a:bodyPr/>
        <a:lstStyle/>
        <a:p>
          <a:endParaRPr lang="en-US"/>
        </a:p>
      </dgm:t>
    </dgm:pt>
    <dgm:pt modelId="{9E45A6C6-49BF-4AB5-8E96-7DDB28911B81}" type="sibTrans" cxnId="{6F75E76B-7A74-42FA-A656-A41D49C85895}">
      <dgm:prSet/>
      <dgm:spPr/>
      <dgm:t>
        <a:bodyPr/>
        <a:lstStyle/>
        <a:p>
          <a:endParaRPr lang="en-US"/>
        </a:p>
      </dgm:t>
    </dgm:pt>
    <dgm:pt modelId="{31DB2C36-7060-4C3A-B0FA-931ABD0E43F5}">
      <dgm:prSet custT="1"/>
      <dgm:spPr/>
      <dgm:t>
        <a:bodyPr/>
        <a:lstStyle/>
        <a:p>
          <a:r>
            <a:rPr lang="en-US" sz="700" dirty="0"/>
            <a:t>CAN Dumps</a:t>
          </a:r>
        </a:p>
      </dgm:t>
    </dgm:pt>
    <dgm:pt modelId="{6989AC29-CA37-4FE8-A7EF-B43E54F2771D}" type="parTrans" cxnId="{D9856231-EA17-4929-B414-1CCCFF194B19}">
      <dgm:prSet/>
      <dgm:spPr/>
      <dgm:t>
        <a:bodyPr/>
        <a:lstStyle/>
        <a:p>
          <a:endParaRPr lang="en-US"/>
        </a:p>
      </dgm:t>
    </dgm:pt>
    <dgm:pt modelId="{886D111B-3DF2-4D5C-AFEC-E2711462C04E}" type="sibTrans" cxnId="{D9856231-EA17-4929-B414-1CCCFF194B19}">
      <dgm:prSet/>
      <dgm:spPr/>
      <dgm:t>
        <a:bodyPr/>
        <a:lstStyle/>
        <a:p>
          <a:endParaRPr lang="en-US"/>
        </a:p>
      </dgm:t>
    </dgm:pt>
    <dgm:pt modelId="{D4EBE1E1-30F6-47B4-A483-AE7F31BDF16F}">
      <dgm:prSet custT="1"/>
      <dgm:spPr/>
      <dgm:t>
        <a:bodyPr/>
        <a:lstStyle/>
        <a:p>
          <a:r>
            <a:rPr lang="en-US" sz="700" dirty="0"/>
            <a:t>Data Interface Engine logging</a:t>
          </a:r>
        </a:p>
      </dgm:t>
    </dgm:pt>
    <dgm:pt modelId="{20C5D012-9ADA-4773-B7BB-7F6BA1F4AA93}" type="parTrans" cxnId="{087461E9-59D6-42D7-AB58-6E5E5E8C3544}">
      <dgm:prSet/>
      <dgm:spPr/>
      <dgm:t>
        <a:bodyPr/>
        <a:lstStyle/>
        <a:p>
          <a:endParaRPr lang="en-US"/>
        </a:p>
      </dgm:t>
    </dgm:pt>
    <dgm:pt modelId="{61553D55-C273-4081-BA34-2A1F0FD3879C}" type="sibTrans" cxnId="{087461E9-59D6-42D7-AB58-6E5E5E8C3544}">
      <dgm:prSet/>
      <dgm:spPr/>
      <dgm:t>
        <a:bodyPr/>
        <a:lstStyle/>
        <a:p>
          <a:endParaRPr lang="en-US"/>
        </a:p>
      </dgm:t>
    </dgm:pt>
    <dgm:pt modelId="{C2A7014E-C29D-44BC-BD7E-A6A5F5719817}">
      <dgm:prSet custT="1"/>
      <dgm:spPr/>
      <dgm:t>
        <a:bodyPr/>
        <a:lstStyle/>
        <a:p>
          <a:r>
            <a:rPr lang="en-US" sz="700" dirty="0"/>
            <a:t>HMI logging*</a:t>
          </a:r>
        </a:p>
      </dgm:t>
    </dgm:pt>
    <dgm:pt modelId="{47BFEE81-56FE-446B-88C5-7612AB769877}" type="parTrans" cxnId="{F71730D2-77A7-4DAA-9D61-AA4CCD75BB31}">
      <dgm:prSet/>
      <dgm:spPr/>
      <dgm:t>
        <a:bodyPr/>
        <a:lstStyle/>
        <a:p>
          <a:endParaRPr lang="en-US"/>
        </a:p>
      </dgm:t>
    </dgm:pt>
    <dgm:pt modelId="{6214FA1C-0DAA-492A-9EAC-67708E0D7766}" type="sibTrans" cxnId="{F71730D2-77A7-4DAA-9D61-AA4CCD75BB31}">
      <dgm:prSet/>
      <dgm:spPr/>
      <dgm:t>
        <a:bodyPr/>
        <a:lstStyle/>
        <a:p>
          <a:endParaRPr lang="en-US"/>
        </a:p>
      </dgm:t>
    </dgm:pt>
    <dgm:pt modelId="{A2988F03-0F63-4836-88B7-E23AD6C6A7D8}" type="pres">
      <dgm:prSet presAssocID="{E92FBEE5-D127-4B43-B6D4-FCCEB387BA2D}" presName="linearFlow" presStyleCnt="0">
        <dgm:presLayoutVars>
          <dgm:dir/>
          <dgm:animLvl val="lvl"/>
          <dgm:resizeHandles/>
        </dgm:presLayoutVars>
      </dgm:prSet>
      <dgm:spPr/>
    </dgm:pt>
    <dgm:pt modelId="{5AE72D0D-88D1-4913-A437-22169723770B}" type="pres">
      <dgm:prSet presAssocID="{F2289717-CAFF-45C4-A22F-465F770902F7}" presName="compositeNode" presStyleCnt="0">
        <dgm:presLayoutVars>
          <dgm:bulletEnabled val="1"/>
        </dgm:presLayoutVars>
      </dgm:prSet>
      <dgm:spPr/>
    </dgm:pt>
    <dgm:pt modelId="{81AE4410-746E-4F9B-A223-D51838E8BA00}" type="pres">
      <dgm:prSet presAssocID="{F2289717-CAFF-45C4-A22F-465F770902F7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FD0C2A2-80BA-4966-B66D-8C5DC28E88D2}" type="pres">
      <dgm:prSet presAssocID="{F2289717-CAFF-45C4-A22F-465F770902F7}" presName="childNode" presStyleLbl="node1" presStyleIdx="0" presStyleCnt="5">
        <dgm:presLayoutVars>
          <dgm:bulletEnabled val="1"/>
        </dgm:presLayoutVars>
      </dgm:prSet>
      <dgm:spPr/>
    </dgm:pt>
    <dgm:pt modelId="{8FC6BD77-6F6E-48D4-A8D2-AB091A38641C}" type="pres">
      <dgm:prSet presAssocID="{F2289717-CAFF-45C4-A22F-465F770902F7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04F4C91D-DBC0-4689-A489-2A6356CC5931}" type="pres">
      <dgm:prSet presAssocID="{D0C036D2-9034-44B2-B0A8-62B2E4E4670F}" presName="sibTrans" presStyleCnt="0"/>
      <dgm:spPr/>
    </dgm:pt>
    <dgm:pt modelId="{D0393FE2-9D34-4310-8A22-622E3EC2704F}" type="pres">
      <dgm:prSet presAssocID="{F11FBB30-CEDD-4EBC-BF3B-A8AD6A86C949}" presName="compositeNode" presStyleCnt="0">
        <dgm:presLayoutVars>
          <dgm:bulletEnabled val="1"/>
        </dgm:presLayoutVars>
      </dgm:prSet>
      <dgm:spPr/>
    </dgm:pt>
    <dgm:pt modelId="{14574F1A-54C2-4AB9-A411-CF2F09EBC534}" type="pres">
      <dgm:prSet presAssocID="{F11FBB30-CEDD-4EBC-BF3B-A8AD6A86C949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B384717-891C-4613-90DF-833E8DB4B57D}" type="pres">
      <dgm:prSet presAssocID="{F11FBB30-CEDD-4EBC-BF3B-A8AD6A86C949}" presName="childNode" presStyleLbl="node1" presStyleIdx="1" presStyleCnt="5">
        <dgm:presLayoutVars>
          <dgm:bulletEnabled val="1"/>
        </dgm:presLayoutVars>
      </dgm:prSet>
      <dgm:spPr/>
    </dgm:pt>
    <dgm:pt modelId="{ECBC1D03-ED4A-48B2-B106-6508F60FA356}" type="pres">
      <dgm:prSet presAssocID="{F11FBB30-CEDD-4EBC-BF3B-A8AD6A86C949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52886F1A-5BEB-4158-B460-C112275E9F5A}" type="pres">
      <dgm:prSet presAssocID="{879D44DA-124D-46EC-AB55-6722013C58FC}" presName="sibTrans" presStyleCnt="0"/>
      <dgm:spPr/>
    </dgm:pt>
    <dgm:pt modelId="{000CAA04-4998-40AF-99D2-16D2DDE9B0D8}" type="pres">
      <dgm:prSet presAssocID="{6829B5B1-7D28-4927-A4F9-D528AA24C9B5}" presName="compositeNode" presStyleCnt="0">
        <dgm:presLayoutVars>
          <dgm:bulletEnabled val="1"/>
        </dgm:presLayoutVars>
      </dgm:prSet>
      <dgm:spPr/>
    </dgm:pt>
    <dgm:pt modelId="{9AD2F737-BD56-41FA-8041-3C872AC64466}" type="pres">
      <dgm:prSet presAssocID="{6829B5B1-7D28-4927-A4F9-D528AA24C9B5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ggle outline"/>
        </a:ext>
      </dgm:extLst>
    </dgm:pt>
    <dgm:pt modelId="{0A912A84-FE88-4292-ABF5-330072E249A9}" type="pres">
      <dgm:prSet presAssocID="{6829B5B1-7D28-4927-A4F9-D528AA24C9B5}" presName="childNode" presStyleLbl="node1" presStyleIdx="2" presStyleCnt="5">
        <dgm:presLayoutVars>
          <dgm:bulletEnabled val="1"/>
        </dgm:presLayoutVars>
      </dgm:prSet>
      <dgm:spPr/>
    </dgm:pt>
    <dgm:pt modelId="{77313F77-E3C2-42C1-91B9-88B9FB76B2DF}" type="pres">
      <dgm:prSet presAssocID="{6829B5B1-7D28-4927-A4F9-D528AA24C9B5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C5781C66-8B67-464C-B700-7B8CC25C5ABD}" type="pres">
      <dgm:prSet presAssocID="{640C663D-FB8B-406B-903F-5BB635C93798}" presName="sibTrans" presStyleCnt="0"/>
      <dgm:spPr/>
    </dgm:pt>
    <dgm:pt modelId="{F57BCCDB-9514-4432-AC15-1200311610A6}" type="pres">
      <dgm:prSet presAssocID="{8BA7B9D1-4A25-4B3D-BA5F-89280B78173B}" presName="compositeNode" presStyleCnt="0">
        <dgm:presLayoutVars>
          <dgm:bulletEnabled val="1"/>
        </dgm:presLayoutVars>
      </dgm:prSet>
      <dgm:spPr/>
    </dgm:pt>
    <dgm:pt modelId="{58309538-2E6F-41B4-B312-10A7523C55A8}" type="pres">
      <dgm:prSet presAssocID="{8BA7B9D1-4A25-4B3D-BA5F-89280B78173B}" presName="image" presStyleLbl="fgImgPlac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load outline"/>
        </a:ext>
      </dgm:extLst>
    </dgm:pt>
    <dgm:pt modelId="{5B283BBC-3A67-4ADF-80B5-5376E22B78FF}" type="pres">
      <dgm:prSet presAssocID="{8BA7B9D1-4A25-4B3D-BA5F-89280B78173B}" presName="childNode" presStyleLbl="node1" presStyleIdx="3" presStyleCnt="5">
        <dgm:presLayoutVars>
          <dgm:bulletEnabled val="1"/>
        </dgm:presLayoutVars>
      </dgm:prSet>
      <dgm:spPr/>
    </dgm:pt>
    <dgm:pt modelId="{3EAF1109-34AB-4532-980C-29BC63DC7BD2}" type="pres">
      <dgm:prSet presAssocID="{8BA7B9D1-4A25-4B3D-BA5F-89280B78173B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3C845A29-D0A3-4818-9F3E-197F1ECCE5CC}" type="pres">
      <dgm:prSet presAssocID="{925DA388-1BDE-424B-BCEA-9A04F65D78AF}" presName="sibTrans" presStyleCnt="0"/>
      <dgm:spPr/>
    </dgm:pt>
    <dgm:pt modelId="{3073A5CA-1273-430B-9212-C9501E5C0BE1}" type="pres">
      <dgm:prSet presAssocID="{B678FD98-4DB3-42C5-8A7D-E8E5E75671DF}" presName="compositeNode" presStyleCnt="0">
        <dgm:presLayoutVars>
          <dgm:bulletEnabled val="1"/>
        </dgm:presLayoutVars>
      </dgm:prSet>
      <dgm:spPr/>
    </dgm:pt>
    <dgm:pt modelId="{6B786D95-B12E-4567-9BEC-BB6E286BD931}" type="pres">
      <dgm:prSet presAssocID="{B678FD98-4DB3-42C5-8A7D-E8E5E75671DF}" presName="image" presStyleLbl="fgImgPlac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DE469814-1A21-46A6-91F2-B42E1A8B7695}" type="pres">
      <dgm:prSet presAssocID="{B678FD98-4DB3-42C5-8A7D-E8E5E75671DF}" presName="childNode" presStyleLbl="node1" presStyleIdx="4" presStyleCnt="5">
        <dgm:presLayoutVars>
          <dgm:bulletEnabled val="1"/>
        </dgm:presLayoutVars>
      </dgm:prSet>
      <dgm:spPr/>
    </dgm:pt>
    <dgm:pt modelId="{CDB0CC08-D025-4518-B770-18C4B00CABB0}" type="pres">
      <dgm:prSet presAssocID="{B678FD98-4DB3-42C5-8A7D-E8E5E75671DF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DF329F01-5D02-4545-B0C9-49079900B9C8}" type="presOf" srcId="{C2A7014E-C29D-44BC-BD7E-A6A5F5719817}" destId="{DE469814-1A21-46A6-91F2-B42E1A8B7695}" srcOrd="0" destOrd="3" presId="urn:microsoft.com/office/officeart/2005/8/layout/hList2"/>
    <dgm:cxn modelId="{14407308-ACB1-419C-83C8-D8468434524C}" type="presOf" srcId="{9BA5188C-CE46-467D-8761-5A3D6F2C55B0}" destId="{FFD0C2A2-80BA-4966-B66D-8C5DC28E88D2}" srcOrd="0" destOrd="3" presId="urn:microsoft.com/office/officeart/2005/8/layout/hList2"/>
    <dgm:cxn modelId="{EEBF750C-0F01-46F2-8825-E8675783BEA1}" type="presOf" srcId="{6829B5B1-7D28-4927-A4F9-D528AA24C9B5}" destId="{77313F77-E3C2-42C1-91B9-88B9FB76B2DF}" srcOrd="0" destOrd="0" presId="urn:microsoft.com/office/officeart/2005/8/layout/hList2"/>
    <dgm:cxn modelId="{556E151A-48C0-4A13-BF34-5C1B8C1402E8}" type="presOf" srcId="{BE949A27-4133-4ED4-BC32-CE944D62BD2E}" destId="{DB384717-891C-4613-90DF-833E8DB4B57D}" srcOrd="0" destOrd="0" presId="urn:microsoft.com/office/officeart/2005/8/layout/hList2"/>
    <dgm:cxn modelId="{A706871D-CEFF-485C-B68F-A18A7CE2173C}" type="presOf" srcId="{38AFE652-47A8-4E0D-BBC5-E9894EE02800}" destId="{0A912A84-FE88-4292-ABF5-330072E249A9}" srcOrd="0" destOrd="2" presId="urn:microsoft.com/office/officeart/2005/8/layout/hList2"/>
    <dgm:cxn modelId="{35856C21-922C-4AF1-98F3-95D26A636E30}" srcId="{F2289717-CAFF-45C4-A22F-465F770902F7}" destId="{4F18A1D2-426A-4D55-83EF-3325D8B3EFEF}" srcOrd="1" destOrd="0" parTransId="{E3B240BD-740A-4DDC-9F03-4474E086D363}" sibTransId="{D39BAD4A-0ED5-4826-9B51-CC0E601F64F1}"/>
    <dgm:cxn modelId="{C4EB3123-04B6-46BD-A097-D3D961162E2A}" srcId="{F2289717-CAFF-45C4-A22F-465F770902F7}" destId="{1865F7E2-0DCE-4139-BD6A-57646218D8CD}" srcOrd="4" destOrd="0" parTransId="{F81FB06F-81AE-48E9-B36E-2A19DD61021A}" sibTransId="{21D9BE7E-5AA0-4F74-998A-818977627228}"/>
    <dgm:cxn modelId="{A9C99125-7611-4BDB-A745-E938BE52D513}" srcId="{F11FBB30-CEDD-4EBC-BF3B-A8AD6A86C949}" destId="{BE949A27-4133-4ED4-BC32-CE944D62BD2E}" srcOrd="0" destOrd="0" parTransId="{686766AC-1EE5-4EA6-91AB-D4EB88470A08}" sibTransId="{1B5441FB-FD9B-4CEB-BE84-00A773BBAE7E}"/>
    <dgm:cxn modelId="{EAE5D327-C271-4D74-800F-7E9ECF52A5FC}" srcId="{8BA7B9D1-4A25-4B3D-BA5F-89280B78173B}" destId="{081CBD9E-288E-4E8E-8C2E-8DE023275FE0}" srcOrd="2" destOrd="0" parTransId="{EC7D1374-51F2-4A44-9488-E1B2CA373EE1}" sibTransId="{6468C1CD-A7F9-4D8C-AB21-13FFDC464513}"/>
    <dgm:cxn modelId="{76A2732A-069B-4F8C-9675-A3D20CB0269A}" srcId="{E92FBEE5-D127-4B43-B6D4-FCCEB387BA2D}" destId="{F2289717-CAFF-45C4-A22F-465F770902F7}" srcOrd="0" destOrd="0" parTransId="{28F721DA-2BA7-403F-96ED-21381E7BA68D}" sibTransId="{D0C036D2-9034-44B2-B0A8-62B2E4E4670F}"/>
    <dgm:cxn modelId="{AD76E62D-50CA-4211-9C73-7E4AAA11A4D2}" srcId="{6829B5B1-7D28-4927-A4F9-D528AA24C9B5}" destId="{D5088490-27C2-4D4B-86C8-8E72031185EF}" srcOrd="1" destOrd="0" parTransId="{B6D189C0-5E05-4633-8C70-3A0624E30322}" sibTransId="{60FA626F-00CE-44AB-A077-CE8C7DC5AF9E}"/>
    <dgm:cxn modelId="{D976D52F-3985-4B3A-9186-0F32D8387516}" type="presOf" srcId="{68653492-B45A-476D-A472-E43918A7C411}" destId="{DB384717-891C-4613-90DF-833E8DB4B57D}" srcOrd="0" destOrd="1" presId="urn:microsoft.com/office/officeart/2005/8/layout/hList2"/>
    <dgm:cxn modelId="{4F37E130-7A69-450D-B024-04955FF96BBA}" type="presOf" srcId="{59DF36CE-6563-4182-A015-DACD20B6107F}" destId="{DE469814-1A21-46A6-91F2-B42E1A8B7695}" srcOrd="0" destOrd="0" presId="urn:microsoft.com/office/officeart/2005/8/layout/hList2"/>
    <dgm:cxn modelId="{D9856231-EA17-4929-B414-1CCCFF194B19}" srcId="{B678FD98-4DB3-42C5-8A7D-E8E5E75671DF}" destId="{31DB2C36-7060-4C3A-B0FA-931ABD0E43F5}" srcOrd="1" destOrd="0" parTransId="{6989AC29-CA37-4FE8-A7EF-B43E54F2771D}" sibTransId="{886D111B-3DF2-4D5C-AFEC-E2711462C04E}"/>
    <dgm:cxn modelId="{F5922232-1D86-43BC-993A-923C1B0EC04A}" srcId="{F11FBB30-CEDD-4EBC-BF3B-A8AD6A86C949}" destId="{68653492-B45A-476D-A472-E43918A7C411}" srcOrd="1" destOrd="0" parTransId="{C95C4622-206E-4161-B729-4878806893EE}" sibTransId="{EC646CA5-4806-49B8-AFAC-5B3535117D26}"/>
    <dgm:cxn modelId="{E07ADF34-406D-413F-B744-9B628D1EA312}" type="presOf" srcId="{D5088490-27C2-4D4B-86C8-8E72031185EF}" destId="{0A912A84-FE88-4292-ABF5-330072E249A9}" srcOrd="0" destOrd="1" presId="urn:microsoft.com/office/officeart/2005/8/layout/hList2"/>
    <dgm:cxn modelId="{F6A48B35-2D09-4145-9B79-34DDDA507F0F}" type="presOf" srcId="{B678FD98-4DB3-42C5-8A7D-E8E5E75671DF}" destId="{CDB0CC08-D025-4518-B770-18C4B00CABB0}" srcOrd="0" destOrd="0" presId="urn:microsoft.com/office/officeart/2005/8/layout/hList2"/>
    <dgm:cxn modelId="{80CC243E-2A16-464D-93BE-64F4CD7AC4CC}" type="presOf" srcId="{D9009576-289D-4001-B83D-47652EECD26B}" destId="{FFD0C2A2-80BA-4966-B66D-8C5DC28E88D2}" srcOrd="0" destOrd="6" presId="urn:microsoft.com/office/officeart/2005/8/layout/hList2"/>
    <dgm:cxn modelId="{B4C6213F-7EE5-4495-943C-7A56DD421FD9}" srcId="{E92FBEE5-D127-4B43-B6D4-FCCEB387BA2D}" destId="{8BA7B9D1-4A25-4B3D-BA5F-89280B78173B}" srcOrd="3" destOrd="0" parTransId="{CF331AE4-1C1A-472C-966B-B8E97BC6F834}" sibTransId="{925DA388-1BDE-424B-BCEA-9A04F65D78AF}"/>
    <dgm:cxn modelId="{9AB2305E-0872-452C-8901-23629D66AD9B}" srcId="{F2289717-CAFF-45C4-A22F-465F770902F7}" destId="{9BA5188C-CE46-467D-8761-5A3D6F2C55B0}" srcOrd="3" destOrd="0" parTransId="{2676BBC2-922E-43B5-83AA-7C3A0FA498AD}" sibTransId="{28413B33-5F11-40B9-AE20-D9A39FB3510C}"/>
    <dgm:cxn modelId="{0C27DD5E-F803-43E0-985F-A3BCC85BD779}" type="presOf" srcId="{4167FBEC-5BFA-4F0C-BD37-33A3027C1A29}" destId="{5B283BBC-3A67-4ADF-80B5-5376E22B78FF}" srcOrd="0" destOrd="1" presId="urn:microsoft.com/office/officeart/2005/8/layout/hList2"/>
    <dgm:cxn modelId="{90D22342-FFC1-4978-AC14-E09E03BE426D}" type="presOf" srcId="{86671B8B-1873-4047-9781-570F2C2267A5}" destId="{5B283BBC-3A67-4ADF-80B5-5376E22B78FF}" srcOrd="0" destOrd="0" presId="urn:microsoft.com/office/officeart/2005/8/layout/hList2"/>
    <dgm:cxn modelId="{3BF69B64-AEC1-498C-8690-E3431CE9E319}" srcId="{F2289717-CAFF-45C4-A22F-465F770902F7}" destId="{551C718E-5241-4E4F-8428-1456C2A66890}" srcOrd="2" destOrd="0" parTransId="{E93FFA25-7B95-4FE6-BA41-C6EDDA862FFE}" sibTransId="{558210C1-2D73-4A5F-B1F1-6394C2E89193}"/>
    <dgm:cxn modelId="{2A7C3C66-FF58-43AF-ACFA-BEA8100BF277}" type="presOf" srcId="{081CBD9E-288E-4E8E-8C2E-8DE023275FE0}" destId="{5B283BBC-3A67-4ADF-80B5-5376E22B78FF}" srcOrd="0" destOrd="2" presId="urn:microsoft.com/office/officeart/2005/8/layout/hList2"/>
    <dgm:cxn modelId="{E440BB68-DE96-4450-B5A7-56C3DC338EAA}" srcId="{6829B5B1-7D28-4927-A4F9-D528AA24C9B5}" destId="{38AFE652-47A8-4E0D-BBC5-E9894EE02800}" srcOrd="2" destOrd="0" parTransId="{B3DA0D3C-6CE6-4C97-992D-7A11BA212274}" sibTransId="{A3799396-8680-430E-BF52-2EE043EADEB3}"/>
    <dgm:cxn modelId="{6F75E76B-7A74-42FA-A656-A41D49C85895}" srcId="{B678FD98-4DB3-42C5-8A7D-E8E5E75671DF}" destId="{59DF36CE-6563-4182-A015-DACD20B6107F}" srcOrd="0" destOrd="0" parTransId="{3FC19BF6-86A5-4347-A12F-D5A31CC912FC}" sibTransId="{9E45A6C6-49BF-4AB5-8E96-7DDB28911B81}"/>
    <dgm:cxn modelId="{C45C794C-0D19-44F0-B702-B2113D12583D}" type="presOf" srcId="{8B4F7224-D04D-4228-A158-8EA0A187CCC6}" destId="{FFD0C2A2-80BA-4966-B66D-8C5DC28E88D2}" srcOrd="0" destOrd="5" presId="urn:microsoft.com/office/officeart/2005/8/layout/hList2"/>
    <dgm:cxn modelId="{A9BAB96C-4DF1-4F6B-A98F-B18D6E1888E1}" srcId="{8BA7B9D1-4A25-4B3D-BA5F-89280B78173B}" destId="{86671B8B-1873-4047-9781-570F2C2267A5}" srcOrd="0" destOrd="0" parTransId="{F4F980AB-B655-4575-8C72-DE9A1DC65865}" sibTransId="{2678BAFE-6221-46EC-A0C6-A60CB742707B}"/>
    <dgm:cxn modelId="{E90C8D7F-432C-4DE4-AF0A-F6862A0E2F45}" type="presOf" srcId="{83AD6865-F14B-429F-BC20-5C5428BAD14B}" destId="{DB384717-891C-4613-90DF-833E8DB4B57D}" srcOrd="0" destOrd="2" presId="urn:microsoft.com/office/officeart/2005/8/layout/hList2"/>
    <dgm:cxn modelId="{AC553D81-29E7-45A5-B0DB-268F2B3D297F}" type="presOf" srcId="{4F18A1D2-426A-4D55-83EF-3325D8B3EFEF}" destId="{FFD0C2A2-80BA-4966-B66D-8C5DC28E88D2}" srcOrd="0" destOrd="1" presId="urn:microsoft.com/office/officeart/2005/8/layout/hList2"/>
    <dgm:cxn modelId="{D593DD8A-2B57-48CF-AF8E-F910D79C30D3}" srcId="{F2289717-CAFF-45C4-A22F-465F770902F7}" destId="{416E05D9-8316-491E-8CB3-80A6360074BA}" srcOrd="7" destOrd="0" parTransId="{4A8869ED-64A3-4362-B5BC-3115036AA642}" sibTransId="{B316CA9B-5C5A-4C32-9C62-644CB39476CC}"/>
    <dgm:cxn modelId="{816B768C-15AA-4204-B4FA-C40A3E55B29E}" srcId="{F2289717-CAFF-45C4-A22F-465F770902F7}" destId="{8B4F7224-D04D-4228-A158-8EA0A187CCC6}" srcOrd="5" destOrd="0" parTransId="{3311033B-E0E2-41AA-99E1-121403F9E0F4}" sibTransId="{3527F889-7DD6-4857-A4BD-A60662C58B11}"/>
    <dgm:cxn modelId="{29D25D9D-21E3-4FA0-93A2-89A9CA4A8A9A}" type="presOf" srcId="{E92FBEE5-D127-4B43-B6D4-FCCEB387BA2D}" destId="{A2988F03-0F63-4836-88B7-E23AD6C6A7D8}" srcOrd="0" destOrd="0" presId="urn:microsoft.com/office/officeart/2005/8/layout/hList2"/>
    <dgm:cxn modelId="{48A97EA2-25F9-4924-953B-F2410F0C19DE}" type="presOf" srcId="{F11FBB30-CEDD-4EBC-BF3B-A8AD6A86C949}" destId="{ECBC1D03-ED4A-48B2-B106-6508F60FA356}" srcOrd="0" destOrd="0" presId="urn:microsoft.com/office/officeart/2005/8/layout/hList2"/>
    <dgm:cxn modelId="{4AE37FB1-05AF-4541-908D-F4FFDF9046CC}" type="presOf" srcId="{416E05D9-8316-491E-8CB3-80A6360074BA}" destId="{FFD0C2A2-80BA-4966-B66D-8C5DC28E88D2}" srcOrd="0" destOrd="7" presId="urn:microsoft.com/office/officeart/2005/8/layout/hList2"/>
    <dgm:cxn modelId="{2B479EB1-9D3C-436F-95D9-CF105E034075}" type="presOf" srcId="{F2289717-CAFF-45C4-A22F-465F770902F7}" destId="{8FC6BD77-6F6E-48D4-A8D2-AB091A38641C}" srcOrd="0" destOrd="0" presId="urn:microsoft.com/office/officeart/2005/8/layout/hList2"/>
    <dgm:cxn modelId="{918A3BB9-EEEA-49C2-8E87-5351506B7DEE}" type="presOf" srcId="{1865F7E2-0DCE-4139-BD6A-57646218D8CD}" destId="{FFD0C2A2-80BA-4966-B66D-8C5DC28E88D2}" srcOrd="0" destOrd="4" presId="urn:microsoft.com/office/officeart/2005/8/layout/hList2"/>
    <dgm:cxn modelId="{1C782AC0-43F1-435D-A232-7272908A6C3E}" srcId="{E92FBEE5-D127-4B43-B6D4-FCCEB387BA2D}" destId="{6829B5B1-7D28-4927-A4F9-D528AA24C9B5}" srcOrd="2" destOrd="0" parTransId="{9ACC43F5-09B4-4F4A-B571-E8ADFB033257}" sibTransId="{640C663D-FB8B-406B-903F-5BB635C93798}"/>
    <dgm:cxn modelId="{E76844CF-E4E0-46F3-B5D2-81FE762A461A}" srcId="{E92FBEE5-D127-4B43-B6D4-FCCEB387BA2D}" destId="{B678FD98-4DB3-42C5-8A7D-E8E5E75671DF}" srcOrd="4" destOrd="0" parTransId="{F4454ECA-35F1-44F7-BA3F-CD9874F74639}" sibTransId="{FB843FAC-CCB1-4842-9BF8-FF0FD732C072}"/>
    <dgm:cxn modelId="{F71730D2-77A7-4DAA-9D61-AA4CCD75BB31}" srcId="{B678FD98-4DB3-42C5-8A7D-E8E5E75671DF}" destId="{C2A7014E-C29D-44BC-BD7E-A6A5F5719817}" srcOrd="3" destOrd="0" parTransId="{47BFEE81-56FE-446B-88C5-7612AB769877}" sibTransId="{6214FA1C-0DAA-492A-9EAC-67708E0D7766}"/>
    <dgm:cxn modelId="{9AC4E2D2-0393-4FC9-B51A-A87C3E11E524}" type="presOf" srcId="{551C718E-5241-4E4F-8428-1456C2A66890}" destId="{FFD0C2A2-80BA-4966-B66D-8C5DC28E88D2}" srcOrd="0" destOrd="2" presId="urn:microsoft.com/office/officeart/2005/8/layout/hList2"/>
    <dgm:cxn modelId="{5D0E0AD5-FF40-4920-A4BC-672AAF92F43F}" srcId="{F11FBB30-CEDD-4EBC-BF3B-A8AD6A86C949}" destId="{83AD6865-F14B-429F-BC20-5C5428BAD14B}" srcOrd="2" destOrd="0" parTransId="{A05D8183-F217-44FC-A251-86C129C1A776}" sibTransId="{9F336C78-8956-47C0-86BE-4E91E3173956}"/>
    <dgm:cxn modelId="{468A68D8-C0C0-484C-ACDE-AB70B6E0173D}" srcId="{F2289717-CAFF-45C4-A22F-465F770902F7}" destId="{D9009576-289D-4001-B83D-47652EECD26B}" srcOrd="6" destOrd="0" parTransId="{5CC0C6FE-CE4B-4226-90EB-914C03A5255C}" sibTransId="{7ADD2B9B-8F35-4874-BEF4-21572543B124}"/>
    <dgm:cxn modelId="{2F791FDD-1E96-4CEE-A1DE-6D31AA4DD6E4}" srcId="{E92FBEE5-D127-4B43-B6D4-FCCEB387BA2D}" destId="{F11FBB30-CEDD-4EBC-BF3B-A8AD6A86C949}" srcOrd="1" destOrd="0" parTransId="{EC2BBE45-E234-4014-84C3-2DF02DC4C17B}" sibTransId="{879D44DA-124D-46EC-AB55-6722013C58FC}"/>
    <dgm:cxn modelId="{3878B0E5-13D7-4DF3-A21F-601237C9F04D}" type="presOf" srcId="{B158336E-4D5B-43E5-AD93-DFDA42A92EC8}" destId="{FFD0C2A2-80BA-4966-B66D-8C5DC28E88D2}" srcOrd="0" destOrd="0" presId="urn:microsoft.com/office/officeart/2005/8/layout/hList2"/>
    <dgm:cxn modelId="{087461E9-59D6-42D7-AB58-6E5E5E8C3544}" srcId="{B678FD98-4DB3-42C5-8A7D-E8E5E75671DF}" destId="{D4EBE1E1-30F6-47B4-A483-AE7F31BDF16F}" srcOrd="2" destOrd="0" parTransId="{20C5D012-9ADA-4773-B7BB-7F6BA1F4AA93}" sibTransId="{61553D55-C273-4081-BA34-2A1F0FD3879C}"/>
    <dgm:cxn modelId="{C64DFCE9-18BF-4F94-88D1-5699D5A5FB6A}" type="presOf" srcId="{31DB2C36-7060-4C3A-B0FA-931ABD0E43F5}" destId="{DE469814-1A21-46A6-91F2-B42E1A8B7695}" srcOrd="0" destOrd="1" presId="urn:microsoft.com/office/officeart/2005/8/layout/hList2"/>
    <dgm:cxn modelId="{972149EB-FE1E-4331-987B-97DFEB759C5C}" srcId="{F2289717-CAFF-45C4-A22F-465F770902F7}" destId="{B158336E-4D5B-43E5-AD93-DFDA42A92EC8}" srcOrd="0" destOrd="0" parTransId="{41D8EFE0-D690-4C7C-88EE-6403BC9EDFDF}" sibTransId="{CFA515CC-F9E5-426C-A361-185CC341C27B}"/>
    <dgm:cxn modelId="{15F341EE-565B-4E6A-B3F7-C33FA3E1CBF6}" type="presOf" srcId="{8BA7B9D1-4A25-4B3D-BA5F-89280B78173B}" destId="{3EAF1109-34AB-4532-980C-29BC63DC7BD2}" srcOrd="0" destOrd="0" presId="urn:microsoft.com/office/officeart/2005/8/layout/hList2"/>
    <dgm:cxn modelId="{5985F8EE-7BB9-4DCF-99D9-EBD50BED5399}" type="presOf" srcId="{3464DCAC-A440-404D-97C2-C7CCE5758787}" destId="{0A912A84-FE88-4292-ABF5-330072E249A9}" srcOrd="0" destOrd="0" presId="urn:microsoft.com/office/officeart/2005/8/layout/hList2"/>
    <dgm:cxn modelId="{80F648F2-1071-417B-8349-8EC8F5F4ABFD}" srcId="{6829B5B1-7D28-4927-A4F9-D528AA24C9B5}" destId="{3464DCAC-A440-404D-97C2-C7CCE5758787}" srcOrd="0" destOrd="0" parTransId="{BD6AEC31-5D72-49A2-8E3B-B19A4EC8C5DB}" sibTransId="{DC0B7CC5-08D5-44B1-B96F-B8950C36AFF6}"/>
    <dgm:cxn modelId="{EC1669F2-4F78-4100-B3F1-B612EB0AA15F}" type="presOf" srcId="{D4EBE1E1-30F6-47B4-A483-AE7F31BDF16F}" destId="{DE469814-1A21-46A6-91F2-B42E1A8B7695}" srcOrd="0" destOrd="2" presId="urn:microsoft.com/office/officeart/2005/8/layout/hList2"/>
    <dgm:cxn modelId="{D8616DF8-E756-4B80-87CA-3EBD27A39D27}" srcId="{8BA7B9D1-4A25-4B3D-BA5F-89280B78173B}" destId="{4167FBEC-5BFA-4F0C-BD37-33A3027C1A29}" srcOrd="1" destOrd="0" parTransId="{3FE7D47D-09C0-4304-9033-860089FF9188}" sibTransId="{97BBEC5A-1D2C-4E7B-AA11-E86F44066E6F}"/>
    <dgm:cxn modelId="{C195FD9F-89D1-4637-9AD0-0C78566C3867}" type="presParOf" srcId="{A2988F03-0F63-4836-88B7-E23AD6C6A7D8}" destId="{5AE72D0D-88D1-4913-A437-22169723770B}" srcOrd="0" destOrd="0" presId="urn:microsoft.com/office/officeart/2005/8/layout/hList2"/>
    <dgm:cxn modelId="{00DFA1A9-2E6A-4E8D-A47D-8C41882A04D8}" type="presParOf" srcId="{5AE72D0D-88D1-4913-A437-22169723770B}" destId="{81AE4410-746E-4F9B-A223-D51838E8BA00}" srcOrd="0" destOrd="0" presId="urn:microsoft.com/office/officeart/2005/8/layout/hList2"/>
    <dgm:cxn modelId="{87E542B5-4B5F-4115-86D4-08FEC91F5993}" type="presParOf" srcId="{5AE72D0D-88D1-4913-A437-22169723770B}" destId="{FFD0C2A2-80BA-4966-B66D-8C5DC28E88D2}" srcOrd="1" destOrd="0" presId="urn:microsoft.com/office/officeart/2005/8/layout/hList2"/>
    <dgm:cxn modelId="{FDC8404A-3544-46F0-BB09-F2B40ACD603A}" type="presParOf" srcId="{5AE72D0D-88D1-4913-A437-22169723770B}" destId="{8FC6BD77-6F6E-48D4-A8D2-AB091A38641C}" srcOrd="2" destOrd="0" presId="urn:microsoft.com/office/officeart/2005/8/layout/hList2"/>
    <dgm:cxn modelId="{154FAF12-50C7-47E2-8BB8-81D71393EA1C}" type="presParOf" srcId="{A2988F03-0F63-4836-88B7-E23AD6C6A7D8}" destId="{04F4C91D-DBC0-4689-A489-2A6356CC5931}" srcOrd="1" destOrd="0" presId="urn:microsoft.com/office/officeart/2005/8/layout/hList2"/>
    <dgm:cxn modelId="{0ABA1EA4-0743-46D9-941F-934593E850D0}" type="presParOf" srcId="{A2988F03-0F63-4836-88B7-E23AD6C6A7D8}" destId="{D0393FE2-9D34-4310-8A22-622E3EC2704F}" srcOrd="2" destOrd="0" presId="urn:microsoft.com/office/officeart/2005/8/layout/hList2"/>
    <dgm:cxn modelId="{41E4504D-8E5C-428C-8B85-BB6CF8C2057D}" type="presParOf" srcId="{D0393FE2-9D34-4310-8A22-622E3EC2704F}" destId="{14574F1A-54C2-4AB9-A411-CF2F09EBC534}" srcOrd="0" destOrd="0" presId="urn:microsoft.com/office/officeart/2005/8/layout/hList2"/>
    <dgm:cxn modelId="{BD1C98F8-DFB1-4BC6-8528-CF1EAB1D86BC}" type="presParOf" srcId="{D0393FE2-9D34-4310-8A22-622E3EC2704F}" destId="{DB384717-891C-4613-90DF-833E8DB4B57D}" srcOrd="1" destOrd="0" presId="urn:microsoft.com/office/officeart/2005/8/layout/hList2"/>
    <dgm:cxn modelId="{5A9B6A94-5C88-4910-BC6E-C9F78562B769}" type="presParOf" srcId="{D0393FE2-9D34-4310-8A22-622E3EC2704F}" destId="{ECBC1D03-ED4A-48B2-B106-6508F60FA356}" srcOrd="2" destOrd="0" presId="urn:microsoft.com/office/officeart/2005/8/layout/hList2"/>
    <dgm:cxn modelId="{CC47142D-1ECE-4F92-B4F7-63799BFE1D78}" type="presParOf" srcId="{A2988F03-0F63-4836-88B7-E23AD6C6A7D8}" destId="{52886F1A-5BEB-4158-B460-C112275E9F5A}" srcOrd="3" destOrd="0" presId="urn:microsoft.com/office/officeart/2005/8/layout/hList2"/>
    <dgm:cxn modelId="{4A7F7935-778B-4717-8B05-09A0AA9863FF}" type="presParOf" srcId="{A2988F03-0F63-4836-88B7-E23AD6C6A7D8}" destId="{000CAA04-4998-40AF-99D2-16D2DDE9B0D8}" srcOrd="4" destOrd="0" presId="urn:microsoft.com/office/officeart/2005/8/layout/hList2"/>
    <dgm:cxn modelId="{DA3A157F-50CC-4704-B3A2-93E7F33B46E8}" type="presParOf" srcId="{000CAA04-4998-40AF-99D2-16D2DDE9B0D8}" destId="{9AD2F737-BD56-41FA-8041-3C872AC64466}" srcOrd="0" destOrd="0" presId="urn:microsoft.com/office/officeart/2005/8/layout/hList2"/>
    <dgm:cxn modelId="{142A085F-357D-40DE-93D4-D0E10E319353}" type="presParOf" srcId="{000CAA04-4998-40AF-99D2-16D2DDE9B0D8}" destId="{0A912A84-FE88-4292-ABF5-330072E249A9}" srcOrd="1" destOrd="0" presId="urn:microsoft.com/office/officeart/2005/8/layout/hList2"/>
    <dgm:cxn modelId="{D0494930-A683-46E2-8B58-DE5530A98463}" type="presParOf" srcId="{000CAA04-4998-40AF-99D2-16D2DDE9B0D8}" destId="{77313F77-E3C2-42C1-91B9-88B9FB76B2DF}" srcOrd="2" destOrd="0" presId="urn:microsoft.com/office/officeart/2005/8/layout/hList2"/>
    <dgm:cxn modelId="{5BF22E69-5601-4BDB-B8BA-1111C69F2F4A}" type="presParOf" srcId="{A2988F03-0F63-4836-88B7-E23AD6C6A7D8}" destId="{C5781C66-8B67-464C-B700-7B8CC25C5ABD}" srcOrd="5" destOrd="0" presId="urn:microsoft.com/office/officeart/2005/8/layout/hList2"/>
    <dgm:cxn modelId="{16672DA3-2533-4CFD-9F9B-D25F670305A8}" type="presParOf" srcId="{A2988F03-0F63-4836-88B7-E23AD6C6A7D8}" destId="{F57BCCDB-9514-4432-AC15-1200311610A6}" srcOrd="6" destOrd="0" presId="urn:microsoft.com/office/officeart/2005/8/layout/hList2"/>
    <dgm:cxn modelId="{C0B900AA-09D1-45D0-A74C-EAAE25FF0CE5}" type="presParOf" srcId="{F57BCCDB-9514-4432-AC15-1200311610A6}" destId="{58309538-2E6F-41B4-B312-10A7523C55A8}" srcOrd="0" destOrd="0" presId="urn:microsoft.com/office/officeart/2005/8/layout/hList2"/>
    <dgm:cxn modelId="{BC888247-1F5C-4EC1-BA72-67B089D25023}" type="presParOf" srcId="{F57BCCDB-9514-4432-AC15-1200311610A6}" destId="{5B283BBC-3A67-4ADF-80B5-5376E22B78FF}" srcOrd="1" destOrd="0" presId="urn:microsoft.com/office/officeart/2005/8/layout/hList2"/>
    <dgm:cxn modelId="{39BE0B1F-8968-47EB-8C05-5B9405A57CE1}" type="presParOf" srcId="{F57BCCDB-9514-4432-AC15-1200311610A6}" destId="{3EAF1109-34AB-4532-980C-29BC63DC7BD2}" srcOrd="2" destOrd="0" presId="urn:microsoft.com/office/officeart/2005/8/layout/hList2"/>
    <dgm:cxn modelId="{A7655589-A6C4-4460-AFC9-1CE92C5BB8C3}" type="presParOf" srcId="{A2988F03-0F63-4836-88B7-E23AD6C6A7D8}" destId="{3C845A29-D0A3-4818-9F3E-197F1ECCE5CC}" srcOrd="7" destOrd="0" presId="urn:microsoft.com/office/officeart/2005/8/layout/hList2"/>
    <dgm:cxn modelId="{AEBA9072-8ECD-4529-8AA3-4E2AF245A6A3}" type="presParOf" srcId="{A2988F03-0F63-4836-88B7-E23AD6C6A7D8}" destId="{3073A5CA-1273-430B-9212-C9501E5C0BE1}" srcOrd="8" destOrd="0" presId="urn:microsoft.com/office/officeart/2005/8/layout/hList2"/>
    <dgm:cxn modelId="{4DF46128-DC90-4618-83C5-8076C2B30152}" type="presParOf" srcId="{3073A5CA-1273-430B-9212-C9501E5C0BE1}" destId="{6B786D95-B12E-4567-9BEC-BB6E286BD931}" srcOrd="0" destOrd="0" presId="urn:microsoft.com/office/officeart/2005/8/layout/hList2"/>
    <dgm:cxn modelId="{ABBE9592-8CA7-4F5A-9466-9F4E9A5A9491}" type="presParOf" srcId="{3073A5CA-1273-430B-9212-C9501E5C0BE1}" destId="{DE469814-1A21-46A6-91F2-B42E1A8B7695}" srcOrd="1" destOrd="0" presId="urn:microsoft.com/office/officeart/2005/8/layout/hList2"/>
    <dgm:cxn modelId="{68BF09CE-4439-493B-BCB3-DB6933FAFBC3}" type="presParOf" srcId="{3073A5CA-1273-430B-9212-C9501E5C0BE1}" destId="{CDB0CC08-D025-4518-B770-18C4B00CABB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2FBEE5-D127-4B43-B6D4-FCCEB387BA2D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89717-CAFF-45C4-A22F-465F770902F7}">
      <dgm:prSet phldrT="[Text]"/>
      <dgm:spPr/>
      <dgm:t>
        <a:bodyPr/>
        <a:lstStyle/>
        <a:p>
          <a:r>
            <a:rPr lang="en-US" dirty="0"/>
            <a:t>CAN</a:t>
          </a:r>
        </a:p>
      </dgm:t>
    </dgm:pt>
    <dgm:pt modelId="{28F721DA-2BA7-403F-96ED-21381E7BA68D}" type="parTrans" cxnId="{76A2732A-069B-4F8C-9675-A3D20CB0269A}">
      <dgm:prSet/>
      <dgm:spPr/>
      <dgm:t>
        <a:bodyPr/>
        <a:lstStyle/>
        <a:p>
          <a:endParaRPr lang="en-US"/>
        </a:p>
      </dgm:t>
    </dgm:pt>
    <dgm:pt modelId="{D0C036D2-9034-44B2-B0A8-62B2E4E4670F}" type="sibTrans" cxnId="{76A2732A-069B-4F8C-9675-A3D20CB0269A}">
      <dgm:prSet/>
      <dgm:spPr/>
      <dgm:t>
        <a:bodyPr/>
        <a:lstStyle/>
        <a:p>
          <a:endParaRPr lang="en-US"/>
        </a:p>
      </dgm:t>
    </dgm:pt>
    <dgm:pt modelId="{B158336E-4D5B-43E5-AD93-DFDA42A92EC8}">
      <dgm:prSet phldrT="[Text]" custT="1"/>
      <dgm:spPr/>
      <dgm:t>
        <a:bodyPr/>
        <a:lstStyle/>
        <a:p>
          <a:r>
            <a:rPr lang="en-US" sz="700" dirty="0">
              <a:solidFill>
                <a:srgbClr val="92D050"/>
              </a:solidFill>
            </a:rPr>
            <a:t>CAN Dumps</a:t>
          </a:r>
        </a:p>
      </dgm:t>
    </dgm:pt>
    <dgm:pt modelId="{41D8EFE0-D690-4C7C-88EE-6403BC9EDFDF}" type="parTrans" cxnId="{972149EB-FE1E-4331-987B-97DFEB759C5C}">
      <dgm:prSet/>
      <dgm:spPr/>
      <dgm:t>
        <a:bodyPr/>
        <a:lstStyle/>
        <a:p>
          <a:endParaRPr lang="en-US"/>
        </a:p>
      </dgm:t>
    </dgm:pt>
    <dgm:pt modelId="{CFA515CC-F9E5-426C-A361-185CC341C27B}" type="sibTrans" cxnId="{972149EB-FE1E-4331-987B-97DFEB759C5C}">
      <dgm:prSet/>
      <dgm:spPr/>
      <dgm:t>
        <a:bodyPr/>
        <a:lstStyle/>
        <a:p>
          <a:endParaRPr lang="en-US"/>
        </a:p>
      </dgm:t>
    </dgm:pt>
    <dgm:pt modelId="{FF53EC22-4B61-4FD0-AC4B-929CA7D36B7A}">
      <dgm:prSet phldrT="[Text]" custT="1"/>
      <dgm:spPr/>
      <dgm:t>
        <a:bodyPr/>
        <a:lstStyle/>
        <a:p>
          <a:r>
            <a:rPr lang="en-US" sz="700" dirty="0"/>
            <a:t>Data Handling</a:t>
          </a:r>
        </a:p>
      </dgm:t>
    </dgm:pt>
    <dgm:pt modelId="{E44BA130-A9A4-4647-BE1D-BAAF9BB09DA7}" type="parTrans" cxnId="{BF409B85-E468-4840-BCAE-8635DD41B4C8}">
      <dgm:prSet/>
      <dgm:spPr/>
      <dgm:t>
        <a:bodyPr/>
        <a:lstStyle/>
        <a:p>
          <a:endParaRPr lang="en-US"/>
        </a:p>
      </dgm:t>
    </dgm:pt>
    <dgm:pt modelId="{AA6D55EE-7281-4FA2-929C-23B00EFFB069}" type="sibTrans" cxnId="{BF409B85-E468-4840-BCAE-8635DD41B4C8}">
      <dgm:prSet/>
      <dgm:spPr/>
      <dgm:t>
        <a:bodyPr/>
        <a:lstStyle/>
        <a:p>
          <a:endParaRPr lang="en-US"/>
        </a:p>
      </dgm:t>
    </dgm:pt>
    <dgm:pt modelId="{F11FBB30-CEDD-4EBC-BF3B-A8AD6A86C949}">
      <dgm:prSet phldrT="[Text]"/>
      <dgm:spPr/>
      <dgm:t>
        <a:bodyPr/>
        <a:lstStyle/>
        <a:p>
          <a:r>
            <a:rPr lang="en-US" dirty="0"/>
            <a:t>MQTT</a:t>
          </a:r>
        </a:p>
      </dgm:t>
    </dgm:pt>
    <dgm:pt modelId="{EC2BBE45-E234-4014-84C3-2DF02DC4C17B}" type="parTrans" cxnId="{2F791FDD-1E96-4CEE-A1DE-6D31AA4DD6E4}">
      <dgm:prSet/>
      <dgm:spPr/>
      <dgm:t>
        <a:bodyPr/>
        <a:lstStyle/>
        <a:p>
          <a:endParaRPr lang="en-US"/>
        </a:p>
      </dgm:t>
    </dgm:pt>
    <dgm:pt modelId="{879D44DA-124D-46EC-AB55-6722013C58FC}" type="sibTrans" cxnId="{2F791FDD-1E96-4CEE-A1DE-6D31AA4DD6E4}">
      <dgm:prSet/>
      <dgm:spPr/>
      <dgm:t>
        <a:bodyPr/>
        <a:lstStyle/>
        <a:p>
          <a:endParaRPr lang="en-US"/>
        </a:p>
      </dgm:t>
    </dgm:pt>
    <dgm:pt modelId="{BE949A27-4133-4ED4-BC32-CE944D62BD2E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MQTT Broker</a:t>
          </a:r>
        </a:p>
      </dgm:t>
    </dgm:pt>
    <dgm:pt modelId="{686766AC-1EE5-4EA6-91AB-D4EB88470A08}" type="parTrans" cxnId="{A9C99125-7611-4BDB-A745-E938BE52D513}">
      <dgm:prSet/>
      <dgm:spPr/>
      <dgm:t>
        <a:bodyPr/>
        <a:lstStyle/>
        <a:p>
          <a:endParaRPr lang="en-US"/>
        </a:p>
      </dgm:t>
    </dgm:pt>
    <dgm:pt modelId="{1B5441FB-FD9B-4CEB-BE84-00A773BBAE7E}" type="sibTrans" cxnId="{A9C99125-7611-4BDB-A745-E938BE52D513}">
      <dgm:prSet/>
      <dgm:spPr/>
      <dgm:t>
        <a:bodyPr/>
        <a:lstStyle/>
        <a:p>
          <a:endParaRPr lang="en-US"/>
        </a:p>
      </dgm:t>
    </dgm:pt>
    <dgm:pt modelId="{1738CD5B-B66E-4488-B5F6-6E461B7ED30C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What to Pub/ Sub?</a:t>
          </a:r>
        </a:p>
      </dgm:t>
    </dgm:pt>
    <dgm:pt modelId="{0AC0A681-D7CC-4915-B58B-E9DCCB83777A}" type="parTrans" cxnId="{4B4D8A28-4A51-4D58-BB4E-67D34193622C}">
      <dgm:prSet/>
      <dgm:spPr/>
      <dgm:t>
        <a:bodyPr/>
        <a:lstStyle/>
        <a:p>
          <a:endParaRPr lang="en-US"/>
        </a:p>
      </dgm:t>
    </dgm:pt>
    <dgm:pt modelId="{8E708D67-65D1-45F0-9E46-554C42AA33E4}" type="sibTrans" cxnId="{4B4D8A28-4A51-4D58-BB4E-67D34193622C}">
      <dgm:prSet/>
      <dgm:spPr/>
      <dgm:t>
        <a:bodyPr/>
        <a:lstStyle/>
        <a:p>
          <a:endParaRPr lang="en-US"/>
        </a:p>
      </dgm:t>
    </dgm:pt>
    <dgm:pt modelId="{6829B5B1-7D28-4927-A4F9-D528AA24C9B5}">
      <dgm:prSet phldrT="[Text]"/>
      <dgm:spPr/>
      <dgm:t>
        <a:bodyPr/>
        <a:lstStyle/>
        <a:p>
          <a:r>
            <a:rPr lang="en-US" dirty="0"/>
            <a:t>GSM</a:t>
          </a:r>
        </a:p>
      </dgm:t>
    </dgm:pt>
    <dgm:pt modelId="{9ACC43F5-09B4-4F4A-B571-E8ADFB033257}" type="parTrans" cxnId="{1C782AC0-43F1-435D-A232-7272908A6C3E}">
      <dgm:prSet/>
      <dgm:spPr/>
      <dgm:t>
        <a:bodyPr/>
        <a:lstStyle/>
        <a:p>
          <a:endParaRPr lang="en-US"/>
        </a:p>
      </dgm:t>
    </dgm:pt>
    <dgm:pt modelId="{640C663D-FB8B-406B-903F-5BB635C93798}" type="sibTrans" cxnId="{1C782AC0-43F1-435D-A232-7272908A6C3E}">
      <dgm:prSet/>
      <dgm:spPr/>
      <dgm:t>
        <a:bodyPr/>
        <a:lstStyle/>
        <a:p>
          <a:endParaRPr lang="en-US"/>
        </a:p>
      </dgm:t>
    </dgm:pt>
    <dgm:pt modelId="{3464DCAC-A440-404D-97C2-C7CCE5758787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0000"/>
              </a:solidFill>
              <a:latin typeface="+mj-lt"/>
              <a:ea typeface="+mn-ea"/>
              <a:cs typeface="+mn-cs"/>
            </a:rPr>
            <a:t>Bringing GSM up using APN codes – </a:t>
          </a:r>
          <a:r>
            <a:rPr lang="en-US" sz="700" kern="1200" dirty="0">
              <a:latin typeface="+mj-lt"/>
              <a:ea typeface="+mn-ea"/>
              <a:cs typeface="+mn-cs"/>
            </a:rPr>
            <a:t>Auto detection </a:t>
          </a:r>
        </a:p>
      </dgm:t>
    </dgm:pt>
    <dgm:pt modelId="{BD6AEC31-5D72-49A2-8E3B-B19A4EC8C5DB}" type="parTrans" cxnId="{80F648F2-1071-417B-8349-8EC8F5F4ABFD}">
      <dgm:prSet/>
      <dgm:spPr/>
      <dgm:t>
        <a:bodyPr/>
        <a:lstStyle/>
        <a:p>
          <a:endParaRPr lang="en-US"/>
        </a:p>
      </dgm:t>
    </dgm:pt>
    <dgm:pt modelId="{DC0B7CC5-08D5-44B1-B96F-B8950C36AFF6}" type="sibTrans" cxnId="{80F648F2-1071-417B-8349-8EC8F5F4ABFD}">
      <dgm:prSet/>
      <dgm:spPr/>
      <dgm:t>
        <a:bodyPr/>
        <a:lstStyle/>
        <a:p>
          <a:endParaRPr lang="en-US"/>
        </a:p>
      </dgm:t>
    </dgm:pt>
    <dgm:pt modelId="{13491B54-66E1-4302-9B98-28612BC2FEA6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API</a:t>
          </a:r>
        </a:p>
      </dgm:t>
    </dgm:pt>
    <dgm:pt modelId="{FCBF66D8-01CA-404E-838C-4C0185CC0F5A}" type="parTrans" cxnId="{8851B23C-669D-4950-85F0-5B86311CDBC0}">
      <dgm:prSet/>
      <dgm:spPr/>
      <dgm:t>
        <a:bodyPr/>
        <a:lstStyle/>
        <a:p>
          <a:endParaRPr lang="en-US"/>
        </a:p>
      </dgm:t>
    </dgm:pt>
    <dgm:pt modelId="{AEA77DD7-CE07-4680-AA23-8960579D9BED}" type="sibTrans" cxnId="{8851B23C-669D-4950-85F0-5B86311CDBC0}">
      <dgm:prSet/>
      <dgm:spPr/>
      <dgm:t>
        <a:bodyPr/>
        <a:lstStyle/>
        <a:p>
          <a:endParaRPr lang="en-US"/>
        </a:p>
      </dgm:t>
    </dgm:pt>
    <dgm:pt modelId="{BB04AF23-3E3C-4F4E-8C1D-AA86A7901A5B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Send</a:t>
          </a:r>
        </a:p>
      </dgm:t>
    </dgm:pt>
    <dgm:pt modelId="{8D6B639F-FCEE-49DA-9E2C-9D2F759E2CB4}" type="parTrans" cxnId="{867A99D9-C3A5-4E6D-ADB1-CEA4B4AAA354}">
      <dgm:prSet/>
      <dgm:spPr/>
      <dgm:t>
        <a:bodyPr/>
        <a:lstStyle/>
        <a:p>
          <a:endParaRPr lang="en-US"/>
        </a:p>
      </dgm:t>
    </dgm:pt>
    <dgm:pt modelId="{6F48AFC7-C92D-4719-941C-7F5E0083E9A6}" type="sibTrans" cxnId="{867A99D9-C3A5-4E6D-ADB1-CEA4B4AAA354}">
      <dgm:prSet/>
      <dgm:spPr/>
      <dgm:t>
        <a:bodyPr/>
        <a:lstStyle/>
        <a:p>
          <a:endParaRPr lang="en-US"/>
        </a:p>
      </dgm:t>
    </dgm:pt>
    <dgm:pt modelId="{6C5A46A2-DE71-4603-8569-B05045C2ECC8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Receive</a:t>
          </a:r>
        </a:p>
      </dgm:t>
    </dgm:pt>
    <dgm:pt modelId="{D3367C5E-F7C9-45E5-AB26-DDA41153AD68}" type="parTrans" cxnId="{3E8B3DFD-2EB0-4797-9280-0D692DC3FA98}">
      <dgm:prSet/>
      <dgm:spPr/>
      <dgm:t>
        <a:bodyPr/>
        <a:lstStyle/>
        <a:p>
          <a:endParaRPr lang="en-US"/>
        </a:p>
      </dgm:t>
    </dgm:pt>
    <dgm:pt modelId="{E2348B0D-18B5-4AC0-937F-FB5455076964}" type="sibTrans" cxnId="{3E8B3DFD-2EB0-4797-9280-0D692DC3FA98}">
      <dgm:prSet/>
      <dgm:spPr/>
      <dgm:t>
        <a:bodyPr/>
        <a:lstStyle/>
        <a:p>
          <a:endParaRPr lang="en-US"/>
        </a:p>
      </dgm:t>
    </dgm:pt>
    <dgm:pt modelId="{7055144F-6D3B-4FFF-87C9-A0F7704D54A6}">
      <dgm:prSet phldrT="[Text]" custT="1"/>
      <dgm:spPr/>
      <dgm:t>
        <a:bodyPr/>
        <a:lstStyle/>
        <a:p>
          <a:r>
            <a:rPr lang="en-US" sz="700" dirty="0"/>
            <a:t>CAN health Check</a:t>
          </a:r>
        </a:p>
      </dgm:t>
    </dgm:pt>
    <dgm:pt modelId="{C6F2D406-67C4-4A68-AE6C-3351BB1AD657}" type="parTrans" cxnId="{2C4EE18B-418E-48FD-B2EA-797532C32C64}">
      <dgm:prSet/>
      <dgm:spPr/>
      <dgm:t>
        <a:bodyPr/>
        <a:lstStyle/>
        <a:p>
          <a:endParaRPr lang="en-US"/>
        </a:p>
      </dgm:t>
    </dgm:pt>
    <dgm:pt modelId="{1FA04B1A-558C-4C14-A767-D0CC6B25EB5A}" type="sibTrans" cxnId="{2C4EE18B-418E-48FD-B2EA-797532C32C64}">
      <dgm:prSet/>
      <dgm:spPr/>
      <dgm:t>
        <a:bodyPr/>
        <a:lstStyle/>
        <a:p>
          <a:endParaRPr lang="en-US"/>
        </a:p>
      </dgm:t>
    </dgm:pt>
    <dgm:pt modelId="{1B65DD5D-715C-456A-A6ED-48D7017BA4A5}">
      <dgm:prSet phldrT="[Text]" custT="1"/>
      <dgm:spPr/>
      <dgm:t>
        <a:bodyPr/>
        <a:lstStyle/>
        <a:p>
          <a:r>
            <a:rPr lang="en-US" sz="700" dirty="0"/>
            <a:t>Startup </a:t>
          </a:r>
        </a:p>
      </dgm:t>
    </dgm:pt>
    <dgm:pt modelId="{83DB79EE-2DAC-41F8-8D03-98E06BD9347D}" type="parTrans" cxnId="{9D79D1C6-8A5B-4C78-928A-87003CA2C0E7}">
      <dgm:prSet/>
      <dgm:spPr/>
      <dgm:t>
        <a:bodyPr/>
        <a:lstStyle/>
        <a:p>
          <a:endParaRPr lang="en-US"/>
        </a:p>
      </dgm:t>
    </dgm:pt>
    <dgm:pt modelId="{E9385EAA-C25F-4767-98B2-D2A56187874C}" type="sibTrans" cxnId="{9D79D1C6-8A5B-4C78-928A-87003CA2C0E7}">
      <dgm:prSet/>
      <dgm:spPr/>
      <dgm:t>
        <a:bodyPr/>
        <a:lstStyle/>
        <a:p>
          <a:endParaRPr lang="en-US"/>
        </a:p>
      </dgm:t>
    </dgm:pt>
    <dgm:pt modelId="{B20BD702-C248-4C17-9814-0A66894BAA84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HIVE MQTT</a:t>
          </a:r>
        </a:p>
      </dgm:t>
    </dgm:pt>
    <dgm:pt modelId="{E14B412C-92EC-4F7C-8A66-AC9429A27CD7}" type="parTrans" cxnId="{CEE675FA-740A-44E1-A42E-71DE625934CA}">
      <dgm:prSet/>
      <dgm:spPr/>
      <dgm:t>
        <a:bodyPr/>
        <a:lstStyle/>
        <a:p>
          <a:endParaRPr lang="en-US"/>
        </a:p>
      </dgm:t>
    </dgm:pt>
    <dgm:pt modelId="{166C3FB8-1588-459D-B052-4C8036AC3631}" type="sibTrans" cxnId="{CEE675FA-740A-44E1-A42E-71DE625934CA}">
      <dgm:prSet/>
      <dgm:spPr/>
      <dgm:t>
        <a:bodyPr/>
        <a:lstStyle/>
        <a:p>
          <a:endParaRPr lang="en-US"/>
        </a:p>
      </dgm:t>
    </dgm:pt>
    <dgm:pt modelId="{8BA7B9D1-4A25-4B3D-BA5F-89280B78173B}">
      <dgm:prSet phldrT="[Text]"/>
      <dgm:spPr/>
      <dgm:t>
        <a:bodyPr/>
        <a:lstStyle/>
        <a:p>
          <a:r>
            <a:rPr lang="en-US" dirty="0"/>
            <a:t>Data Interface Engine</a:t>
          </a:r>
        </a:p>
      </dgm:t>
    </dgm:pt>
    <dgm:pt modelId="{CF331AE4-1C1A-472C-966B-B8E97BC6F834}" type="parTrans" cxnId="{B4C6213F-7EE5-4495-943C-7A56DD421FD9}">
      <dgm:prSet/>
      <dgm:spPr/>
      <dgm:t>
        <a:bodyPr/>
        <a:lstStyle/>
        <a:p>
          <a:endParaRPr lang="en-US"/>
        </a:p>
      </dgm:t>
    </dgm:pt>
    <dgm:pt modelId="{925DA388-1BDE-424B-BCEA-9A04F65D78AF}" type="sibTrans" cxnId="{B4C6213F-7EE5-4495-943C-7A56DD421FD9}">
      <dgm:prSet/>
      <dgm:spPr/>
      <dgm:t>
        <a:bodyPr/>
        <a:lstStyle/>
        <a:p>
          <a:endParaRPr lang="en-US"/>
        </a:p>
      </dgm:t>
    </dgm:pt>
    <dgm:pt modelId="{86671B8B-1873-4047-9781-570F2C2267A5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Compute function outputs – Hypothesis</a:t>
          </a:r>
        </a:p>
      </dgm:t>
    </dgm:pt>
    <dgm:pt modelId="{F4F980AB-B655-4575-8C72-DE9A1DC65865}" type="parTrans" cxnId="{A9BAB96C-4DF1-4F6B-A98F-B18D6E1888E1}">
      <dgm:prSet/>
      <dgm:spPr/>
      <dgm:t>
        <a:bodyPr/>
        <a:lstStyle/>
        <a:p>
          <a:endParaRPr lang="en-US"/>
        </a:p>
      </dgm:t>
    </dgm:pt>
    <dgm:pt modelId="{2678BAFE-6221-46EC-A0C6-A60CB742707B}" type="sibTrans" cxnId="{A9BAB96C-4DF1-4F6B-A98F-B18D6E1888E1}">
      <dgm:prSet/>
      <dgm:spPr/>
      <dgm:t>
        <a:bodyPr/>
        <a:lstStyle/>
        <a:p>
          <a:endParaRPr lang="en-US"/>
        </a:p>
      </dgm:t>
    </dgm:pt>
    <dgm:pt modelId="{9442058E-E6E2-46E6-B9A6-35AA60D649F8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Ping test periodically </a:t>
          </a:r>
        </a:p>
      </dgm:t>
    </dgm:pt>
    <dgm:pt modelId="{AE7DE297-FF8A-4D51-9912-F6C9218D6169}" type="parTrans" cxnId="{563E900D-5597-4006-9F0A-D3BFA18E4627}">
      <dgm:prSet/>
      <dgm:spPr/>
      <dgm:t>
        <a:bodyPr/>
        <a:lstStyle/>
        <a:p>
          <a:endParaRPr lang="en-US"/>
        </a:p>
      </dgm:t>
    </dgm:pt>
    <dgm:pt modelId="{6C5DC7BD-E3AE-4134-84DE-E7CFD9DEEB36}" type="sibTrans" cxnId="{563E900D-5597-4006-9F0A-D3BFA18E4627}">
      <dgm:prSet/>
      <dgm:spPr/>
      <dgm:t>
        <a:bodyPr/>
        <a:lstStyle/>
        <a:p>
          <a:endParaRPr lang="en-US"/>
        </a:p>
      </dgm:t>
    </dgm:pt>
    <dgm:pt modelId="{DA2F25A4-0581-4650-87F9-2BE71518BF82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GSM time for display</a:t>
          </a:r>
          <a:endParaRPr lang="en-US" sz="700" kern="1200" dirty="0">
            <a:latin typeface="+mj-lt"/>
            <a:ea typeface="+mn-ea"/>
            <a:cs typeface="+mn-cs"/>
          </a:endParaRPr>
        </a:p>
      </dgm:t>
    </dgm:pt>
    <dgm:pt modelId="{E0DBDDF1-2AEA-4843-8817-02F33F1BADC0}" type="parTrans" cxnId="{BCBEEEAA-9A00-4ADA-BDCA-D0F14B53BAE1}">
      <dgm:prSet/>
      <dgm:spPr/>
      <dgm:t>
        <a:bodyPr/>
        <a:lstStyle/>
        <a:p>
          <a:endParaRPr lang="en-US"/>
        </a:p>
      </dgm:t>
    </dgm:pt>
    <dgm:pt modelId="{B9EA5898-64EC-4EBD-86DB-50911037529B}" type="sibTrans" cxnId="{BCBEEEAA-9A00-4ADA-BDCA-D0F14B53BAE1}">
      <dgm:prSet/>
      <dgm:spPr/>
      <dgm:t>
        <a:bodyPr/>
        <a:lstStyle/>
        <a:p>
          <a:endParaRPr lang="en-US"/>
        </a:p>
      </dgm:t>
    </dgm:pt>
    <dgm:pt modelId="{38AFE652-47A8-4E0D-BBC5-E9894EE02800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gm:t>
    </dgm:pt>
    <dgm:pt modelId="{B3DA0D3C-6CE6-4C97-992D-7A11BA212274}" type="parTrans" cxnId="{E440BB68-DE96-4450-B5A7-56C3DC338EAA}">
      <dgm:prSet/>
      <dgm:spPr/>
      <dgm:t>
        <a:bodyPr/>
        <a:lstStyle/>
        <a:p>
          <a:endParaRPr lang="en-US"/>
        </a:p>
      </dgm:t>
    </dgm:pt>
    <dgm:pt modelId="{A3799396-8680-430E-BF52-2EE043EADEB3}" type="sibTrans" cxnId="{E440BB68-DE96-4450-B5A7-56C3DC338EAA}">
      <dgm:prSet/>
      <dgm:spPr/>
      <dgm:t>
        <a:bodyPr/>
        <a:lstStyle/>
        <a:p>
          <a:endParaRPr lang="en-US"/>
        </a:p>
      </dgm:t>
    </dgm:pt>
    <dgm:pt modelId="{B678FD98-4DB3-42C5-8A7D-E8E5E75671DF}">
      <dgm:prSet phldrT="[Text]" custT="1"/>
      <dgm:spPr/>
      <dgm:t>
        <a:bodyPr/>
        <a:lstStyle/>
        <a:p>
          <a:r>
            <a:rPr lang="en-US" sz="1300" dirty="0"/>
            <a:t>OTA </a:t>
          </a:r>
        </a:p>
      </dgm:t>
    </dgm:pt>
    <dgm:pt modelId="{F4454ECA-35F1-44F7-BA3F-CD9874F74639}" type="parTrans" cxnId="{E76844CF-E4E0-46F3-B5D2-81FE762A461A}">
      <dgm:prSet/>
      <dgm:spPr/>
      <dgm:t>
        <a:bodyPr/>
        <a:lstStyle/>
        <a:p>
          <a:endParaRPr lang="en-US"/>
        </a:p>
      </dgm:t>
    </dgm:pt>
    <dgm:pt modelId="{FB843FAC-CCB1-4842-9BF8-FF0FD732C072}" type="sibTrans" cxnId="{E76844CF-E4E0-46F3-B5D2-81FE762A461A}">
      <dgm:prSet/>
      <dgm:spPr/>
      <dgm:t>
        <a:bodyPr/>
        <a:lstStyle/>
        <a:p>
          <a:endParaRPr lang="en-US"/>
        </a:p>
      </dgm:t>
    </dgm:pt>
    <dgm:pt modelId="{C2A63E98-9215-4321-B5BC-9B404894A17D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CAN Interface</a:t>
          </a:r>
        </a:p>
      </dgm:t>
    </dgm:pt>
    <dgm:pt modelId="{344ECC8A-E70F-43E6-B6C3-FCD87563BB94}" type="parTrans" cxnId="{4DF7E782-9561-4E9D-B438-56BAD36F1B90}">
      <dgm:prSet/>
      <dgm:spPr/>
      <dgm:t>
        <a:bodyPr/>
        <a:lstStyle/>
        <a:p>
          <a:endParaRPr lang="en-US"/>
        </a:p>
      </dgm:t>
    </dgm:pt>
    <dgm:pt modelId="{4777DF30-F359-4B8C-B07F-AA548F64B213}" type="sibTrans" cxnId="{4DF7E782-9561-4E9D-B438-56BAD36F1B90}">
      <dgm:prSet/>
      <dgm:spPr/>
      <dgm:t>
        <a:bodyPr/>
        <a:lstStyle/>
        <a:p>
          <a:endParaRPr lang="en-US"/>
        </a:p>
      </dgm:t>
    </dgm:pt>
    <dgm:pt modelId="{1A15AD78-0317-4EBC-88CF-69E74CCE90A6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MQTT interface</a:t>
          </a:r>
        </a:p>
      </dgm:t>
    </dgm:pt>
    <dgm:pt modelId="{A2417A28-CA34-49AA-8041-F10FBDFE9BA9}" type="parTrans" cxnId="{8A15310A-DD9D-4053-AB8A-9BB048C608D1}">
      <dgm:prSet/>
      <dgm:spPr/>
      <dgm:t>
        <a:bodyPr/>
        <a:lstStyle/>
        <a:p>
          <a:endParaRPr lang="en-US"/>
        </a:p>
      </dgm:t>
    </dgm:pt>
    <dgm:pt modelId="{E7D8444F-2856-4789-9989-D509BCBBD419}" type="sibTrans" cxnId="{8A15310A-DD9D-4053-AB8A-9BB048C608D1}">
      <dgm:prSet/>
      <dgm:spPr/>
      <dgm:t>
        <a:bodyPr/>
        <a:lstStyle/>
        <a:p>
          <a:endParaRPr lang="en-US"/>
        </a:p>
      </dgm:t>
    </dgm:pt>
    <dgm:pt modelId="{8FE55169-D7C4-4CAE-8F4D-53C29B27CF9F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Pub/ Sub to HMI application</a:t>
          </a:r>
        </a:p>
      </dgm:t>
    </dgm:pt>
    <dgm:pt modelId="{924434FF-5CC8-4FB1-A9EF-BEFD1E752E6C}" type="parTrans" cxnId="{2224A5D5-23C1-48C7-9683-F7B01B90B959}">
      <dgm:prSet/>
      <dgm:spPr/>
      <dgm:t>
        <a:bodyPr/>
        <a:lstStyle/>
        <a:p>
          <a:endParaRPr lang="en-US"/>
        </a:p>
      </dgm:t>
    </dgm:pt>
    <dgm:pt modelId="{07BF35F6-336F-41B4-B7E5-FB14F6D4D384}" type="sibTrans" cxnId="{2224A5D5-23C1-48C7-9683-F7B01B90B959}">
      <dgm:prSet/>
      <dgm:spPr/>
      <dgm:t>
        <a:bodyPr/>
        <a:lstStyle/>
        <a:p>
          <a:endParaRPr lang="en-US"/>
        </a:p>
      </dgm:t>
    </dgm:pt>
    <dgm:pt modelId="{EB266100-FC94-4B0C-9ACC-BC3DC68125DC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Comm to low level CAN API</a:t>
          </a:r>
        </a:p>
      </dgm:t>
    </dgm:pt>
    <dgm:pt modelId="{C547D92D-5BED-4490-996A-3F4B1897687C}" type="parTrans" cxnId="{011BAC8C-2CCA-48EB-9B43-E0885C06D173}">
      <dgm:prSet/>
      <dgm:spPr/>
      <dgm:t>
        <a:bodyPr/>
        <a:lstStyle/>
        <a:p>
          <a:endParaRPr lang="en-US"/>
        </a:p>
      </dgm:t>
    </dgm:pt>
    <dgm:pt modelId="{F7F859E9-453F-470E-AF90-FACB37B88361}" type="sibTrans" cxnId="{011BAC8C-2CCA-48EB-9B43-E0885C06D173}">
      <dgm:prSet/>
      <dgm:spPr/>
      <dgm:t>
        <a:bodyPr/>
        <a:lstStyle/>
        <a:p>
          <a:endParaRPr lang="en-US"/>
        </a:p>
      </dgm:t>
    </dgm:pt>
    <dgm:pt modelId="{B67FAC69-003B-4F7A-A13D-426F0172322F}">
      <dgm:prSet phldrT="[Text]" custT="1"/>
      <dgm:spPr/>
      <dgm:t>
        <a:bodyPr/>
        <a:lstStyle/>
        <a:p>
          <a:r>
            <a:rPr lang="en-US" sz="700" dirty="0"/>
            <a:t>Handle Event from HMI</a:t>
          </a:r>
        </a:p>
      </dgm:t>
    </dgm:pt>
    <dgm:pt modelId="{9282349B-6F00-45BE-8C23-804444669406}" type="parTrans" cxnId="{30402924-5E83-4078-9A5F-B5F4330FCDEF}">
      <dgm:prSet/>
      <dgm:spPr/>
      <dgm:t>
        <a:bodyPr/>
        <a:lstStyle/>
        <a:p>
          <a:endParaRPr lang="en-US"/>
        </a:p>
      </dgm:t>
    </dgm:pt>
    <dgm:pt modelId="{61D5FFFC-783C-44EC-87EB-A56070219E94}" type="sibTrans" cxnId="{30402924-5E83-4078-9A5F-B5F4330FCDEF}">
      <dgm:prSet/>
      <dgm:spPr/>
      <dgm:t>
        <a:bodyPr/>
        <a:lstStyle/>
        <a:p>
          <a:endParaRPr lang="en-US"/>
        </a:p>
      </dgm:t>
    </dgm:pt>
    <dgm:pt modelId="{C9C80123-2C07-4D89-AB2E-AA63A1B05A3B}">
      <dgm:prSet phldrT="[Text]" custT="1"/>
      <dgm:spPr/>
      <dgm:t>
        <a:bodyPr/>
        <a:lstStyle/>
        <a:p>
          <a:r>
            <a:rPr lang="en-US" sz="700" dirty="0"/>
            <a:t>Event to CAN </a:t>
          </a:r>
        </a:p>
      </dgm:t>
    </dgm:pt>
    <dgm:pt modelId="{A66DA17B-D981-4DCE-938C-72D118A5DB0A}" type="parTrans" cxnId="{45050FFF-64B4-48DC-A9C7-B3745F674A2F}">
      <dgm:prSet/>
      <dgm:spPr/>
      <dgm:t>
        <a:bodyPr/>
        <a:lstStyle/>
        <a:p>
          <a:endParaRPr lang="en-US"/>
        </a:p>
      </dgm:t>
    </dgm:pt>
    <dgm:pt modelId="{205B2119-CC3F-4A11-BA02-040E3651DCBC}" type="sibTrans" cxnId="{45050FFF-64B4-48DC-A9C7-B3745F674A2F}">
      <dgm:prSet/>
      <dgm:spPr/>
      <dgm:t>
        <a:bodyPr/>
        <a:lstStyle/>
        <a:p>
          <a:endParaRPr lang="en-US"/>
        </a:p>
      </dgm:t>
    </dgm:pt>
    <dgm:pt modelId="{CDCC89C8-5E05-445A-AC66-27E6BBEA3E59}">
      <dgm:prSet custT="1"/>
      <dgm:spPr/>
      <dgm:t>
        <a:bodyPr/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HMI App</a:t>
          </a:r>
        </a:p>
      </dgm:t>
    </dgm:pt>
    <dgm:pt modelId="{1E087F35-AE86-46A5-AE6F-EFEB242BC276}" type="parTrans" cxnId="{1E3EFBBC-67F1-44E2-B2F9-62DF52C37068}">
      <dgm:prSet/>
      <dgm:spPr/>
      <dgm:t>
        <a:bodyPr/>
        <a:lstStyle/>
        <a:p>
          <a:endParaRPr lang="en-US"/>
        </a:p>
      </dgm:t>
    </dgm:pt>
    <dgm:pt modelId="{141B4FD9-3B28-4A22-9943-F5AC20EAD974}" type="sibTrans" cxnId="{1E3EFBBC-67F1-44E2-B2F9-62DF52C37068}">
      <dgm:prSet/>
      <dgm:spPr/>
      <dgm:t>
        <a:bodyPr/>
        <a:lstStyle/>
        <a:p>
          <a:endParaRPr lang="en-US"/>
        </a:p>
      </dgm:t>
    </dgm:pt>
    <dgm:pt modelId="{B71930A3-C74C-422B-93CC-70BDC82A4A70}">
      <dgm:prSet custT="1"/>
      <dgm:spPr/>
      <dgm:t>
        <a:bodyPr/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Data Interface Engine</a:t>
          </a:r>
        </a:p>
      </dgm:t>
    </dgm:pt>
    <dgm:pt modelId="{19E7CB6C-E0EE-4E93-B477-CA862655AA0C}" type="parTrans" cxnId="{D9241C25-43AE-49D0-B84B-D314EA3346AB}">
      <dgm:prSet/>
      <dgm:spPr/>
      <dgm:t>
        <a:bodyPr/>
        <a:lstStyle/>
        <a:p>
          <a:endParaRPr lang="en-US"/>
        </a:p>
      </dgm:t>
    </dgm:pt>
    <dgm:pt modelId="{7BE224EC-FCF0-472B-B442-9E11B336214D}" type="sibTrans" cxnId="{D9241C25-43AE-49D0-B84B-D314EA3346AB}">
      <dgm:prSet/>
      <dgm:spPr/>
      <dgm:t>
        <a:bodyPr/>
        <a:lstStyle/>
        <a:p>
          <a:endParaRPr lang="en-US"/>
        </a:p>
      </dgm:t>
    </dgm:pt>
    <dgm:pt modelId="{A2988F03-0F63-4836-88B7-E23AD6C6A7D8}" type="pres">
      <dgm:prSet presAssocID="{E92FBEE5-D127-4B43-B6D4-FCCEB387BA2D}" presName="linearFlow" presStyleCnt="0">
        <dgm:presLayoutVars>
          <dgm:dir/>
          <dgm:animLvl val="lvl"/>
          <dgm:resizeHandles/>
        </dgm:presLayoutVars>
      </dgm:prSet>
      <dgm:spPr/>
    </dgm:pt>
    <dgm:pt modelId="{5AE72D0D-88D1-4913-A437-22169723770B}" type="pres">
      <dgm:prSet presAssocID="{F2289717-CAFF-45C4-A22F-465F770902F7}" presName="compositeNode" presStyleCnt="0">
        <dgm:presLayoutVars>
          <dgm:bulletEnabled val="1"/>
        </dgm:presLayoutVars>
      </dgm:prSet>
      <dgm:spPr/>
    </dgm:pt>
    <dgm:pt modelId="{81AE4410-746E-4F9B-A223-D51838E8BA00}" type="pres">
      <dgm:prSet presAssocID="{F2289717-CAFF-45C4-A22F-465F770902F7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FD0C2A2-80BA-4966-B66D-8C5DC28E88D2}" type="pres">
      <dgm:prSet presAssocID="{F2289717-CAFF-45C4-A22F-465F770902F7}" presName="childNode" presStyleLbl="node1" presStyleIdx="0" presStyleCnt="5">
        <dgm:presLayoutVars>
          <dgm:bulletEnabled val="1"/>
        </dgm:presLayoutVars>
      </dgm:prSet>
      <dgm:spPr/>
    </dgm:pt>
    <dgm:pt modelId="{8FC6BD77-6F6E-48D4-A8D2-AB091A38641C}" type="pres">
      <dgm:prSet presAssocID="{F2289717-CAFF-45C4-A22F-465F770902F7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04F4C91D-DBC0-4689-A489-2A6356CC5931}" type="pres">
      <dgm:prSet presAssocID="{D0C036D2-9034-44B2-B0A8-62B2E4E4670F}" presName="sibTrans" presStyleCnt="0"/>
      <dgm:spPr/>
    </dgm:pt>
    <dgm:pt modelId="{D0393FE2-9D34-4310-8A22-622E3EC2704F}" type="pres">
      <dgm:prSet presAssocID="{F11FBB30-CEDD-4EBC-BF3B-A8AD6A86C949}" presName="compositeNode" presStyleCnt="0">
        <dgm:presLayoutVars>
          <dgm:bulletEnabled val="1"/>
        </dgm:presLayoutVars>
      </dgm:prSet>
      <dgm:spPr/>
    </dgm:pt>
    <dgm:pt modelId="{14574F1A-54C2-4AB9-A411-CF2F09EBC534}" type="pres">
      <dgm:prSet presAssocID="{F11FBB30-CEDD-4EBC-BF3B-A8AD6A86C949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B384717-891C-4613-90DF-833E8DB4B57D}" type="pres">
      <dgm:prSet presAssocID="{F11FBB30-CEDD-4EBC-BF3B-A8AD6A86C949}" presName="childNode" presStyleLbl="node1" presStyleIdx="1" presStyleCnt="5">
        <dgm:presLayoutVars>
          <dgm:bulletEnabled val="1"/>
        </dgm:presLayoutVars>
      </dgm:prSet>
      <dgm:spPr/>
    </dgm:pt>
    <dgm:pt modelId="{ECBC1D03-ED4A-48B2-B106-6508F60FA356}" type="pres">
      <dgm:prSet presAssocID="{F11FBB30-CEDD-4EBC-BF3B-A8AD6A86C949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52886F1A-5BEB-4158-B460-C112275E9F5A}" type="pres">
      <dgm:prSet presAssocID="{879D44DA-124D-46EC-AB55-6722013C58FC}" presName="sibTrans" presStyleCnt="0"/>
      <dgm:spPr/>
    </dgm:pt>
    <dgm:pt modelId="{000CAA04-4998-40AF-99D2-16D2DDE9B0D8}" type="pres">
      <dgm:prSet presAssocID="{6829B5B1-7D28-4927-A4F9-D528AA24C9B5}" presName="compositeNode" presStyleCnt="0">
        <dgm:presLayoutVars>
          <dgm:bulletEnabled val="1"/>
        </dgm:presLayoutVars>
      </dgm:prSet>
      <dgm:spPr/>
    </dgm:pt>
    <dgm:pt modelId="{9AD2F737-BD56-41FA-8041-3C872AC64466}" type="pres">
      <dgm:prSet presAssocID="{6829B5B1-7D28-4927-A4F9-D528AA24C9B5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A912A84-FE88-4292-ABF5-330072E249A9}" type="pres">
      <dgm:prSet presAssocID="{6829B5B1-7D28-4927-A4F9-D528AA24C9B5}" presName="childNode" presStyleLbl="node1" presStyleIdx="2" presStyleCnt="5">
        <dgm:presLayoutVars>
          <dgm:bulletEnabled val="1"/>
        </dgm:presLayoutVars>
      </dgm:prSet>
      <dgm:spPr/>
    </dgm:pt>
    <dgm:pt modelId="{77313F77-E3C2-42C1-91B9-88B9FB76B2DF}" type="pres">
      <dgm:prSet presAssocID="{6829B5B1-7D28-4927-A4F9-D528AA24C9B5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C5781C66-8B67-464C-B700-7B8CC25C5ABD}" type="pres">
      <dgm:prSet presAssocID="{640C663D-FB8B-406B-903F-5BB635C93798}" presName="sibTrans" presStyleCnt="0"/>
      <dgm:spPr/>
    </dgm:pt>
    <dgm:pt modelId="{F57BCCDB-9514-4432-AC15-1200311610A6}" type="pres">
      <dgm:prSet presAssocID="{8BA7B9D1-4A25-4B3D-BA5F-89280B78173B}" presName="compositeNode" presStyleCnt="0">
        <dgm:presLayoutVars>
          <dgm:bulletEnabled val="1"/>
        </dgm:presLayoutVars>
      </dgm:prSet>
      <dgm:spPr/>
    </dgm:pt>
    <dgm:pt modelId="{58309538-2E6F-41B4-B312-10A7523C55A8}" type="pres">
      <dgm:prSet presAssocID="{8BA7B9D1-4A25-4B3D-BA5F-89280B78173B}" presName="imag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5B283BBC-3A67-4ADF-80B5-5376E22B78FF}" type="pres">
      <dgm:prSet presAssocID="{8BA7B9D1-4A25-4B3D-BA5F-89280B78173B}" presName="childNode" presStyleLbl="node1" presStyleIdx="3" presStyleCnt="5">
        <dgm:presLayoutVars>
          <dgm:bulletEnabled val="1"/>
        </dgm:presLayoutVars>
      </dgm:prSet>
      <dgm:spPr/>
    </dgm:pt>
    <dgm:pt modelId="{3EAF1109-34AB-4532-980C-29BC63DC7BD2}" type="pres">
      <dgm:prSet presAssocID="{8BA7B9D1-4A25-4B3D-BA5F-89280B78173B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161D7E09-4603-4966-9CFE-F2A558DC9C30}" type="pres">
      <dgm:prSet presAssocID="{925DA388-1BDE-424B-BCEA-9A04F65D78AF}" presName="sibTrans" presStyleCnt="0"/>
      <dgm:spPr/>
    </dgm:pt>
    <dgm:pt modelId="{EFB073D8-AD0B-4060-ACA5-8C5F0F9809D4}" type="pres">
      <dgm:prSet presAssocID="{B678FD98-4DB3-42C5-8A7D-E8E5E75671DF}" presName="compositeNode" presStyleCnt="0">
        <dgm:presLayoutVars>
          <dgm:bulletEnabled val="1"/>
        </dgm:presLayoutVars>
      </dgm:prSet>
      <dgm:spPr/>
    </dgm:pt>
    <dgm:pt modelId="{FF62C221-D412-484E-B417-0CBD6BF9EAB3}" type="pres">
      <dgm:prSet presAssocID="{B678FD98-4DB3-42C5-8A7D-E8E5E75671DF}" presName="image" presStyleLbl="fgImgPlace1" presStyleIdx="4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outline"/>
        </a:ext>
      </dgm:extLst>
    </dgm:pt>
    <dgm:pt modelId="{6EB10F8B-D677-4ADC-88CB-1C7461036FBF}" type="pres">
      <dgm:prSet presAssocID="{B678FD98-4DB3-42C5-8A7D-E8E5E75671DF}" presName="childNode" presStyleLbl="node1" presStyleIdx="4" presStyleCnt="5">
        <dgm:presLayoutVars>
          <dgm:bulletEnabled val="1"/>
        </dgm:presLayoutVars>
      </dgm:prSet>
      <dgm:spPr/>
    </dgm:pt>
    <dgm:pt modelId="{FD9115F9-F577-4C82-9E4D-3E15CD98981F}" type="pres">
      <dgm:prSet presAssocID="{B678FD98-4DB3-42C5-8A7D-E8E5E75671DF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5EECEE05-F0CC-486B-B145-946632305A1D}" type="presOf" srcId="{FF53EC22-4B61-4FD0-AC4B-929CA7D36B7A}" destId="{FFD0C2A2-80BA-4966-B66D-8C5DC28E88D2}" srcOrd="0" destOrd="1" presId="urn:microsoft.com/office/officeart/2005/8/layout/hList2"/>
    <dgm:cxn modelId="{8A15310A-DD9D-4053-AB8A-9BB048C608D1}" srcId="{8BA7B9D1-4A25-4B3D-BA5F-89280B78173B}" destId="{1A15AD78-0317-4EBC-88CF-69E74CCE90A6}" srcOrd="2" destOrd="0" parTransId="{A2417A28-CA34-49AA-8041-F10FBDFE9BA9}" sibTransId="{E7D8444F-2856-4789-9989-D509BCBBD419}"/>
    <dgm:cxn modelId="{EEBF750C-0F01-46F2-8825-E8675783BEA1}" type="presOf" srcId="{6829B5B1-7D28-4927-A4F9-D528AA24C9B5}" destId="{77313F77-E3C2-42C1-91B9-88B9FB76B2DF}" srcOrd="0" destOrd="0" presId="urn:microsoft.com/office/officeart/2005/8/layout/hList2"/>
    <dgm:cxn modelId="{563E900D-5597-4006-9F0A-D3BFA18E4627}" srcId="{6829B5B1-7D28-4927-A4F9-D528AA24C9B5}" destId="{9442058E-E6E2-46E6-B9A6-35AA60D649F8}" srcOrd="1" destOrd="0" parTransId="{AE7DE297-FF8A-4D51-9912-F6C9218D6169}" sibTransId="{6C5DC7BD-E3AE-4134-84DE-E7CFD9DEEB36}"/>
    <dgm:cxn modelId="{7E008517-D156-4A5F-87F9-11636F79433F}" type="presOf" srcId="{13491B54-66E1-4302-9B98-28612BC2FEA6}" destId="{FFD0C2A2-80BA-4966-B66D-8C5DC28E88D2}" srcOrd="0" destOrd="2" presId="urn:microsoft.com/office/officeart/2005/8/layout/hList2"/>
    <dgm:cxn modelId="{556E151A-48C0-4A13-BF34-5C1B8C1402E8}" type="presOf" srcId="{BE949A27-4133-4ED4-BC32-CE944D62BD2E}" destId="{DB384717-891C-4613-90DF-833E8DB4B57D}" srcOrd="0" destOrd="0" presId="urn:microsoft.com/office/officeart/2005/8/layout/hList2"/>
    <dgm:cxn modelId="{8A93661A-071A-4802-9E9F-734187BD1E8E}" type="presOf" srcId="{8FE55169-D7C4-4CAE-8F4D-53C29B27CF9F}" destId="{5B283BBC-3A67-4ADF-80B5-5376E22B78FF}" srcOrd="0" destOrd="4" presId="urn:microsoft.com/office/officeart/2005/8/layout/hList2"/>
    <dgm:cxn modelId="{A706871D-CEFF-485C-B68F-A18A7CE2173C}" type="presOf" srcId="{38AFE652-47A8-4E0D-BBC5-E9894EE02800}" destId="{0A912A84-FE88-4292-ABF5-330072E249A9}" srcOrd="0" destOrd="3" presId="urn:microsoft.com/office/officeart/2005/8/layout/hList2"/>
    <dgm:cxn modelId="{30402924-5E83-4078-9A5F-B5F4330FCDEF}" srcId="{1A15AD78-0317-4EBC-88CF-69E74CCE90A6}" destId="{B67FAC69-003B-4F7A-A13D-426F0172322F}" srcOrd="1" destOrd="0" parTransId="{9282349B-6F00-45BE-8C23-804444669406}" sibTransId="{61D5FFFC-783C-44EC-87EB-A56070219E94}"/>
    <dgm:cxn modelId="{D9241C25-43AE-49D0-B84B-D314EA3346AB}" srcId="{B678FD98-4DB3-42C5-8A7D-E8E5E75671DF}" destId="{B71930A3-C74C-422B-93CC-70BDC82A4A70}" srcOrd="1" destOrd="0" parTransId="{19E7CB6C-E0EE-4E93-B477-CA862655AA0C}" sibTransId="{7BE224EC-FCF0-472B-B442-9E11B336214D}"/>
    <dgm:cxn modelId="{A9C99125-7611-4BDB-A745-E938BE52D513}" srcId="{F11FBB30-CEDD-4EBC-BF3B-A8AD6A86C949}" destId="{BE949A27-4133-4ED4-BC32-CE944D62BD2E}" srcOrd="0" destOrd="0" parTransId="{686766AC-1EE5-4EA6-91AB-D4EB88470A08}" sibTransId="{1B5441FB-FD9B-4CEB-BE84-00A773BBAE7E}"/>
    <dgm:cxn modelId="{4B4D8A28-4A51-4D58-BB4E-67D34193622C}" srcId="{F11FBB30-CEDD-4EBC-BF3B-A8AD6A86C949}" destId="{1738CD5B-B66E-4488-B5F6-6E461B7ED30C}" srcOrd="1" destOrd="0" parTransId="{0AC0A681-D7CC-4915-B58B-E9DCCB83777A}" sibTransId="{8E708D67-65D1-45F0-9E46-554C42AA33E4}"/>
    <dgm:cxn modelId="{76A2732A-069B-4F8C-9675-A3D20CB0269A}" srcId="{E92FBEE5-D127-4B43-B6D4-FCCEB387BA2D}" destId="{F2289717-CAFF-45C4-A22F-465F770902F7}" srcOrd="0" destOrd="0" parTransId="{28F721DA-2BA7-403F-96ED-21381E7BA68D}" sibTransId="{D0C036D2-9034-44B2-B0A8-62B2E4E4670F}"/>
    <dgm:cxn modelId="{1550E736-422E-49B0-963B-BB4BCACFFA88}" type="presOf" srcId="{1738CD5B-B66E-4488-B5F6-6E461B7ED30C}" destId="{DB384717-891C-4613-90DF-833E8DB4B57D}" srcOrd="0" destOrd="2" presId="urn:microsoft.com/office/officeart/2005/8/layout/hList2"/>
    <dgm:cxn modelId="{8851B23C-669D-4950-85F0-5B86311CDBC0}" srcId="{F2289717-CAFF-45C4-A22F-465F770902F7}" destId="{13491B54-66E1-4302-9B98-28612BC2FEA6}" srcOrd="2" destOrd="0" parTransId="{FCBF66D8-01CA-404E-838C-4C0185CC0F5A}" sibTransId="{AEA77DD7-CE07-4680-AA23-8960579D9BED}"/>
    <dgm:cxn modelId="{B4C6213F-7EE5-4495-943C-7A56DD421FD9}" srcId="{E92FBEE5-D127-4B43-B6D4-FCCEB387BA2D}" destId="{8BA7B9D1-4A25-4B3D-BA5F-89280B78173B}" srcOrd="3" destOrd="0" parTransId="{CF331AE4-1C1A-472C-966B-B8E97BC6F834}" sibTransId="{925DA388-1BDE-424B-BCEA-9A04F65D78AF}"/>
    <dgm:cxn modelId="{3D4AC55E-3AD1-49C5-BDB0-01E465ADDA1B}" type="presOf" srcId="{1B65DD5D-715C-456A-A6ED-48D7017BA4A5}" destId="{FFD0C2A2-80BA-4966-B66D-8C5DC28E88D2}" srcOrd="0" destOrd="6" presId="urn:microsoft.com/office/officeart/2005/8/layout/hList2"/>
    <dgm:cxn modelId="{90D22342-FFC1-4978-AC14-E09E03BE426D}" type="presOf" srcId="{86671B8B-1873-4047-9781-570F2C2267A5}" destId="{5B283BBC-3A67-4ADF-80B5-5376E22B78FF}" srcOrd="0" destOrd="0" presId="urn:microsoft.com/office/officeart/2005/8/layout/hList2"/>
    <dgm:cxn modelId="{E440BB68-DE96-4450-B5A7-56C3DC338EAA}" srcId="{6829B5B1-7D28-4927-A4F9-D528AA24C9B5}" destId="{38AFE652-47A8-4E0D-BBC5-E9894EE02800}" srcOrd="3" destOrd="0" parTransId="{B3DA0D3C-6CE6-4C97-992D-7A11BA212274}" sibTransId="{A3799396-8680-430E-BF52-2EE043EADEB3}"/>
    <dgm:cxn modelId="{A9BAB96C-4DF1-4F6B-A98F-B18D6E1888E1}" srcId="{8BA7B9D1-4A25-4B3D-BA5F-89280B78173B}" destId="{86671B8B-1873-4047-9781-570F2C2267A5}" srcOrd="0" destOrd="0" parTransId="{F4F980AB-B655-4575-8C72-DE9A1DC65865}" sibTransId="{2678BAFE-6221-46EC-A0C6-A60CB742707B}"/>
    <dgm:cxn modelId="{E1DFF155-0CA0-4289-AB61-D2BD650F9682}" type="presOf" srcId="{B20BD702-C248-4C17-9814-0A66894BAA84}" destId="{DB384717-891C-4613-90DF-833E8DB4B57D}" srcOrd="0" destOrd="1" presId="urn:microsoft.com/office/officeart/2005/8/layout/hList2"/>
    <dgm:cxn modelId="{92E98358-2E9B-404E-BCAA-8C06F567A543}" type="presOf" srcId="{1A15AD78-0317-4EBC-88CF-69E74CCE90A6}" destId="{5B283BBC-3A67-4ADF-80B5-5376E22B78FF}" srcOrd="0" destOrd="3" presId="urn:microsoft.com/office/officeart/2005/8/layout/hList2"/>
    <dgm:cxn modelId="{4DF7E782-9561-4E9D-B438-56BAD36F1B90}" srcId="{8BA7B9D1-4A25-4B3D-BA5F-89280B78173B}" destId="{C2A63E98-9215-4321-B5BC-9B404894A17D}" srcOrd="1" destOrd="0" parTransId="{344ECC8A-E70F-43E6-B6C3-FCD87563BB94}" sibTransId="{4777DF30-F359-4B8C-B07F-AA548F64B213}"/>
    <dgm:cxn modelId="{9EC2B383-2F64-451F-AC54-7E85FABEE13A}" type="presOf" srcId="{C2A63E98-9215-4321-B5BC-9B404894A17D}" destId="{5B283BBC-3A67-4ADF-80B5-5376E22B78FF}" srcOrd="0" destOrd="1" presId="urn:microsoft.com/office/officeart/2005/8/layout/hList2"/>
    <dgm:cxn modelId="{BF409B85-E468-4840-BCAE-8635DD41B4C8}" srcId="{F2289717-CAFF-45C4-A22F-465F770902F7}" destId="{FF53EC22-4B61-4FD0-AC4B-929CA7D36B7A}" srcOrd="1" destOrd="0" parTransId="{E44BA130-A9A4-4647-BE1D-BAAF9BB09DA7}" sibTransId="{AA6D55EE-7281-4FA2-929C-23B00EFFB069}"/>
    <dgm:cxn modelId="{FC31F486-A47A-4D1A-810E-F989A99FF54A}" type="presOf" srcId="{BB04AF23-3E3C-4F4E-8C1D-AA86A7901A5B}" destId="{FFD0C2A2-80BA-4966-B66D-8C5DC28E88D2}" srcOrd="0" destOrd="3" presId="urn:microsoft.com/office/officeart/2005/8/layout/hList2"/>
    <dgm:cxn modelId="{DC454887-5CF8-49E5-9354-45EB2A0E35B9}" type="presOf" srcId="{CDCC89C8-5E05-445A-AC66-27E6BBEA3E59}" destId="{6EB10F8B-D677-4ADC-88CB-1C7461036FBF}" srcOrd="0" destOrd="0" presId="urn:microsoft.com/office/officeart/2005/8/layout/hList2"/>
    <dgm:cxn modelId="{2C4EE18B-418E-48FD-B2EA-797532C32C64}" srcId="{F2289717-CAFF-45C4-A22F-465F770902F7}" destId="{7055144F-6D3B-4FFF-87C9-A0F7704D54A6}" srcOrd="3" destOrd="0" parTransId="{C6F2D406-67C4-4A68-AE6C-3351BB1AD657}" sibTransId="{1FA04B1A-558C-4C14-A767-D0CC6B25EB5A}"/>
    <dgm:cxn modelId="{011BAC8C-2CCA-48EB-9B43-E0885C06D173}" srcId="{C2A63E98-9215-4321-B5BC-9B404894A17D}" destId="{EB266100-FC94-4B0C-9ACC-BC3DC68125DC}" srcOrd="0" destOrd="0" parTransId="{C547D92D-5BED-4490-996A-3F4B1897687C}" sibTransId="{F7F859E9-453F-470E-AF90-FACB37B88361}"/>
    <dgm:cxn modelId="{1583939B-38EA-49E4-9A05-704E59D3A742}" type="presOf" srcId="{B67FAC69-003B-4F7A-A13D-426F0172322F}" destId="{5B283BBC-3A67-4ADF-80B5-5376E22B78FF}" srcOrd="0" destOrd="5" presId="urn:microsoft.com/office/officeart/2005/8/layout/hList2"/>
    <dgm:cxn modelId="{29D25D9D-21E3-4FA0-93A2-89A9CA4A8A9A}" type="presOf" srcId="{E92FBEE5-D127-4B43-B6D4-FCCEB387BA2D}" destId="{A2988F03-0F63-4836-88B7-E23AD6C6A7D8}" srcOrd="0" destOrd="0" presId="urn:microsoft.com/office/officeart/2005/8/layout/hList2"/>
    <dgm:cxn modelId="{48A97EA2-25F9-4924-953B-F2410F0C19DE}" type="presOf" srcId="{F11FBB30-CEDD-4EBC-BF3B-A8AD6A86C949}" destId="{ECBC1D03-ED4A-48B2-B106-6508F60FA356}" srcOrd="0" destOrd="0" presId="urn:microsoft.com/office/officeart/2005/8/layout/hList2"/>
    <dgm:cxn modelId="{6057BEA5-E828-4C33-9404-CC1874FAA96D}" type="presOf" srcId="{B71930A3-C74C-422B-93CC-70BDC82A4A70}" destId="{6EB10F8B-D677-4ADC-88CB-1C7461036FBF}" srcOrd="0" destOrd="1" presId="urn:microsoft.com/office/officeart/2005/8/layout/hList2"/>
    <dgm:cxn modelId="{BCBEEEAA-9A00-4ADA-BDCA-D0F14B53BAE1}" srcId="{6829B5B1-7D28-4927-A4F9-D528AA24C9B5}" destId="{DA2F25A4-0581-4650-87F9-2BE71518BF82}" srcOrd="2" destOrd="0" parTransId="{E0DBDDF1-2AEA-4843-8817-02F33F1BADC0}" sibTransId="{B9EA5898-64EC-4EBD-86DB-50911037529B}"/>
    <dgm:cxn modelId="{2B479EB1-9D3C-436F-95D9-CF105E034075}" type="presOf" srcId="{F2289717-CAFF-45C4-A22F-465F770902F7}" destId="{8FC6BD77-6F6E-48D4-A8D2-AB091A38641C}" srcOrd="0" destOrd="0" presId="urn:microsoft.com/office/officeart/2005/8/layout/hList2"/>
    <dgm:cxn modelId="{1E3EFBBC-67F1-44E2-B2F9-62DF52C37068}" srcId="{B678FD98-4DB3-42C5-8A7D-E8E5E75671DF}" destId="{CDCC89C8-5E05-445A-AC66-27E6BBEA3E59}" srcOrd="0" destOrd="0" parTransId="{1E087F35-AE86-46A5-AE6F-EFEB242BC276}" sibTransId="{141B4FD9-3B28-4A22-9943-F5AC20EAD974}"/>
    <dgm:cxn modelId="{1C782AC0-43F1-435D-A232-7272908A6C3E}" srcId="{E92FBEE5-D127-4B43-B6D4-FCCEB387BA2D}" destId="{6829B5B1-7D28-4927-A4F9-D528AA24C9B5}" srcOrd="2" destOrd="0" parTransId="{9ACC43F5-09B4-4F4A-B571-E8ADFB033257}" sibTransId="{640C663D-FB8B-406B-903F-5BB635C93798}"/>
    <dgm:cxn modelId="{9D79D1C6-8A5B-4C78-928A-87003CA2C0E7}" srcId="{F2289717-CAFF-45C4-A22F-465F770902F7}" destId="{1B65DD5D-715C-456A-A6ED-48D7017BA4A5}" srcOrd="4" destOrd="0" parTransId="{83DB79EE-2DAC-41F8-8D03-98E06BD9347D}" sibTransId="{E9385EAA-C25F-4767-98B2-D2A56187874C}"/>
    <dgm:cxn modelId="{E76844CF-E4E0-46F3-B5D2-81FE762A461A}" srcId="{E92FBEE5-D127-4B43-B6D4-FCCEB387BA2D}" destId="{B678FD98-4DB3-42C5-8A7D-E8E5E75671DF}" srcOrd="4" destOrd="0" parTransId="{F4454ECA-35F1-44F7-BA3F-CD9874F74639}" sibTransId="{FB843FAC-CCB1-4842-9BF8-FF0FD732C072}"/>
    <dgm:cxn modelId="{04637FD2-DBF6-42F1-B09D-09C1C090AAE2}" type="presOf" srcId="{C9C80123-2C07-4D89-AB2E-AA63A1B05A3B}" destId="{5B283BBC-3A67-4ADF-80B5-5376E22B78FF}" srcOrd="0" destOrd="6" presId="urn:microsoft.com/office/officeart/2005/8/layout/hList2"/>
    <dgm:cxn modelId="{2224A5D5-23C1-48C7-9683-F7B01B90B959}" srcId="{1A15AD78-0317-4EBC-88CF-69E74CCE90A6}" destId="{8FE55169-D7C4-4CAE-8F4D-53C29B27CF9F}" srcOrd="0" destOrd="0" parTransId="{924434FF-5CC8-4FB1-A9EF-BEFD1E752E6C}" sibTransId="{07BF35F6-336F-41B4-B7E5-FB14F6D4D384}"/>
    <dgm:cxn modelId="{867A99D9-C3A5-4E6D-ADB1-CEA4B4AAA354}" srcId="{13491B54-66E1-4302-9B98-28612BC2FEA6}" destId="{BB04AF23-3E3C-4F4E-8C1D-AA86A7901A5B}" srcOrd="0" destOrd="0" parTransId="{8D6B639F-FCEE-49DA-9E2C-9D2F759E2CB4}" sibTransId="{6F48AFC7-C92D-4719-941C-7F5E0083E9A6}"/>
    <dgm:cxn modelId="{41DADEDC-B07C-4D44-B683-5B1D5D3DBA01}" type="presOf" srcId="{7055144F-6D3B-4FFF-87C9-A0F7704D54A6}" destId="{FFD0C2A2-80BA-4966-B66D-8C5DC28E88D2}" srcOrd="0" destOrd="5" presId="urn:microsoft.com/office/officeart/2005/8/layout/hList2"/>
    <dgm:cxn modelId="{2F791FDD-1E96-4CEE-A1DE-6D31AA4DD6E4}" srcId="{E92FBEE5-D127-4B43-B6D4-FCCEB387BA2D}" destId="{F11FBB30-CEDD-4EBC-BF3B-A8AD6A86C949}" srcOrd="1" destOrd="0" parTransId="{EC2BBE45-E234-4014-84C3-2DF02DC4C17B}" sibTransId="{879D44DA-124D-46EC-AB55-6722013C58FC}"/>
    <dgm:cxn modelId="{720607E3-6C70-4BAC-A043-4D71CC85A731}" type="presOf" srcId="{B678FD98-4DB3-42C5-8A7D-E8E5E75671DF}" destId="{FD9115F9-F577-4C82-9E4D-3E15CD98981F}" srcOrd="0" destOrd="0" presId="urn:microsoft.com/office/officeart/2005/8/layout/hList2"/>
    <dgm:cxn modelId="{E1FA85E4-3CC4-47B9-8BCD-A1022A18407F}" type="presOf" srcId="{DA2F25A4-0581-4650-87F9-2BE71518BF82}" destId="{0A912A84-FE88-4292-ABF5-330072E249A9}" srcOrd="0" destOrd="2" presId="urn:microsoft.com/office/officeart/2005/8/layout/hList2"/>
    <dgm:cxn modelId="{3878B0E5-13D7-4DF3-A21F-601237C9F04D}" type="presOf" srcId="{B158336E-4D5B-43E5-AD93-DFDA42A92EC8}" destId="{FFD0C2A2-80BA-4966-B66D-8C5DC28E88D2}" srcOrd="0" destOrd="0" presId="urn:microsoft.com/office/officeart/2005/8/layout/hList2"/>
    <dgm:cxn modelId="{45DBD5E6-4B73-47B9-AAF7-14EE9B423289}" type="presOf" srcId="{6C5A46A2-DE71-4603-8569-B05045C2ECC8}" destId="{FFD0C2A2-80BA-4966-B66D-8C5DC28E88D2}" srcOrd="0" destOrd="4" presId="urn:microsoft.com/office/officeart/2005/8/layout/hList2"/>
    <dgm:cxn modelId="{972149EB-FE1E-4331-987B-97DFEB759C5C}" srcId="{F2289717-CAFF-45C4-A22F-465F770902F7}" destId="{B158336E-4D5B-43E5-AD93-DFDA42A92EC8}" srcOrd="0" destOrd="0" parTransId="{41D8EFE0-D690-4C7C-88EE-6403BC9EDFDF}" sibTransId="{CFA515CC-F9E5-426C-A361-185CC341C27B}"/>
    <dgm:cxn modelId="{DE37ECEB-AFC7-4EF2-86E7-AF06727C5EA6}" type="presOf" srcId="{EB266100-FC94-4B0C-9ACC-BC3DC68125DC}" destId="{5B283BBC-3A67-4ADF-80B5-5376E22B78FF}" srcOrd="0" destOrd="2" presId="urn:microsoft.com/office/officeart/2005/8/layout/hList2"/>
    <dgm:cxn modelId="{15F341EE-565B-4E6A-B3F7-C33FA3E1CBF6}" type="presOf" srcId="{8BA7B9D1-4A25-4B3D-BA5F-89280B78173B}" destId="{3EAF1109-34AB-4532-980C-29BC63DC7BD2}" srcOrd="0" destOrd="0" presId="urn:microsoft.com/office/officeart/2005/8/layout/hList2"/>
    <dgm:cxn modelId="{5985F8EE-7BB9-4DCF-99D9-EBD50BED5399}" type="presOf" srcId="{3464DCAC-A440-404D-97C2-C7CCE5758787}" destId="{0A912A84-FE88-4292-ABF5-330072E249A9}" srcOrd="0" destOrd="0" presId="urn:microsoft.com/office/officeart/2005/8/layout/hList2"/>
    <dgm:cxn modelId="{80F648F2-1071-417B-8349-8EC8F5F4ABFD}" srcId="{6829B5B1-7D28-4927-A4F9-D528AA24C9B5}" destId="{3464DCAC-A440-404D-97C2-C7CCE5758787}" srcOrd="0" destOrd="0" parTransId="{BD6AEC31-5D72-49A2-8E3B-B19A4EC8C5DB}" sibTransId="{DC0B7CC5-08D5-44B1-B96F-B8950C36AFF6}"/>
    <dgm:cxn modelId="{FEE25BF7-1136-49A9-9A31-1D80D2906004}" type="presOf" srcId="{9442058E-E6E2-46E6-B9A6-35AA60D649F8}" destId="{0A912A84-FE88-4292-ABF5-330072E249A9}" srcOrd="0" destOrd="1" presId="urn:microsoft.com/office/officeart/2005/8/layout/hList2"/>
    <dgm:cxn modelId="{CEE675FA-740A-44E1-A42E-71DE625934CA}" srcId="{BE949A27-4133-4ED4-BC32-CE944D62BD2E}" destId="{B20BD702-C248-4C17-9814-0A66894BAA84}" srcOrd="0" destOrd="0" parTransId="{E14B412C-92EC-4F7C-8A66-AC9429A27CD7}" sibTransId="{166C3FB8-1588-459D-B052-4C8036AC3631}"/>
    <dgm:cxn modelId="{3E8B3DFD-2EB0-4797-9280-0D692DC3FA98}" srcId="{13491B54-66E1-4302-9B98-28612BC2FEA6}" destId="{6C5A46A2-DE71-4603-8569-B05045C2ECC8}" srcOrd="1" destOrd="0" parTransId="{D3367C5E-F7C9-45E5-AB26-DDA41153AD68}" sibTransId="{E2348B0D-18B5-4AC0-937F-FB5455076964}"/>
    <dgm:cxn modelId="{45050FFF-64B4-48DC-A9C7-B3745F674A2F}" srcId="{1A15AD78-0317-4EBC-88CF-69E74CCE90A6}" destId="{C9C80123-2C07-4D89-AB2E-AA63A1B05A3B}" srcOrd="2" destOrd="0" parTransId="{A66DA17B-D981-4DCE-938C-72D118A5DB0A}" sibTransId="{205B2119-CC3F-4A11-BA02-040E3651DCBC}"/>
    <dgm:cxn modelId="{C195FD9F-89D1-4637-9AD0-0C78566C3867}" type="presParOf" srcId="{A2988F03-0F63-4836-88B7-E23AD6C6A7D8}" destId="{5AE72D0D-88D1-4913-A437-22169723770B}" srcOrd="0" destOrd="0" presId="urn:microsoft.com/office/officeart/2005/8/layout/hList2"/>
    <dgm:cxn modelId="{00DFA1A9-2E6A-4E8D-A47D-8C41882A04D8}" type="presParOf" srcId="{5AE72D0D-88D1-4913-A437-22169723770B}" destId="{81AE4410-746E-4F9B-A223-D51838E8BA00}" srcOrd="0" destOrd="0" presId="urn:microsoft.com/office/officeart/2005/8/layout/hList2"/>
    <dgm:cxn modelId="{87E542B5-4B5F-4115-86D4-08FEC91F5993}" type="presParOf" srcId="{5AE72D0D-88D1-4913-A437-22169723770B}" destId="{FFD0C2A2-80BA-4966-B66D-8C5DC28E88D2}" srcOrd="1" destOrd="0" presId="urn:microsoft.com/office/officeart/2005/8/layout/hList2"/>
    <dgm:cxn modelId="{FDC8404A-3544-46F0-BB09-F2B40ACD603A}" type="presParOf" srcId="{5AE72D0D-88D1-4913-A437-22169723770B}" destId="{8FC6BD77-6F6E-48D4-A8D2-AB091A38641C}" srcOrd="2" destOrd="0" presId="urn:microsoft.com/office/officeart/2005/8/layout/hList2"/>
    <dgm:cxn modelId="{154FAF12-50C7-47E2-8BB8-81D71393EA1C}" type="presParOf" srcId="{A2988F03-0F63-4836-88B7-E23AD6C6A7D8}" destId="{04F4C91D-DBC0-4689-A489-2A6356CC5931}" srcOrd="1" destOrd="0" presId="urn:microsoft.com/office/officeart/2005/8/layout/hList2"/>
    <dgm:cxn modelId="{0ABA1EA4-0743-46D9-941F-934593E850D0}" type="presParOf" srcId="{A2988F03-0F63-4836-88B7-E23AD6C6A7D8}" destId="{D0393FE2-9D34-4310-8A22-622E3EC2704F}" srcOrd="2" destOrd="0" presId="urn:microsoft.com/office/officeart/2005/8/layout/hList2"/>
    <dgm:cxn modelId="{41E4504D-8E5C-428C-8B85-BB6CF8C2057D}" type="presParOf" srcId="{D0393FE2-9D34-4310-8A22-622E3EC2704F}" destId="{14574F1A-54C2-4AB9-A411-CF2F09EBC534}" srcOrd="0" destOrd="0" presId="urn:microsoft.com/office/officeart/2005/8/layout/hList2"/>
    <dgm:cxn modelId="{BD1C98F8-DFB1-4BC6-8528-CF1EAB1D86BC}" type="presParOf" srcId="{D0393FE2-9D34-4310-8A22-622E3EC2704F}" destId="{DB384717-891C-4613-90DF-833E8DB4B57D}" srcOrd="1" destOrd="0" presId="urn:microsoft.com/office/officeart/2005/8/layout/hList2"/>
    <dgm:cxn modelId="{5A9B6A94-5C88-4910-BC6E-C9F78562B769}" type="presParOf" srcId="{D0393FE2-9D34-4310-8A22-622E3EC2704F}" destId="{ECBC1D03-ED4A-48B2-B106-6508F60FA356}" srcOrd="2" destOrd="0" presId="urn:microsoft.com/office/officeart/2005/8/layout/hList2"/>
    <dgm:cxn modelId="{CC47142D-1ECE-4F92-B4F7-63799BFE1D78}" type="presParOf" srcId="{A2988F03-0F63-4836-88B7-E23AD6C6A7D8}" destId="{52886F1A-5BEB-4158-B460-C112275E9F5A}" srcOrd="3" destOrd="0" presId="urn:microsoft.com/office/officeart/2005/8/layout/hList2"/>
    <dgm:cxn modelId="{4A7F7935-778B-4717-8B05-09A0AA9863FF}" type="presParOf" srcId="{A2988F03-0F63-4836-88B7-E23AD6C6A7D8}" destId="{000CAA04-4998-40AF-99D2-16D2DDE9B0D8}" srcOrd="4" destOrd="0" presId="urn:microsoft.com/office/officeart/2005/8/layout/hList2"/>
    <dgm:cxn modelId="{DA3A157F-50CC-4704-B3A2-93E7F33B46E8}" type="presParOf" srcId="{000CAA04-4998-40AF-99D2-16D2DDE9B0D8}" destId="{9AD2F737-BD56-41FA-8041-3C872AC64466}" srcOrd="0" destOrd="0" presId="urn:microsoft.com/office/officeart/2005/8/layout/hList2"/>
    <dgm:cxn modelId="{142A085F-357D-40DE-93D4-D0E10E319353}" type="presParOf" srcId="{000CAA04-4998-40AF-99D2-16D2DDE9B0D8}" destId="{0A912A84-FE88-4292-ABF5-330072E249A9}" srcOrd="1" destOrd="0" presId="urn:microsoft.com/office/officeart/2005/8/layout/hList2"/>
    <dgm:cxn modelId="{D0494930-A683-46E2-8B58-DE5530A98463}" type="presParOf" srcId="{000CAA04-4998-40AF-99D2-16D2DDE9B0D8}" destId="{77313F77-E3C2-42C1-91B9-88B9FB76B2DF}" srcOrd="2" destOrd="0" presId="urn:microsoft.com/office/officeart/2005/8/layout/hList2"/>
    <dgm:cxn modelId="{5BF22E69-5601-4BDB-B8BA-1111C69F2F4A}" type="presParOf" srcId="{A2988F03-0F63-4836-88B7-E23AD6C6A7D8}" destId="{C5781C66-8B67-464C-B700-7B8CC25C5ABD}" srcOrd="5" destOrd="0" presId="urn:microsoft.com/office/officeart/2005/8/layout/hList2"/>
    <dgm:cxn modelId="{16672DA3-2533-4CFD-9F9B-D25F670305A8}" type="presParOf" srcId="{A2988F03-0F63-4836-88B7-E23AD6C6A7D8}" destId="{F57BCCDB-9514-4432-AC15-1200311610A6}" srcOrd="6" destOrd="0" presId="urn:microsoft.com/office/officeart/2005/8/layout/hList2"/>
    <dgm:cxn modelId="{C0B900AA-09D1-45D0-A74C-EAAE25FF0CE5}" type="presParOf" srcId="{F57BCCDB-9514-4432-AC15-1200311610A6}" destId="{58309538-2E6F-41B4-B312-10A7523C55A8}" srcOrd="0" destOrd="0" presId="urn:microsoft.com/office/officeart/2005/8/layout/hList2"/>
    <dgm:cxn modelId="{BC888247-1F5C-4EC1-BA72-67B089D25023}" type="presParOf" srcId="{F57BCCDB-9514-4432-AC15-1200311610A6}" destId="{5B283BBC-3A67-4ADF-80B5-5376E22B78FF}" srcOrd="1" destOrd="0" presId="urn:microsoft.com/office/officeart/2005/8/layout/hList2"/>
    <dgm:cxn modelId="{39BE0B1F-8968-47EB-8C05-5B9405A57CE1}" type="presParOf" srcId="{F57BCCDB-9514-4432-AC15-1200311610A6}" destId="{3EAF1109-34AB-4532-980C-29BC63DC7BD2}" srcOrd="2" destOrd="0" presId="urn:microsoft.com/office/officeart/2005/8/layout/hList2"/>
    <dgm:cxn modelId="{0BA2F74C-201D-4FA1-98F1-A85FD7C0A260}" type="presParOf" srcId="{A2988F03-0F63-4836-88B7-E23AD6C6A7D8}" destId="{161D7E09-4603-4966-9CFE-F2A558DC9C30}" srcOrd="7" destOrd="0" presId="urn:microsoft.com/office/officeart/2005/8/layout/hList2"/>
    <dgm:cxn modelId="{8BEB4918-39F4-4B00-AD5E-9F9D3BD51E59}" type="presParOf" srcId="{A2988F03-0F63-4836-88B7-E23AD6C6A7D8}" destId="{EFB073D8-AD0B-4060-ACA5-8C5F0F9809D4}" srcOrd="8" destOrd="0" presId="urn:microsoft.com/office/officeart/2005/8/layout/hList2"/>
    <dgm:cxn modelId="{D5AEA0DA-E82E-4602-BA14-CD511799B821}" type="presParOf" srcId="{EFB073D8-AD0B-4060-ACA5-8C5F0F9809D4}" destId="{FF62C221-D412-484E-B417-0CBD6BF9EAB3}" srcOrd="0" destOrd="0" presId="urn:microsoft.com/office/officeart/2005/8/layout/hList2"/>
    <dgm:cxn modelId="{1BC4AA70-88F6-4FEE-B126-7BB5C4F233F1}" type="presParOf" srcId="{EFB073D8-AD0B-4060-ACA5-8C5F0F9809D4}" destId="{6EB10F8B-D677-4ADC-88CB-1C7461036FBF}" srcOrd="1" destOrd="0" presId="urn:microsoft.com/office/officeart/2005/8/layout/hList2"/>
    <dgm:cxn modelId="{3E65A52D-4E54-4D85-ABCC-41185FA4EC34}" type="presParOf" srcId="{EFB073D8-AD0B-4060-ACA5-8C5F0F9809D4}" destId="{FD9115F9-F577-4C82-9E4D-3E15CD98981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92FBEE5-D127-4B43-B6D4-FCCEB387BA2D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89717-CAFF-45C4-A22F-465F770902F7}">
      <dgm:prSet phldrT="[Text]"/>
      <dgm:spPr/>
      <dgm:t>
        <a:bodyPr/>
        <a:lstStyle/>
        <a:p>
          <a:r>
            <a:rPr lang="en-US" dirty="0"/>
            <a:t>HMI</a:t>
          </a:r>
        </a:p>
      </dgm:t>
    </dgm:pt>
    <dgm:pt modelId="{28F721DA-2BA7-403F-96ED-21381E7BA68D}" type="parTrans" cxnId="{76A2732A-069B-4F8C-9675-A3D20CB0269A}">
      <dgm:prSet/>
      <dgm:spPr/>
      <dgm:t>
        <a:bodyPr/>
        <a:lstStyle/>
        <a:p>
          <a:endParaRPr lang="en-US"/>
        </a:p>
      </dgm:t>
    </dgm:pt>
    <dgm:pt modelId="{D0C036D2-9034-44B2-B0A8-62B2E4E4670F}" type="sibTrans" cxnId="{76A2732A-069B-4F8C-9675-A3D20CB0269A}">
      <dgm:prSet/>
      <dgm:spPr/>
      <dgm:t>
        <a:bodyPr/>
        <a:lstStyle/>
        <a:p>
          <a:endParaRPr lang="en-US"/>
        </a:p>
      </dgm:t>
    </dgm:pt>
    <dgm:pt modelId="{B158336E-4D5B-43E5-AD93-DFDA42A92EC8}">
      <dgm:prSet phldrT="[Text]"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LVGL</a:t>
          </a:r>
        </a:p>
      </dgm:t>
    </dgm:pt>
    <dgm:pt modelId="{41D8EFE0-D690-4C7C-88EE-6403BC9EDFDF}" type="parTrans" cxnId="{972149EB-FE1E-4331-987B-97DFEB759C5C}">
      <dgm:prSet/>
      <dgm:spPr/>
      <dgm:t>
        <a:bodyPr/>
        <a:lstStyle/>
        <a:p>
          <a:endParaRPr lang="en-US"/>
        </a:p>
      </dgm:t>
    </dgm:pt>
    <dgm:pt modelId="{CFA515CC-F9E5-426C-A361-185CC341C27B}" type="sibTrans" cxnId="{972149EB-FE1E-4331-987B-97DFEB759C5C}">
      <dgm:prSet/>
      <dgm:spPr/>
      <dgm:t>
        <a:bodyPr/>
        <a:lstStyle/>
        <a:p>
          <a:endParaRPr lang="en-US"/>
        </a:p>
      </dgm:t>
    </dgm:pt>
    <dgm:pt modelId="{F11FBB30-CEDD-4EBC-BF3B-A8AD6A86C949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EC2BBE45-E234-4014-84C3-2DF02DC4C17B}" type="parTrans" cxnId="{2F791FDD-1E96-4CEE-A1DE-6D31AA4DD6E4}">
      <dgm:prSet/>
      <dgm:spPr/>
      <dgm:t>
        <a:bodyPr/>
        <a:lstStyle/>
        <a:p>
          <a:endParaRPr lang="en-US"/>
        </a:p>
      </dgm:t>
    </dgm:pt>
    <dgm:pt modelId="{879D44DA-124D-46EC-AB55-6722013C58FC}" type="sibTrans" cxnId="{2F791FDD-1E96-4CEE-A1DE-6D31AA4DD6E4}">
      <dgm:prSet/>
      <dgm:spPr/>
      <dgm:t>
        <a:bodyPr/>
        <a:lstStyle/>
        <a:p>
          <a:endParaRPr lang="en-US"/>
        </a:p>
      </dgm:t>
    </dgm:pt>
    <dgm:pt modelId="{BE949A27-4133-4ED4-BC32-CE944D62BD2E}">
      <dgm:prSet phldrT="[Text]" custT="1"/>
      <dgm:spPr/>
      <dgm:t>
        <a:bodyPr/>
        <a:lstStyle/>
        <a:p>
          <a:r>
            <a:rPr lang="en-US" sz="700" dirty="0" err="1"/>
            <a:t>Yocto</a:t>
          </a:r>
          <a:r>
            <a:rPr lang="en-US" sz="700" dirty="0"/>
            <a:t> Linux</a:t>
          </a:r>
        </a:p>
      </dgm:t>
    </dgm:pt>
    <dgm:pt modelId="{686766AC-1EE5-4EA6-91AB-D4EB88470A08}" type="parTrans" cxnId="{A9C99125-7611-4BDB-A745-E938BE52D513}">
      <dgm:prSet/>
      <dgm:spPr/>
      <dgm:t>
        <a:bodyPr/>
        <a:lstStyle/>
        <a:p>
          <a:endParaRPr lang="en-US"/>
        </a:p>
      </dgm:t>
    </dgm:pt>
    <dgm:pt modelId="{1B5441FB-FD9B-4CEB-BE84-00A773BBAE7E}" type="sibTrans" cxnId="{A9C99125-7611-4BDB-A745-E938BE52D513}">
      <dgm:prSet/>
      <dgm:spPr/>
      <dgm:t>
        <a:bodyPr/>
        <a:lstStyle/>
        <a:p>
          <a:endParaRPr lang="en-US"/>
        </a:p>
      </dgm:t>
    </dgm:pt>
    <dgm:pt modelId="{6829B5B1-7D28-4927-A4F9-D528AA24C9B5}">
      <dgm:prSet phldrT="[Text]"/>
      <dgm:spPr/>
      <dgm:t>
        <a:bodyPr/>
        <a:lstStyle/>
        <a:p>
          <a:r>
            <a:rPr lang="en-US" dirty="0"/>
            <a:t>IMD</a:t>
          </a:r>
        </a:p>
      </dgm:t>
    </dgm:pt>
    <dgm:pt modelId="{9ACC43F5-09B4-4F4A-B571-E8ADFB033257}" type="parTrans" cxnId="{1C782AC0-43F1-435D-A232-7272908A6C3E}">
      <dgm:prSet/>
      <dgm:spPr/>
      <dgm:t>
        <a:bodyPr/>
        <a:lstStyle/>
        <a:p>
          <a:endParaRPr lang="en-US"/>
        </a:p>
      </dgm:t>
    </dgm:pt>
    <dgm:pt modelId="{640C663D-FB8B-406B-903F-5BB635C93798}" type="sibTrans" cxnId="{1C782AC0-43F1-435D-A232-7272908A6C3E}">
      <dgm:prSet/>
      <dgm:spPr/>
      <dgm:t>
        <a:bodyPr/>
        <a:lstStyle/>
        <a:p>
          <a:endParaRPr lang="en-US"/>
        </a:p>
      </dgm:t>
    </dgm:pt>
    <dgm:pt modelId="{3464DCAC-A440-404D-97C2-C7CCE5758787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Digital input output read</a:t>
          </a:r>
        </a:p>
      </dgm:t>
    </dgm:pt>
    <dgm:pt modelId="{BD6AEC31-5D72-49A2-8E3B-B19A4EC8C5DB}" type="parTrans" cxnId="{80F648F2-1071-417B-8349-8EC8F5F4ABFD}">
      <dgm:prSet/>
      <dgm:spPr/>
      <dgm:t>
        <a:bodyPr/>
        <a:lstStyle/>
        <a:p>
          <a:endParaRPr lang="en-US"/>
        </a:p>
      </dgm:t>
    </dgm:pt>
    <dgm:pt modelId="{DC0B7CC5-08D5-44B1-B96F-B8950C36AFF6}" type="sibTrans" cxnId="{80F648F2-1071-417B-8349-8EC8F5F4ABFD}">
      <dgm:prSet/>
      <dgm:spPr/>
      <dgm:t>
        <a:bodyPr/>
        <a:lstStyle/>
        <a:p>
          <a:endParaRPr lang="en-US"/>
        </a:p>
      </dgm:t>
    </dgm:pt>
    <dgm:pt modelId="{8BA7B9D1-4A25-4B3D-BA5F-89280B78173B}">
      <dgm:prSet phldrT="[Text]"/>
      <dgm:spPr/>
      <dgm:t>
        <a:bodyPr/>
        <a:lstStyle/>
        <a:p>
          <a:r>
            <a:rPr lang="en-US" dirty="0"/>
            <a:t>Cloud</a:t>
          </a:r>
        </a:p>
      </dgm:t>
    </dgm:pt>
    <dgm:pt modelId="{CF331AE4-1C1A-472C-966B-B8E97BC6F834}" type="parTrans" cxnId="{B4C6213F-7EE5-4495-943C-7A56DD421FD9}">
      <dgm:prSet/>
      <dgm:spPr/>
      <dgm:t>
        <a:bodyPr/>
        <a:lstStyle/>
        <a:p>
          <a:endParaRPr lang="en-US"/>
        </a:p>
      </dgm:t>
    </dgm:pt>
    <dgm:pt modelId="{925DA388-1BDE-424B-BCEA-9A04F65D78AF}" type="sibTrans" cxnId="{B4C6213F-7EE5-4495-943C-7A56DD421FD9}">
      <dgm:prSet/>
      <dgm:spPr/>
      <dgm:t>
        <a:bodyPr/>
        <a:lstStyle/>
        <a:p>
          <a:endParaRPr lang="en-US"/>
        </a:p>
      </dgm:t>
    </dgm:pt>
    <dgm:pt modelId="{86671B8B-1873-4047-9781-570F2C2267A5}">
      <dgm:prSet phldrT="[Text]" custT="1"/>
      <dgm:spPr/>
      <dgm:t>
        <a:bodyPr/>
        <a:lstStyle/>
        <a:p>
          <a:r>
            <a:rPr lang="en-US" sz="700" dirty="0"/>
            <a:t>Solar Irradiation – Mechanism to fetch this data</a:t>
          </a:r>
        </a:p>
      </dgm:t>
    </dgm:pt>
    <dgm:pt modelId="{F4F980AB-B655-4575-8C72-DE9A1DC65865}" type="parTrans" cxnId="{A9BAB96C-4DF1-4F6B-A98F-B18D6E1888E1}">
      <dgm:prSet/>
      <dgm:spPr/>
      <dgm:t>
        <a:bodyPr/>
        <a:lstStyle/>
        <a:p>
          <a:endParaRPr lang="en-US"/>
        </a:p>
      </dgm:t>
    </dgm:pt>
    <dgm:pt modelId="{2678BAFE-6221-46EC-A0C6-A60CB742707B}" type="sibTrans" cxnId="{A9BAB96C-4DF1-4F6B-A98F-B18D6E1888E1}">
      <dgm:prSet/>
      <dgm:spPr/>
      <dgm:t>
        <a:bodyPr/>
        <a:lstStyle/>
        <a:p>
          <a:endParaRPr lang="en-US"/>
        </a:p>
      </dgm:t>
    </dgm:pt>
    <dgm:pt modelId="{38AFE652-47A8-4E0D-BBC5-E9894EE02800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gm:t>
    </dgm:pt>
    <dgm:pt modelId="{B3DA0D3C-6CE6-4C97-992D-7A11BA212274}" type="parTrans" cxnId="{E440BB68-DE96-4450-B5A7-56C3DC338EAA}">
      <dgm:prSet/>
      <dgm:spPr/>
      <dgm:t>
        <a:bodyPr/>
        <a:lstStyle/>
        <a:p>
          <a:endParaRPr lang="en-US"/>
        </a:p>
      </dgm:t>
    </dgm:pt>
    <dgm:pt modelId="{A3799396-8680-430E-BF52-2EE043EADEB3}" type="sibTrans" cxnId="{E440BB68-DE96-4450-B5A7-56C3DC338EAA}">
      <dgm:prSet/>
      <dgm:spPr/>
      <dgm:t>
        <a:bodyPr/>
        <a:lstStyle/>
        <a:p>
          <a:endParaRPr lang="en-US"/>
        </a:p>
      </dgm:t>
    </dgm:pt>
    <dgm:pt modelId="{B678FD98-4DB3-42C5-8A7D-E8E5E75671DF}">
      <dgm:prSet phldrT="[Text]" custT="1"/>
      <dgm:spPr/>
      <dgm:t>
        <a:bodyPr/>
        <a:lstStyle/>
        <a:p>
          <a:r>
            <a:rPr lang="en-US" sz="1300" dirty="0"/>
            <a:t>Logging</a:t>
          </a:r>
        </a:p>
      </dgm:t>
    </dgm:pt>
    <dgm:pt modelId="{F4454ECA-35F1-44F7-BA3F-CD9874F74639}" type="parTrans" cxnId="{E76844CF-E4E0-46F3-B5D2-81FE762A461A}">
      <dgm:prSet/>
      <dgm:spPr/>
      <dgm:t>
        <a:bodyPr/>
        <a:lstStyle/>
        <a:p>
          <a:endParaRPr lang="en-US"/>
        </a:p>
      </dgm:t>
    </dgm:pt>
    <dgm:pt modelId="{FB843FAC-CCB1-4842-9BF8-FF0FD732C072}" type="sibTrans" cxnId="{E76844CF-E4E0-46F3-B5D2-81FE762A461A}">
      <dgm:prSet/>
      <dgm:spPr/>
      <dgm:t>
        <a:bodyPr/>
        <a:lstStyle/>
        <a:p>
          <a:endParaRPr lang="en-US"/>
        </a:p>
      </dgm:t>
    </dgm:pt>
    <dgm:pt modelId="{4F18A1D2-426A-4D55-83EF-3325D8B3EFEF}">
      <dgm:prSet phldrT="[Text]" custT="1"/>
      <dgm:spPr/>
      <dgm:t>
        <a:bodyPr/>
        <a:lstStyle/>
        <a:p>
          <a:r>
            <a:rPr lang="en-US" sz="700" dirty="0"/>
            <a:t>Event Management</a:t>
          </a:r>
        </a:p>
      </dgm:t>
    </dgm:pt>
    <dgm:pt modelId="{E3B240BD-740A-4DDC-9F03-4474E086D363}" type="parTrans" cxnId="{35856C21-922C-4AF1-98F3-95D26A636E30}">
      <dgm:prSet/>
      <dgm:spPr/>
      <dgm:t>
        <a:bodyPr/>
        <a:lstStyle/>
        <a:p>
          <a:endParaRPr lang="en-US"/>
        </a:p>
      </dgm:t>
    </dgm:pt>
    <dgm:pt modelId="{D39BAD4A-0ED5-4826-9B51-CC0E601F64F1}" type="sibTrans" cxnId="{35856C21-922C-4AF1-98F3-95D26A636E30}">
      <dgm:prSet/>
      <dgm:spPr/>
      <dgm:t>
        <a:bodyPr/>
        <a:lstStyle/>
        <a:p>
          <a:endParaRPr lang="en-US"/>
        </a:p>
      </dgm:t>
    </dgm:pt>
    <dgm:pt modelId="{551C718E-5241-4E4F-8428-1456C2A66890}">
      <dgm:prSet phldrT="[Text]" custT="1"/>
      <dgm:spPr/>
      <dgm:t>
        <a:bodyPr/>
        <a:lstStyle/>
        <a:p>
          <a:r>
            <a:rPr lang="en-US" sz="700" dirty="0"/>
            <a:t>Variable Mapping</a:t>
          </a:r>
        </a:p>
      </dgm:t>
    </dgm:pt>
    <dgm:pt modelId="{E93FFA25-7B95-4FE6-BA41-C6EDDA862FFE}" type="parTrans" cxnId="{3BF69B64-AEC1-498C-8690-E3431CE9E319}">
      <dgm:prSet/>
      <dgm:spPr/>
      <dgm:t>
        <a:bodyPr/>
        <a:lstStyle/>
        <a:p>
          <a:endParaRPr lang="en-US"/>
        </a:p>
      </dgm:t>
    </dgm:pt>
    <dgm:pt modelId="{558210C1-2D73-4A5F-B1F1-6394C2E89193}" type="sibTrans" cxnId="{3BF69B64-AEC1-498C-8690-E3431CE9E319}">
      <dgm:prSet/>
      <dgm:spPr/>
      <dgm:t>
        <a:bodyPr/>
        <a:lstStyle/>
        <a:p>
          <a:endParaRPr lang="en-US"/>
        </a:p>
      </dgm:t>
    </dgm:pt>
    <dgm:pt modelId="{9BA5188C-CE46-467D-8761-5A3D6F2C55B0}">
      <dgm:prSet phldrT="[Text]" custT="1"/>
      <dgm:spPr/>
      <dgm:t>
        <a:bodyPr/>
        <a:lstStyle/>
        <a:p>
          <a:r>
            <a:rPr lang="en-US" sz="700" dirty="0"/>
            <a:t>Event Pub/ Sub</a:t>
          </a:r>
        </a:p>
      </dgm:t>
    </dgm:pt>
    <dgm:pt modelId="{2676BBC2-922E-43B5-83AA-7C3A0FA498AD}" type="parTrans" cxnId="{9AB2305E-0872-452C-8901-23629D66AD9B}">
      <dgm:prSet/>
      <dgm:spPr/>
      <dgm:t>
        <a:bodyPr/>
        <a:lstStyle/>
        <a:p>
          <a:endParaRPr lang="en-US"/>
        </a:p>
      </dgm:t>
    </dgm:pt>
    <dgm:pt modelId="{28413B33-5F11-40B9-AE20-D9A39FB3510C}" type="sibTrans" cxnId="{9AB2305E-0872-452C-8901-23629D66AD9B}">
      <dgm:prSet/>
      <dgm:spPr/>
      <dgm:t>
        <a:bodyPr/>
        <a:lstStyle/>
        <a:p>
          <a:endParaRPr lang="en-US"/>
        </a:p>
      </dgm:t>
    </dgm:pt>
    <dgm:pt modelId="{1865F7E2-0DCE-4139-BD6A-57646218D8CD}">
      <dgm:prSet phldrT="[Text]" custT="1"/>
      <dgm:spPr/>
      <dgm:t>
        <a:bodyPr/>
        <a:lstStyle/>
        <a:p>
          <a:r>
            <a:rPr lang="en-US" sz="700" dirty="0"/>
            <a:t>UI team for Graphic development</a:t>
          </a:r>
        </a:p>
      </dgm:t>
    </dgm:pt>
    <dgm:pt modelId="{F81FB06F-81AE-48E9-B36E-2A19DD61021A}" type="parTrans" cxnId="{C4EB3123-04B6-46BD-A097-D3D961162E2A}">
      <dgm:prSet/>
      <dgm:spPr/>
      <dgm:t>
        <a:bodyPr/>
        <a:lstStyle/>
        <a:p>
          <a:endParaRPr lang="en-US"/>
        </a:p>
      </dgm:t>
    </dgm:pt>
    <dgm:pt modelId="{21D9BE7E-5AA0-4F74-998A-818977627228}" type="sibTrans" cxnId="{C4EB3123-04B6-46BD-A097-D3D961162E2A}">
      <dgm:prSet/>
      <dgm:spPr/>
      <dgm:t>
        <a:bodyPr/>
        <a:lstStyle/>
        <a:p>
          <a:endParaRPr lang="en-US"/>
        </a:p>
      </dgm:t>
    </dgm:pt>
    <dgm:pt modelId="{8B4F7224-D04D-4228-A158-8EA0A187CCC6}">
      <dgm:prSet phldrT="[Text]" custT="1"/>
      <dgm:spPr/>
      <dgm:t>
        <a:bodyPr/>
        <a:lstStyle/>
        <a:p>
          <a:r>
            <a:rPr lang="en-US" sz="700" dirty="0"/>
            <a:t>Image handling</a:t>
          </a:r>
        </a:p>
      </dgm:t>
    </dgm:pt>
    <dgm:pt modelId="{3311033B-E0E2-41AA-99E1-121403F9E0F4}" type="parTrans" cxnId="{816B768C-15AA-4204-B4FA-C40A3E55B29E}">
      <dgm:prSet/>
      <dgm:spPr/>
      <dgm:t>
        <a:bodyPr/>
        <a:lstStyle/>
        <a:p>
          <a:endParaRPr lang="en-US"/>
        </a:p>
      </dgm:t>
    </dgm:pt>
    <dgm:pt modelId="{3527F889-7DD6-4857-A4BD-A60662C58B11}" type="sibTrans" cxnId="{816B768C-15AA-4204-B4FA-C40A3E55B29E}">
      <dgm:prSet/>
      <dgm:spPr/>
      <dgm:t>
        <a:bodyPr/>
        <a:lstStyle/>
        <a:p>
          <a:endParaRPr lang="en-US"/>
        </a:p>
      </dgm:t>
    </dgm:pt>
    <dgm:pt modelId="{D9009576-289D-4001-B83D-47652EECD26B}">
      <dgm:prSet phldrT="[Text]" custT="1"/>
      <dgm:spPr/>
      <dgm:t>
        <a:bodyPr/>
        <a:lstStyle/>
        <a:p>
          <a:r>
            <a:rPr lang="en-US" sz="700" dirty="0"/>
            <a:t>License open source</a:t>
          </a:r>
        </a:p>
      </dgm:t>
    </dgm:pt>
    <dgm:pt modelId="{5CC0C6FE-CE4B-4226-90EB-914C03A5255C}" type="parTrans" cxnId="{468A68D8-C0C0-484C-ACDE-AB70B6E0173D}">
      <dgm:prSet/>
      <dgm:spPr/>
      <dgm:t>
        <a:bodyPr/>
        <a:lstStyle/>
        <a:p>
          <a:endParaRPr lang="en-US"/>
        </a:p>
      </dgm:t>
    </dgm:pt>
    <dgm:pt modelId="{7ADD2B9B-8F35-4874-BEF4-21572543B124}" type="sibTrans" cxnId="{468A68D8-C0C0-484C-ACDE-AB70B6E0173D}">
      <dgm:prSet/>
      <dgm:spPr/>
      <dgm:t>
        <a:bodyPr/>
        <a:lstStyle/>
        <a:p>
          <a:endParaRPr lang="en-US"/>
        </a:p>
      </dgm:t>
    </dgm:pt>
    <dgm:pt modelId="{416E05D9-8316-491E-8CB3-80A6360074BA}">
      <dgm:prSet phldrT="[Text]" custT="1"/>
      <dgm:spPr/>
      <dgm:t>
        <a:bodyPr/>
        <a:lstStyle/>
        <a:p>
          <a:endParaRPr lang="en-US" sz="700" dirty="0"/>
        </a:p>
      </dgm:t>
    </dgm:pt>
    <dgm:pt modelId="{4A8869ED-64A3-4362-B5BC-3115036AA642}" type="parTrans" cxnId="{D593DD8A-2B57-48CF-AF8E-F910D79C30D3}">
      <dgm:prSet/>
      <dgm:spPr/>
      <dgm:t>
        <a:bodyPr/>
        <a:lstStyle/>
        <a:p>
          <a:endParaRPr lang="en-US"/>
        </a:p>
      </dgm:t>
    </dgm:pt>
    <dgm:pt modelId="{B316CA9B-5C5A-4C32-9C62-644CB39476CC}" type="sibTrans" cxnId="{D593DD8A-2B57-48CF-AF8E-F910D79C30D3}">
      <dgm:prSet/>
      <dgm:spPr/>
      <dgm:t>
        <a:bodyPr/>
        <a:lstStyle/>
        <a:p>
          <a:endParaRPr lang="en-US"/>
        </a:p>
      </dgm:t>
    </dgm:pt>
    <dgm:pt modelId="{68653492-B45A-476D-A472-E43918A7C411}">
      <dgm:prSet phldrT="[Text]" custT="1"/>
      <dgm:spPr/>
      <dgm:t>
        <a:bodyPr/>
        <a:lstStyle/>
        <a:p>
          <a:r>
            <a:rPr lang="en-US" sz="700" dirty="0"/>
            <a:t>Startup scheduling</a:t>
          </a:r>
        </a:p>
      </dgm:t>
    </dgm:pt>
    <dgm:pt modelId="{C95C4622-206E-4161-B729-4878806893EE}" type="parTrans" cxnId="{F5922232-1D86-43BC-993A-923C1B0EC04A}">
      <dgm:prSet/>
      <dgm:spPr/>
      <dgm:t>
        <a:bodyPr/>
        <a:lstStyle/>
        <a:p>
          <a:endParaRPr lang="en-US"/>
        </a:p>
      </dgm:t>
    </dgm:pt>
    <dgm:pt modelId="{EC646CA5-4806-49B8-AFAC-5B3535117D26}" type="sibTrans" cxnId="{F5922232-1D86-43BC-993A-923C1B0EC04A}">
      <dgm:prSet/>
      <dgm:spPr/>
      <dgm:t>
        <a:bodyPr/>
        <a:lstStyle/>
        <a:p>
          <a:endParaRPr lang="en-US"/>
        </a:p>
      </dgm:t>
    </dgm:pt>
    <dgm:pt modelId="{83AD6865-F14B-429F-BC20-5C5428BAD14B}">
      <dgm:prSet phldrT="[Text]" custT="1"/>
      <dgm:spPr/>
      <dgm:t>
        <a:bodyPr/>
        <a:lstStyle/>
        <a:p>
          <a:r>
            <a:rPr lang="en-US" sz="700" dirty="0"/>
            <a:t>Scheduling sequence of Data interface Engine and HMI app</a:t>
          </a:r>
        </a:p>
      </dgm:t>
    </dgm:pt>
    <dgm:pt modelId="{A05D8183-F217-44FC-A251-86C129C1A776}" type="parTrans" cxnId="{5D0E0AD5-FF40-4920-A4BC-672AAF92F43F}">
      <dgm:prSet/>
      <dgm:spPr/>
      <dgm:t>
        <a:bodyPr/>
        <a:lstStyle/>
        <a:p>
          <a:endParaRPr lang="en-US"/>
        </a:p>
      </dgm:t>
    </dgm:pt>
    <dgm:pt modelId="{9F336C78-8956-47C0-86BE-4E91E3173956}" type="sibTrans" cxnId="{5D0E0AD5-FF40-4920-A4BC-672AAF92F43F}">
      <dgm:prSet/>
      <dgm:spPr/>
      <dgm:t>
        <a:bodyPr/>
        <a:lstStyle/>
        <a:p>
          <a:endParaRPr lang="en-US"/>
        </a:p>
      </dgm:t>
    </dgm:pt>
    <dgm:pt modelId="{D5088490-27C2-4D4B-86C8-8E72031185EF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PWM for understanding the system state</a:t>
          </a:r>
        </a:p>
      </dgm:t>
    </dgm:pt>
    <dgm:pt modelId="{B6D189C0-5E05-4633-8C70-3A0624E30322}" type="parTrans" cxnId="{AD76E62D-50CA-4211-9C73-7E4AAA11A4D2}">
      <dgm:prSet/>
      <dgm:spPr/>
      <dgm:t>
        <a:bodyPr/>
        <a:lstStyle/>
        <a:p>
          <a:endParaRPr lang="en-US"/>
        </a:p>
      </dgm:t>
    </dgm:pt>
    <dgm:pt modelId="{60FA626F-00CE-44AB-A077-CE8C7DC5AF9E}" type="sibTrans" cxnId="{AD76E62D-50CA-4211-9C73-7E4AAA11A4D2}">
      <dgm:prSet/>
      <dgm:spPr/>
      <dgm:t>
        <a:bodyPr/>
        <a:lstStyle/>
        <a:p>
          <a:endParaRPr lang="en-US"/>
        </a:p>
      </dgm:t>
    </dgm:pt>
    <dgm:pt modelId="{4167FBEC-5BFA-4F0C-BD37-33A3027C1A29}">
      <dgm:prSet phldrT="[Text]" custT="1"/>
      <dgm:spPr/>
      <dgm:t>
        <a:bodyPr/>
        <a:lstStyle/>
        <a:p>
          <a:r>
            <a:rPr lang="en-US" sz="700" dirty="0"/>
            <a:t>Export longs</a:t>
          </a:r>
        </a:p>
      </dgm:t>
    </dgm:pt>
    <dgm:pt modelId="{3FE7D47D-09C0-4304-9033-860089FF9188}" type="parTrans" cxnId="{D8616DF8-E756-4B80-87CA-3EBD27A39D27}">
      <dgm:prSet/>
      <dgm:spPr/>
      <dgm:t>
        <a:bodyPr/>
        <a:lstStyle/>
        <a:p>
          <a:endParaRPr lang="en-US"/>
        </a:p>
      </dgm:t>
    </dgm:pt>
    <dgm:pt modelId="{97BBEC5A-1D2C-4E7B-AA11-E86F44066E6F}" type="sibTrans" cxnId="{D8616DF8-E756-4B80-87CA-3EBD27A39D27}">
      <dgm:prSet/>
      <dgm:spPr/>
      <dgm:t>
        <a:bodyPr/>
        <a:lstStyle/>
        <a:p>
          <a:endParaRPr lang="en-US"/>
        </a:p>
      </dgm:t>
    </dgm:pt>
    <dgm:pt modelId="{081CBD9E-288E-4E8E-8C2E-8DE023275FE0}">
      <dgm:prSet phldrT="[Text]" custT="1"/>
      <dgm:spPr/>
      <dgm:t>
        <a:bodyPr/>
        <a:lstStyle/>
        <a:p>
          <a:r>
            <a:rPr lang="en-US" sz="700" dirty="0"/>
            <a:t>SW update</a:t>
          </a:r>
        </a:p>
      </dgm:t>
    </dgm:pt>
    <dgm:pt modelId="{EC7D1374-51F2-4A44-9488-E1B2CA373EE1}" type="parTrans" cxnId="{EAE5D327-C271-4D74-800F-7E9ECF52A5FC}">
      <dgm:prSet/>
      <dgm:spPr/>
      <dgm:t>
        <a:bodyPr/>
        <a:lstStyle/>
        <a:p>
          <a:endParaRPr lang="en-US"/>
        </a:p>
      </dgm:t>
    </dgm:pt>
    <dgm:pt modelId="{6468C1CD-A7F9-4D8C-AB21-13FFDC464513}" type="sibTrans" cxnId="{EAE5D327-C271-4D74-800F-7E9ECF52A5FC}">
      <dgm:prSet/>
      <dgm:spPr/>
      <dgm:t>
        <a:bodyPr/>
        <a:lstStyle/>
        <a:p>
          <a:endParaRPr lang="en-US"/>
        </a:p>
      </dgm:t>
    </dgm:pt>
    <dgm:pt modelId="{59DF36CE-6563-4182-A015-DACD20B6107F}">
      <dgm:prSet custT="1"/>
      <dgm:spPr/>
      <dgm:t>
        <a:bodyPr/>
        <a:lstStyle/>
        <a:p>
          <a:r>
            <a:rPr lang="en-US" sz="700" dirty="0"/>
            <a:t>System Logger</a:t>
          </a:r>
        </a:p>
      </dgm:t>
    </dgm:pt>
    <dgm:pt modelId="{3FC19BF6-86A5-4347-A12F-D5A31CC912FC}" type="parTrans" cxnId="{6F75E76B-7A74-42FA-A656-A41D49C85895}">
      <dgm:prSet/>
      <dgm:spPr/>
      <dgm:t>
        <a:bodyPr/>
        <a:lstStyle/>
        <a:p>
          <a:endParaRPr lang="en-US"/>
        </a:p>
      </dgm:t>
    </dgm:pt>
    <dgm:pt modelId="{9E45A6C6-49BF-4AB5-8E96-7DDB28911B81}" type="sibTrans" cxnId="{6F75E76B-7A74-42FA-A656-A41D49C85895}">
      <dgm:prSet/>
      <dgm:spPr/>
      <dgm:t>
        <a:bodyPr/>
        <a:lstStyle/>
        <a:p>
          <a:endParaRPr lang="en-US"/>
        </a:p>
      </dgm:t>
    </dgm:pt>
    <dgm:pt modelId="{31DB2C36-7060-4C3A-B0FA-931ABD0E43F5}">
      <dgm:prSet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CAN Dumps</a:t>
          </a:r>
        </a:p>
      </dgm:t>
    </dgm:pt>
    <dgm:pt modelId="{6989AC29-CA37-4FE8-A7EF-B43E54F2771D}" type="parTrans" cxnId="{D9856231-EA17-4929-B414-1CCCFF194B19}">
      <dgm:prSet/>
      <dgm:spPr/>
      <dgm:t>
        <a:bodyPr/>
        <a:lstStyle/>
        <a:p>
          <a:endParaRPr lang="en-US"/>
        </a:p>
      </dgm:t>
    </dgm:pt>
    <dgm:pt modelId="{886D111B-3DF2-4D5C-AFEC-E2711462C04E}" type="sibTrans" cxnId="{D9856231-EA17-4929-B414-1CCCFF194B19}">
      <dgm:prSet/>
      <dgm:spPr/>
      <dgm:t>
        <a:bodyPr/>
        <a:lstStyle/>
        <a:p>
          <a:endParaRPr lang="en-US"/>
        </a:p>
      </dgm:t>
    </dgm:pt>
    <dgm:pt modelId="{D4EBE1E1-30F6-47B4-A483-AE7F31BDF16F}">
      <dgm:prSet custT="1"/>
      <dgm:spPr/>
      <dgm:t>
        <a:bodyPr/>
        <a:lstStyle/>
        <a:p>
          <a:r>
            <a:rPr lang="en-US" sz="700" dirty="0">
              <a:solidFill>
                <a:srgbClr val="FFFF00"/>
              </a:solidFill>
            </a:rPr>
            <a:t>Data Interface Engine logging</a:t>
          </a:r>
        </a:p>
      </dgm:t>
    </dgm:pt>
    <dgm:pt modelId="{20C5D012-9ADA-4773-B7BB-7F6BA1F4AA93}" type="parTrans" cxnId="{087461E9-59D6-42D7-AB58-6E5E5E8C3544}">
      <dgm:prSet/>
      <dgm:spPr/>
      <dgm:t>
        <a:bodyPr/>
        <a:lstStyle/>
        <a:p>
          <a:endParaRPr lang="en-US"/>
        </a:p>
      </dgm:t>
    </dgm:pt>
    <dgm:pt modelId="{61553D55-C273-4081-BA34-2A1F0FD3879C}" type="sibTrans" cxnId="{087461E9-59D6-42D7-AB58-6E5E5E8C3544}">
      <dgm:prSet/>
      <dgm:spPr/>
      <dgm:t>
        <a:bodyPr/>
        <a:lstStyle/>
        <a:p>
          <a:endParaRPr lang="en-US"/>
        </a:p>
      </dgm:t>
    </dgm:pt>
    <dgm:pt modelId="{C2A7014E-C29D-44BC-BD7E-A6A5F5719817}">
      <dgm:prSet custT="1"/>
      <dgm:spPr/>
      <dgm:t>
        <a:bodyPr/>
        <a:lstStyle/>
        <a:p>
          <a:r>
            <a:rPr lang="en-US" sz="700" dirty="0"/>
            <a:t>HMI logging*</a:t>
          </a:r>
        </a:p>
      </dgm:t>
    </dgm:pt>
    <dgm:pt modelId="{47BFEE81-56FE-446B-88C5-7612AB769877}" type="parTrans" cxnId="{F71730D2-77A7-4DAA-9D61-AA4CCD75BB31}">
      <dgm:prSet/>
      <dgm:spPr/>
      <dgm:t>
        <a:bodyPr/>
        <a:lstStyle/>
        <a:p>
          <a:endParaRPr lang="en-US"/>
        </a:p>
      </dgm:t>
    </dgm:pt>
    <dgm:pt modelId="{6214FA1C-0DAA-492A-9EAC-67708E0D7766}" type="sibTrans" cxnId="{F71730D2-77A7-4DAA-9D61-AA4CCD75BB31}">
      <dgm:prSet/>
      <dgm:spPr/>
      <dgm:t>
        <a:bodyPr/>
        <a:lstStyle/>
        <a:p>
          <a:endParaRPr lang="en-US"/>
        </a:p>
      </dgm:t>
    </dgm:pt>
    <dgm:pt modelId="{A2988F03-0F63-4836-88B7-E23AD6C6A7D8}" type="pres">
      <dgm:prSet presAssocID="{E92FBEE5-D127-4B43-B6D4-FCCEB387BA2D}" presName="linearFlow" presStyleCnt="0">
        <dgm:presLayoutVars>
          <dgm:dir/>
          <dgm:animLvl val="lvl"/>
          <dgm:resizeHandles/>
        </dgm:presLayoutVars>
      </dgm:prSet>
      <dgm:spPr/>
    </dgm:pt>
    <dgm:pt modelId="{5AE72D0D-88D1-4913-A437-22169723770B}" type="pres">
      <dgm:prSet presAssocID="{F2289717-CAFF-45C4-A22F-465F770902F7}" presName="compositeNode" presStyleCnt="0">
        <dgm:presLayoutVars>
          <dgm:bulletEnabled val="1"/>
        </dgm:presLayoutVars>
      </dgm:prSet>
      <dgm:spPr/>
    </dgm:pt>
    <dgm:pt modelId="{81AE4410-746E-4F9B-A223-D51838E8BA00}" type="pres">
      <dgm:prSet presAssocID="{F2289717-CAFF-45C4-A22F-465F770902F7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FD0C2A2-80BA-4966-B66D-8C5DC28E88D2}" type="pres">
      <dgm:prSet presAssocID="{F2289717-CAFF-45C4-A22F-465F770902F7}" presName="childNode" presStyleLbl="node1" presStyleIdx="0" presStyleCnt="5">
        <dgm:presLayoutVars>
          <dgm:bulletEnabled val="1"/>
        </dgm:presLayoutVars>
      </dgm:prSet>
      <dgm:spPr/>
    </dgm:pt>
    <dgm:pt modelId="{8FC6BD77-6F6E-48D4-A8D2-AB091A38641C}" type="pres">
      <dgm:prSet presAssocID="{F2289717-CAFF-45C4-A22F-465F770902F7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04F4C91D-DBC0-4689-A489-2A6356CC5931}" type="pres">
      <dgm:prSet presAssocID="{D0C036D2-9034-44B2-B0A8-62B2E4E4670F}" presName="sibTrans" presStyleCnt="0"/>
      <dgm:spPr/>
    </dgm:pt>
    <dgm:pt modelId="{D0393FE2-9D34-4310-8A22-622E3EC2704F}" type="pres">
      <dgm:prSet presAssocID="{F11FBB30-CEDD-4EBC-BF3B-A8AD6A86C949}" presName="compositeNode" presStyleCnt="0">
        <dgm:presLayoutVars>
          <dgm:bulletEnabled val="1"/>
        </dgm:presLayoutVars>
      </dgm:prSet>
      <dgm:spPr/>
    </dgm:pt>
    <dgm:pt modelId="{14574F1A-54C2-4AB9-A411-CF2F09EBC534}" type="pres">
      <dgm:prSet presAssocID="{F11FBB30-CEDD-4EBC-BF3B-A8AD6A86C949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B384717-891C-4613-90DF-833E8DB4B57D}" type="pres">
      <dgm:prSet presAssocID="{F11FBB30-CEDD-4EBC-BF3B-A8AD6A86C949}" presName="childNode" presStyleLbl="node1" presStyleIdx="1" presStyleCnt="5">
        <dgm:presLayoutVars>
          <dgm:bulletEnabled val="1"/>
        </dgm:presLayoutVars>
      </dgm:prSet>
      <dgm:spPr/>
    </dgm:pt>
    <dgm:pt modelId="{ECBC1D03-ED4A-48B2-B106-6508F60FA356}" type="pres">
      <dgm:prSet presAssocID="{F11FBB30-CEDD-4EBC-BF3B-A8AD6A86C949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52886F1A-5BEB-4158-B460-C112275E9F5A}" type="pres">
      <dgm:prSet presAssocID="{879D44DA-124D-46EC-AB55-6722013C58FC}" presName="sibTrans" presStyleCnt="0"/>
      <dgm:spPr/>
    </dgm:pt>
    <dgm:pt modelId="{000CAA04-4998-40AF-99D2-16D2DDE9B0D8}" type="pres">
      <dgm:prSet presAssocID="{6829B5B1-7D28-4927-A4F9-D528AA24C9B5}" presName="compositeNode" presStyleCnt="0">
        <dgm:presLayoutVars>
          <dgm:bulletEnabled val="1"/>
        </dgm:presLayoutVars>
      </dgm:prSet>
      <dgm:spPr/>
    </dgm:pt>
    <dgm:pt modelId="{9AD2F737-BD56-41FA-8041-3C872AC64466}" type="pres">
      <dgm:prSet presAssocID="{6829B5B1-7D28-4927-A4F9-D528AA24C9B5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ggle outline"/>
        </a:ext>
      </dgm:extLst>
    </dgm:pt>
    <dgm:pt modelId="{0A912A84-FE88-4292-ABF5-330072E249A9}" type="pres">
      <dgm:prSet presAssocID="{6829B5B1-7D28-4927-A4F9-D528AA24C9B5}" presName="childNode" presStyleLbl="node1" presStyleIdx="2" presStyleCnt="5">
        <dgm:presLayoutVars>
          <dgm:bulletEnabled val="1"/>
        </dgm:presLayoutVars>
      </dgm:prSet>
      <dgm:spPr/>
    </dgm:pt>
    <dgm:pt modelId="{77313F77-E3C2-42C1-91B9-88B9FB76B2DF}" type="pres">
      <dgm:prSet presAssocID="{6829B5B1-7D28-4927-A4F9-D528AA24C9B5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C5781C66-8B67-464C-B700-7B8CC25C5ABD}" type="pres">
      <dgm:prSet presAssocID="{640C663D-FB8B-406B-903F-5BB635C93798}" presName="sibTrans" presStyleCnt="0"/>
      <dgm:spPr/>
    </dgm:pt>
    <dgm:pt modelId="{F57BCCDB-9514-4432-AC15-1200311610A6}" type="pres">
      <dgm:prSet presAssocID="{8BA7B9D1-4A25-4B3D-BA5F-89280B78173B}" presName="compositeNode" presStyleCnt="0">
        <dgm:presLayoutVars>
          <dgm:bulletEnabled val="1"/>
        </dgm:presLayoutVars>
      </dgm:prSet>
      <dgm:spPr/>
    </dgm:pt>
    <dgm:pt modelId="{58309538-2E6F-41B4-B312-10A7523C55A8}" type="pres">
      <dgm:prSet presAssocID="{8BA7B9D1-4A25-4B3D-BA5F-89280B78173B}" presName="image" presStyleLbl="fgImgPlac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load outline"/>
        </a:ext>
      </dgm:extLst>
    </dgm:pt>
    <dgm:pt modelId="{5B283BBC-3A67-4ADF-80B5-5376E22B78FF}" type="pres">
      <dgm:prSet presAssocID="{8BA7B9D1-4A25-4B3D-BA5F-89280B78173B}" presName="childNode" presStyleLbl="node1" presStyleIdx="3" presStyleCnt="5">
        <dgm:presLayoutVars>
          <dgm:bulletEnabled val="1"/>
        </dgm:presLayoutVars>
      </dgm:prSet>
      <dgm:spPr/>
    </dgm:pt>
    <dgm:pt modelId="{3EAF1109-34AB-4532-980C-29BC63DC7BD2}" type="pres">
      <dgm:prSet presAssocID="{8BA7B9D1-4A25-4B3D-BA5F-89280B78173B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3C845A29-D0A3-4818-9F3E-197F1ECCE5CC}" type="pres">
      <dgm:prSet presAssocID="{925DA388-1BDE-424B-BCEA-9A04F65D78AF}" presName="sibTrans" presStyleCnt="0"/>
      <dgm:spPr/>
    </dgm:pt>
    <dgm:pt modelId="{3073A5CA-1273-430B-9212-C9501E5C0BE1}" type="pres">
      <dgm:prSet presAssocID="{B678FD98-4DB3-42C5-8A7D-E8E5E75671DF}" presName="compositeNode" presStyleCnt="0">
        <dgm:presLayoutVars>
          <dgm:bulletEnabled val="1"/>
        </dgm:presLayoutVars>
      </dgm:prSet>
      <dgm:spPr/>
    </dgm:pt>
    <dgm:pt modelId="{6B786D95-B12E-4567-9BEC-BB6E286BD931}" type="pres">
      <dgm:prSet presAssocID="{B678FD98-4DB3-42C5-8A7D-E8E5E75671DF}" presName="image" presStyleLbl="fgImgPlac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DE469814-1A21-46A6-91F2-B42E1A8B7695}" type="pres">
      <dgm:prSet presAssocID="{B678FD98-4DB3-42C5-8A7D-E8E5E75671DF}" presName="childNode" presStyleLbl="node1" presStyleIdx="4" presStyleCnt="5">
        <dgm:presLayoutVars>
          <dgm:bulletEnabled val="1"/>
        </dgm:presLayoutVars>
      </dgm:prSet>
      <dgm:spPr/>
    </dgm:pt>
    <dgm:pt modelId="{CDB0CC08-D025-4518-B770-18C4B00CABB0}" type="pres">
      <dgm:prSet presAssocID="{B678FD98-4DB3-42C5-8A7D-E8E5E75671DF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DF329F01-5D02-4545-B0C9-49079900B9C8}" type="presOf" srcId="{C2A7014E-C29D-44BC-BD7E-A6A5F5719817}" destId="{DE469814-1A21-46A6-91F2-B42E1A8B7695}" srcOrd="0" destOrd="3" presId="urn:microsoft.com/office/officeart/2005/8/layout/hList2"/>
    <dgm:cxn modelId="{14407308-ACB1-419C-83C8-D8468434524C}" type="presOf" srcId="{9BA5188C-CE46-467D-8761-5A3D6F2C55B0}" destId="{FFD0C2A2-80BA-4966-B66D-8C5DC28E88D2}" srcOrd="0" destOrd="3" presId="urn:microsoft.com/office/officeart/2005/8/layout/hList2"/>
    <dgm:cxn modelId="{EEBF750C-0F01-46F2-8825-E8675783BEA1}" type="presOf" srcId="{6829B5B1-7D28-4927-A4F9-D528AA24C9B5}" destId="{77313F77-E3C2-42C1-91B9-88B9FB76B2DF}" srcOrd="0" destOrd="0" presId="urn:microsoft.com/office/officeart/2005/8/layout/hList2"/>
    <dgm:cxn modelId="{556E151A-48C0-4A13-BF34-5C1B8C1402E8}" type="presOf" srcId="{BE949A27-4133-4ED4-BC32-CE944D62BD2E}" destId="{DB384717-891C-4613-90DF-833E8DB4B57D}" srcOrd="0" destOrd="0" presId="urn:microsoft.com/office/officeart/2005/8/layout/hList2"/>
    <dgm:cxn modelId="{A706871D-CEFF-485C-B68F-A18A7CE2173C}" type="presOf" srcId="{38AFE652-47A8-4E0D-BBC5-E9894EE02800}" destId="{0A912A84-FE88-4292-ABF5-330072E249A9}" srcOrd="0" destOrd="2" presId="urn:microsoft.com/office/officeart/2005/8/layout/hList2"/>
    <dgm:cxn modelId="{35856C21-922C-4AF1-98F3-95D26A636E30}" srcId="{F2289717-CAFF-45C4-A22F-465F770902F7}" destId="{4F18A1D2-426A-4D55-83EF-3325D8B3EFEF}" srcOrd="1" destOrd="0" parTransId="{E3B240BD-740A-4DDC-9F03-4474E086D363}" sibTransId="{D39BAD4A-0ED5-4826-9B51-CC0E601F64F1}"/>
    <dgm:cxn modelId="{C4EB3123-04B6-46BD-A097-D3D961162E2A}" srcId="{F2289717-CAFF-45C4-A22F-465F770902F7}" destId="{1865F7E2-0DCE-4139-BD6A-57646218D8CD}" srcOrd="4" destOrd="0" parTransId="{F81FB06F-81AE-48E9-B36E-2A19DD61021A}" sibTransId="{21D9BE7E-5AA0-4F74-998A-818977627228}"/>
    <dgm:cxn modelId="{A9C99125-7611-4BDB-A745-E938BE52D513}" srcId="{F11FBB30-CEDD-4EBC-BF3B-A8AD6A86C949}" destId="{BE949A27-4133-4ED4-BC32-CE944D62BD2E}" srcOrd="0" destOrd="0" parTransId="{686766AC-1EE5-4EA6-91AB-D4EB88470A08}" sibTransId="{1B5441FB-FD9B-4CEB-BE84-00A773BBAE7E}"/>
    <dgm:cxn modelId="{EAE5D327-C271-4D74-800F-7E9ECF52A5FC}" srcId="{8BA7B9D1-4A25-4B3D-BA5F-89280B78173B}" destId="{081CBD9E-288E-4E8E-8C2E-8DE023275FE0}" srcOrd="2" destOrd="0" parTransId="{EC7D1374-51F2-4A44-9488-E1B2CA373EE1}" sibTransId="{6468C1CD-A7F9-4D8C-AB21-13FFDC464513}"/>
    <dgm:cxn modelId="{76A2732A-069B-4F8C-9675-A3D20CB0269A}" srcId="{E92FBEE5-D127-4B43-B6D4-FCCEB387BA2D}" destId="{F2289717-CAFF-45C4-A22F-465F770902F7}" srcOrd="0" destOrd="0" parTransId="{28F721DA-2BA7-403F-96ED-21381E7BA68D}" sibTransId="{D0C036D2-9034-44B2-B0A8-62B2E4E4670F}"/>
    <dgm:cxn modelId="{AD76E62D-50CA-4211-9C73-7E4AAA11A4D2}" srcId="{6829B5B1-7D28-4927-A4F9-D528AA24C9B5}" destId="{D5088490-27C2-4D4B-86C8-8E72031185EF}" srcOrd="1" destOrd="0" parTransId="{B6D189C0-5E05-4633-8C70-3A0624E30322}" sibTransId="{60FA626F-00CE-44AB-A077-CE8C7DC5AF9E}"/>
    <dgm:cxn modelId="{D976D52F-3985-4B3A-9186-0F32D8387516}" type="presOf" srcId="{68653492-B45A-476D-A472-E43918A7C411}" destId="{DB384717-891C-4613-90DF-833E8DB4B57D}" srcOrd="0" destOrd="1" presId="urn:microsoft.com/office/officeart/2005/8/layout/hList2"/>
    <dgm:cxn modelId="{4F37E130-7A69-450D-B024-04955FF96BBA}" type="presOf" srcId="{59DF36CE-6563-4182-A015-DACD20B6107F}" destId="{DE469814-1A21-46A6-91F2-B42E1A8B7695}" srcOrd="0" destOrd="0" presId="urn:microsoft.com/office/officeart/2005/8/layout/hList2"/>
    <dgm:cxn modelId="{D9856231-EA17-4929-B414-1CCCFF194B19}" srcId="{B678FD98-4DB3-42C5-8A7D-E8E5E75671DF}" destId="{31DB2C36-7060-4C3A-B0FA-931ABD0E43F5}" srcOrd="1" destOrd="0" parTransId="{6989AC29-CA37-4FE8-A7EF-B43E54F2771D}" sibTransId="{886D111B-3DF2-4D5C-AFEC-E2711462C04E}"/>
    <dgm:cxn modelId="{F5922232-1D86-43BC-993A-923C1B0EC04A}" srcId="{F11FBB30-CEDD-4EBC-BF3B-A8AD6A86C949}" destId="{68653492-B45A-476D-A472-E43918A7C411}" srcOrd="1" destOrd="0" parTransId="{C95C4622-206E-4161-B729-4878806893EE}" sibTransId="{EC646CA5-4806-49B8-AFAC-5B3535117D26}"/>
    <dgm:cxn modelId="{E07ADF34-406D-413F-B744-9B628D1EA312}" type="presOf" srcId="{D5088490-27C2-4D4B-86C8-8E72031185EF}" destId="{0A912A84-FE88-4292-ABF5-330072E249A9}" srcOrd="0" destOrd="1" presId="urn:microsoft.com/office/officeart/2005/8/layout/hList2"/>
    <dgm:cxn modelId="{F6A48B35-2D09-4145-9B79-34DDDA507F0F}" type="presOf" srcId="{B678FD98-4DB3-42C5-8A7D-E8E5E75671DF}" destId="{CDB0CC08-D025-4518-B770-18C4B00CABB0}" srcOrd="0" destOrd="0" presId="urn:microsoft.com/office/officeart/2005/8/layout/hList2"/>
    <dgm:cxn modelId="{80CC243E-2A16-464D-93BE-64F4CD7AC4CC}" type="presOf" srcId="{D9009576-289D-4001-B83D-47652EECD26B}" destId="{FFD0C2A2-80BA-4966-B66D-8C5DC28E88D2}" srcOrd="0" destOrd="6" presId="urn:microsoft.com/office/officeart/2005/8/layout/hList2"/>
    <dgm:cxn modelId="{B4C6213F-7EE5-4495-943C-7A56DD421FD9}" srcId="{E92FBEE5-D127-4B43-B6D4-FCCEB387BA2D}" destId="{8BA7B9D1-4A25-4B3D-BA5F-89280B78173B}" srcOrd="3" destOrd="0" parTransId="{CF331AE4-1C1A-472C-966B-B8E97BC6F834}" sibTransId="{925DA388-1BDE-424B-BCEA-9A04F65D78AF}"/>
    <dgm:cxn modelId="{9AB2305E-0872-452C-8901-23629D66AD9B}" srcId="{F2289717-CAFF-45C4-A22F-465F770902F7}" destId="{9BA5188C-CE46-467D-8761-5A3D6F2C55B0}" srcOrd="3" destOrd="0" parTransId="{2676BBC2-922E-43B5-83AA-7C3A0FA498AD}" sibTransId="{28413B33-5F11-40B9-AE20-D9A39FB3510C}"/>
    <dgm:cxn modelId="{0C27DD5E-F803-43E0-985F-A3BCC85BD779}" type="presOf" srcId="{4167FBEC-5BFA-4F0C-BD37-33A3027C1A29}" destId="{5B283BBC-3A67-4ADF-80B5-5376E22B78FF}" srcOrd="0" destOrd="1" presId="urn:microsoft.com/office/officeart/2005/8/layout/hList2"/>
    <dgm:cxn modelId="{90D22342-FFC1-4978-AC14-E09E03BE426D}" type="presOf" srcId="{86671B8B-1873-4047-9781-570F2C2267A5}" destId="{5B283BBC-3A67-4ADF-80B5-5376E22B78FF}" srcOrd="0" destOrd="0" presId="urn:microsoft.com/office/officeart/2005/8/layout/hList2"/>
    <dgm:cxn modelId="{3BF69B64-AEC1-498C-8690-E3431CE9E319}" srcId="{F2289717-CAFF-45C4-A22F-465F770902F7}" destId="{551C718E-5241-4E4F-8428-1456C2A66890}" srcOrd="2" destOrd="0" parTransId="{E93FFA25-7B95-4FE6-BA41-C6EDDA862FFE}" sibTransId="{558210C1-2D73-4A5F-B1F1-6394C2E89193}"/>
    <dgm:cxn modelId="{2A7C3C66-FF58-43AF-ACFA-BEA8100BF277}" type="presOf" srcId="{081CBD9E-288E-4E8E-8C2E-8DE023275FE0}" destId="{5B283BBC-3A67-4ADF-80B5-5376E22B78FF}" srcOrd="0" destOrd="2" presId="urn:microsoft.com/office/officeart/2005/8/layout/hList2"/>
    <dgm:cxn modelId="{E440BB68-DE96-4450-B5A7-56C3DC338EAA}" srcId="{6829B5B1-7D28-4927-A4F9-D528AA24C9B5}" destId="{38AFE652-47A8-4E0D-BBC5-E9894EE02800}" srcOrd="2" destOrd="0" parTransId="{B3DA0D3C-6CE6-4C97-992D-7A11BA212274}" sibTransId="{A3799396-8680-430E-BF52-2EE043EADEB3}"/>
    <dgm:cxn modelId="{6F75E76B-7A74-42FA-A656-A41D49C85895}" srcId="{B678FD98-4DB3-42C5-8A7D-E8E5E75671DF}" destId="{59DF36CE-6563-4182-A015-DACD20B6107F}" srcOrd="0" destOrd="0" parTransId="{3FC19BF6-86A5-4347-A12F-D5A31CC912FC}" sibTransId="{9E45A6C6-49BF-4AB5-8E96-7DDB28911B81}"/>
    <dgm:cxn modelId="{C45C794C-0D19-44F0-B702-B2113D12583D}" type="presOf" srcId="{8B4F7224-D04D-4228-A158-8EA0A187CCC6}" destId="{FFD0C2A2-80BA-4966-B66D-8C5DC28E88D2}" srcOrd="0" destOrd="5" presId="urn:microsoft.com/office/officeart/2005/8/layout/hList2"/>
    <dgm:cxn modelId="{A9BAB96C-4DF1-4F6B-A98F-B18D6E1888E1}" srcId="{8BA7B9D1-4A25-4B3D-BA5F-89280B78173B}" destId="{86671B8B-1873-4047-9781-570F2C2267A5}" srcOrd="0" destOrd="0" parTransId="{F4F980AB-B655-4575-8C72-DE9A1DC65865}" sibTransId="{2678BAFE-6221-46EC-A0C6-A60CB742707B}"/>
    <dgm:cxn modelId="{E90C8D7F-432C-4DE4-AF0A-F6862A0E2F45}" type="presOf" srcId="{83AD6865-F14B-429F-BC20-5C5428BAD14B}" destId="{DB384717-891C-4613-90DF-833E8DB4B57D}" srcOrd="0" destOrd="2" presId="urn:microsoft.com/office/officeart/2005/8/layout/hList2"/>
    <dgm:cxn modelId="{AC553D81-29E7-45A5-B0DB-268F2B3D297F}" type="presOf" srcId="{4F18A1D2-426A-4D55-83EF-3325D8B3EFEF}" destId="{FFD0C2A2-80BA-4966-B66D-8C5DC28E88D2}" srcOrd="0" destOrd="1" presId="urn:microsoft.com/office/officeart/2005/8/layout/hList2"/>
    <dgm:cxn modelId="{D593DD8A-2B57-48CF-AF8E-F910D79C30D3}" srcId="{F2289717-CAFF-45C4-A22F-465F770902F7}" destId="{416E05D9-8316-491E-8CB3-80A6360074BA}" srcOrd="7" destOrd="0" parTransId="{4A8869ED-64A3-4362-B5BC-3115036AA642}" sibTransId="{B316CA9B-5C5A-4C32-9C62-644CB39476CC}"/>
    <dgm:cxn modelId="{816B768C-15AA-4204-B4FA-C40A3E55B29E}" srcId="{F2289717-CAFF-45C4-A22F-465F770902F7}" destId="{8B4F7224-D04D-4228-A158-8EA0A187CCC6}" srcOrd="5" destOrd="0" parTransId="{3311033B-E0E2-41AA-99E1-121403F9E0F4}" sibTransId="{3527F889-7DD6-4857-A4BD-A60662C58B11}"/>
    <dgm:cxn modelId="{29D25D9D-21E3-4FA0-93A2-89A9CA4A8A9A}" type="presOf" srcId="{E92FBEE5-D127-4B43-B6D4-FCCEB387BA2D}" destId="{A2988F03-0F63-4836-88B7-E23AD6C6A7D8}" srcOrd="0" destOrd="0" presId="urn:microsoft.com/office/officeart/2005/8/layout/hList2"/>
    <dgm:cxn modelId="{48A97EA2-25F9-4924-953B-F2410F0C19DE}" type="presOf" srcId="{F11FBB30-CEDD-4EBC-BF3B-A8AD6A86C949}" destId="{ECBC1D03-ED4A-48B2-B106-6508F60FA356}" srcOrd="0" destOrd="0" presId="urn:microsoft.com/office/officeart/2005/8/layout/hList2"/>
    <dgm:cxn modelId="{4AE37FB1-05AF-4541-908D-F4FFDF9046CC}" type="presOf" srcId="{416E05D9-8316-491E-8CB3-80A6360074BA}" destId="{FFD0C2A2-80BA-4966-B66D-8C5DC28E88D2}" srcOrd="0" destOrd="7" presId="urn:microsoft.com/office/officeart/2005/8/layout/hList2"/>
    <dgm:cxn modelId="{2B479EB1-9D3C-436F-95D9-CF105E034075}" type="presOf" srcId="{F2289717-CAFF-45C4-A22F-465F770902F7}" destId="{8FC6BD77-6F6E-48D4-A8D2-AB091A38641C}" srcOrd="0" destOrd="0" presId="urn:microsoft.com/office/officeart/2005/8/layout/hList2"/>
    <dgm:cxn modelId="{918A3BB9-EEEA-49C2-8E87-5351506B7DEE}" type="presOf" srcId="{1865F7E2-0DCE-4139-BD6A-57646218D8CD}" destId="{FFD0C2A2-80BA-4966-B66D-8C5DC28E88D2}" srcOrd="0" destOrd="4" presId="urn:microsoft.com/office/officeart/2005/8/layout/hList2"/>
    <dgm:cxn modelId="{1C782AC0-43F1-435D-A232-7272908A6C3E}" srcId="{E92FBEE5-D127-4B43-B6D4-FCCEB387BA2D}" destId="{6829B5B1-7D28-4927-A4F9-D528AA24C9B5}" srcOrd="2" destOrd="0" parTransId="{9ACC43F5-09B4-4F4A-B571-E8ADFB033257}" sibTransId="{640C663D-FB8B-406B-903F-5BB635C93798}"/>
    <dgm:cxn modelId="{E76844CF-E4E0-46F3-B5D2-81FE762A461A}" srcId="{E92FBEE5-D127-4B43-B6D4-FCCEB387BA2D}" destId="{B678FD98-4DB3-42C5-8A7D-E8E5E75671DF}" srcOrd="4" destOrd="0" parTransId="{F4454ECA-35F1-44F7-BA3F-CD9874F74639}" sibTransId="{FB843FAC-CCB1-4842-9BF8-FF0FD732C072}"/>
    <dgm:cxn modelId="{F71730D2-77A7-4DAA-9D61-AA4CCD75BB31}" srcId="{B678FD98-4DB3-42C5-8A7D-E8E5E75671DF}" destId="{C2A7014E-C29D-44BC-BD7E-A6A5F5719817}" srcOrd="3" destOrd="0" parTransId="{47BFEE81-56FE-446B-88C5-7612AB769877}" sibTransId="{6214FA1C-0DAA-492A-9EAC-67708E0D7766}"/>
    <dgm:cxn modelId="{9AC4E2D2-0393-4FC9-B51A-A87C3E11E524}" type="presOf" srcId="{551C718E-5241-4E4F-8428-1456C2A66890}" destId="{FFD0C2A2-80BA-4966-B66D-8C5DC28E88D2}" srcOrd="0" destOrd="2" presId="urn:microsoft.com/office/officeart/2005/8/layout/hList2"/>
    <dgm:cxn modelId="{5D0E0AD5-FF40-4920-A4BC-672AAF92F43F}" srcId="{F11FBB30-CEDD-4EBC-BF3B-A8AD6A86C949}" destId="{83AD6865-F14B-429F-BC20-5C5428BAD14B}" srcOrd="2" destOrd="0" parTransId="{A05D8183-F217-44FC-A251-86C129C1A776}" sibTransId="{9F336C78-8956-47C0-86BE-4E91E3173956}"/>
    <dgm:cxn modelId="{468A68D8-C0C0-484C-ACDE-AB70B6E0173D}" srcId="{F2289717-CAFF-45C4-A22F-465F770902F7}" destId="{D9009576-289D-4001-B83D-47652EECD26B}" srcOrd="6" destOrd="0" parTransId="{5CC0C6FE-CE4B-4226-90EB-914C03A5255C}" sibTransId="{7ADD2B9B-8F35-4874-BEF4-21572543B124}"/>
    <dgm:cxn modelId="{2F791FDD-1E96-4CEE-A1DE-6D31AA4DD6E4}" srcId="{E92FBEE5-D127-4B43-B6D4-FCCEB387BA2D}" destId="{F11FBB30-CEDD-4EBC-BF3B-A8AD6A86C949}" srcOrd="1" destOrd="0" parTransId="{EC2BBE45-E234-4014-84C3-2DF02DC4C17B}" sibTransId="{879D44DA-124D-46EC-AB55-6722013C58FC}"/>
    <dgm:cxn modelId="{3878B0E5-13D7-4DF3-A21F-601237C9F04D}" type="presOf" srcId="{B158336E-4D5B-43E5-AD93-DFDA42A92EC8}" destId="{FFD0C2A2-80BA-4966-B66D-8C5DC28E88D2}" srcOrd="0" destOrd="0" presId="urn:microsoft.com/office/officeart/2005/8/layout/hList2"/>
    <dgm:cxn modelId="{087461E9-59D6-42D7-AB58-6E5E5E8C3544}" srcId="{B678FD98-4DB3-42C5-8A7D-E8E5E75671DF}" destId="{D4EBE1E1-30F6-47B4-A483-AE7F31BDF16F}" srcOrd="2" destOrd="0" parTransId="{20C5D012-9ADA-4773-B7BB-7F6BA1F4AA93}" sibTransId="{61553D55-C273-4081-BA34-2A1F0FD3879C}"/>
    <dgm:cxn modelId="{C64DFCE9-18BF-4F94-88D1-5699D5A5FB6A}" type="presOf" srcId="{31DB2C36-7060-4C3A-B0FA-931ABD0E43F5}" destId="{DE469814-1A21-46A6-91F2-B42E1A8B7695}" srcOrd="0" destOrd="1" presId="urn:microsoft.com/office/officeart/2005/8/layout/hList2"/>
    <dgm:cxn modelId="{972149EB-FE1E-4331-987B-97DFEB759C5C}" srcId="{F2289717-CAFF-45C4-A22F-465F770902F7}" destId="{B158336E-4D5B-43E5-AD93-DFDA42A92EC8}" srcOrd="0" destOrd="0" parTransId="{41D8EFE0-D690-4C7C-88EE-6403BC9EDFDF}" sibTransId="{CFA515CC-F9E5-426C-A361-185CC341C27B}"/>
    <dgm:cxn modelId="{15F341EE-565B-4E6A-B3F7-C33FA3E1CBF6}" type="presOf" srcId="{8BA7B9D1-4A25-4B3D-BA5F-89280B78173B}" destId="{3EAF1109-34AB-4532-980C-29BC63DC7BD2}" srcOrd="0" destOrd="0" presId="urn:microsoft.com/office/officeart/2005/8/layout/hList2"/>
    <dgm:cxn modelId="{5985F8EE-7BB9-4DCF-99D9-EBD50BED5399}" type="presOf" srcId="{3464DCAC-A440-404D-97C2-C7CCE5758787}" destId="{0A912A84-FE88-4292-ABF5-330072E249A9}" srcOrd="0" destOrd="0" presId="urn:microsoft.com/office/officeart/2005/8/layout/hList2"/>
    <dgm:cxn modelId="{80F648F2-1071-417B-8349-8EC8F5F4ABFD}" srcId="{6829B5B1-7D28-4927-A4F9-D528AA24C9B5}" destId="{3464DCAC-A440-404D-97C2-C7CCE5758787}" srcOrd="0" destOrd="0" parTransId="{BD6AEC31-5D72-49A2-8E3B-B19A4EC8C5DB}" sibTransId="{DC0B7CC5-08D5-44B1-B96F-B8950C36AFF6}"/>
    <dgm:cxn modelId="{EC1669F2-4F78-4100-B3F1-B612EB0AA15F}" type="presOf" srcId="{D4EBE1E1-30F6-47B4-A483-AE7F31BDF16F}" destId="{DE469814-1A21-46A6-91F2-B42E1A8B7695}" srcOrd="0" destOrd="2" presId="urn:microsoft.com/office/officeart/2005/8/layout/hList2"/>
    <dgm:cxn modelId="{D8616DF8-E756-4B80-87CA-3EBD27A39D27}" srcId="{8BA7B9D1-4A25-4B3D-BA5F-89280B78173B}" destId="{4167FBEC-5BFA-4F0C-BD37-33A3027C1A29}" srcOrd="1" destOrd="0" parTransId="{3FE7D47D-09C0-4304-9033-860089FF9188}" sibTransId="{97BBEC5A-1D2C-4E7B-AA11-E86F44066E6F}"/>
    <dgm:cxn modelId="{C195FD9F-89D1-4637-9AD0-0C78566C3867}" type="presParOf" srcId="{A2988F03-0F63-4836-88B7-E23AD6C6A7D8}" destId="{5AE72D0D-88D1-4913-A437-22169723770B}" srcOrd="0" destOrd="0" presId="urn:microsoft.com/office/officeart/2005/8/layout/hList2"/>
    <dgm:cxn modelId="{00DFA1A9-2E6A-4E8D-A47D-8C41882A04D8}" type="presParOf" srcId="{5AE72D0D-88D1-4913-A437-22169723770B}" destId="{81AE4410-746E-4F9B-A223-D51838E8BA00}" srcOrd="0" destOrd="0" presId="urn:microsoft.com/office/officeart/2005/8/layout/hList2"/>
    <dgm:cxn modelId="{87E542B5-4B5F-4115-86D4-08FEC91F5993}" type="presParOf" srcId="{5AE72D0D-88D1-4913-A437-22169723770B}" destId="{FFD0C2A2-80BA-4966-B66D-8C5DC28E88D2}" srcOrd="1" destOrd="0" presId="urn:microsoft.com/office/officeart/2005/8/layout/hList2"/>
    <dgm:cxn modelId="{FDC8404A-3544-46F0-BB09-F2B40ACD603A}" type="presParOf" srcId="{5AE72D0D-88D1-4913-A437-22169723770B}" destId="{8FC6BD77-6F6E-48D4-A8D2-AB091A38641C}" srcOrd="2" destOrd="0" presId="urn:microsoft.com/office/officeart/2005/8/layout/hList2"/>
    <dgm:cxn modelId="{154FAF12-50C7-47E2-8BB8-81D71393EA1C}" type="presParOf" srcId="{A2988F03-0F63-4836-88B7-E23AD6C6A7D8}" destId="{04F4C91D-DBC0-4689-A489-2A6356CC5931}" srcOrd="1" destOrd="0" presId="urn:microsoft.com/office/officeart/2005/8/layout/hList2"/>
    <dgm:cxn modelId="{0ABA1EA4-0743-46D9-941F-934593E850D0}" type="presParOf" srcId="{A2988F03-0F63-4836-88B7-E23AD6C6A7D8}" destId="{D0393FE2-9D34-4310-8A22-622E3EC2704F}" srcOrd="2" destOrd="0" presId="urn:microsoft.com/office/officeart/2005/8/layout/hList2"/>
    <dgm:cxn modelId="{41E4504D-8E5C-428C-8B85-BB6CF8C2057D}" type="presParOf" srcId="{D0393FE2-9D34-4310-8A22-622E3EC2704F}" destId="{14574F1A-54C2-4AB9-A411-CF2F09EBC534}" srcOrd="0" destOrd="0" presId="urn:microsoft.com/office/officeart/2005/8/layout/hList2"/>
    <dgm:cxn modelId="{BD1C98F8-DFB1-4BC6-8528-CF1EAB1D86BC}" type="presParOf" srcId="{D0393FE2-9D34-4310-8A22-622E3EC2704F}" destId="{DB384717-891C-4613-90DF-833E8DB4B57D}" srcOrd="1" destOrd="0" presId="urn:microsoft.com/office/officeart/2005/8/layout/hList2"/>
    <dgm:cxn modelId="{5A9B6A94-5C88-4910-BC6E-C9F78562B769}" type="presParOf" srcId="{D0393FE2-9D34-4310-8A22-622E3EC2704F}" destId="{ECBC1D03-ED4A-48B2-B106-6508F60FA356}" srcOrd="2" destOrd="0" presId="urn:microsoft.com/office/officeart/2005/8/layout/hList2"/>
    <dgm:cxn modelId="{CC47142D-1ECE-4F92-B4F7-63799BFE1D78}" type="presParOf" srcId="{A2988F03-0F63-4836-88B7-E23AD6C6A7D8}" destId="{52886F1A-5BEB-4158-B460-C112275E9F5A}" srcOrd="3" destOrd="0" presId="urn:microsoft.com/office/officeart/2005/8/layout/hList2"/>
    <dgm:cxn modelId="{4A7F7935-778B-4717-8B05-09A0AA9863FF}" type="presParOf" srcId="{A2988F03-0F63-4836-88B7-E23AD6C6A7D8}" destId="{000CAA04-4998-40AF-99D2-16D2DDE9B0D8}" srcOrd="4" destOrd="0" presId="urn:microsoft.com/office/officeart/2005/8/layout/hList2"/>
    <dgm:cxn modelId="{DA3A157F-50CC-4704-B3A2-93E7F33B46E8}" type="presParOf" srcId="{000CAA04-4998-40AF-99D2-16D2DDE9B0D8}" destId="{9AD2F737-BD56-41FA-8041-3C872AC64466}" srcOrd="0" destOrd="0" presId="urn:microsoft.com/office/officeart/2005/8/layout/hList2"/>
    <dgm:cxn modelId="{142A085F-357D-40DE-93D4-D0E10E319353}" type="presParOf" srcId="{000CAA04-4998-40AF-99D2-16D2DDE9B0D8}" destId="{0A912A84-FE88-4292-ABF5-330072E249A9}" srcOrd="1" destOrd="0" presId="urn:microsoft.com/office/officeart/2005/8/layout/hList2"/>
    <dgm:cxn modelId="{D0494930-A683-46E2-8B58-DE5530A98463}" type="presParOf" srcId="{000CAA04-4998-40AF-99D2-16D2DDE9B0D8}" destId="{77313F77-E3C2-42C1-91B9-88B9FB76B2DF}" srcOrd="2" destOrd="0" presId="urn:microsoft.com/office/officeart/2005/8/layout/hList2"/>
    <dgm:cxn modelId="{5BF22E69-5601-4BDB-B8BA-1111C69F2F4A}" type="presParOf" srcId="{A2988F03-0F63-4836-88B7-E23AD6C6A7D8}" destId="{C5781C66-8B67-464C-B700-7B8CC25C5ABD}" srcOrd="5" destOrd="0" presId="urn:microsoft.com/office/officeart/2005/8/layout/hList2"/>
    <dgm:cxn modelId="{16672DA3-2533-4CFD-9F9B-D25F670305A8}" type="presParOf" srcId="{A2988F03-0F63-4836-88B7-E23AD6C6A7D8}" destId="{F57BCCDB-9514-4432-AC15-1200311610A6}" srcOrd="6" destOrd="0" presId="urn:microsoft.com/office/officeart/2005/8/layout/hList2"/>
    <dgm:cxn modelId="{C0B900AA-09D1-45D0-A74C-EAAE25FF0CE5}" type="presParOf" srcId="{F57BCCDB-9514-4432-AC15-1200311610A6}" destId="{58309538-2E6F-41B4-B312-10A7523C55A8}" srcOrd="0" destOrd="0" presId="urn:microsoft.com/office/officeart/2005/8/layout/hList2"/>
    <dgm:cxn modelId="{BC888247-1F5C-4EC1-BA72-67B089D25023}" type="presParOf" srcId="{F57BCCDB-9514-4432-AC15-1200311610A6}" destId="{5B283BBC-3A67-4ADF-80B5-5376E22B78FF}" srcOrd="1" destOrd="0" presId="urn:microsoft.com/office/officeart/2005/8/layout/hList2"/>
    <dgm:cxn modelId="{39BE0B1F-8968-47EB-8C05-5B9405A57CE1}" type="presParOf" srcId="{F57BCCDB-9514-4432-AC15-1200311610A6}" destId="{3EAF1109-34AB-4532-980C-29BC63DC7BD2}" srcOrd="2" destOrd="0" presId="urn:microsoft.com/office/officeart/2005/8/layout/hList2"/>
    <dgm:cxn modelId="{A7655589-A6C4-4460-AFC9-1CE92C5BB8C3}" type="presParOf" srcId="{A2988F03-0F63-4836-88B7-E23AD6C6A7D8}" destId="{3C845A29-D0A3-4818-9F3E-197F1ECCE5CC}" srcOrd="7" destOrd="0" presId="urn:microsoft.com/office/officeart/2005/8/layout/hList2"/>
    <dgm:cxn modelId="{AEBA9072-8ECD-4529-8AA3-4E2AF245A6A3}" type="presParOf" srcId="{A2988F03-0F63-4836-88B7-E23AD6C6A7D8}" destId="{3073A5CA-1273-430B-9212-C9501E5C0BE1}" srcOrd="8" destOrd="0" presId="urn:microsoft.com/office/officeart/2005/8/layout/hList2"/>
    <dgm:cxn modelId="{4DF46128-DC90-4618-83C5-8076C2B30152}" type="presParOf" srcId="{3073A5CA-1273-430B-9212-C9501E5C0BE1}" destId="{6B786D95-B12E-4567-9BEC-BB6E286BD931}" srcOrd="0" destOrd="0" presId="urn:microsoft.com/office/officeart/2005/8/layout/hList2"/>
    <dgm:cxn modelId="{ABBE9592-8CA7-4F5A-9466-9F4E9A5A9491}" type="presParOf" srcId="{3073A5CA-1273-430B-9212-C9501E5C0BE1}" destId="{DE469814-1A21-46A6-91F2-B42E1A8B7695}" srcOrd="1" destOrd="0" presId="urn:microsoft.com/office/officeart/2005/8/layout/hList2"/>
    <dgm:cxn modelId="{68BF09CE-4439-493B-BCB3-DB6933FAFBC3}" type="presParOf" srcId="{3073A5CA-1273-430B-9212-C9501E5C0BE1}" destId="{CDB0CC08-D025-4518-B770-18C4B00CABB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92FBEE5-D127-4B43-B6D4-FCCEB387BA2D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89717-CAFF-45C4-A22F-465F770902F7}">
      <dgm:prSet phldrT="[Text]"/>
      <dgm:spPr/>
      <dgm:t>
        <a:bodyPr/>
        <a:lstStyle/>
        <a:p>
          <a:r>
            <a:rPr lang="en-US" dirty="0"/>
            <a:t>CAN</a:t>
          </a:r>
        </a:p>
      </dgm:t>
    </dgm:pt>
    <dgm:pt modelId="{28F721DA-2BA7-403F-96ED-21381E7BA68D}" type="parTrans" cxnId="{76A2732A-069B-4F8C-9675-A3D20CB0269A}">
      <dgm:prSet/>
      <dgm:spPr/>
      <dgm:t>
        <a:bodyPr/>
        <a:lstStyle/>
        <a:p>
          <a:endParaRPr lang="en-US"/>
        </a:p>
      </dgm:t>
    </dgm:pt>
    <dgm:pt modelId="{D0C036D2-9034-44B2-B0A8-62B2E4E4670F}" type="sibTrans" cxnId="{76A2732A-069B-4F8C-9675-A3D20CB0269A}">
      <dgm:prSet/>
      <dgm:spPr/>
      <dgm:t>
        <a:bodyPr/>
        <a:lstStyle/>
        <a:p>
          <a:endParaRPr lang="en-US"/>
        </a:p>
      </dgm:t>
    </dgm:pt>
    <dgm:pt modelId="{B158336E-4D5B-43E5-AD93-DFDA42A92EC8}">
      <dgm:prSet phldrT="[Text]" custT="1"/>
      <dgm:spPr/>
      <dgm:t>
        <a:bodyPr/>
        <a:lstStyle/>
        <a:p>
          <a:r>
            <a:rPr lang="en-US" sz="700" dirty="0"/>
            <a:t>CAN Dumps</a:t>
          </a:r>
        </a:p>
      </dgm:t>
    </dgm:pt>
    <dgm:pt modelId="{41D8EFE0-D690-4C7C-88EE-6403BC9EDFDF}" type="parTrans" cxnId="{972149EB-FE1E-4331-987B-97DFEB759C5C}">
      <dgm:prSet/>
      <dgm:spPr/>
      <dgm:t>
        <a:bodyPr/>
        <a:lstStyle/>
        <a:p>
          <a:endParaRPr lang="en-US"/>
        </a:p>
      </dgm:t>
    </dgm:pt>
    <dgm:pt modelId="{CFA515CC-F9E5-426C-A361-185CC341C27B}" type="sibTrans" cxnId="{972149EB-FE1E-4331-987B-97DFEB759C5C}">
      <dgm:prSet/>
      <dgm:spPr/>
      <dgm:t>
        <a:bodyPr/>
        <a:lstStyle/>
        <a:p>
          <a:endParaRPr lang="en-US"/>
        </a:p>
      </dgm:t>
    </dgm:pt>
    <dgm:pt modelId="{FF53EC22-4B61-4FD0-AC4B-929CA7D36B7A}">
      <dgm:prSet phldrT="[Text]" custT="1"/>
      <dgm:spPr/>
      <dgm:t>
        <a:bodyPr/>
        <a:lstStyle/>
        <a:p>
          <a:r>
            <a:rPr lang="en-US" sz="700" dirty="0"/>
            <a:t>Data Handling</a:t>
          </a:r>
        </a:p>
      </dgm:t>
    </dgm:pt>
    <dgm:pt modelId="{E44BA130-A9A4-4647-BE1D-BAAF9BB09DA7}" type="parTrans" cxnId="{BF409B85-E468-4840-BCAE-8635DD41B4C8}">
      <dgm:prSet/>
      <dgm:spPr/>
      <dgm:t>
        <a:bodyPr/>
        <a:lstStyle/>
        <a:p>
          <a:endParaRPr lang="en-US"/>
        </a:p>
      </dgm:t>
    </dgm:pt>
    <dgm:pt modelId="{AA6D55EE-7281-4FA2-929C-23B00EFFB069}" type="sibTrans" cxnId="{BF409B85-E468-4840-BCAE-8635DD41B4C8}">
      <dgm:prSet/>
      <dgm:spPr/>
      <dgm:t>
        <a:bodyPr/>
        <a:lstStyle/>
        <a:p>
          <a:endParaRPr lang="en-US"/>
        </a:p>
      </dgm:t>
    </dgm:pt>
    <dgm:pt modelId="{F11FBB30-CEDD-4EBC-BF3B-A8AD6A86C949}">
      <dgm:prSet phldrT="[Text]"/>
      <dgm:spPr/>
      <dgm:t>
        <a:bodyPr/>
        <a:lstStyle/>
        <a:p>
          <a:r>
            <a:rPr lang="en-US" dirty="0"/>
            <a:t>MQTT</a:t>
          </a:r>
        </a:p>
      </dgm:t>
    </dgm:pt>
    <dgm:pt modelId="{EC2BBE45-E234-4014-84C3-2DF02DC4C17B}" type="parTrans" cxnId="{2F791FDD-1E96-4CEE-A1DE-6D31AA4DD6E4}">
      <dgm:prSet/>
      <dgm:spPr/>
      <dgm:t>
        <a:bodyPr/>
        <a:lstStyle/>
        <a:p>
          <a:endParaRPr lang="en-US"/>
        </a:p>
      </dgm:t>
    </dgm:pt>
    <dgm:pt modelId="{879D44DA-124D-46EC-AB55-6722013C58FC}" type="sibTrans" cxnId="{2F791FDD-1E96-4CEE-A1DE-6D31AA4DD6E4}">
      <dgm:prSet/>
      <dgm:spPr/>
      <dgm:t>
        <a:bodyPr/>
        <a:lstStyle/>
        <a:p>
          <a:endParaRPr lang="en-US"/>
        </a:p>
      </dgm:t>
    </dgm:pt>
    <dgm:pt modelId="{BE949A27-4133-4ED4-BC32-CE944D62BD2E}">
      <dgm:prSet phldrT="[Text]" custT="1"/>
      <dgm:spPr/>
      <dgm:t>
        <a:bodyPr/>
        <a:lstStyle/>
        <a:p>
          <a:r>
            <a:rPr lang="en-US" sz="700" dirty="0"/>
            <a:t>MQTT Broker</a:t>
          </a:r>
        </a:p>
      </dgm:t>
    </dgm:pt>
    <dgm:pt modelId="{686766AC-1EE5-4EA6-91AB-D4EB88470A08}" type="parTrans" cxnId="{A9C99125-7611-4BDB-A745-E938BE52D513}">
      <dgm:prSet/>
      <dgm:spPr/>
      <dgm:t>
        <a:bodyPr/>
        <a:lstStyle/>
        <a:p>
          <a:endParaRPr lang="en-US"/>
        </a:p>
      </dgm:t>
    </dgm:pt>
    <dgm:pt modelId="{1B5441FB-FD9B-4CEB-BE84-00A773BBAE7E}" type="sibTrans" cxnId="{A9C99125-7611-4BDB-A745-E938BE52D513}">
      <dgm:prSet/>
      <dgm:spPr/>
      <dgm:t>
        <a:bodyPr/>
        <a:lstStyle/>
        <a:p>
          <a:endParaRPr lang="en-US"/>
        </a:p>
      </dgm:t>
    </dgm:pt>
    <dgm:pt modelId="{1738CD5B-B66E-4488-B5F6-6E461B7ED30C}">
      <dgm:prSet phldrT="[Text]" custT="1"/>
      <dgm:spPr/>
      <dgm:t>
        <a:bodyPr/>
        <a:lstStyle/>
        <a:p>
          <a:r>
            <a:rPr lang="en-US" sz="700" dirty="0"/>
            <a:t>What to Pub/ Sub?</a:t>
          </a:r>
        </a:p>
      </dgm:t>
    </dgm:pt>
    <dgm:pt modelId="{0AC0A681-D7CC-4915-B58B-E9DCCB83777A}" type="parTrans" cxnId="{4B4D8A28-4A51-4D58-BB4E-67D34193622C}">
      <dgm:prSet/>
      <dgm:spPr/>
      <dgm:t>
        <a:bodyPr/>
        <a:lstStyle/>
        <a:p>
          <a:endParaRPr lang="en-US"/>
        </a:p>
      </dgm:t>
    </dgm:pt>
    <dgm:pt modelId="{8E708D67-65D1-45F0-9E46-554C42AA33E4}" type="sibTrans" cxnId="{4B4D8A28-4A51-4D58-BB4E-67D34193622C}">
      <dgm:prSet/>
      <dgm:spPr/>
      <dgm:t>
        <a:bodyPr/>
        <a:lstStyle/>
        <a:p>
          <a:endParaRPr lang="en-US"/>
        </a:p>
      </dgm:t>
    </dgm:pt>
    <dgm:pt modelId="{6829B5B1-7D28-4927-A4F9-D528AA24C9B5}">
      <dgm:prSet phldrT="[Text]"/>
      <dgm:spPr/>
      <dgm:t>
        <a:bodyPr/>
        <a:lstStyle/>
        <a:p>
          <a:r>
            <a:rPr lang="en-US" dirty="0"/>
            <a:t>GSM</a:t>
          </a:r>
        </a:p>
      </dgm:t>
    </dgm:pt>
    <dgm:pt modelId="{9ACC43F5-09B4-4F4A-B571-E8ADFB033257}" type="parTrans" cxnId="{1C782AC0-43F1-435D-A232-7272908A6C3E}">
      <dgm:prSet/>
      <dgm:spPr/>
      <dgm:t>
        <a:bodyPr/>
        <a:lstStyle/>
        <a:p>
          <a:endParaRPr lang="en-US"/>
        </a:p>
      </dgm:t>
    </dgm:pt>
    <dgm:pt modelId="{640C663D-FB8B-406B-903F-5BB635C93798}" type="sibTrans" cxnId="{1C782AC0-43F1-435D-A232-7272908A6C3E}">
      <dgm:prSet/>
      <dgm:spPr/>
      <dgm:t>
        <a:bodyPr/>
        <a:lstStyle/>
        <a:p>
          <a:endParaRPr lang="en-US"/>
        </a:p>
      </dgm:t>
    </dgm:pt>
    <dgm:pt modelId="{3464DCAC-A440-404D-97C2-C7CCE5758787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Bringing GSM up using APN codes – Auto detection </a:t>
          </a:r>
        </a:p>
      </dgm:t>
    </dgm:pt>
    <dgm:pt modelId="{BD6AEC31-5D72-49A2-8E3B-B19A4EC8C5DB}" type="parTrans" cxnId="{80F648F2-1071-417B-8349-8EC8F5F4ABFD}">
      <dgm:prSet/>
      <dgm:spPr/>
      <dgm:t>
        <a:bodyPr/>
        <a:lstStyle/>
        <a:p>
          <a:endParaRPr lang="en-US"/>
        </a:p>
      </dgm:t>
    </dgm:pt>
    <dgm:pt modelId="{DC0B7CC5-08D5-44B1-B96F-B8950C36AFF6}" type="sibTrans" cxnId="{80F648F2-1071-417B-8349-8EC8F5F4ABFD}">
      <dgm:prSet/>
      <dgm:spPr/>
      <dgm:t>
        <a:bodyPr/>
        <a:lstStyle/>
        <a:p>
          <a:endParaRPr lang="en-US"/>
        </a:p>
      </dgm:t>
    </dgm:pt>
    <dgm:pt modelId="{13491B54-66E1-4302-9B98-28612BC2FEA6}">
      <dgm:prSet phldrT="[Text]" custT="1"/>
      <dgm:spPr/>
      <dgm:t>
        <a:bodyPr/>
        <a:lstStyle/>
        <a:p>
          <a:r>
            <a:rPr lang="en-US" sz="700" dirty="0"/>
            <a:t>API</a:t>
          </a:r>
        </a:p>
      </dgm:t>
    </dgm:pt>
    <dgm:pt modelId="{FCBF66D8-01CA-404E-838C-4C0185CC0F5A}" type="parTrans" cxnId="{8851B23C-669D-4950-85F0-5B86311CDBC0}">
      <dgm:prSet/>
      <dgm:spPr/>
      <dgm:t>
        <a:bodyPr/>
        <a:lstStyle/>
        <a:p>
          <a:endParaRPr lang="en-US"/>
        </a:p>
      </dgm:t>
    </dgm:pt>
    <dgm:pt modelId="{AEA77DD7-CE07-4680-AA23-8960579D9BED}" type="sibTrans" cxnId="{8851B23C-669D-4950-85F0-5B86311CDBC0}">
      <dgm:prSet/>
      <dgm:spPr/>
      <dgm:t>
        <a:bodyPr/>
        <a:lstStyle/>
        <a:p>
          <a:endParaRPr lang="en-US"/>
        </a:p>
      </dgm:t>
    </dgm:pt>
    <dgm:pt modelId="{BB04AF23-3E3C-4F4E-8C1D-AA86A7901A5B}">
      <dgm:prSet phldrT="[Text]" custT="1"/>
      <dgm:spPr/>
      <dgm:t>
        <a:bodyPr/>
        <a:lstStyle/>
        <a:p>
          <a:r>
            <a:rPr lang="en-US" sz="700" dirty="0"/>
            <a:t>Send</a:t>
          </a:r>
        </a:p>
      </dgm:t>
    </dgm:pt>
    <dgm:pt modelId="{8D6B639F-FCEE-49DA-9E2C-9D2F759E2CB4}" type="parTrans" cxnId="{867A99D9-C3A5-4E6D-ADB1-CEA4B4AAA354}">
      <dgm:prSet/>
      <dgm:spPr/>
      <dgm:t>
        <a:bodyPr/>
        <a:lstStyle/>
        <a:p>
          <a:endParaRPr lang="en-US"/>
        </a:p>
      </dgm:t>
    </dgm:pt>
    <dgm:pt modelId="{6F48AFC7-C92D-4719-941C-7F5E0083E9A6}" type="sibTrans" cxnId="{867A99D9-C3A5-4E6D-ADB1-CEA4B4AAA354}">
      <dgm:prSet/>
      <dgm:spPr/>
      <dgm:t>
        <a:bodyPr/>
        <a:lstStyle/>
        <a:p>
          <a:endParaRPr lang="en-US"/>
        </a:p>
      </dgm:t>
    </dgm:pt>
    <dgm:pt modelId="{6C5A46A2-DE71-4603-8569-B05045C2ECC8}">
      <dgm:prSet phldrT="[Text]" custT="1"/>
      <dgm:spPr/>
      <dgm:t>
        <a:bodyPr/>
        <a:lstStyle/>
        <a:p>
          <a:r>
            <a:rPr lang="en-US" sz="700" dirty="0"/>
            <a:t>Receive</a:t>
          </a:r>
        </a:p>
      </dgm:t>
    </dgm:pt>
    <dgm:pt modelId="{D3367C5E-F7C9-45E5-AB26-DDA41153AD68}" type="parTrans" cxnId="{3E8B3DFD-2EB0-4797-9280-0D692DC3FA98}">
      <dgm:prSet/>
      <dgm:spPr/>
      <dgm:t>
        <a:bodyPr/>
        <a:lstStyle/>
        <a:p>
          <a:endParaRPr lang="en-US"/>
        </a:p>
      </dgm:t>
    </dgm:pt>
    <dgm:pt modelId="{E2348B0D-18B5-4AC0-937F-FB5455076964}" type="sibTrans" cxnId="{3E8B3DFD-2EB0-4797-9280-0D692DC3FA98}">
      <dgm:prSet/>
      <dgm:spPr/>
      <dgm:t>
        <a:bodyPr/>
        <a:lstStyle/>
        <a:p>
          <a:endParaRPr lang="en-US"/>
        </a:p>
      </dgm:t>
    </dgm:pt>
    <dgm:pt modelId="{7055144F-6D3B-4FFF-87C9-A0F7704D54A6}">
      <dgm:prSet phldrT="[Text]" custT="1"/>
      <dgm:spPr/>
      <dgm:t>
        <a:bodyPr/>
        <a:lstStyle/>
        <a:p>
          <a:r>
            <a:rPr lang="en-US" sz="700" dirty="0"/>
            <a:t>CAN health Check</a:t>
          </a:r>
        </a:p>
      </dgm:t>
    </dgm:pt>
    <dgm:pt modelId="{C6F2D406-67C4-4A68-AE6C-3351BB1AD657}" type="parTrans" cxnId="{2C4EE18B-418E-48FD-B2EA-797532C32C64}">
      <dgm:prSet/>
      <dgm:spPr/>
      <dgm:t>
        <a:bodyPr/>
        <a:lstStyle/>
        <a:p>
          <a:endParaRPr lang="en-US"/>
        </a:p>
      </dgm:t>
    </dgm:pt>
    <dgm:pt modelId="{1FA04B1A-558C-4C14-A767-D0CC6B25EB5A}" type="sibTrans" cxnId="{2C4EE18B-418E-48FD-B2EA-797532C32C64}">
      <dgm:prSet/>
      <dgm:spPr/>
      <dgm:t>
        <a:bodyPr/>
        <a:lstStyle/>
        <a:p>
          <a:endParaRPr lang="en-US"/>
        </a:p>
      </dgm:t>
    </dgm:pt>
    <dgm:pt modelId="{1B65DD5D-715C-456A-A6ED-48D7017BA4A5}">
      <dgm:prSet phldrT="[Text]" custT="1"/>
      <dgm:spPr/>
      <dgm:t>
        <a:bodyPr/>
        <a:lstStyle/>
        <a:p>
          <a:r>
            <a:rPr lang="en-US" sz="700" dirty="0"/>
            <a:t>Startup </a:t>
          </a:r>
        </a:p>
      </dgm:t>
    </dgm:pt>
    <dgm:pt modelId="{83DB79EE-2DAC-41F8-8D03-98E06BD9347D}" type="parTrans" cxnId="{9D79D1C6-8A5B-4C78-928A-87003CA2C0E7}">
      <dgm:prSet/>
      <dgm:spPr/>
      <dgm:t>
        <a:bodyPr/>
        <a:lstStyle/>
        <a:p>
          <a:endParaRPr lang="en-US"/>
        </a:p>
      </dgm:t>
    </dgm:pt>
    <dgm:pt modelId="{E9385EAA-C25F-4767-98B2-D2A56187874C}" type="sibTrans" cxnId="{9D79D1C6-8A5B-4C78-928A-87003CA2C0E7}">
      <dgm:prSet/>
      <dgm:spPr/>
      <dgm:t>
        <a:bodyPr/>
        <a:lstStyle/>
        <a:p>
          <a:endParaRPr lang="en-US"/>
        </a:p>
      </dgm:t>
    </dgm:pt>
    <dgm:pt modelId="{B20BD702-C248-4C17-9814-0A66894BAA84}">
      <dgm:prSet phldrT="[Text]" custT="1"/>
      <dgm:spPr/>
      <dgm:t>
        <a:bodyPr/>
        <a:lstStyle/>
        <a:p>
          <a:r>
            <a:rPr lang="en-US" sz="700" dirty="0"/>
            <a:t>HIVE MQTT</a:t>
          </a:r>
        </a:p>
      </dgm:t>
    </dgm:pt>
    <dgm:pt modelId="{E14B412C-92EC-4F7C-8A66-AC9429A27CD7}" type="parTrans" cxnId="{CEE675FA-740A-44E1-A42E-71DE625934CA}">
      <dgm:prSet/>
      <dgm:spPr/>
      <dgm:t>
        <a:bodyPr/>
        <a:lstStyle/>
        <a:p>
          <a:endParaRPr lang="en-US"/>
        </a:p>
      </dgm:t>
    </dgm:pt>
    <dgm:pt modelId="{166C3FB8-1588-459D-B052-4C8036AC3631}" type="sibTrans" cxnId="{CEE675FA-740A-44E1-A42E-71DE625934CA}">
      <dgm:prSet/>
      <dgm:spPr/>
      <dgm:t>
        <a:bodyPr/>
        <a:lstStyle/>
        <a:p>
          <a:endParaRPr lang="en-US"/>
        </a:p>
      </dgm:t>
    </dgm:pt>
    <dgm:pt modelId="{8BA7B9D1-4A25-4B3D-BA5F-89280B78173B}">
      <dgm:prSet phldrT="[Text]"/>
      <dgm:spPr/>
      <dgm:t>
        <a:bodyPr/>
        <a:lstStyle/>
        <a:p>
          <a:r>
            <a:rPr lang="en-US" dirty="0"/>
            <a:t>Data Interface Engine</a:t>
          </a:r>
        </a:p>
      </dgm:t>
    </dgm:pt>
    <dgm:pt modelId="{CF331AE4-1C1A-472C-966B-B8E97BC6F834}" type="parTrans" cxnId="{B4C6213F-7EE5-4495-943C-7A56DD421FD9}">
      <dgm:prSet/>
      <dgm:spPr/>
      <dgm:t>
        <a:bodyPr/>
        <a:lstStyle/>
        <a:p>
          <a:endParaRPr lang="en-US"/>
        </a:p>
      </dgm:t>
    </dgm:pt>
    <dgm:pt modelId="{925DA388-1BDE-424B-BCEA-9A04F65D78AF}" type="sibTrans" cxnId="{B4C6213F-7EE5-4495-943C-7A56DD421FD9}">
      <dgm:prSet/>
      <dgm:spPr/>
      <dgm:t>
        <a:bodyPr/>
        <a:lstStyle/>
        <a:p>
          <a:endParaRPr lang="en-US"/>
        </a:p>
      </dgm:t>
    </dgm:pt>
    <dgm:pt modelId="{86671B8B-1873-4047-9781-570F2C2267A5}">
      <dgm:prSet phldrT="[Text]" custT="1"/>
      <dgm:spPr/>
      <dgm:t>
        <a:bodyPr/>
        <a:lstStyle/>
        <a:p>
          <a:r>
            <a:rPr lang="en-US" sz="700" dirty="0"/>
            <a:t>Compute function outputs – Hypothesis</a:t>
          </a:r>
        </a:p>
      </dgm:t>
    </dgm:pt>
    <dgm:pt modelId="{F4F980AB-B655-4575-8C72-DE9A1DC65865}" type="parTrans" cxnId="{A9BAB96C-4DF1-4F6B-A98F-B18D6E1888E1}">
      <dgm:prSet/>
      <dgm:spPr/>
      <dgm:t>
        <a:bodyPr/>
        <a:lstStyle/>
        <a:p>
          <a:endParaRPr lang="en-US"/>
        </a:p>
      </dgm:t>
    </dgm:pt>
    <dgm:pt modelId="{2678BAFE-6221-46EC-A0C6-A60CB742707B}" type="sibTrans" cxnId="{A9BAB96C-4DF1-4F6B-A98F-B18D6E1888E1}">
      <dgm:prSet/>
      <dgm:spPr/>
      <dgm:t>
        <a:bodyPr/>
        <a:lstStyle/>
        <a:p>
          <a:endParaRPr lang="en-US"/>
        </a:p>
      </dgm:t>
    </dgm:pt>
    <dgm:pt modelId="{9442058E-E6E2-46E6-B9A6-35AA60D649F8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Ping test periodically </a:t>
          </a:r>
          <a:endParaRPr lang="en-US" sz="700" kern="1200" dirty="0">
            <a:latin typeface="+mj-lt"/>
            <a:ea typeface="+mn-ea"/>
            <a:cs typeface="+mn-cs"/>
          </a:endParaRPr>
        </a:p>
      </dgm:t>
    </dgm:pt>
    <dgm:pt modelId="{AE7DE297-FF8A-4D51-9912-F6C9218D6169}" type="parTrans" cxnId="{563E900D-5597-4006-9F0A-D3BFA18E4627}">
      <dgm:prSet/>
      <dgm:spPr/>
      <dgm:t>
        <a:bodyPr/>
        <a:lstStyle/>
        <a:p>
          <a:endParaRPr lang="en-US"/>
        </a:p>
      </dgm:t>
    </dgm:pt>
    <dgm:pt modelId="{6C5DC7BD-E3AE-4134-84DE-E7CFD9DEEB36}" type="sibTrans" cxnId="{563E900D-5597-4006-9F0A-D3BFA18E4627}">
      <dgm:prSet/>
      <dgm:spPr/>
      <dgm:t>
        <a:bodyPr/>
        <a:lstStyle/>
        <a:p>
          <a:endParaRPr lang="en-US"/>
        </a:p>
      </dgm:t>
    </dgm:pt>
    <dgm:pt modelId="{DA2F25A4-0581-4650-87F9-2BE71518BF82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GSM time for display</a:t>
          </a:r>
          <a:endParaRPr lang="en-US" sz="700" kern="1200" dirty="0">
            <a:latin typeface="+mj-lt"/>
            <a:ea typeface="+mn-ea"/>
            <a:cs typeface="+mn-cs"/>
          </a:endParaRPr>
        </a:p>
      </dgm:t>
    </dgm:pt>
    <dgm:pt modelId="{E0DBDDF1-2AEA-4843-8817-02F33F1BADC0}" type="parTrans" cxnId="{BCBEEEAA-9A00-4ADA-BDCA-D0F14B53BAE1}">
      <dgm:prSet/>
      <dgm:spPr/>
      <dgm:t>
        <a:bodyPr/>
        <a:lstStyle/>
        <a:p>
          <a:endParaRPr lang="en-US"/>
        </a:p>
      </dgm:t>
    </dgm:pt>
    <dgm:pt modelId="{B9EA5898-64EC-4EBD-86DB-50911037529B}" type="sibTrans" cxnId="{BCBEEEAA-9A00-4ADA-BDCA-D0F14B53BAE1}">
      <dgm:prSet/>
      <dgm:spPr/>
      <dgm:t>
        <a:bodyPr/>
        <a:lstStyle/>
        <a:p>
          <a:endParaRPr lang="en-US"/>
        </a:p>
      </dgm:t>
    </dgm:pt>
    <dgm:pt modelId="{38AFE652-47A8-4E0D-BBC5-E9894EE02800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gm:t>
    </dgm:pt>
    <dgm:pt modelId="{B3DA0D3C-6CE6-4C97-992D-7A11BA212274}" type="parTrans" cxnId="{E440BB68-DE96-4450-B5A7-56C3DC338EAA}">
      <dgm:prSet/>
      <dgm:spPr/>
      <dgm:t>
        <a:bodyPr/>
        <a:lstStyle/>
        <a:p>
          <a:endParaRPr lang="en-US"/>
        </a:p>
      </dgm:t>
    </dgm:pt>
    <dgm:pt modelId="{A3799396-8680-430E-BF52-2EE043EADEB3}" type="sibTrans" cxnId="{E440BB68-DE96-4450-B5A7-56C3DC338EAA}">
      <dgm:prSet/>
      <dgm:spPr/>
      <dgm:t>
        <a:bodyPr/>
        <a:lstStyle/>
        <a:p>
          <a:endParaRPr lang="en-US"/>
        </a:p>
      </dgm:t>
    </dgm:pt>
    <dgm:pt modelId="{B678FD98-4DB3-42C5-8A7D-E8E5E75671DF}">
      <dgm:prSet phldrT="[Text]" custT="1"/>
      <dgm:spPr/>
      <dgm:t>
        <a:bodyPr/>
        <a:lstStyle/>
        <a:p>
          <a:r>
            <a:rPr lang="en-US" sz="1300" dirty="0"/>
            <a:t>OTA </a:t>
          </a:r>
        </a:p>
      </dgm:t>
    </dgm:pt>
    <dgm:pt modelId="{F4454ECA-35F1-44F7-BA3F-CD9874F74639}" type="parTrans" cxnId="{E76844CF-E4E0-46F3-B5D2-81FE762A461A}">
      <dgm:prSet/>
      <dgm:spPr/>
      <dgm:t>
        <a:bodyPr/>
        <a:lstStyle/>
        <a:p>
          <a:endParaRPr lang="en-US"/>
        </a:p>
      </dgm:t>
    </dgm:pt>
    <dgm:pt modelId="{FB843FAC-CCB1-4842-9BF8-FF0FD732C072}" type="sibTrans" cxnId="{E76844CF-E4E0-46F3-B5D2-81FE762A461A}">
      <dgm:prSet/>
      <dgm:spPr/>
      <dgm:t>
        <a:bodyPr/>
        <a:lstStyle/>
        <a:p>
          <a:endParaRPr lang="en-US"/>
        </a:p>
      </dgm:t>
    </dgm:pt>
    <dgm:pt modelId="{C2A63E98-9215-4321-B5BC-9B404894A17D}">
      <dgm:prSet phldrT="[Text]" custT="1"/>
      <dgm:spPr/>
      <dgm:t>
        <a:bodyPr/>
        <a:lstStyle/>
        <a:p>
          <a:r>
            <a:rPr lang="en-US" sz="700" dirty="0"/>
            <a:t>CAN Interface</a:t>
          </a:r>
        </a:p>
      </dgm:t>
    </dgm:pt>
    <dgm:pt modelId="{344ECC8A-E70F-43E6-B6C3-FCD87563BB94}" type="parTrans" cxnId="{4DF7E782-9561-4E9D-B438-56BAD36F1B90}">
      <dgm:prSet/>
      <dgm:spPr/>
      <dgm:t>
        <a:bodyPr/>
        <a:lstStyle/>
        <a:p>
          <a:endParaRPr lang="en-US"/>
        </a:p>
      </dgm:t>
    </dgm:pt>
    <dgm:pt modelId="{4777DF30-F359-4B8C-B07F-AA548F64B213}" type="sibTrans" cxnId="{4DF7E782-9561-4E9D-B438-56BAD36F1B90}">
      <dgm:prSet/>
      <dgm:spPr/>
      <dgm:t>
        <a:bodyPr/>
        <a:lstStyle/>
        <a:p>
          <a:endParaRPr lang="en-US"/>
        </a:p>
      </dgm:t>
    </dgm:pt>
    <dgm:pt modelId="{1A15AD78-0317-4EBC-88CF-69E74CCE90A6}">
      <dgm:prSet phldrT="[Text]" custT="1"/>
      <dgm:spPr/>
      <dgm:t>
        <a:bodyPr/>
        <a:lstStyle/>
        <a:p>
          <a:r>
            <a:rPr lang="en-US" sz="700" dirty="0"/>
            <a:t>MQTT interface</a:t>
          </a:r>
        </a:p>
      </dgm:t>
    </dgm:pt>
    <dgm:pt modelId="{A2417A28-CA34-49AA-8041-F10FBDFE9BA9}" type="parTrans" cxnId="{8A15310A-DD9D-4053-AB8A-9BB048C608D1}">
      <dgm:prSet/>
      <dgm:spPr/>
      <dgm:t>
        <a:bodyPr/>
        <a:lstStyle/>
        <a:p>
          <a:endParaRPr lang="en-US"/>
        </a:p>
      </dgm:t>
    </dgm:pt>
    <dgm:pt modelId="{E7D8444F-2856-4789-9989-D509BCBBD419}" type="sibTrans" cxnId="{8A15310A-DD9D-4053-AB8A-9BB048C608D1}">
      <dgm:prSet/>
      <dgm:spPr/>
      <dgm:t>
        <a:bodyPr/>
        <a:lstStyle/>
        <a:p>
          <a:endParaRPr lang="en-US"/>
        </a:p>
      </dgm:t>
    </dgm:pt>
    <dgm:pt modelId="{8FE55169-D7C4-4CAE-8F4D-53C29B27CF9F}">
      <dgm:prSet phldrT="[Text]" custT="1"/>
      <dgm:spPr/>
      <dgm:t>
        <a:bodyPr/>
        <a:lstStyle/>
        <a:p>
          <a:r>
            <a:rPr lang="en-US" sz="700" dirty="0"/>
            <a:t>Pub/ Sub to HMI application</a:t>
          </a:r>
        </a:p>
      </dgm:t>
    </dgm:pt>
    <dgm:pt modelId="{924434FF-5CC8-4FB1-A9EF-BEFD1E752E6C}" type="parTrans" cxnId="{2224A5D5-23C1-48C7-9683-F7B01B90B959}">
      <dgm:prSet/>
      <dgm:spPr/>
      <dgm:t>
        <a:bodyPr/>
        <a:lstStyle/>
        <a:p>
          <a:endParaRPr lang="en-US"/>
        </a:p>
      </dgm:t>
    </dgm:pt>
    <dgm:pt modelId="{07BF35F6-336F-41B4-B7E5-FB14F6D4D384}" type="sibTrans" cxnId="{2224A5D5-23C1-48C7-9683-F7B01B90B959}">
      <dgm:prSet/>
      <dgm:spPr/>
      <dgm:t>
        <a:bodyPr/>
        <a:lstStyle/>
        <a:p>
          <a:endParaRPr lang="en-US"/>
        </a:p>
      </dgm:t>
    </dgm:pt>
    <dgm:pt modelId="{EB266100-FC94-4B0C-9ACC-BC3DC68125DC}">
      <dgm:prSet phldrT="[Text]" custT="1"/>
      <dgm:spPr/>
      <dgm:t>
        <a:bodyPr/>
        <a:lstStyle/>
        <a:p>
          <a:r>
            <a:rPr lang="en-US" sz="700" dirty="0"/>
            <a:t>Comm to low level CAN API</a:t>
          </a:r>
        </a:p>
      </dgm:t>
    </dgm:pt>
    <dgm:pt modelId="{C547D92D-5BED-4490-996A-3F4B1897687C}" type="parTrans" cxnId="{011BAC8C-2CCA-48EB-9B43-E0885C06D173}">
      <dgm:prSet/>
      <dgm:spPr/>
      <dgm:t>
        <a:bodyPr/>
        <a:lstStyle/>
        <a:p>
          <a:endParaRPr lang="en-US"/>
        </a:p>
      </dgm:t>
    </dgm:pt>
    <dgm:pt modelId="{F7F859E9-453F-470E-AF90-FACB37B88361}" type="sibTrans" cxnId="{011BAC8C-2CCA-48EB-9B43-E0885C06D173}">
      <dgm:prSet/>
      <dgm:spPr/>
      <dgm:t>
        <a:bodyPr/>
        <a:lstStyle/>
        <a:p>
          <a:endParaRPr lang="en-US"/>
        </a:p>
      </dgm:t>
    </dgm:pt>
    <dgm:pt modelId="{B67FAC69-003B-4F7A-A13D-426F0172322F}">
      <dgm:prSet phldrT="[Text]" custT="1"/>
      <dgm:spPr/>
      <dgm:t>
        <a:bodyPr/>
        <a:lstStyle/>
        <a:p>
          <a:r>
            <a:rPr lang="en-US" sz="700" dirty="0"/>
            <a:t>Handle Event from HMI</a:t>
          </a:r>
        </a:p>
      </dgm:t>
    </dgm:pt>
    <dgm:pt modelId="{9282349B-6F00-45BE-8C23-804444669406}" type="parTrans" cxnId="{30402924-5E83-4078-9A5F-B5F4330FCDEF}">
      <dgm:prSet/>
      <dgm:spPr/>
      <dgm:t>
        <a:bodyPr/>
        <a:lstStyle/>
        <a:p>
          <a:endParaRPr lang="en-US"/>
        </a:p>
      </dgm:t>
    </dgm:pt>
    <dgm:pt modelId="{61D5FFFC-783C-44EC-87EB-A56070219E94}" type="sibTrans" cxnId="{30402924-5E83-4078-9A5F-B5F4330FCDEF}">
      <dgm:prSet/>
      <dgm:spPr/>
      <dgm:t>
        <a:bodyPr/>
        <a:lstStyle/>
        <a:p>
          <a:endParaRPr lang="en-US"/>
        </a:p>
      </dgm:t>
    </dgm:pt>
    <dgm:pt modelId="{C9C80123-2C07-4D89-AB2E-AA63A1B05A3B}">
      <dgm:prSet phldrT="[Text]" custT="1"/>
      <dgm:spPr/>
      <dgm:t>
        <a:bodyPr/>
        <a:lstStyle/>
        <a:p>
          <a:r>
            <a:rPr lang="en-US" sz="700" dirty="0"/>
            <a:t>Event to CAN </a:t>
          </a:r>
        </a:p>
      </dgm:t>
    </dgm:pt>
    <dgm:pt modelId="{A66DA17B-D981-4DCE-938C-72D118A5DB0A}" type="parTrans" cxnId="{45050FFF-64B4-48DC-A9C7-B3745F674A2F}">
      <dgm:prSet/>
      <dgm:spPr/>
      <dgm:t>
        <a:bodyPr/>
        <a:lstStyle/>
        <a:p>
          <a:endParaRPr lang="en-US"/>
        </a:p>
      </dgm:t>
    </dgm:pt>
    <dgm:pt modelId="{205B2119-CC3F-4A11-BA02-040E3651DCBC}" type="sibTrans" cxnId="{45050FFF-64B4-48DC-A9C7-B3745F674A2F}">
      <dgm:prSet/>
      <dgm:spPr/>
      <dgm:t>
        <a:bodyPr/>
        <a:lstStyle/>
        <a:p>
          <a:endParaRPr lang="en-US"/>
        </a:p>
      </dgm:t>
    </dgm:pt>
    <dgm:pt modelId="{CDCC89C8-5E05-445A-AC66-27E6BBEA3E59}">
      <dgm:prSet custT="1"/>
      <dgm:spPr/>
      <dgm:t>
        <a:bodyPr/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HMI App</a:t>
          </a:r>
        </a:p>
      </dgm:t>
    </dgm:pt>
    <dgm:pt modelId="{1E087F35-AE86-46A5-AE6F-EFEB242BC276}" type="parTrans" cxnId="{1E3EFBBC-67F1-44E2-B2F9-62DF52C37068}">
      <dgm:prSet/>
      <dgm:spPr/>
      <dgm:t>
        <a:bodyPr/>
        <a:lstStyle/>
        <a:p>
          <a:endParaRPr lang="en-US"/>
        </a:p>
      </dgm:t>
    </dgm:pt>
    <dgm:pt modelId="{141B4FD9-3B28-4A22-9943-F5AC20EAD974}" type="sibTrans" cxnId="{1E3EFBBC-67F1-44E2-B2F9-62DF52C37068}">
      <dgm:prSet/>
      <dgm:spPr/>
      <dgm:t>
        <a:bodyPr/>
        <a:lstStyle/>
        <a:p>
          <a:endParaRPr lang="en-US"/>
        </a:p>
      </dgm:t>
    </dgm:pt>
    <dgm:pt modelId="{B71930A3-C74C-422B-93CC-70BDC82A4A70}">
      <dgm:prSet custT="1"/>
      <dgm:spPr/>
      <dgm:t>
        <a:bodyPr/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Data Interface Engine</a:t>
          </a:r>
        </a:p>
      </dgm:t>
    </dgm:pt>
    <dgm:pt modelId="{19E7CB6C-E0EE-4E93-B477-CA862655AA0C}" type="parTrans" cxnId="{D9241C25-43AE-49D0-B84B-D314EA3346AB}">
      <dgm:prSet/>
      <dgm:spPr/>
      <dgm:t>
        <a:bodyPr/>
        <a:lstStyle/>
        <a:p>
          <a:endParaRPr lang="en-US"/>
        </a:p>
      </dgm:t>
    </dgm:pt>
    <dgm:pt modelId="{7BE224EC-FCF0-472B-B442-9E11B336214D}" type="sibTrans" cxnId="{D9241C25-43AE-49D0-B84B-D314EA3346AB}">
      <dgm:prSet/>
      <dgm:spPr/>
      <dgm:t>
        <a:bodyPr/>
        <a:lstStyle/>
        <a:p>
          <a:endParaRPr lang="en-US"/>
        </a:p>
      </dgm:t>
    </dgm:pt>
    <dgm:pt modelId="{A2988F03-0F63-4836-88B7-E23AD6C6A7D8}" type="pres">
      <dgm:prSet presAssocID="{E92FBEE5-D127-4B43-B6D4-FCCEB387BA2D}" presName="linearFlow" presStyleCnt="0">
        <dgm:presLayoutVars>
          <dgm:dir/>
          <dgm:animLvl val="lvl"/>
          <dgm:resizeHandles/>
        </dgm:presLayoutVars>
      </dgm:prSet>
      <dgm:spPr/>
    </dgm:pt>
    <dgm:pt modelId="{5AE72D0D-88D1-4913-A437-22169723770B}" type="pres">
      <dgm:prSet presAssocID="{F2289717-CAFF-45C4-A22F-465F770902F7}" presName="compositeNode" presStyleCnt="0">
        <dgm:presLayoutVars>
          <dgm:bulletEnabled val="1"/>
        </dgm:presLayoutVars>
      </dgm:prSet>
      <dgm:spPr/>
    </dgm:pt>
    <dgm:pt modelId="{81AE4410-746E-4F9B-A223-D51838E8BA00}" type="pres">
      <dgm:prSet presAssocID="{F2289717-CAFF-45C4-A22F-465F770902F7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FFD0C2A2-80BA-4966-B66D-8C5DC28E88D2}" type="pres">
      <dgm:prSet presAssocID="{F2289717-CAFF-45C4-A22F-465F770902F7}" presName="childNode" presStyleLbl="node1" presStyleIdx="0" presStyleCnt="5">
        <dgm:presLayoutVars>
          <dgm:bulletEnabled val="1"/>
        </dgm:presLayoutVars>
      </dgm:prSet>
      <dgm:spPr/>
    </dgm:pt>
    <dgm:pt modelId="{8FC6BD77-6F6E-48D4-A8D2-AB091A38641C}" type="pres">
      <dgm:prSet presAssocID="{F2289717-CAFF-45C4-A22F-465F770902F7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04F4C91D-DBC0-4689-A489-2A6356CC5931}" type="pres">
      <dgm:prSet presAssocID="{D0C036D2-9034-44B2-B0A8-62B2E4E4670F}" presName="sibTrans" presStyleCnt="0"/>
      <dgm:spPr/>
    </dgm:pt>
    <dgm:pt modelId="{D0393FE2-9D34-4310-8A22-622E3EC2704F}" type="pres">
      <dgm:prSet presAssocID="{F11FBB30-CEDD-4EBC-BF3B-A8AD6A86C949}" presName="compositeNode" presStyleCnt="0">
        <dgm:presLayoutVars>
          <dgm:bulletEnabled val="1"/>
        </dgm:presLayoutVars>
      </dgm:prSet>
      <dgm:spPr/>
    </dgm:pt>
    <dgm:pt modelId="{14574F1A-54C2-4AB9-A411-CF2F09EBC534}" type="pres">
      <dgm:prSet presAssocID="{F11FBB30-CEDD-4EBC-BF3B-A8AD6A86C949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B384717-891C-4613-90DF-833E8DB4B57D}" type="pres">
      <dgm:prSet presAssocID="{F11FBB30-CEDD-4EBC-BF3B-A8AD6A86C949}" presName="childNode" presStyleLbl="node1" presStyleIdx="1" presStyleCnt="5">
        <dgm:presLayoutVars>
          <dgm:bulletEnabled val="1"/>
        </dgm:presLayoutVars>
      </dgm:prSet>
      <dgm:spPr/>
    </dgm:pt>
    <dgm:pt modelId="{ECBC1D03-ED4A-48B2-B106-6508F60FA356}" type="pres">
      <dgm:prSet presAssocID="{F11FBB30-CEDD-4EBC-BF3B-A8AD6A86C949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52886F1A-5BEB-4158-B460-C112275E9F5A}" type="pres">
      <dgm:prSet presAssocID="{879D44DA-124D-46EC-AB55-6722013C58FC}" presName="sibTrans" presStyleCnt="0"/>
      <dgm:spPr/>
    </dgm:pt>
    <dgm:pt modelId="{000CAA04-4998-40AF-99D2-16D2DDE9B0D8}" type="pres">
      <dgm:prSet presAssocID="{6829B5B1-7D28-4927-A4F9-D528AA24C9B5}" presName="compositeNode" presStyleCnt="0">
        <dgm:presLayoutVars>
          <dgm:bulletEnabled val="1"/>
        </dgm:presLayoutVars>
      </dgm:prSet>
      <dgm:spPr/>
    </dgm:pt>
    <dgm:pt modelId="{9AD2F737-BD56-41FA-8041-3C872AC64466}" type="pres">
      <dgm:prSet presAssocID="{6829B5B1-7D28-4927-A4F9-D528AA24C9B5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A912A84-FE88-4292-ABF5-330072E249A9}" type="pres">
      <dgm:prSet presAssocID="{6829B5B1-7D28-4927-A4F9-D528AA24C9B5}" presName="childNode" presStyleLbl="node1" presStyleIdx="2" presStyleCnt="5">
        <dgm:presLayoutVars>
          <dgm:bulletEnabled val="1"/>
        </dgm:presLayoutVars>
      </dgm:prSet>
      <dgm:spPr/>
    </dgm:pt>
    <dgm:pt modelId="{77313F77-E3C2-42C1-91B9-88B9FB76B2DF}" type="pres">
      <dgm:prSet presAssocID="{6829B5B1-7D28-4927-A4F9-D528AA24C9B5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C5781C66-8B67-464C-B700-7B8CC25C5ABD}" type="pres">
      <dgm:prSet presAssocID="{640C663D-FB8B-406B-903F-5BB635C93798}" presName="sibTrans" presStyleCnt="0"/>
      <dgm:spPr/>
    </dgm:pt>
    <dgm:pt modelId="{F57BCCDB-9514-4432-AC15-1200311610A6}" type="pres">
      <dgm:prSet presAssocID="{8BA7B9D1-4A25-4B3D-BA5F-89280B78173B}" presName="compositeNode" presStyleCnt="0">
        <dgm:presLayoutVars>
          <dgm:bulletEnabled val="1"/>
        </dgm:presLayoutVars>
      </dgm:prSet>
      <dgm:spPr/>
    </dgm:pt>
    <dgm:pt modelId="{58309538-2E6F-41B4-B312-10A7523C55A8}" type="pres">
      <dgm:prSet presAssocID="{8BA7B9D1-4A25-4B3D-BA5F-89280B78173B}" presName="image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5B283BBC-3A67-4ADF-80B5-5376E22B78FF}" type="pres">
      <dgm:prSet presAssocID="{8BA7B9D1-4A25-4B3D-BA5F-89280B78173B}" presName="childNode" presStyleLbl="node1" presStyleIdx="3" presStyleCnt="5">
        <dgm:presLayoutVars>
          <dgm:bulletEnabled val="1"/>
        </dgm:presLayoutVars>
      </dgm:prSet>
      <dgm:spPr/>
    </dgm:pt>
    <dgm:pt modelId="{3EAF1109-34AB-4532-980C-29BC63DC7BD2}" type="pres">
      <dgm:prSet presAssocID="{8BA7B9D1-4A25-4B3D-BA5F-89280B78173B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161D7E09-4603-4966-9CFE-F2A558DC9C30}" type="pres">
      <dgm:prSet presAssocID="{925DA388-1BDE-424B-BCEA-9A04F65D78AF}" presName="sibTrans" presStyleCnt="0"/>
      <dgm:spPr/>
    </dgm:pt>
    <dgm:pt modelId="{EFB073D8-AD0B-4060-ACA5-8C5F0F9809D4}" type="pres">
      <dgm:prSet presAssocID="{B678FD98-4DB3-42C5-8A7D-E8E5E75671DF}" presName="compositeNode" presStyleCnt="0">
        <dgm:presLayoutVars>
          <dgm:bulletEnabled val="1"/>
        </dgm:presLayoutVars>
      </dgm:prSet>
      <dgm:spPr/>
    </dgm:pt>
    <dgm:pt modelId="{FF62C221-D412-484E-B417-0CBD6BF9EAB3}" type="pres">
      <dgm:prSet presAssocID="{B678FD98-4DB3-42C5-8A7D-E8E5E75671DF}" presName="image" presStyleLbl="fgImgPlace1" presStyleIdx="4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 from cloud outline"/>
        </a:ext>
      </dgm:extLst>
    </dgm:pt>
    <dgm:pt modelId="{6EB10F8B-D677-4ADC-88CB-1C7461036FBF}" type="pres">
      <dgm:prSet presAssocID="{B678FD98-4DB3-42C5-8A7D-E8E5E75671DF}" presName="childNode" presStyleLbl="node1" presStyleIdx="4" presStyleCnt="5">
        <dgm:presLayoutVars>
          <dgm:bulletEnabled val="1"/>
        </dgm:presLayoutVars>
      </dgm:prSet>
      <dgm:spPr/>
    </dgm:pt>
    <dgm:pt modelId="{FD9115F9-F577-4C82-9E4D-3E15CD98981F}" type="pres">
      <dgm:prSet presAssocID="{B678FD98-4DB3-42C5-8A7D-E8E5E75671DF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5EECEE05-F0CC-486B-B145-946632305A1D}" type="presOf" srcId="{FF53EC22-4B61-4FD0-AC4B-929CA7D36B7A}" destId="{FFD0C2A2-80BA-4966-B66D-8C5DC28E88D2}" srcOrd="0" destOrd="1" presId="urn:microsoft.com/office/officeart/2005/8/layout/hList2"/>
    <dgm:cxn modelId="{8A15310A-DD9D-4053-AB8A-9BB048C608D1}" srcId="{8BA7B9D1-4A25-4B3D-BA5F-89280B78173B}" destId="{1A15AD78-0317-4EBC-88CF-69E74CCE90A6}" srcOrd="2" destOrd="0" parTransId="{A2417A28-CA34-49AA-8041-F10FBDFE9BA9}" sibTransId="{E7D8444F-2856-4789-9989-D509BCBBD419}"/>
    <dgm:cxn modelId="{EEBF750C-0F01-46F2-8825-E8675783BEA1}" type="presOf" srcId="{6829B5B1-7D28-4927-A4F9-D528AA24C9B5}" destId="{77313F77-E3C2-42C1-91B9-88B9FB76B2DF}" srcOrd="0" destOrd="0" presId="urn:microsoft.com/office/officeart/2005/8/layout/hList2"/>
    <dgm:cxn modelId="{563E900D-5597-4006-9F0A-D3BFA18E4627}" srcId="{6829B5B1-7D28-4927-A4F9-D528AA24C9B5}" destId="{9442058E-E6E2-46E6-B9A6-35AA60D649F8}" srcOrd="1" destOrd="0" parTransId="{AE7DE297-FF8A-4D51-9912-F6C9218D6169}" sibTransId="{6C5DC7BD-E3AE-4134-84DE-E7CFD9DEEB36}"/>
    <dgm:cxn modelId="{7E008517-D156-4A5F-87F9-11636F79433F}" type="presOf" srcId="{13491B54-66E1-4302-9B98-28612BC2FEA6}" destId="{FFD0C2A2-80BA-4966-B66D-8C5DC28E88D2}" srcOrd="0" destOrd="2" presId="urn:microsoft.com/office/officeart/2005/8/layout/hList2"/>
    <dgm:cxn modelId="{556E151A-48C0-4A13-BF34-5C1B8C1402E8}" type="presOf" srcId="{BE949A27-4133-4ED4-BC32-CE944D62BD2E}" destId="{DB384717-891C-4613-90DF-833E8DB4B57D}" srcOrd="0" destOrd="0" presId="urn:microsoft.com/office/officeart/2005/8/layout/hList2"/>
    <dgm:cxn modelId="{8A93661A-071A-4802-9E9F-734187BD1E8E}" type="presOf" srcId="{8FE55169-D7C4-4CAE-8F4D-53C29B27CF9F}" destId="{5B283BBC-3A67-4ADF-80B5-5376E22B78FF}" srcOrd="0" destOrd="4" presId="urn:microsoft.com/office/officeart/2005/8/layout/hList2"/>
    <dgm:cxn modelId="{A706871D-CEFF-485C-B68F-A18A7CE2173C}" type="presOf" srcId="{38AFE652-47A8-4E0D-BBC5-E9894EE02800}" destId="{0A912A84-FE88-4292-ABF5-330072E249A9}" srcOrd="0" destOrd="3" presId="urn:microsoft.com/office/officeart/2005/8/layout/hList2"/>
    <dgm:cxn modelId="{30402924-5E83-4078-9A5F-B5F4330FCDEF}" srcId="{1A15AD78-0317-4EBC-88CF-69E74CCE90A6}" destId="{B67FAC69-003B-4F7A-A13D-426F0172322F}" srcOrd="1" destOrd="0" parTransId="{9282349B-6F00-45BE-8C23-804444669406}" sibTransId="{61D5FFFC-783C-44EC-87EB-A56070219E94}"/>
    <dgm:cxn modelId="{D9241C25-43AE-49D0-B84B-D314EA3346AB}" srcId="{B678FD98-4DB3-42C5-8A7D-E8E5E75671DF}" destId="{B71930A3-C74C-422B-93CC-70BDC82A4A70}" srcOrd="1" destOrd="0" parTransId="{19E7CB6C-E0EE-4E93-B477-CA862655AA0C}" sibTransId="{7BE224EC-FCF0-472B-B442-9E11B336214D}"/>
    <dgm:cxn modelId="{A9C99125-7611-4BDB-A745-E938BE52D513}" srcId="{F11FBB30-CEDD-4EBC-BF3B-A8AD6A86C949}" destId="{BE949A27-4133-4ED4-BC32-CE944D62BD2E}" srcOrd="0" destOrd="0" parTransId="{686766AC-1EE5-4EA6-91AB-D4EB88470A08}" sibTransId="{1B5441FB-FD9B-4CEB-BE84-00A773BBAE7E}"/>
    <dgm:cxn modelId="{4B4D8A28-4A51-4D58-BB4E-67D34193622C}" srcId="{F11FBB30-CEDD-4EBC-BF3B-A8AD6A86C949}" destId="{1738CD5B-B66E-4488-B5F6-6E461B7ED30C}" srcOrd="1" destOrd="0" parTransId="{0AC0A681-D7CC-4915-B58B-E9DCCB83777A}" sibTransId="{8E708D67-65D1-45F0-9E46-554C42AA33E4}"/>
    <dgm:cxn modelId="{76A2732A-069B-4F8C-9675-A3D20CB0269A}" srcId="{E92FBEE5-D127-4B43-B6D4-FCCEB387BA2D}" destId="{F2289717-CAFF-45C4-A22F-465F770902F7}" srcOrd="0" destOrd="0" parTransId="{28F721DA-2BA7-403F-96ED-21381E7BA68D}" sibTransId="{D0C036D2-9034-44B2-B0A8-62B2E4E4670F}"/>
    <dgm:cxn modelId="{1550E736-422E-49B0-963B-BB4BCACFFA88}" type="presOf" srcId="{1738CD5B-B66E-4488-B5F6-6E461B7ED30C}" destId="{DB384717-891C-4613-90DF-833E8DB4B57D}" srcOrd="0" destOrd="2" presId="urn:microsoft.com/office/officeart/2005/8/layout/hList2"/>
    <dgm:cxn modelId="{8851B23C-669D-4950-85F0-5B86311CDBC0}" srcId="{F2289717-CAFF-45C4-A22F-465F770902F7}" destId="{13491B54-66E1-4302-9B98-28612BC2FEA6}" srcOrd="2" destOrd="0" parTransId="{FCBF66D8-01CA-404E-838C-4C0185CC0F5A}" sibTransId="{AEA77DD7-CE07-4680-AA23-8960579D9BED}"/>
    <dgm:cxn modelId="{B4C6213F-7EE5-4495-943C-7A56DD421FD9}" srcId="{E92FBEE5-D127-4B43-B6D4-FCCEB387BA2D}" destId="{8BA7B9D1-4A25-4B3D-BA5F-89280B78173B}" srcOrd="3" destOrd="0" parTransId="{CF331AE4-1C1A-472C-966B-B8E97BC6F834}" sibTransId="{925DA388-1BDE-424B-BCEA-9A04F65D78AF}"/>
    <dgm:cxn modelId="{3D4AC55E-3AD1-49C5-BDB0-01E465ADDA1B}" type="presOf" srcId="{1B65DD5D-715C-456A-A6ED-48D7017BA4A5}" destId="{FFD0C2A2-80BA-4966-B66D-8C5DC28E88D2}" srcOrd="0" destOrd="6" presId="urn:microsoft.com/office/officeart/2005/8/layout/hList2"/>
    <dgm:cxn modelId="{90D22342-FFC1-4978-AC14-E09E03BE426D}" type="presOf" srcId="{86671B8B-1873-4047-9781-570F2C2267A5}" destId="{5B283BBC-3A67-4ADF-80B5-5376E22B78FF}" srcOrd="0" destOrd="0" presId="urn:microsoft.com/office/officeart/2005/8/layout/hList2"/>
    <dgm:cxn modelId="{E440BB68-DE96-4450-B5A7-56C3DC338EAA}" srcId="{6829B5B1-7D28-4927-A4F9-D528AA24C9B5}" destId="{38AFE652-47A8-4E0D-BBC5-E9894EE02800}" srcOrd="3" destOrd="0" parTransId="{B3DA0D3C-6CE6-4C97-992D-7A11BA212274}" sibTransId="{A3799396-8680-430E-BF52-2EE043EADEB3}"/>
    <dgm:cxn modelId="{A9BAB96C-4DF1-4F6B-A98F-B18D6E1888E1}" srcId="{8BA7B9D1-4A25-4B3D-BA5F-89280B78173B}" destId="{86671B8B-1873-4047-9781-570F2C2267A5}" srcOrd="0" destOrd="0" parTransId="{F4F980AB-B655-4575-8C72-DE9A1DC65865}" sibTransId="{2678BAFE-6221-46EC-A0C6-A60CB742707B}"/>
    <dgm:cxn modelId="{E1DFF155-0CA0-4289-AB61-D2BD650F9682}" type="presOf" srcId="{B20BD702-C248-4C17-9814-0A66894BAA84}" destId="{DB384717-891C-4613-90DF-833E8DB4B57D}" srcOrd="0" destOrd="1" presId="urn:microsoft.com/office/officeart/2005/8/layout/hList2"/>
    <dgm:cxn modelId="{92E98358-2E9B-404E-BCAA-8C06F567A543}" type="presOf" srcId="{1A15AD78-0317-4EBC-88CF-69E74CCE90A6}" destId="{5B283BBC-3A67-4ADF-80B5-5376E22B78FF}" srcOrd="0" destOrd="3" presId="urn:microsoft.com/office/officeart/2005/8/layout/hList2"/>
    <dgm:cxn modelId="{4DF7E782-9561-4E9D-B438-56BAD36F1B90}" srcId="{8BA7B9D1-4A25-4B3D-BA5F-89280B78173B}" destId="{C2A63E98-9215-4321-B5BC-9B404894A17D}" srcOrd="1" destOrd="0" parTransId="{344ECC8A-E70F-43E6-B6C3-FCD87563BB94}" sibTransId="{4777DF30-F359-4B8C-B07F-AA548F64B213}"/>
    <dgm:cxn modelId="{9EC2B383-2F64-451F-AC54-7E85FABEE13A}" type="presOf" srcId="{C2A63E98-9215-4321-B5BC-9B404894A17D}" destId="{5B283BBC-3A67-4ADF-80B5-5376E22B78FF}" srcOrd="0" destOrd="1" presId="urn:microsoft.com/office/officeart/2005/8/layout/hList2"/>
    <dgm:cxn modelId="{BF409B85-E468-4840-BCAE-8635DD41B4C8}" srcId="{F2289717-CAFF-45C4-A22F-465F770902F7}" destId="{FF53EC22-4B61-4FD0-AC4B-929CA7D36B7A}" srcOrd="1" destOrd="0" parTransId="{E44BA130-A9A4-4647-BE1D-BAAF9BB09DA7}" sibTransId="{AA6D55EE-7281-4FA2-929C-23B00EFFB069}"/>
    <dgm:cxn modelId="{FC31F486-A47A-4D1A-810E-F989A99FF54A}" type="presOf" srcId="{BB04AF23-3E3C-4F4E-8C1D-AA86A7901A5B}" destId="{FFD0C2A2-80BA-4966-B66D-8C5DC28E88D2}" srcOrd="0" destOrd="3" presId="urn:microsoft.com/office/officeart/2005/8/layout/hList2"/>
    <dgm:cxn modelId="{DC454887-5CF8-49E5-9354-45EB2A0E35B9}" type="presOf" srcId="{CDCC89C8-5E05-445A-AC66-27E6BBEA3E59}" destId="{6EB10F8B-D677-4ADC-88CB-1C7461036FBF}" srcOrd="0" destOrd="0" presId="urn:microsoft.com/office/officeart/2005/8/layout/hList2"/>
    <dgm:cxn modelId="{2C4EE18B-418E-48FD-B2EA-797532C32C64}" srcId="{F2289717-CAFF-45C4-A22F-465F770902F7}" destId="{7055144F-6D3B-4FFF-87C9-A0F7704D54A6}" srcOrd="3" destOrd="0" parTransId="{C6F2D406-67C4-4A68-AE6C-3351BB1AD657}" sibTransId="{1FA04B1A-558C-4C14-A767-D0CC6B25EB5A}"/>
    <dgm:cxn modelId="{011BAC8C-2CCA-48EB-9B43-E0885C06D173}" srcId="{C2A63E98-9215-4321-B5BC-9B404894A17D}" destId="{EB266100-FC94-4B0C-9ACC-BC3DC68125DC}" srcOrd="0" destOrd="0" parTransId="{C547D92D-5BED-4490-996A-3F4B1897687C}" sibTransId="{F7F859E9-453F-470E-AF90-FACB37B88361}"/>
    <dgm:cxn modelId="{1583939B-38EA-49E4-9A05-704E59D3A742}" type="presOf" srcId="{B67FAC69-003B-4F7A-A13D-426F0172322F}" destId="{5B283BBC-3A67-4ADF-80B5-5376E22B78FF}" srcOrd="0" destOrd="5" presId="urn:microsoft.com/office/officeart/2005/8/layout/hList2"/>
    <dgm:cxn modelId="{29D25D9D-21E3-4FA0-93A2-89A9CA4A8A9A}" type="presOf" srcId="{E92FBEE5-D127-4B43-B6D4-FCCEB387BA2D}" destId="{A2988F03-0F63-4836-88B7-E23AD6C6A7D8}" srcOrd="0" destOrd="0" presId="urn:microsoft.com/office/officeart/2005/8/layout/hList2"/>
    <dgm:cxn modelId="{48A97EA2-25F9-4924-953B-F2410F0C19DE}" type="presOf" srcId="{F11FBB30-CEDD-4EBC-BF3B-A8AD6A86C949}" destId="{ECBC1D03-ED4A-48B2-B106-6508F60FA356}" srcOrd="0" destOrd="0" presId="urn:microsoft.com/office/officeart/2005/8/layout/hList2"/>
    <dgm:cxn modelId="{6057BEA5-E828-4C33-9404-CC1874FAA96D}" type="presOf" srcId="{B71930A3-C74C-422B-93CC-70BDC82A4A70}" destId="{6EB10F8B-D677-4ADC-88CB-1C7461036FBF}" srcOrd="0" destOrd="1" presId="urn:microsoft.com/office/officeart/2005/8/layout/hList2"/>
    <dgm:cxn modelId="{BCBEEEAA-9A00-4ADA-BDCA-D0F14B53BAE1}" srcId="{6829B5B1-7D28-4927-A4F9-D528AA24C9B5}" destId="{DA2F25A4-0581-4650-87F9-2BE71518BF82}" srcOrd="2" destOrd="0" parTransId="{E0DBDDF1-2AEA-4843-8817-02F33F1BADC0}" sibTransId="{B9EA5898-64EC-4EBD-86DB-50911037529B}"/>
    <dgm:cxn modelId="{2B479EB1-9D3C-436F-95D9-CF105E034075}" type="presOf" srcId="{F2289717-CAFF-45C4-A22F-465F770902F7}" destId="{8FC6BD77-6F6E-48D4-A8D2-AB091A38641C}" srcOrd="0" destOrd="0" presId="urn:microsoft.com/office/officeart/2005/8/layout/hList2"/>
    <dgm:cxn modelId="{1E3EFBBC-67F1-44E2-B2F9-62DF52C37068}" srcId="{B678FD98-4DB3-42C5-8A7D-E8E5E75671DF}" destId="{CDCC89C8-5E05-445A-AC66-27E6BBEA3E59}" srcOrd="0" destOrd="0" parTransId="{1E087F35-AE86-46A5-AE6F-EFEB242BC276}" sibTransId="{141B4FD9-3B28-4A22-9943-F5AC20EAD974}"/>
    <dgm:cxn modelId="{1C782AC0-43F1-435D-A232-7272908A6C3E}" srcId="{E92FBEE5-D127-4B43-B6D4-FCCEB387BA2D}" destId="{6829B5B1-7D28-4927-A4F9-D528AA24C9B5}" srcOrd="2" destOrd="0" parTransId="{9ACC43F5-09B4-4F4A-B571-E8ADFB033257}" sibTransId="{640C663D-FB8B-406B-903F-5BB635C93798}"/>
    <dgm:cxn modelId="{9D79D1C6-8A5B-4C78-928A-87003CA2C0E7}" srcId="{F2289717-CAFF-45C4-A22F-465F770902F7}" destId="{1B65DD5D-715C-456A-A6ED-48D7017BA4A5}" srcOrd="4" destOrd="0" parTransId="{83DB79EE-2DAC-41F8-8D03-98E06BD9347D}" sibTransId="{E9385EAA-C25F-4767-98B2-D2A56187874C}"/>
    <dgm:cxn modelId="{E76844CF-E4E0-46F3-B5D2-81FE762A461A}" srcId="{E92FBEE5-D127-4B43-B6D4-FCCEB387BA2D}" destId="{B678FD98-4DB3-42C5-8A7D-E8E5E75671DF}" srcOrd="4" destOrd="0" parTransId="{F4454ECA-35F1-44F7-BA3F-CD9874F74639}" sibTransId="{FB843FAC-CCB1-4842-9BF8-FF0FD732C072}"/>
    <dgm:cxn modelId="{04637FD2-DBF6-42F1-B09D-09C1C090AAE2}" type="presOf" srcId="{C9C80123-2C07-4D89-AB2E-AA63A1B05A3B}" destId="{5B283BBC-3A67-4ADF-80B5-5376E22B78FF}" srcOrd="0" destOrd="6" presId="urn:microsoft.com/office/officeart/2005/8/layout/hList2"/>
    <dgm:cxn modelId="{2224A5D5-23C1-48C7-9683-F7B01B90B959}" srcId="{1A15AD78-0317-4EBC-88CF-69E74CCE90A6}" destId="{8FE55169-D7C4-4CAE-8F4D-53C29B27CF9F}" srcOrd="0" destOrd="0" parTransId="{924434FF-5CC8-4FB1-A9EF-BEFD1E752E6C}" sibTransId="{07BF35F6-336F-41B4-B7E5-FB14F6D4D384}"/>
    <dgm:cxn modelId="{867A99D9-C3A5-4E6D-ADB1-CEA4B4AAA354}" srcId="{13491B54-66E1-4302-9B98-28612BC2FEA6}" destId="{BB04AF23-3E3C-4F4E-8C1D-AA86A7901A5B}" srcOrd="0" destOrd="0" parTransId="{8D6B639F-FCEE-49DA-9E2C-9D2F759E2CB4}" sibTransId="{6F48AFC7-C92D-4719-941C-7F5E0083E9A6}"/>
    <dgm:cxn modelId="{41DADEDC-B07C-4D44-B683-5B1D5D3DBA01}" type="presOf" srcId="{7055144F-6D3B-4FFF-87C9-A0F7704D54A6}" destId="{FFD0C2A2-80BA-4966-B66D-8C5DC28E88D2}" srcOrd="0" destOrd="5" presId="urn:microsoft.com/office/officeart/2005/8/layout/hList2"/>
    <dgm:cxn modelId="{2F791FDD-1E96-4CEE-A1DE-6D31AA4DD6E4}" srcId="{E92FBEE5-D127-4B43-B6D4-FCCEB387BA2D}" destId="{F11FBB30-CEDD-4EBC-BF3B-A8AD6A86C949}" srcOrd="1" destOrd="0" parTransId="{EC2BBE45-E234-4014-84C3-2DF02DC4C17B}" sibTransId="{879D44DA-124D-46EC-AB55-6722013C58FC}"/>
    <dgm:cxn modelId="{720607E3-6C70-4BAC-A043-4D71CC85A731}" type="presOf" srcId="{B678FD98-4DB3-42C5-8A7D-E8E5E75671DF}" destId="{FD9115F9-F577-4C82-9E4D-3E15CD98981F}" srcOrd="0" destOrd="0" presId="urn:microsoft.com/office/officeart/2005/8/layout/hList2"/>
    <dgm:cxn modelId="{E1FA85E4-3CC4-47B9-8BCD-A1022A18407F}" type="presOf" srcId="{DA2F25A4-0581-4650-87F9-2BE71518BF82}" destId="{0A912A84-FE88-4292-ABF5-330072E249A9}" srcOrd="0" destOrd="2" presId="urn:microsoft.com/office/officeart/2005/8/layout/hList2"/>
    <dgm:cxn modelId="{3878B0E5-13D7-4DF3-A21F-601237C9F04D}" type="presOf" srcId="{B158336E-4D5B-43E5-AD93-DFDA42A92EC8}" destId="{FFD0C2A2-80BA-4966-B66D-8C5DC28E88D2}" srcOrd="0" destOrd="0" presId="urn:microsoft.com/office/officeart/2005/8/layout/hList2"/>
    <dgm:cxn modelId="{45DBD5E6-4B73-47B9-AAF7-14EE9B423289}" type="presOf" srcId="{6C5A46A2-DE71-4603-8569-B05045C2ECC8}" destId="{FFD0C2A2-80BA-4966-B66D-8C5DC28E88D2}" srcOrd="0" destOrd="4" presId="urn:microsoft.com/office/officeart/2005/8/layout/hList2"/>
    <dgm:cxn modelId="{972149EB-FE1E-4331-987B-97DFEB759C5C}" srcId="{F2289717-CAFF-45C4-A22F-465F770902F7}" destId="{B158336E-4D5B-43E5-AD93-DFDA42A92EC8}" srcOrd="0" destOrd="0" parTransId="{41D8EFE0-D690-4C7C-88EE-6403BC9EDFDF}" sibTransId="{CFA515CC-F9E5-426C-A361-185CC341C27B}"/>
    <dgm:cxn modelId="{DE37ECEB-AFC7-4EF2-86E7-AF06727C5EA6}" type="presOf" srcId="{EB266100-FC94-4B0C-9ACC-BC3DC68125DC}" destId="{5B283BBC-3A67-4ADF-80B5-5376E22B78FF}" srcOrd="0" destOrd="2" presId="urn:microsoft.com/office/officeart/2005/8/layout/hList2"/>
    <dgm:cxn modelId="{15F341EE-565B-4E6A-B3F7-C33FA3E1CBF6}" type="presOf" srcId="{8BA7B9D1-4A25-4B3D-BA5F-89280B78173B}" destId="{3EAF1109-34AB-4532-980C-29BC63DC7BD2}" srcOrd="0" destOrd="0" presId="urn:microsoft.com/office/officeart/2005/8/layout/hList2"/>
    <dgm:cxn modelId="{5985F8EE-7BB9-4DCF-99D9-EBD50BED5399}" type="presOf" srcId="{3464DCAC-A440-404D-97C2-C7CCE5758787}" destId="{0A912A84-FE88-4292-ABF5-330072E249A9}" srcOrd="0" destOrd="0" presId="urn:microsoft.com/office/officeart/2005/8/layout/hList2"/>
    <dgm:cxn modelId="{80F648F2-1071-417B-8349-8EC8F5F4ABFD}" srcId="{6829B5B1-7D28-4927-A4F9-D528AA24C9B5}" destId="{3464DCAC-A440-404D-97C2-C7CCE5758787}" srcOrd="0" destOrd="0" parTransId="{BD6AEC31-5D72-49A2-8E3B-B19A4EC8C5DB}" sibTransId="{DC0B7CC5-08D5-44B1-B96F-B8950C36AFF6}"/>
    <dgm:cxn modelId="{FEE25BF7-1136-49A9-9A31-1D80D2906004}" type="presOf" srcId="{9442058E-E6E2-46E6-B9A6-35AA60D649F8}" destId="{0A912A84-FE88-4292-ABF5-330072E249A9}" srcOrd="0" destOrd="1" presId="urn:microsoft.com/office/officeart/2005/8/layout/hList2"/>
    <dgm:cxn modelId="{CEE675FA-740A-44E1-A42E-71DE625934CA}" srcId="{BE949A27-4133-4ED4-BC32-CE944D62BD2E}" destId="{B20BD702-C248-4C17-9814-0A66894BAA84}" srcOrd="0" destOrd="0" parTransId="{E14B412C-92EC-4F7C-8A66-AC9429A27CD7}" sibTransId="{166C3FB8-1588-459D-B052-4C8036AC3631}"/>
    <dgm:cxn modelId="{3E8B3DFD-2EB0-4797-9280-0D692DC3FA98}" srcId="{13491B54-66E1-4302-9B98-28612BC2FEA6}" destId="{6C5A46A2-DE71-4603-8569-B05045C2ECC8}" srcOrd="1" destOrd="0" parTransId="{D3367C5E-F7C9-45E5-AB26-DDA41153AD68}" sibTransId="{E2348B0D-18B5-4AC0-937F-FB5455076964}"/>
    <dgm:cxn modelId="{45050FFF-64B4-48DC-A9C7-B3745F674A2F}" srcId="{1A15AD78-0317-4EBC-88CF-69E74CCE90A6}" destId="{C9C80123-2C07-4D89-AB2E-AA63A1B05A3B}" srcOrd="2" destOrd="0" parTransId="{A66DA17B-D981-4DCE-938C-72D118A5DB0A}" sibTransId="{205B2119-CC3F-4A11-BA02-040E3651DCBC}"/>
    <dgm:cxn modelId="{C195FD9F-89D1-4637-9AD0-0C78566C3867}" type="presParOf" srcId="{A2988F03-0F63-4836-88B7-E23AD6C6A7D8}" destId="{5AE72D0D-88D1-4913-A437-22169723770B}" srcOrd="0" destOrd="0" presId="urn:microsoft.com/office/officeart/2005/8/layout/hList2"/>
    <dgm:cxn modelId="{00DFA1A9-2E6A-4E8D-A47D-8C41882A04D8}" type="presParOf" srcId="{5AE72D0D-88D1-4913-A437-22169723770B}" destId="{81AE4410-746E-4F9B-A223-D51838E8BA00}" srcOrd="0" destOrd="0" presId="urn:microsoft.com/office/officeart/2005/8/layout/hList2"/>
    <dgm:cxn modelId="{87E542B5-4B5F-4115-86D4-08FEC91F5993}" type="presParOf" srcId="{5AE72D0D-88D1-4913-A437-22169723770B}" destId="{FFD0C2A2-80BA-4966-B66D-8C5DC28E88D2}" srcOrd="1" destOrd="0" presId="urn:microsoft.com/office/officeart/2005/8/layout/hList2"/>
    <dgm:cxn modelId="{FDC8404A-3544-46F0-BB09-F2B40ACD603A}" type="presParOf" srcId="{5AE72D0D-88D1-4913-A437-22169723770B}" destId="{8FC6BD77-6F6E-48D4-A8D2-AB091A38641C}" srcOrd="2" destOrd="0" presId="urn:microsoft.com/office/officeart/2005/8/layout/hList2"/>
    <dgm:cxn modelId="{154FAF12-50C7-47E2-8BB8-81D71393EA1C}" type="presParOf" srcId="{A2988F03-0F63-4836-88B7-E23AD6C6A7D8}" destId="{04F4C91D-DBC0-4689-A489-2A6356CC5931}" srcOrd="1" destOrd="0" presId="urn:microsoft.com/office/officeart/2005/8/layout/hList2"/>
    <dgm:cxn modelId="{0ABA1EA4-0743-46D9-941F-934593E850D0}" type="presParOf" srcId="{A2988F03-0F63-4836-88B7-E23AD6C6A7D8}" destId="{D0393FE2-9D34-4310-8A22-622E3EC2704F}" srcOrd="2" destOrd="0" presId="urn:microsoft.com/office/officeart/2005/8/layout/hList2"/>
    <dgm:cxn modelId="{41E4504D-8E5C-428C-8B85-BB6CF8C2057D}" type="presParOf" srcId="{D0393FE2-9D34-4310-8A22-622E3EC2704F}" destId="{14574F1A-54C2-4AB9-A411-CF2F09EBC534}" srcOrd="0" destOrd="0" presId="urn:microsoft.com/office/officeart/2005/8/layout/hList2"/>
    <dgm:cxn modelId="{BD1C98F8-DFB1-4BC6-8528-CF1EAB1D86BC}" type="presParOf" srcId="{D0393FE2-9D34-4310-8A22-622E3EC2704F}" destId="{DB384717-891C-4613-90DF-833E8DB4B57D}" srcOrd="1" destOrd="0" presId="urn:microsoft.com/office/officeart/2005/8/layout/hList2"/>
    <dgm:cxn modelId="{5A9B6A94-5C88-4910-BC6E-C9F78562B769}" type="presParOf" srcId="{D0393FE2-9D34-4310-8A22-622E3EC2704F}" destId="{ECBC1D03-ED4A-48B2-B106-6508F60FA356}" srcOrd="2" destOrd="0" presId="urn:microsoft.com/office/officeart/2005/8/layout/hList2"/>
    <dgm:cxn modelId="{CC47142D-1ECE-4F92-B4F7-63799BFE1D78}" type="presParOf" srcId="{A2988F03-0F63-4836-88B7-E23AD6C6A7D8}" destId="{52886F1A-5BEB-4158-B460-C112275E9F5A}" srcOrd="3" destOrd="0" presId="urn:microsoft.com/office/officeart/2005/8/layout/hList2"/>
    <dgm:cxn modelId="{4A7F7935-778B-4717-8B05-09A0AA9863FF}" type="presParOf" srcId="{A2988F03-0F63-4836-88B7-E23AD6C6A7D8}" destId="{000CAA04-4998-40AF-99D2-16D2DDE9B0D8}" srcOrd="4" destOrd="0" presId="urn:microsoft.com/office/officeart/2005/8/layout/hList2"/>
    <dgm:cxn modelId="{DA3A157F-50CC-4704-B3A2-93E7F33B46E8}" type="presParOf" srcId="{000CAA04-4998-40AF-99D2-16D2DDE9B0D8}" destId="{9AD2F737-BD56-41FA-8041-3C872AC64466}" srcOrd="0" destOrd="0" presId="urn:microsoft.com/office/officeart/2005/8/layout/hList2"/>
    <dgm:cxn modelId="{142A085F-357D-40DE-93D4-D0E10E319353}" type="presParOf" srcId="{000CAA04-4998-40AF-99D2-16D2DDE9B0D8}" destId="{0A912A84-FE88-4292-ABF5-330072E249A9}" srcOrd="1" destOrd="0" presId="urn:microsoft.com/office/officeart/2005/8/layout/hList2"/>
    <dgm:cxn modelId="{D0494930-A683-46E2-8B58-DE5530A98463}" type="presParOf" srcId="{000CAA04-4998-40AF-99D2-16D2DDE9B0D8}" destId="{77313F77-E3C2-42C1-91B9-88B9FB76B2DF}" srcOrd="2" destOrd="0" presId="urn:microsoft.com/office/officeart/2005/8/layout/hList2"/>
    <dgm:cxn modelId="{5BF22E69-5601-4BDB-B8BA-1111C69F2F4A}" type="presParOf" srcId="{A2988F03-0F63-4836-88B7-E23AD6C6A7D8}" destId="{C5781C66-8B67-464C-B700-7B8CC25C5ABD}" srcOrd="5" destOrd="0" presId="urn:microsoft.com/office/officeart/2005/8/layout/hList2"/>
    <dgm:cxn modelId="{16672DA3-2533-4CFD-9F9B-D25F670305A8}" type="presParOf" srcId="{A2988F03-0F63-4836-88B7-E23AD6C6A7D8}" destId="{F57BCCDB-9514-4432-AC15-1200311610A6}" srcOrd="6" destOrd="0" presId="urn:microsoft.com/office/officeart/2005/8/layout/hList2"/>
    <dgm:cxn modelId="{C0B900AA-09D1-45D0-A74C-EAAE25FF0CE5}" type="presParOf" srcId="{F57BCCDB-9514-4432-AC15-1200311610A6}" destId="{58309538-2E6F-41B4-B312-10A7523C55A8}" srcOrd="0" destOrd="0" presId="urn:microsoft.com/office/officeart/2005/8/layout/hList2"/>
    <dgm:cxn modelId="{BC888247-1F5C-4EC1-BA72-67B089D25023}" type="presParOf" srcId="{F57BCCDB-9514-4432-AC15-1200311610A6}" destId="{5B283BBC-3A67-4ADF-80B5-5376E22B78FF}" srcOrd="1" destOrd="0" presId="urn:microsoft.com/office/officeart/2005/8/layout/hList2"/>
    <dgm:cxn modelId="{39BE0B1F-8968-47EB-8C05-5B9405A57CE1}" type="presParOf" srcId="{F57BCCDB-9514-4432-AC15-1200311610A6}" destId="{3EAF1109-34AB-4532-980C-29BC63DC7BD2}" srcOrd="2" destOrd="0" presId="urn:microsoft.com/office/officeart/2005/8/layout/hList2"/>
    <dgm:cxn modelId="{0BA2F74C-201D-4FA1-98F1-A85FD7C0A260}" type="presParOf" srcId="{A2988F03-0F63-4836-88B7-E23AD6C6A7D8}" destId="{161D7E09-4603-4966-9CFE-F2A558DC9C30}" srcOrd="7" destOrd="0" presId="urn:microsoft.com/office/officeart/2005/8/layout/hList2"/>
    <dgm:cxn modelId="{8BEB4918-39F4-4B00-AD5E-9F9D3BD51E59}" type="presParOf" srcId="{A2988F03-0F63-4836-88B7-E23AD6C6A7D8}" destId="{EFB073D8-AD0B-4060-ACA5-8C5F0F9809D4}" srcOrd="8" destOrd="0" presId="urn:microsoft.com/office/officeart/2005/8/layout/hList2"/>
    <dgm:cxn modelId="{D5AEA0DA-E82E-4602-BA14-CD511799B821}" type="presParOf" srcId="{EFB073D8-AD0B-4060-ACA5-8C5F0F9809D4}" destId="{FF62C221-D412-484E-B417-0CBD6BF9EAB3}" srcOrd="0" destOrd="0" presId="urn:microsoft.com/office/officeart/2005/8/layout/hList2"/>
    <dgm:cxn modelId="{1BC4AA70-88F6-4FEE-B126-7BB5C4F233F1}" type="presParOf" srcId="{EFB073D8-AD0B-4060-ACA5-8C5F0F9809D4}" destId="{6EB10F8B-D677-4ADC-88CB-1C7461036FBF}" srcOrd="1" destOrd="0" presId="urn:microsoft.com/office/officeart/2005/8/layout/hList2"/>
    <dgm:cxn modelId="{3E65A52D-4E54-4D85-ABCC-41185FA4EC34}" type="presParOf" srcId="{EFB073D8-AD0B-4060-ACA5-8C5F0F9809D4}" destId="{FD9115F9-F577-4C82-9E4D-3E15CD98981F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2FBEE5-D127-4B43-B6D4-FCCEB387BA2D}" type="doc">
      <dgm:prSet loTypeId="urn:microsoft.com/office/officeart/2005/8/layout/hLis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289717-CAFF-45C4-A22F-465F770902F7}">
      <dgm:prSet phldrT="[Text]"/>
      <dgm:spPr/>
      <dgm:t>
        <a:bodyPr/>
        <a:lstStyle/>
        <a:p>
          <a:r>
            <a:rPr lang="en-US" dirty="0"/>
            <a:t>HMI</a:t>
          </a:r>
        </a:p>
      </dgm:t>
    </dgm:pt>
    <dgm:pt modelId="{28F721DA-2BA7-403F-96ED-21381E7BA68D}" type="parTrans" cxnId="{76A2732A-069B-4F8C-9675-A3D20CB0269A}">
      <dgm:prSet/>
      <dgm:spPr/>
      <dgm:t>
        <a:bodyPr/>
        <a:lstStyle/>
        <a:p>
          <a:endParaRPr lang="en-US"/>
        </a:p>
      </dgm:t>
    </dgm:pt>
    <dgm:pt modelId="{D0C036D2-9034-44B2-B0A8-62B2E4E4670F}" type="sibTrans" cxnId="{76A2732A-069B-4F8C-9675-A3D20CB0269A}">
      <dgm:prSet/>
      <dgm:spPr/>
      <dgm:t>
        <a:bodyPr/>
        <a:lstStyle/>
        <a:p>
          <a:endParaRPr lang="en-US"/>
        </a:p>
      </dgm:t>
    </dgm:pt>
    <dgm:pt modelId="{B158336E-4D5B-43E5-AD93-DFDA42A92EC8}">
      <dgm:prSet phldrT="[Text]" custT="1"/>
      <dgm:spPr/>
      <dgm:t>
        <a:bodyPr/>
        <a:lstStyle/>
        <a:p>
          <a:r>
            <a:rPr lang="en-US" sz="700" dirty="0"/>
            <a:t>LVGL</a:t>
          </a:r>
        </a:p>
      </dgm:t>
    </dgm:pt>
    <dgm:pt modelId="{41D8EFE0-D690-4C7C-88EE-6403BC9EDFDF}" type="parTrans" cxnId="{972149EB-FE1E-4331-987B-97DFEB759C5C}">
      <dgm:prSet/>
      <dgm:spPr/>
      <dgm:t>
        <a:bodyPr/>
        <a:lstStyle/>
        <a:p>
          <a:endParaRPr lang="en-US"/>
        </a:p>
      </dgm:t>
    </dgm:pt>
    <dgm:pt modelId="{CFA515CC-F9E5-426C-A361-185CC341C27B}" type="sibTrans" cxnId="{972149EB-FE1E-4331-987B-97DFEB759C5C}">
      <dgm:prSet/>
      <dgm:spPr/>
      <dgm:t>
        <a:bodyPr/>
        <a:lstStyle/>
        <a:p>
          <a:endParaRPr lang="en-US"/>
        </a:p>
      </dgm:t>
    </dgm:pt>
    <dgm:pt modelId="{F11FBB30-CEDD-4EBC-BF3B-A8AD6A86C949}">
      <dgm:prSet phldrT="[Text]"/>
      <dgm:spPr/>
      <dgm:t>
        <a:bodyPr/>
        <a:lstStyle/>
        <a:p>
          <a:r>
            <a:rPr lang="en-US" dirty="0"/>
            <a:t>Operating System</a:t>
          </a:r>
        </a:p>
      </dgm:t>
    </dgm:pt>
    <dgm:pt modelId="{EC2BBE45-E234-4014-84C3-2DF02DC4C17B}" type="parTrans" cxnId="{2F791FDD-1E96-4CEE-A1DE-6D31AA4DD6E4}">
      <dgm:prSet/>
      <dgm:spPr/>
      <dgm:t>
        <a:bodyPr/>
        <a:lstStyle/>
        <a:p>
          <a:endParaRPr lang="en-US"/>
        </a:p>
      </dgm:t>
    </dgm:pt>
    <dgm:pt modelId="{879D44DA-124D-46EC-AB55-6722013C58FC}" type="sibTrans" cxnId="{2F791FDD-1E96-4CEE-A1DE-6D31AA4DD6E4}">
      <dgm:prSet/>
      <dgm:spPr/>
      <dgm:t>
        <a:bodyPr/>
        <a:lstStyle/>
        <a:p>
          <a:endParaRPr lang="en-US"/>
        </a:p>
      </dgm:t>
    </dgm:pt>
    <dgm:pt modelId="{BE949A27-4133-4ED4-BC32-CE944D62BD2E}">
      <dgm:prSet phldrT="[Text]" custT="1"/>
      <dgm:spPr/>
      <dgm:t>
        <a:bodyPr/>
        <a:lstStyle/>
        <a:p>
          <a:r>
            <a:rPr lang="en-US" sz="700" dirty="0" err="1"/>
            <a:t>Yocto</a:t>
          </a:r>
          <a:r>
            <a:rPr lang="en-US" sz="700" dirty="0"/>
            <a:t> Linux</a:t>
          </a:r>
        </a:p>
      </dgm:t>
    </dgm:pt>
    <dgm:pt modelId="{686766AC-1EE5-4EA6-91AB-D4EB88470A08}" type="parTrans" cxnId="{A9C99125-7611-4BDB-A745-E938BE52D513}">
      <dgm:prSet/>
      <dgm:spPr/>
      <dgm:t>
        <a:bodyPr/>
        <a:lstStyle/>
        <a:p>
          <a:endParaRPr lang="en-US"/>
        </a:p>
      </dgm:t>
    </dgm:pt>
    <dgm:pt modelId="{1B5441FB-FD9B-4CEB-BE84-00A773BBAE7E}" type="sibTrans" cxnId="{A9C99125-7611-4BDB-A745-E938BE52D513}">
      <dgm:prSet/>
      <dgm:spPr/>
      <dgm:t>
        <a:bodyPr/>
        <a:lstStyle/>
        <a:p>
          <a:endParaRPr lang="en-US"/>
        </a:p>
      </dgm:t>
    </dgm:pt>
    <dgm:pt modelId="{6829B5B1-7D28-4927-A4F9-D528AA24C9B5}">
      <dgm:prSet phldrT="[Text]"/>
      <dgm:spPr/>
      <dgm:t>
        <a:bodyPr/>
        <a:lstStyle/>
        <a:p>
          <a:r>
            <a:rPr lang="en-US" dirty="0"/>
            <a:t>IMD</a:t>
          </a:r>
        </a:p>
      </dgm:t>
    </dgm:pt>
    <dgm:pt modelId="{9ACC43F5-09B4-4F4A-B571-E8ADFB033257}" type="parTrans" cxnId="{1C782AC0-43F1-435D-A232-7272908A6C3E}">
      <dgm:prSet/>
      <dgm:spPr/>
      <dgm:t>
        <a:bodyPr/>
        <a:lstStyle/>
        <a:p>
          <a:endParaRPr lang="en-US"/>
        </a:p>
      </dgm:t>
    </dgm:pt>
    <dgm:pt modelId="{640C663D-FB8B-406B-903F-5BB635C93798}" type="sibTrans" cxnId="{1C782AC0-43F1-435D-A232-7272908A6C3E}">
      <dgm:prSet/>
      <dgm:spPr/>
      <dgm:t>
        <a:bodyPr/>
        <a:lstStyle/>
        <a:p>
          <a:endParaRPr lang="en-US"/>
        </a:p>
      </dgm:t>
    </dgm:pt>
    <dgm:pt modelId="{3464DCAC-A440-404D-97C2-C7CCE5758787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Digital input output read</a:t>
          </a:r>
        </a:p>
      </dgm:t>
    </dgm:pt>
    <dgm:pt modelId="{BD6AEC31-5D72-49A2-8E3B-B19A4EC8C5DB}" type="parTrans" cxnId="{80F648F2-1071-417B-8349-8EC8F5F4ABFD}">
      <dgm:prSet/>
      <dgm:spPr/>
      <dgm:t>
        <a:bodyPr/>
        <a:lstStyle/>
        <a:p>
          <a:endParaRPr lang="en-US"/>
        </a:p>
      </dgm:t>
    </dgm:pt>
    <dgm:pt modelId="{DC0B7CC5-08D5-44B1-B96F-B8950C36AFF6}" type="sibTrans" cxnId="{80F648F2-1071-417B-8349-8EC8F5F4ABFD}">
      <dgm:prSet/>
      <dgm:spPr/>
      <dgm:t>
        <a:bodyPr/>
        <a:lstStyle/>
        <a:p>
          <a:endParaRPr lang="en-US"/>
        </a:p>
      </dgm:t>
    </dgm:pt>
    <dgm:pt modelId="{8BA7B9D1-4A25-4B3D-BA5F-89280B78173B}">
      <dgm:prSet phldrT="[Text]"/>
      <dgm:spPr/>
      <dgm:t>
        <a:bodyPr/>
        <a:lstStyle/>
        <a:p>
          <a:r>
            <a:rPr lang="en-US" dirty="0"/>
            <a:t>Cloud</a:t>
          </a:r>
        </a:p>
      </dgm:t>
    </dgm:pt>
    <dgm:pt modelId="{CF331AE4-1C1A-472C-966B-B8E97BC6F834}" type="parTrans" cxnId="{B4C6213F-7EE5-4495-943C-7A56DD421FD9}">
      <dgm:prSet/>
      <dgm:spPr/>
      <dgm:t>
        <a:bodyPr/>
        <a:lstStyle/>
        <a:p>
          <a:endParaRPr lang="en-US"/>
        </a:p>
      </dgm:t>
    </dgm:pt>
    <dgm:pt modelId="{925DA388-1BDE-424B-BCEA-9A04F65D78AF}" type="sibTrans" cxnId="{B4C6213F-7EE5-4495-943C-7A56DD421FD9}">
      <dgm:prSet/>
      <dgm:spPr/>
      <dgm:t>
        <a:bodyPr/>
        <a:lstStyle/>
        <a:p>
          <a:endParaRPr lang="en-US"/>
        </a:p>
      </dgm:t>
    </dgm:pt>
    <dgm:pt modelId="{86671B8B-1873-4047-9781-570F2C2267A5}">
      <dgm:prSet phldrT="[Text]" custT="1"/>
      <dgm:spPr/>
      <dgm:t>
        <a:bodyPr/>
        <a:lstStyle/>
        <a:p>
          <a:r>
            <a:rPr lang="en-US" sz="700" dirty="0"/>
            <a:t>Solar Irradiation – Mechanism to fetch this data</a:t>
          </a:r>
        </a:p>
      </dgm:t>
    </dgm:pt>
    <dgm:pt modelId="{F4F980AB-B655-4575-8C72-DE9A1DC65865}" type="parTrans" cxnId="{A9BAB96C-4DF1-4F6B-A98F-B18D6E1888E1}">
      <dgm:prSet/>
      <dgm:spPr/>
      <dgm:t>
        <a:bodyPr/>
        <a:lstStyle/>
        <a:p>
          <a:endParaRPr lang="en-US"/>
        </a:p>
      </dgm:t>
    </dgm:pt>
    <dgm:pt modelId="{2678BAFE-6221-46EC-A0C6-A60CB742707B}" type="sibTrans" cxnId="{A9BAB96C-4DF1-4F6B-A98F-B18D6E1888E1}">
      <dgm:prSet/>
      <dgm:spPr/>
      <dgm:t>
        <a:bodyPr/>
        <a:lstStyle/>
        <a:p>
          <a:endParaRPr lang="en-US"/>
        </a:p>
      </dgm:t>
    </dgm:pt>
    <dgm:pt modelId="{38AFE652-47A8-4E0D-BBC5-E9894EE02800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gm:t>
    </dgm:pt>
    <dgm:pt modelId="{B3DA0D3C-6CE6-4C97-992D-7A11BA212274}" type="parTrans" cxnId="{E440BB68-DE96-4450-B5A7-56C3DC338EAA}">
      <dgm:prSet/>
      <dgm:spPr/>
      <dgm:t>
        <a:bodyPr/>
        <a:lstStyle/>
        <a:p>
          <a:endParaRPr lang="en-US"/>
        </a:p>
      </dgm:t>
    </dgm:pt>
    <dgm:pt modelId="{A3799396-8680-430E-BF52-2EE043EADEB3}" type="sibTrans" cxnId="{E440BB68-DE96-4450-B5A7-56C3DC338EAA}">
      <dgm:prSet/>
      <dgm:spPr/>
      <dgm:t>
        <a:bodyPr/>
        <a:lstStyle/>
        <a:p>
          <a:endParaRPr lang="en-US"/>
        </a:p>
      </dgm:t>
    </dgm:pt>
    <dgm:pt modelId="{B678FD98-4DB3-42C5-8A7D-E8E5E75671DF}">
      <dgm:prSet phldrT="[Text]" custT="1"/>
      <dgm:spPr/>
      <dgm:t>
        <a:bodyPr/>
        <a:lstStyle/>
        <a:p>
          <a:r>
            <a:rPr lang="en-US" sz="1300" dirty="0"/>
            <a:t>Logging</a:t>
          </a:r>
        </a:p>
      </dgm:t>
    </dgm:pt>
    <dgm:pt modelId="{F4454ECA-35F1-44F7-BA3F-CD9874F74639}" type="parTrans" cxnId="{E76844CF-E4E0-46F3-B5D2-81FE762A461A}">
      <dgm:prSet/>
      <dgm:spPr/>
      <dgm:t>
        <a:bodyPr/>
        <a:lstStyle/>
        <a:p>
          <a:endParaRPr lang="en-US"/>
        </a:p>
      </dgm:t>
    </dgm:pt>
    <dgm:pt modelId="{FB843FAC-CCB1-4842-9BF8-FF0FD732C072}" type="sibTrans" cxnId="{E76844CF-E4E0-46F3-B5D2-81FE762A461A}">
      <dgm:prSet/>
      <dgm:spPr/>
      <dgm:t>
        <a:bodyPr/>
        <a:lstStyle/>
        <a:p>
          <a:endParaRPr lang="en-US"/>
        </a:p>
      </dgm:t>
    </dgm:pt>
    <dgm:pt modelId="{4F18A1D2-426A-4D55-83EF-3325D8B3EFEF}">
      <dgm:prSet phldrT="[Text]" custT="1"/>
      <dgm:spPr/>
      <dgm:t>
        <a:bodyPr/>
        <a:lstStyle/>
        <a:p>
          <a:r>
            <a:rPr lang="en-US" sz="700" dirty="0"/>
            <a:t>Event Management</a:t>
          </a:r>
        </a:p>
      </dgm:t>
    </dgm:pt>
    <dgm:pt modelId="{E3B240BD-740A-4DDC-9F03-4474E086D363}" type="parTrans" cxnId="{35856C21-922C-4AF1-98F3-95D26A636E30}">
      <dgm:prSet/>
      <dgm:spPr/>
      <dgm:t>
        <a:bodyPr/>
        <a:lstStyle/>
        <a:p>
          <a:endParaRPr lang="en-US"/>
        </a:p>
      </dgm:t>
    </dgm:pt>
    <dgm:pt modelId="{D39BAD4A-0ED5-4826-9B51-CC0E601F64F1}" type="sibTrans" cxnId="{35856C21-922C-4AF1-98F3-95D26A636E30}">
      <dgm:prSet/>
      <dgm:spPr/>
      <dgm:t>
        <a:bodyPr/>
        <a:lstStyle/>
        <a:p>
          <a:endParaRPr lang="en-US"/>
        </a:p>
      </dgm:t>
    </dgm:pt>
    <dgm:pt modelId="{551C718E-5241-4E4F-8428-1456C2A66890}">
      <dgm:prSet phldrT="[Text]" custT="1"/>
      <dgm:spPr/>
      <dgm:t>
        <a:bodyPr/>
        <a:lstStyle/>
        <a:p>
          <a:r>
            <a:rPr lang="en-US" sz="700" dirty="0"/>
            <a:t>Variable Mapping</a:t>
          </a:r>
        </a:p>
      </dgm:t>
    </dgm:pt>
    <dgm:pt modelId="{E93FFA25-7B95-4FE6-BA41-C6EDDA862FFE}" type="parTrans" cxnId="{3BF69B64-AEC1-498C-8690-E3431CE9E319}">
      <dgm:prSet/>
      <dgm:spPr/>
      <dgm:t>
        <a:bodyPr/>
        <a:lstStyle/>
        <a:p>
          <a:endParaRPr lang="en-US"/>
        </a:p>
      </dgm:t>
    </dgm:pt>
    <dgm:pt modelId="{558210C1-2D73-4A5F-B1F1-6394C2E89193}" type="sibTrans" cxnId="{3BF69B64-AEC1-498C-8690-E3431CE9E319}">
      <dgm:prSet/>
      <dgm:spPr/>
      <dgm:t>
        <a:bodyPr/>
        <a:lstStyle/>
        <a:p>
          <a:endParaRPr lang="en-US"/>
        </a:p>
      </dgm:t>
    </dgm:pt>
    <dgm:pt modelId="{9BA5188C-CE46-467D-8761-5A3D6F2C55B0}">
      <dgm:prSet phldrT="[Text]" custT="1"/>
      <dgm:spPr/>
      <dgm:t>
        <a:bodyPr/>
        <a:lstStyle/>
        <a:p>
          <a:r>
            <a:rPr lang="en-US" sz="700" dirty="0"/>
            <a:t>Event Pub/ Sub</a:t>
          </a:r>
        </a:p>
      </dgm:t>
    </dgm:pt>
    <dgm:pt modelId="{2676BBC2-922E-43B5-83AA-7C3A0FA498AD}" type="parTrans" cxnId="{9AB2305E-0872-452C-8901-23629D66AD9B}">
      <dgm:prSet/>
      <dgm:spPr/>
      <dgm:t>
        <a:bodyPr/>
        <a:lstStyle/>
        <a:p>
          <a:endParaRPr lang="en-US"/>
        </a:p>
      </dgm:t>
    </dgm:pt>
    <dgm:pt modelId="{28413B33-5F11-40B9-AE20-D9A39FB3510C}" type="sibTrans" cxnId="{9AB2305E-0872-452C-8901-23629D66AD9B}">
      <dgm:prSet/>
      <dgm:spPr/>
      <dgm:t>
        <a:bodyPr/>
        <a:lstStyle/>
        <a:p>
          <a:endParaRPr lang="en-US"/>
        </a:p>
      </dgm:t>
    </dgm:pt>
    <dgm:pt modelId="{1865F7E2-0DCE-4139-BD6A-57646218D8CD}">
      <dgm:prSet phldrT="[Text]" custT="1"/>
      <dgm:spPr/>
      <dgm:t>
        <a:bodyPr/>
        <a:lstStyle/>
        <a:p>
          <a:r>
            <a:rPr lang="en-US" sz="700" dirty="0"/>
            <a:t>UI team for Graphic development</a:t>
          </a:r>
        </a:p>
      </dgm:t>
    </dgm:pt>
    <dgm:pt modelId="{F81FB06F-81AE-48E9-B36E-2A19DD61021A}" type="parTrans" cxnId="{C4EB3123-04B6-46BD-A097-D3D961162E2A}">
      <dgm:prSet/>
      <dgm:spPr/>
      <dgm:t>
        <a:bodyPr/>
        <a:lstStyle/>
        <a:p>
          <a:endParaRPr lang="en-US"/>
        </a:p>
      </dgm:t>
    </dgm:pt>
    <dgm:pt modelId="{21D9BE7E-5AA0-4F74-998A-818977627228}" type="sibTrans" cxnId="{C4EB3123-04B6-46BD-A097-D3D961162E2A}">
      <dgm:prSet/>
      <dgm:spPr/>
      <dgm:t>
        <a:bodyPr/>
        <a:lstStyle/>
        <a:p>
          <a:endParaRPr lang="en-US"/>
        </a:p>
      </dgm:t>
    </dgm:pt>
    <dgm:pt modelId="{8B4F7224-D04D-4228-A158-8EA0A187CCC6}">
      <dgm:prSet phldrT="[Text]" custT="1"/>
      <dgm:spPr/>
      <dgm:t>
        <a:bodyPr/>
        <a:lstStyle/>
        <a:p>
          <a:r>
            <a:rPr lang="en-US" sz="700" dirty="0"/>
            <a:t>Image handling</a:t>
          </a:r>
        </a:p>
      </dgm:t>
    </dgm:pt>
    <dgm:pt modelId="{3311033B-E0E2-41AA-99E1-121403F9E0F4}" type="parTrans" cxnId="{816B768C-15AA-4204-B4FA-C40A3E55B29E}">
      <dgm:prSet/>
      <dgm:spPr/>
      <dgm:t>
        <a:bodyPr/>
        <a:lstStyle/>
        <a:p>
          <a:endParaRPr lang="en-US"/>
        </a:p>
      </dgm:t>
    </dgm:pt>
    <dgm:pt modelId="{3527F889-7DD6-4857-A4BD-A60662C58B11}" type="sibTrans" cxnId="{816B768C-15AA-4204-B4FA-C40A3E55B29E}">
      <dgm:prSet/>
      <dgm:spPr/>
      <dgm:t>
        <a:bodyPr/>
        <a:lstStyle/>
        <a:p>
          <a:endParaRPr lang="en-US"/>
        </a:p>
      </dgm:t>
    </dgm:pt>
    <dgm:pt modelId="{D9009576-289D-4001-B83D-47652EECD26B}">
      <dgm:prSet phldrT="[Text]" custT="1"/>
      <dgm:spPr/>
      <dgm:t>
        <a:bodyPr/>
        <a:lstStyle/>
        <a:p>
          <a:r>
            <a:rPr lang="en-US" sz="700" dirty="0"/>
            <a:t>License open source</a:t>
          </a:r>
        </a:p>
      </dgm:t>
    </dgm:pt>
    <dgm:pt modelId="{5CC0C6FE-CE4B-4226-90EB-914C03A5255C}" type="parTrans" cxnId="{468A68D8-C0C0-484C-ACDE-AB70B6E0173D}">
      <dgm:prSet/>
      <dgm:spPr/>
      <dgm:t>
        <a:bodyPr/>
        <a:lstStyle/>
        <a:p>
          <a:endParaRPr lang="en-US"/>
        </a:p>
      </dgm:t>
    </dgm:pt>
    <dgm:pt modelId="{7ADD2B9B-8F35-4874-BEF4-21572543B124}" type="sibTrans" cxnId="{468A68D8-C0C0-484C-ACDE-AB70B6E0173D}">
      <dgm:prSet/>
      <dgm:spPr/>
      <dgm:t>
        <a:bodyPr/>
        <a:lstStyle/>
        <a:p>
          <a:endParaRPr lang="en-US"/>
        </a:p>
      </dgm:t>
    </dgm:pt>
    <dgm:pt modelId="{416E05D9-8316-491E-8CB3-80A6360074BA}">
      <dgm:prSet phldrT="[Text]" custT="1"/>
      <dgm:spPr/>
      <dgm:t>
        <a:bodyPr/>
        <a:lstStyle/>
        <a:p>
          <a:endParaRPr lang="en-US" sz="700" dirty="0"/>
        </a:p>
      </dgm:t>
    </dgm:pt>
    <dgm:pt modelId="{4A8869ED-64A3-4362-B5BC-3115036AA642}" type="parTrans" cxnId="{D593DD8A-2B57-48CF-AF8E-F910D79C30D3}">
      <dgm:prSet/>
      <dgm:spPr/>
      <dgm:t>
        <a:bodyPr/>
        <a:lstStyle/>
        <a:p>
          <a:endParaRPr lang="en-US"/>
        </a:p>
      </dgm:t>
    </dgm:pt>
    <dgm:pt modelId="{B316CA9B-5C5A-4C32-9C62-644CB39476CC}" type="sibTrans" cxnId="{D593DD8A-2B57-48CF-AF8E-F910D79C30D3}">
      <dgm:prSet/>
      <dgm:spPr/>
      <dgm:t>
        <a:bodyPr/>
        <a:lstStyle/>
        <a:p>
          <a:endParaRPr lang="en-US"/>
        </a:p>
      </dgm:t>
    </dgm:pt>
    <dgm:pt modelId="{68653492-B45A-476D-A472-E43918A7C411}">
      <dgm:prSet phldrT="[Text]" custT="1"/>
      <dgm:spPr/>
      <dgm:t>
        <a:bodyPr/>
        <a:lstStyle/>
        <a:p>
          <a:r>
            <a:rPr lang="en-US" sz="700" dirty="0"/>
            <a:t>Startup scheduling</a:t>
          </a:r>
        </a:p>
      </dgm:t>
    </dgm:pt>
    <dgm:pt modelId="{C95C4622-206E-4161-B729-4878806893EE}" type="parTrans" cxnId="{F5922232-1D86-43BC-993A-923C1B0EC04A}">
      <dgm:prSet/>
      <dgm:spPr/>
      <dgm:t>
        <a:bodyPr/>
        <a:lstStyle/>
        <a:p>
          <a:endParaRPr lang="en-US"/>
        </a:p>
      </dgm:t>
    </dgm:pt>
    <dgm:pt modelId="{EC646CA5-4806-49B8-AFAC-5B3535117D26}" type="sibTrans" cxnId="{F5922232-1D86-43BC-993A-923C1B0EC04A}">
      <dgm:prSet/>
      <dgm:spPr/>
      <dgm:t>
        <a:bodyPr/>
        <a:lstStyle/>
        <a:p>
          <a:endParaRPr lang="en-US"/>
        </a:p>
      </dgm:t>
    </dgm:pt>
    <dgm:pt modelId="{83AD6865-F14B-429F-BC20-5C5428BAD14B}">
      <dgm:prSet phldrT="[Text]" custT="1"/>
      <dgm:spPr/>
      <dgm:t>
        <a:bodyPr/>
        <a:lstStyle/>
        <a:p>
          <a:r>
            <a:rPr lang="en-US" sz="700" dirty="0"/>
            <a:t>Scheduling sequence of Data interface Engine and HMI app</a:t>
          </a:r>
        </a:p>
      </dgm:t>
    </dgm:pt>
    <dgm:pt modelId="{A05D8183-F217-44FC-A251-86C129C1A776}" type="parTrans" cxnId="{5D0E0AD5-FF40-4920-A4BC-672AAF92F43F}">
      <dgm:prSet/>
      <dgm:spPr/>
      <dgm:t>
        <a:bodyPr/>
        <a:lstStyle/>
        <a:p>
          <a:endParaRPr lang="en-US"/>
        </a:p>
      </dgm:t>
    </dgm:pt>
    <dgm:pt modelId="{9F336C78-8956-47C0-86BE-4E91E3173956}" type="sibTrans" cxnId="{5D0E0AD5-FF40-4920-A4BC-672AAF92F43F}">
      <dgm:prSet/>
      <dgm:spPr/>
      <dgm:t>
        <a:bodyPr/>
        <a:lstStyle/>
        <a:p>
          <a:endParaRPr lang="en-US"/>
        </a:p>
      </dgm:t>
    </dgm:pt>
    <dgm:pt modelId="{D5088490-27C2-4D4B-86C8-8E72031185EF}">
      <dgm:prSet phldrT="[Text]" custT="1"/>
      <dgm:spPr/>
      <dgm:t>
        <a:bodyPr/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PWM for understanding the system state</a:t>
          </a:r>
        </a:p>
      </dgm:t>
    </dgm:pt>
    <dgm:pt modelId="{B6D189C0-5E05-4633-8C70-3A0624E30322}" type="parTrans" cxnId="{AD76E62D-50CA-4211-9C73-7E4AAA11A4D2}">
      <dgm:prSet/>
      <dgm:spPr/>
      <dgm:t>
        <a:bodyPr/>
        <a:lstStyle/>
        <a:p>
          <a:endParaRPr lang="en-US"/>
        </a:p>
      </dgm:t>
    </dgm:pt>
    <dgm:pt modelId="{60FA626F-00CE-44AB-A077-CE8C7DC5AF9E}" type="sibTrans" cxnId="{AD76E62D-50CA-4211-9C73-7E4AAA11A4D2}">
      <dgm:prSet/>
      <dgm:spPr/>
      <dgm:t>
        <a:bodyPr/>
        <a:lstStyle/>
        <a:p>
          <a:endParaRPr lang="en-US"/>
        </a:p>
      </dgm:t>
    </dgm:pt>
    <dgm:pt modelId="{4167FBEC-5BFA-4F0C-BD37-33A3027C1A29}">
      <dgm:prSet phldrT="[Text]" custT="1"/>
      <dgm:spPr/>
      <dgm:t>
        <a:bodyPr/>
        <a:lstStyle/>
        <a:p>
          <a:r>
            <a:rPr lang="en-US" sz="700" dirty="0"/>
            <a:t>Export longs</a:t>
          </a:r>
        </a:p>
      </dgm:t>
    </dgm:pt>
    <dgm:pt modelId="{3FE7D47D-09C0-4304-9033-860089FF9188}" type="parTrans" cxnId="{D8616DF8-E756-4B80-87CA-3EBD27A39D27}">
      <dgm:prSet/>
      <dgm:spPr/>
      <dgm:t>
        <a:bodyPr/>
        <a:lstStyle/>
        <a:p>
          <a:endParaRPr lang="en-US"/>
        </a:p>
      </dgm:t>
    </dgm:pt>
    <dgm:pt modelId="{97BBEC5A-1D2C-4E7B-AA11-E86F44066E6F}" type="sibTrans" cxnId="{D8616DF8-E756-4B80-87CA-3EBD27A39D27}">
      <dgm:prSet/>
      <dgm:spPr/>
      <dgm:t>
        <a:bodyPr/>
        <a:lstStyle/>
        <a:p>
          <a:endParaRPr lang="en-US"/>
        </a:p>
      </dgm:t>
    </dgm:pt>
    <dgm:pt modelId="{081CBD9E-288E-4E8E-8C2E-8DE023275FE0}">
      <dgm:prSet phldrT="[Text]" custT="1"/>
      <dgm:spPr/>
      <dgm:t>
        <a:bodyPr/>
        <a:lstStyle/>
        <a:p>
          <a:r>
            <a:rPr lang="en-US" sz="700" dirty="0"/>
            <a:t>SW update</a:t>
          </a:r>
        </a:p>
      </dgm:t>
    </dgm:pt>
    <dgm:pt modelId="{EC7D1374-51F2-4A44-9488-E1B2CA373EE1}" type="parTrans" cxnId="{EAE5D327-C271-4D74-800F-7E9ECF52A5FC}">
      <dgm:prSet/>
      <dgm:spPr/>
      <dgm:t>
        <a:bodyPr/>
        <a:lstStyle/>
        <a:p>
          <a:endParaRPr lang="en-US"/>
        </a:p>
      </dgm:t>
    </dgm:pt>
    <dgm:pt modelId="{6468C1CD-A7F9-4D8C-AB21-13FFDC464513}" type="sibTrans" cxnId="{EAE5D327-C271-4D74-800F-7E9ECF52A5FC}">
      <dgm:prSet/>
      <dgm:spPr/>
      <dgm:t>
        <a:bodyPr/>
        <a:lstStyle/>
        <a:p>
          <a:endParaRPr lang="en-US"/>
        </a:p>
      </dgm:t>
    </dgm:pt>
    <dgm:pt modelId="{59DF36CE-6563-4182-A015-DACD20B6107F}">
      <dgm:prSet custT="1"/>
      <dgm:spPr/>
      <dgm:t>
        <a:bodyPr/>
        <a:lstStyle/>
        <a:p>
          <a:r>
            <a:rPr lang="en-US" sz="700" dirty="0"/>
            <a:t>System Logger</a:t>
          </a:r>
        </a:p>
      </dgm:t>
    </dgm:pt>
    <dgm:pt modelId="{3FC19BF6-86A5-4347-A12F-D5A31CC912FC}" type="parTrans" cxnId="{6F75E76B-7A74-42FA-A656-A41D49C85895}">
      <dgm:prSet/>
      <dgm:spPr/>
      <dgm:t>
        <a:bodyPr/>
        <a:lstStyle/>
        <a:p>
          <a:endParaRPr lang="en-US"/>
        </a:p>
      </dgm:t>
    </dgm:pt>
    <dgm:pt modelId="{9E45A6C6-49BF-4AB5-8E96-7DDB28911B81}" type="sibTrans" cxnId="{6F75E76B-7A74-42FA-A656-A41D49C85895}">
      <dgm:prSet/>
      <dgm:spPr/>
      <dgm:t>
        <a:bodyPr/>
        <a:lstStyle/>
        <a:p>
          <a:endParaRPr lang="en-US"/>
        </a:p>
      </dgm:t>
    </dgm:pt>
    <dgm:pt modelId="{31DB2C36-7060-4C3A-B0FA-931ABD0E43F5}">
      <dgm:prSet custT="1"/>
      <dgm:spPr/>
      <dgm:t>
        <a:bodyPr/>
        <a:lstStyle/>
        <a:p>
          <a:r>
            <a:rPr lang="en-US" sz="700" dirty="0"/>
            <a:t>CAN Dumps</a:t>
          </a:r>
        </a:p>
      </dgm:t>
    </dgm:pt>
    <dgm:pt modelId="{6989AC29-CA37-4FE8-A7EF-B43E54F2771D}" type="parTrans" cxnId="{D9856231-EA17-4929-B414-1CCCFF194B19}">
      <dgm:prSet/>
      <dgm:spPr/>
      <dgm:t>
        <a:bodyPr/>
        <a:lstStyle/>
        <a:p>
          <a:endParaRPr lang="en-US"/>
        </a:p>
      </dgm:t>
    </dgm:pt>
    <dgm:pt modelId="{886D111B-3DF2-4D5C-AFEC-E2711462C04E}" type="sibTrans" cxnId="{D9856231-EA17-4929-B414-1CCCFF194B19}">
      <dgm:prSet/>
      <dgm:spPr/>
      <dgm:t>
        <a:bodyPr/>
        <a:lstStyle/>
        <a:p>
          <a:endParaRPr lang="en-US"/>
        </a:p>
      </dgm:t>
    </dgm:pt>
    <dgm:pt modelId="{D4EBE1E1-30F6-47B4-A483-AE7F31BDF16F}">
      <dgm:prSet custT="1"/>
      <dgm:spPr/>
      <dgm:t>
        <a:bodyPr/>
        <a:lstStyle/>
        <a:p>
          <a:r>
            <a:rPr lang="en-US" sz="700" dirty="0"/>
            <a:t>Data Interface Engine logging</a:t>
          </a:r>
        </a:p>
      </dgm:t>
    </dgm:pt>
    <dgm:pt modelId="{20C5D012-9ADA-4773-B7BB-7F6BA1F4AA93}" type="parTrans" cxnId="{087461E9-59D6-42D7-AB58-6E5E5E8C3544}">
      <dgm:prSet/>
      <dgm:spPr/>
      <dgm:t>
        <a:bodyPr/>
        <a:lstStyle/>
        <a:p>
          <a:endParaRPr lang="en-US"/>
        </a:p>
      </dgm:t>
    </dgm:pt>
    <dgm:pt modelId="{61553D55-C273-4081-BA34-2A1F0FD3879C}" type="sibTrans" cxnId="{087461E9-59D6-42D7-AB58-6E5E5E8C3544}">
      <dgm:prSet/>
      <dgm:spPr/>
      <dgm:t>
        <a:bodyPr/>
        <a:lstStyle/>
        <a:p>
          <a:endParaRPr lang="en-US"/>
        </a:p>
      </dgm:t>
    </dgm:pt>
    <dgm:pt modelId="{C2A7014E-C29D-44BC-BD7E-A6A5F5719817}">
      <dgm:prSet custT="1"/>
      <dgm:spPr/>
      <dgm:t>
        <a:bodyPr/>
        <a:lstStyle/>
        <a:p>
          <a:r>
            <a:rPr lang="en-US" sz="700" dirty="0"/>
            <a:t>HMI logging*</a:t>
          </a:r>
        </a:p>
      </dgm:t>
    </dgm:pt>
    <dgm:pt modelId="{47BFEE81-56FE-446B-88C5-7612AB769877}" type="parTrans" cxnId="{F71730D2-77A7-4DAA-9D61-AA4CCD75BB31}">
      <dgm:prSet/>
      <dgm:spPr/>
      <dgm:t>
        <a:bodyPr/>
        <a:lstStyle/>
        <a:p>
          <a:endParaRPr lang="en-US"/>
        </a:p>
      </dgm:t>
    </dgm:pt>
    <dgm:pt modelId="{6214FA1C-0DAA-492A-9EAC-67708E0D7766}" type="sibTrans" cxnId="{F71730D2-77A7-4DAA-9D61-AA4CCD75BB31}">
      <dgm:prSet/>
      <dgm:spPr/>
      <dgm:t>
        <a:bodyPr/>
        <a:lstStyle/>
        <a:p>
          <a:endParaRPr lang="en-US"/>
        </a:p>
      </dgm:t>
    </dgm:pt>
    <dgm:pt modelId="{A2988F03-0F63-4836-88B7-E23AD6C6A7D8}" type="pres">
      <dgm:prSet presAssocID="{E92FBEE5-D127-4B43-B6D4-FCCEB387BA2D}" presName="linearFlow" presStyleCnt="0">
        <dgm:presLayoutVars>
          <dgm:dir/>
          <dgm:animLvl val="lvl"/>
          <dgm:resizeHandles/>
        </dgm:presLayoutVars>
      </dgm:prSet>
      <dgm:spPr/>
    </dgm:pt>
    <dgm:pt modelId="{5AE72D0D-88D1-4913-A437-22169723770B}" type="pres">
      <dgm:prSet presAssocID="{F2289717-CAFF-45C4-A22F-465F770902F7}" presName="compositeNode" presStyleCnt="0">
        <dgm:presLayoutVars>
          <dgm:bulletEnabled val="1"/>
        </dgm:presLayoutVars>
      </dgm:prSet>
      <dgm:spPr/>
    </dgm:pt>
    <dgm:pt modelId="{81AE4410-746E-4F9B-A223-D51838E8BA00}" type="pres">
      <dgm:prSet presAssocID="{F2289717-CAFF-45C4-A22F-465F770902F7}" presName="image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FD0C2A2-80BA-4966-B66D-8C5DC28E88D2}" type="pres">
      <dgm:prSet presAssocID="{F2289717-CAFF-45C4-A22F-465F770902F7}" presName="childNode" presStyleLbl="node1" presStyleIdx="0" presStyleCnt="5">
        <dgm:presLayoutVars>
          <dgm:bulletEnabled val="1"/>
        </dgm:presLayoutVars>
      </dgm:prSet>
      <dgm:spPr/>
    </dgm:pt>
    <dgm:pt modelId="{8FC6BD77-6F6E-48D4-A8D2-AB091A38641C}" type="pres">
      <dgm:prSet presAssocID="{F2289717-CAFF-45C4-A22F-465F770902F7}" presName="parentNode" presStyleLbl="revTx" presStyleIdx="0" presStyleCnt="5">
        <dgm:presLayoutVars>
          <dgm:chMax val="0"/>
          <dgm:bulletEnabled val="1"/>
        </dgm:presLayoutVars>
      </dgm:prSet>
      <dgm:spPr/>
    </dgm:pt>
    <dgm:pt modelId="{04F4C91D-DBC0-4689-A489-2A6356CC5931}" type="pres">
      <dgm:prSet presAssocID="{D0C036D2-9034-44B2-B0A8-62B2E4E4670F}" presName="sibTrans" presStyleCnt="0"/>
      <dgm:spPr/>
    </dgm:pt>
    <dgm:pt modelId="{D0393FE2-9D34-4310-8A22-622E3EC2704F}" type="pres">
      <dgm:prSet presAssocID="{F11FBB30-CEDD-4EBC-BF3B-A8AD6A86C949}" presName="compositeNode" presStyleCnt="0">
        <dgm:presLayoutVars>
          <dgm:bulletEnabled val="1"/>
        </dgm:presLayoutVars>
      </dgm:prSet>
      <dgm:spPr/>
    </dgm:pt>
    <dgm:pt modelId="{14574F1A-54C2-4AB9-A411-CF2F09EBC534}" type="pres">
      <dgm:prSet presAssocID="{F11FBB30-CEDD-4EBC-BF3B-A8AD6A86C949}" presName="image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DB384717-891C-4613-90DF-833E8DB4B57D}" type="pres">
      <dgm:prSet presAssocID="{F11FBB30-CEDD-4EBC-BF3B-A8AD6A86C949}" presName="childNode" presStyleLbl="node1" presStyleIdx="1" presStyleCnt="5">
        <dgm:presLayoutVars>
          <dgm:bulletEnabled val="1"/>
        </dgm:presLayoutVars>
      </dgm:prSet>
      <dgm:spPr/>
    </dgm:pt>
    <dgm:pt modelId="{ECBC1D03-ED4A-48B2-B106-6508F60FA356}" type="pres">
      <dgm:prSet presAssocID="{F11FBB30-CEDD-4EBC-BF3B-A8AD6A86C949}" presName="parentNode" presStyleLbl="revTx" presStyleIdx="1" presStyleCnt="5">
        <dgm:presLayoutVars>
          <dgm:chMax val="0"/>
          <dgm:bulletEnabled val="1"/>
        </dgm:presLayoutVars>
      </dgm:prSet>
      <dgm:spPr/>
    </dgm:pt>
    <dgm:pt modelId="{52886F1A-5BEB-4158-B460-C112275E9F5A}" type="pres">
      <dgm:prSet presAssocID="{879D44DA-124D-46EC-AB55-6722013C58FC}" presName="sibTrans" presStyleCnt="0"/>
      <dgm:spPr/>
    </dgm:pt>
    <dgm:pt modelId="{000CAA04-4998-40AF-99D2-16D2DDE9B0D8}" type="pres">
      <dgm:prSet presAssocID="{6829B5B1-7D28-4927-A4F9-D528AA24C9B5}" presName="compositeNode" presStyleCnt="0">
        <dgm:presLayoutVars>
          <dgm:bulletEnabled val="1"/>
        </dgm:presLayoutVars>
      </dgm:prSet>
      <dgm:spPr/>
    </dgm:pt>
    <dgm:pt modelId="{9AD2F737-BD56-41FA-8041-3C872AC64466}" type="pres">
      <dgm:prSet presAssocID="{6829B5B1-7D28-4927-A4F9-D528AA24C9B5}" presName="image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ggle outline"/>
        </a:ext>
      </dgm:extLst>
    </dgm:pt>
    <dgm:pt modelId="{0A912A84-FE88-4292-ABF5-330072E249A9}" type="pres">
      <dgm:prSet presAssocID="{6829B5B1-7D28-4927-A4F9-D528AA24C9B5}" presName="childNode" presStyleLbl="node1" presStyleIdx="2" presStyleCnt="5">
        <dgm:presLayoutVars>
          <dgm:bulletEnabled val="1"/>
        </dgm:presLayoutVars>
      </dgm:prSet>
      <dgm:spPr/>
    </dgm:pt>
    <dgm:pt modelId="{77313F77-E3C2-42C1-91B9-88B9FB76B2DF}" type="pres">
      <dgm:prSet presAssocID="{6829B5B1-7D28-4927-A4F9-D528AA24C9B5}" presName="parentNode" presStyleLbl="revTx" presStyleIdx="2" presStyleCnt="5">
        <dgm:presLayoutVars>
          <dgm:chMax val="0"/>
          <dgm:bulletEnabled val="1"/>
        </dgm:presLayoutVars>
      </dgm:prSet>
      <dgm:spPr/>
    </dgm:pt>
    <dgm:pt modelId="{C5781C66-8B67-464C-B700-7B8CC25C5ABD}" type="pres">
      <dgm:prSet presAssocID="{640C663D-FB8B-406B-903F-5BB635C93798}" presName="sibTrans" presStyleCnt="0"/>
      <dgm:spPr/>
    </dgm:pt>
    <dgm:pt modelId="{F57BCCDB-9514-4432-AC15-1200311610A6}" type="pres">
      <dgm:prSet presAssocID="{8BA7B9D1-4A25-4B3D-BA5F-89280B78173B}" presName="compositeNode" presStyleCnt="0">
        <dgm:presLayoutVars>
          <dgm:bulletEnabled val="1"/>
        </dgm:presLayoutVars>
      </dgm:prSet>
      <dgm:spPr/>
    </dgm:pt>
    <dgm:pt modelId="{58309538-2E6F-41B4-B312-10A7523C55A8}" type="pres">
      <dgm:prSet presAssocID="{8BA7B9D1-4A25-4B3D-BA5F-89280B78173B}" presName="image" presStyleLbl="fgImgPlac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load outline"/>
        </a:ext>
      </dgm:extLst>
    </dgm:pt>
    <dgm:pt modelId="{5B283BBC-3A67-4ADF-80B5-5376E22B78FF}" type="pres">
      <dgm:prSet presAssocID="{8BA7B9D1-4A25-4B3D-BA5F-89280B78173B}" presName="childNode" presStyleLbl="node1" presStyleIdx="3" presStyleCnt="5">
        <dgm:presLayoutVars>
          <dgm:bulletEnabled val="1"/>
        </dgm:presLayoutVars>
      </dgm:prSet>
      <dgm:spPr/>
    </dgm:pt>
    <dgm:pt modelId="{3EAF1109-34AB-4532-980C-29BC63DC7BD2}" type="pres">
      <dgm:prSet presAssocID="{8BA7B9D1-4A25-4B3D-BA5F-89280B78173B}" presName="parentNode" presStyleLbl="revTx" presStyleIdx="3" presStyleCnt="5">
        <dgm:presLayoutVars>
          <dgm:chMax val="0"/>
          <dgm:bulletEnabled val="1"/>
        </dgm:presLayoutVars>
      </dgm:prSet>
      <dgm:spPr/>
    </dgm:pt>
    <dgm:pt modelId="{3C845A29-D0A3-4818-9F3E-197F1ECCE5CC}" type="pres">
      <dgm:prSet presAssocID="{925DA388-1BDE-424B-BCEA-9A04F65D78AF}" presName="sibTrans" presStyleCnt="0"/>
      <dgm:spPr/>
    </dgm:pt>
    <dgm:pt modelId="{3073A5CA-1273-430B-9212-C9501E5C0BE1}" type="pres">
      <dgm:prSet presAssocID="{B678FD98-4DB3-42C5-8A7D-E8E5E75671DF}" presName="compositeNode" presStyleCnt="0">
        <dgm:presLayoutVars>
          <dgm:bulletEnabled val="1"/>
        </dgm:presLayoutVars>
      </dgm:prSet>
      <dgm:spPr/>
    </dgm:pt>
    <dgm:pt modelId="{6B786D95-B12E-4567-9BEC-BB6E286BD931}" type="pres">
      <dgm:prSet presAssocID="{B678FD98-4DB3-42C5-8A7D-E8E5E75671DF}" presName="image" presStyleLbl="fgImgPlac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DE469814-1A21-46A6-91F2-B42E1A8B7695}" type="pres">
      <dgm:prSet presAssocID="{B678FD98-4DB3-42C5-8A7D-E8E5E75671DF}" presName="childNode" presStyleLbl="node1" presStyleIdx="4" presStyleCnt="5">
        <dgm:presLayoutVars>
          <dgm:bulletEnabled val="1"/>
        </dgm:presLayoutVars>
      </dgm:prSet>
      <dgm:spPr/>
    </dgm:pt>
    <dgm:pt modelId="{CDB0CC08-D025-4518-B770-18C4B00CABB0}" type="pres">
      <dgm:prSet presAssocID="{B678FD98-4DB3-42C5-8A7D-E8E5E75671DF}" presName="parentNode" presStyleLbl="revTx" presStyleIdx="4" presStyleCnt="5">
        <dgm:presLayoutVars>
          <dgm:chMax val="0"/>
          <dgm:bulletEnabled val="1"/>
        </dgm:presLayoutVars>
      </dgm:prSet>
      <dgm:spPr/>
    </dgm:pt>
  </dgm:ptLst>
  <dgm:cxnLst>
    <dgm:cxn modelId="{DF329F01-5D02-4545-B0C9-49079900B9C8}" type="presOf" srcId="{C2A7014E-C29D-44BC-BD7E-A6A5F5719817}" destId="{DE469814-1A21-46A6-91F2-B42E1A8B7695}" srcOrd="0" destOrd="3" presId="urn:microsoft.com/office/officeart/2005/8/layout/hList2"/>
    <dgm:cxn modelId="{14407308-ACB1-419C-83C8-D8468434524C}" type="presOf" srcId="{9BA5188C-CE46-467D-8761-5A3D6F2C55B0}" destId="{FFD0C2A2-80BA-4966-B66D-8C5DC28E88D2}" srcOrd="0" destOrd="3" presId="urn:microsoft.com/office/officeart/2005/8/layout/hList2"/>
    <dgm:cxn modelId="{EEBF750C-0F01-46F2-8825-E8675783BEA1}" type="presOf" srcId="{6829B5B1-7D28-4927-A4F9-D528AA24C9B5}" destId="{77313F77-E3C2-42C1-91B9-88B9FB76B2DF}" srcOrd="0" destOrd="0" presId="urn:microsoft.com/office/officeart/2005/8/layout/hList2"/>
    <dgm:cxn modelId="{556E151A-48C0-4A13-BF34-5C1B8C1402E8}" type="presOf" srcId="{BE949A27-4133-4ED4-BC32-CE944D62BD2E}" destId="{DB384717-891C-4613-90DF-833E8DB4B57D}" srcOrd="0" destOrd="0" presId="urn:microsoft.com/office/officeart/2005/8/layout/hList2"/>
    <dgm:cxn modelId="{A706871D-CEFF-485C-B68F-A18A7CE2173C}" type="presOf" srcId="{38AFE652-47A8-4E0D-BBC5-E9894EE02800}" destId="{0A912A84-FE88-4292-ABF5-330072E249A9}" srcOrd="0" destOrd="2" presId="urn:microsoft.com/office/officeart/2005/8/layout/hList2"/>
    <dgm:cxn modelId="{35856C21-922C-4AF1-98F3-95D26A636E30}" srcId="{F2289717-CAFF-45C4-A22F-465F770902F7}" destId="{4F18A1D2-426A-4D55-83EF-3325D8B3EFEF}" srcOrd="1" destOrd="0" parTransId="{E3B240BD-740A-4DDC-9F03-4474E086D363}" sibTransId="{D39BAD4A-0ED5-4826-9B51-CC0E601F64F1}"/>
    <dgm:cxn modelId="{C4EB3123-04B6-46BD-A097-D3D961162E2A}" srcId="{F2289717-CAFF-45C4-A22F-465F770902F7}" destId="{1865F7E2-0DCE-4139-BD6A-57646218D8CD}" srcOrd="4" destOrd="0" parTransId="{F81FB06F-81AE-48E9-B36E-2A19DD61021A}" sibTransId="{21D9BE7E-5AA0-4F74-998A-818977627228}"/>
    <dgm:cxn modelId="{A9C99125-7611-4BDB-A745-E938BE52D513}" srcId="{F11FBB30-CEDD-4EBC-BF3B-A8AD6A86C949}" destId="{BE949A27-4133-4ED4-BC32-CE944D62BD2E}" srcOrd="0" destOrd="0" parTransId="{686766AC-1EE5-4EA6-91AB-D4EB88470A08}" sibTransId="{1B5441FB-FD9B-4CEB-BE84-00A773BBAE7E}"/>
    <dgm:cxn modelId="{EAE5D327-C271-4D74-800F-7E9ECF52A5FC}" srcId="{8BA7B9D1-4A25-4B3D-BA5F-89280B78173B}" destId="{081CBD9E-288E-4E8E-8C2E-8DE023275FE0}" srcOrd="2" destOrd="0" parTransId="{EC7D1374-51F2-4A44-9488-E1B2CA373EE1}" sibTransId="{6468C1CD-A7F9-4D8C-AB21-13FFDC464513}"/>
    <dgm:cxn modelId="{76A2732A-069B-4F8C-9675-A3D20CB0269A}" srcId="{E92FBEE5-D127-4B43-B6D4-FCCEB387BA2D}" destId="{F2289717-CAFF-45C4-A22F-465F770902F7}" srcOrd="0" destOrd="0" parTransId="{28F721DA-2BA7-403F-96ED-21381E7BA68D}" sibTransId="{D0C036D2-9034-44B2-B0A8-62B2E4E4670F}"/>
    <dgm:cxn modelId="{AD76E62D-50CA-4211-9C73-7E4AAA11A4D2}" srcId="{6829B5B1-7D28-4927-A4F9-D528AA24C9B5}" destId="{D5088490-27C2-4D4B-86C8-8E72031185EF}" srcOrd="1" destOrd="0" parTransId="{B6D189C0-5E05-4633-8C70-3A0624E30322}" sibTransId="{60FA626F-00CE-44AB-A077-CE8C7DC5AF9E}"/>
    <dgm:cxn modelId="{D976D52F-3985-4B3A-9186-0F32D8387516}" type="presOf" srcId="{68653492-B45A-476D-A472-E43918A7C411}" destId="{DB384717-891C-4613-90DF-833E8DB4B57D}" srcOrd="0" destOrd="1" presId="urn:microsoft.com/office/officeart/2005/8/layout/hList2"/>
    <dgm:cxn modelId="{4F37E130-7A69-450D-B024-04955FF96BBA}" type="presOf" srcId="{59DF36CE-6563-4182-A015-DACD20B6107F}" destId="{DE469814-1A21-46A6-91F2-B42E1A8B7695}" srcOrd="0" destOrd="0" presId="urn:microsoft.com/office/officeart/2005/8/layout/hList2"/>
    <dgm:cxn modelId="{D9856231-EA17-4929-B414-1CCCFF194B19}" srcId="{B678FD98-4DB3-42C5-8A7D-E8E5E75671DF}" destId="{31DB2C36-7060-4C3A-B0FA-931ABD0E43F5}" srcOrd="1" destOrd="0" parTransId="{6989AC29-CA37-4FE8-A7EF-B43E54F2771D}" sibTransId="{886D111B-3DF2-4D5C-AFEC-E2711462C04E}"/>
    <dgm:cxn modelId="{F5922232-1D86-43BC-993A-923C1B0EC04A}" srcId="{F11FBB30-CEDD-4EBC-BF3B-A8AD6A86C949}" destId="{68653492-B45A-476D-A472-E43918A7C411}" srcOrd="1" destOrd="0" parTransId="{C95C4622-206E-4161-B729-4878806893EE}" sibTransId="{EC646CA5-4806-49B8-AFAC-5B3535117D26}"/>
    <dgm:cxn modelId="{E07ADF34-406D-413F-B744-9B628D1EA312}" type="presOf" srcId="{D5088490-27C2-4D4B-86C8-8E72031185EF}" destId="{0A912A84-FE88-4292-ABF5-330072E249A9}" srcOrd="0" destOrd="1" presId="urn:microsoft.com/office/officeart/2005/8/layout/hList2"/>
    <dgm:cxn modelId="{F6A48B35-2D09-4145-9B79-34DDDA507F0F}" type="presOf" srcId="{B678FD98-4DB3-42C5-8A7D-E8E5E75671DF}" destId="{CDB0CC08-D025-4518-B770-18C4B00CABB0}" srcOrd="0" destOrd="0" presId="urn:microsoft.com/office/officeart/2005/8/layout/hList2"/>
    <dgm:cxn modelId="{80CC243E-2A16-464D-93BE-64F4CD7AC4CC}" type="presOf" srcId="{D9009576-289D-4001-B83D-47652EECD26B}" destId="{FFD0C2A2-80BA-4966-B66D-8C5DC28E88D2}" srcOrd="0" destOrd="6" presId="urn:microsoft.com/office/officeart/2005/8/layout/hList2"/>
    <dgm:cxn modelId="{B4C6213F-7EE5-4495-943C-7A56DD421FD9}" srcId="{E92FBEE5-D127-4B43-B6D4-FCCEB387BA2D}" destId="{8BA7B9D1-4A25-4B3D-BA5F-89280B78173B}" srcOrd="3" destOrd="0" parTransId="{CF331AE4-1C1A-472C-966B-B8E97BC6F834}" sibTransId="{925DA388-1BDE-424B-BCEA-9A04F65D78AF}"/>
    <dgm:cxn modelId="{9AB2305E-0872-452C-8901-23629D66AD9B}" srcId="{F2289717-CAFF-45C4-A22F-465F770902F7}" destId="{9BA5188C-CE46-467D-8761-5A3D6F2C55B0}" srcOrd="3" destOrd="0" parTransId="{2676BBC2-922E-43B5-83AA-7C3A0FA498AD}" sibTransId="{28413B33-5F11-40B9-AE20-D9A39FB3510C}"/>
    <dgm:cxn modelId="{0C27DD5E-F803-43E0-985F-A3BCC85BD779}" type="presOf" srcId="{4167FBEC-5BFA-4F0C-BD37-33A3027C1A29}" destId="{5B283BBC-3A67-4ADF-80B5-5376E22B78FF}" srcOrd="0" destOrd="1" presId="urn:microsoft.com/office/officeart/2005/8/layout/hList2"/>
    <dgm:cxn modelId="{90D22342-FFC1-4978-AC14-E09E03BE426D}" type="presOf" srcId="{86671B8B-1873-4047-9781-570F2C2267A5}" destId="{5B283BBC-3A67-4ADF-80B5-5376E22B78FF}" srcOrd="0" destOrd="0" presId="urn:microsoft.com/office/officeart/2005/8/layout/hList2"/>
    <dgm:cxn modelId="{3BF69B64-AEC1-498C-8690-E3431CE9E319}" srcId="{F2289717-CAFF-45C4-A22F-465F770902F7}" destId="{551C718E-5241-4E4F-8428-1456C2A66890}" srcOrd="2" destOrd="0" parTransId="{E93FFA25-7B95-4FE6-BA41-C6EDDA862FFE}" sibTransId="{558210C1-2D73-4A5F-B1F1-6394C2E89193}"/>
    <dgm:cxn modelId="{2A7C3C66-FF58-43AF-ACFA-BEA8100BF277}" type="presOf" srcId="{081CBD9E-288E-4E8E-8C2E-8DE023275FE0}" destId="{5B283BBC-3A67-4ADF-80B5-5376E22B78FF}" srcOrd="0" destOrd="2" presId="urn:microsoft.com/office/officeart/2005/8/layout/hList2"/>
    <dgm:cxn modelId="{E440BB68-DE96-4450-B5A7-56C3DC338EAA}" srcId="{6829B5B1-7D28-4927-A4F9-D528AA24C9B5}" destId="{38AFE652-47A8-4E0D-BBC5-E9894EE02800}" srcOrd="2" destOrd="0" parTransId="{B3DA0D3C-6CE6-4C97-992D-7A11BA212274}" sibTransId="{A3799396-8680-430E-BF52-2EE043EADEB3}"/>
    <dgm:cxn modelId="{6F75E76B-7A74-42FA-A656-A41D49C85895}" srcId="{B678FD98-4DB3-42C5-8A7D-E8E5E75671DF}" destId="{59DF36CE-6563-4182-A015-DACD20B6107F}" srcOrd="0" destOrd="0" parTransId="{3FC19BF6-86A5-4347-A12F-D5A31CC912FC}" sibTransId="{9E45A6C6-49BF-4AB5-8E96-7DDB28911B81}"/>
    <dgm:cxn modelId="{C45C794C-0D19-44F0-B702-B2113D12583D}" type="presOf" srcId="{8B4F7224-D04D-4228-A158-8EA0A187CCC6}" destId="{FFD0C2A2-80BA-4966-B66D-8C5DC28E88D2}" srcOrd="0" destOrd="5" presId="urn:microsoft.com/office/officeart/2005/8/layout/hList2"/>
    <dgm:cxn modelId="{A9BAB96C-4DF1-4F6B-A98F-B18D6E1888E1}" srcId="{8BA7B9D1-4A25-4B3D-BA5F-89280B78173B}" destId="{86671B8B-1873-4047-9781-570F2C2267A5}" srcOrd="0" destOrd="0" parTransId="{F4F980AB-B655-4575-8C72-DE9A1DC65865}" sibTransId="{2678BAFE-6221-46EC-A0C6-A60CB742707B}"/>
    <dgm:cxn modelId="{E90C8D7F-432C-4DE4-AF0A-F6862A0E2F45}" type="presOf" srcId="{83AD6865-F14B-429F-BC20-5C5428BAD14B}" destId="{DB384717-891C-4613-90DF-833E8DB4B57D}" srcOrd="0" destOrd="2" presId="urn:microsoft.com/office/officeart/2005/8/layout/hList2"/>
    <dgm:cxn modelId="{AC553D81-29E7-45A5-B0DB-268F2B3D297F}" type="presOf" srcId="{4F18A1D2-426A-4D55-83EF-3325D8B3EFEF}" destId="{FFD0C2A2-80BA-4966-B66D-8C5DC28E88D2}" srcOrd="0" destOrd="1" presId="urn:microsoft.com/office/officeart/2005/8/layout/hList2"/>
    <dgm:cxn modelId="{D593DD8A-2B57-48CF-AF8E-F910D79C30D3}" srcId="{F2289717-CAFF-45C4-A22F-465F770902F7}" destId="{416E05D9-8316-491E-8CB3-80A6360074BA}" srcOrd="7" destOrd="0" parTransId="{4A8869ED-64A3-4362-B5BC-3115036AA642}" sibTransId="{B316CA9B-5C5A-4C32-9C62-644CB39476CC}"/>
    <dgm:cxn modelId="{816B768C-15AA-4204-B4FA-C40A3E55B29E}" srcId="{F2289717-CAFF-45C4-A22F-465F770902F7}" destId="{8B4F7224-D04D-4228-A158-8EA0A187CCC6}" srcOrd="5" destOrd="0" parTransId="{3311033B-E0E2-41AA-99E1-121403F9E0F4}" sibTransId="{3527F889-7DD6-4857-A4BD-A60662C58B11}"/>
    <dgm:cxn modelId="{29D25D9D-21E3-4FA0-93A2-89A9CA4A8A9A}" type="presOf" srcId="{E92FBEE5-D127-4B43-B6D4-FCCEB387BA2D}" destId="{A2988F03-0F63-4836-88B7-E23AD6C6A7D8}" srcOrd="0" destOrd="0" presId="urn:microsoft.com/office/officeart/2005/8/layout/hList2"/>
    <dgm:cxn modelId="{48A97EA2-25F9-4924-953B-F2410F0C19DE}" type="presOf" srcId="{F11FBB30-CEDD-4EBC-BF3B-A8AD6A86C949}" destId="{ECBC1D03-ED4A-48B2-B106-6508F60FA356}" srcOrd="0" destOrd="0" presId="urn:microsoft.com/office/officeart/2005/8/layout/hList2"/>
    <dgm:cxn modelId="{4AE37FB1-05AF-4541-908D-F4FFDF9046CC}" type="presOf" srcId="{416E05D9-8316-491E-8CB3-80A6360074BA}" destId="{FFD0C2A2-80BA-4966-B66D-8C5DC28E88D2}" srcOrd="0" destOrd="7" presId="urn:microsoft.com/office/officeart/2005/8/layout/hList2"/>
    <dgm:cxn modelId="{2B479EB1-9D3C-436F-95D9-CF105E034075}" type="presOf" srcId="{F2289717-CAFF-45C4-A22F-465F770902F7}" destId="{8FC6BD77-6F6E-48D4-A8D2-AB091A38641C}" srcOrd="0" destOrd="0" presId="urn:microsoft.com/office/officeart/2005/8/layout/hList2"/>
    <dgm:cxn modelId="{918A3BB9-EEEA-49C2-8E87-5351506B7DEE}" type="presOf" srcId="{1865F7E2-0DCE-4139-BD6A-57646218D8CD}" destId="{FFD0C2A2-80BA-4966-B66D-8C5DC28E88D2}" srcOrd="0" destOrd="4" presId="urn:microsoft.com/office/officeart/2005/8/layout/hList2"/>
    <dgm:cxn modelId="{1C782AC0-43F1-435D-A232-7272908A6C3E}" srcId="{E92FBEE5-D127-4B43-B6D4-FCCEB387BA2D}" destId="{6829B5B1-7D28-4927-A4F9-D528AA24C9B5}" srcOrd="2" destOrd="0" parTransId="{9ACC43F5-09B4-4F4A-B571-E8ADFB033257}" sibTransId="{640C663D-FB8B-406B-903F-5BB635C93798}"/>
    <dgm:cxn modelId="{E76844CF-E4E0-46F3-B5D2-81FE762A461A}" srcId="{E92FBEE5-D127-4B43-B6D4-FCCEB387BA2D}" destId="{B678FD98-4DB3-42C5-8A7D-E8E5E75671DF}" srcOrd="4" destOrd="0" parTransId="{F4454ECA-35F1-44F7-BA3F-CD9874F74639}" sibTransId="{FB843FAC-CCB1-4842-9BF8-FF0FD732C072}"/>
    <dgm:cxn modelId="{F71730D2-77A7-4DAA-9D61-AA4CCD75BB31}" srcId="{B678FD98-4DB3-42C5-8A7D-E8E5E75671DF}" destId="{C2A7014E-C29D-44BC-BD7E-A6A5F5719817}" srcOrd="3" destOrd="0" parTransId="{47BFEE81-56FE-446B-88C5-7612AB769877}" sibTransId="{6214FA1C-0DAA-492A-9EAC-67708E0D7766}"/>
    <dgm:cxn modelId="{9AC4E2D2-0393-4FC9-B51A-A87C3E11E524}" type="presOf" srcId="{551C718E-5241-4E4F-8428-1456C2A66890}" destId="{FFD0C2A2-80BA-4966-B66D-8C5DC28E88D2}" srcOrd="0" destOrd="2" presId="urn:microsoft.com/office/officeart/2005/8/layout/hList2"/>
    <dgm:cxn modelId="{5D0E0AD5-FF40-4920-A4BC-672AAF92F43F}" srcId="{F11FBB30-CEDD-4EBC-BF3B-A8AD6A86C949}" destId="{83AD6865-F14B-429F-BC20-5C5428BAD14B}" srcOrd="2" destOrd="0" parTransId="{A05D8183-F217-44FC-A251-86C129C1A776}" sibTransId="{9F336C78-8956-47C0-86BE-4E91E3173956}"/>
    <dgm:cxn modelId="{468A68D8-C0C0-484C-ACDE-AB70B6E0173D}" srcId="{F2289717-CAFF-45C4-A22F-465F770902F7}" destId="{D9009576-289D-4001-B83D-47652EECD26B}" srcOrd="6" destOrd="0" parTransId="{5CC0C6FE-CE4B-4226-90EB-914C03A5255C}" sibTransId="{7ADD2B9B-8F35-4874-BEF4-21572543B124}"/>
    <dgm:cxn modelId="{2F791FDD-1E96-4CEE-A1DE-6D31AA4DD6E4}" srcId="{E92FBEE5-D127-4B43-B6D4-FCCEB387BA2D}" destId="{F11FBB30-CEDD-4EBC-BF3B-A8AD6A86C949}" srcOrd="1" destOrd="0" parTransId="{EC2BBE45-E234-4014-84C3-2DF02DC4C17B}" sibTransId="{879D44DA-124D-46EC-AB55-6722013C58FC}"/>
    <dgm:cxn modelId="{3878B0E5-13D7-4DF3-A21F-601237C9F04D}" type="presOf" srcId="{B158336E-4D5B-43E5-AD93-DFDA42A92EC8}" destId="{FFD0C2A2-80BA-4966-B66D-8C5DC28E88D2}" srcOrd="0" destOrd="0" presId="urn:microsoft.com/office/officeart/2005/8/layout/hList2"/>
    <dgm:cxn modelId="{087461E9-59D6-42D7-AB58-6E5E5E8C3544}" srcId="{B678FD98-4DB3-42C5-8A7D-E8E5E75671DF}" destId="{D4EBE1E1-30F6-47B4-A483-AE7F31BDF16F}" srcOrd="2" destOrd="0" parTransId="{20C5D012-9ADA-4773-B7BB-7F6BA1F4AA93}" sibTransId="{61553D55-C273-4081-BA34-2A1F0FD3879C}"/>
    <dgm:cxn modelId="{C64DFCE9-18BF-4F94-88D1-5699D5A5FB6A}" type="presOf" srcId="{31DB2C36-7060-4C3A-B0FA-931ABD0E43F5}" destId="{DE469814-1A21-46A6-91F2-B42E1A8B7695}" srcOrd="0" destOrd="1" presId="urn:microsoft.com/office/officeart/2005/8/layout/hList2"/>
    <dgm:cxn modelId="{972149EB-FE1E-4331-987B-97DFEB759C5C}" srcId="{F2289717-CAFF-45C4-A22F-465F770902F7}" destId="{B158336E-4D5B-43E5-AD93-DFDA42A92EC8}" srcOrd="0" destOrd="0" parTransId="{41D8EFE0-D690-4C7C-88EE-6403BC9EDFDF}" sibTransId="{CFA515CC-F9E5-426C-A361-185CC341C27B}"/>
    <dgm:cxn modelId="{15F341EE-565B-4E6A-B3F7-C33FA3E1CBF6}" type="presOf" srcId="{8BA7B9D1-4A25-4B3D-BA5F-89280B78173B}" destId="{3EAF1109-34AB-4532-980C-29BC63DC7BD2}" srcOrd="0" destOrd="0" presId="urn:microsoft.com/office/officeart/2005/8/layout/hList2"/>
    <dgm:cxn modelId="{5985F8EE-7BB9-4DCF-99D9-EBD50BED5399}" type="presOf" srcId="{3464DCAC-A440-404D-97C2-C7CCE5758787}" destId="{0A912A84-FE88-4292-ABF5-330072E249A9}" srcOrd="0" destOrd="0" presId="urn:microsoft.com/office/officeart/2005/8/layout/hList2"/>
    <dgm:cxn modelId="{80F648F2-1071-417B-8349-8EC8F5F4ABFD}" srcId="{6829B5B1-7D28-4927-A4F9-D528AA24C9B5}" destId="{3464DCAC-A440-404D-97C2-C7CCE5758787}" srcOrd="0" destOrd="0" parTransId="{BD6AEC31-5D72-49A2-8E3B-B19A4EC8C5DB}" sibTransId="{DC0B7CC5-08D5-44B1-B96F-B8950C36AFF6}"/>
    <dgm:cxn modelId="{EC1669F2-4F78-4100-B3F1-B612EB0AA15F}" type="presOf" srcId="{D4EBE1E1-30F6-47B4-A483-AE7F31BDF16F}" destId="{DE469814-1A21-46A6-91F2-B42E1A8B7695}" srcOrd="0" destOrd="2" presId="urn:microsoft.com/office/officeart/2005/8/layout/hList2"/>
    <dgm:cxn modelId="{D8616DF8-E756-4B80-87CA-3EBD27A39D27}" srcId="{8BA7B9D1-4A25-4B3D-BA5F-89280B78173B}" destId="{4167FBEC-5BFA-4F0C-BD37-33A3027C1A29}" srcOrd="1" destOrd="0" parTransId="{3FE7D47D-09C0-4304-9033-860089FF9188}" sibTransId="{97BBEC5A-1D2C-4E7B-AA11-E86F44066E6F}"/>
    <dgm:cxn modelId="{C195FD9F-89D1-4637-9AD0-0C78566C3867}" type="presParOf" srcId="{A2988F03-0F63-4836-88B7-E23AD6C6A7D8}" destId="{5AE72D0D-88D1-4913-A437-22169723770B}" srcOrd="0" destOrd="0" presId="urn:microsoft.com/office/officeart/2005/8/layout/hList2"/>
    <dgm:cxn modelId="{00DFA1A9-2E6A-4E8D-A47D-8C41882A04D8}" type="presParOf" srcId="{5AE72D0D-88D1-4913-A437-22169723770B}" destId="{81AE4410-746E-4F9B-A223-D51838E8BA00}" srcOrd="0" destOrd="0" presId="urn:microsoft.com/office/officeart/2005/8/layout/hList2"/>
    <dgm:cxn modelId="{87E542B5-4B5F-4115-86D4-08FEC91F5993}" type="presParOf" srcId="{5AE72D0D-88D1-4913-A437-22169723770B}" destId="{FFD0C2A2-80BA-4966-B66D-8C5DC28E88D2}" srcOrd="1" destOrd="0" presId="urn:microsoft.com/office/officeart/2005/8/layout/hList2"/>
    <dgm:cxn modelId="{FDC8404A-3544-46F0-BB09-F2B40ACD603A}" type="presParOf" srcId="{5AE72D0D-88D1-4913-A437-22169723770B}" destId="{8FC6BD77-6F6E-48D4-A8D2-AB091A38641C}" srcOrd="2" destOrd="0" presId="urn:microsoft.com/office/officeart/2005/8/layout/hList2"/>
    <dgm:cxn modelId="{154FAF12-50C7-47E2-8BB8-81D71393EA1C}" type="presParOf" srcId="{A2988F03-0F63-4836-88B7-E23AD6C6A7D8}" destId="{04F4C91D-DBC0-4689-A489-2A6356CC5931}" srcOrd="1" destOrd="0" presId="urn:microsoft.com/office/officeart/2005/8/layout/hList2"/>
    <dgm:cxn modelId="{0ABA1EA4-0743-46D9-941F-934593E850D0}" type="presParOf" srcId="{A2988F03-0F63-4836-88B7-E23AD6C6A7D8}" destId="{D0393FE2-9D34-4310-8A22-622E3EC2704F}" srcOrd="2" destOrd="0" presId="urn:microsoft.com/office/officeart/2005/8/layout/hList2"/>
    <dgm:cxn modelId="{41E4504D-8E5C-428C-8B85-BB6CF8C2057D}" type="presParOf" srcId="{D0393FE2-9D34-4310-8A22-622E3EC2704F}" destId="{14574F1A-54C2-4AB9-A411-CF2F09EBC534}" srcOrd="0" destOrd="0" presId="urn:microsoft.com/office/officeart/2005/8/layout/hList2"/>
    <dgm:cxn modelId="{BD1C98F8-DFB1-4BC6-8528-CF1EAB1D86BC}" type="presParOf" srcId="{D0393FE2-9D34-4310-8A22-622E3EC2704F}" destId="{DB384717-891C-4613-90DF-833E8DB4B57D}" srcOrd="1" destOrd="0" presId="urn:microsoft.com/office/officeart/2005/8/layout/hList2"/>
    <dgm:cxn modelId="{5A9B6A94-5C88-4910-BC6E-C9F78562B769}" type="presParOf" srcId="{D0393FE2-9D34-4310-8A22-622E3EC2704F}" destId="{ECBC1D03-ED4A-48B2-B106-6508F60FA356}" srcOrd="2" destOrd="0" presId="urn:microsoft.com/office/officeart/2005/8/layout/hList2"/>
    <dgm:cxn modelId="{CC47142D-1ECE-4F92-B4F7-63799BFE1D78}" type="presParOf" srcId="{A2988F03-0F63-4836-88B7-E23AD6C6A7D8}" destId="{52886F1A-5BEB-4158-B460-C112275E9F5A}" srcOrd="3" destOrd="0" presId="urn:microsoft.com/office/officeart/2005/8/layout/hList2"/>
    <dgm:cxn modelId="{4A7F7935-778B-4717-8B05-09A0AA9863FF}" type="presParOf" srcId="{A2988F03-0F63-4836-88B7-E23AD6C6A7D8}" destId="{000CAA04-4998-40AF-99D2-16D2DDE9B0D8}" srcOrd="4" destOrd="0" presId="urn:microsoft.com/office/officeart/2005/8/layout/hList2"/>
    <dgm:cxn modelId="{DA3A157F-50CC-4704-B3A2-93E7F33B46E8}" type="presParOf" srcId="{000CAA04-4998-40AF-99D2-16D2DDE9B0D8}" destId="{9AD2F737-BD56-41FA-8041-3C872AC64466}" srcOrd="0" destOrd="0" presId="urn:microsoft.com/office/officeart/2005/8/layout/hList2"/>
    <dgm:cxn modelId="{142A085F-357D-40DE-93D4-D0E10E319353}" type="presParOf" srcId="{000CAA04-4998-40AF-99D2-16D2DDE9B0D8}" destId="{0A912A84-FE88-4292-ABF5-330072E249A9}" srcOrd="1" destOrd="0" presId="urn:microsoft.com/office/officeart/2005/8/layout/hList2"/>
    <dgm:cxn modelId="{D0494930-A683-46E2-8B58-DE5530A98463}" type="presParOf" srcId="{000CAA04-4998-40AF-99D2-16D2DDE9B0D8}" destId="{77313F77-E3C2-42C1-91B9-88B9FB76B2DF}" srcOrd="2" destOrd="0" presId="urn:microsoft.com/office/officeart/2005/8/layout/hList2"/>
    <dgm:cxn modelId="{5BF22E69-5601-4BDB-B8BA-1111C69F2F4A}" type="presParOf" srcId="{A2988F03-0F63-4836-88B7-E23AD6C6A7D8}" destId="{C5781C66-8B67-464C-B700-7B8CC25C5ABD}" srcOrd="5" destOrd="0" presId="urn:microsoft.com/office/officeart/2005/8/layout/hList2"/>
    <dgm:cxn modelId="{16672DA3-2533-4CFD-9F9B-D25F670305A8}" type="presParOf" srcId="{A2988F03-0F63-4836-88B7-E23AD6C6A7D8}" destId="{F57BCCDB-9514-4432-AC15-1200311610A6}" srcOrd="6" destOrd="0" presId="urn:microsoft.com/office/officeart/2005/8/layout/hList2"/>
    <dgm:cxn modelId="{C0B900AA-09D1-45D0-A74C-EAAE25FF0CE5}" type="presParOf" srcId="{F57BCCDB-9514-4432-AC15-1200311610A6}" destId="{58309538-2E6F-41B4-B312-10A7523C55A8}" srcOrd="0" destOrd="0" presId="urn:microsoft.com/office/officeart/2005/8/layout/hList2"/>
    <dgm:cxn modelId="{BC888247-1F5C-4EC1-BA72-67B089D25023}" type="presParOf" srcId="{F57BCCDB-9514-4432-AC15-1200311610A6}" destId="{5B283BBC-3A67-4ADF-80B5-5376E22B78FF}" srcOrd="1" destOrd="0" presId="urn:microsoft.com/office/officeart/2005/8/layout/hList2"/>
    <dgm:cxn modelId="{39BE0B1F-8968-47EB-8C05-5B9405A57CE1}" type="presParOf" srcId="{F57BCCDB-9514-4432-AC15-1200311610A6}" destId="{3EAF1109-34AB-4532-980C-29BC63DC7BD2}" srcOrd="2" destOrd="0" presId="urn:microsoft.com/office/officeart/2005/8/layout/hList2"/>
    <dgm:cxn modelId="{A7655589-A6C4-4460-AFC9-1CE92C5BB8C3}" type="presParOf" srcId="{A2988F03-0F63-4836-88B7-E23AD6C6A7D8}" destId="{3C845A29-D0A3-4818-9F3E-197F1ECCE5CC}" srcOrd="7" destOrd="0" presId="urn:microsoft.com/office/officeart/2005/8/layout/hList2"/>
    <dgm:cxn modelId="{AEBA9072-8ECD-4529-8AA3-4E2AF245A6A3}" type="presParOf" srcId="{A2988F03-0F63-4836-88B7-E23AD6C6A7D8}" destId="{3073A5CA-1273-430B-9212-C9501E5C0BE1}" srcOrd="8" destOrd="0" presId="urn:microsoft.com/office/officeart/2005/8/layout/hList2"/>
    <dgm:cxn modelId="{4DF46128-DC90-4618-83C5-8076C2B30152}" type="presParOf" srcId="{3073A5CA-1273-430B-9212-C9501E5C0BE1}" destId="{6B786D95-B12E-4567-9BEC-BB6E286BD931}" srcOrd="0" destOrd="0" presId="urn:microsoft.com/office/officeart/2005/8/layout/hList2"/>
    <dgm:cxn modelId="{ABBE9592-8CA7-4F5A-9466-9F4E9A5A9491}" type="presParOf" srcId="{3073A5CA-1273-430B-9212-C9501E5C0BE1}" destId="{DE469814-1A21-46A6-91F2-B42E1A8B7695}" srcOrd="1" destOrd="0" presId="urn:microsoft.com/office/officeart/2005/8/layout/hList2"/>
    <dgm:cxn modelId="{68BF09CE-4439-493B-BCB3-DB6933FAFBC3}" type="presParOf" srcId="{3073A5CA-1273-430B-9212-C9501E5C0BE1}" destId="{CDB0CC08-D025-4518-B770-18C4B00CABB0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6BD77-6F6E-48D4-A8D2-AB091A38641C}">
      <dsp:nvSpPr>
        <dsp:cNvPr id="0" name=""/>
        <dsp:cNvSpPr/>
      </dsp:nvSpPr>
      <dsp:spPr>
        <a:xfrm rot="16200000">
          <a:off x="-774344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CAN</a:t>
          </a:r>
        </a:p>
      </dsp:txBody>
      <dsp:txXfrm>
        <a:off x="-774344" y="1208402"/>
        <a:ext cx="1834450" cy="202955"/>
      </dsp:txXfrm>
    </dsp:sp>
    <dsp:sp modelId="{FFD0C2A2-80BA-4966-B66D-8C5DC28E88D2}">
      <dsp:nvSpPr>
        <dsp:cNvPr id="0" name=""/>
        <dsp:cNvSpPr/>
      </dsp:nvSpPr>
      <dsp:spPr>
        <a:xfrm>
          <a:off x="244358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Dumps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Data Handling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API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Send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Receive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health Check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Startup </a:t>
          </a:r>
        </a:p>
      </dsp:txBody>
      <dsp:txXfrm>
        <a:off x="244358" y="392654"/>
        <a:ext cx="1010931" cy="1834450"/>
      </dsp:txXfrm>
    </dsp:sp>
    <dsp:sp modelId="{81AE4410-746E-4F9B-A223-D51838E8BA00}">
      <dsp:nvSpPr>
        <dsp:cNvPr id="0" name=""/>
        <dsp:cNvSpPr/>
      </dsp:nvSpPr>
      <dsp:spPr>
        <a:xfrm>
          <a:off x="41403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1D03-ED4A-48B2-B106-6508F60FA356}">
      <dsp:nvSpPr>
        <dsp:cNvPr id="0" name=""/>
        <dsp:cNvSpPr/>
      </dsp:nvSpPr>
      <dsp:spPr>
        <a:xfrm rot="16200000">
          <a:off x="711796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MQTT</a:t>
          </a:r>
        </a:p>
      </dsp:txBody>
      <dsp:txXfrm>
        <a:off x="711796" y="1208402"/>
        <a:ext cx="1834450" cy="202955"/>
      </dsp:txXfrm>
    </dsp:sp>
    <dsp:sp modelId="{DB384717-891C-4613-90DF-833E8DB4B57D}">
      <dsp:nvSpPr>
        <dsp:cNvPr id="0" name=""/>
        <dsp:cNvSpPr/>
      </dsp:nvSpPr>
      <dsp:spPr>
        <a:xfrm>
          <a:off x="1730499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MQTT Broker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HIVE MQTT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What to Pub/ Sub?</a:t>
          </a:r>
        </a:p>
      </dsp:txBody>
      <dsp:txXfrm>
        <a:off x="1730499" y="392654"/>
        <a:ext cx="1010931" cy="1834450"/>
      </dsp:txXfrm>
    </dsp:sp>
    <dsp:sp modelId="{14574F1A-54C2-4AB9-A411-CF2F09EBC534}">
      <dsp:nvSpPr>
        <dsp:cNvPr id="0" name=""/>
        <dsp:cNvSpPr/>
      </dsp:nvSpPr>
      <dsp:spPr>
        <a:xfrm>
          <a:off x="1527544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3F77-E3C2-42C1-91B9-88B9FB76B2DF}">
      <dsp:nvSpPr>
        <dsp:cNvPr id="0" name=""/>
        <dsp:cNvSpPr/>
      </dsp:nvSpPr>
      <dsp:spPr>
        <a:xfrm rot="16200000">
          <a:off x="2197937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GSM</a:t>
          </a:r>
        </a:p>
      </dsp:txBody>
      <dsp:txXfrm>
        <a:off x="2197937" y="1208402"/>
        <a:ext cx="1834450" cy="202955"/>
      </dsp:txXfrm>
    </dsp:sp>
    <dsp:sp modelId="{0A912A84-FE88-4292-ABF5-330072E249A9}">
      <dsp:nvSpPr>
        <dsp:cNvPr id="0" name=""/>
        <dsp:cNvSpPr/>
      </dsp:nvSpPr>
      <dsp:spPr>
        <a:xfrm>
          <a:off x="3216640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Bringing GSM up using APN codes – Auto detection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Ping test periodically </a:t>
          </a:r>
          <a:endParaRPr lang="en-US" sz="700" kern="1200" dirty="0">
            <a:latin typeface="+mj-lt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GSM time for display</a:t>
          </a:r>
          <a:endParaRPr lang="en-US" sz="700" kern="1200" dirty="0">
            <a:latin typeface="+mj-lt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sp:txBody>
      <dsp:txXfrm>
        <a:off x="3216640" y="392654"/>
        <a:ext cx="1010931" cy="1834450"/>
      </dsp:txXfrm>
    </dsp:sp>
    <dsp:sp modelId="{9AD2F737-BD56-41FA-8041-3C872AC64466}">
      <dsp:nvSpPr>
        <dsp:cNvPr id="0" name=""/>
        <dsp:cNvSpPr/>
      </dsp:nvSpPr>
      <dsp:spPr>
        <a:xfrm>
          <a:off x="3013685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1109-34AB-4532-980C-29BC63DC7BD2}">
      <dsp:nvSpPr>
        <dsp:cNvPr id="0" name=""/>
        <dsp:cNvSpPr/>
      </dsp:nvSpPr>
      <dsp:spPr>
        <a:xfrm rot="16200000">
          <a:off x="3684078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Interface Engine</a:t>
          </a:r>
        </a:p>
      </dsp:txBody>
      <dsp:txXfrm>
        <a:off x="3684078" y="1208402"/>
        <a:ext cx="1834450" cy="202955"/>
      </dsp:txXfrm>
    </dsp:sp>
    <dsp:sp modelId="{5B283BBC-3A67-4ADF-80B5-5376E22B78FF}">
      <dsp:nvSpPr>
        <dsp:cNvPr id="0" name=""/>
        <dsp:cNvSpPr/>
      </dsp:nvSpPr>
      <dsp:spPr>
        <a:xfrm>
          <a:off x="4702781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Compute function outputs – Hypothesis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Interface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Comm to low level CAN API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MQTT interface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Pub/ Sub to HMI application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Handle Event from HMI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to CAN </a:t>
          </a:r>
        </a:p>
      </dsp:txBody>
      <dsp:txXfrm>
        <a:off x="4702781" y="392654"/>
        <a:ext cx="1010931" cy="1834450"/>
      </dsp:txXfrm>
    </dsp:sp>
    <dsp:sp modelId="{58309538-2E6F-41B4-B312-10A7523C55A8}">
      <dsp:nvSpPr>
        <dsp:cNvPr id="0" name=""/>
        <dsp:cNvSpPr/>
      </dsp:nvSpPr>
      <dsp:spPr>
        <a:xfrm>
          <a:off x="4499826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115F9-F577-4C82-9E4D-3E15CD98981F}">
      <dsp:nvSpPr>
        <dsp:cNvPr id="0" name=""/>
        <dsp:cNvSpPr/>
      </dsp:nvSpPr>
      <dsp:spPr>
        <a:xfrm rot="16200000">
          <a:off x="5170219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OTA </a:t>
          </a:r>
        </a:p>
      </dsp:txBody>
      <dsp:txXfrm>
        <a:off x="5170219" y="1208402"/>
        <a:ext cx="1834450" cy="202955"/>
      </dsp:txXfrm>
    </dsp:sp>
    <dsp:sp modelId="{6EB10F8B-D677-4ADC-88CB-1C7461036FBF}">
      <dsp:nvSpPr>
        <dsp:cNvPr id="0" name=""/>
        <dsp:cNvSpPr/>
      </dsp:nvSpPr>
      <dsp:spPr>
        <a:xfrm>
          <a:off x="6188922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HMI App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Data Interface Engine</a:t>
          </a:r>
        </a:p>
      </dsp:txBody>
      <dsp:txXfrm>
        <a:off x="6188922" y="392654"/>
        <a:ext cx="1010931" cy="1834450"/>
      </dsp:txXfrm>
    </dsp:sp>
    <dsp:sp modelId="{FF62C221-D412-484E-B417-0CBD6BF9EAB3}">
      <dsp:nvSpPr>
        <dsp:cNvPr id="0" name=""/>
        <dsp:cNvSpPr/>
      </dsp:nvSpPr>
      <dsp:spPr>
        <a:xfrm>
          <a:off x="5985967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6BD77-6F6E-48D4-A8D2-AB091A38641C}">
      <dsp:nvSpPr>
        <dsp:cNvPr id="0" name=""/>
        <dsp:cNvSpPr/>
      </dsp:nvSpPr>
      <dsp:spPr>
        <a:xfrm rot="16200000">
          <a:off x="-774344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HMI</a:t>
          </a:r>
        </a:p>
      </dsp:txBody>
      <dsp:txXfrm>
        <a:off x="-774344" y="1208402"/>
        <a:ext cx="1834450" cy="202955"/>
      </dsp:txXfrm>
    </dsp:sp>
    <dsp:sp modelId="{FFD0C2A2-80BA-4966-B66D-8C5DC28E88D2}">
      <dsp:nvSpPr>
        <dsp:cNvPr id="0" name=""/>
        <dsp:cNvSpPr/>
      </dsp:nvSpPr>
      <dsp:spPr>
        <a:xfrm>
          <a:off x="244358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LVGL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Management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Variable Mapping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Pub/ Sub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UI team for Graphic development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Image handling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License open source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/>
        </a:p>
      </dsp:txBody>
      <dsp:txXfrm>
        <a:off x="244358" y="392654"/>
        <a:ext cx="1010931" cy="1834450"/>
      </dsp:txXfrm>
    </dsp:sp>
    <dsp:sp modelId="{81AE4410-746E-4F9B-A223-D51838E8BA00}">
      <dsp:nvSpPr>
        <dsp:cNvPr id="0" name=""/>
        <dsp:cNvSpPr/>
      </dsp:nvSpPr>
      <dsp:spPr>
        <a:xfrm>
          <a:off x="41403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1D03-ED4A-48B2-B106-6508F60FA356}">
      <dsp:nvSpPr>
        <dsp:cNvPr id="0" name=""/>
        <dsp:cNvSpPr/>
      </dsp:nvSpPr>
      <dsp:spPr>
        <a:xfrm rot="16200000">
          <a:off x="711796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Operating System</a:t>
          </a:r>
        </a:p>
      </dsp:txBody>
      <dsp:txXfrm>
        <a:off x="711796" y="1208402"/>
        <a:ext cx="1834450" cy="202955"/>
      </dsp:txXfrm>
    </dsp:sp>
    <dsp:sp modelId="{DB384717-891C-4613-90DF-833E8DB4B57D}">
      <dsp:nvSpPr>
        <dsp:cNvPr id="0" name=""/>
        <dsp:cNvSpPr/>
      </dsp:nvSpPr>
      <dsp:spPr>
        <a:xfrm>
          <a:off x="1730499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Yocto</a:t>
          </a:r>
          <a:r>
            <a:rPr lang="en-US" sz="700" kern="1200" dirty="0"/>
            <a:t> Linux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Startup scheduling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Scheduling sequence of Data interface Engine and HMI app</a:t>
          </a:r>
        </a:p>
      </dsp:txBody>
      <dsp:txXfrm>
        <a:off x="1730499" y="392654"/>
        <a:ext cx="1010931" cy="1834450"/>
      </dsp:txXfrm>
    </dsp:sp>
    <dsp:sp modelId="{14574F1A-54C2-4AB9-A411-CF2F09EBC534}">
      <dsp:nvSpPr>
        <dsp:cNvPr id="0" name=""/>
        <dsp:cNvSpPr/>
      </dsp:nvSpPr>
      <dsp:spPr>
        <a:xfrm>
          <a:off x="1527544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3F77-E3C2-42C1-91B9-88B9FB76B2DF}">
      <dsp:nvSpPr>
        <dsp:cNvPr id="0" name=""/>
        <dsp:cNvSpPr/>
      </dsp:nvSpPr>
      <dsp:spPr>
        <a:xfrm rot="16200000">
          <a:off x="2197937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IMD</a:t>
          </a:r>
        </a:p>
      </dsp:txBody>
      <dsp:txXfrm>
        <a:off x="2197937" y="1208402"/>
        <a:ext cx="1834450" cy="202955"/>
      </dsp:txXfrm>
    </dsp:sp>
    <dsp:sp modelId="{0A912A84-FE88-4292-ABF5-330072E249A9}">
      <dsp:nvSpPr>
        <dsp:cNvPr id="0" name=""/>
        <dsp:cNvSpPr/>
      </dsp:nvSpPr>
      <dsp:spPr>
        <a:xfrm>
          <a:off x="3216640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Digital input output read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PWM for understanding the system state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sp:txBody>
      <dsp:txXfrm>
        <a:off x="3216640" y="392654"/>
        <a:ext cx="1010931" cy="1834450"/>
      </dsp:txXfrm>
    </dsp:sp>
    <dsp:sp modelId="{9AD2F737-BD56-41FA-8041-3C872AC64466}">
      <dsp:nvSpPr>
        <dsp:cNvPr id="0" name=""/>
        <dsp:cNvSpPr/>
      </dsp:nvSpPr>
      <dsp:spPr>
        <a:xfrm>
          <a:off x="3013685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1109-34AB-4532-980C-29BC63DC7BD2}">
      <dsp:nvSpPr>
        <dsp:cNvPr id="0" name=""/>
        <dsp:cNvSpPr/>
      </dsp:nvSpPr>
      <dsp:spPr>
        <a:xfrm rot="16200000">
          <a:off x="3684078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</a:t>
          </a:r>
        </a:p>
      </dsp:txBody>
      <dsp:txXfrm>
        <a:off x="3684078" y="1208402"/>
        <a:ext cx="1834450" cy="202955"/>
      </dsp:txXfrm>
    </dsp:sp>
    <dsp:sp modelId="{5B283BBC-3A67-4ADF-80B5-5376E22B78FF}">
      <dsp:nvSpPr>
        <dsp:cNvPr id="0" name=""/>
        <dsp:cNvSpPr/>
      </dsp:nvSpPr>
      <dsp:spPr>
        <a:xfrm>
          <a:off x="4702781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Solar Irradiation – Mechanism to fetch this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Export longs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SW update</a:t>
          </a:r>
        </a:p>
      </dsp:txBody>
      <dsp:txXfrm>
        <a:off x="4702781" y="392654"/>
        <a:ext cx="1010931" cy="1834450"/>
      </dsp:txXfrm>
    </dsp:sp>
    <dsp:sp modelId="{58309538-2E6F-41B4-B312-10A7523C55A8}">
      <dsp:nvSpPr>
        <dsp:cNvPr id="0" name=""/>
        <dsp:cNvSpPr/>
      </dsp:nvSpPr>
      <dsp:spPr>
        <a:xfrm>
          <a:off x="4499826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CC08-D025-4518-B770-18C4B00CABB0}">
      <dsp:nvSpPr>
        <dsp:cNvPr id="0" name=""/>
        <dsp:cNvSpPr/>
      </dsp:nvSpPr>
      <dsp:spPr>
        <a:xfrm rot="16200000">
          <a:off x="5170219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Logging</a:t>
          </a:r>
        </a:p>
      </dsp:txBody>
      <dsp:txXfrm>
        <a:off x="5170219" y="1208402"/>
        <a:ext cx="1834450" cy="202955"/>
      </dsp:txXfrm>
    </dsp:sp>
    <dsp:sp modelId="{DE469814-1A21-46A6-91F2-B42E1A8B7695}">
      <dsp:nvSpPr>
        <dsp:cNvPr id="0" name=""/>
        <dsp:cNvSpPr/>
      </dsp:nvSpPr>
      <dsp:spPr>
        <a:xfrm>
          <a:off x="6188922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System Logger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Dumps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Data Interface Engine logging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HMI logging*</a:t>
          </a:r>
        </a:p>
      </dsp:txBody>
      <dsp:txXfrm>
        <a:off x="6188922" y="392654"/>
        <a:ext cx="1010931" cy="1834450"/>
      </dsp:txXfrm>
    </dsp:sp>
    <dsp:sp modelId="{6B786D95-B12E-4567-9BEC-BB6E286BD931}">
      <dsp:nvSpPr>
        <dsp:cNvPr id="0" name=""/>
        <dsp:cNvSpPr/>
      </dsp:nvSpPr>
      <dsp:spPr>
        <a:xfrm>
          <a:off x="5985967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6BD77-6F6E-48D4-A8D2-AB091A38641C}">
      <dsp:nvSpPr>
        <dsp:cNvPr id="0" name=""/>
        <dsp:cNvSpPr/>
      </dsp:nvSpPr>
      <dsp:spPr>
        <a:xfrm rot="16200000">
          <a:off x="-774344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CAN</a:t>
          </a:r>
        </a:p>
      </dsp:txBody>
      <dsp:txXfrm>
        <a:off x="-774344" y="1208402"/>
        <a:ext cx="1834450" cy="202955"/>
      </dsp:txXfrm>
    </dsp:sp>
    <dsp:sp modelId="{FFD0C2A2-80BA-4966-B66D-8C5DC28E88D2}">
      <dsp:nvSpPr>
        <dsp:cNvPr id="0" name=""/>
        <dsp:cNvSpPr/>
      </dsp:nvSpPr>
      <dsp:spPr>
        <a:xfrm>
          <a:off x="244358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92D050"/>
              </a:solidFill>
            </a:rPr>
            <a:t>CAN Dumps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Data Handling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API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Send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Receive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health Check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Startup </a:t>
          </a:r>
        </a:p>
      </dsp:txBody>
      <dsp:txXfrm>
        <a:off x="244358" y="392654"/>
        <a:ext cx="1010931" cy="1834450"/>
      </dsp:txXfrm>
    </dsp:sp>
    <dsp:sp modelId="{81AE4410-746E-4F9B-A223-D51838E8BA00}">
      <dsp:nvSpPr>
        <dsp:cNvPr id="0" name=""/>
        <dsp:cNvSpPr/>
      </dsp:nvSpPr>
      <dsp:spPr>
        <a:xfrm>
          <a:off x="41403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1D03-ED4A-48B2-B106-6508F60FA356}">
      <dsp:nvSpPr>
        <dsp:cNvPr id="0" name=""/>
        <dsp:cNvSpPr/>
      </dsp:nvSpPr>
      <dsp:spPr>
        <a:xfrm rot="16200000">
          <a:off x="711796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MQTT</a:t>
          </a:r>
        </a:p>
      </dsp:txBody>
      <dsp:txXfrm>
        <a:off x="711796" y="1208402"/>
        <a:ext cx="1834450" cy="202955"/>
      </dsp:txXfrm>
    </dsp:sp>
    <dsp:sp modelId="{DB384717-891C-4613-90DF-833E8DB4B57D}">
      <dsp:nvSpPr>
        <dsp:cNvPr id="0" name=""/>
        <dsp:cNvSpPr/>
      </dsp:nvSpPr>
      <dsp:spPr>
        <a:xfrm>
          <a:off x="1730499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MQTT Broker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HIVE MQTT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What to Pub/ Sub?</a:t>
          </a:r>
        </a:p>
      </dsp:txBody>
      <dsp:txXfrm>
        <a:off x="1730499" y="392654"/>
        <a:ext cx="1010931" cy="1834450"/>
      </dsp:txXfrm>
    </dsp:sp>
    <dsp:sp modelId="{14574F1A-54C2-4AB9-A411-CF2F09EBC534}">
      <dsp:nvSpPr>
        <dsp:cNvPr id="0" name=""/>
        <dsp:cNvSpPr/>
      </dsp:nvSpPr>
      <dsp:spPr>
        <a:xfrm>
          <a:off x="1527544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3F77-E3C2-42C1-91B9-88B9FB76B2DF}">
      <dsp:nvSpPr>
        <dsp:cNvPr id="0" name=""/>
        <dsp:cNvSpPr/>
      </dsp:nvSpPr>
      <dsp:spPr>
        <a:xfrm rot="16200000">
          <a:off x="2197937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GSM</a:t>
          </a:r>
        </a:p>
      </dsp:txBody>
      <dsp:txXfrm>
        <a:off x="2197937" y="1208402"/>
        <a:ext cx="1834450" cy="202955"/>
      </dsp:txXfrm>
    </dsp:sp>
    <dsp:sp modelId="{0A912A84-FE88-4292-ABF5-330072E249A9}">
      <dsp:nvSpPr>
        <dsp:cNvPr id="0" name=""/>
        <dsp:cNvSpPr/>
      </dsp:nvSpPr>
      <dsp:spPr>
        <a:xfrm>
          <a:off x="3216640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0000"/>
              </a:solidFill>
              <a:latin typeface="+mj-lt"/>
              <a:ea typeface="+mn-ea"/>
              <a:cs typeface="+mn-cs"/>
            </a:rPr>
            <a:t>Bringing GSM up using APN codes – </a:t>
          </a:r>
          <a:r>
            <a:rPr lang="en-US" sz="700" kern="1200" dirty="0">
              <a:latin typeface="+mj-lt"/>
              <a:ea typeface="+mn-ea"/>
              <a:cs typeface="+mn-cs"/>
            </a:rPr>
            <a:t>Auto detection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Ping test periodically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GSM time for display</a:t>
          </a:r>
          <a:endParaRPr lang="en-US" sz="700" kern="1200" dirty="0">
            <a:latin typeface="+mj-lt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sp:txBody>
      <dsp:txXfrm>
        <a:off x="3216640" y="392654"/>
        <a:ext cx="1010931" cy="1834450"/>
      </dsp:txXfrm>
    </dsp:sp>
    <dsp:sp modelId="{9AD2F737-BD56-41FA-8041-3C872AC64466}">
      <dsp:nvSpPr>
        <dsp:cNvPr id="0" name=""/>
        <dsp:cNvSpPr/>
      </dsp:nvSpPr>
      <dsp:spPr>
        <a:xfrm>
          <a:off x="3013685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1109-34AB-4532-980C-29BC63DC7BD2}">
      <dsp:nvSpPr>
        <dsp:cNvPr id="0" name=""/>
        <dsp:cNvSpPr/>
      </dsp:nvSpPr>
      <dsp:spPr>
        <a:xfrm rot="16200000">
          <a:off x="3684078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Interface Engine</a:t>
          </a:r>
        </a:p>
      </dsp:txBody>
      <dsp:txXfrm>
        <a:off x="3684078" y="1208402"/>
        <a:ext cx="1834450" cy="202955"/>
      </dsp:txXfrm>
    </dsp:sp>
    <dsp:sp modelId="{5B283BBC-3A67-4ADF-80B5-5376E22B78FF}">
      <dsp:nvSpPr>
        <dsp:cNvPr id="0" name=""/>
        <dsp:cNvSpPr/>
      </dsp:nvSpPr>
      <dsp:spPr>
        <a:xfrm>
          <a:off x="4702781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Compute function outputs – Hypothesis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CAN Interface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Comm to low level CAN API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MQTT interface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Pub/ Sub to HMI application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Handle Event from HMI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to CAN </a:t>
          </a:r>
        </a:p>
      </dsp:txBody>
      <dsp:txXfrm>
        <a:off x="4702781" y="392654"/>
        <a:ext cx="1010931" cy="1834450"/>
      </dsp:txXfrm>
    </dsp:sp>
    <dsp:sp modelId="{58309538-2E6F-41B4-B312-10A7523C55A8}">
      <dsp:nvSpPr>
        <dsp:cNvPr id="0" name=""/>
        <dsp:cNvSpPr/>
      </dsp:nvSpPr>
      <dsp:spPr>
        <a:xfrm>
          <a:off x="4499826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115F9-F577-4C82-9E4D-3E15CD98981F}">
      <dsp:nvSpPr>
        <dsp:cNvPr id="0" name=""/>
        <dsp:cNvSpPr/>
      </dsp:nvSpPr>
      <dsp:spPr>
        <a:xfrm rot="16200000">
          <a:off x="5170219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OTA </a:t>
          </a:r>
        </a:p>
      </dsp:txBody>
      <dsp:txXfrm>
        <a:off x="5170219" y="1208402"/>
        <a:ext cx="1834450" cy="202955"/>
      </dsp:txXfrm>
    </dsp:sp>
    <dsp:sp modelId="{6EB10F8B-D677-4ADC-88CB-1C7461036FBF}">
      <dsp:nvSpPr>
        <dsp:cNvPr id="0" name=""/>
        <dsp:cNvSpPr/>
      </dsp:nvSpPr>
      <dsp:spPr>
        <a:xfrm>
          <a:off x="6188922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HMI App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Data Interface Engine</a:t>
          </a:r>
        </a:p>
      </dsp:txBody>
      <dsp:txXfrm>
        <a:off x="6188922" y="392654"/>
        <a:ext cx="1010931" cy="1834450"/>
      </dsp:txXfrm>
    </dsp:sp>
    <dsp:sp modelId="{FF62C221-D412-484E-B417-0CBD6BF9EAB3}">
      <dsp:nvSpPr>
        <dsp:cNvPr id="0" name=""/>
        <dsp:cNvSpPr/>
      </dsp:nvSpPr>
      <dsp:spPr>
        <a:xfrm>
          <a:off x="5985967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6BD77-6F6E-48D4-A8D2-AB091A38641C}">
      <dsp:nvSpPr>
        <dsp:cNvPr id="0" name=""/>
        <dsp:cNvSpPr/>
      </dsp:nvSpPr>
      <dsp:spPr>
        <a:xfrm rot="16200000">
          <a:off x="-774344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HMI</a:t>
          </a:r>
        </a:p>
      </dsp:txBody>
      <dsp:txXfrm>
        <a:off x="-774344" y="1208402"/>
        <a:ext cx="1834450" cy="202955"/>
      </dsp:txXfrm>
    </dsp:sp>
    <dsp:sp modelId="{FFD0C2A2-80BA-4966-B66D-8C5DC28E88D2}">
      <dsp:nvSpPr>
        <dsp:cNvPr id="0" name=""/>
        <dsp:cNvSpPr/>
      </dsp:nvSpPr>
      <dsp:spPr>
        <a:xfrm>
          <a:off x="244358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LVGL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Management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Variable Mapping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Pub/ Sub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UI team for Graphic development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Image handling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License open source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/>
        </a:p>
      </dsp:txBody>
      <dsp:txXfrm>
        <a:off x="244358" y="392654"/>
        <a:ext cx="1010931" cy="1834450"/>
      </dsp:txXfrm>
    </dsp:sp>
    <dsp:sp modelId="{81AE4410-746E-4F9B-A223-D51838E8BA00}">
      <dsp:nvSpPr>
        <dsp:cNvPr id="0" name=""/>
        <dsp:cNvSpPr/>
      </dsp:nvSpPr>
      <dsp:spPr>
        <a:xfrm>
          <a:off x="41403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1D03-ED4A-48B2-B106-6508F60FA356}">
      <dsp:nvSpPr>
        <dsp:cNvPr id="0" name=""/>
        <dsp:cNvSpPr/>
      </dsp:nvSpPr>
      <dsp:spPr>
        <a:xfrm rot="16200000">
          <a:off x="711796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Operating System</a:t>
          </a:r>
        </a:p>
      </dsp:txBody>
      <dsp:txXfrm>
        <a:off x="711796" y="1208402"/>
        <a:ext cx="1834450" cy="202955"/>
      </dsp:txXfrm>
    </dsp:sp>
    <dsp:sp modelId="{DB384717-891C-4613-90DF-833E8DB4B57D}">
      <dsp:nvSpPr>
        <dsp:cNvPr id="0" name=""/>
        <dsp:cNvSpPr/>
      </dsp:nvSpPr>
      <dsp:spPr>
        <a:xfrm>
          <a:off x="1730499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Yocto</a:t>
          </a:r>
          <a:r>
            <a:rPr lang="en-US" sz="700" kern="1200" dirty="0"/>
            <a:t> Linux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Startup scheduling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Scheduling sequence of Data interface Engine and HMI app</a:t>
          </a:r>
        </a:p>
      </dsp:txBody>
      <dsp:txXfrm>
        <a:off x="1730499" y="392654"/>
        <a:ext cx="1010931" cy="1834450"/>
      </dsp:txXfrm>
    </dsp:sp>
    <dsp:sp modelId="{14574F1A-54C2-4AB9-A411-CF2F09EBC534}">
      <dsp:nvSpPr>
        <dsp:cNvPr id="0" name=""/>
        <dsp:cNvSpPr/>
      </dsp:nvSpPr>
      <dsp:spPr>
        <a:xfrm>
          <a:off x="1527544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3F77-E3C2-42C1-91B9-88B9FB76B2DF}">
      <dsp:nvSpPr>
        <dsp:cNvPr id="0" name=""/>
        <dsp:cNvSpPr/>
      </dsp:nvSpPr>
      <dsp:spPr>
        <a:xfrm rot="16200000">
          <a:off x="2197937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IMD</a:t>
          </a:r>
        </a:p>
      </dsp:txBody>
      <dsp:txXfrm>
        <a:off x="2197937" y="1208402"/>
        <a:ext cx="1834450" cy="202955"/>
      </dsp:txXfrm>
    </dsp:sp>
    <dsp:sp modelId="{0A912A84-FE88-4292-ABF5-330072E249A9}">
      <dsp:nvSpPr>
        <dsp:cNvPr id="0" name=""/>
        <dsp:cNvSpPr/>
      </dsp:nvSpPr>
      <dsp:spPr>
        <a:xfrm>
          <a:off x="3216640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Digital input output read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PWM for understanding the system state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sp:txBody>
      <dsp:txXfrm>
        <a:off x="3216640" y="392654"/>
        <a:ext cx="1010931" cy="1834450"/>
      </dsp:txXfrm>
    </dsp:sp>
    <dsp:sp modelId="{9AD2F737-BD56-41FA-8041-3C872AC64466}">
      <dsp:nvSpPr>
        <dsp:cNvPr id="0" name=""/>
        <dsp:cNvSpPr/>
      </dsp:nvSpPr>
      <dsp:spPr>
        <a:xfrm>
          <a:off x="3013685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1109-34AB-4532-980C-29BC63DC7BD2}">
      <dsp:nvSpPr>
        <dsp:cNvPr id="0" name=""/>
        <dsp:cNvSpPr/>
      </dsp:nvSpPr>
      <dsp:spPr>
        <a:xfrm rot="16200000">
          <a:off x="3684078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</a:t>
          </a:r>
        </a:p>
      </dsp:txBody>
      <dsp:txXfrm>
        <a:off x="3684078" y="1208402"/>
        <a:ext cx="1834450" cy="202955"/>
      </dsp:txXfrm>
    </dsp:sp>
    <dsp:sp modelId="{5B283BBC-3A67-4ADF-80B5-5376E22B78FF}">
      <dsp:nvSpPr>
        <dsp:cNvPr id="0" name=""/>
        <dsp:cNvSpPr/>
      </dsp:nvSpPr>
      <dsp:spPr>
        <a:xfrm>
          <a:off x="4702781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Solar Irradiation – Mechanism to fetch this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Export longs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SW update</a:t>
          </a:r>
        </a:p>
      </dsp:txBody>
      <dsp:txXfrm>
        <a:off x="4702781" y="392654"/>
        <a:ext cx="1010931" cy="1834450"/>
      </dsp:txXfrm>
    </dsp:sp>
    <dsp:sp modelId="{58309538-2E6F-41B4-B312-10A7523C55A8}">
      <dsp:nvSpPr>
        <dsp:cNvPr id="0" name=""/>
        <dsp:cNvSpPr/>
      </dsp:nvSpPr>
      <dsp:spPr>
        <a:xfrm>
          <a:off x="4499826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CC08-D025-4518-B770-18C4B00CABB0}">
      <dsp:nvSpPr>
        <dsp:cNvPr id="0" name=""/>
        <dsp:cNvSpPr/>
      </dsp:nvSpPr>
      <dsp:spPr>
        <a:xfrm rot="16200000">
          <a:off x="5170219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Logging</a:t>
          </a:r>
        </a:p>
      </dsp:txBody>
      <dsp:txXfrm>
        <a:off x="5170219" y="1208402"/>
        <a:ext cx="1834450" cy="202955"/>
      </dsp:txXfrm>
    </dsp:sp>
    <dsp:sp modelId="{DE469814-1A21-46A6-91F2-B42E1A8B7695}">
      <dsp:nvSpPr>
        <dsp:cNvPr id="0" name=""/>
        <dsp:cNvSpPr/>
      </dsp:nvSpPr>
      <dsp:spPr>
        <a:xfrm>
          <a:off x="6188922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System Logger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CAN Dumps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srgbClr val="FFFF00"/>
              </a:solidFill>
            </a:rPr>
            <a:t>Data Interface Engine logging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HMI logging*</a:t>
          </a:r>
        </a:p>
      </dsp:txBody>
      <dsp:txXfrm>
        <a:off x="6188922" y="392654"/>
        <a:ext cx="1010931" cy="1834450"/>
      </dsp:txXfrm>
    </dsp:sp>
    <dsp:sp modelId="{6B786D95-B12E-4567-9BEC-BB6E286BD931}">
      <dsp:nvSpPr>
        <dsp:cNvPr id="0" name=""/>
        <dsp:cNvSpPr/>
      </dsp:nvSpPr>
      <dsp:spPr>
        <a:xfrm>
          <a:off x="5985967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6BD77-6F6E-48D4-A8D2-AB091A38641C}">
      <dsp:nvSpPr>
        <dsp:cNvPr id="0" name=""/>
        <dsp:cNvSpPr/>
      </dsp:nvSpPr>
      <dsp:spPr>
        <a:xfrm rot="16200000">
          <a:off x="-774344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CAN</a:t>
          </a:r>
        </a:p>
      </dsp:txBody>
      <dsp:txXfrm>
        <a:off x="-774344" y="1208402"/>
        <a:ext cx="1834450" cy="202955"/>
      </dsp:txXfrm>
    </dsp:sp>
    <dsp:sp modelId="{FFD0C2A2-80BA-4966-B66D-8C5DC28E88D2}">
      <dsp:nvSpPr>
        <dsp:cNvPr id="0" name=""/>
        <dsp:cNvSpPr/>
      </dsp:nvSpPr>
      <dsp:spPr>
        <a:xfrm>
          <a:off x="244358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Dumps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Data Handling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API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Send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Receive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health Check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Startup </a:t>
          </a:r>
        </a:p>
      </dsp:txBody>
      <dsp:txXfrm>
        <a:off x="244358" y="392654"/>
        <a:ext cx="1010931" cy="1834450"/>
      </dsp:txXfrm>
    </dsp:sp>
    <dsp:sp modelId="{81AE4410-746E-4F9B-A223-D51838E8BA00}">
      <dsp:nvSpPr>
        <dsp:cNvPr id="0" name=""/>
        <dsp:cNvSpPr/>
      </dsp:nvSpPr>
      <dsp:spPr>
        <a:xfrm>
          <a:off x="41403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1D03-ED4A-48B2-B106-6508F60FA356}">
      <dsp:nvSpPr>
        <dsp:cNvPr id="0" name=""/>
        <dsp:cNvSpPr/>
      </dsp:nvSpPr>
      <dsp:spPr>
        <a:xfrm rot="16200000">
          <a:off x="711796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MQTT</a:t>
          </a:r>
        </a:p>
      </dsp:txBody>
      <dsp:txXfrm>
        <a:off x="711796" y="1208402"/>
        <a:ext cx="1834450" cy="202955"/>
      </dsp:txXfrm>
    </dsp:sp>
    <dsp:sp modelId="{DB384717-891C-4613-90DF-833E8DB4B57D}">
      <dsp:nvSpPr>
        <dsp:cNvPr id="0" name=""/>
        <dsp:cNvSpPr/>
      </dsp:nvSpPr>
      <dsp:spPr>
        <a:xfrm>
          <a:off x="1730499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MQTT Broker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HIVE MQTT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What to Pub/ Sub?</a:t>
          </a:r>
        </a:p>
      </dsp:txBody>
      <dsp:txXfrm>
        <a:off x="1730499" y="392654"/>
        <a:ext cx="1010931" cy="1834450"/>
      </dsp:txXfrm>
    </dsp:sp>
    <dsp:sp modelId="{14574F1A-54C2-4AB9-A411-CF2F09EBC534}">
      <dsp:nvSpPr>
        <dsp:cNvPr id="0" name=""/>
        <dsp:cNvSpPr/>
      </dsp:nvSpPr>
      <dsp:spPr>
        <a:xfrm>
          <a:off x="1527544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3F77-E3C2-42C1-91B9-88B9FB76B2DF}">
      <dsp:nvSpPr>
        <dsp:cNvPr id="0" name=""/>
        <dsp:cNvSpPr/>
      </dsp:nvSpPr>
      <dsp:spPr>
        <a:xfrm rot="16200000">
          <a:off x="2197937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GSM</a:t>
          </a:r>
        </a:p>
      </dsp:txBody>
      <dsp:txXfrm>
        <a:off x="2197937" y="1208402"/>
        <a:ext cx="1834450" cy="202955"/>
      </dsp:txXfrm>
    </dsp:sp>
    <dsp:sp modelId="{0A912A84-FE88-4292-ABF5-330072E249A9}">
      <dsp:nvSpPr>
        <dsp:cNvPr id="0" name=""/>
        <dsp:cNvSpPr/>
      </dsp:nvSpPr>
      <dsp:spPr>
        <a:xfrm>
          <a:off x="3216640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Bringing GSM up using APN codes – Auto detection 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Ping test periodically </a:t>
          </a:r>
          <a:endParaRPr lang="en-US" sz="700" kern="1200" dirty="0">
            <a:latin typeface="+mj-lt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>
              <a:latin typeface="+mj-lt"/>
              <a:ea typeface="+mn-ea"/>
              <a:cs typeface="+mn-cs"/>
            </a:rPr>
            <a:t>GSM time for display</a:t>
          </a:r>
          <a:endParaRPr lang="en-US" sz="700" kern="1200" dirty="0">
            <a:latin typeface="+mj-lt"/>
            <a:ea typeface="+mn-ea"/>
            <a:cs typeface="+mn-cs"/>
          </a:endParaRP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sp:txBody>
      <dsp:txXfrm>
        <a:off x="3216640" y="392654"/>
        <a:ext cx="1010931" cy="1834450"/>
      </dsp:txXfrm>
    </dsp:sp>
    <dsp:sp modelId="{9AD2F737-BD56-41FA-8041-3C872AC64466}">
      <dsp:nvSpPr>
        <dsp:cNvPr id="0" name=""/>
        <dsp:cNvSpPr/>
      </dsp:nvSpPr>
      <dsp:spPr>
        <a:xfrm>
          <a:off x="3013685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1109-34AB-4532-980C-29BC63DC7BD2}">
      <dsp:nvSpPr>
        <dsp:cNvPr id="0" name=""/>
        <dsp:cNvSpPr/>
      </dsp:nvSpPr>
      <dsp:spPr>
        <a:xfrm rot="16200000">
          <a:off x="3684078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 Interface Engine</a:t>
          </a:r>
        </a:p>
      </dsp:txBody>
      <dsp:txXfrm>
        <a:off x="3684078" y="1208402"/>
        <a:ext cx="1834450" cy="202955"/>
      </dsp:txXfrm>
    </dsp:sp>
    <dsp:sp modelId="{5B283BBC-3A67-4ADF-80B5-5376E22B78FF}">
      <dsp:nvSpPr>
        <dsp:cNvPr id="0" name=""/>
        <dsp:cNvSpPr/>
      </dsp:nvSpPr>
      <dsp:spPr>
        <a:xfrm>
          <a:off x="4702781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Compute function outputs – Hypothesis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Interface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Comm to low level CAN API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MQTT interface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Pub/ Sub to HMI application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Handle Event from HMI</a:t>
          </a:r>
        </a:p>
        <a:p>
          <a:pPr marL="114300" lvl="2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to CAN </a:t>
          </a:r>
        </a:p>
      </dsp:txBody>
      <dsp:txXfrm>
        <a:off x="4702781" y="392654"/>
        <a:ext cx="1010931" cy="1834450"/>
      </dsp:txXfrm>
    </dsp:sp>
    <dsp:sp modelId="{58309538-2E6F-41B4-B312-10A7523C55A8}">
      <dsp:nvSpPr>
        <dsp:cNvPr id="0" name=""/>
        <dsp:cNvSpPr/>
      </dsp:nvSpPr>
      <dsp:spPr>
        <a:xfrm>
          <a:off x="4499826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115F9-F577-4C82-9E4D-3E15CD98981F}">
      <dsp:nvSpPr>
        <dsp:cNvPr id="0" name=""/>
        <dsp:cNvSpPr/>
      </dsp:nvSpPr>
      <dsp:spPr>
        <a:xfrm rot="16200000">
          <a:off x="5170219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OTA </a:t>
          </a:r>
        </a:p>
      </dsp:txBody>
      <dsp:txXfrm>
        <a:off x="5170219" y="1208402"/>
        <a:ext cx="1834450" cy="202955"/>
      </dsp:txXfrm>
    </dsp:sp>
    <dsp:sp modelId="{6EB10F8B-D677-4ADC-88CB-1C7461036FBF}">
      <dsp:nvSpPr>
        <dsp:cNvPr id="0" name=""/>
        <dsp:cNvSpPr/>
      </dsp:nvSpPr>
      <dsp:spPr>
        <a:xfrm>
          <a:off x="6188922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HMI App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solidFill>
                <a:prstClr val="white"/>
              </a:solidFill>
              <a:latin typeface="Bosch Office Sans"/>
              <a:ea typeface="+mn-ea"/>
              <a:cs typeface="+mn-cs"/>
            </a:rPr>
            <a:t>Data Interface Engine</a:t>
          </a:r>
        </a:p>
      </dsp:txBody>
      <dsp:txXfrm>
        <a:off x="6188922" y="392654"/>
        <a:ext cx="1010931" cy="1834450"/>
      </dsp:txXfrm>
    </dsp:sp>
    <dsp:sp modelId="{FF62C221-D412-484E-B417-0CBD6BF9EAB3}">
      <dsp:nvSpPr>
        <dsp:cNvPr id="0" name=""/>
        <dsp:cNvSpPr/>
      </dsp:nvSpPr>
      <dsp:spPr>
        <a:xfrm>
          <a:off x="5985967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C6BD77-6F6E-48D4-A8D2-AB091A38641C}">
      <dsp:nvSpPr>
        <dsp:cNvPr id="0" name=""/>
        <dsp:cNvSpPr/>
      </dsp:nvSpPr>
      <dsp:spPr>
        <a:xfrm rot="16200000">
          <a:off x="-774344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HMI</a:t>
          </a:r>
        </a:p>
      </dsp:txBody>
      <dsp:txXfrm>
        <a:off x="-774344" y="1208402"/>
        <a:ext cx="1834450" cy="202955"/>
      </dsp:txXfrm>
    </dsp:sp>
    <dsp:sp modelId="{FFD0C2A2-80BA-4966-B66D-8C5DC28E88D2}">
      <dsp:nvSpPr>
        <dsp:cNvPr id="0" name=""/>
        <dsp:cNvSpPr/>
      </dsp:nvSpPr>
      <dsp:spPr>
        <a:xfrm>
          <a:off x="244358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LVGL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Management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Variable Mapping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Event Pub/ Sub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UI team for Graphic development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Image handling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License open source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/>
        </a:p>
      </dsp:txBody>
      <dsp:txXfrm>
        <a:off x="244358" y="392654"/>
        <a:ext cx="1010931" cy="1834450"/>
      </dsp:txXfrm>
    </dsp:sp>
    <dsp:sp modelId="{81AE4410-746E-4F9B-A223-D51838E8BA00}">
      <dsp:nvSpPr>
        <dsp:cNvPr id="0" name=""/>
        <dsp:cNvSpPr/>
      </dsp:nvSpPr>
      <dsp:spPr>
        <a:xfrm>
          <a:off x="41403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C1D03-ED4A-48B2-B106-6508F60FA356}">
      <dsp:nvSpPr>
        <dsp:cNvPr id="0" name=""/>
        <dsp:cNvSpPr/>
      </dsp:nvSpPr>
      <dsp:spPr>
        <a:xfrm rot="16200000">
          <a:off x="711796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Operating System</a:t>
          </a:r>
        </a:p>
      </dsp:txBody>
      <dsp:txXfrm>
        <a:off x="711796" y="1208402"/>
        <a:ext cx="1834450" cy="202955"/>
      </dsp:txXfrm>
    </dsp:sp>
    <dsp:sp modelId="{DB384717-891C-4613-90DF-833E8DB4B57D}">
      <dsp:nvSpPr>
        <dsp:cNvPr id="0" name=""/>
        <dsp:cNvSpPr/>
      </dsp:nvSpPr>
      <dsp:spPr>
        <a:xfrm>
          <a:off x="1730499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 err="1"/>
            <a:t>Yocto</a:t>
          </a:r>
          <a:r>
            <a:rPr lang="en-US" sz="700" kern="1200" dirty="0"/>
            <a:t> Linux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Startup scheduling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Scheduling sequence of Data interface Engine and HMI app</a:t>
          </a:r>
        </a:p>
      </dsp:txBody>
      <dsp:txXfrm>
        <a:off x="1730499" y="392654"/>
        <a:ext cx="1010931" cy="1834450"/>
      </dsp:txXfrm>
    </dsp:sp>
    <dsp:sp modelId="{14574F1A-54C2-4AB9-A411-CF2F09EBC534}">
      <dsp:nvSpPr>
        <dsp:cNvPr id="0" name=""/>
        <dsp:cNvSpPr/>
      </dsp:nvSpPr>
      <dsp:spPr>
        <a:xfrm>
          <a:off x="1527544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3F77-E3C2-42C1-91B9-88B9FB76B2DF}">
      <dsp:nvSpPr>
        <dsp:cNvPr id="0" name=""/>
        <dsp:cNvSpPr/>
      </dsp:nvSpPr>
      <dsp:spPr>
        <a:xfrm rot="16200000">
          <a:off x="2197937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IMD</a:t>
          </a:r>
        </a:p>
      </dsp:txBody>
      <dsp:txXfrm>
        <a:off x="2197937" y="1208402"/>
        <a:ext cx="1834450" cy="202955"/>
      </dsp:txXfrm>
    </dsp:sp>
    <dsp:sp modelId="{0A912A84-FE88-4292-ABF5-330072E249A9}">
      <dsp:nvSpPr>
        <dsp:cNvPr id="0" name=""/>
        <dsp:cNvSpPr/>
      </dsp:nvSpPr>
      <dsp:spPr>
        <a:xfrm>
          <a:off x="3216640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Digital input output read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>
              <a:latin typeface="+mj-lt"/>
              <a:ea typeface="+mn-ea"/>
              <a:cs typeface="+mn-cs"/>
            </a:rPr>
            <a:t>PWM for understanding the system state</a:t>
          </a:r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700" kern="1200" dirty="0">
            <a:solidFill>
              <a:prstClr val="white"/>
            </a:solidFill>
            <a:latin typeface="+mj-lt"/>
            <a:ea typeface="+mn-ea"/>
            <a:cs typeface="+mn-cs"/>
          </a:endParaRPr>
        </a:p>
      </dsp:txBody>
      <dsp:txXfrm>
        <a:off x="3216640" y="392654"/>
        <a:ext cx="1010931" cy="1834450"/>
      </dsp:txXfrm>
    </dsp:sp>
    <dsp:sp modelId="{9AD2F737-BD56-41FA-8041-3C872AC64466}">
      <dsp:nvSpPr>
        <dsp:cNvPr id="0" name=""/>
        <dsp:cNvSpPr/>
      </dsp:nvSpPr>
      <dsp:spPr>
        <a:xfrm>
          <a:off x="3013685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F1109-34AB-4532-980C-29BC63DC7BD2}">
      <dsp:nvSpPr>
        <dsp:cNvPr id="0" name=""/>
        <dsp:cNvSpPr/>
      </dsp:nvSpPr>
      <dsp:spPr>
        <a:xfrm rot="16200000">
          <a:off x="3684078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Cloud</a:t>
          </a:r>
        </a:p>
      </dsp:txBody>
      <dsp:txXfrm>
        <a:off x="3684078" y="1208402"/>
        <a:ext cx="1834450" cy="202955"/>
      </dsp:txXfrm>
    </dsp:sp>
    <dsp:sp modelId="{5B283BBC-3A67-4ADF-80B5-5376E22B78FF}">
      <dsp:nvSpPr>
        <dsp:cNvPr id="0" name=""/>
        <dsp:cNvSpPr/>
      </dsp:nvSpPr>
      <dsp:spPr>
        <a:xfrm>
          <a:off x="4702781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Solar Irradiation – Mechanism to fetch this data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Export longs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SW update</a:t>
          </a:r>
        </a:p>
      </dsp:txBody>
      <dsp:txXfrm>
        <a:off x="4702781" y="392654"/>
        <a:ext cx="1010931" cy="1834450"/>
      </dsp:txXfrm>
    </dsp:sp>
    <dsp:sp modelId="{58309538-2E6F-41B4-B312-10A7523C55A8}">
      <dsp:nvSpPr>
        <dsp:cNvPr id="0" name=""/>
        <dsp:cNvSpPr/>
      </dsp:nvSpPr>
      <dsp:spPr>
        <a:xfrm>
          <a:off x="4499826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0CC08-D025-4518-B770-18C4B00CABB0}">
      <dsp:nvSpPr>
        <dsp:cNvPr id="0" name=""/>
        <dsp:cNvSpPr/>
      </dsp:nvSpPr>
      <dsp:spPr>
        <a:xfrm rot="16200000">
          <a:off x="5170219" y="1208402"/>
          <a:ext cx="1834450" cy="20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78995" bIns="0" numCol="1" spcCol="1270" anchor="t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Logging</a:t>
          </a:r>
        </a:p>
      </dsp:txBody>
      <dsp:txXfrm>
        <a:off x="5170219" y="1208402"/>
        <a:ext cx="1834450" cy="202955"/>
      </dsp:txXfrm>
    </dsp:sp>
    <dsp:sp modelId="{DE469814-1A21-46A6-91F2-B42E1A8B7695}">
      <dsp:nvSpPr>
        <dsp:cNvPr id="0" name=""/>
        <dsp:cNvSpPr/>
      </dsp:nvSpPr>
      <dsp:spPr>
        <a:xfrm>
          <a:off x="6188922" y="392654"/>
          <a:ext cx="1010931" cy="18344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784" tIns="178995" rIns="49784" bIns="49784" numCol="1" spcCol="1270" anchor="t" anchorCtr="0">
          <a:noAutofit/>
        </a:bodyPr>
        <a:lstStyle/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System Logger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CAN Dumps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Data Interface Engine logging</a:t>
          </a:r>
        </a:p>
        <a:p>
          <a:pPr marL="57150" lvl="1" indent="-57150" algn="l" defTabSz="311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700" kern="1200" dirty="0"/>
            <a:t>HMI logging*</a:t>
          </a:r>
        </a:p>
      </dsp:txBody>
      <dsp:txXfrm>
        <a:off x="6188922" y="392654"/>
        <a:ext cx="1010931" cy="1834450"/>
      </dsp:txXfrm>
    </dsp:sp>
    <dsp:sp modelId="{6B786D95-B12E-4567-9BEC-BB6E286BD931}">
      <dsp:nvSpPr>
        <dsp:cNvPr id="0" name=""/>
        <dsp:cNvSpPr/>
      </dsp:nvSpPr>
      <dsp:spPr>
        <a:xfrm>
          <a:off x="5985967" y="124754"/>
          <a:ext cx="405910" cy="4059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11.10.2023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MS/PJ-CSS-PS | 2023-09-06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2.svg"/><Relationship Id="rId7" Type="http://schemas.openxmlformats.org/officeDocument/2006/relationships/image" Target="../media/image3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10" Type="http://schemas.openxmlformats.org/officeDocument/2006/relationships/image" Target="../media/image37.sv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microsoft.com/office/2018/10/relationships/comments" Target="../comments/modernComment_105_A869A65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5ECB6D-1C5A-E390-4EDF-B3D6673C5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DC Wall Box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B76BC-43B8-5334-C25E-8CB8FE910C7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HMI – IMX 8M plus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5794-5BA2-7E92-AB3C-BAF14F77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B9DD-2EBA-7B17-A995-531EAC763B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– Connectivity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ABC2-19A2-7B9E-F424-AD7DE7EC1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226220"/>
          </a:xfrm>
        </p:spPr>
        <p:txBody>
          <a:bodyPr/>
          <a:lstStyle/>
          <a:p>
            <a:r>
              <a:rPr lang="en-US" dirty="0"/>
              <a:t>Socket CAN implementation using python CAN module</a:t>
            </a:r>
          </a:p>
          <a:p>
            <a:r>
              <a:rPr lang="en-US" dirty="0"/>
              <a:t>CAN Send and Receive using Threads</a:t>
            </a:r>
          </a:p>
          <a:p>
            <a:r>
              <a:rPr lang="en-US" dirty="0"/>
              <a:t>How much (Size) CAN dumps to log..?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727E4-350D-7617-1421-D6FF08A9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08674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7C8F-CD41-5D2D-59D2-5D2EA92B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– Cloud Connectivity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77CE8-C2A0-08E1-5BFA-A64C41607B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– Connectivity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49183-FF36-26A4-AD34-D599097DE87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754998" cy="2403969"/>
          </a:xfrm>
        </p:spPr>
        <p:txBody>
          <a:bodyPr/>
          <a:lstStyle/>
          <a:p>
            <a:r>
              <a:rPr lang="en-US" sz="1400" dirty="0"/>
              <a:t>AWS Cloud</a:t>
            </a:r>
          </a:p>
          <a:p>
            <a:r>
              <a:rPr lang="en-US" sz="1400" dirty="0"/>
              <a:t>What to exchange with cloud?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</a:rPr>
              <a:t>Charging Session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</a:rPr>
              <a:t>Solar irradiation</a:t>
            </a:r>
          </a:p>
          <a:p>
            <a:pPr lvl="1"/>
            <a:r>
              <a:rPr lang="en-US" sz="1200" dirty="0">
                <a:solidFill>
                  <a:srgbClr val="00B050"/>
                </a:solidFill>
              </a:rPr>
              <a:t>Logs – Data Interface Engine &amp; HMI logs</a:t>
            </a:r>
          </a:p>
          <a:p>
            <a:pPr lvl="1"/>
            <a:r>
              <a:rPr lang="en-US" sz="1200" dirty="0">
                <a:solidFill>
                  <a:srgbClr val="FFC000"/>
                </a:solidFill>
              </a:rPr>
              <a:t>FOTA – SW update (Data Interface Engine &amp; HMI)</a:t>
            </a:r>
          </a:p>
          <a:p>
            <a:pPr lvl="1"/>
            <a:r>
              <a:rPr lang="en-US" sz="1200" dirty="0">
                <a:solidFill>
                  <a:srgbClr val="FFC000"/>
                </a:solidFill>
              </a:rPr>
              <a:t>User Authentication</a:t>
            </a:r>
          </a:p>
          <a:p>
            <a:pPr lvl="1"/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A932E3-23E2-44F0-E977-539901234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3DC9FD-F290-69A4-4BFE-E99F34EABF70}"/>
              </a:ext>
            </a:extLst>
          </p:cNvPr>
          <p:cNvGrpSpPr/>
          <p:nvPr/>
        </p:nvGrpSpPr>
        <p:grpSpPr>
          <a:xfrm>
            <a:off x="9358429" y="322625"/>
            <a:ext cx="202955" cy="1834450"/>
            <a:chOff x="4499825" y="392655"/>
            <a:chExt cx="202955" cy="18344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A5E9E8-3D3F-5673-90DA-A8E09C5BF889}"/>
                </a:ext>
              </a:extLst>
            </p:cNvPr>
            <p:cNvSpPr/>
            <p:nvPr/>
          </p:nvSpPr>
          <p:spPr>
            <a:xfrm rot="16200000">
              <a:off x="3684078" y="1208402"/>
              <a:ext cx="1834450" cy="202955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11AE-F123-7324-6DB1-681A61ED6E7F}"/>
                </a:ext>
              </a:extLst>
            </p:cNvPr>
            <p:cNvSpPr txBox="1"/>
            <p:nvPr/>
          </p:nvSpPr>
          <p:spPr>
            <a:xfrm rot="16200000">
              <a:off x="3684078" y="1208402"/>
              <a:ext cx="1834450" cy="2029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78995" bIns="0" numCol="1" spcCol="1270" anchor="t" anchorCtr="0">
              <a:noAutofit/>
            </a:bodyPr>
            <a:lstStyle/>
            <a:p>
              <a:pPr marL="0" lvl="0" indent="0" algn="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Cloud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B235DE6-B683-8F02-BAFA-077F66B057E5}"/>
              </a:ext>
            </a:extLst>
          </p:cNvPr>
          <p:cNvGrpSpPr/>
          <p:nvPr/>
        </p:nvGrpSpPr>
        <p:grpSpPr>
          <a:xfrm>
            <a:off x="9561385" y="322624"/>
            <a:ext cx="1010931" cy="1834450"/>
            <a:chOff x="4702781" y="392654"/>
            <a:chExt cx="1010931" cy="183445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880A6B-B2BA-7EA7-79F0-8C83123922A0}"/>
                </a:ext>
              </a:extLst>
            </p:cNvPr>
            <p:cNvSpPr/>
            <p:nvPr/>
          </p:nvSpPr>
          <p:spPr>
            <a:xfrm>
              <a:off x="4702781" y="392654"/>
              <a:ext cx="1010931" cy="183445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9FDC35-BBF5-A351-36DD-66E851811268}"/>
                </a:ext>
              </a:extLst>
            </p:cNvPr>
            <p:cNvSpPr txBox="1"/>
            <p:nvPr/>
          </p:nvSpPr>
          <p:spPr>
            <a:xfrm>
              <a:off x="4702781" y="392654"/>
              <a:ext cx="1010931" cy="1834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9784" tIns="178995" rIns="49784" bIns="49784" numCol="1" spcCol="1270" anchor="t" anchorCtr="0">
              <a:noAutofit/>
            </a:bodyPr>
            <a:lstStyle/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700" kern="1200" dirty="0"/>
                <a:t>Solar Irradiation – Mechanism to fetch this data</a:t>
              </a:r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700" kern="1200" dirty="0"/>
                <a:t>Export longs</a:t>
              </a:r>
            </a:p>
            <a:p>
              <a:pPr marL="57150" lvl="1" indent="-57150" algn="l" defTabSz="311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700" kern="1200" dirty="0"/>
                <a:t>SW update</a:t>
              </a:r>
            </a:p>
          </p:txBody>
        </p:sp>
      </p:grpSp>
      <p:sp>
        <p:nvSpPr>
          <p:cNvPr id="8" name="Rectangle 7" descr="Upload outline">
            <a:extLst>
              <a:ext uri="{FF2B5EF4-FFF2-40B4-BE49-F238E27FC236}">
                <a16:creationId xmlns:a16="http://schemas.microsoft.com/office/drawing/2014/main" id="{FC5B0368-5752-9198-AB79-C5FAC122C1E9}"/>
              </a:ext>
            </a:extLst>
          </p:cNvPr>
          <p:cNvSpPr/>
          <p:nvPr/>
        </p:nvSpPr>
        <p:spPr>
          <a:xfrm>
            <a:off x="9358430" y="54724"/>
            <a:ext cx="405910" cy="40591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4" name="Graphic 13" descr="Download from cloud with solid fill">
            <a:extLst>
              <a:ext uri="{FF2B5EF4-FFF2-40B4-BE49-F238E27FC236}">
                <a16:creationId xmlns:a16="http://schemas.microsoft.com/office/drawing/2014/main" id="{9ABC5005-5AC5-A4AC-88D6-4CEC456CF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492" y="2050099"/>
            <a:ext cx="310384" cy="310384"/>
          </a:xfrm>
          <a:prstGeom prst="rect">
            <a:avLst/>
          </a:prstGeom>
        </p:spPr>
      </p:pic>
      <p:pic>
        <p:nvPicPr>
          <p:cNvPr id="16" name="Graphic 15" descr="Upload with solid fill">
            <a:extLst>
              <a:ext uri="{FF2B5EF4-FFF2-40B4-BE49-F238E27FC236}">
                <a16:creationId xmlns:a16="http://schemas.microsoft.com/office/drawing/2014/main" id="{EDC96821-A86C-8767-2062-7D8DC6AB2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61493" y="1774763"/>
            <a:ext cx="326520" cy="326520"/>
          </a:xfrm>
          <a:prstGeom prst="rect">
            <a:avLst/>
          </a:prstGeom>
        </p:spPr>
      </p:pic>
      <p:pic>
        <p:nvPicPr>
          <p:cNvPr id="17" name="Graphic 16" descr="Upload with solid fill">
            <a:extLst>
              <a:ext uri="{FF2B5EF4-FFF2-40B4-BE49-F238E27FC236}">
                <a16:creationId xmlns:a16="http://schemas.microsoft.com/office/drawing/2014/main" id="{992646EF-7314-444A-7B22-7ED5591363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7766" y="2257053"/>
            <a:ext cx="326520" cy="326520"/>
          </a:xfrm>
          <a:prstGeom prst="rect">
            <a:avLst/>
          </a:prstGeom>
        </p:spPr>
      </p:pic>
      <p:pic>
        <p:nvPicPr>
          <p:cNvPr id="18" name="Graphic 17" descr="Download from cloud with solid fill">
            <a:extLst>
              <a:ext uri="{FF2B5EF4-FFF2-40B4-BE49-F238E27FC236}">
                <a16:creationId xmlns:a16="http://schemas.microsoft.com/office/drawing/2014/main" id="{CEFC473A-871C-EF9C-0E9E-EEEC5EEC1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45891" y="2571275"/>
            <a:ext cx="310384" cy="310384"/>
          </a:xfrm>
          <a:prstGeom prst="rect">
            <a:avLst/>
          </a:prstGeom>
        </p:spPr>
      </p:pic>
      <p:pic>
        <p:nvPicPr>
          <p:cNvPr id="19" name="Graphic 18" descr="Download from cloud with solid fill">
            <a:extLst>
              <a:ext uri="{FF2B5EF4-FFF2-40B4-BE49-F238E27FC236}">
                <a16:creationId xmlns:a16="http://schemas.microsoft.com/office/drawing/2014/main" id="{7F1E13ED-4FB5-7168-A2FD-99F1A60A5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3916" y="2819603"/>
            <a:ext cx="310384" cy="31038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9CB871-FC08-2F32-7D43-711A32DDB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350" y="2839246"/>
            <a:ext cx="1154308" cy="1154308"/>
          </a:xfrm>
          <a:prstGeom prst="rect">
            <a:avLst/>
          </a:prstGeom>
        </p:spPr>
      </p:pic>
      <p:pic>
        <p:nvPicPr>
          <p:cNvPr id="23" name="Graphic 22" descr="Cloud outline">
            <a:extLst>
              <a:ext uri="{FF2B5EF4-FFF2-40B4-BE49-F238E27FC236}">
                <a16:creationId xmlns:a16="http://schemas.microsoft.com/office/drawing/2014/main" id="{013C2945-B6DB-328B-0AD7-721D0F7629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97658" y="2575960"/>
            <a:ext cx="1474658" cy="1474658"/>
          </a:xfrm>
          <a:prstGeom prst="rect">
            <a:avLst/>
          </a:prstGeom>
        </p:spPr>
      </p:pic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2CEFD670-6760-CC88-EB56-46E06B332498}"/>
              </a:ext>
            </a:extLst>
          </p:cNvPr>
          <p:cNvSpPr/>
          <p:nvPr/>
        </p:nvSpPr>
        <p:spPr>
          <a:xfrm>
            <a:off x="8091014" y="3221979"/>
            <a:ext cx="1054405" cy="329817"/>
          </a:xfrm>
          <a:prstGeom prst="left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C33ABE-7B80-E29A-F8BD-F7D4E4549584}"/>
              </a:ext>
            </a:extLst>
          </p:cNvPr>
          <p:cNvSpPr txBox="1"/>
          <p:nvPr/>
        </p:nvSpPr>
        <p:spPr>
          <a:xfrm>
            <a:off x="7388297" y="3756452"/>
            <a:ext cx="684886" cy="1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iMX</a:t>
            </a: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Board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70EA7A-A814-8DFE-9A79-2F0F15026663}"/>
              </a:ext>
            </a:extLst>
          </p:cNvPr>
          <p:cNvSpPr txBox="1"/>
          <p:nvPr/>
        </p:nvSpPr>
        <p:spPr>
          <a:xfrm>
            <a:off x="9591350" y="3305573"/>
            <a:ext cx="684886" cy="1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AWS Cloud</a:t>
            </a:r>
          </a:p>
        </p:txBody>
      </p:sp>
      <p:pic>
        <p:nvPicPr>
          <p:cNvPr id="27" name="Graphic 26" descr="Cloud outline">
            <a:extLst>
              <a:ext uri="{FF2B5EF4-FFF2-40B4-BE49-F238E27FC236}">
                <a16:creationId xmlns:a16="http://schemas.microsoft.com/office/drawing/2014/main" id="{DAD79150-CF63-BF83-115E-AEF6134111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76236" y="4001415"/>
            <a:ext cx="486318" cy="48631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33F8A0B-E9B8-9E49-FFAF-3DB9BAA2E8FC}"/>
              </a:ext>
            </a:extLst>
          </p:cNvPr>
          <p:cNvSpPr txBox="1"/>
          <p:nvPr/>
        </p:nvSpPr>
        <p:spPr>
          <a:xfrm>
            <a:off x="10276236" y="4416135"/>
            <a:ext cx="684886" cy="1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Weather API</a:t>
            </a:r>
            <a:r>
              <a:rPr lang="en-US" sz="600" b="1" kern="0" dirty="0">
                <a:solidFill>
                  <a:srgbClr val="000000"/>
                </a:solidFill>
              </a:rPr>
              <a:t> (Open Weather)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93557A53-A267-D506-E2D7-859D0C4E777E}"/>
              </a:ext>
            </a:extLst>
          </p:cNvPr>
          <p:cNvSpPr/>
          <p:nvPr/>
        </p:nvSpPr>
        <p:spPr>
          <a:xfrm rot="3296428">
            <a:off x="10136388" y="3860145"/>
            <a:ext cx="445970" cy="105037"/>
          </a:xfrm>
          <a:prstGeom prst="leftRightArrow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01098-85F4-97E9-5815-81FD836A3FFB}"/>
              </a:ext>
            </a:extLst>
          </p:cNvPr>
          <p:cNvSpPr txBox="1"/>
          <p:nvPr/>
        </p:nvSpPr>
        <p:spPr>
          <a:xfrm>
            <a:off x="9622969" y="3955737"/>
            <a:ext cx="684886" cy="1431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Solar Irradiation</a:t>
            </a:r>
          </a:p>
        </p:txBody>
      </p:sp>
      <p:sp>
        <p:nvSpPr>
          <p:cNvPr id="31" name="Content Placeholder 3">
            <a:extLst>
              <a:ext uri="{FF2B5EF4-FFF2-40B4-BE49-F238E27FC236}">
                <a16:creationId xmlns:a16="http://schemas.microsoft.com/office/drawing/2014/main" id="{4F83F0C2-4B86-6397-7456-4F27DE6613B6}"/>
              </a:ext>
            </a:extLst>
          </p:cNvPr>
          <p:cNvSpPr txBox="1">
            <a:spLocks/>
          </p:cNvSpPr>
          <p:nvPr/>
        </p:nvSpPr>
        <p:spPr>
          <a:xfrm>
            <a:off x="205200" y="3398591"/>
            <a:ext cx="6754998" cy="2267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200" dirty="0"/>
              <a:t>Charging Session from IMX to AWS cloud</a:t>
            </a:r>
          </a:p>
          <a:p>
            <a:pPr lvl="1" fontAlgn="auto">
              <a:spcAft>
                <a:spcPts val="0"/>
              </a:spcAft>
            </a:pPr>
            <a:r>
              <a:rPr lang="en-US" sz="1000" dirty="0"/>
              <a:t>Charging current &amp; voltage, start &amp; end time of charge session, </a:t>
            </a:r>
            <a:r>
              <a:rPr lang="en-US" sz="1000" dirty="0" err="1">
                <a:solidFill>
                  <a:srgbClr val="FF0000"/>
                </a:solidFill>
              </a:rPr>
              <a:t>etc</a:t>
            </a:r>
            <a:r>
              <a:rPr lang="en-US" sz="1000" dirty="0">
                <a:solidFill>
                  <a:srgbClr val="FF0000"/>
                </a:solidFill>
              </a:rPr>
              <a:t> TBD.. (</a:t>
            </a:r>
            <a:r>
              <a:rPr lang="en-US" sz="1000" dirty="0" err="1">
                <a:solidFill>
                  <a:srgbClr val="FF0000"/>
                </a:solidFill>
              </a:rPr>
              <a:t>Navneeth</a:t>
            </a:r>
            <a:r>
              <a:rPr lang="en-US" sz="1000" dirty="0">
                <a:solidFill>
                  <a:srgbClr val="FF0000"/>
                </a:solidFill>
              </a:rPr>
              <a:t> &amp; Pritam) </a:t>
            </a:r>
          </a:p>
          <a:p>
            <a:pPr lvl="1" fontAlgn="auto">
              <a:spcAft>
                <a:spcPts val="0"/>
              </a:spcAft>
            </a:pPr>
            <a:r>
              <a:rPr lang="en-US" sz="1000" dirty="0"/>
              <a:t>JSON format – Web socket – OCPP2.0.1 standard</a:t>
            </a:r>
          </a:p>
          <a:p>
            <a:pPr lvl="1" fontAlgn="auto">
              <a:spcAft>
                <a:spcPts val="0"/>
              </a:spcAft>
            </a:pPr>
            <a:r>
              <a:rPr lang="en-US" sz="1000" dirty="0"/>
              <a:t>OCPP Python package</a:t>
            </a:r>
            <a:r>
              <a:rPr lang="en-US" sz="1000" dirty="0">
                <a:solidFill>
                  <a:srgbClr val="FF0000"/>
                </a:solidFill>
              </a:rPr>
              <a:t> (Poojitha) </a:t>
            </a:r>
            <a:r>
              <a:rPr lang="en-US" sz="1000" dirty="0"/>
              <a:t>			</a:t>
            </a:r>
          </a:p>
          <a:p>
            <a:pPr fontAlgn="auto">
              <a:spcAft>
                <a:spcPts val="0"/>
              </a:spcAft>
            </a:pPr>
            <a:r>
              <a:rPr lang="en-US" sz="1200" dirty="0"/>
              <a:t>Solar Irradiation</a:t>
            </a:r>
          </a:p>
          <a:p>
            <a:pPr lvl="1" fontAlgn="auto">
              <a:spcAft>
                <a:spcPts val="0"/>
              </a:spcAft>
            </a:pPr>
            <a:r>
              <a:rPr lang="en-US" sz="1000" dirty="0"/>
              <a:t>AWS will fetch from Open Weather API based on request from </a:t>
            </a:r>
            <a:r>
              <a:rPr lang="en-US" sz="1000" dirty="0" err="1"/>
              <a:t>iMX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FF0000"/>
                </a:solidFill>
              </a:rPr>
              <a:t>(</a:t>
            </a:r>
            <a:r>
              <a:rPr lang="en-US" sz="1000" dirty="0" err="1">
                <a:solidFill>
                  <a:srgbClr val="FF0000"/>
                </a:solidFill>
              </a:rPr>
              <a:t>Navneeth</a:t>
            </a:r>
            <a:r>
              <a:rPr lang="en-US" sz="1000" dirty="0">
                <a:solidFill>
                  <a:srgbClr val="FF0000"/>
                </a:solidFill>
              </a:rPr>
              <a:t>)</a:t>
            </a:r>
          </a:p>
          <a:p>
            <a:pPr fontAlgn="auto">
              <a:spcAft>
                <a:spcPts val="0"/>
              </a:spcAft>
            </a:pP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Comm between 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iMX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– AWS cloud</a:t>
            </a:r>
          </a:p>
          <a:p>
            <a:pPr lvl="1" fontAlgn="auto">
              <a:spcAft>
                <a:spcPts val="0"/>
              </a:spcAft>
            </a:pPr>
            <a:r>
              <a:rPr lang="en-US" sz="1000" dirty="0"/>
              <a:t>Charging session – OCPP - </a:t>
            </a:r>
            <a:r>
              <a:rPr lang="en-US" sz="1000" b="1" dirty="0" err="1"/>
              <a:t>Websockets</a:t>
            </a:r>
            <a:endParaRPr lang="en-US" sz="1000" b="1" dirty="0"/>
          </a:p>
          <a:p>
            <a:pPr lvl="1" fontAlgn="auto">
              <a:spcAft>
                <a:spcPts val="0"/>
              </a:spcAft>
            </a:pPr>
            <a:r>
              <a:rPr lang="en-US" sz="1000" dirty="0"/>
              <a:t>Logs export – End of charging session logs are updated to cloud - </a:t>
            </a:r>
            <a:r>
              <a:rPr lang="en-US" sz="1000" b="1" dirty="0"/>
              <a:t>https</a:t>
            </a:r>
          </a:p>
          <a:p>
            <a:pPr lvl="1" fontAlgn="auto">
              <a:spcAft>
                <a:spcPts val="0"/>
              </a:spcAft>
            </a:pPr>
            <a:r>
              <a:rPr lang="en-US" sz="1000" dirty="0"/>
              <a:t>Solar irradiation </a:t>
            </a:r>
            <a:r>
              <a:rPr lang="en-US" sz="1000" b="1" dirty="0"/>
              <a:t>– https – REST API</a:t>
            </a:r>
          </a:p>
          <a:p>
            <a:pPr lvl="1" fontAlgn="auto">
              <a:spcAft>
                <a:spcPts val="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3737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7D1A79-15B5-EB5F-3C24-15F6EE7F7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 component inside </a:t>
            </a:r>
            <a:r>
              <a:rPr lang="en-US" dirty="0" err="1"/>
              <a:t>iMX</a:t>
            </a:r>
            <a:r>
              <a:rPr lang="en-US" dirty="0"/>
              <a:t> – </a:t>
            </a:r>
            <a:r>
              <a:rPr lang="en-US" dirty="0" err="1"/>
              <a:t>Phytech</a:t>
            </a:r>
            <a:r>
              <a:rPr lang="en-US" dirty="0"/>
              <a:t> board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FC3E15-9B0F-D18D-A29B-383C5C84D0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DC Wall box – Connectivity proposal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3266C-FB35-55F1-00EF-7EB1C2419B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161158"/>
            <a:ext cx="3999422" cy="4240800"/>
          </a:xfrm>
        </p:spPr>
        <p:txBody>
          <a:bodyPr/>
          <a:lstStyle/>
          <a:p>
            <a:r>
              <a:rPr lang="en-US" sz="1600" dirty="0"/>
              <a:t>Display Unit</a:t>
            </a:r>
          </a:p>
          <a:p>
            <a:r>
              <a:rPr lang="en-US" sz="1600" dirty="0"/>
              <a:t>Data Interface Engine</a:t>
            </a:r>
          </a:p>
          <a:p>
            <a:pPr lvl="1"/>
            <a:r>
              <a:rPr lang="en-US" sz="1400" dirty="0"/>
              <a:t>module derives insights/ conclusions from the input data CAN inputs</a:t>
            </a:r>
          </a:p>
          <a:p>
            <a:pPr lvl="1"/>
            <a:r>
              <a:rPr lang="en-US" sz="1400" dirty="0"/>
              <a:t>Publishes data to be displayed on display unit via MQTT</a:t>
            </a:r>
          </a:p>
          <a:p>
            <a:pPr lvl="1"/>
            <a:r>
              <a:rPr lang="en-US" sz="1400" dirty="0"/>
              <a:t>Forwards event info from display unit to CAN API block for generating CAN frames</a:t>
            </a:r>
          </a:p>
          <a:p>
            <a:r>
              <a:rPr lang="en-US" sz="1600" dirty="0"/>
              <a:t>CAN API block</a:t>
            </a:r>
          </a:p>
          <a:p>
            <a:pPr lvl="1"/>
            <a:r>
              <a:rPr lang="en-US" sz="1400" dirty="0"/>
              <a:t>Provides wrapper APIs for CAN send and receive messages</a:t>
            </a:r>
          </a:p>
          <a:p>
            <a:pPr lvl="2"/>
            <a:r>
              <a:rPr lang="en-US" sz="1200" dirty="0" err="1"/>
              <a:t>Eg</a:t>
            </a:r>
            <a:r>
              <a:rPr lang="en-US" sz="1200" dirty="0"/>
              <a:t>: </a:t>
            </a:r>
            <a:r>
              <a:rPr lang="en-US" sz="1200" dirty="0" err="1"/>
              <a:t>getCAN</a:t>
            </a:r>
            <a:r>
              <a:rPr lang="en-US" sz="1200" dirty="0"/>
              <a:t>(ID), </a:t>
            </a:r>
            <a:r>
              <a:rPr lang="en-US" sz="1200" dirty="0" err="1"/>
              <a:t>setCAN</a:t>
            </a:r>
            <a:r>
              <a:rPr lang="en-US" sz="1200" dirty="0"/>
              <a:t>(ID)</a:t>
            </a:r>
          </a:p>
          <a:p>
            <a:r>
              <a:rPr lang="en-US" sz="1600" dirty="0"/>
              <a:t>Native CAN Driver</a:t>
            </a:r>
          </a:p>
          <a:p>
            <a:pPr lvl="1"/>
            <a:r>
              <a:rPr lang="en-US" sz="1400" dirty="0"/>
              <a:t>OS supported CAN driver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32925-A54F-B7B7-D0CE-7BD28C0BDE79}"/>
              </a:ext>
            </a:extLst>
          </p:cNvPr>
          <p:cNvSpPr/>
          <p:nvPr/>
        </p:nvSpPr>
        <p:spPr>
          <a:xfrm>
            <a:off x="5945812" y="3280611"/>
            <a:ext cx="2061410" cy="67899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CAN API – </a:t>
            </a:r>
          </a:p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000000"/>
                </a:solidFill>
                <a:latin typeface="Bosch Office Sans"/>
              </a:rPr>
              <a:t>Send/ Receive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64DC09-6EC0-CBD7-B868-A95B743B22D6}"/>
              </a:ext>
            </a:extLst>
          </p:cNvPr>
          <p:cNvSpPr/>
          <p:nvPr/>
        </p:nvSpPr>
        <p:spPr>
          <a:xfrm>
            <a:off x="5945812" y="3959601"/>
            <a:ext cx="2061410" cy="363747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Native CAN driver</a:t>
            </a:r>
            <a:endParaRPr lang="en-US" sz="1600" kern="0" dirty="0">
              <a:solidFill>
                <a:srgbClr val="000000"/>
              </a:solidFill>
              <a:latin typeface="Bosch Office San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D4C766-AFD4-BEC5-A3C4-0C2E712C0DBA}"/>
              </a:ext>
            </a:extLst>
          </p:cNvPr>
          <p:cNvSpPr/>
          <p:nvPr/>
        </p:nvSpPr>
        <p:spPr>
          <a:xfrm>
            <a:off x="4427622" y="5002336"/>
            <a:ext cx="1058779" cy="3888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charcon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47BEFD-EA5E-08A6-2557-C35DD490638B}"/>
              </a:ext>
            </a:extLst>
          </p:cNvPr>
          <p:cNvSpPr/>
          <p:nvPr/>
        </p:nvSpPr>
        <p:spPr>
          <a:xfrm>
            <a:off x="5597106" y="5013158"/>
            <a:ext cx="850232" cy="3888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Vsec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C4F6488-DDE9-D023-9D12-629574C4341B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5627271" y="3653090"/>
            <a:ext cx="678988" cy="201950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005FA82-A4EF-B649-A259-06B568C1096A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rot="5400000" flipH="1" flipV="1">
            <a:off x="6154464" y="4191106"/>
            <a:ext cx="689810" cy="954295"/>
          </a:xfrm>
          <a:prstGeom prst="bentConnector3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924737-F0E7-09D8-A89B-7397F37274B9}"/>
              </a:ext>
            </a:extLst>
          </p:cNvPr>
          <p:cNvSpPr txBox="1"/>
          <p:nvPr/>
        </p:nvSpPr>
        <p:spPr>
          <a:xfrm>
            <a:off x="6198684" y="4708546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CAN Bus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2FF8D28-A142-8E5F-0061-EAB7273DE821}"/>
              </a:ext>
            </a:extLst>
          </p:cNvPr>
          <p:cNvSpPr/>
          <p:nvPr/>
        </p:nvSpPr>
        <p:spPr>
          <a:xfrm>
            <a:off x="8007222" y="1332809"/>
            <a:ext cx="1706273" cy="7620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Display Unit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0816F2-0D42-43B8-FA1B-72D54C9B8990}"/>
              </a:ext>
            </a:extLst>
          </p:cNvPr>
          <p:cNvSpPr/>
          <p:nvPr/>
        </p:nvSpPr>
        <p:spPr>
          <a:xfrm>
            <a:off x="5010254" y="1965158"/>
            <a:ext cx="1706273" cy="762000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Data Inference Engine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05353A3-661F-5544-CEB5-110B79E9558A}"/>
              </a:ext>
            </a:extLst>
          </p:cNvPr>
          <p:cNvCxnSpPr>
            <a:stCxn id="7" idx="0"/>
            <a:endCxn id="19" idx="2"/>
          </p:cNvCxnSpPr>
          <p:nvPr/>
        </p:nvCxnSpPr>
        <p:spPr>
          <a:xfrm rot="16200000" flipV="1">
            <a:off x="6143228" y="2447322"/>
            <a:ext cx="553453" cy="111312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5DD9299-1AFE-3318-1277-30BF01A70C87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6716527" y="1713809"/>
            <a:ext cx="1290695" cy="63234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AA2F37-671F-F187-B97C-779DBDE86E33}"/>
              </a:ext>
            </a:extLst>
          </p:cNvPr>
          <p:cNvSpPr txBox="1"/>
          <p:nvPr/>
        </p:nvSpPr>
        <p:spPr>
          <a:xfrm>
            <a:off x="7019287" y="1969263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MQTT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95B115-6689-D647-C9C5-05E77C6C4C6B}"/>
              </a:ext>
            </a:extLst>
          </p:cNvPr>
          <p:cNvSpPr txBox="1"/>
          <p:nvPr/>
        </p:nvSpPr>
        <p:spPr>
          <a:xfrm>
            <a:off x="5642121" y="2891811"/>
            <a:ext cx="777833" cy="1977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API Calls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90C170-3CC9-B838-983B-ABC771A535D1}"/>
              </a:ext>
            </a:extLst>
          </p:cNvPr>
          <p:cNvSpPr/>
          <p:nvPr/>
        </p:nvSpPr>
        <p:spPr>
          <a:xfrm>
            <a:off x="4315327" y="1130969"/>
            <a:ext cx="6368716" cy="3360821"/>
          </a:xfrm>
          <a:prstGeom prst="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6BC7C0-8B06-EA50-5D64-7BC2E8BFBAC5}"/>
              </a:ext>
            </a:extLst>
          </p:cNvPr>
          <p:cNvSpPr txBox="1"/>
          <p:nvPr/>
        </p:nvSpPr>
        <p:spPr>
          <a:xfrm>
            <a:off x="9248275" y="3884706"/>
            <a:ext cx="1243264" cy="5135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iMX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Board</a:t>
            </a:r>
          </a:p>
        </p:txBody>
      </p:sp>
    </p:spTree>
    <p:extLst>
      <p:ext uri="{BB962C8B-B14F-4D97-AF65-F5344CB8AC3E}">
        <p14:creationId xmlns:p14="http://schemas.microsoft.com/office/powerpoint/2010/main" val="18503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9AB5-E058-1845-A717-0F9F6A0F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Subcomponent -- SW subsets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96B5-6CC2-AC38-C4B9-DE84A80D53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– Connectivity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C8FA-A921-27E3-8669-45B5DF4B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F5C41D0-FC40-31C3-16E3-2E5BE87F9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000880"/>
              </p:ext>
            </p:extLst>
          </p:nvPr>
        </p:nvGraphicFramePr>
        <p:xfrm>
          <a:off x="427336" y="1010494"/>
          <a:ext cx="7241257" cy="235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64B5132-259C-E695-0A06-7A38FCE3E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3526662"/>
              </p:ext>
            </p:extLst>
          </p:nvPr>
        </p:nvGraphicFramePr>
        <p:xfrm>
          <a:off x="427336" y="3277359"/>
          <a:ext cx="7241257" cy="235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6C8DB8-1ACB-5247-26D4-02DA803C5518}"/>
              </a:ext>
            </a:extLst>
          </p:cNvPr>
          <p:cNvSpPr/>
          <p:nvPr/>
        </p:nvSpPr>
        <p:spPr>
          <a:xfrm>
            <a:off x="319758" y="3303666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2EF8AA-60D9-81DF-9712-01F77A48068E}"/>
              </a:ext>
            </a:extLst>
          </p:cNvPr>
          <p:cNvSpPr/>
          <p:nvPr/>
        </p:nvSpPr>
        <p:spPr>
          <a:xfrm>
            <a:off x="3311065" y="1021196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D00755-60FD-98C5-67FD-F8140654D567}"/>
              </a:ext>
            </a:extLst>
          </p:cNvPr>
          <p:cNvSpPr/>
          <p:nvPr/>
        </p:nvSpPr>
        <p:spPr>
          <a:xfrm>
            <a:off x="1837268" y="3303665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D3FA97-A5F5-BFA8-643C-A2F14D4A341D}"/>
              </a:ext>
            </a:extLst>
          </p:cNvPr>
          <p:cNvSpPr/>
          <p:nvPr/>
        </p:nvSpPr>
        <p:spPr>
          <a:xfrm>
            <a:off x="8783616" y="5252706"/>
            <a:ext cx="784867" cy="152401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HMI Team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99A61A-7B50-FAE6-4936-2D01FDA93715}"/>
              </a:ext>
            </a:extLst>
          </p:cNvPr>
          <p:cNvSpPr/>
          <p:nvPr/>
        </p:nvSpPr>
        <p:spPr>
          <a:xfrm>
            <a:off x="9676504" y="5252707"/>
            <a:ext cx="784868" cy="15240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Collaborative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4EDE6D-5F85-E621-D979-241FA9BC5438}"/>
              </a:ext>
            </a:extLst>
          </p:cNvPr>
          <p:cNvSpPr/>
          <p:nvPr/>
        </p:nvSpPr>
        <p:spPr>
          <a:xfrm>
            <a:off x="6305864" y="1036800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E9924C-F728-9B0F-C8A1-AD3D6BB73A68}"/>
              </a:ext>
            </a:extLst>
          </p:cNvPr>
          <p:cNvSpPr/>
          <p:nvPr/>
        </p:nvSpPr>
        <p:spPr>
          <a:xfrm>
            <a:off x="7890729" y="5252706"/>
            <a:ext cx="784867" cy="152401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TBD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A7BDB-7900-4C7C-C298-1C860D055DE7}"/>
              </a:ext>
            </a:extLst>
          </p:cNvPr>
          <p:cNvSpPr txBox="1"/>
          <p:nvPr/>
        </p:nvSpPr>
        <p:spPr>
          <a:xfrm>
            <a:off x="5890439" y="5596851"/>
            <a:ext cx="5030105" cy="3080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Workshop on Work package analysis (5</a:t>
            </a:r>
            <a:r>
              <a:rPr kumimoji="0" lang="en-US" sz="11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Sep): PJ-CSS, </a:t>
            </a:r>
            <a:r>
              <a:rPr lang="de-DE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EHM-PD3-PJ3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61807AE-9EEF-1EC9-2B98-7F3C35D22F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859094" y="1228543"/>
            <a:ext cx="2968406" cy="3979508"/>
          </a:xfrm>
        </p:spPr>
        <p:txBody>
          <a:bodyPr/>
          <a:lstStyle/>
          <a:p>
            <a:r>
              <a:rPr lang="en-US" sz="1400" dirty="0"/>
              <a:t>Identified key work package</a:t>
            </a:r>
          </a:p>
          <a:p>
            <a:r>
              <a:rPr lang="en-US" sz="1400" dirty="0"/>
              <a:t>SW component discretization</a:t>
            </a:r>
          </a:p>
          <a:p>
            <a:r>
              <a:rPr lang="en-US" sz="1400" dirty="0"/>
              <a:t> Development Language</a:t>
            </a:r>
          </a:p>
          <a:p>
            <a:pPr lvl="1"/>
            <a:r>
              <a:rPr lang="en-US" sz="1200" dirty="0"/>
              <a:t>Data Interface Engine – Python</a:t>
            </a:r>
          </a:p>
          <a:p>
            <a:pPr lvl="1"/>
            <a:r>
              <a:rPr lang="en-US" sz="1200" dirty="0"/>
              <a:t>HMI – C++</a:t>
            </a:r>
          </a:p>
          <a:p>
            <a:r>
              <a:rPr lang="en-US" sz="1400" dirty="0"/>
              <a:t>MQTT broker</a:t>
            </a:r>
          </a:p>
          <a:p>
            <a:pPr lvl="1"/>
            <a:r>
              <a:rPr lang="en-US" sz="1200" dirty="0"/>
              <a:t>HIVE MQTT</a:t>
            </a:r>
          </a:p>
          <a:p>
            <a:r>
              <a:rPr lang="en-US" sz="1400" dirty="0"/>
              <a:t>HMI</a:t>
            </a:r>
          </a:p>
          <a:p>
            <a:pPr lvl="1"/>
            <a:r>
              <a:rPr lang="en-US" sz="1200" dirty="0"/>
              <a:t>LVGL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179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9AB5-E058-1845-A717-0F9F6A0F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Subcomponent -- SW subsets –plan for CW37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96B5-6CC2-AC38-C4B9-DE84A80D53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DC Wall box – Connectivity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C8FA-A921-27E3-8669-45B5DF4B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F5C41D0-FC40-31C3-16E3-2E5BE87F9B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63360"/>
              </p:ext>
            </p:extLst>
          </p:nvPr>
        </p:nvGraphicFramePr>
        <p:xfrm>
          <a:off x="427336" y="1010494"/>
          <a:ext cx="7241257" cy="235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64B5132-259C-E695-0A06-7A38FCE3EA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519913"/>
              </p:ext>
            </p:extLst>
          </p:nvPr>
        </p:nvGraphicFramePr>
        <p:xfrm>
          <a:off x="427336" y="3277359"/>
          <a:ext cx="7241257" cy="235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6C8DB8-1ACB-5247-26D4-02DA803C5518}"/>
              </a:ext>
            </a:extLst>
          </p:cNvPr>
          <p:cNvSpPr/>
          <p:nvPr/>
        </p:nvSpPr>
        <p:spPr>
          <a:xfrm>
            <a:off x="319758" y="3303666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2EF8AA-60D9-81DF-9712-01F77A48068E}"/>
              </a:ext>
            </a:extLst>
          </p:cNvPr>
          <p:cNvSpPr/>
          <p:nvPr/>
        </p:nvSpPr>
        <p:spPr>
          <a:xfrm>
            <a:off x="3311065" y="1021196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D00755-60FD-98C5-67FD-F8140654D567}"/>
              </a:ext>
            </a:extLst>
          </p:cNvPr>
          <p:cNvSpPr/>
          <p:nvPr/>
        </p:nvSpPr>
        <p:spPr>
          <a:xfrm>
            <a:off x="1837268" y="3303665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D3FA97-A5F5-BFA8-643C-A2F14D4A341D}"/>
              </a:ext>
            </a:extLst>
          </p:cNvPr>
          <p:cNvSpPr/>
          <p:nvPr/>
        </p:nvSpPr>
        <p:spPr>
          <a:xfrm>
            <a:off x="8783616" y="5252706"/>
            <a:ext cx="784867" cy="152401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HMI Team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99A61A-7B50-FAE6-4936-2D01FDA93715}"/>
              </a:ext>
            </a:extLst>
          </p:cNvPr>
          <p:cNvSpPr/>
          <p:nvPr/>
        </p:nvSpPr>
        <p:spPr>
          <a:xfrm>
            <a:off x="9676504" y="5252707"/>
            <a:ext cx="784868" cy="15240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Collaborative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4EDE6D-5F85-E621-D979-241FA9BC5438}"/>
              </a:ext>
            </a:extLst>
          </p:cNvPr>
          <p:cNvSpPr/>
          <p:nvPr/>
        </p:nvSpPr>
        <p:spPr>
          <a:xfrm>
            <a:off x="6305864" y="1036800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E9924C-F728-9B0F-C8A1-AD3D6BB73A68}"/>
              </a:ext>
            </a:extLst>
          </p:cNvPr>
          <p:cNvSpPr/>
          <p:nvPr/>
        </p:nvSpPr>
        <p:spPr>
          <a:xfrm>
            <a:off x="7890729" y="5252706"/>
            <a:ext cx="784867" cy="152401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TBD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61807AE-9EEF-1EC9-2B98-7F3C35D22F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816460" y="1095552"/>
            <a:ext cx="2968406" cy="3979508"/>
          </a:xfrm>
        </p:spPr>
        <p:txBody>
          <a:bodyPr/>
          <a:lstStyle/>
          <a:p>
            <a:r>
              <a:rPr lang="en-US" sz="1400" dirty="0"/>
              <a:t>CAN</a:t>
            </a:r>
          </a:p>
          <a:p>
            <a:pPr lvl="1"/>
            <a:r>
              <a:rPr lang="en-US" sz="1000" b="1" dirty="0"/>
              <a:t>Generic CAN SEND/ RECEIVE API</a:t>
            </a:r>
          </a:p>
          <a:p>
            <a:pPr lvl="1"/>
            <a:r>
              <a:rPr lang="en-US" sz="1000" b="1" dirty="0"/>
              <a:t>Schedule CAN Receive and Send</a:t>
            </a:r>
          </a:p>
          <a:p>
            <a:pPr lvl="1"/>
            <a:r>
              <a:rPr lang="en-US" sz="1000" b="1" dirty="0"/>
              <a:t>CAN dumps</a:t>
            </a:r>
          </a:p>
          <a:p>
            <a:r>
              <a:rPr lang="en-US" sz="1200" dirty="0"/>
              <a:t>MQTT Broker</a:t>
            </a:r>
          </a:p>
          <a:p>
            <a:pPr lvl="1"/>
            <a:r>
              <a:rPr lang="en-US" sz="1000" b="1" dirty="0"/>
              <a:t>Install HIVE MQTT broker</a:t>
            </a:r>
          </a:p>
          <a:p>
            <a:pPr lvl="1"/>
            <a:r>
              <a:rPr lang="en-US" sz="1000" b="1" dirty="0"/>
              <a:t>Concept of DIE </a:t>
            </a:r>
            <a:r>
              <a:rPr lang="en-US" sz="1000" b="1" dirty="0">
                <a:sym typeface="Wingdings" panose="05000000000000000000" pitchFamily="2" charset="2"/>
              </a:rPr>
              <a:t> HMI app MQTT messages</a:t>
            </a:r>
          </a:p>
          <a:p>
            <a:pPr lvl="1"/>
            <a:r>
              <a:rPr lang="en-US" sz="1000" b="1" dirty="0">
                <a:sym typeface="Wingdings" panose="05000000000000000000" pitchFamily="2" charset="2"/>
              </a:rPr>
              <a:t>DIE page numbers and HMI app must display the page</a:t>
            </a:r>
          </a:p>
          <a:p>
            <a:r>
              <a:rPr lang="en-US" sz="1200" dirty="0">
                <a:sym typeface="Wingdings" panose="05000000000000000000" pitchFamily="2" charset="2"/>
              </a:rPr>
              <a:t>GSM</a:t>
            </a:r>
          </a:p>
          <a:p>
            <a:pPr lvl="1"/>
            <a:r>
              <a:rPr lang="en-US" sz="1000" dirty="0">
                <a:sym typeface="Wingdings" panose="05000000000000000000" pitchFamily="2" charset="2"/>
              </a:rPr>
              <a:t>Bring GSM up on </a:t>
            </a:r>
            <a:r>
              <a:rPr lang="en-US" sz="1000" dirty="0" err="1">
                <a:sym typeface="Wingdings" panose="05000000000000000000" pitchFamily="2" charset="2"/>
              </a:rPr>
              <a:t>iMX</a:t>
            </a:r>
            <a:r>
              <a:rPr lang="en-US" sz="1000" dirty="0">
                <a:sym typeface="Wingdings" panose="05000000000000000000" pitchFamily="2" charset="2"/>
              </a:rPr>
              <a:t> board</a:t>
            </a:r>
          </a:p>
          <a:p>
            <a:r>
              <a:rPr lang="en-US" sz="1200" dirty="0" err="1">
                <a:sym typeface="Wingdings" panose="05000000000000000000" pitchFamily="2" charset="2"/>
              </a:rPr>
              <a:t>Wifi</a:t>
            </a:r>
            <a:r>
              <a:rPr lang="en-US" sz="1200" dirty="0">
                <a:sym typeface="Wingdings" panose="05000000000000000000" pitchFamily="2" charset="2"/>
              </a:rPr>
              <a:t> check</a:t>
            </a:r>
          </a:p>
          <a:p>
            <a:pPr lvl="1"/>
            <a:r>
              <a:rPr lang="en-US" sz="1000" dirty="0" err="1">
                <a:sym typeface="Wingdings" panose="05000000000000000000" pitchFamily="2" charset="2"/>
              </a:rPr>
              <a:t>Wifi</a:t>
            </a:r>
            <a:r>
              <a:rPr lang="en-US" sz="1000" dirty="0">
                <a:sym typeface="Wingdings" panose="05000000000000000000" pitchFamily="2" charset="2"/>
              </a:rPr>
              <a:t> connection from app</a:t>
            </a:r>
          </a:p>
          <a:p>
            <a:r>
              <a:rPr lang="en-US" sz="1200" dirty="0">
                <a:sym typeface="Wingdings" panose="05000000000000000000" pitchFamily="2" charset="2"/>
              </a:rPr>
              <a:t>Log</a:t>
            </a:r>
          </a:p>
          <a:p>
            <a:pPr lvl="1"/>
            <a:r>
              <a:rPr lang="en-US" sz="1000" dirty="0">
                <a:sym typeface="Wingdings" panose="05000000000000000000" pitchFamily="2" charset="2"/>
              </a:rPr>
              <a:t>CAN Dumps</a:t>
            </a:r>
          </a:p>
          <a:p>
            <a:pPr lvl="1"/>
            <a:r>
              <a:rPr lang="en-US" sz="1000" dirty="0">
                <a:sym typeface="Wingdings" panose="05000000000000000000" pitchFamily="2" charset="2"/>
              </a:rPr>
              <a:t>DIE log</a:t>
            </a:r>
          </a:p>
          <a:p>
            <a:pPr lvl="1"/>
            <a:r>
              <a:rPr lang="en-US" sz="1000" dirty="0">
                <a:sym typeface="Wingdings" panose="05000000000000000000" pitchFamily="2" charset="2"/>
              </a:rPr>
              <a:t>HMI log</a:t>
            </a:r>
            <a:endParaRPr lang="en-US" sz="10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254961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69AB5-E058-1845-A717-0F9F6A0F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Subcomponent -- SW subsets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A96B5-6CC2-AC38-C4B9-DE84A80D53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– Connectivity proposal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BC8FA-A921-27E3-8669-45B5DF4B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F5C41D0-FC40-31C3-16E3-2E5BE87F9B8F}"/>
              </a:ext>
            </a:extLst>
          </p:cNvPr>
          <p:cNvGraphicFramePr/>
          <p:nvPr/>
        </p:nvGraphicFramePr>
        <p:xfrm>
          <a:off x="427336" y="1010494"/>
          <a:ext cx="7241257" cy="235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64B5132-259C-E695-0A06-7A38FCE3EA92}"/>
              </a:ext>
            </a:extLst>
          </p:cNvPr>
          <p:cNvGraphicFramePr/>
          <p:nvPr/>
        </p:nvGraphicFramePr>
        <p:xfrm>
          <a:off x="427336" y="3277359"/>
          <a:ext cx="7241257" cy="2351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6C8DB8-1ACB-5247-26D4-02DA803C5518}"/>
              </a:ext>
            </a:extLst>
          </p:cNvPr>
          <p:cNvSpPr/>
          <p:nvPr/>
        </p:nvSpPr>
        <p:spPr>
          <a:xfrm>
            <a:off x="319758" y="3303666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2EF8AA-60D9-81DF-9712-01F77A48068E}"/>
              </a:ext>
            </a:extLst>
          </p:cNvPr>
          <p:cNvSpPr/>
          <p:nvPr/>
        </p:nvSpPr>
        <p:spPr>
          <a:xfrm>
            <a:off x="3311065" y="1021196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D00755-60FD-98C5-67FD-F8140654D567}"/>
              </a:ext>
            </a:extLst>
          </p:cNvPr>
          <p:cNvSpPr/>
          <p:nvPr/>
        </p:nvSpPr>
        <p:spPr>
          <a:xfrm>
            <a:off x="1837268" y="3303665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BD3FA97-A5F5-BFA8-643C-A2F14D4A341D}"/>
              </a:ext>
            </a:extLst>
          </p:cNvPr>
          <p:cNvSpPr/>
          <p:nvPr/>
        </p:nvSpPr>
        <p:spPr>
          <a:xfrm>
            <a:off x="8783616" y="5252706"/>
            <a:ext cx="784867" cy="152401"/>
          </a:xfrm>
          <a:prstGeom prst="roundRect">
            <a:avLst/>
          </a:prstGeom>
          <a:noFill/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HMI Team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599A61A-7B50-FAE6-4936-2D01FDA93715}"/>
              </a:ext>
            </a:extLst>
          </p:cNvPr>
          <p:cNvSpPr/>
          <p:nvPr/>
        </p:nvSpPr>
        <p:spPr>
          <a:xfrm>
            <a:off x="9676504" y="5252707"/>
            <a:ext cx="784868" cy="152401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Collaborative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54EDE6D-5F85-E621-D979-241FA9BC5438}"/>
              </a:ext>
            </a:extLst>
          </p:cNvPr>
          <p:cNvSpPr/>
          <p:nvPr/>
        </p:nvSpPr>
        <p:spPr>
          <a:xfrm>
            <a:off x="6305864" y="1036800"/>
            <a:ext cx="1473797" cy="2351859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CE9924C-F728-9B0F-C8A1-AD3D6BB73A68}"/>
              </a:ext>
            </a:extLst>
          </p:cNvPr>
          <p:cNvSpPr/>
          <p:nvPr/>
        </p:nvSpPr>
        <p:spPr>
          <a:xfrm>
            <a:off x="7890729" y="5252706"/>
            <a:ext cx="784867" cy="152401"/>
          </a:xfrm>
          <a:prstGeom prst="roundRect">
            <a:avLst/>
          </a:prstGeom>
          <a:noFill/>
          <a:ln w="9525" cap="flat" cmpd="sng" algn="ctr">
            <a:solidFill>
              <a:srgbClr val="92D050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TBD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A7BDB-7900-4C7C-C298-1C860D055DE7}"/>
              </a:ext>
            </a:extLst>
          </p:cNvPr>
          <p:cNvSpPr txBox="1"/>
          <p:nvPr/>
        </p:nvSpPr>
        <p:spPr>
          <a:xfrm>
            <a:off x="5890439" y="5596851"/>
            <a:ext cx="5030105" cy="3080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Workshop on Work package analysis (5</a:t>
            </a:r>
            <a:r>
              <a:rPr kumimoji="0" lang="en-US" sz="11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th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Sep): PJ-CSS, </a:t>
            </a:r>
            <a:r>
              <a:rPr lang="de-DE" sz="1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EHM-PD3-PJ3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61807AE-9EEF-1EC9-2B98-7F3C35D22F7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859094" y="1228543"/>
            <a:ext cx="2968406" cy="3979508"/>
          </a:xfrm>
        </p:spPr>
        <p:txBody>
          <a:bodyPr/>
          <a:lstStyle/>
          <a:p>
            <a:r>
              <a:rPr lang="en-US" sz="1400" dirty="0"/>
              <a:t>Identified key work package</a:t>
            </a:r>
          </a:p>
          <a:p>
            <a:r>
              <a:rPr lang="en-US" sz="1400" dirty="0"/>
              <a:t>SW component discretization</a:t>
            </a:r>
          </a:p>
          <a:p>
            <a:r>
              <a:rPr lang="en-US" sz="1400" dirty="0"/>
              <a:t> Development Language</a:t>
            </a:r>
          </a:p>
          <a:p>
            <a:pPr lvl="1"/>
            <a:r>
              <a:rPr lang="en-US" sz="1200" dirty="0"/>
              <a:t>Data Interface Engine – Python</a:t>
            </a:r>
          </a:p>
          <a:p>
            <a:pPr lvl="1"/>
            <a:r>
              <a:rPr lang="en-US" sz="1200" dirty="0"/>
              <a:t>HMI – C++</a:t>
            </a:r>
          </a:p>
          <a:p>
            <a:r>
              <a:rPr lang="en-US" sz="1400" dirty="0"/>
              <a:t>MQTT broker</a:t>
            </a:r>
          </a:p>
          <a:p>
            <a:pPr lvl="1"/>
            <a:r>
              <a:rPr lang="en-US" sz="1200" dirty="0"/>
              <a:t>HIVE MQTT</a:t>
            </a:r>
          </a:p>
          <a:p>
            <a:r>
              <a:rPr lang="en-US" sz="1400" dirty="0"/>
              <a:t>HMI</a:t>
            </a:r>
          </a:p>
          <a:p>
            <a:pPr lvl="1"/>
            <a:r>
              <a:rPr lang="en-US" sz="1200" dirty="0"/>
              <a:t>LVGL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457200" lvl="1" indent="0">
              <a:buNone/>
            </a:pPr>
            <a:endParaRPr lang="en-US" sz="1200" dirty="0"/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8797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5D30-BAD5-951C-9093-A711E5056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12-Oct Workshop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9F326-2559-AB70-BA4E-C9777C0A2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DC Wall box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FF68B-EFC8-CA0C-0EF3-D2B254BFFB1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3563" y="1136516"/>
            <a:ext cx="7317499" cy="2818800"/>
          </a:xfrm>
        </p:spPr>
        <p:txBody>
          <a:bodyPr/>
          <a:lstStyle/>
          <a:p>
            <a:r>
              <a:rPr lang="en-US" sz="1400" dirty="0"/>
              <a:t>CAN</a:t>
            </a:r>
          </a:p>
          <a:p>
            <a:pPr lvl="1"/>
            <a:r>
              <a:rPr lang="en-US" sz="1200" dirty="0"/>
              <a:t>Robust test done for IMX send/ receive</a:t>
            </a:r>
          </a:p>
          <a:p>
            <a:pPr lvl="2"/>
            <a:r>
              <a:rPr lang="en-US" sz="1100" dirty="0"/>
              <a:t>Ping pong communication between Pi and IMX8. 2ms for one round trip for one CAN frame</a:t>
            </a:r>
          </a:p>
          <a:p>
            <a:pPr lvl="2"/>
            <a:r>
              <a:rPr lang="en-US" sz="1100" dirty="0"/>
              <a:t>Tested for 1 hour and 360000 frames were handled without any loss</a:t>
            </a:r>
          </a:p>
          <a:p>
            <a:pPr lvl="1"/>
            <a:r>
              <a:rPr lang="en-US" sz="1200" dirty="0"/>
              <a:t>Communication with </a:t>
            </a:r>
            <a:r>
              <a:rPr lang="en-US" sz="1200" dirty="0" err="1"/>
              <a:t>Charcon</a:t>
            </a:r>
            <a:r>
              <a:rPr lang="en-US" sz="1200" dirty="0"/>
              <a:t> established.</a:t>
            </a:r>
          </a:p>
          <a:p>
            <a:pPr lvl="1"/>
            <a:r>
              <a:rPr lang="en-US" sz="1200" dirty="0"/>
              <a:t>APIs are tested and CAN matrix internally implemented for all required signals</a:t>
            </a:r>
          </a:p>
          <a:p>
            <a:r>
              <a:rPr lang="en-US" sz="1400" dirty="0"/>
              <a:t>DIE – Data interface engine</a:t>
            </a:r>
          </a:p>
          <a:p>
            <a:pPr lvl="1"/>
            <a:r>
              <a:rPr lang="en-US" sz="1200" dirty="0"/>
              <a:t>CAN and MQTT interface concept created and implemented.</a:t>
            </a:r>
          </a:p>
          <a:p>
            <a:pPr lvl="1"/>
            <a:r>
              <a:rPr lang="en-US" sz="1200" dirty="0"/>
              <a:t>CAN signals from </a:t>
            </a:r>
            <a:r>
              <a:rPr lang="en-US" sz="1200" dirty="0" err="1"/>
              <a:t>vSECC</a:t>
            </a:r>
            <a:r>
              <a:rPr lang="en-US" sz="1200" dirty="0"/>
              <a:t>* and </a:t>
            </a:r>
            <a:r>
              <a:rPr lang="en-US" sz="1200" dirty="0" err="1"/>
              <a:t>Charcon</a:t>
            </a:r>
            <a:r>
              <a:rPr lang="en-US" sz="1200" dirty="0"/>
              <a:t>* were interpreted and processed data was sent back as CAN Frames</a:t>
            </a:r>
          </a:p>
          <a:p>
            <a:pPr lvl="1"/>
            <a:r>
              <a:rPr lang="en-US" sz="1200" dirty="0"/>
              <a:t>DIE able to switch HMI pages via MQTT as per the CAN signal received.</a:t>
            </a:r>
          </a:p>
          <a:p>
            <a:r>
              <a:rPr lang="en-US" sz="1400" dirty="0"/>
              <a:t>HMI</a:t>
            </a:r>
          </a:p>
          <a:p>
            <a:pPr lvl="1"/>
            <a:r>
              <a:rPr lang="en-US" sz="1200" dirty="0"/>
              <a:t>Screens: Initialization, Charging, Health Check, Ready to Charge, Device failure implemented</a:t>
            </a:r>
          </a:p>
          <a:p>
            <a:pPr lvl="1"/>
            <a:r>
              <a:rPr lang="en-US" sz="1200" dirty="0"/>
              <a:t>MQTT broker and other dependencies installed in </a:t>
            </a:r>
            <a:r>
              <a:rPr lang="en-US" sz="1200" dirty="0" err="1"/>
              <a:t>linux</a:t>
            </a:r>
            <a:r>
              <a:rPr lang="en-US" sz="1200" dirty="0"/>
              <a:t> image</a:t>
            </a:r>
          </a:p>
          <a:p>
            <a:r>
              <a:rPr lang="en-US" sz="1400" dirty="0"/>
              <a:t>Hardware Interface – Digital I/O</a:t>
            </a:r>
          </a:p>
          <a:p>
            <a:pPr lvl="1"/>
            <a:r>
              <a:rPr lang="en-US" sz="1200" dirty="0"/>
              <a:t>Digital input and output signals tested in IMX board</a:t>
            </a:r>
          </a:p>
          <a:p>
            <a:pPr marL="457200" lvl="1" indent="0">
              <a:buNone/>
            </a:pPr>
            <a:endParaRPr lang="en-US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BE024-8270-0AFB-BA03-18B5D40A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3D2C0-F36C-1134-5208-8D7099936CB5}"/>
              </a:ext>
            </a:extLst>
          </p:cNvPr>
          <p:cNvGrpSpPr/>
          <p:nvPr/>
        </p:nvGrpSpPr>
        <p:grpSpPr>
          <a:xfrm>
            <a:off x="7522699" y="259200"/>
            <a:ext cx="3369511" cy="2161978"/>
            <a:chOff x="7522700" y="117442"/>
            <a:chExt cx="3369511" cy="2161978"/>
          </a:xfrm>
        </p:grpSpPr>
        <p:pic>
          <p:nvPicPr>
            <p:cNvPr id="1026" name="Picture 2" descr="image">
              <a:extLst>
                <a:ext uri="{FF2B5EF4-FFF2-40B4-BE49-F238E27FC236}">
                  <a16:creationId xmlns:a16="http://schemas.microsoft.com/office/drawing/2014/main" id="{34FF2DA3-1914-2A66-7ECE-19309516C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2700" y="117442"/>
              <a:ext cx="3313363" cy="202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027415-6A76-3008-1658-8AF5CBFEFCBB}"/>
                </a:ext>
              </a:extLst>
            </p:cNvPr>
            <p:cNvSpPr txBox="1"/>
            <p:nvPr/>
          </p:nvSpPr>
          <p:spPr>
            <a:xfrm>
              <a:off x="8469853" y="2144957"/>
              <a:ext cx="2422358" cy="1344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CAN send/ receive time</a:t>
              </a:r>
            </a:p>
          </p:txBody>
        </p:sp>
      </p:grpSp>
      <p:pic>
        <p:nvPicPr>
          <p:cNvPr id="1032" name="Picture 8" descr="image">
            <a:extLst>
              <a:ext uri="{FF2B5EF4-FFF2-40B4-BE49-F238E27FC236}">
                <a16:creationId xmlns:a16="http://schemas.microsoft.com/office/drawing/2014/main" id="{33655EA5-280E-02BD-1744-309166876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699" y="2545916"/>
            <a:ext cx="3169958" cy="190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572DC-FA8A-B28F-2935-B30C67481554}"/>
              </a:ext>
            </a:extLst>
          </p:cNvPr>
          <p:cNvSpPr txBox="1"/>
          <p:nvPr/>
        </p:nvSpPr>
        <p:spPr>
          <a:xfrm>
            <a:off x="9881556" y="5455381"/>
            <a:ext cx="2422358" cy="13446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* CANOE test</a:t>
            </a:r>
          </a:p>
        </p:txBody>
      </p:sp>
    </p:spTree>
    <p:extLst>
      <p:ext uri="{BB962C8B-B14F-4D97-AF65-F5344CB8AC3E}">
        <p14:creationId xmlns:p14="http://schemas.microsoft.com/office/powerpoint/2010/main" val="419158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978F-F48B-A595-5054-E56661CEC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Interface Engine – State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595B7-9CDF-97FA-F3FA-2BC8BBDA3D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Status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510385-77A6-54A0-B715-56ADD07D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C9ABDFF-FD2C-8201-5E56-70E9FDF21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00" y="1320617"/>
            <a:ext cx="9557804" cy="377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42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9301-A0DB-C546-2649-72403D01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86A2C-EA09-32B5-F1B9-90264A5815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Status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EBA7-0584-44C9-3C8B-EDB7BF9FA60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95474"/>
            <a:ext cx="10558800" cy="4240800"/>
          </a:xfrm>
        </p:spPr>
        <p:txBody>
          <a:bodyPr/>
          <a:lstStyle/>
          <a:p>
            <a:r>
              <a:rPr lang="en-US" dirty="0"/>
              <a:t>System integration</a:t>
            </a:r>
          </a:p>
          <a:p>
            <a:pPr lvl="1"/>
            <a:r>
              <a:rPr lang="en-US" dirty="0"/>
              <a:t>Vehicle to be simulated in HIL environment for testing </a:t>
            </a:r>
            <a:r>
              <a:rPr lang="en-US" dirty="0" err="1"/>
              <a:t>vSECC</a:t>
            </a:r>
            <a:r>
              <a:rPr lang="en-US" dirty="0"/>
              <a:t> functionality</a:t>
            </a:r>
          </a:p>
          <a:p>
            <a:pPr lvl="2"/>
            <a:r>
              <a:rPr lang="en-US" dirty="0"/>
              <a:t>Support required Vector VT Simulator</a:t>
            </a:r>
          </a:p>
          <a:p>
            <a:pPr lvl="1"/>
            <a:r>
              <a:rPr lang="en-US" dirty="0"/>
              <a:t>Digital inputs</a:t>
            </a:r>
          </a:p>
          <a:p>
            <a:pPr lvl="2"/>
            <a:r>
              <a:rPr lang="en-US" dirty="0"/>
              <a:t>DC contractor requires relays, as opto-coupler could not provide enough driving current</a:t>
            </a:r>
          </a:p>
          <a:p>
            <a:pPr lvl="2"/>
            <a:r>
              <a:rPr lang="en-US" dirty="0"/>
              <a:t>IMD to be tested (possibly for high voltage)</a:t>
            </a:r>
          </a:p>
          <a:p>
            <a:pPr lvl="3"/>
            <a:r>
              <a:rPr lang="en-US" dirty="0"/>
              <a:t>Test planned to be tested with low voltage</a:t>
            </a:r>
          </a:p>
          <a:p>
            <a:pPr lvl="1"/>
            <a:r>
              <a:rPr lang="en-US" dirty="0"/>
              <a:t>Communication with </a:t>
            </a:r>
            <a:r>
              <a:rPr lang="en-US" dirty="0" err="1"/>
              <a:t>vSECC</a:t>
            </a:r>
            <a:r>
              <a:rPr lang="en-US" dirty="0"/>
              <a:t> to be established</a:t>
            </a:r>
          </a:p>
          <a:p>
            <a:r>
              <a:rPr lang="en-US" dirty="0"/>
              <a:t>Data Interface Engine</a:t>
            </a:r>
          </a:p>
          <a:p>
            <a:pPr lvl="1"/>
            <a:r>
              <a:rPr lang="en-US" dirty="0"/>
              <a:t>Charging state to implemented</a:t>
            </a:r>
          </a:p>
          <a:p>
            <a:pPr lvl="1"/>
            <a:r>
              <a:rPr lang="en-US" dirty="0"/>
              <a:t>Complete system integration test</a:t>
            </a:r>
          </a:p>
          <a:p>
            <a:pPr lvl="1"/>
            <a:r>
              <a:rPr lang="en-US" dirty="0"/>
              <a:t>Cloud connectivity</a:t>
            </a:r>
          </a:p>
          <a:p>
            <a:r>
              <a:rPr lang="en-US" dirty="0"/>
              <a:t>HMI</a:t>
            </a:r>
          </a:p>
          <a:p>
            <a:pPr lvl="1"/>
            <a:r>
              <a:rPr lang="en-US" dirty="0"/>
              <a:t>GSM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1E79D-7B9E-60D9-622A-9B2C7FD7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6279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5794-5BA2-7E92-AB3C-BAF14F77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– 7</a:t>
            </a:r>
            <a:r>
              <a:rPr lang="en-US" baseline="30000" dirty="0"/>
              <a:t>th</a:t>
            </a:r>
            <a:r>
              <a:rPr lang="en-US" dirty="0"/>
              <a:t> Sep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7B9DD-2EBA-7B17-A995-531EAC763B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DC Wall box – Connectivity proposal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8ABC2-19A2-7B9E-F424-AD7DE7EC172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1226220"/>
          </a:xfrm>
        </p:spPr>
        <p:txBody>
          <a:bodyPr/>
          <a:lstStyle/>
          <a:p>
            <a:r>
              <a:rPr lang="en-US" dirty="0"/>
              <a:t>CAN Frame dumps</a:t>
            </a:r>
          </a:p>
          <a:p>
            <a:r>
              <a:rPr lang="en-US" dirty="0"/>
              <a:t>System Sequence diagram</a:t>
            </a:r>
          </a:p>
          <a:p>
            <a:r>
              <a:rPr lang="en-US" dirty="0"/>
              <a:t>HMI app 2 pages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727E4-350D-7617-1421-D6FF08A9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11952-ECF8-B71D-4C5A-45253F853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86" y="1309792"/>
            <a:ext cx="231616" cy="231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C6B478-AE64-BCD7-9B27-21D8D288D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86" y="1684800"/>
            <a:ext cx="231616" cy="2316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030D7-FDD1-7683-5131-82BF3E01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786" y="2059808"/>
            <a:ext cx="231616" cy="23161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96BD12E-1540-D7F8-8A7F-939E4FD8F112}"/>
              </a:ext>
            </a:extLst>
          </p:cNvPr>
          <p:cNvSpPr txBox="1">
            <a:spLocks/>
          </p:cNvSpPr>
          <p:nvPr/>
        </p:nvSpPr>
        <p:spPr>
          <a:xfrm>
            <a:off x="205200" y="2665612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333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2800" kern="12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err="1"/>
              <a:t>ToDo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DF60BC-BBC0-A6B2-6ED7-EF895D9C1F3D}"/>
              </a:ext>
            </a:extLst>
          </p:cNvPr>
          <p:cNvSpPr txBox="1">
            <a:spLocks/>
          </p:cNvSpPr>
          <p:nvPr/>
        </p:nvSpPr>
        <p:spPr>
          <a:xfrm>
            <a:off x="205200" y="3365432"/>
            <a:ext cx="10558800" cy="12262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30400" indent="-230400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76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4800" indent="-230400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2000" indent="-23040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Timeline planning and feature prioritization – Workshop with HMI 8</a:t>
            </a:r>
            <a:r>
              <a:rPr lang="en-US" baseline="30000" dirty="0"/>
              <a:t>th</a:t>
            </a:r>
            <a:r>
              <a:rPr lang="en-US" dirty="0"/>
              <a:t> Sept planned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Porting developed SW artefacts to </a:t>
            </a:r>
            <a:r>
              <a:rPr lang="en-US" dirty="0" err="1"/>
              <a:t>iMX</a:t>
            </a:r>
            <a:r>
              <a:rPr lang="en-US" dirty="0"/>
              <a:t> board</a:t>
            </a:r>
          </a:p>
        </p:txBody>
      </p:sp>
      <p:pic>
        <p:nvPicPr>
          <p:cNvPr id="12" name="Graphic 11" descr="Exclamation mark with solid fill">
            <a:extLst>
              <a:ext uri="{FF2B5EF4-FFF2-40B4-BE49-F238E27FC236}">
                <a16:creationId xmlns:a16="http://schemas.microsoft.com/office/drawing/2014/main" id="{2B369E5C-1BCC-28A3-FC7C-FADADD9D9C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3054" y="3632420"/>
            <a:ext cx="388801" cy="388801"/>
          </a:xfrm>
          <a:prstGeom prst="rect">
            <a:avLst/>
          </a:prstGeom>
        </p:spPr>
      </p:pic>
      <p:pic>
        <p:nvPicPr>
          <p:cNvPr id="13" name="Graphic 12" descr="Exclamation mark with solid fill">
            <a:extLst>
              <a:ext uri="{FF2B5EF4-FFF2-40B4-BE49-F238E27FC236}">
                <a16:creationId xmlns:a16="http://schemas.microsoft.com/office/drawing/2014/main" id="{FF7F2F2F-056E-F04D-5C79-F53F634A7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37068" y="3284589"/>
            <a:ext cx="388801" cy="38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18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MS/PJ-CSS-PS</OrgInhalt>
      <Wert>MS/PJ-CSS-PS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2023. All rights reserved, also regarding any disposal, exploitation, reproduction, editing, distribution, as well as in the event of applications for industrial property rights.</OrgInhalt>
      <Wert>© Robert Bosch GmbH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2023-09-06</OrgInhalt>
      <Wert>2023-09-06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252</TotalTime>
  <Words>1226</Words>
  <Application>Microsoft Office PowerPoint</Application>
  <PresentationFormat>Custom</PresentationFormat>
  <Paragraphs>325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Bosch Office Sans</vt:lpstr>
      <vt:lpstr>Calibri</vt:lpstr>
      <vt:lpstr>Symbol</vt:lpstr>
      <vt:lpstr>Wingdings</vt:lpstr>
      <vt:lpstr>Bosch 2022</vt:lpstr>
      <vt:lpstr>DC Wall Box </vt:lpstr>
      <vt:lpstr>SW component inside iMX – Phytech board</vt:lpstr>
      <vt:lpstr>Subcomponent -- SW subsets</vt:lpstr>
      <vt:lpstr>Subcomponent -- SW subsets –plan for CW37</vt:lpstr>
      <vt:lpstr>Subcomponent -- SW subsets</vt:lpstr>
      <vt:lpstr>12-Oct Workshop Status</vt:lpstr>
      <vt:lpstr>Data Interface Engine – State diagram</vt:lpstr>
      <vt:lpstr>TO DO</vt:lpstr>
      <vt:lpstr>Status – 7th Sep</vt:lpstr>
      <vt:lpstr>CAN </vt:lpstr>
      <vt:lpstr>AWS – Cloud Connectivity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 Wall Box </dc:title>
  <dc:creator>Armugham Siva Sankar</dc:creator>
  <cp:lastModifiedBy>Siva Sankar Armugham (MS/PJ-CSS-PS)</cp:lastModifiedBy>
  <cp:revision>38</cp:revision>
  <dcterms:created xsi:type="dcterms:W3CDTF">2023-09-06T09:52:32Z</dcterms:created>
  <dcterms:modified xsi:type="dcterms:W3CDTF">2023-10-11T13:27:37Z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