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3"/>
  </p:sldMasterIdLst>
  <p:notesMasterIdLst>
    <p:notesMasterId r:id="rId10"/>
  </p:notesMasterIdLst>
  <p:sldIdLst>
    <p:sldId id="257" r:id="rId4"/>
    <p:sldId id="256" r:id="rId5"/>
    <p:sldId id="258" r:id="rId6"/>
    <p:sldId id="261" r:id="rId7"/>
    <p:sldId id="259" r:id="rId8"/>
    <p:sldId id="260" r:id="rId9"/>
  </p:sldIdLst>
  <p:sldSz cx="10969625" cy="6170613"/>
  <p:notesSz cx="6858000" cy="9144000"/>
  <p:custDataLst>
    <p:tags r:id="rId11"/>
  </p:custDataLst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1pPr>
    <a:lvl2pPr marL="411137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2pPr>
    <a:lvl3pPr marL="822275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3pPr>
    <a:lvl4pPr marL="1233411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4pPr>
    <a:lvl5pPr marL="1644549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5pPr>
    <a:lvl6pPr marL="2055686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6pPr>
    <a:lvl7pPr marL="2466823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7pPr>
    <a:lvl8pPr marL="2877960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8pPr>
    <a:lvl9pPr marL="3289097" algn="l" defTabSz="822275" rtl="0" eaLnBrk="1" latinLnBrk="0" hangingPunct="1">
      <a:defRPr kern="1200">
        <a:solidFill>
          <a:schemeClr val="tx1"/>
        </a:solidFill>
        <a:latin typeface="Bosch Office Sans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76" d="100"/>
          <a:sy n="176" d="100"/>
        </p:scale>
        <p:origin x="18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7911F-CEAF-4F0B-98BD-EFB38C6572AA}" type="datetimeFigureOut">
              <a:rPr lang="de-DE" smtClean="0"/>
              <a:t>06.10.2023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2D48B2-9EB0-4B37-9B35-FC11E2EA535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31539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BF558F48-F6D6-4568-8DA6-55FAE81CC26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7200" y="2602898"/>
            <a:ext cx="9268637" cy="1507549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77B0DFCC-F037-4745-849A-E2902A32AC76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547200" y="4241130"/>
            <a:ext cx="9268637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4" name="SuperGraphic">
            <a:extLst>
              <a:ext uri="{FF2B5EF4-FFF2-40B4-BE49-F238E27FC236}">
                <a16:creationId xmlns:a16="http://schemas.microsoft.com/office/drawing/2014/main" id="{862C2846-F73C-4F37-B810-57D2567D11EB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10969200" cy="205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4853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428" userDrawn="1">
          <p15:clr>
            <a:srgbClr val="FBAE40"/>
          </p15:clr>
        </p15:guide>
        <p15:guide id="2" pos="6185" userDrawn="1">
          <p15:clr>
            <a:srgbClr val="FBAE40"/>
          </p15:clr>
        </p15:guide>
        <p15:guide id="3" orient="horz" pos="1290" userDrawn="1">
          <p15:clr>
            <a:srgbClr val="FBAE40"/>
          </p15:clr>
        </p15:guide>
        <p15:guide id="4" orient="horz" pos="2590" userDrawn="1">
          <p15:clr>
            <a:srgbClr val="FBAE40"/>
          </p15:clr>
        </p15:guide>
        <p15:guide id="5" orient="horz" pos="2664" userDrawn="1">
          <p15:clr>
            <a:srgbClr val="FBAE40"/>
          </p15:clr>
        </p15:guide>
        <p15:guide id="6" orient="horz" pos="3473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E29BFEC5-7639-4AE9-A818-5EB7EC3C9C5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E99B80D-00FD-40C8-B929-FA71A2E035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5853600" y="1295999"/>
            <a:ext cx="4914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0193DB20-8E77-4A05-AA77-554F32E8990F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A6EE88F-E97F-46A3-8AB7-354C833CF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787601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3225" userDrawn="1">
          <p15:clr>
            <a:srgbClr val="FBAE40"/>
          </p15:clr>
        </p15:guide>
        <p15:guide id="9" pos="3687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hapter_titleonly">
            <a:extLst>
              <a:ext uri="{FF2B5EF4-FFF2-40B4-BE49-F238E27FC236}">
                <a16:creationId xmlns:a16="http://schemas.microsoft.com/office/drawing/2014/main" id="{7CCAFAD8-87FF-4E8A-B13E-2709A28399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213B860-B040-4AA5-BCCF-91A137076F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3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3F3E027D-9EE5-4C12-9974-36EA025C350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00600" y="1296000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7596000" y="1295999"/>
            <a:ext cx="31680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3" name="AttachmentRemark">
            <a:extLst>
              <a:ext uri="{FF2B5EF4-FFF2-40B4-BE49-F238E27FC236}">
                <a16:creationId xmlns:a16="http://schemas.microsoft.com/office/drawing/2014/main" id="{79759149-285E-4F0E-938E-7199B34084BE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F85651-AA1F-4EE5-A69C-0361B9A97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0052008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5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Vertic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85E4898A-B45B-416F-8A7F-E57751056EE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A33F6F31-B924-4EAD-BDA8-332AAD2C41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8776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3" hasCustomPrompt="1"/>
          </p:nvPr>
        </p:nvSpPr>
        <p:spPr>
          <a:xfrm>
            <a:off x="5550000" y="1295399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8222400" y="1295400"/>
            <a:ext cx="25416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3A9A741C-7644-4810-ABAF-465822FC0D7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68EDC3-D46C-4E18-BC78-B9478A7BD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7631146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1731" userDrawn="1">
          <p15:clr>
            <a:srgbClr val="FBAE40"/>
          </p15:clr>
        </p15:guide>
        <p15:guide id="9" pos="1810" userDrawn="1">
          <p15:clr>
            <a:srgbClr val="FBAE40"/>
          </p15:clr>
        </p15:guide>
        <p15:guide id="10" pos="3417" userDrawn="1">
          <p15:clr>
            <a:srgbClr val="FBAE40"/>
          </p15:clr>
        </p15:guide>
        <p15:guide id="11" pos="3495" userDrawn="1">
          <p15:clr>
            <a:srgbClr val="FBAE40"/>
          </p15:clr>
        </p15:guide>
        <p15:guide id="12" pos="5098" userDrawn="1">
          <p15:clr>
            <a:srgbClr val="FBAE40"/>
          </p15:clr>
        </p15:guide>
        <p15:guide id="13" pos="5177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Horizontal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hapter_titleonly">
            <a:extLst>
              <a:ext uri="{FF2B5EF4-FFF2-40B4-BE49-F238E27FC236}">
                <a16:creationId xmlns:a16="http://schemas.microsoft.com/office/drawing/2014/main" id="{9398DDFA-1939-498B-8921-7DDB40481FE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B79D08E-37B8-49BA-9E18-ED577CD999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105588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2" name="AttachmentRemark">
            <a:extLst>
              <a:ext uri="{FF2B5EF4-FFF2-40B4-BE49-F238E27FC236}">
                <a16:creationId xmlns:a16="http://schemas.microsoft.com/office/drawing/2014/main" id="{2E7C0809-54C2-4B00-97B9-AEB55C54DF36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337342F-2EB7-4EB1-963F-314A664F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9563723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2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hapter_titleonly">
            <a:extLst>
              <a:ext uri="{FF2B5EF4-FFF2-40B4-BE49-F238E27FC236}">
                <a16:creationId xmlns:a16="http://schemas.microsoft.com/office/drawing/2014/main" id="{90C8652B-1F43-4467-AC53-668A8D3D470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EFDBB36D-E1FF-4336-B805-B8B7F4B25A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5850000" y="1295999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4" hasCustomPrompt="1"/>
          </p:nvPr>
        </p:nvSpPr>
        <p:spPr>
          <a:xfrm>
            <a:off x="5850000" y="3481200"/>
            <a:ext cx="4914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4" name="AttachmentRemark">
            <a:extLst>
              <a:ext uri="{FF2B5EF4-FFF2-40B4-BE49-F238E27FC236}">
                <a16:creationId xmlns:a16="http://schemas.microsoft.com/office/drawing/2014/main" id="{43F0E5D0-784C-433E-AAB0-40D43C1BCBA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5D5130-F453-4F60-9091-CC67A9512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519359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3225" userDrawn="1">
          <p15:clr>
            <a:srgbClr val="FBAE40"/>
          </p15:clr>
        </p15:guide>
        <p15:guide id="11" pos="3683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3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hapter_titleonly">
            <a:extLst>
              <a:ext uri="{FF2B5EF4-FFF2-40B4-BE49-F238E27FC236}">
                <a16:creationId xmlns:a16="http://schemas.microsoft.com/office/drawing/2014/main" id="{FEDBFC76-9F59-4A18-8E8B-EDDF9CC208B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0226D581-60F4-440B-A410-F6582BC0DC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39006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5" hasCustomPrompt="1"/>
          </p:nvPr>
        </p:nvSpPr>
        <p:spPr>
          <a:xfrm>
            <a:off x="7596000" y="1295999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4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5"/>
          <p:cNvSpPr>
            <a:spLocks noGrp="1"/>
          </p:cNvSpPr>
          <p:nvPr>
            <p:ph sz="half" idx="4" hasCustomPrompt="1"/>
          </p:nvPr>
        </p:nvSpPr>
        <p:spPr>
          <a:xfrm>
            <a:off x="39006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6"/>
          <p:cNvSpPr>
            <a:spLocks noGrp="1"/>
          </p:cNvSpPr>
          <p:nvPr>
            <p:ph sz="half" idx="6" hasCustomPrompt="1"/>
          </p:nvPr>
        </p:nvSpPr>
        <p:spPr>
          <a:xfrm>
            <a:off x="7596000" y="3481200"/>
            <a:ext cx="31680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6" name="AttachmentRemark">
            <a:extLst>
              <a:ext uri="{FF2B5EF4-FFF2-40B4-BE49-F238E27FC236}">
                <a16:creationId xmlns:a16="http://schemas.microsoft.com/office/drawing/2014/main" id="{C680F8C7-4715-4E6C-829A-E87F16C03BB3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4D98D-B6D0-4EAC-B595-B1B3F34F7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4825772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pos="2126" userDrawn="1">
          <p15:clr>
            <a:srgbClr val="FBAE40"/>
          </p15:clr>
        </p15:guide>
        <p15:guide id="9" pos="2457" userDrawn="1">
          <p15:clr>
            <a:srgbClr val="FBAE40"/>
          </p15:clr>
        </p15:guide>
        <p15:guide id="10" pos="4453" userDrawn="1">
          <p15:clr>
            <a:srgbClr val="FBAE40"/>
          </p15:clr>
        </p15:guide>
        <p15:guide id="11" pos="4782" userDrawn="1">
          <p15:clr>
            <a:srgbClr val="FBAE40"/>
          </p15:clr>
        </p15:guide>
        <p15:guide id="12" orient="horz" pos="2113" userDrawn="1">
          <p15:clr>
            <a:srgbClr val="FBAE40"/>
          </p15:clr>
        </p15:guide>
        <p15:guide id="13" orient="horz" pos="2192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4 x 2 Contents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hapter_titleonly">
            <a:extLst>
              <a:ext uri="{FF2B5EF4-FFF2-40B4-BE49-F238E27FC236}">
                <a16:creationId xmlns:a16="http://schemas.microsoft.com/office/drawing/2014/main" id="{20D581F7-7281-48B4-B67B-7228F84F398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7544615-D17B-4350-B517-7E469AC91AB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5" name="Content Placeholder 1"/>
          <p:cNvSpPr>
            <a:spLocks noGrp="1"/>
          </p:cNvSpPr>
          <p:nvPr>
            <p:ph sz="half" idx="1" hasCustomPrompt="1"/>
          </p:nvPr>
        </p:nvSpPr>
        <p:spPr>
          <a:xfrm>
            <a:off x="2052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sz="half" idx="3" hasCustomPrompt="1"/>
          </p:nvPr>
        </p:nvSpPr>
        <p:spPr>
          <a:xfrm>
            <a:off x="28776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58468F8D-277D-4F1A-84A1-62122010643F}"/>
              </a:ext>
            </a:extLst>
          </p:cNvPr>
          <p:cNvSpPr>
            <a:spLocks noGrp="1"/>
          </p:cNvSpPr>
          <p:nvPr>
            <p:ph sz="half" idx="5" hasCustomPrompt="1"/>
          </p:nvPr>
        </p:nvSpPr>
        <p:spPr>
          <a:xfrm>
            <a:off x="5550000" y="12960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8" name="Content Placeholder 4"/>
          <p:cNvSpPr>
            <a:spLocks noGrp="1"/>
          </p:cNvSpPr>
          <p:nvPr>
            <p:ph sz="half" idx="7" hasCustomPrompt="1"/>
          </p:nvPr>
        </p:nvSpPr>
        <p:spPr>
          <a:xfrm>
            <a:off x="8222400" y="1295999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9" name="Content Placeholder 5"/>
          <p:cNvSpPr>
            <a:spLocks noGrp="1"/>
          </p:cNvSpPr>
          <p:nvPr>
            <p:ph sz="half" idx="2" hasCustomPrompt="1"/>
          </p:nvPr>
        </p:nvSpPr>
        <p:spPr>
          <a:xfrm>
            <a:off x="2052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0" name="Content Placeholder 6"/>
          <p:cNvSpPr>
            <a:spLocks noGrp="1"/>
          </p:cNvSpPr>
          <p:nvPr>
            <p:ph sz="half" idx="4" hasCustomPrompt="1"/>
          </p:nvPr>
        </p:nvSpPr>
        <p:spPr>
          <a:xfrm>
            <a:off x="28776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8" name="Content Placeholder 7">
            <a:extLst>
              <a:ext uri="{FF2B5EF4-FFF2-40B4-BE49-F238E27FC236}">
                <a16:creationId xmlns:a16="http://schemas.microsoft.com/office/drawing/2014/main" id="{B143799E-2832-49D7-9953-45BACACA7549}"/>
              </a:ext>
            </a:extLst>
          </p:cNvPr>
          <p:cNvSpPr>
            <a:spLocks noGrp="1"/>
          </p:cNvSpPr>
          <p:nvPr>
            <p:ph sz="half" idx="6" hasCustomPrompt="1"/>
          </p:nvPr>
        </p:nvSpPr>
        <p:spPr>
          <a:xfrm>
            <a:off x="55500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half" idx="8" hasCustomPrompt="1"/>
          </p:nvPr>
        </p:nvSpPr>
        <p:spPr>
          <a:xfrm>
            <a:off x="8222400" y="3481200"/>
            <a:ext cx="2541600" cy="20556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 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1" name="AttachmentRemark">
            <a:extLst>
              <a:ext uri="{FF2B5EF4-FFF2-40B4-BE49-F238E27FC236}">
                <a16:creationId xmlns:a16="http://schemas.microsoft.com/office/drawing/2014/main" id="{60F530EA-2EFB-4DC6-BA26-465D18FD265B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FE2449-86F7-413D-AD74-17B8BDC57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33714214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  <p15:guide id="8" orient="horz" pos="2113" userDrawn="1">
          <p15:clr>
            <a:srgbClr val="FBAE40"/>
          </p15:clr>
        </p15:guide>
        <p15:guide id="9" orient="horz" pos="2192" userDrawn="1">
          <p15:clr>
            <a:srgbClr val="FBAE40"/>
          </p15:clr>
        </p15:guide>
        <p15:guide id="10" pos="1731" userDrawn="1">
          <p15:clr>
            <a:srgbClr val="FBAE40"/>
          </p15:clr>
        </p15:guide>
        <p15:guide id="11" pos="1810" userDrawn="1">
          <p15:clr>
            <a:srgbClr val="FBAE40"/>
          </p15:clr>
        </p15:guide>
        <p15:guide id="12" pos="3416" userDrawn="1">
          <p15:clr>
            <a:srgbClr val="FBAE40"/>
          </p15:clr>
        </p15:guide>
        <p15:guide id="13" pos="3497" userDrawn="1">
          <p15:clr>
            <a:srgbClr val="FBAE40"/>
          </p15:clr>
        </p15:guide>
        <p15:guide id="14" pos="5098" userDrawn="1">
          <p15:clr>
            <a:srgbClr val="FBAE40"/>
          </p15:clr>
        </p15:guide>
        <p15:guide id="15" pos="5177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line only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pter_titleonly"/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CC74776-286D-45CF-B42A-A491ED08BED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Add Slide Title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D4A29A7-9E35-4523-8421-38341F67C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28222744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ttachmentRemark">
            <a:extLst>
              <a:ext uri="{FF2B5EF4-FFF2-40B4-BE49-F238E27FC236}">
                <a16:creationId xmlns:a16="http://schemas.microsoft.com/office/drawing/2014/main" id="{C868D9BE-A299-4D0B-87AF-B491FAE5FD28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70A8589-A8D2-4132-B89B-2FADFC125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10745518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43858496-C239-47F8-BDF4-1C95D89182D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FD8C3B7-D4C2-49FB-A234-B9EF65EF0E2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289593" y="1152144"/>
            <a:ext cx="7132831" cy="2044365"/>
          </a:xfrm>
          <a:ln w="0">
            <a:noFill/>
          </a:ln>
          <a:effectLst/>
        </p:spPr>
        <p:txBody>
          <a:bodyPr anchor="b" anchorCtr="0">
            <a:normAutofit/>
          </a:bodyPr>
          <a:lstStyle>
            <a:lvl1pPr algn="l">
              <a:lnSpc>
                <a:spcPct val="100000"/>
              </a:lnSpc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Presentation title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55C2B86F-C1CA-4E64-9221-A99B4E89D289}"/>
              </a:ext>
            </a:extLst>
          </p:cNvPr>
          <p:cNvSpPr>
            <a:spLocks noGrp="1"/>
          </p:cNvSpPr>
          <p:nvPr>
            <p:ph type="body" sz="quarter" idx="1" hasCustomPrompt="1"/>
          </p:nvPr>
        </p:nvSpPr>
        <p:spPr>
          <a:xfrm>
            <a:off x="3289593" y="3327191"/>
            <a:ext cx="7132831" cy="1254369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4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noProof="1"/>
              <a:t>Name, Department, Date</a:t>
            </a:r>
          </a:p>
        </p:txBody>
      </p:sp>
      <p:pic>
        <p:nvPicPr>
          <p:cNvPr id="3" name="SuperGraphic">
            <a:extLst>
              <a:ext uri="{FF2B5EF4-FFF2-40B4-BE49-F238E27FC236}">
                <a16:creationId xmlns:a16="http://schemas.microsoft.com/office/drawing/2014/main" id="{8E3B306C-041F-4487-8C98-1BF9B6BE172F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742494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30316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153" userDrawn="1">
          <p15:clr>
            <a:srgbClr val="FBAE40"/>
          </p15:clr>
        </p15:guide>
        <p15:guide id="2" pos="6491" userDrawn="1">
          <p15:clr>
            <a:srgbClr val="FBAE40"/>
          </p15:clr>
        </p15:guide>
        <p15:guide id="3" orient="horz" pos="2088" userDrawn="1">
          <p15:clr>
            <a:srgbClr val="FBAE40"/>
          </p15:clr>
        </p15:guide>
        <p15:guide id="4" orient="horz" pos="2014" userDrawn="1">
          <p15:clr>
            <a:srgbClr val="FBAE40"/>
          </p15:clr>
        </p15:guide>
        <p15:guide id="5" orient="horz" pos="347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Logo">
            <a:extLst>
              <a:ext uri="{FF2B5EF4-FFF2-40B4-BE49-F238E27FC236}">
                <a16:creationId xmlns:a16="http://schemas.microsoft.com/office/drawing/2014/main" id="{E881C9CD-D10B-4CDB-B44D-3FBD5D07A516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7200" y="2602896"/>
            <a:ext cx="9268637" cy="2892602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5781" y="98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0939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2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1557" userDrawn="1">
          <p15:clr>
            <a:srgbClr val="FBAE40"/>
          </p15:clr>
        </p15:guide>
        <p15:guide id="4" orient="horz" pos="2811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apter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E5083679-3829-4F0B-9E1A-B4E6F314AFD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6" name="Chapter_title">
            <a:extLst>
              <a:ext uri="{FF2B5EF4-FFF2-40B4-BE49-F238E27FC236}">
                <a16:creationId xmlns:a16="http://schemas.microsoft.com/office/drawing/2014/main" id="{EE80FFE3-B9B2-433E-9111-10990FD419A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9831" y="1200075"/>
            <a:ext cx="7072741" cy="3142785"/>
          </a:xfrm>
          <a:ln w="0">
            <a:noFill/>
          </a:ln>
          <a:effectLst/>
        </p:spPr>
        <p:txBody>
          <a:bodyPr anchor="t" anchorCtr="0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Tx/>
              <a:buNone/>
              <a:defRPr sz="4000" b="1" kern="0" cap="none" baseline="0">
                <a:solidFill>
                  <a:schemeClr val="tx1"/>
                </a:solidFill>
              </a:defRPr>
            </a:lvl1pPr>
          </a:lstStyle>
          <a:p>
            <a:r>
              <a:rPr lang="en-US" noProof="1"/>
              <a:t>Chapter title</a:t>
            </a:r>
          </a:p>
        </p:txBody>
      </p:sp>
      <p:sp>
        <p:nvSpPr>
          <p:cNvPr id="3" name="RectangleCol">
            <a:extLst>
              <a:ext uri="{FF2B5EF4-FFF2-40B4-BE49-F238E27FC236}">
                <a16:creationId xmlns:a16="http://schemas.microsoft.com/office/drawing/2014/main" id="{5DD958C9-7251-4FEC-9785-C1A6CE9F6847}"/>
              </a:ext>
            </a:extLst>
          </p:cNvPr>
          <p:cNvSpPr>
            <a:spLocks noSelect="1" noChangeAspect="1"/>
          </p:cNvSpPr>
          <p:nvPr userDrawn="1"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Bosch Office Sans"/>
              <a:ea typeface="+mn-ea"/>
              <a:cs typeface="+mn-cs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EAE105-4DC3-4775-A78C-B758C32ACFF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64400" y="99"/>
            <a:ext cx="2207942" cy="2055600"/>
          </a:xfrm>
        </p:spPr>
        <p:txBody>
          <a:bodyPr bIns="72000" anchor="ctr"/>
          <a:lstStyle>
            <a:lvl1pPr marL="0" indent="0">
              <a:lnSpc>
                <a:spcPct val="100000"/>
              </a:lnSpc>
              <a:spcBef>
                <a:spcPts val="500"/>
              </a:spcBef>
              <a:buFontTx/>
              <a:buNone/>
              <a:defRPr sz="15000" b="1" kern="0" baseline="0">
                <a:solidFill>
                  <a:schemeClr val="bg1"/>
                </a:solidFill>
              </a:defRPr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/>
              <a:t>00</a:t>
            </a:r>
          </a:p>
        </p:txBody>
      </p:sp>
      <p:pic>
        <p:nvPicPr>
          <p:cNvPr id="5" name="SuperGraphic">
            <a:extLst>
              <a:ext uri="{FF2B5EF4-FFF2-40B4-BE49-F238E27FC236}">
                <a16:creationId xmlns:a16="http://schemas.microsoft.com/office/drawing/2014/main" id="{B93399BE-B0B2-44B3-8FAE-18A968B3CDA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308143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2064" userDrawn="1">
          <p15:clr>
            <a:srgbClr val="FBAE40"/>
          </p15:clr>
        </p15:guide>
        <p15:guide id="2" pos="6165" userDrawn="1">
          <p15:clr>
            <a:srgbClr val="FBAE40"/>
          </p15:clr>
        </p15:guide>
        <p15:guide id="3" orient="horz" pos="754" userDrawn="1">
          <p15:clr>
            <a:srgbClr val="FBAE40"/>
          </p15:clr>
        </p15:guide>
        <p15:guide id="4" orient="horz" pos="2738" userDrawn="1">
          <p15:clr>
            <a:srgbClr val="FBAE40"/>
          </p15:clr>
        </p15:guide>
        <p15:guide id="5" pos="29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out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926F8EF2-FFD9-4D48-A076-77C0B811BAB0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</p:spTree>
    <p:extLst>
      <p:ext uri="{BB962C8B-B14F-4D97-AF65-F5344CB8AC3E}">
        <p14:creationId xmlns:p14="http://schemas.microsoft.com/office/powerpoint/2010/main" val="76580094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picture with tex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Logo">
            <a:extLst>
              <a:ext uri="{FF2B5EF4-FFF2-40B4-BE49-F238E27FC236}">
                <a16:creationId xmlns:a16="http://schemas.microsoft.com/office/drawing/2014/main" id="{B77066FA-8AE8-47E2-8A79-1355389EE47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E3AE72B7-66D7-4755-9A92-9BAA3A80886F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55368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46B548-69AA-497B-BD64-E14E4F9EA5F6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406800" y="1036800"/>
            <a:ext cx="3780000" cy="2484000"/>
          </a:xfrm>
          <a:solidFill>
            <a:schemeClr val="bg1"/>
          </a:solidFill>
        </p:spPr>
        <p:txBody>
          <a:bodyPr lIns="252000" tIns="216000" rIns="252000" bIns="21600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764896579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4" orient="horz" pos="3489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horizont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Logo">
            <a:extLst>
              <a:ext uri="{FF2B5EF4-FFF2-40B4-BE49-F238E27FC236}">
                <a16:creationId xmlns:a16="http://schemas.microsoft.com/office/drawing/2014/main" id="{1630DC1C-C3C8-477E-AC19-4DC706EB4992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pic>
        <p:nvPicPr>
          <p:cNvPr id="7" name="SuperGraphic">
            <a:extLst>
              <a:ext uri="{FF2B5EF4-FFF2-40B4-BE49-F238E27FC236}">
                <a16:creationId xmlns:a16="http://schemas.microsoft.com/office/drawing/2014/main" id="{B94F8A84-08DD-4D80-9910-12CC38592318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10969625" cy="3085200"/>
          </a:xfrm>
          <a:blipFill dpi="0" rotWithShape="1">
            <a:blip r:embed="rId4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90CB4FC-C276-4DB5-A6E3-49DD9BC66B63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205199" y="3495705"/>
            <a:ext cx="10558800" cy="2041094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</p:spTree>
    <p:extLst>
      <p:ext uri="{BB962C8B-B14F-4D97-AF65-F5344CB8AC3E}">
        <p14:creationId xmlns:p14="http://schemas.microsoft.com/office/powerpoint/2010/main" val="832061445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949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orient="horz" pos="220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plit vertical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Logo">
            <a:extLst>
              <a:ext uri="{FF2B5EF4-FFF2-40B4-BE49-F238E27FC236}">
                <a16:creationId xmlns:a16="http://schemas.microsoft.com/office/drawing/2014/main" id="{FD4E5E48-387B-4CE0-80BE-1097F697DAD5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4BBAF9A-7C35-481A-A051-34156DE6B27D}"/>
              </a:ext>
            </a:extLst>
          </p:cNvPr>
          <p:cNvSpPr>
            <a:spLocks noGrp="1"/>
          </p:cNvSpPr>
          <p:nvPr>
            <p:ph type="pic" sz="quarter" idx="1" hasCustomPrompt="1"/>
          </p:nvPr>
        </p:nvSpPr>
        <p:spPr>
          <a:xfrm>
            <a:off x="0" y="0"/>
            <a:ext cx="5486400" cy="6170400"/>
          </a:xfrm>
          <a:blipFill dpi="0" rotWithShape="1">
            <a:blip r:embed="rId3">
              <a:alphaModFix amt="70000"/>
            </a:blip>
            <a:srcRect/>
            <a:stretch>
              <a:fillRect/>
            </a:stretch>
          </a:blipFill>
        </p:spPr>
        <p:txBody>
          <a:bodyPr anchor="ctr"/>
          <a:lstStyle>
            <a:lvl1pPr marL="0" indent="0" algn="ctr">
              <a:lnSpc>
                <a:spcPct val="600000"/>
              </a:lnSpc>
              <a:buFontTx/>
              <a:buNone/>
              <a:defRPr sz="900"/>
            </a:lvl1pPr>
          </a:lstStyle>
          <a:p>
            <a:r>
              <a:rPr lang="en-US" noProof="1"/>
              <a:t>Insert photo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D6647D1E-89E9-4244-B52F-555902731C7A}"/>
              </a:ext>
            </a:extLst>
          </p:cNvPr>
          <p:cNvSpPr>
            <a:spLocks noGrp="1"/>
          </p:cNvSpPr>
          <p:nvPr>
            <p:ph type="body" sz="quarter" idx="2" hasCustomPrompt="1"/>
          </p:nvPr>
        </p:nvSpPr>
        <p:spPr>
          <a:xfrm>
            <a:off x="5895302" y="410492"/>
            <a:ext cx="4596486" cy="5126308"/>
          </a:xfrm>
        </p:spPr>
        <p:txBody>
          <a:bodyPr lIns="0" tIns="0" rIns="0" bIns="0">
            <a:normAutofit/>
          </a:bodyPr>
          <a:lstStyle>
            <a:lvl1pPr marL="0" indent="0">
              <a:buFontTx/>
              <a:buNone/>
              <a:defRPr/>
            </a:lvl1pPr>
            <a:lvl2pPr marL="198000" indent="0">
              <a:buFontTx/>
              <a:buNone/>
              <a:defRPr/>
            </a:lvl2pPr>
            <a:lvl3pPr marL="414000" indent="0">
              <a:buFontTx/>
              <a:buNone/>
              <a:defRPr/>
            </a:lvl3pPr>
            <a:lvl4pPr marL="612000" indent="0">
              <a:buFontTx/>
              <a:buNone/>
              <a:defRPr/>
            </a:lvl4pPr>
            <a:lvl5pPr marL="612000" indent="0">
              <a:buFontTx/>
              <a:buNone/>
              <a:defRPr/>
            </a:lvl5pPr>
          </a:lstStyle>
          <a:p>
            <a:pPr lvl="0"/>
            <a:r>
              <a:rPr lang="en-US" noProof="1"/>
              <a:t>Add Text</a:t>
            </a:r>
          </a:p>
        </p:txBody>
      </p:sp>
      <p:pic>
        <p:nvPicPr>
          <p:cNvPr id="6" name="SuperGraphic">
            <a:extLst>
              <a:ext uri="{FF2B5EF4-FFF2-40B4-BE49-F238E27FC236}">
                <a16:creationId xmlns:a16="http://schemas.microsoft.com/office/drawing/2014/main" id="{2D38AACD-EB97-4B81-ACAA-2074E22BBC01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0799" y="0"/>
            <a:ext cx="68562" cy="6170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70059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3456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250" userDrawn="1">
          <p15:clr>
            <a:srgbClr val="FBAE40"/>
          </p15:clr>
        </p15:guide>
        <p15:guide id="4" orient="horz" pos="3489" userDrawn="1">
          <p15:clr>
            <a:srgbClr val="FBAE40"/>
          </p15:clr>
        </p15:guide>
        <p15:guide id="5" pos="3713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 Content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E43D273-A15E-4B64-AFD2-1388D749B6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5200" y="648000"/>
            <a:ext cx="10558800" cy="388800"/>
          </a:xfrm>
        </p:spPr>
        <p:txBody>
          <a:bodyPr/>
          <a:lstStyle>
            <a:lvl1pPr>
              <a:defRPr kern="1200" baseline="0"/>
            </a:lvl1pPr>
          </a:lstStyle>
          <a:p>
            <a:r>
              <a:rPr lang="en-US" noProof="1"/>
              <a:t>Add Slide Title</a:t>
            </a:r>
          </a:p>
        </p:txBody>
      </p:sp>
      <p:sp>
        <p:nvSpPr>
          <p:cNvPr id="15" name="Chapter_titleonly">
            <a:extLst>
              <a:ext uri="{FF2B5EF4-FFF2-40B4-BE49-F238E27FC236}">
                <a16:creationId xmlns:a16="http://schemas.microsoft.com/office/drawing/2014/main" id="{5B281E01-A653-4813-BC65-8900B31D11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05200" y="259200"/>
            <a:ext cx="10558800" cy="388800"/>
          </a:xfrm>
        </p:spPr>
        <p:txBody>
          <a:bodyPr/>
          <a:lstStyle>
            <a:lvl1pPr marL="0" indent="0">
              <a:lnSpc>
                <a:spcPct val="89000"/>
              </a:lnSpc>
              <a:spcBef>
                <a:spcPts val="0"/>
              </a:spcBef>
              <a:buNone/>
              <a:defRPr sz="2800" kern="0" baseline="0">
                <a:solidFill>
                  <a:schemeClr val="tx1"/>
                </a:solidFill>
              </a:defRPr>
            </a:lvl1pPr>
            <a:lvl2pPr marL="233983" indent="0">
              <a:buNone/>
              <a:defRPr sz="2800"/>
            </a:lvl2pPr>
            <a:lvl3pPr marL="525562" indent="0">
              <a:buNone/>
              <a:defRPr sz="2800"/>
            </a:lvl3pPr>
            <a:lvl4pPr marL="748745" indent="0">
              <a:buNone/>
              <a:defRPr sz="2800"/>
            </a:lvl4pPr>
            <a:lvl5pPr marL="748745" indent="0">
              <a:buNone/>
              <a:defRPr sz="2800"/>
            </a:lvl5pPr>
          </a:lstStyle>
          <a:p>
            <a:pPr lvl="0"/>
            <a:r>
              <a:rPr lang="en-US" noProof="1"/>
              <a:t>Add Chapter Title</a:t>
            </a:r>
          </a:p>
        </p:txBody>
      </p:sp>
      <p:sp>
        <p:nvSpPr>
          <p:cNvPr id="10" name="AttachmentRemark">
            <a:extLst>
              <a:ext uri="{FF2B5EF4-FFF2-40B4-BE49-F238E27FC236}">
                <a16:creationId xmlns:a16="http://schemas.microsoft.com/office/drawing/2014/main" id="{8883D326-CEAD-4903-8269-B2D194C3C224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 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4D46C5CB-CB38-4AD2-99D2-34C738DF30C0}"/>
              </a:ext>
            </a:extLst>
          </p:cNvPr>
          <p:cNvSpPr>
            <a:spLocks noGrp="1"/>
          </p:cNvSpPr>
          <p:nvPr>
            <p:ph sz="quarter" idx="1" hasCustomPrompt="1"/>
          </p:nvPr>
        </p:nvSpPr>
        <p:spPr>
          <a:xfrm>
            <a:off x="205200" y="1296000"/>
            <a:ext cx="10558800" cy="4240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1"/>
              <a:t>Add Text</a:t>
            </a:r>
          </a:p>
          <a:p>
            <a:pPr lvl="1"/>
            <a:r>
              <a:rPr lang="en-US" noProof="1"/>
              <a:t>Zweite Ebene</a:t>
            </a:r>
          </a:p>
          <a:p>
            <a:pPr lvl="2"/>
            <a:r>
              <a:rPr lang="en-US" noProof="1"/>
              <a:t>Dritte Ebene</a:t>
            </a:r>
          </a:p>
          <a:p>
            <a:pPr lvl="3"/>
            <a:r>
              <a:rPr lang="en-US" noProof="1"/>
              <a:t>Vierte Ebene</a:t>
            </a:r>
          </a:p>
          <a:p>
            <a:pPr lvl="4"/>
            <a:r>
              <a:rPr lang="en-US" noProof="1"/>
              <a:t>Fünfte Ebene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83261F3-E57F-4170-BD7E-F44931BED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‹#›</a:t>
            </a:fld>
            <a:endParaRPr lang="en-US" noProof="1"/>
          </a:p>
        </p:txBody>
      </p:sp>
    </p:spTree>
    <p:extLst>
      <p:ext uri="{BB962C8B-B14F-4D97-AF65-F5344CB8AC3E}">
        <p14:creationId xmlns:p14="http://schemas.microsoft.com/office/powerpoint/2010/main" val="8977382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28" userDrawn="1">
          <p15:clr>
            <a:srgbClr val="FBAE40"/>
          </p15:clr>
        </p15:guide>
        <p15:guide id="2" pos="6784" userDrawn="1">
          <p15:clr>
            <a:srgbClr val="FBAE40"/>
          </p15:clr>
        </p15:guide>
        <p15:guide id="3" orient="horz" pos="162" userDrawn="1">
          <p15:clr>
            <a:srgbClr val="FBAE40"/>
          </p15:clr>
        </p15:guide>
        <p15:guide id="4" orient="horz" pos="408" userDrawn="1">
          <p15:clr>
            <a:srgbClr val="FBAE40"/>
          </p15:clr>
        </p15:guide>
        <p15:guide id="5" orient="horz" pos="654" userDrawn="1">
          <p15:clr>
            <a:srgbClr val="FBAE40"/>
          </p15:clr>
        </p15:guide>
        <p15:guide id="6" orient="horz" pos="816" userDrawn="1">
          <p15:clr>
            <a:srgbClr val="FBAE40"/>
          </p15:clr>
        </p15:guide>
        <p15:guide id="7" orient="horz" pos="348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Logo">
            <a:extLst>
              <a:ext uri="{FF2B5EF4-FFF2-40B4-BE49-F238E27FC236}">
                <a16:creationId xmlns:a16="http://schemas.microsoft.com/office/drawing/2014/main" id="{F38A617B-35DF-43CE-B5F7-67FA9A7F2474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0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9054" y="5676108"/>
            <a:ext cx="1015200" cy="27668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noProof="1"/>
              <a:t>Add 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05200" y="5666400"/>
            <a:ext cx="288290" cy="410210"/>
          </a:xfrm>
          <a:prstGeom prst="rect">
            <a:avLst/>
          </a:prstGeom>
        </p:spPr>
        <p:txBody>
          <a:bodyPr vert="horz" lIns="0" tIns="0" rIns="0" bIns="0" rtlCol="0" anchor="t"/>
          <a:lstStyle>
            <a:lvl1pPr algn="l">
              <a:defRPr sz="1200">
                <a:solidFill>
                  <a:srgbClr val="999FA6"/>
                </a:solidFill>
                <a:latin typeface="+mn-lt"/>
              </a:defRPr>
            </a:lvl1pPr>
          </a:lstStyle>
          <a:p>
            <a:fld id="{4898AEC0-503E-4FA4-859C-D0F72D6E3F79}" type="slidenum">
              <a:rPr lang="en-US" noProof="1" dirty="0" smtClean="0"/>
              <a:pPr/>
              <a:t>‹#›</a:t>
            </a:fld>
            <a:endParaRPr lang="en-US" noProof="1"/>
          </a:p>
        </p:txBody>
      </p:sp>
      <p:sp>
        <p:nvSpPr>
          <p:cNvPr id="14" name="Bosch_footer_1">
            <a:extLst>
              <a:ext uri="{FF2B5EF4-FFF2-40B4-BE49-F238E27FC236}">
                <a16:creationId xmlns:a16="http://schemas.microsoft.com/office/drawing/2014/main" id="{179AD5EC-CEF2-4193-998B-D730BC74E01B}"/>
              </a:ext>
            </a:extLst>
          </p:cNvPr>
          <p:cNvSpPr txBox="1"/>
          <p:nvPr userDrawn="1"/>
        </p:nvSpPr>
        <p:spPr>
          <a:xfrm>
            <a:off x="547200" y="5688000"/>
            <a:ext cx="9126000" cy="10795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  <a:latin typeface="+mn-lt"/>
              </a:rPr>
              <a:t>Internal</a:t>
            </a:r>
            <a:r>
              <a:rPr lang="en-US" sz="600" kern="0" baseline="0" noProof="1">
                <a:solidFill>
                  <a:schemeClr val="tx1"/>
                </a:solidFill>
                <a:latin typeface="+mn-lt"/>
              </a:rPr>
              <a:t> | MS/PJ-CSS-PS | 2023-09-08</a:t>
            </a:r>
          </a:p>
          <a:p>
            <a:pPr marR="0" defTabSz="91440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</a:pPr>
            <a:endParaRPr kumimoji="0" lang="en-US" sz="600" b="0" i="0" u="none" strike="noStrike" kern="0" cap="none" spc="0" normalizeH="0" baseline="0" noProof="1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8" name="Bosch_footer_2">
            <a:extLst>
              <a:ext uri="{FF2B5EF4-FFF2-40B4-BE49-F238E27FC236}">
                <a16:creationId xmlns:a16="http://schemas.microsoft.com/office/drawing/2014/main" id="{C3D77AD5-379C-4A86-AFCF-32945A0FEE26}"/>
              </a:ext>
            </a:extLst>
          </p:cNvPr>
          <p:cNvSpPr txBox="1"/>
          <p:nvPr userDrawn="1"/>
        </p:nvSpPr>
        <p:spPr>
          <a:xfrm>
            <a:off x="547200" y="5793901"/>
            <a:ext cx="912600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rgbClr val="B2B3B5"/>
                </a:solidFill>
                <a:latin typeface="+mn-lt"/>
              </a:rPr>
              <a:t>© Robert Bosch GmbH 2023. All rights reserved, also regarding any disposal, exploitation, reproduction, editing, distribution, as well as in the event of applications for industrial property rights.</a:t>
            </a:r>
          </a:p>
        </p:txBody>
      </p:sp>
      <p:sp>
        <p:nvSpPr>
          <p:cNvPr id="15" name="Bosch_footer_1" hidden="1">
            <a:extLst>
              <a:ext uri="{FF2B5EF4-FFF2-40B4-BE49-F238E27FC236}">
                <a16:creationId xmlns:a16="http://schemas.microsoft.com/office/drawing/2014/main" id="{DB0BF576-A4BE-4521-98AB-F28795DF7BD0}"/>
              </a:ext>
            </a:extLst>
          </p:cNvPr>
          <p:cNvSpPr txBox="1"/>
          <p:nvPr userDrawn="1"/>
        </p:nvSpPr>
        <p:spPr>
          <a:xfrm>
            <a:off x="816069" y="5383543"/>
            <a:ext cx="9154800" cy="108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0"/>
              </a:spcAft>
              <a:buClrTx/>
              <a:buSzTx/>
              <a:buFontTx/>
              <a:buNone/>
              <a:tabLst/>
              <a:defRPr/>
            </a:pPr>
            <a:r>
              <a:rPr lang="en-US" sz="600" b="1" kern="0" baseline="0" noProof="1">
                <a:solidFill>
                  <a:srgbClr val="D70012"/>
                </a:solidFill>
              </a:rPr>
              <a:t>%confidentiality%</a:t>
            </a:r>
            <a:r>
              <a:rPr lang="en-US" sz="600" kern="0" baseline="0" noProof="1">
                <a:solidFill>
                  <a:schemeClr val="tx1"/>
                </a:solidFill>
              </a:rPr>
              <a:t>%businessunit%%departmentshort%%dateformat%</a:t>
            </a:r>
          </a:p>
        </p:txBody>
      </p:sp>
      <p:sp>
        <p:nvSpPr>
          <p:cNvPr id="9" name="Bosch_footer_2" hidden="1">
            <a:extLst>
              <a:ext uri="{FF2B5EF4-FFF2-40B4-BE49-F238E27FC236}">
                <a16:creationId xmlns:a16="http://schemas.microsoft.com/office/drawing/2014/main" id="{E897C98A-4665-443F-B1CF-E9B71E9916EC}"/>
              </a:ext>
            </a:extLst>
          </p:cNvPr>
          <p:cNvSpPr txBox="1"/>
          <p:nvPr userDrawn="1"/>
        </p:nvSpPr>
        <p:spPr>
          <a:xfrm>
            <a:off x="593090" y="5748656"/>
            <a:ext cx="9152890" cy="2159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20000"/>
              </a:lnSpc>
              <a:spcAft>
                <a:spcPts val="100"/>
              </a:spcAft>
            </a:pPr>
            <a:r>
              <a:rPr lang="en-US" sz="600" kern="0" baseline="0" noProof="1">
                <a:solidFill>
                  <a:schemeClr val="tx1"/>
                </a:solidFill>
              </a:rPr>
              <a:t>%repositoryremark%</a:t>
            </a:r>
            <a:r>
              <a:rPr lang="en-US" sz="600" kern="0" baseline="0" noProof="1">
                <a:solidFill>
                  <a:srgbClr val="B2B3B5"/>
                </a:solidFill>
              </a:rPr>
              <a:t>%copyright%</a:t>
            </a:r>
          </a:p>
        </p:txBody>
      </p:sp>
      <p:sp>
        <p:nvSpPr>
          <p:cNvPr id="13" name="AttachmentRemark" hidden="1">
            <a:extLst>
              <a:ext uri="{FF2B5EF4-FFF2-40B4-BE49-F238E27FC236}">
                <a16:creationId xmlns:a16="http://schemas.microsoft.com/office/drawing/2014/main" id="{F41551A9-D6BA-431A-8DBF-55BA472D9657}"/>
              </a:ext>
            </a:extLst>
          </p:cNvPr>
          <p:cNvSpPr>
            <a:spLocks/>
          </p:cNvSpPr>
          <p:nvPr userDrawn="1"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 w="0" cap="flat" cmpd="sng" algn="ctr">
            <a:noFill/>
            <a:prstDash val="solid"/>
          </a:ln>
          <a:effectLst/>
        </p:spPr>
        <p:txBody>
          <a:bodyPr wrap="square" lIns="0" tIns="17779" rIns="0" bIns="0" rtlCol="0" anchor="t">
            <a:normAutofit/>
          </a:bodyPr>
          <a:lstStyle/>
          <a:p>
            <a:pPr rtl="0">
              <a:lnSpc>
                <a:spcPts val="900"/>
              </a:lnSpc>
            </a:pPr>
            <a:r>
              <a:rPr lang="en-US" sz="550" b="0" i="0" u="none" strike="noStrike" kern="0" baseline="0" noProof="1">
                <a:solidFill>
                  <a:srgbClr val="000000"/>
                </a:solidFill>
                <a:latin typeface="+mn-lt"/>
              </a:rPr>
              <a:t>%attachmentremark% </a:t>
            </a:r>
          </a:p>
        </p:txBody>
      </p:sp>
      <p:pic>
        <p:nvPicPr>
          <p:cNvPr id="12" name="SuperGraphic">
            <a:extLst>
              <a:ext uri="{FF2B5EF4-FFF2-40B4-BE49-F238E27FC236}">
                <a16:creationId xmlns:a16="http://schemas.microsoft.com/office/drawing/2014/main" id="{1E0562BC-DD12-4C96-A115-D2D70EC1366D}"/>
              </a:ext>
            </a:extLst>
          </p:cNvPr>
          <p:cNvPicPr>
            <a:picLocks noSelect="1"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102000"/>
            <a:ext cx="10969200" cy="6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531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10" r:id="rId2"/>
    <p:sldLayoutId id="2147483713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46" r:id="rId9"/>
    <p:sldLayoutId id="2147483744" r:id="rId10"/>
    <p:sldLayoutId id="2147483724" r:id="rId11"/>
    <p:sldLayoutId id="2147483726" r:id="rId12"/>
    <p:sldLayoutId id="2147483727" r:id="rId13"/>
    <p:sldLayoutId id="2147483728" r:id="rId14"/>
    <p:sldLayoutId id="2147483729" r:id="rId15"/>
    <p:sldLayoutId id="2147483745" r:id="rId16"/>
    <p:sldLayoutId id="2147483723" r:id="rId17"/>
    <p:sldLayoutId id="2147483734" r:id="rId18"/>
  </p:sldLayoutIdLst>
  <p:hf hdr="0" ftr="0" dt="0"/>
  <p:txStyles>
    <p:titleStyle>
      <a:lvl1pPr algn="l" defTabSz="914333" rtl="0" eaLnBrk="1" latinLnBrk="0" hangingPunct="1">
        <a:lnSpc>
          <a:spcPct val="89000"/>
        </a:lnSpc>
        <a:spcBef>
          <a:spcPct val="0"/>
        </a:spcBef>
        <a:buNone/>
        <a:defRPr sz="28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0400" indent="-230400" algn="l" defTabSz="914333" rtl="0" eaLnBrk="1" latinLnBrk="0" hangingPunct="1">
        <a:lnSpc>
          <a:spcPct val="107000"/>
        </a:lnSpc>
        <a:spcBef>
          <a:spcPts val="500"/>
        </a:spcBef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7600" indent="-230400" algn="l" defTabSz="914333" rtl="0" eaLnBrk="1" latinLnBrk="0" hangingPunct="1">
        <a:lnSpc>
          <a:spcPct val="103000"/>
        </a:lnSpc>
        <a:spcBef>
          <a:spcPts val="500"/>
        </a:spcBef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4800" indent="-230400" algn="l" defTabSz="914333" rtl="0" eaLnBrk="1" latinLnBrk="0" hangingPunct="1">
        <a:lnSpc>
          <a:spcPct val="102000"/>
        </a:lnSpc>
        <a:spcBef>
          <a:spcPts val="500"/>
        </a:spcBef>
        <a:buFont typeface="Symbol" panose="05050102010706020507" pitchFamily="18" charset="2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602000" indent="-230400" algn="l" defTabSz="914333" rtl="0" eaLnBrk="1" latinLnBrk="0" hangingPunct="1">
        <a:lnSpc>
          <a:spcPct val="103000"/>
        </a:lnSpc>
        <a:spcBef>
          <a:spcPts val="500"/>
        </a:spcBef>
        <a:buFont typeface="Bosch Office Sans" pitchFamily="2" charset="0"/>
        <a:buChar char="‒"/>
        <a:defRPr sz="13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6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33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99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98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65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32" algn="l" defTabSz="914333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FFAAA-AE8A-48AC-9B8F-779E3FBD03A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MQTT Pub/ Sub proposal –</a:t>
            </a:r>
            <a:br>
              <a:rPr lang="en-US" dirty="0"/>
            </a:br>
            <a:r>
              <a:rPr lang="en-US" dirty="0"/>
              <a:t>Data interface Engine, HMI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36F05E-43B8-9966-EB75-1E7CDA1B7517}"/>
              </a:ext>
            </a:extLst>
          </p:cNvPr>
          <p:cNvSpPr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32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D0544CE-8E25-23FA-05FF-4AC9CEA92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 Names and Messages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B75F8C-157C-F742-3017-6FB32D1DFF5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MQTT Pub - Sub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D0E1D5-2D75-A96E-4B0F-E17CE50932A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799" cy="4141414"/>
          </a:xfrm>
        </p:spPr>
        <p:txBody>
          <a:bodyPr/>
          <a:lstStyle/>
          <a:p>
            <a:r>
              <a:rPr lang="en-US" dirty="0"/>
              <a:t>Topic Name:</a:t>
            </a:r>
          </a:p>
          <a:p>
            <a:r>
              <a:rPr lang="en-US" dirty="0" err="1"/>
              <a:t>ParentTopic</a:t>
            </a:r>
            <a:r>
              <a:rPr lang="en-US" dirty="0"/>
              <a:t>: /</a:t>
            </a:r>
            <a:r>
              <a:rPr lang="en-US" dirty="0" err="1"/>
              <a:t>DCWallbox</a:t>
            </a:r>
            <a:r>
              <a:rPr lang="en-US" dirty="0"/>
              <a:t>/</a:t>
            </a:r>
          </a:p>
          <a:p>
            <a:r>
              <a:rPr lang="en-US" dirty="0" err="1"/>
              <a:t>SubTopic</a:t>
            </a:r>
            <a:r>
              <a:rPr lang="en-US" dirty="0"/>
              <a:t>: /HMI/</a:t>
            </a:r>
          </a:p>
          <a:p>
            <a:endParaRPr lang="en-US" dirty="0"/>
          </a:p>
          <a:p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MessageTopic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: /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PageName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/&lt;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ScreenNames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&gt;</a:t>
            </a:r>
          </a:p>
          <a:p>
            <a:pPr lvl="1"/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DCWallbox</a:t>
            </a:r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/HMI/ </a:t>
            </a:r>
            <a:r>
              <a:rPr lang="en-US" i="1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PageName</a:t>
            </a:r>
            <a:endParaRPr lang="en-US" i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i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Message &lt;String&gt;</a:t>
            </a:r>
          </a:p>
          <a:p>
            <a:pPr lvl="1"/>
            <a:endParaRPr lang="en-US" dirty="0"/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 /</a:t>
            </a:r>
            <a:r>
              <a:rPr lang="en-US" dirty="0" err="1"/>
              <a:t>BootPage</a:t>
            </a:r>
            <a:r>
              <a:rPr lang="en-US" dirty="0"/>
              <a:t>  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//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Bootpage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will not be sent by DIE. It has to be received from Scheduler</a:t>
            </a:r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 /</a:t>
            </a:r>
            <a:r>
              <a:rPr lang="en-US" dirty="0" err="1"/>
              <a:t>AllPage</a:t>
            </a:r>
            <a:endParaRPr lang="en-US" dirty="0"/>
          </a:p>
          <a:p>
            <a:pPr lvl="1"/>
            <a:r>
              <a:rPr lang="en-US" dirty="0"/>
              <a:t>Message:&lt;HealthIcon&gt;:&lt;</a:t>
            </a:r>
            <a:r>
              <a:rPr lang="en-US" dirty="0" err="1"/>
              <a:t>PlugStatus</a:t>
            </a:r>
            <a:r>
              <a:rPr lang="en-US" dirty="0"/>
              <a:t>&gt;:&lt;</a:t>
            </a:r>
            <a:r>
              <a:rPr lang="en-US" dirty="0" err="1"/>
              <a:t>CloudConnection</a:t>
            </a:r>
            <a:r>
              <a:rPr lang="en-US" dirty="0"/>
              <a:t>&gt;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0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1F0A-E451-5895-BD41-2FF5BBFA6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MQTT Pub - Sub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1E29-2730-C62E-C7D3-4A3ACFACC2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4370400"/>
          </a:xfrm>
        </p:spPr>
        <p:txBody>
          <a:bodyPr/>
          <a:lstStyle/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/</a:t>
            </a:r>
            <a:r>
              <a:rPr lang="en-US" dirty="0" err="1"/>
              <a:t>DeviceFailure</a:t>
            </a:r>
            <a:endParaRPr lang="en-US" dirty="0"/>
          </a:p>
          <a:p>
            <a:pPr lvl="1"/>
            <a:r>
              <a:rPr lang="en-US" dirty="0"/>
              <a:t>Message: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failure_has_occured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dirty="0">
              <a:solidFill>
                <a:srgbClr val="FF9900"/>
              </a:solidFill>
            </a:endParaRPr>
          </a:p>
          <a:p>
            <a:endParaRPr lang="en-US" dirty="0">
              <a:solidFill>
                <a:srgbClr val="FF9900"/>
              </a:solidFill>
            </a:endParaRPr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/</a:t>
            </a:r>
            <a:r>
              <a:rPr lang="en-US" dirty="0" err="1"/>
              <a:t>MissingConfig</a:t>
            </a:r>
            <a:endParaRPr lang="en-US" dirty="0"/>
          </a:p>
          <a:p>
            <a:pPr lvl="1"/>
            <a:r>
              <a:rPr lang="en-US" dirty="0"/>
              <a:t>Message: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confiuration_missing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/HealthCheck</a:t>
            </a:r>
          </a:p>
          <a:p>
            <a:pPr lvl="1"/>
            <a:r>
              <a:rPr lang="en-US" dirty="0"/>
              <a:t>Message:&lt;</a:t>
            </a:r>
            <a:r>
              <a:rPr lang="en-US" dirty="0" err="1"/>
              <a:t>CableCheckStatus</a:t>
            </a:r>
            <a:r>
              <a:rPr lang="en-US" dirty="0"/>
              <a:t>&gt;:&lt;</a:t>
            </a:r>
            <a:r>
              <a:rPr lang="en-US" dirty="0" err="1"/>
              <a:t>PowerBoardStatus</a:t>
            </a:r>
            <a:r>
              <a:rPr lang="en-US" dirty="0"/>
              <a:t>&gt;:&lt;</a:t>
            </a:r>
            <a:r>
              <a:rPr lang="en-US" dirty="0" err="1"/>
              <a:t>HeartBeatMsg</a:t>
            </a:r>
            <a:r>
              <a:rPr lang="en-US" dirty="0"/>
              <a:t>&gt;</a:t>
            </a:r>
          </a:p>
          <a:p>
            <a:endParaRPr lang="en-US" dirty="0"/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 /</a:t>
            </a:r>
            <a:r>
              <a:rPr lang="en-US" dirty="0" err="1"/>
              <a:t>ReadyToCharge</a:t>
            </a:r>
            <a:endParaRPr lang="en-US" dirty="0"/>
          </a:p>
          <a:p>
            <a:pPr lvl="1"/>
            <a:r>
              <a:rPr lang="en-US" dirty="0"/>
              <a:t>Message: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wallbox_ready_to_charge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7C71D-F3D9-7C12-6536-3E5C444B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3</a:t>
            </a:fld>
            <a:endParaRPr lang="en-US" noProof="1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130C6C-0118-2B08-9E63-050C09D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r>
              <a:rPr lang="en-US" dirty="0"/>
              <a:t>Page Names and Messages</a:t>
            </a:r>
          </a:p>
        </p:txBody>
      </p:sp>
    </p:spTree>
    <p:extLst>
      <p:ext uri="{BB962C8B-B14F-4D97-AF65-F5344CB8AC3E}">
        <p14:creationId xmlns:p14="http://schemas.microsoft.com/office/powerpoint/2010/main" val="2157772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1F0A-E451-5895-BD41-2FF5BBFA6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MQTT Pub - Sub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1E29-2730-C62E-C7D3-4A3ACFACC2D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205200" y="1296000"/>
            <a:ext cx="10558800" cy="4370400"/>
          </a:xfrm>
        </p:spPr>
        <p:txBody>
          <a:bodyPr/>
          <a:lstStyle/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 /</a:t>
            </a:r>
            <a:r>
              <a:rPr lang="en-US" dirty="0" err="1"/>
              <a:t>ChargingInitPage</a:t>
            </a:r>
            <a:endParaRPr lang="en-US" dirty="0"/>
          </a:p>
          <a:p>
            <a:pPr lvl="1"/>
            <a:r>
              <a:rPr lang="en-US" dirty="0"/>
              <a:t>Message: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initializing_charging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MessageTopic</a:t>
            </a:r>
            <a:r>
              <a:rPr lang="en-US" dirty="0"/>
              <a:t>:/</a:t>
            </a:r>
            <a:r>
              <a:rPr lang="en-US" dirty="0" err="1"/>
              <a:t>PageName</a:t>
            </a:r>
            <a:r>
              <a:rPr lang="en-US" dirty="0"/>
              <a:t>/</a:t>
            </a:r>
            <a:r>
              <a:rPr lang="en-US" dirty="0" err="1"/>
              <a:t>ChargingProgressPage</a:t>
            </a:r>
            <a:endParaRPr lang="en-US" dirty="0"/>
          </a:p>
          <a:p>
            <a:pPr lvl="1"/>
            <a:r>
              <a:rPr lang="en-US" dirty="0"/>
              <a:t>Message:&lt;</a:t>
            </a:r>
            <a:r>
              <a:rPr lang="en-US" dirty="0" err="1"/>
              <a:t>SolarEnergy</a:t>
            </a:r>
            <a:r>
              <a:rPr lang="en-US" dirty="0"/>
              <a:t>&gt;:&lt;</a:t>
            </a:r>
            <a:r>
              <a:rPr lang="en-US" dirty="0" err="1"/>
              <a:t>GridEnergy</a:t>
            </a:r>
            <a:r>
              <a:rPr lang="en-US" dirty="0"/>
              <a:t>&gt;:&lt;</a:t>
            </a:r>
            <a:r>
              <a:rPr lang="en-US" dirty="0" err="1"/>
              <a:t>ySolarPwr</a:t>
            </a:r>
            <a:r>
              <a:rPr lang="en-US" dirty="0"/>
              <a:t>&gt;:&lt;</a:t>
            </a:r>
            <a:r>
              <a:rPr lang="en-US" dirty="0" err="1"/>
              <a:t>yGridPwr</a:t>
            </a:r>
            <a:r>
              <a:rPr lang="en-US" dirty="0"/>
              <a:t>&gt;:&lt;</a:t>
            </a:r>
            <a:r>
              <a:rPr lang="en-US" dirty="0" err="1"/>
              <a:t>xTime</a:t>
            </a:r>
            <a:r>
              <a:rPr lang="en-US" dirty="0"/>
              <a:t>&gt;:&lt;</a:t>
            </a:r>
            <a:r>
              <a:rPr lang="en-US" dirty="0" err="1"/>
              <a:t>TotCost</a:t>
            </a:r>
            <a:r>
              <a:rPr lang="en-US" dirty="0"/>
              <a:t>&gt;:&lt;</a:t>
            </a:r>
            <a:r>
              <a:rPr lang="en-US" dirty="0" err="1"/>
              <a:t>PauseTimer</a:t>
            </a:r>
            <a:r>
              <a:rPr lang="en-US" dirty="0"/>
              <a:t>&gt;:&lt;</a:t>
            </a:r>
            <a:r>
              <a:rPr lang="en-US" dirty="0" err="1"/>
              <a:t>StopEventAck</a:t>
            </a:r>
            <a:r>
              <a:rPr lang="en-US" dirty="0"/>
              <a:t>&gt;:&lt;</a:t>
            </a:r>
            <a:r>
              <a:rPr lang="en-US" dirty="0" err="1"/>
              <a:t>ChargingState</a:t>
            </a:r>
            <a:r>
              <a:rPr lang="en-US" dirty="0"/>
              <a:t>&gt;</a:t>
            </a:r>
          </a:p>
          <a:p>
            <a:pPr lvl="1"/>
            <a:r>
              <a:rPr lang="en-US" dirty="0"/>
              <a:t>Message:&lt;</a:t>
            </a:r>
            <a:r>
              <a:rPr lang="en-US" dirty="0" err="1"/>
              <a:t>StopEvent</a:t>
            </a:r>
            <a:r>
              <a:rPr lang="en-US" dirty="0"/>
              <a:t>&gt;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7C71D-F3D9-7C12-6536-3E5C444B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4</a:t>
            </a:fld>
            <a:endParaRPr lang="en-US" noProof="1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130C6C-0118-2B08-9E63-050C09D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r>
              <a:rPr lang="en-US" dirty="0"/>
              <a:t>Page Names and Messages</a:t>
            </a:r>
          </a:p>
        </p:txBody>
      </p:sp>
    </p:spTree>
    <p:extLst>
      <p:ext uri="{BB962C8B-B14F-4D97-AF65-F5344CB8AC3E}">
        <p14:creationId xmlns:p14="http://schemas.microsoft.com/office/powerpoint/2010/main" val="3569578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1F0A-E451-5895-BD41-2FF5BBFA6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MQTT Pub - Sub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1E29-2730-C62E-C7D3-4A3ACFACC2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7C71D-F3D9-7C12-6536-3E5C444B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5</a:t>
            </a:fld>
            <a:endParaRPr lang="en-US" noProof="1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130C6C-0118-2B08-9E63-050C09D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r>
              <a:rPr lang="en-US" dirty="0"/>
              <a:t>Message Value Tables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5F52704-243D-9D76-4088-AF9721D2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060972"/>
              </p:ext>
            </p:extLst>
          </p:nvPr>
        </p:nvGraphicFramePr>
        <p:xfrm>
          <a:off x="205200" y="1296767"/>
          <a:ext cx="10431538" cy="411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522">
                  <a:extLst>
                    <a:ext uri="{9D8B030D-6E8A-4147-A177-3AD203B41FA5}">
                      <a16:colId xmlns:a16="http://schemas.microsoft.com/office/drawing/2014/main" val="2494733558"/>
                    </a:ext>
                  </a:extLst>
                </a:gridCol>
                <a:gridCol w="2630935">
                  <a:extLst>
                    <a:ext uri="{9D8B030D-6E8A-4147-A177-3AD203B41FA5}">
                      <a16:colId xmlns:a16="http://schemas.microsoft.com/office/drawing/2014/main" val="3502637947"/>
                    </a:ext>
                  </a:extLst>
                </a:gridCol>
                <a:gridCol w="4838081">
                  <a:extLst>
                    <a:ext uri="{9D8B030D-6E8A-4147-A177-3AD203B41FA5}">
                      <a16:colId xmlns:a16="http://schemas.microsoft.com/office/drawing/2014/main" val="12674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Page Name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Message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513365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r>
                        <a:rPr lang="en-US" sz="1200" dirty="0" err="1"/>
                        <a:t>AllPage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HealthIcon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0  No icon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1  Red icon with exclamation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2  White icon with exclamation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3  Green icon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732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PlugStatus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Not Plugged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1  Connected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2  Charging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3  Connection Error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051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CloudConnection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Not Connected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r>
                        <a:rPr lang="en-US" sz="1200" dirty="0"/>
                        <a:t>1  Connected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0819"/>
                  </a:ext>
                </a:extLst>
              </a:tr>
              <a:tr h="274320">
                <a:tc rowSpan="3"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HealthCheck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CableCheckStatus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No Check</a:t>
                      </a:r>
                    </a:p>
                    <a:p>
                      <a:r>
                        <a:rPr lang="en-US" sz="1200" dirty="0"/>
                        <a:t>1  Checking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2 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812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PowerBoardStatus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 No Check</a:t>
                      </a:r>
                    </a:p>
                    <a:p>
                      <a:r>
                        <a:rPr lang="en-US" sz="1200" dirty="0"/>
                        <a:t>1  Checking</a:t>
                      </a:r>
                    </a:p>
                    <a:p>
                      <a:pPr marL="0" indent="0">
                        <a:buNone/>
                      </a:pPr>
                      <a:r>
                        <a:rPr lang="en-US" sz="1200" dirty="0"/>
                        <a:t>2 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2888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HeartBeatMsg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0 Checking</a:t>
                      </a:r>
                      <a:br>
                        <a:rPr lang="en-US" sz="1200" dirty="0"/>
                      </a:br>
                      <a:r>
                        <a:rPr lang="en-US" sz="1200" dirty="0"/>
                        <a:t>1 Good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7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8902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071F0A-E451-5895-BD41-2FF5BBFA6CB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/>
              <a:t>MQTT Pub - Sub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891E29-2730-C62E-C7D3-4A3ACFACC2D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97C71D-F3D9-7C12-6536-3E5C444BD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8AEC0-503E-4FA4-859C-D0F72D6E3F79}" type="slidenum">
              <a:rPr lang="en-US" noProof="1" smtClean="0"/>
              <a:pPr/>
              <a:t>6</a:t>
            </a:fld>
            <a:endParaRPr lang="en-US" noProof="1"/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42130C6C-0118-2B08-9E63-050C09D1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5200" y="648000"/>
            <a:ext cx="10558800" cy="388800"/>
          </a:xfrm>
        </p:spPr>
        <p:txBody>
          <a:bodyPr/>
          <a:lstStyle/>
          <a:p>
            <a:r>
              <a:rPr lang="en-US" dirty="0"/>
              <a:t>Message Value Tables</a:t>
            </a:r>
          </a:p>
        </p:txBody>
      </p:sp>
      <p:graphicFrame>
        <p:nvGraphicFramePr>
          <p:cNvPr id="2" name="Table 6">
            <a:extLst>
              <a:ext uri="{FF2B5EF4-FFF2-40B4-BE49-F238E27FC236}">
                <a16:creationId xmlns:a16="http://schemas.microsoft.com/office/drawing/2014/main" id="{95F52704-243D-9D76-4088-AF9721D23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724578"/>
              </p:ext>
            </p:extLst>
          </p:nvPr>
        </p:nvGraphicFramePr>
        <p:xfrm>
          <a:off x="205200" y="1296767"/>
          <a:ext cx="10431538" cy="4480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62522">
                  <a:extLst>
                    <a:ext uri="{9D8B030D-6E8A-4147-A177-3AD203B41FA5}">
                      <a16:colId xmlns:a16="http://schemas.microsoft.com/office/drawing/2014/main" val="2494733558"/>
                    </a:ext>
                  </a:extLst>
                </a:gridCol>
                <a:gridCol w="2630935">
                  <a:extLst>
                    <a:ext uri="{9D8B030D-6E8A-4147-A177-3AD203B41FA5}">
                      <a16:colId xmlns:a16="http://schemas.microsoft.com/office/drawing/2014/main" val="3502637947"/>
                    </a:ext>
                  </a:extLst>
                </a:gridCol>
                <a:gridCol w="4838081">
                  <a:extLst>
                    <a:ext uri="{9D8B030D-6E8A-4147-A177-3AD203B41FA5}">
                      <a16:colId xmlns:a16="http://schemas.microsoft.com/office/drawing/2014/main" val="12674684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r>
                        <a:rPr lang="en-US" sz="1200" b="1" dirty="0"/>
                        <a:t>Page Name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Message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Values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56513365"/>
                  </a:ext>
                </a:extLst>
              </a:tr>
              <a:tr h="274320">
                <a:tc rowSpan="12">
                  <a:txBody>
                    <a:bodyPr/>
                    <a:lstStyle/>
                    <a:p>
                      <a:r>
                        <a:rPr lang="en-US" sz="1200" dirty="0" err="1"/>
                        <a:t>ChargingProgressPage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SolarEnergy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620732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GridEnergy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420510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ySolarPwr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0080819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yGridPwr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6681272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xTime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7328883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TotCost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337040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err="1"/>
                        <a:t>TimeHr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56117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TimeMin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83781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TimeSec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Physical 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738197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StopEventAck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marR="0" lvl="0" indent="-227013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0 Event message NOT Received</a:t>
                      </a:r>
                    </a:p>
                    <a:p>
                      <a:pPr marL="227013" marR="0" lvl="0" indent="-227013" algn="l" defTabSz="914333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200" dirty="0"/>
                        <a:t>1 Event message Received and Acknowledged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273635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/>
                        <a:t>ChargingState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0 Charging </a:t>
                      </a:r>
                      <a:r>
                        <a:rPr lang="en-US" sz="1200" i="1" dirty="0">
                          <a:solidFill>
                            <a:srgbClr val="00B050"/>
                          </a:solidFill>
                        </a:rPr>
                        <a:t>//Display Stop Button</a:t>
                      </a:r>
                    </a:p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1 Terminating</a:t>
                      </a:r>
                    </a:p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2 Charging</a:t>
                      </a:r>
                      <a:r>
                        <a:rPr lang="en-US" sz="1200" i="0" baseline="0" dirty="0">
                          <a:solidFill>
                            <a:schemeClr val="tx1"/>
                          </a:solidFill>
                        </a:rPr>
                        <a:t> Complete</a:t>
                      </a:r>
                      <a:endParaRPr lang="en-US" sz="1200" i="0" dirty="0">
                        <a:solidFill>
                          <a:schemeClr val="tx1"/>
                        </a:solidFill>
                      </a:endParaRPr>
                    </a:p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i="0" dirty="0">
                          <a:solidFill>
                            <a:schemeClr val="tx1"/>
                          </a:solidFill>
                        </a:rPr>
                        <a:t>3 Charger Unplugged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938250"/>
                  </a:ext>
                </a:extLst>
              </a:tr>
              <a:tr h="274320">
                <a:tc v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>
                          <a:solidFill>
                            <a:schemeClr val="tx1"/>
                          </a:solidFill>
                        </a:rPr>
                        <a:t>StopEvent</a:t>
                      </a:r>
                      <a:endParaRPr 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0 Stop</a:t>
                      </a:r>
                      <a:r>
                        <a:rPr lang="en-US" sz="1200" baseline="0" dirty="0"/>
                        <a:t> Event not Active</a:t>
                      </a:r>
                    </a:p>
                    <a:p>
                      <a:pPr marL="227013" indent="-227013">
                        <a:buFont typeface="+mj-lt"/>
                        <a:buNone/>
                      </a:pPr>
                      <a:r>
                        <a:rPr lang="en-US" sz="1200" dirty="0"/>
                        <a:t>1</a:t>
                      </a:r>
                      <a:r>
                        <a:rPr lang="en-US" sz="1200" baseline="0" dirty="0"/>
                        <a:t> Stop Event Active</a:t>
                      </a: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836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39072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AXMLTEMPLATE" val="presentation_169"/>
  <p:tag name="SAXMLCOMPANYNAME" val="bosch"/>
  <p:tag name="MLTEMPLATEVERSION" val="2.0"/>
  <p:tag name="MLLANGUAGE" val="eng"/>
  <p:tag name="SAXCONVERSION" val="2"/>
</p:tagLst>
</file>

<file path=ppt/theme/theme1.xml><?xml version="1.0" encoding="utf-8"?>
<a:theme xmlns:a="http://schemas.openxmlformats.org/drawingml/2006/main" name="Bosch 2022">
  <a:themeElements>
    <a:clrScheme name="Bosch Blau">
      <a:dk1>
        <a:sysClr val="windowText" lastClr="000000"/>
      </a:dk1>
      <a:lt1>
        <a:sysClr val="window" lastClr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Bosch">
      <a:majorFont>
        <a:latin typeface="Bosch Office Sans"/>
        <a:ea typeface=""/>
        <a:cs typeface=""/>
      </a:majorFont>
      <a:minorFont>
        <a:latin typeface="Bosch Offic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9525" cap="flat" cmpd="sng" algn="ctr">
          <a:solidFill>
            <a:srgbClr val="3F136C"/>
          </a:solidFill>
          <a:prstDash val="solid"/>
        </a:ln>
        <a:effectLst/>
      </a:spPr>
      <a:bodyPr rtlCol="0" anchor="ctr"/>
      <a:lstStyle>
        <a:defPPr marL="0" marR="0" indent="0" algn="ctr" defTabSz="9144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srgbClr val="000000"/>
            </a:solidFill>
            <a:effectLst/>
            <a:uLnTx/>
            <a:uFillTx/>
            <a:latin typeface="Bosch Office Sans"/>
            <a:ea typeface="+mn-ea"/>
            <a:cs typeface="+mn-cs"/>
          </a:defRPr>
        </a:defPPr>
      </a:lstStyle>
    </a:spDef>
    <a:txDef>
      <a:spPr>
        <a:noFill/>
      </a:spPr>
      <a:bodyPr wrap="square" lIns="0" tIns="0" rIns="0" bIns="0" rtlCol="0">
        <a:noAutofit/>
      </a:bodyPr>
      <a:lstStyle>
        <a:defPPr marR="0" algn="l" defTabSz="914400" eaLnBrk="1" fontAlgn="auto" latinLnBrk="0" hangingPunct="1">
          <a:spcBef>
            <a:spcPts val="50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smtClean="0">
            <a:ln>
              <a:noFill/>
            </a:ln>
            <a:solidFill>
              <a:srgbClr val="000000"/>
            </a:solidFill>
            <a:effectLst/>
            <a:uLnTx/>
            <a:uFillTx/>
          </a:defRPr>
        </a:defPPr>
      </a:lstStyle>
    </a:txDef>
  </a:objectDefaults>
  <a:extraClrSchemeLst/>
  <a:custClrLst>
    <a:custClr name="Bosch Red 50">
      <a:srgbClr val="ED0007"/>
    </a:custClr>
    <a:custClr name="Bosch Purple 40">
      <a:srgbClr val="9E2896"/>
    </a:custClr>
    <a:custClr name="Bosch Purple 20">
      <a:srgbClr val="551151"/>
    </a:custClr>
    <a:custClr name="Bosch Blue 50">
      <a:srgbClr val="007BC0"/>
    </a:custClr>
    <a:custClr name="Bosch Blue 30">
      <a:srgbClr val="004975"/>
    </a:custClr>
    <a:custClr name="Bosch Turquoise 50">
      <a:srgbClr val="18837E"/>
    </a:custClr>
    <a:custClr name="Bosch Turquoise 30">
      <a:srgbClr val="0A4F4B"/>
    </a:custClr>
    <a:custClr name="Bosch Green 50">
      <a:srgbClr val="00884A"/>
    </a:custClr>
    <a:custClr name="Bosch Green 30">
      <a:srgbClr val="00512A"/>
    </a:custClr>
    <a:custClr name="Bosch Gray 50">
      <a:srgbClr val="71767C"/>
    </a:custClr>
  </a:custClrLst>
  <a:extLst>
    <a:ext uri="{05A4C25C-085E-4340-85A3-A5531E510DB2}">
      <thm15:themeFamily xmlns:thm15="http://schemas.microsoft.com/office/thememl/2012/main" name="template1.potx" id="{52924039-0E61-4818-99E1-D362E68D7D91}" vid="{B6C1A3BA-AF47-4731-9FD9-D2E65E1AD312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sax_Colors>
  <Line size="7">
    <Color val="9e2896" tooltip="Bosch Purple 40"/>
    <Color val="551151" tooltip="Bosch Purple 20"/>
  </Line>
  <Line size="7">
    <Color val="007bc0" tooltip="Bosch Blue 50"/>
    <Color val="004975" tooltip="Bosch Blue 30"/>
  </Line>
  <Line size="7">
    <Color val="18837e" tooltip="Bosch Turquoise 50"/>
    <Color val="0a4f4b" tooltip="Bosch Turquoise 30"/>
  </Line>
  <Line size="7">
    <Color val="00884a" tooltip="Bosch Green 50"/>
    <Color val="00512a" tooltip="Bosch Green 30"/>
  </Line>
</sax_Colors>
</file>

<file path=customXml/item2.xml><?xml version="1.0" encoding="utf-8"?>
<saxML>
  <saxMLTemplate>presentation_169</saxMLTemplate>
  <Variablen>
    <Variable>
      <Name>attachmentremark</Name>
      <OrgInhalt/>
      <Wert/>
      <Platzhalter>False</Platzhalter>
      <DocDatenDialog>True</DocDatenDialog>
      <Label>Attachment</Label>
      <FrageVar>False</FrageVar>
      <Prefix/>
      <Suffix/>
      <WegfallVar/>
      <MussFeld>False</MussFeld>
      <InDokument>True</InDokument>
      <Sektion>AttachmentRemark</Sektion>
      <Reihenfolge>0</Reihenfolge>
    </Variable>
    <Variable>
      <Name>departmentshort</Name>
      <OrgInhalt>MS/PJ-CSS-PS</OrgInhalt>
      <Wert>MS/PJ-CSS-PS</Wert>
      <Platzhalter>False</Platzhalter>
      <DocDatenDialog>True</DocDatenDialog>
      <Label>Authoring</Label>
      <FrageVar>False</FrageVar>
      <Prefix/>
      <Suffix/>
      <WegfallVar/>
      <MussFeld>False</MussFeld>
      <Trenner>
        <VariableVor>confidentiality</VariableVor>
        <VariableVor>businessunit</VariableVor>
        <Zwischen> | </Zwischen>
        <VariableNach>departmentshort</VariableNach>
      </Trenner>
      <InDokument>True</InDokument>
      <Sektion>Bosch_footer_1</Sektion>
      <Reihenfolge/>
    </Variable>
    <Variable>
      <Name>confidentiality</Name>
      <OrgInhalt>Internal</OrgInhalt>
      <Wert>Internal</Wert>
      <Platzhalter>False</Platzhalter>
      <DocDatenDialog>True</DocDatenDialog>
      <Label>Notation of confidentiality</Label>
      <FrageVar>False</FrageVar>
      <Prefix/>
      <Suffix/>
      <WegfallVar/>
      <ComboBox>
        <Option>Internal</Option>
        <Option>Confidential</Option>
        <Option>Strictly confidential</Option>
        <Option/>
      </ComboBox>
      <MussFeld>False</MussFeld>
      <InDokument>True</InDokument>
      <Sektion>Bosch_footer_1</Sektion>
      <Reihenfolge>0</Reihenfolge>
    </Variable>
    <Variable>
      <Name>copyright</Name>
      <OrgInhalt>© Robert Bosch GmbH 2023. All rights reserved, also regarding any disposal, exploitation, reproduction, editing, distribution, as well as in the event of applications for industrial property rights.</OrgInhalt>
      <Wert>© Robert Bosch GmbH 2023. All rights reserved, also regarding any disposal, exploitation, reproduction, editing, distribution, as well as in the event of applications for industrial property rights.</Wert>
      <Platzhalter>False</Platzhalter>
      <DocDatenDialog>False</DocDatenDialog>
      <Label>$tr_copyright$</Label>
      <FrageVar>False</FrageVar>
      <Prefix/>
      <Suffix/>
      <WegfallVar/>
      <MussFeld>False</MussFeld>
      <Trenner>
        <VariableVor>repositoryremark</VariableVor>
        <Zwischen>&lt;br&gt;</Zwischen>
        <VariableNach>copyright</VariableNach>
      </Trenner>
      <InDokument>True</InDokument>
      <Sektion>Bosch_footer_2</Sektion>
      <Reihenfolge/>
    </Variable>
    <Variable>
      <Name>dateformat</Name>
      <OrgInhalt>2023-09-08</OrgInhalt>
      <Wert>2023-09-08</Wert>
      <Platzhalter>False</Platzhalter>
      <DocDatenDialog>True</DocDatenDialog>
      <Label>Date</Label>
      <FrageVar>False</FrageVar>
      <Prefix/>
      <Suffix/>
      <WegfallVar/>
      <MussFeld>False</MussFeld>
      <Trenner>
        <VariableVor>departmentshort</VariableVor>
        <VariableVor>confidentiality</VariableVor>
        <VariableVor>businessunit</VariableVor>
        <Zwischen> | </Zwischen>
        <VariableNach>dateformat</VariableNach>
      </Trenner>
      <InDokument>True</InDokument>
      <Sektion>Bosch_footer_1</Sektion>
      <Reihenfolge>0</Reihenfolge>
    </Variable>
    <Variable>
      <Name>businessunit</Name>
      <OrgInhalt/>
      <Wert/>
      <Platzhalter>False</Platzhalter>
      <DocDatenDialog>False</DocDatenDialog>
      <Label>$tr_businessunit$</Label>
      <FrageVar>False</FrageVar>
      <Prefix/>
      <Suffix/>
      <WegfallVar/>
      <MussFeld>False</MussFeld>
      <Trenner>
        <VariableVor>confidentiality</VariableVor>
        <Zwischen> | </Zwischen>
        <VariableNach>businessunit</VariableNach>
      </Trenner>
      <InDokument>True</InDokument>
      <Sektion>Bosch_footer_1</Sektion>
      <Reihenfolge>0</Reihenfolge>
    </Variable>
    <Variable>
      <Name>repositoryremark</Name>
      <OrgInhalt/>
      <Wert/>
      <Platzhalter>False</Platzhalter>
      <DocDatenDialog>True</DocDatenDialog>
      <Label>Filing note</Label>
      <FrageVar>False</FrageVar>
      <Prefix/>
      <Suffix/>
      <WegfallVar/>
      <MussFeld>False</MussFeld>
      <InDokument>True</InDokument>
      <Sektion>Bosch_footer_2</Sektion>
      <Reihenfolge>0</Reihenfolge>
    </Variable>
  </Variablen>
</saxML>
</file>

<file path=customXml/itemProps1.xml><?xml version="1.0" encoding="utf-8"?>
<ds:datastoreItem xmlns:ds="http://schemas.openxmlformats.org/officeDocument/2006/customXml" ds:itemID="{D0252559-44F8-474C-B66D-E357B88E32C2}">
  <ds:schemaRefs/>
</ds:datastoreItem>
</file>

<file path=customXml/itemProps2.xml><?xml version="1.0" encoding="utf-8"?>
<ds:datastoreItem xmlns:ds="http://schemas.openxmlformats.org/officeDocument/2006/customXml" ds:itemID="{304CF217-3C90-4AA0-B541-CE45F9BD305E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presentation_169_2</Template>
  <TotalTime>0</TotalTime>
  <Words>345</Words>
  <Application>Microsoft Office PowerPoint</Application>
  <PresentationFormat>Custom</PresentationFormat>
  <Paragraphs>108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Bosch Office Sans</vt:lpstr>
      <vt:lpstr>Calibri</vt:lpstr>
      <vt:lpstr>Consolas</vt:lpstr>
      <vt:lpstr>Symbol</vt:lpstr>
      <vt:lpstr>Wingdings</vt:lpstr>
      <vt:lpstr>Bosch 2022</vt:lpstr>
      <vt:lpstr>MQTT Pub/ Sub proposal – Data interface Engine, HMI</vt:lpstr>
      <vt:lpstr>Page Names and Messages</vt:lpstr>
      <vt:lpstr>Page Names and Messages</vt:lpstr>
      <vt:lpstr>Page Names and Messages</vt:lpstr>
      <vt:lpstr>Message Value Tables</vt:lpstr>
      <vt:lpstr>Message Value Tables</vt:lpstr>
    </vt:vector>
  </TitlesOfParts>
  <Company>Bosch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MQTT Pub/ Sub proposal – Data interface Engine, HMI</dc:title>
  <dc:creator>Siva Sankar Armugham (MS/PJ-CSS-PS)</dc:creator>
  <cp:lastModifiedBy>Pramanik Pritam (MS/PJ-CSS-PS)</cp:lastModifiedBy>
  <cp:revision>25</cp:revision>
  <dcterms:created xsi:type="dcterms:W3CDTF">2023-09-08T05:20:09Z</dcterms:created>
  <dcterms:modified xsi:type="dcterms:W3CDTF">2023-10-06T12:14:00Z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