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279" r:id="rId4"/>
    <p:sldId id="317" r:id="rId5"/>
    <p:sldId id="297" r:id="rId6"/>
    <p:sldId id="296" r:id="rId7"/>
    <p:sldId id="298" r:id="rId8"/>
    <p:sldId id="299" r:id="rId9"/>
    <p:sldId id="318" r:id="rId10"/>
    <p:sldId id="319" r:id="rId11"/>
    <p:sldId id="320" r:id="rId12"/>
    <p:sldId id="321" r:id="rId13"/>
    <p:sldId id="300" r:id="rId14"/>
    <p:sldId id="301" r:id="rId15"/>
    <p:sldId id="302" r:id="rId16"/>
    <p:sldId id="303" r:id="rId17"/>
    <p:sldId id="295" r:id="rId18"/>
    <p:sldId id="304" r:id="rId19"/>
    <p:sldId id="262" r:id="rId20"/>
    <p:sldId id="316" r:id="rId21"/>
    <p:sldId id="305" r:id="rId22"/>
    <p:sldId id="306" r:id="rId23"/>
    <p:sldId id="307" r:id="rId24"/>
    <p:sldId id="312" r:id="rId25"/>
    <p:sldId id="314" r:id="rId26"/>
    <p:sldId id="309" r:id="rId27"/>
    <p:sldId id="311" r:id="rId28"/>
    <p:sldId id="308" r:id="rId29"/>
    <p:sldId id="313" r:id="rId30"/>
    <p:sldId id="315" r:id="rId31"/>
  </p:sldIdLst>
  <p:sldSz cx="7883525" cy="4953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0" userDrawn="1">
          <p15:clr>
            <a:srgbClr val="A4A3A4"/>
          </p15:clr>
        </p15:guide>
        <p15:guide id="2" pos="123" userDrawn="1">
          <p15:clr>
            <a:srgbClr val="A4A3A4"/>
          </p15:clr>
        </p15:guide>
        <p15:guide id="3" orient="horz" pos="2784" userDrawn="1">
          <p15:clr>
            <a:srgbClr val="A4A3A4"/>
          </p15:clr>
        </p15:guide>
        <p15:guide id="4" orient="horz" pos="2664" userDrawn="1">
          <p15:clr>
            <a:srgbClr val="A4A3A4"/>
          </p15:clr>
        </p15:guide>
        <p15:guide id="5" pos="223" userDrawn="1">
          <p15:clr>
            <a:srgbClr val="A4A3A4"/>
          </p15:clr>
        </p15:guide>
        <p15:guide id="6" pos="46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7D2FF"/>
    <a:srgbClr val="4547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7" autoAdjust="0"/>
    <p:restoredTop sz="71328" autoAdjust="0"/>
  </p:normalViewPr>
  <p:slideViewPr>
    <p:cSldViewPr snapToGrid="0" showGuides="1">
      <p:cViewPr varScale="1">
        <p:scale>
          <a:sx n="153" d="100"/>
          <a:sy n="153" d="100"/>
        </p:scale>
        <p:origin x="2766" y="132"/>
      </p:cViewPr>
      <p:guideLst>
        <p:guide orient="horz" pos="120"/>
        <p:guide pos="123"/>
        <p:guide orient="horz" pos="2784"/>
        <p:guide orient="horz" pos="2664"/>
        <p:guide pos="223"/>
        <p:guide pos="4667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2DCCD4-8392-4915-B5F7-5711C9C490F9}" type="datetimeFigureOut">
              <a:rPr lang="en-GB" smtClean="0"/>
              <a:t>28/09/2023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3138" y="1143000"/>
            <a:ext cx="4911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ED5B5-2C15-4E04-B1B3-15A140A264B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2832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This page is displayed, the background boot up processes are running. This includes: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CAN Boot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GSM Boot up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DIE Boot up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Once the bootup is successful, DIE will instruct HMI to go to the page required.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If no message for DIE is received within a specified time, HMI automatically moves to page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221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charging session can be stopped anytime using the STOP button. When this is pressed, </a:t>
            </a:r>
            <a:r>
              <a:rPr lang="en-US" dirty="0" err="1"/>
              <a:t>v.SECC</a:t>
            </a:r>
            <a:r>
              <a:rPr lang="en-US" dirty="0"/>
              <a:t> requests EV to initiate charging termination.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0159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charging session can be stopped anytime using the STOP button. When this is pressed, </a:t>
            </a:r>
            <a:r>
              <a:rPr lang="en-US" dirty="0" err="1"/>
              <a:t>v.SECC</a:t>
            </a:r>
            <a:r>
              <a:rPr lang="en-US" dirty="0"/>
              <a:t> requests EV to initiate charging termination.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813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any point if EV requests for termination of charging, display switches to slide 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7010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the Charging termination, the following processes takes place: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Post charge phase of the charging session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Welding Check (if requested by EV)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5702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Post charge phase is completed and EV has unlocked the plug, display this page requesting user to unplug the charger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4448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user has unplugged the charger, display this page. Start a timeout counter to stay on this page for 2 mins and go to slide 12 after timeout.</a:t>
            </a:r>
          </a:p>
          <a:p>
            <a:r>
              <a:rPr lang="en-US" dirty="0"/>
              <a:t>Alternatively, user can slide the top slider down and press the home button (see slide 13) to immediately go to slide 12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948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home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6660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slider in the top can be slid down to select various settings. These settings are greyed out and can be opened only on admin login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6866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user icon or the greyed-out settings from slide 13 are clicked, the login page is prompted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539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logged in, the settings are accessible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3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Any Hardware or Software failure occurring switches to this page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70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software update button is clicked, the wall box checks for update on the 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7517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Updates are present, this page is displayed with update progress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11459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update is complete / no new updates found in slide 16, this page is displayed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2126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v.SECC</a:t>
            </a:r>
            <a:r>
              <a:rPr lang="en-US" dirty="0"/>
              <a:t> related settings. Most info is available when vehicle is connected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290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v.SECC</a:t>
            </a:r>
            <a:r>
              <a:rPr lang="en-US" dirty="0"/>
              <a:t> </a:t>
            </a:r>
            <a:r>
              <a:rPr lang="en-US" dirty="0" err="1"/>
              <a:t>infos</a:t>
            </a:r>
            <a:r>
              <a:rPr lang="en-US" dirty="0"/>
              <a:t> when vehicle is connected. Note that the vehicle ID may not be sent in which case it will be just a ‘-’ like in slide 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80812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CharCon settings. The Max grid current must be configured at least once before first start up.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4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charging various charging signals can be displayed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11651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Configuration of the cost per kWh on the grid must be done here. (at least once before first charging session)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recommended cable check voltage for cable check in slide 4 (at least once before first charging session)</a:t>
            </a:r>
          </a:p>
          <a:p>
            <a:r>
              <a:rPr lang="en-US" dirty="0"/>
              <a:t>We can also manually trigger the cable check with the Start Cable Check button (Mainly for diagnostics if needed)</a:t>
            </a:r>
          </a:p>
          <a:p>
            <a:endParaRPr lang="en-US" dirty="0"/>
          </a:p>
          <a:p>
            <a:r>
              <a:rPr lang="en-US" dirty="0"/>
              <a:t>The Contractor status is also displayed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3056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During Charging in input parameters and manual cable check are disabled.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06028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system logs are displayed here. The logs can be exported to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3264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Settings are not configured, this page is displayed. The </a:t>
            </a:r>
            <a:r>
              <a:rPr lang="en-US" dirty="0" err="1"/>
              <a:t>iMx</a:t>
            </a:r>
            <a:r>
              <a:rPr lang="en-US" dirty="0"/>
              <a:t> must send inoperative state to the </a:t>
            </a:r>
            <a:r>
              <a:rPr lang="en-US" dirty="0" err="1"/>
              <a:t>v.SECC</a:t>
            </a:r>
            <a:r>
              <a:rPr lang="en-US" dirty="0"/>
              <a:t> in this state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109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Immediately after the boot up is successful, iMx does a Cable check and Board check from CharCon side to determine the system health. Once the checks are done the display prompts the readiness of the charger.</a:t>
            </a:r>
          </a:p>
          <a:p>
            <a:endParaRPr lang="en-US" dirty="0"/>
          </a:p>
          <a:p>
            <a:r>
              <a:rPr lang="en-US" dirty="0"/>
              <a:t>Any Problem during the check makes the display go the slide 3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CONCERN: Cable check when charger is unplugged produces HV on the plug. So do we need this page?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784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vehicle is plugged in this page is displayed. Display stays on this page while the following background processes takes place: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Initialization between EV and </a:t>
            </a:r>
            <a:r>
              <a:rPr lang="en-US" dirty="0" err="1"/>
              <a:t>v.SECC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Cable-Check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/>
              <a:t>Precharge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243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pre-charge phase is complete and energy transfer is started, the DIE continuously feeds the following info: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Cumulative Solar Energy Consumed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Cumulative Grid Energy Consumed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% of solar and grid energy consumed (for pie chart)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Total Cost of Charging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Timing info (hr, min, sec)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425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charging session can be stopped anytime using the STOP button. When this is pressed, </a:t>
            </a:r>
            <a:r>
              <a:rPr lang="en-US" dirty="0" err="1"/>
              <a:t>v.SECC</a:t>
            </a:r>
            <a:r>
              <a:rPr lang="en-US" dirty="0"/>
              <a:t> requests EV to initiate charging termination.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914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charging session can be stopped anytime using the STOP button. When this is pressed, </a:t>
            </a:r>
            <a:r>
              <a:rPr lang="en-US" dirty="0" err="1"/>
              <a:t>v.SECC</a:t>
            </a:r>
            <a:r>
              <a:rPr lang="en-US" dirty="0"/>
              <a:t> requests EV to initiate charging termination.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6935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charging session can be stopped anytime using the STOP button. When this is pressed, </a:t>
            </a:r>
            <a:r>
              <a:rPr lang="en-US" dirty="0" err="1"/>
              <a:t>v.SECC</a:t>
            </a:r>
            <a:r>
              <a:rPr lang="en-US" dirty="0"/>
              <a:t> requests EV to initiate charging termination.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EED5B5-2C15-4E04-B1B3-15A140A264B0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05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5441" y="810595"/>
            <a:ext cx="5912644" cy="1724378"/>
          </a:xfrm>
        </p:spPr>
        <p:txBody>
          <a:bodyPr anchor="b"/>
          <a:lstStyle>
            <a:lvl1pPr algn="ctr">
              <a:defRPr sz="3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5441" y="2601472"/>
            <a:ext cx="5912644" cy="1195828"/>
          </a:xfrm>
        </p:spPr>
        <p:txBody>
          <a:bodyPr/>
          <a:lstStyle>
            <a:lvl1pPr marL="0" indent="0" algn="ctr">
              <a:buNone/>
              <a:defRPr sz="1552"/>
            </a:lvl1pPr>
            <a:lvl2pPr marL="295626" indent="0" algn="ctr">
              <a:buNone/>
              <a:defRPr sz="1293"/>
            </a:lvl2pPr>
            <a:lvl3pPr marL="591251" indent="0" algn="ctr">
              <a:buNone/>
              <a:defRPr sz="1164"/>
            </a:lvl3pPr>
            <a:lvl4pPr marL="886877" indent="0" algn="ctr">
              <a:buNone/>
              <a:defRPr sz="1035"/>
            </a:lvl4pPr>
            <a:lvl5pPr marL="1182502" indent="0" algn="ctr">
              <a:buNone/>
              <a:defRPr sz="1035"/>
            </a:lvl5pPr>
            <a:lvl6pPr marL="1478128" indent="0" algn="ctr">
              <a:buNone/>
              <a:defRPr sz="1035"/>
            </a:lvl6pPr>
            <a:lvl7pPr marL="1773753" indent="0" algn="ctr">
              <a:buNone/>
              <a:defRPr sz="1035"/>
            </a:lvl7pPr>
            <a:lvl8pPr marL="2069379" indent="0" algn="ctr">
              <a:buNone/>
              <a:defRPr sz="1035"/>
            </a:lvl8pPr>
            <a:lvl9pPr marL="2365004" indent="0" algn="ctr">
              <a:buNone/>
              <a:defRPr sz="10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73-3031-46E8-BB92-963C969EC14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012-D97C-4116-B224-CD08AF24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301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73-3031-46E8-BB92-963C969EC14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012-D97C-4116-B224-CD08AF24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32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41648" y="263701"/>
            <a:ext cx="1699885" cy="41974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1992" y="263701"/>
            <a:ext cx="5001111" cy="41974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73-3031-46E8-BB92-963C969EC14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012-D97C-4116-B224-CD08AF24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6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73-3031-46E8-BB92-963C969EC14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012-D97C-4116-B224-CD08AF24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56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886" y="1234811"/>
            <a:ext cx="6799540" cy="2060310"/>
          </a:xfrm>
        </p:spPr>
        <p:txBody>
          <a:bodyPr anchor="b"/>
          <a:lstStyle>
            <a:lvl1pPr>
              <a:defRPr sz="3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6" y="3314613"/>
            <a:ext cx="6799540" cy="1083468"/>
          </a:xfrm>
        </p:spPr>
        <p:txBody>
          <a:bodyPr/>
          <a:lstStyle>
            <a:lvl1pPr marL="0" indent="0">
              <a:buNone/>
              <a:defRPr sz="1552">
                <a:solidFill>
                  <a:schemeClr val="tx1">
                    <a:tint val="75000"/>
                  </a:schemeClr>
                </a:solidFill>
              </a:defRPr>
            </a:lvl1pPr>
            <a:lvl2pPr marL="295626" indent="0">
              <a:buNone/>
              <a:defRPr sz="1293">
                <a:solidFill>
                  <a:schemeClr val="tx1">
                    <a:tint val="75000"/>
                  </a:schemeClr>
                </a:solidFill>
              </a:defRPr>
            </a:lvl2pPr>
            <a:lvl3pPr marL="591251" indent="0">
              <a:buNone/>
              <a:defRPr sz="1164">
                <a:solidFill>
                  <a:schemeClr val="tx1">
                    <a:tint val="75000"/>
                  </a:schemeClr>
                </a:solidFill>
              </a:defRPr>
            </a:lvl3pPr>
            <a:lvl4pPr marL="886877" indent="0">
              <a:buNone/>
              <a:defRPr sz="1035">
                <a:solidFill>
                  <a:schemeClr val="tx1">
                    <a:tint val="75000"/>
                  </a:schemeClr>
                </a:solidFill>
              </a:defRPr>
            </a:lvl4pPr>
            <a:lvl5pPr marL="1182502" indent="0">
              <a:buNone/>
              <a:defRPr sz="1035">
                <a:solidFill>
                  <a:schemeClr val="tx1">
                    <a:tint val="75000"/>
                  </a:schemeClr>
                </a:solidFill>
              </a:defRPr>
            </a:lvl5pPr>
            <a:lvl6pPr marL="1478128" indent="0">
              <a:buNone/>
              <a:defRPr sz="1035">
                <a:solidFill>
                  <a:schemeClr val="tx1">
                    <a:tint val="75000"/>
                  </a:schemeClr>
                </a:solidFill>
              </a:defRPr>
            </a:lvl6pPr>
            <a:lvl7pPr marL="1773753" indent="0">
              <a:buNone/>
              <a:defRPr sz="1035">
                <a:solidFill>
                  <a:schemeClr val="tx1">
                    <a:tint val="75000"/>
                  </a:schemeClr>
                </a:solidFill>
              </a:defRPr>
            </a:lvl7pPr>
            <a:lvl8pPr marL="2069379" indent="0">
              <a:buNone/>
              <a:defRPr sz="1035">
                <a:solidFill>
                  <a:schemeClr val="tx1">
                    <a:tint val="75000"/>
                  </a:schemeClr>
                </a:solidFill>
              </a:defRPr>
            </a:lvl8pPr>
            <a:lvl9pPr marL="2365004" indent="0">
              <a:buNone/>
              <a:defRPr sz="103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73-3031-46E8-BB92-963C969EC14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012-D97C-4116-B224-CD08AF24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4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1992" y="1318507"/>
            <a:ext cx="3350498" cy="3142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1035" y="1318507"/>
            <a:ext cx="3350498" cy="3142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73-3031-46E8-BB92-963C969EC14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012-D97C-4116-B224-CD08AF24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59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19" y="263702"/>
            <a:ext cx="6799540" cy="9573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020" y="1214173"/>
            <a:ext cx="3335100" cy="595048"/>
          </a:xfrm>
        </p:spPr>
        <p:txBody>
          <a:bodyPr anchor="b"/>
          <a:lstStyle>
            <a:lvl1pPr marL="0" indent="0">
              <a:buNone/>
              <a:defRPr sz="1552" b="1"/>
            </a:lvl1pPr>
            <a:lvl2pPr marL="295626" indent="0">
              <a:buNone/>
              <a:defRPr sz="1293" b="1"/>
            </a:lvl2pPr>
            <a:lvl3pPr marL="591251" indent="0">
              <a:buNone/>
              <a:defRPr sz="1164" b="1"/>
            </a:lvl3pPr>
            <a:lvl4pPr marL="886877" indent="0">
              <a:buNone/>
              <a:defRPr sz="1035" b="1"/>
            </a:lvl4pPr>
            <a:lvl5pPr marL="1182502" indent="0">
              <a:buNone/>
              <a:defRPr sz="1035" b="1"/>
            </a:lvl5pPr>
            <a:lvl6pPr marL="1478128" indent="0">
              <a:buNone/>
              <a:defRPr sz="1035" b="1"/>
            </a:lvl6pPr>
            <a:lvl7pPr marL="1773753" indent="0">
              <a:buNone/>
              <a:defRPr sz="1035" b="1"/>
            </a:lvl7pPr>
            <a:lvl8pPr marL="2069379" indent="0">
              <a:buNone/>
              <a:defRPr sz="1035" b="1"/>
            </a:lvl8pPr>
            <a:lvl9pPr marL="2365004" indent="0">
              <a:buNone/>
              <a:defRPr sz="10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020" y="1809221"/>
            <a:ext cx="3335100" cy="26610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1035" y="1214173"/>
            <a:ext cx="3351525" cy="595048"/>
          </a:xfrm>
        </p:spPr>
        <p:txBody>
          <a:bodyPr anchor="b"/>
          <a:lstStyle>
            <a:lvl1pPr marL="0" indent="0">
              <a:buNone/>
              <a:defRPr sz="1552" b="1"/>
            </a:lvl1pPr>
            <a:lvl2pPr marL="295626" indent="0">
              <a:buNone/>
              <a:defRPr sz="1293" b="1"/>
            </a:lvl2pPr>
            <a:lvl3pPr marL="591251" indent="0">
              <a:buNone/>
              <a:defRPr sz="1164" b="1"/>
            </a:lvl3pPr>
            <a:lvl4pPr marL="886877" indent="0">
              <a:buNone/>
              <a:defRPr sz="1035" b="1"/>
            </a:lvl4pPr>
            <a:lvl5pPr marL="1182502" indent="0">
              <a:buNone/>
              <a:defRPr sz="1035" b="1"/>
            </a:lvl5pPr>
            <a:lvl6pPr marL="1478128" indent="0">
              <a:buNone/>
              <a:defRPr sz="1035" b="1"/>
            </a:lvl6pPr>
            <a:lvl7pPr marL="1773753" indent="0">
              <a:buNone/>
              <a:defRPr sz="1035" b="1"/>
            </a:lvl7pPr>
            <a:lvl8pPr marL="2069379" indent="0">
              <a:buNone/>
              <a:defRPr sz="1035" b="1"/>
            </a:lvl8pPr>
            <a:lvl9pPr marL="2365004" indent="0">
              <a:buNone/>
              <a:defRPr sz="10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1035" y="1809221"/>
            <a:ext cx="3351525" cy="26610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73-3031-46E8-BB92-963C969EC14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012-D97C-4116-B224-CD08AF24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55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73-3031-46E8-BB92-963C969EC14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012-D97C-4116-B224-CD08AF24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73-3031-46E8-BB92-963C969EC14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012-D97C-4116-B224-CD08AF24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83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19" y="330200"/>
            <a:ext cx="2542642" cy="1155700"/>
          </a:xfrm>
        </p:spPr>
        <p:txBody>
          <a:bodyPr anchor="b"/>
          <a:lstStyle>
            <a:lvl1pPr>
              <a:defRPr sz="20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1525" y="713141"/>
            <a:ext cx="3991035" cy="3519840"/>
          </a:xfrm>
        </p:spPr>
        <p:txBody>
          <a:bodyPr/>
          <a:lstStyle>
            <a:lvl1pPr>
              <a:defRPr sz="2069"/>
            </a:lvl1pPr>
            <a:lvl2pPr>
              <a:defRPr sz="1810"/>
            </a:lvl2pPr>
            <a:lvl3pPr>
              <a:defRPr sz="1552"/>
            </a:lvl3pPr>
            <a:lvl4pPr>
              <a:defRPr sz="1293"/>
            </a:lvl4pPr>
            <a:lvl5pPr>
              <a:defRPr sz="1293"/>
            </a:lvl5pPr>
            <a:lvl6pPr>
              <a:defRPr sz="1293"/>
            </a:lvl6pPr>
            <a:lvl7pPr>
              <a:defRPr sz="1293"/>
            </a:lvl7pPr>
            <a:lvl8pPr>
              <a:defRPr sz="1293"/>
            </a:lvl8pPr>
            <a:lvl9pPr>
              <a:defRPr sz="129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019" y="1485900"/>
            <a:ext cx="2542642" cy="2752814"/>
          </a:xfrm>
        </p:spPr>
        <p:txBody>
          <a:bodyPr/>
          <a:lstStyle>
            <a:lvl1pPr marL="0" indent="0">
              <a:buNone/>
              <a:defRPr sz="1035"/>
            </a:lvl1pPr>
            <a:lvl2pPr marL="295626" indent="0">
              <a:buNone/>
              <a:defRPr sz="905"/>
            </a:lvl2pPr>
            <a:lvl3pPr marL="591251" indent="0">
              <a:buNone/>
              <a:defRPr sz="776"/>
            </a:lvl3pPr>
            <a:lvl4pPr marL="886877" indent="0">
              <a:buNone/>
              <a:defRPr sz="647"/>
            </a:lvl4pPr>
            <a:lvl5pPr marL="1182502" indent="0">
              <a:buNone/>
              <a:defRPr sz="647"/>
            </a:lvl5pPr>
            <a:lvl6pPr marL="1478128" indent="0">
              <a:buNone/>
              <a:defRPr sz="647"/>
            </a:lvl6pPr>
            <a:lvl7pPr marL="1773753" indent="0">
              <a:buNone/>
              <a:defRPr sz="647"/>
            </a:lvl7pPr>
            <a:lvl8pPr marL="2069379" indent="0">
              <a:buNone/>
              <a:defRPr sz="647"/>
            </a:lvl8pPr>
            <a:lvl9pPr marL="2365004" indent="0">
              <a:buNone/>
              <a:defRPr sz="6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73-3031-46E8-BB92-963C969EC14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012-D97C-4116-B224-CD08AF24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37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019" y="330200"/>
            <a:ext cx="2542642" cy="1155700"/>
          </a:xfrm>
        </p:spPr>
        <p:txBody>
          <a:bodyPr anchor="b"/>
          <a:lstStyle>
            <a:lvl1pPr>
              <a:defRPr sz="20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1525" y="713141"/>
            <a:ext cx="3991035" cy="3519840"/>
          </a:xfrm>
        </p:spPr>
        <p:txBody>
          <a:bodyPr anchor="t"/>
          <a:lstStyle>
            <a:lvl1pPr marL="0" indent="0">
              <a:buNone/>
              <a:defRPr sz="2069"/>
            </a:lvl1pPr>
            <a:lvl2pPr marL="295626" indent="0">
              <a:buNone/>
              <a:defRPr sz="1810"/>
            </a:lvl2pPr>
            <a:lvl3pPr marL="591251" indent="0">
              <a:buNone/>
              <a:defRPr sz="1552"/>
            </a:lvl3pPr>
            <a:lvl4pPr marL="886877" indent="0">
              <a:buNone/>
              <a:defRPr sz="1293"/>
            </a:lvl4pPr>
            <a:lvl5pPr marL="1182502" indent="0">
              <a:buNone/>
              <a:defRPr sz="1293"/>
            </a:lvl5pPr>
            <a:lvl6pPr marL="1478128" indent="0">
              <a:buNone/>
              <a:defRPr sz="1293"/>
            </a:lvl6pPr>
            <a:lvl7pPr marL="1773753" indent="0">
              <a:buNone/>
              <a:defRPr sz="1293"/>
            </a:lvl7pPr>
            <a:lvl8pPr marL="2069379" indent="0">
              <a:buNone/>
              <a:defRPr sz="1293"/>
            </a:lvl8pPr>
            <a:lvl9pPr marL="2365004" indent="0">
              <a:buNone/>
              <a:defRPr sz="129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019" y="1485900"/>
            <a:ext cx="2542642" cy="2752814"/>
          </a:xfrm>
        </p:spPr>
        <p:txBody>
          <a:bodyPr/>
          <a:lstStyle>
            <a:lvl1pPr marL="0" indent="0">
              <a:buNone/>
              <a:defRPr sz="1035"/>
            </a:lvl1pPr>
            <a:lvl2pPr marL="295626" indent="0">
              <a:buNone/>
              <a:defRPr sz="905"/>
            </a:lvl2pPr>
            <a:lvl3pPr marL="591251" indent="0">
              <a:buNone/>
              <a:defRPr sz="776"/>
            </a:lvl3pPr>
            <a:lvl4pPr marL="886877" indent="0">
              <a:buNone/>
              <a:defRPr sz="647"/>
            </a:lvl4pPr>
            <a:lvl5pPr marL="1182502" indent="0">
              <a:buNone/>
              <a:defRPr sz="647"/>
            </a:lvl5pPr>
            <a:lvl6pPr marL="1478128" indent="0">
              <a:buNone/>
              <a:defRPr sz="647"/>
            </a:lvl6pPr>
            <a:lvl7pPr marL="1773753" indent="0">
              <a:buNone/>
              <a:defRPr sz="647"/>
            </a:lvl7pPr>
            <a:lvl8pPr marL="2069379" indent="0">
              <a:buNone/>
              <a:defRPr sz="647"/>
            </a:lvl8pPr>
            <a:lvl9pPr marL="2365004" indent="0">
              <a:buNone/>
              <a:defRPr sz="64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5DB73-3031-46E8-BB92-963C969EC14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D4012-D97C-4116-B224-CD08AF24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561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1993" y="263702"/>
            <a:ext cx="6799540" cy="9573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993" y="1318507"/>
            <a:ext cx="6799540" cy="314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1992" y="4590698"/>
            <a:ext cx="1773793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DB73-3031-46E8-BB92-963C969EC14F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1418" y="4590698"/>
            <a:ext cx="2660690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67740" y="4590698"/>
            <a:ext cx="1773793" cy="2637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7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D4012-D97C-4116-B224-CD08AF24B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810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91251" rtl="0" eaLnBrk="1" latinLnBrk="0" hangingPunct="1">
        <a:lnSpc>
          <a:spcPct val="90000"/>
        </a:lnSpc>
        <a:spcBef>
          <a:spcPct val="0"/>
        </a:spcBef>
        <a:buNone/>
        <a:defRPr sz="28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7813" indent="-147813" algn="l" defTabSz="591251" rtl="0" eaLnBrk="1" latinLnBrk="0" hangingPunct="1">
        <a:lnSpc>
          <a:spcPct val="90000"/>
        </a:lnSpc>
        <a:spcBef>
          <a:spcPts val="647"/>
        </a:spcBef>
        <a:buFont typeface="Arial" panose="020B0604020202020204" pitchFamily="34" charset="0"/>
        <a:buChar char="•"/>
        <a:defRPr sz="1810" kern="1200">
          <a:solidFill>
            <a:schemeClr val="tx1"/>
          </a:solidFill>
          <a:latin typeface="+mn-lt"/>
          <a:ea typeface="+mn-ea"/>
          <a:cs typeface="+mn-cs"/>
        </a:defRPr>
      </a:lvl1pPr>
      <a:lvl2pPr marL="443438" indent="-147813" algn="l" defTabSz="591251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552" kern="1200">
          <a:solidFill>
            <a:schemeClr val="tx1"/>
          </a:solidFill>
          <a:latin typeface="+mn-lt"/>
          <a:ea typeface="+mn-ea"/>
          <a:cs typeface="+mn-cs"/>
        </a:defRPr>
      </a:lvl2pPr>
      <a:lvl3pPr marL="739064" indent="-147813" algn="l" defTabSz="591251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293" kern="1200">
          <a:solidFill>
            <a:schemeClr val="tx1"/>
          </a:solidFill>
          <a:latin typeface="+mn-lt"/>
          <a:ea typeface="+mn-ea"/>
          <a:cs typeface="+mn-cs"/>
        </a:defRPr>
      </a:lvl3pPr>
      <a:lvl4pPr marL="1034689" indent="-147813" algn="l" defTabSz="591251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4pPr>
      <a:lvl5pPr marL="1330315" indent="-147813" algn="l" defTabSz="591251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5pPr>
      <a:lvl6pPr marL="1625940" indent="-147813" algn="l" defTabSz="591251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6pPr>
      <a:lvl7pPr marL="1921566" indent="-147813" algn="l" defTabSz="591251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7pPr>
      <a:lvl8pPr marL="2217191" indent="-147813" algn="l" defTabSz="591251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8pPr>
      <a:lvl9pPr marL="2512817" indent="-147813" algn="l" defTabSz="591251" rtl="0" eaLnBrk="1" latinLnBrk="0" hangingPunct="1">
        <a:lnSpc>
          <a:spcPct val="90000"/>
        </a:lnSpc>
        <a:spcBef>
          <a:spcPts val="323"/>
        </a:spcBef>
        <a:buFont typeface="Arial" panose="020B0604020202020204" pitchFamily="34" charset="0"/>
        <a:buChar char="•"/>
        <a:defRPr sz="116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1251" rtl="0" eaLnBrk="1" latinLnBrk="0" hangingPunct="1">
        <a:defRPr sz="1164" kern="1200">
          <a:solidFill>
            <a:schemeClr val="tx1"/>
          </a:solidFill>
          <a:latin typeface="+mn-lt"/>
          <a:ea typeface="+mn-ea"/>
          <a:cs typeface="+mn-cs"/>
        </a:defRPr>
      </a:lvl1pPr>
      <a:lvl2pPr marL="295626" algn="l" defTabSz="591251" rtl="0" eaLnBrk="1" latinLnBrk="0" hangingPunct="1">
        <a:defRPr sz="1164" kern="1200">
          <a:solidFill>
            <a:schemeClr val="tx1"/>
          </a:solidFill>
          <a:latin typeface="+mn-lt"/>
          <a:ea typeface="+mn-ea"/>
          <a:cs typeface="+mn-cs"/>
        </a:defRPr>
      </a:lvl2pPr>
      <a:lvl3pPr marL="591251" algn="l" defTabSz="591251" rtl="0" eaLnBrk="1" latinLnBrk="0" hangingPunct="1">
        <a:defRPr sz="1164" kern="1200">
          <a:solidFill>
            <a:schemeClr val="tx1"/>
          </a:solidFill>
          <a:latin typeface="+mn-lt"/>
          <a:ea typeface="+mn-ea"/>
          <a:cs typeface="+mn-cs"/>
        </a:defRPr>
      </a:lvl3pPr>
      <a:lvl4pPr marL="886877" algn="l" defTabSz="591251" rtl="0" eaLnBrk="1" latinLnBrk="0" hangingPunct="1">
        <a:defRPr sz="1164" kern="1200">
          <a:solidFill>
            <a:schemeClr val="tx1"/>
          </a:solidFill>
          <a:latin typeface="+mn-lt"/>
          <a:ea typeface="+mn-ea"/>
          <a:cs typeface="+mn-cs"/>
        </a:defRPr>
      </a:lvl4pPr>
      <a:lvl5pPr marL="1182502" algn="l" defTabSz="591251" rtl="0" eaLnBrk="1" latinLnBrk="0" hangingPunct="1">
        <a:defRPr sz="1164" kern="1200">
          <a:solidFill>
            <a:schemeClr val="tx1"/>
          </a:solidFill>
          <a:latin typeface="+mn-lt"/>
          <a:ea typeface="+mn-ea"/>
          <a:cs typeface="+mn-cs"/>
        </a:defRPr>
      </a:lvl5pPr>
      <a:lvl6pPr marL="1478128" algn="l" defTabSz="591251" rtl="0" eaLnBrk="1" latinLnBrk="0" hangingPunct="1">
        <a:defRPr sz="1164" kern="1200">
          <a:solidFill>
            <a:schemeClr val="tx1"/>
          </a:solidFill>
          <a:latin typeface="+mn-lt"/>
          <a:ea typeface="+mn-ea"/>
          <a:cs typeface="+mn-cs"/>
        </a:defRPr>
      </a:lvl6pPr>
      <a:lvl7pPr marL="1773753" algn="l" defTabSz="591251" rtl="0" eaLnBrk="1" latinLnBrk="0" hangingPunct="1">
        <a:defRPr sz="1164" kern="1200">
          <a:solidFill>
            <a:schemeClr val="tx1"/>
          </a:solidFill>
          <a:latin typeface="+mn-lt"/>
          <a:ea typeface="+mn-ea"/>
          <a:cs typeface="+mn-cs"/>
        </a:defRPr>
      </a:lvl7pPr>
      <a:lvl8pPr marL="2069379" algn="l" defTabSz="591251" rtl="0" eaLnBrk="1" latinLnBrk="0" hangingPunct="1">
        <a:defRPr sz="1164" kern="1200">
          <a:solidFill>
            <a:schemeClr val="tx1"/>
          </a:solidFill>
          <a:latin typeface="+mn-lt"/>
          <a:ea typeface="+mn-ea"/>
          <a:cs typeface="+mn-cs"/>
        </a:defRPr>
      </a:lvl8pPr>
      <a:lvl9pPr marL="2365004" algn="l" defTabSz="591251" rtl="0" eaLnBrk="1" latinLnBrk="0" hangingPunct="1">
        <a:defRPr sz="116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18" Type="http://schemas.openxmlformats.org/officeDocument/2006/relationships/image" Target="../media/image31.png"/><Relationship Id="rId3" Type="http://schemas.openxmlformats.org/officeDocument/2006/relationships/image" Target="../media/image3.png"/><Relationship Id="rId21" Type="http://schemas.openxmlformats.org/officeDocument/2006/relationships/image" Target="../media/image34.sv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17" Type="http://schemas.microsoft.com/office/2007/relationships/hdphoto" Target="../media/hdphoto1.wdp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5" Type="http://schemas.openxmlformats.org/officeDocument/2006/relationships/image" Target="../media/image7.svg"/><Relationship Id="rId15" Type="http://schemas.openxmlformats.org/officeDocument/2006/relationships/image" Target="../media/image29.svg"/><Relationship Id="rId23" Type="http://schemas.openxmlformats.org/officeDocument/2006/relationships/image" Target="../media/image19.png"/><Relationship Id="rId10" Type="http://schemas.openxmlformats.org/officeDocument/2006/relationships/image" Target="../media/image11.svg"/><Relationship Id="rId19" Type="http://schemas.openxmlformats.org/officeDocument/2006/relationships/image" Target="../media/image32.sv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28.png"/><Relationship Id="rId2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18" Type="http://schemas.openxmlformats.org/officeDocument/2006/relationships/image" Target="../media/image31.png"/><Relationship Id="rId3" Type="http://schemas.openxmlformats.org/officeDocument/2006/relationships/image" Target="../media/image3.png"/><Relationship Id="rId21" Type="http://schemas.openxmlformats.org/officeDocument/2006/relationships/image" Target="../media/image34.sv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17" Type="http://schemas.microsoft.com/office/2007/relationships/hdphoto" Target="../media/hdphoto1.wdp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5" Type="http://schemas.openxmlformats.org/officeDocument/2006/relationships/image" Target="../media/image7.svg"/><Relationship Id="rId15" Type="http://schemas.openxmlformats.org/officeDocument/2006/relationships/image" Target="../media/image29.svg"/><Relationship Id="rId23" Type="http://schemas.openxmlformats.org/officeDocument/2006/relationships/image" Target="../media/image19.png"/><Relationship Id="rId10" Type="http://schemas.openxmlformats.org/officeDocument/2006/relationships/image" Target="../media/image11.svg"/><Relationship Id="rId19" Type="http://schemas.openxmlformats.org/officeDocument/2006/relationships/image" Target="../media/image32.sv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28.png"/><Relationship Id="rId22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18" Type="http://schemas.openxmlformats.org/officeDocument/2006/relationships/image" Target="../media/image31.png"/><Relationship Id="rId3" Type="http://schemas.openxmlformats.org/officeDocument/2006/relationships/image" Target="../media/image3.png"/><Relationship Id="rId21" Type="http://schemas.openxmlformats.org/officeDocument/2006/relationships/image" Target="../media/image34.sv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17" Type="http://schemas.microsoft.com/office/2007/relationships/hdphoto" Target="../media/hdphoto1.wdp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5" Type="http://schemas.openxmlformats.org/officeDocument/2006/relationships/image" Target="../media/image7.svg"/><Relationship Id="rId15" Type="http://schemas.openxmlformats.org/officeDocument/2006/relationships/image" Target="../media/image29.svg"/><Relationship Id="rId23" Type="http://schemas.openxmlformats.org/officeDocument/2006/relationships/image" Target="../media/image19.png"/><Relationship Id="rId10" Type="http://schemas.openxmlformats.org/officeDocument/2006/relationships/image" Target="../media/image11.svg"/><Relationship Id="rId19" Type="http://schemas.openxmlformats.org/officeDocument/2006/relationships/image" Target="../media/image32.sv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28.png"/><Relationship Id="rId22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18" Type="http://schemas.openxmlformats.org/officeDocument/2006/relationships/image" Target="../media/image31.png"/><Relationship Id="rId3" Type="http://schemas.openxmlformats.org/officeDocument/2006/relationships/image" Target="../media/image3.png"/><Relationship Id="rId21" Type="http://schemas.openxmlformats.org/officeDocument/2006/relationships/image" Target="../media/image34.sv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17" Type="http://schemas.microsoft.com/office/2007/relationships/hdphoto" Target="../media/hdphoto1.wdp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5" Type="http://schemas.openxmlformats.org/officeDocument/2006/relationships/image" Target="../media/image7.svg"/><Relationship Id="rId15" Type="http://schemas.openxmlformats.org/officeDocument/2006/relationships/image" Target="../media/image29.svg"/><Relationship Id="rId23" Type="http://schemas.openxmlformats.org/officeDocument/2006/relationships/image" Target="../media/image19.png"/><Relationship Id="rId10" Type="http://schemas.openxmlformats.org/officeDocument/2006/relationships/image" Target="../media/image11.svg"/><Relationship Id="rId19" Type="http://schemas.openxmlformats.org/officeDocument/2006/relationships/image" Target="../media/image32.sv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28.png"/><Relationship Id="rId22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3.png"/><Relationship Id="rId21" Type="http://schemas.openxmlformats.org/officeDocument/2006/relationships/image" Target="../media/image36.pn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17" Type="http://schemas.openxmlformats.org/officeDocument/2006/relationships/image" Target="../media/image34.sv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5" Type="http://schemas.openxmlformats.org/officeDocument/2006/relationships/image" Target="../media/image7.svg"/><Relationship Id="rId15" Type="http://schemas.openxmlformats.org/officeDocument/2006/relationships/image" Target="../media/image32.svg"/><Relationship Id="rId23" Type="http://schemas.openxmlformats.org/officeDocument/2006/relationships/image" Target="../media/image19.png"/><Relationship Id="rId10" Type="http://schemas.openxmlformats.org/officeDocument/2006/relationships/image" Target="../media/image11.svg"/><Relationship Id="rId19" Type="http://schemas.openxmlformats.org/officeDocument/2006/relationships/image" Target="../media/image25.sv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31.png"/><Relationship Id="rId22" Type="http://schemas.openxmlformats.org/officeDocument/2006/relationships/image" Target="../media/image37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18" Type="http://schemas.openxmlformats.org/officeDocument/2006/relationships/image" Target="../media/image24.pn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17" Type="http://schemas.openxmlformats.org/officeDocument/2006/relationships/image" Target="../media/image34.sv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5" Type="http://schemas.openxmlformats.org/officeDocument/2006/relationships/image" Target="../media/image7.svg"/><Relationship Id="rId15" Type="http://schemas.openxmlformats.org/officeDocument/2006/relationships/image" Target="../media/image32.svg"/><Relationship Id="rId10" Type="http://schemas.openxmlformats.org/officeDocument/2006/relationships/image" Target="../media/image11.svg"/><Relationship Id="rId19" Type="http://schemas.openxmlformats.org/officeDocument/2006/relationships/image" Target="../media/image25.sv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3.png"/><Relationship Id="rId21" Type="http://schemas.openxmlformats.org/officeDocument/2006/relationships/image" Target="../media/image19.pn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17" Type="http://schemas.openxmlformats.org/officeDocument/2006/relationships/image" Target="../media/image34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33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5" Type="http://schemas.openxmlformats.org/officeDocument/2006/relationships/image" Target="../media/image7.svg"/><Relationship Id="rId15" Type="http://schemas.openxmlformats.org/officeDocument/2006/relationships/image" Target="../media/image32.svg"/><Relationship Id="rId10" Type="http://schemas.openxmlformats.org/officeDocument/2006/relationships/image" Target="../media/image11.svg"/><Relationship Id="rId19" Type="http://schemas.openxmlformats.org/officeDocument/2006/relationships/image" Target="../media/image18.sv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3" Type="http://schemas.openxmlformats.org/officeDocument/2006/relationships/image" Target="../media/image6.png"/><Relationship Id="rId7" Type="http://schemas.openxmlformats.org/officeDocument/2006/relationships/image" Target="../media/image18.sv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1.svg"/><Relationship Id="rId5" Type="http://schemas.openxmlformats.org/officeDocument/2006/relationships/image" Target="../media/image1.png"/><Relationship Id="rId15" Type="http://schemas.openxmlformats.org/officeDocument/2006/relationships/image" Target="../media/image38.png"/><Relationship Id="rId10" Type="http://schemas.openxmlformats.org/officeDocument/2006/relationships/image" Target="../media/image10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18" Type="http://schemas.openxmlformats.org/officeDocument/2006/relationships/image" Target="../media/image42.svg"/><Relationship Id="rId26" Type="http://schemas.openxmlformats.org/officeDocument/2006/relationships/image" Target="../media/image50.svg"/><Relationship Id="rId3" Type="http://schemas.openxmlformats.org/officeDocument/2006/relationships/image" Target="../media/image6.png"/><Relationship Id="rId21" Type="http://schemas.openxmlformats.org/officeDocument/2006/relationships/image" Target="../media/image45.png"/><Relationship Id="rId7" Type="http://schemas.openxmlformats.org/officeDocument/2006/relationships/image" Target="../media/image18.svg"/><Relationship Id="rId12" Type="http://schemas.openxmlformats.org/officeDocument/2006/relationships/image" Target="../media/image20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40.svg"/><Relationship Id="rId20" Type="http://schemas.openxmlformats.org/officeDocument/2006/relationships/image" Target="../media/image4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1.svg"/><Relationship Id="rId24" Type="http://schemas.openxmlformats.org/officeDocument/2006/relationships/image" Target="../media/image48.svg"/><Relationship Id="rId5" Type="http://schemas.openxmlformats.org/officeDocument/2006/relationships/image" Target="../media/image1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10.png"/><Relationship Id="rId19" Type="http://schemas.openxmlformats.org/officeDocument/2006/relationships/image" Target="../media/image43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38.png"/><Relationship Id="rId22" Type="http://schemas.openxmlformats.org/officeDocument/2006/relationships/image" Target="../media/image46.svg"/><Relationship Id="rId27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hdphoto" Target="../media/hdphoto2.wdp"/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12" Type="http://schemas.openxmlformats.org/officeDocument/2006/relationships/image" Target="../media/image53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2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52.svg"/><Relationship Id="rId5" Type="http://schemas.openxmlformats.org/officeDocument/2006/relationships/image" Target="../media/image1.png"/><Relationship Id="rId15" Type="http://schemas.openxmlformats.org/officeDocument/2006/relationships/image" Target="../media/image20.png"/><Relationship Id="rId10" Type="http://schemas.openxmlformats.org/officeDocument/2006/relationships/image" Target="../media/image51.png"/><Relationship Id="rId4" Type="http://schemas.openxmlformats.org/officeDocument/2006/relationships/image" Target="../media/image7.svg"/><Relationship Id="rId9" Type="http://schemas.openxmlformats.org/officeDocument/2006/relationships/image" Target="../media/image11.sv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21.svg"/><Relationship Id="rId18" Type="http://schemas.openxmlformats.org/officeDocument/2006/relationships/image" Target="../media/image42.svg"/><Relationship Id="rId26" Type="http://schemas.openxmlformats.org/officeDocument/2006/relationships/image" Target="../media/image50.svg"/><Relationship Id="rId3" Type="http://schemas.openxmlformats.org/officeDocument/2006/relationships/image" Target="../media/image6.png"/><Relationship Id="rId21" Type="http://schemas.openxmlformats.org/officeDocument/2006/relationships/image" Target="../media/image56.png"/><Relationship Id="rId7" Type="http://schemas.openxmlformats.org/officeDocument/2006/relationships/image" Target="../media/image18.svg"/><Relationship Id="rId12" Type="http://schemas.openxmlformats.org/officeDocument/2006/relationships/image" Target="../media/image20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0.sv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1.svg"/><Relationship Id="rId24" Type="http://schemas.openxmlformats.org/officeDocument/2006/relationships/image" Target="../media/image59.svg"/><Relationship Id="rId5" Type="http://schemas.openxmlformats.org/officeDocument/2006/relationships/image" Target="../media/image1.png"/><Relationship Id="rId15" Type="http://schemas.openxmlformats.org/officeDocument/2006/relationships/image" Target="../media/image39.png"/><Relationship Id="rId23" Type="http://schemas.openxmlformats.org/officeDocument/2006/relationships/image" Target="../media/image58.png"/><Relationship Id="rId10" Type="http://schemas.openxmlformats.org/officeDocument/2006/relationships/image" Target="../media/image10.png"/><Relationship Id="rId19" Type="http://schemas.openxmlformats.org/officeDocument/2006/relationships/image" Target="../media/image54.png"/><Relationship Id="rId4" Type="http://schemas.openxmlformats.org/officeDocument/2006/relationships/image" Target="../media/image7.svg"/><Relationship Id="rId9" Type="http://schemas.openxmlformats.org/officeDocument/2006/relationships/image" Target="../media/image9.svg"/><Relationship Id="rId14" Type="http://schemas.openxmlformats.org/officeDocument/2006/relationships/image" Target="../media/image38.png"/><Relationship Id="rId22" Type="http://schemas.openxmlformats.org/officeDocument/2006/relationships/image" Target="../media/image57.svg"/><Relationship Id="rId27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26.png"/><Relationship Id="rId18" Type="http://schemas.openxmlformats.org/officeDocument/2006/relationships/image" Target="../media/image61.svg"/><Relationship Id="rId26" Type="http://schemas.openxmlformats.org/officeDocument/2006/relationships/image" Target="../media/image50.sv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17.png"/><Relationship Id="rId12" Type="http://schemas.openxmlformats.org/officeDocument/2006/relationships/image" Target="../media/image21.svg"/><Relationship Id="rId17" Type="http://schemas.openxmlformats.org/officeDocument/2006/relationships/image" Target="../media/image60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40.svg"/><Relationship Id="rId20" Type="http://schemas.openxmlformats.org/officeDocument/2006/relationships/image" Target="../media/image55.sv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24" Type="http://schemas.openxmlformats.org/officeDocument/2006/relationships/image" Target="../media/image59.svg"/><Relationship Id="rId5" Type="http://schemas.openxmlformats.org/officeDocument/2006/relationships/image" Target="../media/image7.svg"/><Relationship Id="rId15" Type="http://schemas.openxmlformats.org/officeDocument/2006/relationships/image" Target="../media/image39.png"/><Relationship Id="rId23" Type="http://schemas.openxmlformats.org/officeDocument/2006/relationships/image" Target="../media/image58.png"/><Relationship Id="rId28" Type="http://schemas.openxmlformats.org/officeDocument/2006/relationships/image" Target="../media/image9.svg"/><Relationship Id="rId10" Type="http://schemas.openxmlformats.org/officeDocument/2006/relationships/image" Target="../media/image11.svg"/><Relationship Id="rId19" Type="http://schemas.openxmlformats.org/officeDocument/2006/relationships/image" Target="../media/image5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27.svg"/><Relationship Id="rId22" Type="http://schemas.openxmlformats.org/officeDocument/2006/relationships/image" Target="../media/image57.svg"/><Relationship Id="rId27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39.png"/><Relationship Id="rId18" Type="http://schemas.openxmlformats.org/officeDocument/2006/relationships/image" Target="../media/image55.svg"/><Relationship Id="rId26" Type="http://schemas.openxmlformats.org/officeDocument/2006/relationships/image" Target="../media/image9.svg"/><Relationship Id="rId3" Type="http://schemas.openxmlformats.org/officeDocument/2006/relationships/image" Target="../media/image38.png"/><Relationship Id="rId21" Type="http://schemas.openxmlformats.org/officeDocument/2006/relationships/image" Target="../media/image58.png"/><Relationship Id="rId7" Type="http://schemas.openxmlformats.org/officeDocument/2006/relationships/image" Target="../media/image17.png"/><Relationship Id="rId12" Type="http://schemas.openxmlformats.org/officeDocument/2006/relationships/image" Target="../media/image21.svg"/><Relationship Id="rId17" Type="http://schemas.openxmlformats.org/officeDocument/2006/relationships/image" Target="../media/image54.png"/><Relationship Id="rId25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1.svg"/><Relationship Id="rId20" Type="http://schemas.openxmlformats.org/officeDocument/2006/relationships/image" Target="../media/image5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24" Type="http://schemas.openxmlformats.org/officeDocument/2006/relationships/image" Target="../media/image50.svg"/><Relationship Id="rId5" Type="http://schemas.openxmlformats.org/officeDocument/2006/relationships/image" Target="../media/image7.svg"/><Relationship Id="rId15" Type="http://schemas.openxmlformats.org/officeDocument/2006/relationships/image" Target="../media/image60.png"/><Relationship Id="rId23" Type="http://schemas.openxmlformats.org/officeDocument/2006/relationships/image" Target="../media/image49.png"/><Relationship Id="rId10" Type="http://schemas.openxmlformats.org/officeDocument/2006/relationships/image" Target="../media/image11.svg"/><Relationship Id="rId19" Type="http://schemas.openxmlformats.org/officeDocument/2006/relationships/image" Target="../media/image56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40.svg"/><Relationship Id="rId22" Type="http://schemas.openxmlformats.org/officeDocument/2006/relationships/image" Target="../media/image59.svg"/><Relationship Id="rId27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62.png"/><Relationship Id="rId18" Type="http://schemas.openxmlformats.org/officeDocument/2006/relationships/image" Target="../media/image61.svg"/><Relationship Id="rId26" Type="http://schemas.openxmlformats.org/officeDocument/2006/relationships/image" Target="../media/image50.sv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17.png"/><Relationship Id="rId12" Type="http://schemas.openxmlformats.org/officeDocument/2006/relationships/image" Target="../media/image21.svg"/><Relationship Id="rId17" Type="http://schemas.openxmlformats.org/officeDocument/2006/relationships/image" Target="../media/image60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40.svg"/><Relationship Id="rId20" Type="http://schemas.openxmlformats.org/officeDocument/2006/relationships/image" Target="../media/image55.sv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24" Type="http://schemas.openxmlformats.org/officeDocument/2006/relationships/image" Target="../media/image59.svg"/><Relationship Id="rId5" Type="http://schemas.openxmlformats.org/officeDocument/2006/relationships/image" Target="../media/image7.svg"/><Relationship Id="rId15" Type="http://schemas.openxmlformats.org/officeDocument/2006/relationships/image" Target="../media/image39.png"/><Relationship Id="rId23" Type="http://schemas.openxmlformats.org/officeDocument/2006/relationships/image" Target="../media/image58.png"/><Relationship Id="rId28" Type="http://schemas.openxmlformats.org/officeDocument/2006/relationships/image" Target="../media/image9.svg"/><Relationship Id="rId10" Type="http://schemas.openxmlformats.org/officeDocument/2006/relationships/image" Target="../media/image11.svg"/><Relationship Id="rId19" Type="http://schemas.openxmlformats.org/officeDocument/2006/relationships/image" Target="../media/image5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63.svg"/><Relationship Id="rId22" Type="http://schemas.openxmlformats.org/officeDocument/2006/relationships/image" Target="../media/image57.svg"/><Relationship Id="rId27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54.png"/><Relationship Id="rId18" Type="http://schemas.openxmlformats.org/officeDocument/2006/relationships/image" Target="../media/image42.svg"/><Relationship Id="rId26" Type="http://schemas.openxmlformats.org/officeDocument/2006/relationships/image" Target="../media/image50.svg"/><Relationship Id="rId3" Type="http://schemas.openxmlformats.org/officeDocument/2006/relationships/image" Target="../media/image38.png"/><Relationship Id="rId21" Type="http://schemas.openxmlformats.org/officeDocument/2006/relationships/image" Target="../media/image56.png"/><Relationship Id="rId7" Type="http://schemas.openxmlformats.org/officeDocument/2006/relationships/image" Target="../media/image17.png"/><Relationship Id="rId12" Type="http://schemas.openxmlformats.org/officeDocument/2006/relationships/image" Target="../media/image21.sv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6" Type="http://schemas.openxmlformats.org/officeDocument/2006/relationships/image" Target="../media/image40.svg"/><Relationship Id="rId20" Type="http://schemas.openxmlformats.org/officeDocument/2006/relationships/image" Target="../media/image65.sv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24" Type="http://schemas.openxmlformats.org/officeDocument/2006/relationships/image" Target="../media/image59.svg"/><Relationship Id="rId5" Type="http://schemas.openxmlformats.org/officeDocument/2006/relationships/image" Target="../media/image7.svg"/><Relationship Id="rId15" Type="http://schemas.openxmlformats.org/officeDocument/2006/relationships/image" Target="../media/image39.png"/><Relationship Id="rId23" Type="http://schemas.openxmlformats.org/officeDocument/2006/relationships/image" Target="../media/image58.png"/><Relationship Id="rId28" Type="http://schemas.openxmlformats.org/officeDocument/2006/relationships/image" Target="../media/image9.svg"/><Relationship Id="rId10" Type="http://schemas.openxmlformats.org/officeDocument/2006/relationships/image" Target="../media/image11.svg"/><Relationship Id="rId19" Type="http://schemas.openxmlformats.org/officeDocument/2006/relationships/image" Target="../media/image6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55.svg"/><Relationship Id="rId22" Type="http://schemas.openxmlformats.org/officeDocument/2006/relationships/image" Target="../media/image57.svg"/><Relationship Id="rId27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8.png"/><Relationship Id="rId18" Type="http://schemas.openxmlformats.org/officeDocument/2006/relationships/image" Target="../media/image40.svg"/><Relationship Id="rId26" Type="http://schemas.openxmlformats.org/officeDocument/2006/relationships/image" Target="../media/image59.svg"/><Relationship Id="rId3" Type="http://schemas.openxmlformats.org/officeDocument/2006/relationships/image" Target="../media/image38.png"/><Relationship Id="rId21" Type="http://schemas.openxmlformats.org/officeDocument/2006/relationships/image" Target="../media/image64.png"/><Relationship Id="rId7" Type="http://schemas.openxmlformats.org/officeDocument/2006/relationships/image" Target="../media/image10.png"/><Relationship Id="rId12" Type="http://schemas.openxmlformats.org/officeDocument/2006/relationships/image" Target="../media/image55.svg"/><Relationship Id="rId17" Type="http://schemas.openxmlformats.org/officeDocument/2006/relationships/image" Target="../media/image39.png"/><Relationship Id="rId25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6" Type="http://schemas.microsoft.com/office/2007/relationships/hdphoto" Target="../media/hdphoto1.wdp"/><Relationship Id="rId20" Type="http://schemas.openxmlformats.org/officeDocument/2006/relationships/image" Target="../media/image42.svg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54.png"/><Relationship Id="rId24" Type="http://schemas.openxmlformats.org/officeDocument/2006/relationships/image" Target="../media/image57.svg"/><Relationship Id="rId5" Type="http://schemas.openxmlformats.org/officeDocument/2006/relationships/image" Target="../media/image7.svg"/><Relationship Id="rId15" Type="http://schemas.openxmlformats.org/officeDocument/2006/relationships/image" Target="../media/image30.png"/><Relationship Id="rId23" Type="http://schemas.openxmlformats.org/officeDocument/2006/relationships/image" Target="../media/image56.png"/><Relationship Id="rId28" Type="http://schemas.openxmlformats.org/officeDocument/2006/relationships/image" Target="../media/image50.svg"/><Relationship Id="rId10" Type="http://schemas.openxmlformats.org/officeDocument/2006/relationships/image" Target="../media/image21.svg"/><Relationship Id="rId19" Type="http://schemas.openxmlformats.org/officeDocument/2006/relationships/image" Target="../media/image41.png"/><Relationship Id="rId31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14" Type="http://schemas.openxmlformats.org/officeDocument/2006/relationships/image" Target="../media/image29.svg"/><Relationship Id="rId22" Type="http://schemas.openxmlformats.org/officeDocument/2006/relationships/image" Target="../media/image65.svg"/><Relationship Id="rId27" Type="http://schemas.openxmlformats.org/officeDocument/2006/relationships/image" Target="../media/image49.png"/><Relationship Id="rId30" Type="http://schemas.openxmlformats.org/officeDocument/2006/relationships/image" Target="../media/image9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56.png"/><Relationship Id="rId18" Type="http://schemas.openxmlformats.org/officeDocument/2006/relationships/image" Target="../media/image42.svg"/><Relationship Id="rId26" Type="http://schemas.openxmlformats.org/officeDocument/2006/relationships/image" Target="../media/image50.svg"/><Relationship Id="rId3" Type="http://schemas.openxmlformats.org/officeDocument/2006/relationships/image" Target="../media/image38.png"/><Relationship Id="rId21" Type="http://schemas.openxmlformats.org/officeDocument/2006/relationships/image" Target="../media/image66.png"/><Relationship Id="rId7" Type="http://schemas.openxmlformats.org/officeDocument/2006/relationships/image" Target="../media/image17.png"/><Relationship Id="rId12" Type="http://schemas.openxmlformats.org/officeDocument/2006/relationships/image" Target="../media/image21.sv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40.svg"/><Relationship Id="rId20" Type="http://schemas.openxmlformats.org/officeDocument/2006/relationships/image" Target="../media/image55.sv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24" Type="http://schemas.openxmlformats.org/officeDocument/2006/relationships/image" Target="../media/image59.svg"/><Relationship Id="rId5" Type="http://schemas.openxmlformats.org/officeDocument/2006/relationships/image" Target="../media/image7.svg"/><Relationship Id="rId15" Type="http://schemas.openxmlformats.org/officeDocument/2006/relationships/image" Target="../media/image39.png"/><Relationship Id="rId23" Type="http://schemas.openxmlformats.org/officeDocument/2006/relationships/image" Target="../media/image58.png"/><Relationship Id="rId28" Type="http://schemas.openxmlformats.org/officeDocument/2006/relationships/image" Target="../media/image9.svg"/><Relationship Id="rId10" Type="http://schemas.openxmlformats.org/officeDocument/2006/relationships/image" Target="../media/image11.svg"/><Relationship Id="rId19" Type="http://schemas.openxmlformats.org/officeDocument/2006/relationships/image" Target="../media/image5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57.svg"/><Relationship Id="rId22" Type="http://schemas.openxmlformats.org/officeDocument/2006/relationships/image" Target="../media/image67.svg"/><Relationship Id="rId27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8.png"/><Relationship Id="rId18" Type="http://schemas.openxmlformats.org/officeDocument/2006/relationships/image" Target="../media/image40.svg"/><Relationship Id="rId26" Type="http://schemas.openxmlformats.org/officeDocument/2006/relationships/image" Target="../media/image59.svg"/><Relationship Id="rId3" Type="http://schemas.openxmlformats.org/officeDocument/2006/relationships/image" Target="../media/image38.png"/><Relationship Id="rId21" Type="http://schemas.openxmlformats.org/officeDocument/2006/relationships/image" Target="../media/image54.png"/><Relationship Id="rId7" Type="http://schemas.openxmlformats.org/officeDocument/2006/relationships/image" Target="../media/image10.png"/><Relationship Id="rId12" Type="http://schemas.openxmlformats.org/officeDocument/2006/relationships/image" Target="../media/image57.svg"/><Relationship Id="rId17" Type="http://schemas.openxmlformats.org/officeDocument/2006/relationships/image" Target="../media/image39.png"/><Relationship Id="rId25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6" Type="http://schemas.microsoft.com/office/2007/relationships/hdphoto" Target="../media/hdphoto1.wdp"/><Relationship Id="rId20" Type="http://schemas.openxmlformats.org/officeDocument/2006/relationships/image" Target="../media/image42.svg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56.png"/><Relationship Id="rId24" Type="http://schemas.openxmlformats.org/officeDocument/2006/relationships/image" Target="../media/image67.svg"/><Relationship Id="rId5" Type="http://schemas.openxmlformats.org/officeDocument/2006/relationships/image" Target="../media/image7.svg"/><Relationship Id="rId15" Type="http://schemas.openxmlformats.org/officeDocument/2006/relationships/image" Target="../media/image30.png"/><Relationship Id="rId23" Type="http://schemas.openxmlformats.org/officeDocument/2006/relationships/image" Target="../media/image66.png"/><Relationship Id="rId28" Type="http://schemas.openxmlformats.org/officeDocument/2006/relationships/image" Target="../media/image50.svg"/><Relationship Id="rId10" Type="http://schemas.openxmlformats.org/officeDocument/2006/relationships/image" Target="../media/image21.svg"/><Relationship Id="rId19" Type="http://schemas.openxmlformats.org/officeDocument/2006/relationships/image" Target="../media/image41.png"/><Relationship Id="rId31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14" Type="http://schemas.openxmlformats.org/officeDocument/2006/relationships/image" Target="../media/image29.svg"/><Relationship Id="rId22" Type="http://schemas.openxmlformats.org/officeDocument/2006/relationships/image" Target="../media/image55.svg"/><Relationship Id="rId27" Type="http://schemas.openxmlformats.org/officeDocument/2006/relationships/image" Target="../media/image49.png"/><Relationship Id="rId30" Type="http://schemas.openxmlformats.org/officeDocument/2006/relationships/image" Target="../media/image9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56.png"/><Relationship Id="rId18" Type="http://schemas.openxmlformats.org/officeDocument/2006/relationships/image" Target="../media/image42.svg"/><Relationship Id="rId26" Type="http://schemas.openxmlformats.org/officeDocument/2006/relationships/image" Target="../media/image50.svg"/><Relationship Id="rId3" Type="http://schemas.openxmlformats.org/officeDocument/2006/relationships/image" Target="../media/image38.png"/><Relationship Id="rId21" Type="http://schemas.openxmlformats.org/officeDocument/2006/relationships/image" Target="../media/image66.png"/><Relationship Id="rId7" Type="http://schemas.openxmlformats.org/officeDocument/2006/relationships/image" Target="../media/image17.png"/><Relationship Id="rId12" Type="http://schemas.openxmlformats.org/officeDocument/2006/relationships/image" Target="../media/image21.sv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40.svg"/><Relationship Id="rId20" Type="http://schemas.openxmlformats.org/officeDocument/2006/relationships/image" Target="../media/image55.sv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24" Type="http://schemas.openxmlformats.org/officeDocument/2006/relationships/image" Target="../media/image59.svg"/><Relationship Id="rId5" Type="http://schemas.openxmlformats.org/officeDocument/2006/relationships/image" Target="../media/image7.svg"/><Relationship Id="rId15" Type="http://schemas.openxmlformats.org/officeDocument/2006/relationships/image" Target="../media/image39.png"/><Relationship Id="rId23" Type="http://schemas.openxmlformats.org/officeDocument/2006/relationships/image" Target="../media/image58.png"/><Relationship Id="rId28" Type="http://schemas.openxmlformats.org/officeDocument/2006/relationships/image" Target="../media/image9.svg"/><Relationship Id="rId10" Type="http://schemas.openxmlformats.org/officeDocument/2006/relationships/image" Target="../media/image11.svg"/><Relationship Id="rId19" Type="http://schemas.openxmlformats.org/officeDocument/2006/relationships/image" Target="../media/image54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57.svg"/><Relationship Id="rId22" Type="http://schemas.openxmlformats.org/officeDocument/2006/relationships/image" Target="../media/image67.svg"/><Relationship Id="rId27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28.png"/><Relationship Id="rId18" Type="http://schemas.openxmlformats.org/officeDocument/2006/relationships/image" Target="../media/image40.svg"/><Relationship Id="rId26" Type="http://schemas.openxmlformats.org/officeDocument/2006/relationships/image" Target="../media/image59.svg"/><Relationship Id="rId3" Type="http://schemas.openxmlformats.org/officeDocument/2006/relationships/image" Target="../media/image38.png"/><Relationship Id="rId21" Type="http://schemas.openxmlformats.org/officeDocument/2006/relationships/image" Target="../media/image54.png"/><Relationship Id="rId7" Type="http://schemas.openxmlformats.org/officeDocument/2006/relationships/image" Target="../media/image10.png"/><Relationship Id="rId12" Type="http://schemas.openxmlformats.org/officeDocument/2006/relationships/image" Target="../media/image57.svg"/><Relationship Id="rId17" Type="http://schemas.openxmlformats.org/officeDocument/2006/relationships/image" Target="../media/image39.png"/><Relationship Id="rId25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6" Type="http://schemas.microsoft.com/office/2007/relationships/hdphoto" Target="../media/hdphoto1.wdp"/><Relationship Id="rId20" Type="http://schemas.openxmlformats.org/officeDocument/2006/relationships/image" Target="../media/image42.svg"/><Relationship Id="rId29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56.png"/><Relationship Id="rId24" Type="http://schemas.openxmlformats.org/officeDocument/2006/relationships/image" Target="../media/image67.svg"/><Relationship Id="rId5" Type="http://schemas.openxmlformats.org/officeDocument/2006/relationships/image" Target="../media/image7.svg"/><Relationship Id="rId15" Type="http://schemas.openxmlformats.org/officeDocument/2006/relationships/image" Target="../media/image30.png"/><Relationship Id="rId23" Type="http://schemas.openxmlformats.org/officeDocument/2006/relationships/image" Target="../media/image66.png"/><Relationship Id="rId28" Type="http://schemas.openxmlformats.org/officeDocument/2006/relationships/image" Target="../media/image50.svg"/><Relationship Id="rId10" Type="http://schemas.openxmlformats.org/officeDocument/2006/relationships/image" Target="../media/image21.svg"/><Relationship Id="rId19" Type="http://schemas.openxmlformats.org/officeDocument/2006/relationships/image" Target="../media/image41.png"/><Relationship Id="rId31" Type="http://schemas.openxmlformats.org/officeDocument/2006/relationships/image" Target="../media/image19.png"/><Relationship Id="rId4" Type="http://schemas.openxmlformats.org/officeDocument/2006/relationships/image" Target="../media/image6.png"/><Relationship Id="rId9" Type="http://schemas.openxmlformats.org/officeDocument/2006/relationships/image" Target="../media/image20.png"/><Relationship Id="rId14" Type="http://schemas.openxmlformats.org/officeDocument/2006/relationships/image" Target="../media/image29.svg"/><Relationship Id="rId22" Type="http://schemas.openxmlformats.org/officeDocument/2006/relationships/image" Target="../media/image55.svg"/><Relationship Id="rId27" Type="http://schemas.openxmlformats.org/officeDocument/2006/relationships/image" Target="../media/image49.png"/><Relationship Id="rId30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9.sv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1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13" Type="http://schemas.openxmlformats.org/officeDocument/2006/relationships/image" Target="../media/image58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38.png"/><Relationship Id="rId21" Type="http://schemas.openxmlformats.org/officeDocument/2006/relationships/image" Target="../media/image55.svg"/><Relationship Id="rId7" Type="http://schemas.openxmlformats.org/officeDocument/2006/relationships/image" Target="../media/image17.png"/><Relationship Id="rId12" Type="http://schemas.openxmlformats.org/officeDocument/2006/relationships/image" Target="../media/image21.svg"/><Relationship Id="rId17" Type="http://schemas.openxmlformats.org/officeDocument/2006/relationships/image" Target="../media/image40.svg"/><Relationship Id="rId25" Type="http://schemas.openxmlformats.org/officeDocument/2006/relationships/image" Target="../media/image70.sv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39.png"/><Relationship Id="rId20" Type="http://schemas.openxmlformats.org/officeDocument/2006/relationships/image" Target="../media/image54.png"/><Relationship Id="rId29" Type="http://schemas.openxmlformats.org/officeDocument/2006/relationships/image" Target="../media/image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24" Type="http://schemas.openxmlformats.org/officeDocument/2006/relationships/image" Target="../media/image69.png"/><Relationship Id="rId5" Type="http://schemas.openxmlformats.org/officeDocument/2006/relationships/image" Target="../media/image7.svg"/><Relationship Id="rId15" Type="http://schemas.openxmlformats.org/officeDocument/2006/relationships/image" Target="../media/image68.png"/><Relationship Id="rId23" Type="http://schemas.openxmlformats.org/officeDocument/2006/relationships/image" Target="../media/image57.svg"/><Relationship Id="rId28" Type="http://schemas.openxmlformats.org/officeDocument/2006/relationships/image" Target="../media/image8.png"/><Relationship Id="rId10" Type="http://schemas.openxmlformats.org/officeDocument/2006/relationships/image" Target="../media/image11.svg"/><Relationship Id="rId19" Type="http://schemas.openxmlformats.org/officeDocument/2006/relationships/image" Target="../media/image42.sv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59.svg"/><Relationship Id="rId22" Type="http://schemas.openxmlformats.org/officeDocument/2006/relationships/image" Target="../media/image56.png"/><Relationship Id="rId27" Type="http://schemas.openxmlformats.org/officeDocument/2006/relationships/image" Target="../media/image50.svg"/><Relationship Id="rId30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16.svg"/><Relationship Id="rId15" Type="http://schemas.openxmlformats.org/officeDocument/2006/relationships/image" Target="../media/image12.png"/><Relationship Id="rId10" Type="http://schemas.openxmlformats.org/officeDocument/2006/relationships/image" Target="../media/image18.svg"/><Relationship Id="rId4" Type="http://schemas.openxmlformats.org/officeDocument/2006/relationships/image" Target="../media/image15.png"/><Relationship Id="rId9" Type="http://schemas.openxmlformats.org/officeDocument/2006/relationships/image" Target="../media/image17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10.png"/><Relationship Id="rId1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7.svg"/><Relationship Id="rId12" Type="http://schemas.openxmlformats.org/officeDocument/2006/relationships/image" Target="../media/image9.svg"/><Relationship Id="rId17" Type="http://schemas.openxmlformats.org/officeDocument/2006/relationships/image" Target="../media/image23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5" Type="http://schemas.openxmlformats.org/officeDocument/2006/relationships/image" Target="../media/image12.png"/><Relationship Id="rId10" Type="http://schemas.openxmlformats.org/officeDocument/2006/relationships/image" Target="../media/image18.svg"/><Relationship Id="rId4" Type="http://schemas.openxmlformats.org/officeDocument/2006/relationships/image" Target="../media/image21.svg"/><Relationship Id="rId9" Type="http://schemas.openxmlformats.org/officeDocument/2006/relationships/image" Target="../media/image17.png"/><Relationship Id="rId1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0.png"/><Relationship Id="rId18" Type="http://schemas.openxmlformats.org/officeDocument/2006/relationships/image" Target="../media/image19.png"/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12" Type="http://schemas.openxmlformats.org/officeDocument/2006/relationships/image" Target="../media/image11.svg"/><Relationship Id="rId17" Type="http://schemas.openxmlformats.org/officeDocument/2006/relationships/image" Target="../media/image27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25.svg"/><Relationship Id="rId15" Type="http://schemas.openxmlformats.org/officeDocument/2006/relationships/image" Target="../media/image12.png"/><Relationship Id="rId10" Type="http://schemas.openxmlformats.org/officeDocument/2006/relationships/image" Target="../media/image9.svg"/><Relationship Id="rId4" Type="http://schemas.openxmlformats.org/officeDocument/2006/relationships/image" Target="../media/image24.png"/><Relationship Id="rId9" Type="http://schemas.openxmlformats.org/officeDocument/2006/relationships/image" Target="../media/image8.png"/><Relationship Id="rId1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18" Type="http://schemas.openxmlformats.org/officeDocument/2006/relationships/image" Target="../media/image31.png"/><Relationship Id="rId3" Type="http://schemas.openxmlformats.org/officeDocument/2006/relationships/image" Target="../media/image3.png"/><Relationship Id="rId21" Type="http://schemas.openxmlformats.org/officeDocument/2006/relationships/image" Target="../media/image34.sv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17" Type="http://schemas.microsoft.com/office/2007/relationships/hdphoto" Target="../media/hdphoto1.wdp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5" Type="http://schemas.openxmlformats.org/officeDocument/2006/relationships/image" Target="../media/image7.svg"/><Relationship Id="rId15" Type="http://schemas.openxmlformats.org/officeDocument/2006/relationships/image" Target="../media/image29.svg"/><Relationship Id="rId23" Type="http://schemas.openxmlformats.org/officeDocument/2006/relationships/image" Target="../media/image19.png"/><Relationship Id="rId10" Type="http://schemas.openxmlformats.org/officeDocument/2006/relationships/image" Target="../media/image11.svg"/><Relationship Id="rId19" Type="http://schemas.openxmlformats.org/officeDocument/2006/relationships/image" Target="../media/image32.sv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28.png"/><Relationship Id="rId22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18" Type="http://schemas.openxmlformats.org/officeDocument/2006/relationships/image" Target="../media/image31.png"/><Relationship Id="rId3" Type="http://schemas.openxmlformats.org/officeDocument/2006/relationships/image" Target="../media/image3.png"/><Relationship Id="rId21" Type="http://schemas.openxmlformats.org/officeDocument/2006/relationships/image" Target="../media/image34.sv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17" Type="http://schemas.microsoft.com/office/2007/relationships/hdphoto" Target="../media/hdphoto1.wdp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5" Type="http://schemas.openxmlformats.org/officeDocument/2006/relationships/image" Target="../media/image7.svg"/><Relationship Id="rId15" Type="http://schemas.openxmlformats.org/officeDocument/2006/relationships/image" Target="../media/image29.svg"/><Relationship Id="rId23" Type="http://schemas.openxmlformats.org/officeDocument/2006/relationships/image" Target="../media/image19.png"/><Relationship Id="rId10" Type="http://schemas.openxmlformats.org/officeDocument/2006/relationships/image" Target="../media/image11.svg"/><Relationship Id="rId19" Type="http://schemas.openxmlformats.org/officeDocument/2006/relationships/image" Target="../media/image32.sv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28.png"/><Relationship Id="rId22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18" Type="http://schemas.openxmlformats.org/officeDocument/2006/relationships/image" Target="../media/image31.png"/><Relationship Id="rId3" Type="http://schemas.openxmlformats.org/officeDocument/2006/relationships/image" Target="../media/image3.png"/><Relationship Id="rId21" Type="http://schemas.openxmlformats.org/officeDocument/2006/relationships/image" Target="../media/image34.svg"/><Relationship Id="rId7" Type="http://schemas.openxmlformats.org/officeDocument/2006/relationships/image" Target="../media/image8.png"/><Relationship Id="rId12" Type="http://schemas.openxmlformats.org/officeDocument/2006/relationships/image" Target="../media/image21.svg"/><Relationship Id="rId17" Type="http://schemas.microsoft.com/office/2007/relationships/hdphoto" Target="../media/hdphoto1.wdp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20.png"/><Relationship Id="rId5" Type="http://schemas.openxmlformats.org/officeDocument/2006/relationships/image" Target="../media/image7.svg"/><Relationship Id="rId15" Type="http://schemas.openxmlformats.org/officeDocument/2006/relationships/image" Target="../media/image29.svg"/><Relationship Id="rId23" Type="http://schemas.openxmlformats.org/officeDocument/2006/relationships/image" Target="../media/image19.png"/><Relationship Id="rId10" Type="http://schemas.openxmlformats.org/officeDocument/2006/relationships/image" Target="../media/image11.svg"/><Relationship Id="rId19" Type="http://schemas.openxmlformats.org/officeDocument/2006/relationships/image" Target="../media/image32.sv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28.png"/><Relationship Id="rId22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8785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A3C681B-36EA-13E3-113F-224EEE58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7D2FF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CHARGING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8E22F-EC34-9617-AB52-89619AB0A1C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5431" b="24171"/>
          <a:stretch/>
        </p:blipFill>
        <p:spPr>
          <a:xfrm>
            <a:off x="2365381" y="-2547"/>
            <a:ext cx="3127519" cy="1905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2774EF2-A624-A39F-618F-062EFBADEB27}"/>
              </a:ext>
            </a:extLst>
          </p:cNvPr>
          <p:cNvGrpSpPr/>
          <p:nvPr/>
        </p:nvGrpSpPr>
        <p:grpSpPr>
          <a:xfrm>
            <a:off x="179634" y="4435125"/>
            <a:ext cx="555290" cy="513108"/>
            <a:chOff x="179634" y="4435125"/>
            <a:chExt cx="555290" cy="513108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F60002C-0A09-06AE-63D3-B5820E97B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9634" y="4435125"/>
              <a:ext cx="513108" cy="51310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446306C-D9E4-F894-2C5A-F5D34053C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47710" y1="46381" x2="47710" y2="463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1008" y="4637818"/>
              <a:ext cx="253916" cy="253916"/>
            </a:xfrm>
            <a:prstGeom prst="rect">
              <a:avLst/>
            </a:prstGeom>
          </p:spPr>
        </p:pic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A0E71AF2-CDBA-6C3F-0AE2-4CE9253F7C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282" y="680226"/>
            <a:ext cx="493184" cy="49318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673671-01FC-63B1-8195-35DC035AB82C}"/>
              </a:ext>
            </a:extLst>
          </p:cNvPr>
          <p:cNvSpPr txBox="1"/>
          <p:nvPr/>
        </p:nvSpPr>
        <p:spPr>
          <a:xfrm>
            <a:off x="937015" y="611883"/>
            <a:ext cx="232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Cost on Grid per kWh: 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€0.39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FFA895A-01F8-B180-E0F6-47F8E53A1B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3780" y="1301698"/>
            <a:ext cx="608588" cy="6085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F06C8C2-68FC-AAE5-CE60-E3357FC04A63}"/>
              </a:ext>
            </a:extLst>
          </p:cNvPr>
          <p:cNvSpPr txBox="1"/>
          <p:nvPr/>
        </p:nvSpPr>
        <p:spPr>
          <a:xfrm>
            <a:off x="946215" y="1301698"/>
            <a:ext cx="2920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Energy Consumed:</a:t>
            </a:r>
          </a:p>
          <a:p>
            <a:b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Solar	</a:t>
            </a:r>
            <a:r>
              <a:rPr lang="en-US" sz="1600" dirty="0">
                <a:solidFill>
                  <a:srgbClr val="FFFF00"/>
                </a:solidFill>
                <a:latin typeface="Bosch Office Sans" pitchFamily="2" charset="0"/>
              </a:rPr>
              <a:t>41.3 kWh</a:t>
            </a:r>
            <a:b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Grid		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8.7 kWh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9A36D4A-5E0F-4A84-C5BF-6DE2B7FECB17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9543"/>
          <a:stretch/>
        </p:blipFill>
        <p:spPr>
          <a:xfrm>
            <a:off x="4108077" y="1234011"/>
            <a:ext cx="3257913" cy="221913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27820AB-754B-D124-5843-7FDA68F135DD}"/>
              </a:ext>
            </a:extLst>
          </p:cNvPr>
          <p:cNvCxnSpPr>
            <a:cxnSpLocks/>
          </p:cNvCxnSpPr>
          <p:nvPr/>
        </p:nvCxnSpPr>
        <p:spPr>
          <a:xfrm>
            <a:off x="4108077" y="843765"/>
            <a:ext cx="0" cy="26121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02B6A4-E4B8-90BA-9E00-F6B5B1E0273E}"/>
              </a:ext>
            </a:extLst>
          </p:cNvPr>
          <p:cNvCxnSpPr>
            <a:cxnSpLocks/>
          </p:cNvCxnSpPr>
          <p:nvPr/>
        </p:nvCxnSpPr>
        <p:spPr>
          <a:xfrm flipH="1">
            <a:off x="4108077" y="3455894"/>
            <a:ext cx="33483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50A4BCB-4811-AE17-9998-0B4B83154D36}"/>
              </a:ext>
            </a:extLst>
          </p:cNvPr>
          <p:cNvSpPr txBox="1"/>
          <p:nvPr/>
        </p:nvSpPr>
        <p:spPr>
          <a:xfrm>
            <a:off x="5121011" y="3602172"/>
            <a:ext cx="233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</a:rPr>
              <a:t>Time Since charging Start</a:t>
            </a:r>
          </a:p>
          <a:p>
            <a:pPr algn="r"/>
            <a:r>
              <a:rPr lang="en-GB" sz="2400" b="1" dirty="0">
                <a:solidFill>
                  <a:schemeClr val="bg1"/>
                </a:solidFill>
              </a:rPr>
              <a:t>0h  45m  15s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D7707D-DF4F-BC46-1802-2FB06B49ED02}"/>
              </a:ext>
            </a:extLst>
          </p:cNvPr>
          <p:cNvSpPr txBox="1"/>
          <p:nvPr/>
        </p:nvSpPr>
        <p:spPr>
          <a:xfrm>
            <a:off x="286379" y="2554018"/>
            <a:ext cx="204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Total Cost of Charging:</a:t>
            </a:r>
          </a:p>
          <a:p>
            <a:r>
              <a:rPr lang="en-GB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€ 3.39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7610A4-C5E9-7473-0C55-D07951186FB3}"/>
              </a:ext>
            </a:extLst>
          </p:cNvPr>
          <p:cNvGrpSpPr/>
          <p:nvPr/>
        </p:nvGrpSpPr>
        <p:grpSpPr>
          <a:xfrm>
            <a:off x="325757" y="3398705"/>
            <a:ext cx="1103885" cy="799003"/>
            <a:chOff x="6629462" y="3682666"/>
            <a:chExt cx="729648" cy="52686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B1B16073-121C-BE01-C574-0FBC8B96B5D8}"/>
                </a:ext>
              </a:extLst>
            </p:cNvPr>
            <p:cNvSpPr/>
            <p:nvPr/>
          </p:nvSpPr>
          <p:spPr>
            <a:xfrm>
              <a:off x="6651738" y="3682666"/>
              <a:ext cx="685095" cy="5268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17700F0-F344-7928-A770-9288CEB741E5}"/>
                </a:ext>
              </a:extLst>
            </p:cNvPr>
            <p:cNvSpPr txBox="1"/>
            <p:nvPr/>
          </p:nvSpPr>
          <p:spPr>
            <a:xfrm>
              <a:off x="6629462" y="3773178"/>
              <a:ext cx="729648" cy="345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STOP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057F00F-1FB1-774C-5B42-089D1D3566EF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156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A3C681B-36EA-13E3-113F-224EEE58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7D2FF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CHARGING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8E22F-EC34-9617-AB52-89619AB0A1C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5431" b="24171"/>
          <a:stretch/>
        </p:blipFill>
        <p:spPr>
          <a:xfrm>
            <a:off x="2365381" y="-2547"/>
            <a:ext cx="3127519" cy="1905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2774EF2-A624-A39F-618F-062EFBADEB27}"/>
              </a:ext>
            </a:extLst>
          </p:cNvPr>
          <p:cNvGrpSpPr/>
          <p:nvPr/>
        </p:nvGrpSpPr>
        <p:grpSpPr>
          <a:xfrm>
            <a:off x="179634" y="4435125"/>
            <a:ext cx="555290" cy="513108"/>
            <a:chOff x="179634" y="4435125"/>
            <a:chExt cx="555290" cy="513108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F60002C-0A09-06AE-63D3-B5820E97B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9634" y="4435125"/>
              <a:ext cx="513108" cy="51310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446306C-D9E4-F894-2C5A-F5D34053C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47710" y1="46381" x2="47710" y2="463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1008" y="4637818"/>
              <a:ext cx="253916" cy="253916"/>
            </a:xfrm>
            <a:prstGeom prst="rect">
              <a:avLst/>
            </a:prstGeom>
          </p:spPr>
        </p:pic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A0E71AF2-CDBA-6C3F-0AE2-4CE9253F7C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282" y="680226"/>
            <a:ext cx="493184" cy="49318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673671-01FC-63B1-8195-35DC035AB82C}"/>
              </a:ext>
            </a:extLst>
          </p:cNvPr>
          <p:cNvSpPr txBox="1"/>
          <p:nvPr/>
        </p:nvSpPr>
        <p:spPr>
          <a:xfrm>
            <a:off x="937015" y="611883"/>
            <a:ext cx="232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Cost on Grid per kWh: 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€0.39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FFA895A-01F8-B180-E0F6-47F8E53A1B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3780" y="1301698"/>
            <a:ext cx="608588" cy="6085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D65B297-A870-1657-CBCB-62BB41812A32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9543"/>
          <a:stretch/>
        </p:blipFill>
        <p:spPr>
          <a:xfrm>
            <a:off x="4108078" y="1234011"/>
            <a:ext cx="2619350" cy="22191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01A9BE-3C69-51A5-4922-D4358853FFEE}"/>
              </a:ext>
            </a:extLst>
          </p:cNvPr>
          <p:cNvCxnSpPr>
            <a:cxnSpLocks/>
          </p:cNvCxnSpPr>
          <p:nvPr/>
        </p:nvCxnSpPr>
        <p:spPr>
          <a:xfrm>
            <a:off x="4108077" y="843765"/>
            <a:ext cx="0" cy="26121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BF5985-8899-FEAF-DF7C-A412020060E4}"/>
              </a:ext>
            </a:extLst>
          </p:cNvPr>
          <p:cNvCxnSpPr>
            <a:cxnSpLocks/>
          </p:cNvCxnSpPr>
          <p:nvPr/>
        </p:nvCxnSpPr>
        <p:spPr>
          <a:xfrm flipH="1">
            <a:off x="4108077" y="3455894"/>
            <a:ext cx="33483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D037F59-9217-E37F-5530-CE0A71206F6F}"/>
              </a:ext>
            </a:extLst>
          </p:cNvPr>
          <p:cNvSpPr txBox="1"/>
          <p:nvPr/>
        </p:nvSpPr>
        <p:spPr>
          <a:xfrm>
            <a:off x="946215" y="1301698"/>
            <a:ext cx="2920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Energy Consumed:</a:t>
            </a:r>
          </a:p>
          <a:p>
            <a:b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Solar	</a:t>
            </a:r>
            <a:r>
              <a:rPr lang="en-US" sz="1600" dirty="0">
                <a:solidFill>
                  <a:srgbClr val="FFFF00"/>
                </a:solidFill>
                <a:latin typeface="Bosch Office Sans" pitchFamily="2" charset="0"/>
              </a:rPr>
              <a:t>41.3 kWh</a:t>
            </a:r>
            <a:b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Grid		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8.7 kWh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470BC5B-F951-3455-DAB0-A3FDE27A8AEF}"/>
              </a:ext>
            </a:extLst>
          </p:cNvPr>
          <p:cNvGrpSpPr/>
          <p:nvPr/>
        </p:nvGrpSpPr>
        <p:grpSpPr>
          <a:xfrm>
            <a:off x="325757" y="3398705"/>
            <a:ext cx="1103885" cy="799003"/>
            <a:chOff x="6629462" y="3682666"/>
            <a:chExt cx="729648" cy="52686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BA642B7-B3A4-3DE1-E26E-511CB025E4EF}"/>
                </a:ext>
              </a:extLst>
            </p:cNvPr>
            <p:cNvSpPr/>
            <p:nvPr/>
          </p:nvSpPr>
          <p:spPr>
            <a:xfrm>
              <a:off x="6651738" y="3682666"/>
              <a:ext cx="685095" cy="5268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9AC55FD-E817-309E-7632-D83DBB425FD9}"/>
                </a:ext>
              </a:extLst>
            </p:cNvPr>
            <p:cNvSpPr txBox="1"/>
            <p:nvPr/>
          </p:nvSpPr>
          <p:spPr>
            <a:xfrm>
              <a:off x="6629462" y="3773178"/>
              <a:ext cx="729648" cy="345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STOP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BB08539-402C-C66B-92E2-9559984AD9EB}"/>
              </a:ext>
            </a:extLst>
          </p:cNvPr>
          <p:cNvSpPr txBox="1"/>
          <p:nvPr/>
        </p:nvSpPr>
        <p:spPr>
          <a:xfrm>
            <a:off x="5121011" y="3602172"/>
            <a:ext cx="233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</a:rPr>
              <a:t>Time Since charging Start</a:t>
            </a:r>
          </a:p>
          <a:p>
            <a:pPr algn="r"/>
            <a:r>
              <a:rPr lang="en-GB" sz="2400" b="1" dirty="0">
                <a:solidFill>
                  <a:schemeClr val="bg1"/>
                </a:solidFill>
              </a:rPr>
              <a:t>0h  45m  15s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301C6C-D62E-3870-C6CE-3A4C897D9308}"/>
              </a:ext>
            </a:extLst>
          </p:cNvPr>
          <p:cNvSpPr txBox="1"/>
          <p:nvPr/>
        </p:nvSpPr>
        <p:spPr>
          <a:xfrm>
            <a:off x="286379" y="2554018"/>
            <a:ext cx="204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Total Cost of Charging:</a:t>
            </a:r>
          </a:p>
          <a:p>
            <a:r>
              <a:rPr lang="en-GB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€ 3.39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DAA2F5-1F38-AAB6-4FA9-84235C307F4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292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A3C681B-36EA-13E3-113F-224EEE58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7D2FF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CHARGING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8E22F-EC34-9617-AB52-89619AB0A1C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5431" b="24171"/>
          <a:stretch/>
        </p:blipFill>
        <p:spPr>
          <a:xfrm>
            <a:off x="2365381" y="-2547"/>
            <a:ext cx="3127519" cy="1905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2774EF2-A624-A39F-618F-062EFBADEB27}"/>
              </a:ext>
            </a:extLst>
          </p:cNvPr>
          <p:cNvGrpSpPr/>
          <p:nvPr/>
        </p:nvGrpSpPr>
        <p:grpSpPr>
          <a:xfrm>
            <a:off x="179634" y="4435125"/>
            <a:ext cx="555290" cy="513108"/>
            <a:chOff x="179634" y="4435125"/>
            <a:chExt cx="555290" cy="513108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F60002C-0A09-06AE-63D3-B5820E97B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9634" y="4435125"/>
              <a:ext cx="513108" cy="51310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446306C-D9E4-F894-2C5A-F5D34053C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47710" y1="46381" x2="47710" y2="463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1008" y="4637818"/>
              <a:ext cx="253916" cy="253916"/>
            </a:xfrm>
            <a:prstGeom prst="rect">
              <a:avLst/>
            </a:prstGeom>
          </p:spPr>
        </p:pic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A0E71AF2-CDBA-6C3F-0AE2-4CE9253F7C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282" y="680226"/>
            <a:ext cx="493184" cy="49318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673671-01FC-63B1-8195-35DC035AB82C}"/>
              </a:ext>
            </a:extLst>
          </p:cNvPr>
          <p:cNvSpPr txBox="1"/>
          <p:nvPr/>
        </p:nvSpPr>
        <p:spPr>
          <a:xfrm>
            <a:off x="937015" y="611883"/>
            <a:ext cx="232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Cost on Grid per kWh: 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€0.39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FFA895A-01F8-B180-E0F6-47F8E53A1B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3780" y="1301698"/>
            <a:ext cx="608588" cy="6085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F06C8C2-68FC-AAE5-CE60-E3357FC04A63}"/>
              </a:ext>
            </a:extLst>
          </p:cNvPr>
          <p:cNvSpPr txBox="1"/>
          <p:nvPr/>
        </p:nvSpPr>
        <p:spPr>
          <a:xfrm>
            <a:off x="946215" y="1301698"/>
            <a:ext cx="2920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Energy Consumed:</a:t>
            </a:r>
          </a:p>
          <a:p>
            <a:b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Solar	</a:t>
            </a:r>
            <a:r>
              <a:rPr lang="en-US" sz="1600" dirty="0">
                <a:solidFill>
                  <a:srgbClr val="FFFF00"/>
                </a:solidFill>
                <a:latin typeface="Bosch Office Sans" pitchFamily="2" charset="0"/>
              </a:rPr>
              <a:t>45.9 kWh</a:t>
            </a:r>
            <a:b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Grid		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10.2 kWh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F5ABC7-7FBB-BF4D-943E-0E1FAE0AC564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1314"/>
          <a:stretch/>
        </p:blipFill>
        <p:spPr>
          <a:xfrm>
            <a:off x="4108077" y="1234011"/>
            <a:ext cx="2887239" cy="221913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CE4EA4-3871-BC36-D860-36B5EB4B0705}"/>
              </a:ext>
            </a:extLst>
          </p:cNvPr>
          <p:cNvCxnSpPr>
            <a:cxnSpLocks/>
          </p:cNvCxnSpPr>
          <p:nvPr/>
        </p:nvCxnSpPr>
        <p:spPr>
          <a:xfrm>
            <a:off x="4108077" y="843765"/>
            <a:ext cx="0" cy="26121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AB08B4-5909-BB81-E67A-BB814421AC64}"/>
              </a:ext>
            </a:extLst>
          </p:cNvPr>
          <p:cNvCxnSpPr>
            <a:cxnSpLocks/>
          </p:cNvCxnSpPr>
          <p:nvPr/>
        </p:nvCxnSpPr>
        <p:spPr>
          <a:xfrm flipH="1">
            <a:off x="4108077" y="3455894"/>
            <a:ext cx="33483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F28BE9-2DF6-CAF3-67D6-312664883D58}"/>
              </a:ext>
            </a:extLst>
          </p:cNvPr>
          <p:cNvSpPr txBox="1"/>
          <p:nvPr/>
        </p:nvSpPr>
        <p:spPr>
          <a:xfrm>
            <a:off x="5121011" y="3602172"/>
            <a:ext cx="233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</a:rPr>
              <a:t>Time Since charging Start</a:t>
            </a:r>
          </a:p>
          <a:p>
            <a:pPr algn="r"/>
            <a:r>
              <a:rPr lang="en-GB" sz="2400" b="1" dirty="0">
                <a:solidFill>
                  <a:schemeClr val="bg1"/>
                </a:solidFill>
              </a:rPr>
              <a:t>0h  57m  38s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BE68DA-C5CD-F2BB-CF49-489D2DBDF24C}"/>
              </a:ext>
            </a:extLst>
          </p:cNvPr>
          <p:cNvSpPr txBox="1"/>
          <p:nvPr/>
        </p:nvSpPr>
        <p:spPr>
          <a:xfrm>
            <a:off x="286379" y="2554018"/>
            <a:ext cx="204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Total Cost of Charging:</a:t>
            </a:r>
          </a:p>
          <a:p>
            <a:r>
              <a:rPr lang="en-GB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€ 3.98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A70D06A-9A84-8E04-4532-EB7AA13C0229}"/>
              </a:ext>
            </a:extLst>
          </p:cNvPr>
          <p:cNvGrpSpPr/>
          <p:nvPr/>
        </p:nvGrpSpPr>
        <p:grpSpPr>
          <a:xfrm>
            <a:off x="325757" y="3398705"/>
            <a:ext cx="1103885" cy="799003"/>
            <a:chOff x="6629462" y="3682666"/>
            <a:chExt cx="729648" cy="52686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5EA94B4-6D64-30CE-0041-06C87A7B4201}"/>
                </a:ext>
              </a:extLst>
            </p:cNvPr>
            <p:cNvSpPr/>
            <p:nvPr/>
          </p:nvSpPr>
          <p:spPr>
            <a:xfrm>
              <a:off x="6651738" y="3682666"/>
              <a:ext cx="685095" cy="5268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42B86C-73E3-0103-CD6A-B7C1A42A2CDA}"/>
                </a:ext>
              </a:extLst>
            </p:cNvPr>
            <p:cNvSpPr txBox="1"/>
            <p:nvPr/>
          </p:nvSpPr>
          <p:spPr>
            <a:xfrm>
              <a:off x="6629462" y="3773178"/>
              <a:ext cx="729648" cy="345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STOP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35F836D-04E5-31CF-6725-ADFDD3C3422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7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A3C681B-36EA-13E3-113F-224EEE58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7D2FF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CHARGING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8E22F-EC34-9617-AB52-89619AB0A1C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5431" b="24171"/>
          <a:stretch/>
        </p:blipFill>
        <p:spPr>
          <a:xfrm>
            <a:off x="2365381" y="-2547"/>
            <a:ext cx="3127519" cy="1905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2774EF2-A624-A39F-618F-062EFBADEB27}"/>
              </a:ext>
            </a:extLst>
          </p:cNvPr>
          <p:cNvGrpSpPr/>
          <p:nvPr/>
        </p:nvGrpSpPr>
        <p:grpSpPr>
          <a:xfrm>
            <a:off x="179634" y="4435125"/>
            <a:ext cx="555290" cy="513108"/>
            <a:chOff x="179634" y="4435125"/>
            <a:chExt cx="555290" cy="513108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F60002C-0A09-06AE-63D3-B5820E97B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9634" y="4435125"/>
              <a:ext cx="513108" cy="51310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446306C-D9E4-F894-2C5A-F5D34053C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47710" y1="46381" x2="47710" y2="463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1008" y="4637818"/>
              <a:ext cx="253916" cy="253916"/>
            </a:xfrm>
            <a:prstGeom prst="rect">
              <a:avLst/>
            </a:prstGeom>
          </p:spPr>
        </p:pic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A0E71AF2-CDBA-6C3F-0AE2-4CE9253F7C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282" y="680226"/>
            <a:ext cx="493184" cy="49318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673671-01FC-63B1-8195-35DC035AB82C}"/>
              </a:ext>
            </a:extLst>
          </p:cNvPr>
          <p:cNvSpPr txBox="1"/>
          <p:nvPr/>
        </p:nvSpPr>
        <p:spPr>
          <a:xfrm>
            <a:off x="937015" y="611883"/>
            <a:ext cx="232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Cost on Grid per kWh: 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€0.39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FFA895A-01F8-B180-E0F6-47F8E53A1B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3780" y="1301698"/>
            <a:ext cx="608588" cy="6085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F06C8C2-68FC-AAE5-CE60-E3357FC04A63}"/>
              </a:ext>
            </a:extLst>
          </p:cNvPr>
          <p:cNvSpPr txBox="1"/>
          <p:nvPr/>
        </p:nvSpPr>
        <p:spPr>
          <a:xfrm>
            <a:off x="946215" y="1301698"/>
            <a:ext cx="2920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Energy Consumed:</a:t>
            </a:r>
          </a:p>
          <a:p>
            <a:b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Solar	</a:t>
            </a:r>
            <a:r>
              <a:rPr lang="en-US" sz="1600" dirty="0">
                <a:solidFill>
                  <a:srgbClr val="FFFF00"/>
                </a:solidFill>
                <a:latin typeface="Bosch Office Sans" pitchFamily="2" charset="0"/>
              </a:rPr>
              <a:t>50.3 kWh</a:t>
            </a:r>
            <a:b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Grid		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12.6 kWh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FA6230-7598-4328-0126-A8F9FD21B596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108077" y="1234011"/>
            <a:ext cx="3255546" cy="221913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2E6A21-C8A9-3418-8B0E-9123F2B2C93F}"/>
              </a:ext>
            </a:extLst>
          </p:cNvPr>
          <p:cNvCxnSpPr>
            <a:cxnSpLocks/>
          </p:cNvCxnSpPr>
          <p:nvPr/>
        </p:nvCxnSpPr>
        <p:spPr>
          <a:xfrm>
            <a:off x="4108077" y="843765"/>
            <a:ext cx="0" cy="26121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ACE61D-A286-1541-510C-57C04AAE8B1E}"/>
              </a:ext>
            </a:extLst>
          </p:cNvPr>
          <p:cNvCxnSpPr>
            <a:cxnSpLocks/>
          </p:cNvCxnSpPr>
          <p:nvPr/>
        </p:nvCxnSpPr>
        <p:spPr>
          <a:xfrm flipH="1">
            <a:off x="4108077" y="3455894"/>
            <a:ext cx="33483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CF97127-CDD2-0D81-757E-3B9222E139B8}"/>
              </a:ext>
            </a:extLst>
          </p:cNvPr>
          <p:cNvSpPr txBox="1"/>
          <p:nvPr/>
        </p:nvSpPr>
        <p:spPr>
          <a:xfrm>
            <a:off x="5121011" y="3602172"/>
            <a:ext cx="233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</a:rPr>
              <a:t>Time Since charging Start</a:t>
            </a:r>
          </a:p>
          <a:p>
            <a:pPr algn="r"/>
            <a:r>
              <a:rPr lang="en-GB" sz="2400" b="1" dirty="0">
                <a:solidFill>
                  <a:schemeClr val="bg1"/>
                </a:solidFill>
              </a:rPr>
              <a:t>1h  14m  27s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77AF45-8C19-35B4-498A-1C9AB4FBDCFA}"/>
              </a:ext>
            </a:extLst>
          </p:cNvPr>
          <p:cNvSpPr txBox="1"/>
          <p:nvPr/>
        </p:nvSpPr>
        <p:spPr>
          <a:xfrm>
            <a:off x="286379" y="2554018"/>
            <a:ext cx="204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Total Cost of Charging:</a:t>
            </a:r>
          </a:p>
          <a:p>
            <a:r>
              <a:rPr lang="en-GB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€ 4.91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4D6B5D-7C07-47E8-4689-26CA67B4362B}"/>
              </a:ext>
            </a:extLst>
          </p:cNvPr>
          <p:cNvGrpSpPr/>
          <p:nvPr/>
        </p:nvGrpSpPr>
        <p:grpSpPr>
          <a:xfrm>
            <a:off x="325757" y="3398705"/>
            <a:ext cx="1103885" cy="799003"/>
            <a:chOff x="6629462" y="3682666"/>
            <a:chExt cx="729648" cy="52686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9E51F71-3F11-F664-CB30-055D7DE7D552}"/>
                </a:ext>
              </a:extLst>
            </p:cNvPr>
            <p:cNvSpPr/>
            <p:nvPr/>
          </p:nvSpPr>
          <p:spPr>
            <a:xfrm>
              <a:off x="6651738" y="3682666"/>
              <a:ext cx="685095" cy="5268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3EA6FC-26DB-EA5F-648B-F64512817B23}"/>
                </a:ext>
              </a:extLst>
            </p:cNvPr>
            <p:cNvSpPr txBox="1"/>
            <p:nvPr/>
          </p:nvSpPr>
          <p:spPr>
            <a:xfrm>
              <a:off x="6629462" y="3773178"/>
              <a:ext cx="729648" cy="345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STOP</a:t>
              </a: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11BE299-555B-C857-0791-A963A76C88D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8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A3C681B-36EA-13E3-113F-224EEE58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8E22F-EC34-9617-AB52-89619AB0A1C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5431" b="24171"/>
          <a:stretch/>
        </p:blipFill>
        <p:spPr>
          <a:xfrm>
            <a:off x="2365381" y="-2547"/>
            <a:ext cx="3127519" cy="1905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0E71AF2-CDBA-6C3F-0AE2-4CE9253F7C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2282" y="680226"/>
            <a:ext cx="493184" cy="49318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673671-01FC-63B1-8195-35DC035AB82C}"/>
              </a:ext>
            </a:extLst>
          </p:cNvPr>
          <p:cNvSpPr txBox="1"/>
          <p:nvPr/>
        </p:nvSpPr>
        <p:spPr>
          <a:xfrm>
            <a:off x="937015" y="611883"/>
            <a:ext cx="232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Cost on Grid per kWh: 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€0.39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FFA895A-01F8-B180-E0F6-47F8E53A1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3780" y="1301698"/>
            <a:ext cx="608588" cy="6085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F06C8C2-68FC-AAE5-CE60-E3357FC04A63}"/>
              </a:ext>
            </a:extLst>
          </p:cNvPr>
          <p:cNvSpPr txBox="1"/>
          <p:nvPr/>
        </p:nvSpPr>
        <p:spPr>
          <a:xfrm>
            <a:off x="946215" y="1301698"/>
            <a:ext cx="2920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Energy Consumed:</a:t>
            </a:r>
          </a:p>
          <a:p>
            <a:b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Solar	</a:t>
            </a:r>
            <a:r>
              <a:rPr lang="en-US" sz="1600" dirty="0">
                <a:solidFill>
                  <a:srgbClr val="FFFF00"/>
                </a:solidFill>
                <a:latin typeface="Bosch Office Sans" pitchFamily="2" charset="0"/>
              </a:rPr>
              <a:t>50.3 kWh</a:t>
            </a:r>
            <a:b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Grid		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12.6 kWh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2444CFD-E9B0-3A80-CE41-B707A78048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9634" y="4435125"/>
            <a:ext cx="513108" cy="5131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E6D042-1DB7-42C5-9770-C693EC1CB281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CONNECTED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E3614C-EE61-0DE2-A69D-05F156B5420F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8077" y="1234011"/>
            <a:ext cx="3255546" cy="221913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8A5F48-07BF-F118-164C-394D4210A01F}"/>
              </a:ext>
            </a:extLst>
          </p:cNvPr>
          <p:cNvCxnSpPr>
            <a:cxnSpLocks/>
          </p:cNvCxnSpPr>
          <p:nvPr/>
        </p:nvCxnSpPr>
        <p:spPr>
          <a:xfrm>
            <a:off x="4108077" y="843765"/>
            <a:ext cx="0" cy="26121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B87F26B-9311-EC35-E69B-FAD77563CBAA}"/>
              </a:ext>
            </a:extLst>
          </p:cNvPr>
          <p:cNvCxnSpPr>
            <a:cxnSpLocks/>
          </p:cNvCxnSpPr>
          <p:nvPr/>
        </p:nvCxnSpPr>
        <p:spPr>
          <a:xfrm flipH="1">
            <a:off x="4108077" y="3455894"/>
            <a:ext cx="33483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6395C0-73BE-FE33-DD3C-32A6CF995FBD}"/>
              </a:ext>
            </a:extLst>
          </p:cNvPr>
          <p:cNvSpPr txBox="1"/>
          <p:nvPr/>
        </p:nvSpPr>
        <p:spPr>
          <a:xfrm>
            <a:off x="5121011" y="3602172"/>
            <a:ext cx="233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</a:rPr>
              <a:t>Time Since charging Start</a:t>
            </a:r>
          </a:p>
          <a:p>
            <a:pPr algn="r"/>
            <a:r>
              <a:rPr lang="en-GB" sz="2400" b="1" dirty="0">
                <a:solidFill>
                  <a:schemeClr val="bg1"/>
                </a:solidFill>
              </a:rPr>
              <a:t>1h  14m  27s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393295-AF88-FE4C-DF7C-DE35995EF506}"/>
              </a:ext>
            </a:extLst>
          </p:cNvPr>
          <p:cNvSpPr txBox="1"/>
          <p:nvPr/>
        </p:nvSpPr>
        <p:spPr>
          <a:xfrm>
            <a:off x="286379" y="2554018"/>
            <a:ext cx="204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Total Cost of Charging:</a:t>
            </a:r>
          </a:p>
          <a:p>
            <a:r>
              <a:rPr lang="en-GB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€ 4.91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14220447-6443-3EA1-8B72-A28F730EC40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4175992" y="3748687"/>
            <a:ext cx="474472" cy="47447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157588E-B1BA-6F23-A5B5-56CCE1AD7E8B}"/>
              </a:ext>
            </a:extLst>
          </p:cNvPr>
          <p:cNvSpPr txBox="1"/>
          <p:nvPr/>
        </p:nvSpPr>
        <p:spPr>
          <a:xfrm>
            <a:off x="272603" y="3755091"/>
            <a:ext cx="383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Terminating Charging Session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3BB0BD-0FC7-D5DF-0A17-EEACE2069D3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1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A3C681B-36EA-13E3-113F-224EEE58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8E22F-EC34-9617-AB52-89619AB0A1C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5431" b="24171"/>
          <a:stretch/>
        </p:blipFill>
        <p:spPr>
          <a:xfrm>
            <a:off x="2365381" y="-2547"/>
            <a:ext cx="3127519" cy="1905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0E71AF2-CDBA-6C3F-0AE2-4CE9253F7C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2282" y="680226"/>
            <a:ext cx="493184" cy="49318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673671-01FC-63B1-8195-35DC035AB82C}"/>
              </a:ext>
            </a:extLst>
          </p:cNvPr>
          <p:cNvSpPr txBox="1"/>
          <p:nvPr/>
        </p:nvSpPr>
        <p:spPr>
          <a:xfrm>
            <a:off x="937015" y="611883"/>
            <a:ext cx="232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Cost on Grid per kWh: 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€0.39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FFA895A-01F8-B180-E0F6-47F8E53A1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3780" y="1301698"/>
            <a:ext cx="608588" cy="6085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F06C8C2-68FC-AAE5-CE60-E3357FC04A63}"/>
              </a:ext>
            </a:extLst>
          </p:cNvPr>
          <p:cNvSpPr txBox="1"/>
          <p:nvPr/>
        </p:nvSpPr>
        <p:spPr>
          <a:xfrm>
            <a:off x="946215" y="1301698"/>
            <a:ext cx="2920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Energy Consumed:</a:t>
            </a:r>
          </a:p>
          <a:p>
            <a:b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Solar	</a:t>
            </a:r>
            <a:r>
              <a:rPr lang="en-US" sz="1600" dirty="0">
                <a:solidFill>
                  <a:srgbClr val="FFFF00"/>
                </a:solidFill>
                <a:latin typeface="Bosch Office Sans" pitchFamily="2" charset="0"/>
              </a:rPr>
              <a:t>50.3 kWh</a:t>
            </a:r>
            <a:b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Grid		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12.6 kWh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BB0EE-C31F-CFF7-C4FA-488B7D83887A}"/>
              </a:ext>
            </a:extLst>
          </p:cNvPr>
          <p:cNvSpPr txBox="1"/>
          <p:nvPr/>
        </p:nvSpPr>
        <p:spPr>
          <a:xfrm>
            <a:off x="262687" y="3404301"/>
            <a:ext cx="3124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Charging Complete!</a:t>
            </a:r>
          </a:p>
          <a:p>
            <a:r>
              <a:rPr lang="en-GB" sz="2000" dirty="0">
                <a:solidFill>
                  <a:schemeClr val="bg1"/>
                </a:solidFill>
              </a:rPr>
              <a:t>Please unplug the charger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D2444CFD-E9B0-3A80-CE41-B707A78048E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79634" y="4435125"/>
            <a:ext cx="513108" cy="5131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FE6D042-1DB7-42C5-9770-C693EC1CB281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CONNECTED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8B0277-D3E5-6283-9DBD-6F5FEC30B768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8077" y="1234011"/>
            <a:ext cx="3255546" cy="221913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2487A6-8D8E-15AD-96F7-3590C538D6FB}"/>
              </a:ext>
            </a:extLst>
          </p:cNvPr>
          <p:cNvCxnSpPr>
            <a:cxnSpLocks/>
          </p:cNvCxnSpPr>
          <p:nvPr/>
        </p:nvCxnSpPr>
        <p:spPr>
          <a:xfrm>
            <a:off x="4108077" y="843765"/>
            <a:ext cx="0" cy="26121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82E2A4-67F8-872A-C847-26127FA67086}"/>
              </a:ext>
            </a:extLst>
          </p:cNvPr>
          <p:cNvCxnSpPr>
            <a:cxnSpLocks/>
          </p:cNvCxnSpPr>
          <p:nvPr/>
        </p:nvCxnSpPr>
        <p:spPr>
          <a:xfrm flipH="1">
            <a:off x="4108077" y="3455894"/>
            <a:ext cx="33483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9A618E1-2E0F-6850-CADB-59FC81D4562D}"/>
              </a:ext>
            </a:extLst>
          </p:cNvPr>
          <p:cNvSpPr txBox="1"/>
          <p:nvPr/>
        </p:nvSpPr>
        <p:spPr>
          <a:xfrm>
            <a:off x="5121011" y="3602172"/>
            <a:ext cx="233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</a:rPr>
              <a:t>Time Since charging Start</a:t>
            </a:r>
          </a:p>
          <a:p>
            <a:pPr algn="r"/>
            <a:r>
              <a:rPr lang="en-GB" sz="2400" b="1" dirty="0">
                <a:solidFill>
                  <a:schemeClr val="bg1"/>
                </a:solidFill>
              </a:rPr>
              <a:t>1h  14m  27s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E6C8F-068E-988D-E5E6-6CA0319C5293}"/>
              </a:ext>
            </a:extLst>
          </p:cNvPr>
          <p:cNvSpPr txBox="1"/>
          <p:nvPr/>
        </p:nvSpPr>
        <p:spPr>
          <a:xfrm>
            <a:off x="286379" y="2554018"/>
            <a:ext cx="204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Total Cost of Charging:</a:t>
            </a:r>
          </a:p>
          <a:p>
            <a:r>
              <a:rPr lang="en-GB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€ 4.91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1C2637A-E1AC-732D-ABA1-55AEA3C1C28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802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A3C681B-36EA-13E3-113F-224EEE58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8E22F-EC34-9617-AB52-89619AB0A1C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5431" b="24171"/>
          <a:stretch/>
        </p:blipFill>
        <p:spPr>
          <a:xfrm>
            <a:off x="2365381" y="-2547"/>
            <a:ext cx="3127519" cy="1905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A0E71AF2-CDBA-6C3F-0AE2-4CE9253F7CE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52282" y="680226"/>
            <a:ext cx="493184" cy="49318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673671-01FC-63B1-8195-35DC035AB82C}"/>
              </a:ext>
            </a:extLst>
          </p:cNvPr>
          <p:cNvSpPr txBox="1"/>
          <p:nvPr/>
        </p:nvSpPr>
        <p:spPr>
          <a:xfrm>
            <a:off x="937015" y="611883"/>
            <a:ext cx="232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Cost on Grid per kWh: 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€0.39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FFA895A-01F8-B180-E0F6-47F8E53A1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03780" y="1301698"/>
            <a:ext cx="608588" cy="6085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F06C8C2-68FC-AAE5-CE60-E3357FC04A63}"/>
              </a:ext>
            </a:extLst>
          </p:cNvPr>
          <p:cNvSpPr txBox="1"/>
          <p:nvPr/>
        </p:nvSpPr>
        <p:spPr>
          <a:xfrm>
            <a:off x="946215" y="1301698"/>
            <a:ext cx="2920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Energy Consumed:</a:t>
            </a:r>
          </a:p>
          <a:p>
            <a:b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Solar	</a:t>
            </a:r>
            <a:r>
              <a:rPr lang="en-US" sz="1600" dirty="0">
                <a:solidFill>
                  <a:srgbClr val="FFFF00"/>
                </a:solidFill>
                <a:latin typeface="Bosch Office Sans" pitchFamily="2" charset="0"/>
              </a:rPr>
              <a:t>50.3 kWh</a:t>
            </a:r>
            <a:b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Grid		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12.6 kWh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BB0EE-C31F-CFF7-C4FA-488B7D83887A}"/>
              </a:ext>
            </a:extLst>
          </p:cNvPr>
          <p:cNvSpPr txBox="1"/>
          <p:nvPr/>
        </p:nvSpPr>
        <p:spPr>
          <a:xfrm>
            <a:off x="259231" y="3404301"/>
            <a:ext cx="42430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</a:rPr>
              <a:t>Connector Unplugged!</a:t>
            </a:r>
          </a:p>
          <a:p>
            <a:r>
              <a:rPr lang="en-GB" sz="2000" dirty="0">
                <a:solidFill>
                  <a:schemeClr val="bg1"/>
                </a:solidFill>
              </a:rPr>
              <a:t>Charging session Info updated to Cloud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7C313DF-5CA0-8787-6AF9-D4EA8DFB42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95263" y="4450754"/>
            <a:ext cx="481851" cy="4818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05B88F-8DE8-D2F6-8B4B-35D61926CA3F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NOT PLUGGED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BD0123-79B3-0D1A-B15C-4FB3387A3BA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108077" y="1234011"/>
            <a:ext cx="3255546" cy="22191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49E95B-A33F-903C-1848-F0565D52C8F9}"/>
              </a:ext>
            </a:extLst>
          </p:cNvPr>
          <p:cNvCxnSpPr>
            <a:cxnSpLocks/>
          </p:cNvCxnSpPr>
          <p:nvPr/>
        </p:nvCxnSpPr>
        <p:spPr>
          <a:xfrm>
            <a:off x="4108077" y="843765"/>
            <a:ext cx="0" cy="26121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EB144D-06B3-7B08-BCF4-445BC49FEC15}"/>
              </a:ext>
            </a:extLst>
          </p:cNvPr>
          <p:cNvCxnSpPr>
            <a:cxnSpLocks/>
          </p:cNvCxnSpPr>
          <p:nvPr/>
        </p:nvCxnSpPr>
        <p:spPr>
          <a:xfrm flipH="1">
            <a:off x="4108077" y="3455894"/>
            <a:ext cx="33483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604362F-CD86-7AF8-F624-6CFF6C06AE2B}"/>
              </a:ext>
            </a:extLst>
          </p:cNvPr>
          <p:cNvSpPr txBox="1"/>
          <p:nvPr/>
        </p:nvSpPr>
        <p:spPr>
          <a:xfrm>
            <a:off x="5121011" y="3602172"/>
            <a:ext cx="233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</a:rPr>
              <a:t>Time Since charging Start</a:t>
            </a:r>
          </a:p>
          <a:p>
            <a:pPr algn="r"/>
            <a:r>
              <a:rPr lang="en-GB" sz="2400" b="1" dirty="0">
                <a:solidFill>
                  <a:schemeClr val="bg1"/>
                </a:solidFill>
              </a:rPr>
              <a:t>1h  14m  27s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341C25-B1C8-1BAE-EF4B-19044F917757}"/>
              </a:ext>
            </a:extLst>
          </p:cNvPr>
          <p:cNvSpPr txBox="1"/>
          <p:nvPr/>
        </p:nvSpPr>
        <p:spPr>
          <a:xfrm>
            <a:off x="286379" y="2554018"/>
            <a:ext cx="204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Total Cost of Charging:</a:t>
            </a:r>
          </a:p>
          <a:p>
            <a:r>
              <a:rPr lang="en-GB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€ 4.91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F74C38E-43B9-F850-DF23-281B12A225BB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29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109B55-EE8B-44D5-06F3-EFD6B5C81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263" y="4450754"/>
            <a:ext cx="481851" cy="481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NOT PLUGGED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8E22F-EC34-9617-AB52-89619AB0A1C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5431" b="24171"/>
          <a:stretch/>
        </p:blipFill>
        <p:spPr>
          <a:xfrm>
            <a:off x="2365381" y="-2547"/>
            <a:ext cx="3127519" cy="19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38C60A-F644-E0E0-5226-A83D88AEDEDC}"/>
              </a:ext>
            </a:extLst>
          </p:cNvPr>
          <p:cNvSpPr txBox="1"/>
          <p:nvPr/>
        </p:nvSpPr>
        <p:spPr>
          <a:xfrm>
            <a:off x="934079" y="613196"/>
            <a:ext cx="6015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00B050"/>
                </a:solidFill>
              </a:rPr>
              <a:t>Charger Ready! Please Plug in to start Charging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BF6A697-6B41-B8F9-38FD-A86C0180820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DD22-EED0-B00D-5A8F-615C7DB4322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85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109B55-EE8B-44D5-06F3-EFD6B5C81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263" y="4450754"/>
            <a:ext cx="481851" cy="481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NOT PLUGGED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38C60A-F644-E0E0-5226-A83D88AEDEDC}"/>
              </a:ext>
            </a:extLst>
          </p:cNvPr>
          <p:cNvSpPr txBox="1"/>
          <p:nvPr/>
        </p:nvSpPr>
        <p:spPr>
          <a:xfrm>
            <a:off x="934079" y="613196"/>
            <a:ext cx="6015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00B050"/>
                </a:solidFill>
              </a:rPr>
              <a:t>Charger Ready! Please Plug in to start Charging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D37CFC4-ADA7-8BA3-5327-E35E2633F5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20539835-E71C-3F8D-4DF2-EA16A6185895}"/>
              </a:ext>
            </a:extLst>
          </p:cNvPr>
          <p:cNvGrpSpPr/>
          <p:nvPr/>
        </p:nvGrpSpPr>
        <p:grpSpPr>
          <a:xfrm>
            <a:off x="2046402" y="-4483"/>
            <a:ext cx="3750092" cy="472571"/>
            <a:chOff x="2046402" y="-4483"/>
            <a:chExt cx="3750092" cy="47257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6B4801-4780-FB7A-02C6-3019EFD73CC3}"/>
                </a:ext>
              </a:extLst>
            </p:cNvPr>
            <p:cNvGrpSpPr/>
            <p:nvPr/>
          </p:nvGrpSpPr>
          <p:grpSpPr>
            <a:xfrm>
              <a:off x="2046402" y="-4483"/>
              <a:ext cx="3675298" cy="472571"/>
              <a:chOff x="1273201" y="-4483"/>
              <a:chExt cx="3675298" cy="472571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0487FE2-EC52-CD35-373A-F53193646F6C}"/>
                  </a:ext>
                </a:extLst>
              </p:cNvPr>
              <p:cNvGrpSpPr/>
              <p:nvPr/>
            </p:nvGrpSpPr>
            <p:grpSpPr>
              <a:xfrm>
                <a:off x="1273201" y="-4483"/>
                <a:ext cx="3675298" cy="472571"/>
                <a:chOff x="1157702" y="-4483"/>
                <a:chExt cx="5229027" cy="472571"/>
              </a:xfrm>
            </p:grpSpPr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BBFCA58B-151F-2B10-0E56-6195C4846B3B}"/>
                    </a:ext>
                  </a:extLst>
                </p:cNvPr>
                <p:cNvSpPr/>
                <p:nvPr/>
              </p:nvSpPr>
              <p:spPr>
                <a:xfrm>
                  <a:off x="1157703" y="-4483"/>
                  <a:ext cx="5229024" cy="389965"/>
                </a:xfrm>
                <a:prstGeom prst="rect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6D6050FB-E528-7A2E-09E2-4D117ED997AF}"/>
                    </a:ext>
                  </a:extLst>
                </p:cNvPr>
                <p:cNvSpPr/>
                <p:nvPr/>
              </p:nvSpPr>
              <p:spPr>
                <a:xfrm>
                  <a:off x="1157702" y="300000"/>
                  <a:ext cx="5229027" cy="16808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22" name="Graphic 21">
                <a:extLst>
                  <a:ext uri="{FF2B5EF4-FFF2-40B4-BE49-F238E27FC236}">
                    <a16:creationId xmlns:a16="http://schemas.microsoft.com/office/drawing/2014/main" id="{258DD030-DD52-221F-84C1-E5E2BF31C0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407163" y="10107"/>
                <a:ext cx="267634" cy="267634"/>
              </a:xfrm>
              <a:prstGeom prst="rect">
                <a:avLst/>
              </a:prstGeom>
            </p:spPr>
          </p:pic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C1C6E033-F2EE-87BE-FBB6-11E99328EF72}"/>
                  </a:ext>
                </a:extLst>
              </p:cNvPr>
              <p:cNvGrpSpPr/>
              <p:nvPr/>
            </p:nvGrpSpPr>
            <p:grpSpPr>
              <a:xfrm>
                <a:off x="1796471" y="4380"/>
                <a:ext cx="575548" cy="441896"/>
                <a:chOff x="1796471" y="4380"/>
                <a:chExt cx="575548" cy="441896"/>
              </a:xfrm>
            </p:grpSpPr>
            <p:pic>
              <p:nvPicPr>
                <p:cNvPr id="38" name="Graphic 37">
                  <a:extLst>
                    <a:ext uri="{FF2B5EF4-FFF2-40B4-BE49-F238E27FC236}">
                      <a16:creationId xmlns:a16="http://schemas.microsoft.com/office/drawing/2014/main" id="{8F99D0F9-4FAF-D7D5-10E4-50630853AB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38085" y="4380"/>
                  <a:ext cx="292321" cy="292321"/>
                </a:xfrm>
                <a:prstGeom prst="rect">
                  <a:avLst/>
                </a:prstGeom>
              </p:spPr>
            </p:pic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DFEC7A5-500B-954E-692B-9F90636B30F2}"/>
                    </a:ext>
                  </a:extLst>
                </p:cNvPr>
                <p:cNvSpPr txBox="1"/>
                <p:nvPr/>
              </p:nvSpPr>
              <p:spPr>
                <a:xfrm>
                  <a:off x="1796471" y="261610"/>
                  <a:ext cx="57554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b="1" dirty="0">
                      <a:solidFill>
                        <a:schemeClr val="bg1"/>
                      </a:solidFill>
                    </a:rPr>
                    <a:t>SW Update</a:t>
                  </a:r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C80910E2-C0CD-7037-7734-0E0EDB4CE06D}"/>
                  </a:ext>
                </a:extLst>
              </p:cNvPr>
              <p:cNvGrpSpPr/>
              <p:nvPr/>
            </p:nvGrpSpPr>
            <p:grpSpPr>
              <a:xfrm>
                <a:off x="2372019" y="33337"/>
                <a:ext cx="575548" cy="412939"/>
                <a:chOff x="2372019" y="33337"/>
                <a:chExt cx="575548" cy="412939"/>
              </a:xfrm>
            </p:grpSpPr>
            <p:pic>
              <p:nvPicPr>
                <p:cNvPr id="36" name="Graphic 35">
                  <a:extLst>
                    <a:ext uri="{FF2B5EF4-FFF2-40B4-BE49-F238E27FC236}">
                      <a16:creationId xmlns:a16="http://schemas.microsoft.com/office/drawing/2014/main" id="{CD59AE3C-846D-1635-6F0A-3A99AECA09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509780" y="33337"/>
                  <a:ext cx="263365" cy="263365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4AFCB8D-B8BF-5E37-EE05-FB71EDE7BE26}"/>
                    </a:ext>
                  </a:extLst>
                </p:cNvPr>
                <p:cNvSpPr txBox="1"/>
                <p:nvPr/>
              </p:nvSpPr>
              <p:spPr>
                <a:xfrm>
                  <a:off x="2372019" y="261610"/>
                  <a:ext cx="57554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v.SECC</a:t>
                  </a:r>
                </a:p>
              </p:txBody>
            </p:sp>
          </p:grpSp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9D5813A6-273B-F939-C6AA-2267042C2AB8}"/>
                  </a:ext>
                </a:extLst>
              </p:cNvPr>
              <p:cNvGrpSpPr/>
              <p:nvPr/>
            </p:nvGrpSpPr>
            <p:grpSpPr>
              <a:xfrm>
                <a:off x="2832432" y="25978"/>
                <a:ext cx="575548" cy="418882"/>
                <a:chOff x="2832432" y="25978"/>
                <a:chExt cx="575548" cy="418882"/>
              </a:xfrm>
            </p:grpSpPr>
            <p:pic>
              <p:nvPicPr>
                <p:cNvPr id="34" name="Graphic 33">
                  <a:extLst>
                    <a:ext uri="{FF2B5EF4-FFF2-40B4-BE49-F238E27FC236}">
                      <a16:creationId xmlns:a16="http://schemas.microsoft.com/office/drawing/2014/main" id="{8E0DDFAD-6FA8-EAA4-609A-4E5427FCEE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8524" y="25978"/>
                  <a:ext cx="263365" cy="263365"/>
                </a:xfrm>
                <a:prstGeom prst="rect">
                  <a:avLst/>
                </a:prstGeom>
              </p:spPr>
            </p:pic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73371168-6CCD-C142-8884-4E2C7A23C8B8}"/>
                    </a:ext>
                  </a:extLst>
                </p:cNvPr>
                <p:cNvSpPr txBox="1"/>
                <p:nvPr/>
              </p:nvSpPr>
              <p:spPr>
                <a:xfrm>
                  <a:off x="2832432" y="260194"/>
                  <a:ext cx="575548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CharCon</a:t>
                  </a:r>
                </a:p>
              </p:txBody>
            </p:sp>
          </p:grp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0BE1D0F-5138-B585-D3BD-0F071A478698}"/>
                  </a:ext>
                </a:extLst>
              </p:cNvPr>
              <p:cNvGrpSpPr/>
              <p:nvPr/>
            </p:nvGrpSpPr>
            <p:grpSpPr>
              <a:xfrm>
                <a:off x="3343939" y="25978"/>
                <a:ext cx="1267244" cy="418882"/>
                <a:chOff x="2768316" y="25978"/>
                <a:chExt cx="1267244" cy="418882"/>
              </a:xfrm>
            </p:grpSpPr>
            <p:pic>
              <p:nvPicPr>
                <p:cNvPr id="31" name="Graphic 30">
                  <a:extLst>
                    <a:ext uri="{FF2B5EF4-FFF2-40B4-BE49-F238E27FC236}">
                      <a16:creationId xmlns:a16="http://schemas.microsoft.com/office/drawing/2014/main" id="{80EBA6A4-0DCC-6EE9-827C-72DC397DB5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8524" y="25978"/>
                  <a:ext cx="263365" cy="263365"/>
                </a:xfrm>
                <a:prstGeom prst="rect">
                  <a:avLst/>
                </a:prstGeom>
              </p:spPr>
            </p:pic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135907A-1C7B-E17A-1FA6-5E1209EB4CE4}"/>
                    </a:ext>
                  </a:extLst>
                </p:cNvPr>
                <p:cNvSpPr txBox="1"/>
                <p:nvPr/>
              </p:nvSpPr>
              <p:spPr>
                <a:xfrm>
                  <a:off x="2768316" y="260194"/>
                  <a:ext cx="69598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Master Control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9D868FAF-4D20-4203-381A-47A855013AF2}"/>
                    </a:ext>
                  </a:extLst>
                </p:cNvPr>
                <p:cNvSpPr txBox="1"/>
                <p:nvPr/>
              </p:nvSpPr>
              <p:spPr>
                <a:xfrm>
                  <a:off x="3339575" y="260194"/>
                  <a:ext cx="695985" cy="1846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600" b="1" dirty="0">
                      <a:solidFill>
                        <a:schemeClr val="bg2">
                          <a:lumMod val="75000"/>
                        </a:schemeClr>
                      </a:solidFill>
                    </a:rPr>
                    <a:t>Logs</a:t>
                  </a:r>
                </a:p>
              </p:txBody>
            </p:sp>
          </p:grpSp>
          <p:pic>
            <p:nvPicPr>
              <p:cNvPr id="30" name="Graphic 29">
                <a:extLst>
                  <a:ext uri="{FF2B5EF4-FFF2-40B4-BE49-F238E27FC236}">
                    <a16:creationId xmlns:a16="http://schemas.microsoft.com/office/drawing/2014/main" id="{257A721B-544F-5A7E-F8B3-A6A554E3B4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4128551" y="39306"/>
                <a:ext cx="261000" cy="261000"/>
              </a:xfrm>
              <a:prstGeom prst="rect">
                <a:avLst/>
              </a:prstGeom>
            </p:spPr>
          </p:pic>
        </p:grpSp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6BF3FDDE-447D-0A47-EFE4-B6A697A4D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305467" y="10107"/>
              <a:ext cx="289909" cy="2899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14E749-878F-5005-C4E1-475F4165B601}"/>
                </a:ext>
              </a:extLst>
            </p:cNvPr>
            <p:cNvSpPr txBox="1"/>
            <p:nvPr/>
          </p:nvSpPr>
          <p:spPr>
            <a:xfrm>
              <a:off x="5100509" y="260194"/>
              <a:ext cx="6959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Home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99FEF85-4F15-3385-C90D-56119C419808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635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  <a:latin typeface="Bosch Office Sans" pitchFamily="2" charset="0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1"/>
                  </a:solidFill>
                  <a:latin typeface="Bosch Office Sans" pitchFamily="2" charset="0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Bosch Office Sans" pitchFamily="2" charset="0"/>
                </a:rPr>
                <a:t>Robert Bosch St.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8BF355D-2186-6E60-B2ED-B02021B15CD3}"/>
              </a:ext>
            </a:extLst>
          </p:cNvPr>
          <p:cNvSpPr txBox="1"/>
          <p:nvPr/>
        </p:nvSpPr>
        <p:spPr>
          <a:xfrm>
            <a:off x="286378" y="770358"/>
            <a:ext cx="42307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Login to View/Change System Settings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8E084AC-1BFA-57C9-2948-7819C04A08A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5263" y="4439892"/>
            <a:ext cx="513108" cy="5131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A288F5-1EDE-E925-6C46-675B16FFA37B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osch Office Sans" pitchFamily="2" charset="0"/>
              </a:rPr>
              <a:t>CAR PLUGGED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C8D303-BC61-CAA5-7BC6-E9CD679EEC6F}"/>
              </a:ext>
            </a:extLst>
          </p:cNvPr>
          <p:cNvSpPr/>
          <p:nvPr/>
        </p:nvSpPr>
        <p:spPr>
          <a:xfrm>
            <a:off x="451817" y="3071586"/>
            <a:ext cx="1646064" cy="513108"/>
          </a:xfrm>
          <a:prstGeom prst="round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Cancel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85B6A88-89F9-CD85-8650-74155A258380}"/>
              </a:ext>
            </a:extLst>
          </p:cNvPr>
          <p:cNvSpPr txBox="1"/>
          <p:nvPr/>
        </p:nvSpPr>
        <p:spPr>
          <a:xfrm>
            <a:off x="286379" y="1188199"/>
            <a:ext cx="1044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osch Office Sans" pitchFamily="2" charset="0"/>
              </a:rPr>
              <a:t>User ID: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668F9C-5789-B2C1-CB72-95354C9B6022}"/>
              </a:ext>
            </a:extLst>
          </p:cNvPr>
          <p:cNvSpPr/>
          <p:nvPr/>
        </p:nvSpPr>
        <p:spPr>
          <a:xfrm>
            <a:off x="1331121" y="1188199"/>
            <a:ext cx="2603968" cy="276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RB123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A5C5F9-42FC-F9C0-0F50-82A391CAAA82}"/>
              </a:ext>
            </a:extLst>
          </p:cNvPr>
          <p:cNvSpPr txBox="1"/>
          <p:nvPr/>
        </p:nvSpPr>
        <p:spPr>
          <a:xfrm>
            <a:off x="286379" y="1616263"/>
            <a:ext cx="10447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Bosch Office Sans" pitchFamily="2" charset="0"/>
              </a:rPr>
              <a:t>Password: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BE48B34-49EE-CEBD-AE4A-A487D172C3FB}"/>
              </a:ext>
            </a:extLst>
          </p:cNvPr>
          <p:cNvSpPr/>
          <p:nvPr/>
        </p:nvSpPr>
        <p:spPr>
          <a:xfrm>
            <a:off x="1331121" y="1616263"/>
            <a:ext cx="2603968" cy="27699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****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E08D457-8EEF-010D-0315-0A53C9D6C102}"/>
              </a:ext>
            </a:extLst>
          </p:cNvPr>
          <p:cNvGrpSpPr/>
          <p:nvPr/>
        </p:nvGrpSpPr>
        <p:grpSpPr>
          <a:xfrm>
            <a:off x="4240201" y="762250"/>
            <a:ext cx="3047840" cy="2827378"/>
            <a:chOff x="4484431" y="455974"/>
            <a:chExt cx="3017567" cy="2827378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A40BAB36-5FAB-D8FD-C972-C89E09C7C94E}"/>
                </a:ext>
              </a:extLst>
            </p:cNvPr>
            <p:cNvSpPr/>
            <p:nvPr/>
          </p:nvSpPr>
          <p:spPr>
            <a:xfrm>
              <a:off x="4487067" y="464082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2E631B9-1D6C-9BF9-84A9-584C2DBA407D}"/>
                </a:ext>
              </a:extLst>
            </p:cNvPr>
            <p:cNvSpPr/>
            <p:nvPr/>
          </p:nvSpPr>
          <p:spPr>
            <a:xfrm>
              <a:off x="4934989" y="455974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W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8893AA3E-0A39-24B5-D641-B3BF3D24E0A8}"/>
                </a:ext>
              </a:extLst>
            </p:cNvPr>
            <p:cNvSpPr/>
            <p:nvPr/>
          </p:nvSpPr>
          <p:spPr>
            <a:xfrm>
              <a:off x="5382911" y="464082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2FE402B-FDB6-B209-D118-DD7BF3D2AF4E}"/>
                </a:ext>
              </a:extLst>
            </p:cNvPr>
            <p:cNvSpPr/>
            <p:nvPr/>
          </p:nvSpPr>
          <p:spPr>
            <a:xfrm>
              <a:off x="5830833" y="464082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7F2BD7C-055F-9EEB-0A8B-F0A423E5BFC2}"/>
                </a:ext>
              </a:extLst>
            </p:cNvPr>
            <p:cNvSpPr/>
            <p:nvPr/>
          </p:nvSpPr>
          <p:spPr>
            <a:xfrm>
              <a:off x="6266792" y="464082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B602A940-A88A-295C-A9B9-8F107FBA67A9}"/>
                </a:ext>
              </a:extLst>
            </p:cNvPr>
            <p:cNvSpPr/>
            <p:nvPr/>
          </p:nvSpPr>
          <p:spPr>
            <a:xfrm>
              <a:off x="6702751" y="464082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Y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11A651A-DE77-E421-B850-7E4EC6217A68}"/>
                </a:ext>
              </a:extLst>
            </p:cNvPr>
            <p:cNvSpPr/>
            <p:nvPr/>
          </p:nvSpPr>
          <p:spPr>
            <a:xfrm>
              <a:off x="4487067" y="1073594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9C3DD89A-0A5E-1E62-C21B-447A92C9FA7F}"/>
                </a:ext>
              </a:extLst>
            </p:cNvPr>
            <p:cNvSpPr/>
            <p:nvPr/>
          </p:nvSpPr>
          <p:spPr>
            <a:xfrm>
              <a:off x="4934989" y="1076696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3A7389F-62BB-5907-CEFD-E07C6BBCC422}"/>
                </a:ext>
              </a:extLst>
            </p:cNvPr>
            <p:cNvSpPr/>
            <p:nvPr/>
          </p:nvSpPr>
          <p:spPr>
            <a:xfrm>
              <a:off x="7138710" y="467950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</a:t>
              </a: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B99D7D51-9762-997C-4524-98EEA1F5B1C2}"/>
                </a:ext>
              </a:extLst>
            </p:cNvPr>
            <p:cNvSpPr/>
            <p:nvPr/>
          </p:nvSpPr>
          <p:spPr>
            <a:xfrm>
              <a:off x="6266792" y="1073593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</a:t>
              </a:r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CD55F5BF-6798-6B1F-A91F-E241C85A7A68}"/>
                </a:ext>
              </a:extLst>
            </p:cNvPr>
            <p:cNvSpPr/>
            <p:nvPr/>
          </p:nvSpPr>
          <p:spPr>
            <a:xfrm>
              <a:off x="6704046" y="1073593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</a:t>
              </a: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F38460B1-E466-9B6E-F11B-CCF41B0CE033}"/>
                </a:ext>
              </a:extLst>
            </p:cNvPr>
            <p:cNvSpPr/>
            <p:nvPr/>
          </p:nvSpPr>
          <p:spPr>
            <a:xfrm>
              <a:off x="7138710" y="1073593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48223F2D-73DC-97F5-F88A-60B9992F6DAA}"/>
                </a:ext>
              </a:extLst>
            </p:cNvPr>
            <p:cNvSpPr/>
            <p:nvPr/>
          </p:nvSpPr>
          <p:spPr>
            <a:xfrm>
              <a:off x="5382911" y="1073593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3BE8531A-DE74-3CD9-2916-56422F455697}"/>
                </a:ext>
              </a:extLst>
            </p:cNvPr>
            <p:cNvSpPr/>
            <p:nvPr/>
          </p:nvSpPr>
          <p:spPr>
            <a:xfrm>
              <a:off x="5829538" y="1073592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89B19E0-297C-1DC2-1D12-1466C08DD387}"/>
                </a:ext>
              </a:extLst>
            </p:cNvPr>
            <p:cNvSpPr/>
            <p:nvPr/>
          </p:nvSpPr>
          <p:spPr>
            <a:xfrm>
              <a:off x="5378372" y="1677317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G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4517EDBA-2AC4-9E6B-C519-BAAF2E0BE036}"/>
                </a:ext>
              </a:extLst>
            </p:cNvPr>
            <p:cNvSpPr/>
            <p:nvPr/>
          </p:nvSpPr>
          <p:spPr>
            <a:xfrm>
              <a:off x="5823900" y="1677316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31770B74-AA9B-C222-6122-C6E639C24F77}"/>
                </a:ext>
              </a:extLst>
            </p:cNvPr>
            <p:cNvSpPr/>
            <p:nvPr/>
          </p:nvSpPr>
          <p:spPr>
            <a:xfrm>
              <a:off x="6264910" y="1677315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</a:t>
              </a:r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D046CB67-0A0A-2CAE-0B88-35B11C564534}"/>
                </a:ext>
              </a:extLst>
            </p:cNvPr>
            <p:cNvSpPr/>
            <p:nvPr/>
          </p:nvSpPr>
          <p:spPr>
            <a:xfrm>
              <a:off x="6702751" y="1684525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619B36F-FF8E-40A6-5C5C-A58D2C5420BE}"/>
                </a:ext>
              </a:extLst>
            </p:cNvPr>
            <p:cNvSpPr/>
            <p:nvPr/>
          </p:nvSpPr>
          <p:spPr>
            <a:xfrm>
              <a:off x="4491216" y="1677315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Z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D8E38A0E-2F46-5A04-D14E-51094B82A9E5}"/>
                </a:ext>
              </a:extLst>
            </p:cNvPr>
            <p:cNvSpPr/>
            <p:nvPr/>
          </p:nvSpPr>
          <p:spPr>
            <a:xfrm>
              <a:off x="4934485" y="1674583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283E6C0-A34D-F851-68F4-6299A375DA4D}"/>
                </a:ext>
              </a:extLst>
            </p:cNvPr>
            <p:cNvSpPr/>
            <p:nvPr/>
          </p:nvSpPr>
          <p:spPr>
            <a:xfrm>
              <a:off x="4930118" y="2292202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CF50636-036F-6E50-BD50-279CD6558132}"/>
                </a:ext>
              </a:extLst>
            </p:cNvPr>
            <p:cNvSpPr/>
            <p:nvPr/>
          </p:nvSpPr>
          <p:spPr>
            <a:xfrm>
              <a:off x="5382911" y="2287275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E5C58F5D-DFBA-0594-BC7F-82F4BF14C4A9}"/>
                </a:ext>
              </a:extLst>
            </p:cNvPr>
            <p:cNvSpPr/>
            <p:nvPr/>
          </p:nvSpPr>
          <p:spPr>
            <a:xfrm>
              <a:off x="5830833" y="2292201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37AE951-778E-1E72-91CA-0AECF6D4AD84}"/>
                </a:ext>
              </a:extLst>
            </p:cNvPr>
            <p:cNvGrpSpPr/>
            <p:nvPr/>
          </p:nvGrpSpPr>
          <p:grpSpPr>
            <a:xfrm>
              <a:off x="4487067" y="2292202"/>
              <a:ext cx="353430" cy="378449"/>
              <a:chOff x="4487067" y="2292202"/>
              <a:chExt cx="353430" cy="378449"/>
            </a:xfrm>
          </p:grpSpPr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C277435B-0D2F-14D2-6317-CC51D1CD3837}"/>
                  </a:ext>
                </a:extLst>
              </p:cNvPr>
              <p:cNvSpPr/>
              <p:nvPr/>
            </p:nvSpPr>
            <p:spPr>
              <a:xfrm>
                <a:off x="4487067" y="2292202"/>
                <a:ext cx="353430" cy="378449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Arrow: Down 53">
                <a:extLst>
                  <a:ext uri="{FF2B5EF4-FFF2-40B4-BE49-F238E27FC236}">
                    <a16:creationId xmlns:a16="http://schemas.microsoft.com/office/drawing/2014/main" id="{22DD92FA-0D6D-55D9-2225-398C48C66D53}"/>
                  </a:ext>
                </a:extLst>
              </p:cNvPr>
              <p:cNvSpPr/>
              <p:nvPr/>
            </p:nvSpPr>
            <p:spPr>
              <a:xfrm rot="10800000">
                <a:off x="4580213" y="2402375"/>
                <a:ext cx="169453" cy="164611"/>
              </a:xfrm>
              <a:prstGeom prst="downArrow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589DAF6-7918-FD78-B3B1-623C3BA88846}"/>
                </a:ext>
              </a:extLst>
            </p:cNvPr>
            <p:cNvSpPr/>
            <p:nvPr/>
          </p:nvSpPr>
          <p:spPr>
            <a:xfrm>
              <a:off x="4484431" y="2895926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?123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B7095A03-15D6-2DD4-3451-E1A719067F07}"/>
                </a:ext>
              </a:extLst>
            </p:cNvPr>
            <p:cNvSpPr/>
            <p:nvPr/>
          </p:nvSpPr>
          <p:spPr>
            <a:xfrm>
              <a:off x="4934485" y="2899969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,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676593C5-C7C2-819F-9699-604D35BD7420}"/>
                </a:ext>
              </a:extLst>
            </p:cNvPr>
            <p:cNvSpPr/>
            <p:nvPr/>
          </p:nvSpPr>
          <p:spPr>
            <a:xfrm>
              <a:off x="6274091" y="2292201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</a:t>
              </a:r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C3A944F-C177-4DE5-5ECD-7FA87AF9A32E}"/>
                </a:ext>
              </a:extLst>
            </p:cNvPr>
            <p:cNvSpPr/>
            <p:nvPr/>
          </p:nvSpPr>
          <p:spPr>
            <a:xfrm>
              <a:off x="6700646" y="2295457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</a:t>
              </a:r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702ED504-6E6D-1522-C7BF-A438D5743860}"/>
                </a:ext>
              </a:extLst>
            </p:cNvPr>
            <p:cNvSpPr/>
            <p:nvPr/>
          </p:nvSpPr>
          <p:spPr>
            <a:xfrm>
              <a:off x="5378372" y="2904903"/>
              <a:ext cx="1679909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83BAFD54-52A7-0518-0FE4-889E5BC80633}"/>
                </a:ext>
              </a:extLst>
            </p:cNvPr>
            <p:cNvSpPr/>
            <p:nvPr/>
          </p:nvSpPr>
          <p:spPr>
            <a:xfrm>
              <a:off x="7138710" y="2301166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.</a:t>
              </a: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E01F0BC1-CE26-598A-3537-3F4FD69D27B2}"/>
                </a:ext>
              </a:extLst>
            </p:cNvPr>
            <p:cNvSpPr/>
            <p:nvPr/>
          </p:nvSpPr>
          <p:spPr>
            <a:xfrm>
              <a:off x="7138710" y="1677315"/>
              <a:ext cx="353430" cy="378449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616A1D73-AE6D-8569-F181-7B33A75D322C}"/>
                </a:ext>
              </a:extLst>
            </p:cNvPr>
            <p:cNvGrpSpPr/>
            <p:nvPr/>
          </p:nvGrpSpPr>
          <p:grpSpPr>
            <a:xfrm>
              <a:off x="7148568" y="2892328"/>
              <a:ext cx="353430" cy="378449"/>
              <a:chOff x="7138710" y="2290283"/>
              <a:chExt cx="353430" cy="378449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61B1FBD0-0F31-D90B-DB78-42ED03039700}"/>
                  </a:ext>
                </a:extLst>
              </p:cNvPr>
              <p:cNvSpPr/>
              <p:nvPr/>
            </p:nvSpPr>
            <p:spPr>
              <a:xfrm>
                <a:off x="7138710" y="2290283"/>
                <a:ext cx="353430" cy="378449"/>
              </a:xfrm>
              <a:prstGeom prst="round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6030978C-6CB6-D3A9-2CDA-175CA2EA5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8568" y="2345700"/>
                <a:ext cx="277962" cy="277962"/>
              </a:xfrm>
              <a:prstGeom prst="rect">
                <a:avLst/>
              </a:prstGeom>
            </p:spPr>
          </p:pic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D3E9E30A-2B79-2E09-169E-10C8F3562216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5431" b="24171"/>
          <a:stretch/>
        </p:blipFill>
        <p:spPr>
          <a:xfrm>
            <a:off x="2365381" y="-2547"/>
            <a:ext cx="3127519" cy="1905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0DE122D-BA37-853D-1EC7-AF9BC84D5E6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273B97-577A-3AA0-E7E4-3207B101F07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49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FA6859-ED40-D8C3-B26A-8066B960EF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447" y="1551008"/>
            <a:ext cx="5774631" cy="18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68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 dir="r"/>
      </p:transition>
    </mc:Choice>
    <mc:Fallback xmlns="">
      <p:transition spd="slow">
        <p:wipe dir="r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109B55-EE8B-44D5-06F3-EFD6B5C81B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5263" y="4450754"/>
            <a:ext cx="481851" cy="481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NOT PLUGGED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Admin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38C60A-F644-E0E0-5226-A83D88AEDEDC}"/>
              </a:ext>
            </a:extLst>
          </p:cNvPr>
          <p:cNvSpPr txBox="1"/>
          <p:nvPr/>
        </p:nvSpPr>
        <p:spPr>
          <a:xfrm>
            <a:off x="934079" y="613196"/>
            <a:ext cx="6015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00B050"/>
                </a:solidFill>
              </a:rPr>
              <a:t>Charger Ready! Please Plug in to start Charging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D37CFC4-ADA7-8BA3-5327-E35E2633F5C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DCA24FC-EBE0-CA81-EC62-FCAE36BFA361}"/>
              </a:ext>
            </a:extLst>
          </p:cNvPr>
          <p:cNvGrpSpPr/>
          <p:nvPr/>
        </p:nvGrpSpPr>
        <p:grpSpPr>
          <a:xfrm>
            <a:off x="2046402" y="-4483"/>
            <a:ext cx="3750092" cy="472571"/>
            <a:chOff x="2046402" y="-4483"/>
            <a:chExt cx="3750092" cy="47257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0487FE2-EC52-CD35-373A-F53193646F6C}"/>
                </a:ext>
              </a:extLst>
            </p:cNvPr>
            <p:cNvGrpSpPr/>
            <p:nvPr/>
          </p:nvGrpSpPr>
          <p:grpSpPr>
            <a:xfrm>
              <a:off x="2046402" y="-4483"/>
              <a:ext cx="3675298" cy="472571"/>
              <a:chOff x="1157702" y="-4483"/>
              <a:chExt cx="5229027" cy="472571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BFCA58B-151F-2B10-0E56-6195C4846B3B}"/>
                  </a:ext>
                </a:extLst>
              </p:cNvPr>
              <p:cNvSpPr/>
              <p:nvPr/>
            </p:nvSpPr>
            <p:spPr>
              <a:xfrm>
                <a:off x="1157703" y="-4483"/>
                <a:ext cx="5229024" cy="3899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6D6050FB-E528-7A2E-09E2-4D117ED997AF}"/>
                  </a:ext>
                </a:extLst>
              </p:cNvPr>
              <p:cNvSpPr/>
              <p:nvPr/>
            </p:nvSpPr>
            <p:spPr>
              <a:xfrm>
                <a:off x="1157702" y="300000"/>
                <a:ext cx="5229027" cy="1680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258DD030-DD52-221F-84C1-E5E2BF31C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180364" y="10107"/>
              <a:ext cx="267634" cy="267634"/>
            </a:xfrm>
            <a:prstGeom prst="rect">
              <a:avLst/>
            </a:prstGeom>
          </p:spPr>
        </p:pic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1C6E033-F2EE-87BE-FBB6-11E99328EF72}"/>
                </a:ext>
              </a:extLst>
            </p:cNvPr>
            <p:cNvGrpSpPr/>
            <p:nvPr/>
          </p:nvGrpSpPr>
          <p:grpSpPr>
            <a:xfrm>
              <a:off x="2569672" y="4380"/>
              <a:ext cx="575548" cy="441896"/>
              <a:chOff x="1796471" y="4380"/>
              <a:chExt cx="575548" cy="441896"/>
            </a:xfrm>
          </p:grpSpPr>
          <p:pic>
            <p:nvPicPr>
              <p:cNvPr id="38" name="Graphic 37">
                <a:extLst>
                  <a:ext uri="{FF2B5EF4-FFF2-40B4-BE49-F238E27FC236}">
                    <a16:creationId xmlns:a16="http://schemas.microsoft.com/office/drawing/2014/main" id="{8F99D0F9-4FAF-D7D5-10E4-50630853A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938085" y="4380"/>
                <a:ext cx="292321" cy="292321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DFEC7A5-500B-954E-692B-9F90636B30F2}"/>
                  </a:ext>
                </a:extLst>
              </p:cNvPr>
              <p:cNvSpPr txBox="1"/>
              <p:nvPr/>
            </p:nvSpPr>
            <p:spPr>
              <a:xfrm>
                <a:off x="1796471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SW Update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80910E2-C0CD-7037-7734-0E0EDB4CE06D}"/>
                </a:ext>
              </a:extLst>
            </p:cNvPr>
            <p:cNvGrpSpPr/>
            <p:nvPr/>
          </p:nvGrpSpPr>
          <p:grpSpPr>
            <a:xfrm>
              <a:off x="3145220" y="33337"/>
              <a:ext cx="575548" cy="412939"/>
              <a:chOff x="2372019" y="33337"/>
              <a:chExt cx="575548" cy="412939"/>
            </a:xfrm>
          </p:grpSpPr>
          <p:pic>
            <p:nvPicPr>
              <p:cNvPr id="36" name="Graphic 35">
                <a:extLst>
                  <a:ext uri="{FF2B5EF4-FFF2-40B4-BE49-F238E27FC236}">
                    <a16:creationId xmlns:a16="http://schemas.microsoft.com/office/drawing/2014/main" id="{CD59AE3C-846D-1635-6F0A-3A99AECA09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509780" y="33337"/>
                <a:ext cx="263365" cy="26336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4AFCB8D-B8BF-5E37-EE05-FB71EDE7BE26}"/>
                  </a:ext>
                </a:extLst>
              </p:cNvPr>
              <p:cNvSpPr txBox="1"/>
              <p:nvPr/>
            </p:nvSpPr>
            <p:spPr>
              <a:xfrm>
                <a:off x="2372019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v.SECC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5813A6-273B-F939-C6AA-2267042C2AB8}"/>
                </a:ext>
              </a:extLst>
            </p:cNvPr>
            <p:cNvGrpSpPr/>
            <p:nvPr/>
          </p:nvGrpSpPr>
          <p:grpSpPr>
            <a:xfrm>
              <a:off x="3605633" y="25978"/>
              <a:ext cx="575548" cy="418882"/>
              <a:chOff x="2832432" y="25978"/>
              <a:chExt cx="575548" cy="418882"/>
            </a:xfrm>
          </p:grpSpPr>
          <p:pic>
            <p:nvPicPr>
              <p:cNvPr id="34" name="Graphic 33">
                <a:extLst>
                  <a:ext uri="{FF2B5EF4-FFF2-40B4-BE49-F238E27FC236}">
                    <a16:creationId xmlns:a16="http://schemas.microsoft.com/office/drawing/2014/main" id="{8E0DDFAD-6FA8-EAA4-609A-4E5427FCE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3371168-6CCD-C142-8884-4E2C7A23C8B8}"/>
                  </a:ext>
                </a:extLst>
              </p:cNvPr>
              <p:cNvSpPr txBox="1"/>
              <p:nvPr/>
            </p:nvSpPr>
            <p:spPr>
              <a:xfrm>
                <a:off x="2832432" y="260194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CharCon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0BE1D0F-5138-B585-D3BD-0F071A478698}"/>
                </a:ext>
              </a:extLst>
            </p:cNvPr>
            <p:cNvGrpSpPr/>
            <p:nvPr/>
          </p:nvGrpSpPr>
          <p:grpSpPr>
            <a:xfrm>
              <a:off x="4117140" y="25978"/>
              <a:ext cx="1267244" cy="418882"/>
              <a:chOff x="2768316" y="25978"/>
              <a:chExt cx="1267244" cy="418882"/>
            </a:xfrm>
          </p:grpSpPr>
          <p:pic>
            <p:nvPicPr>
              <p:cNvPr id="31" name="Graphic 30">
                <a:extLst>
                  <a:ext uri="{FF2B5EF4-FFF2-40B4-BE49-F238E27FC236}">
                    <a16:creationId xmlns:a16="http://schemas.microsoft.com/office/drawing/2014/main" id="{80EBA6A4-0DCC-6EE9-827C-72DC397DB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35907A-1C7B-E17A-1FA6-5E1209EB4CE4}"/>
                  </a:ext>
                </a:extLst>
              </p:cNvPr>
              <p:cNvSpPr txBox="1"/>
              <p:nvPr/>
            </p:nvSpPr>
            <p:spPr>
              <a:xfrm>
                <a:off x="2768316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Master Control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D868FAF-4D20-4203-381A-47A855013AF2}"/>
                  </a:ext>
                </a:extLst>
              </p:cNvPr>
              <p:cNvSpPr txBox="1"/>
              <p:nvPr/>
            </p:nvSpPr>
            <p:spPr>
              <a:xfrm>
                <a:off x="3339575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Logs</a:t>
                </a:r>
              </a:p>
            </p:txBody>
          </p:sp>
        </p:grpSp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257A721B-544F-5A7E-F8B3-A6A554E3B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901752" y="39306"/>
              <a:ext cx="261000" cy="261000"/>
            </a:xfrm>
            <a:prstGeom prst="rect">
              <a:avLst/>
            </a:prstGeom>
          </p:spPr>
        </p:pic>
        <p:pic>
          <p:nvPicPr>
            <p:cNvPr id="48" name="Graphic 47">
              <a:extLst>
                <a:ext uri="{FF2B5EF4-FFF2-40B4-BE49-F238E27FC236}">
                  <a16:creationId xmlns:a16="http://schemas.microsoft.com/office/drawing/2014/main" id="{6BF3FDDE-447D-0A47-EFE4-B6A697A4D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305467" y="10107"/>
              <a:ext cx="289909" cy="289909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C14E749-878F-5005-C4E1-475F4165B601}"/>
                </a:ext>
              </a:extLst>
            </p:cNvPr>
            <p:cNvSpPr txBox="1"/>
            <p:nvPr/>
          </p:nvSpPr>
          <p:spPr>
            <a:xfrm>
              <a:off x="5100509" y="260194"/>
              <a:ext cx="6959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Home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5E936B9-6E69-13F6-3EFE-72550EF9729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305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A9AC0CCA-6927-DD77-60C0-0390CB15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109B55-EE8B-44D5-06F3-EFD6B5C81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263" y="4450754"/>
            <a:ext cx="481851" cy="481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NOT PLUGGED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FEF9D58-D7A2-FBC9-E7FE-2EC65E656BE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71424" y="2018784"/>
            <a:ext cx="915431" cy="91543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F365C05-3619-05DC-9719-B132BD756B54}"/>
              </a:ext>
            </a:extLst>
          </p:cNvPr>
          <p:cNvSpPr txBox="1"/>
          <p:nvPr/>
        </p:nvSpPr>
        <p:spPr>
          <a:xfrm>
            <a:off x="1779027" y="2932773"/>
            <a:ext cx="4341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Checking for Software Updates....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C03B2B3C-8798-BF96-58B4-74F617E15454}"/>
              </a:ext>
            </a:extLst>
          </p:cNvPr>
          <p:cNvGrpSpPr/>
          <p:nvPr/>
        </p:nvGrpSpPr>
        <p:grpSpPr>
          <a:xfrm>
            <a:off x="2046402" y="-4483"/>
            <a:ext cx="3750092" cy="472571"/>
            <a:chOff x="2046402" y="-4483"/>
            <a:chExt cx="3750092" cy="47257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FD746E3-FE1F-A95B-843B-02265C293749}"/>
                </a:ext>
              </a:extLst>
            </p:cNvPr>
            <p:cNvGrpSpPr/>
            <p:nvPr/>
          </p:nvGrpSpPr>
          <p:grpSpPr>
            <a:xfrm>
              <a:off x="2046402" y="-4483"/>
              <a:ext cx="3675298" cy="472571"/>
              <a:chOff x="1157702" y="-4483"/>
              <a:chExt cx="5229027" cy="472571"/>
            </a:xfrm>
          </p:grpSpPr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5EBE952B-D8DE-75B0-2897-1650F259C0ED}"/>
                  </a:ext>
                </a:extLst>
              </p:cNvPr>
              <p:cNvSpPr/>
              <p:nvPr/>
            </p:nvSpPr>
            <p:spPr>
              <a:xfrm>
                <a:off x="1157703" y="-4483"/>
                <a:ext cx="5229024" cy="3899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Rectangle: Rounded Corners 89">
                <a:extLst>
                  <a:ext uri="{FF2B5EF4-FFF2-40B4-BE49-F238E27FC236}">
                    <a16:creationId xmlns:a16="http://schemas.microsoft.com/office/drawing/2014/main" id="{E6969D80-74BA-55EE-00C4-3CA584CA2826}"/>
                  </a:ext>
                </a:extLst>
              </p:cNvPr>
              <p:cNvSpPr/>
              <p:nvPr/>
            </p:nvSpPr>
            <p:spPr>
              <a:xfrm>
                <a:off x="1157702" y="300000"/>
                <a:ext cx="5229027" cy="1680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9FE7573B-3DB3-955E-19ED-8F0ED4C65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180364" y="10107"/>
              <a:ext cx="267634" cy="267634"/>
            </a:xfrm>
            <a:prstGeom prst="rect">
              <a:avLst/>
            </a:prstGeom>
          </p:spPr>
        </p:pic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41D84DFD-248E-7EB4-2C4F-25F3E48D1E64}"/>
                </a:ext>
              </a:extLst>
            </p:cNvPr>
            <p:cNvGrpSpPr/>
            <p:nvPr/>
          </p:nvGrpSpPr>
          <p:grpSpPr>
            <a:xfrm>
              <a:off x="2569672" y="4380"/>
              <a:ext cx="575548" cy="441896"/>
              <a:chOff x="1796471" y="4380"/>
              <a:chExt cx="575548" cy="441896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26A82987-067D-04C6-3579-FC2EB1A8A6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938085" y="4380"/>
                <a:ext cx="292321" cy="292321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C609DC0F-E705-99F1-E44F-747886537B95}"/>
                  </a:ext>
                </a:extLst>
              </p:cNvPr>
              <p:cNvSpPr txBox="1"/>
              <p:nvPr/>
            </p:nvSpPr>
            <p:spPr>
              <a:xfrm>
                <a:off x="1796471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rgbClr val="FFFF00"/>
                    </a:solidFill>
                  </a:rPr>
                  <a:t>SW</a:t>
                </a:r>
                <a:r>
                  <a:rPr lang="en-US" sz="6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600" b="1" dirty="0">
                    <a:solidFill>
                      <a:srgbClr val="FFFF00"/>
                    </a:solidFill>
                  </a:rPr>
                  <a:t>Update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13F76CA-9180-0BDB-1A9C-82234D56AFB9}"/>
                </a:ext>
              </a:extLst>
            </p:cNvPr>
            <p:cNvGrpSpPr/>
            <p:nvPr/>
          </p:nvGrpSpPr>
          <p:grpSpPr>
            <a:xfrm>
              <a:off x="3145220" y="33337"/>
              <a:ext cx="575548" cy="412939"/>
              <a:chOff x="2372019" y="33337"/>
              <a:chExt cx="575548" cy="412939"/>
            </a:xfrm>
          </p:grpSpPr>
          <p:pic>
            <p:nvPicPr>
              <p:cNvPr id="85" name="Graphic 84">
                <a:extLst>
                  <a:ext uri="{FF2B5EF4-FFF2-40B4-BE49-F238E27FC236}">
                    <a16:creationId xmlns:a16="http://schemas.microsoft.com/office/drawing/2014/main" id="{128AF37F-240A-F21F-F399-5C382D513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509780" y="33337"/>
                <a:ext cx="263365" cy="263365"/>
              </a:xfrm>
              <a:prstGeom prst="rect">
                <a:avLst/>
              </a:prstGeom>
            </p:spPr>
          </p:pic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E0A4EF8-F8DA-7F98-A76D-833FFBCF949C}"/>
                  </a:ext>
                </a:extLst>
              </p:cNvPr>
              <p:cNvSpPr txBox="1"/>
              <p:nvPr/>
            </p:nvSpPr>
            <p:spPr>
              <a:xfrm>
                <a:off x="2372019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v.SECC</a:t>
                </a:r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6D71586-489E-415B-03EE-DAC5F1A86AAB}"/>
                </a:ext>
              </a:extLst>
            </p:cNvPr>
            <p:cNvGrpSpPr/>
            <p:nvPr/>
          </p:nvGrpSpPr>
          <p:grpSpPr>
            <a:xfrm>
              <a:off x="3605633" y="25978"/>
              <a:ext cx="575548" cy="418882"/>
              <a:chOff x="2832432" y="25978"/>
              <a:chExt cx="575548" cy="418882"/>
            </a:xfrm>
          </p:grpSpPr>
          <p:pic>
            <p:nvPicPr>
              <p:cNvPr id="83" name="Graphic 82">
                <a:extLst>
                  <a:ext uri="{FF2B5EF4-FFF2-40B4-BE49-F238E27FC236}">
                    <a16:creationId xmlns:a16="http://schemas.microsoft.com/office/drawing/2014/main" id="{FF58CE16-F222-2817-5099-7865867FFB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79E61A3E-1D67-79DF-E53F-41B8E2DB56EE}"/>
                  </a:ext>
                </a:extLst>
              </p:cNvPr>
              <p:cNvSpPr txBox="1"/>
              <p:nvPr/>
            </p:nvSpPr>
            <p:spPr>
              <a:xfrm>
                <a:off x="2832432" y="260194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CharCon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DBCF5E08-0594-FE5D-BF54-6FFF4BF7FFC5}"/>
                </a:ext>
              </a:extLst>
            </p:cNvPr>
            <p:cNvGrpSpPr/>
            <p:nvPr/>
          </p:nvGrpSpPr>
          <p:grpSpPr>
            <a:xfrm>
              <a:off x="4117140" y="25978"/>
              <a:ext cx="1267244" cy="418882"/>
              <a:chOff x="2768316" y="25978"/>
              <a:chExt cx="1267244" cy="418882"/>
            </a:xfrm>
          </p:grpSpPr>
          <p:pic>
            <p:nvPicPr>
              <p:cNvPr id="80" name="Graphic 79">
                <a:extLst>
                  <a:ext uri="{FF2B5EF4-FFF2-40B4-BE49-F238E27FC236}">
                    <a16:creationId xmlns:a16="http://schemas.microsoft.com/office/drawing/2014/main" id="{FA6D59F0-E536-9954-8FA1-9D79613B71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90705A1A-157E-E5B7-6878-C09DB3FFD205}"/>
                  </a:ext>
                </a:extLst>
              </p:cNvPr>
              <p:cNvSpPr txBox="1"/>
              <p:nvPr/>
            </p:nvSpPr>
            <p:spPr>
              <a:xfrm>
                <a:off x="2768316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Master Control</a:t>
                </a:r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7DF9C5A-C018-ABD1-2000-0A6292AFC535}"/>
                  </a:ext>
                </a:extLst>
              </p:cNvPr>
              <p:cNvSpPr txBox="1"/>
              <p:nvPr/>
            </p:nvSpPr>
            <p:spPr>
              <a:xfrm>
                <a:off x="3339575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Logs</a:t>
                </a:r>
              </a:p>
            </p:txBody>
          </p:sp>
        </p:grpSp>
        <p:pic>
          <p:nvPicPr>
            <p:cNvPr id="77" name="Graphic 76">
              <a:extLst>
                <a:ext uri="{FF2B5EF4-FFF2-40B4-BE49-F238E27FC236}">
                  <a16:creationId xmlns:a16="http://schemas.microsoft.com/office/drawing/2014/main" id="{CC121A21-A7FB-2DBF-F3C8-C31E09BDA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901752" y="39306"/>
              <a:ext cx="261000" cy="261000"/>
            </a:xfrm>
            <a:prstGeom prst="rect">
              <a:avLst/>
            </a:prstGeom>
          </p:spPr>
        </p:pic>
        <p:pic>
          <p:nvPicPr>
            <p:cNvPr id="78" name="Graphic 77">
              <a:extLst>
                <a:ext uri="{FF2B5EF4-FFF2-40B4-BE49-F238E27FC236}">
                  <a16:creationId xmlns:a16="http://schemas.microsoft.com/office/drawing/2014/main" id="{30628EDD-9DED-8DA6-CB6D-3CAA64F0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305467" y="10107"/>
              <a:ext cx="289909" cy="289909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3C3435D-1899-64AF-0FA5-692B241E82F1}"/>
                </a:ext>
              </a:extLst>
            </p:cNvPr>
            <p:cNvSpPr txBox="1"/>
            <p:nvPr/>
          </p:nvSpPr>
          <p:spPr>
            <a:xfrm>
              <a:off x="5100509" y="260194"/>
              <a:ext cx="6959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Home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5729A66-6F6B-E36D-B7F3-DD9BB164C88B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92" name="Graphic 91">
              <a:extLst>
                <a:ext uri="{FF2B5EF4-FFF2-40B4-BE49-F238E27FC236}">
                  <a16:creationId xmlns:a16="http://schemas.microsoft.com/office/drawing/2014/main" id="{98804687-A9F2-EDE3-FC22-4A4BB592B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FAFA622-FEDE-6A76-8042-D1A498D25D40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Admin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E9110174-C468-A0E2-1DF9-B94109DB5D10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71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A9AC0CCA-6927-DD77-60C0-0390CB15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109B55-EE8B-44D5-06F3-EFD6B5C81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263" y="4450754"/>
            <a:ext cx="481851" cy="481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NOT PLUGGED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F365C05-3619-05DC-9719-B132BD756B54}"/>
              </a:ext>
            </a:extLst>
          </p:cNvPr>
          <p:cNvSpPr txBox="1"/>
          <p:nvPr/>
        </p:nvSpPr>
        <p:spPr>
          <a:xfrm>
            <a:off x="2628462" y="2932773"/>
            <a:ext cx="2643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Installing Updates...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B44BD7-248E-6573-5FE7-97166428A970}"/>
              </a:ext>
            </a:extLst>
          </p:cNvPr>
          <p:cNvGrpSpPr/>
          <p:nvPr/>
        </p:nvGrpSpPr>
        <p:grpSpPr>
          <a:xfrm>
            <a:off x="2204741" y="2774875"/>
            <a:ext cx="3474042" cy="170535"/>
            <a:chOff x="2204741" y="2777256"/>
            <a:chExt cx="3474042" cy="17053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CA3824F-C30A-0FB5-8802-91779ECBB7AD}"/>
                </a:ext>
              </a:extLst>
            </p:cNvPr>
            <p:cNvSpPr/>
            <p:nvPr/>
          </p:nvSpPr>
          <p:spPr>
            <a:xfrm>
              <a:off x="2204741" y="2777256"/>
              <a:ext cx="3474042" cy="168088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01E76-FF96-A62D-86D1-BB67B0B6311B}"/>
                </a:ext>
              </a:extLst>
            </p:cNvPr>
            <p:cNvSpPr/>
            <p:nvPr/>
          </p:nvSpPr>
          <p:spPr>
            <a:xfrm>
              <a:off x="2208135" y="2783199"/>
              <a:ext cx="1499149" cy="164592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DFFC6A3-95A7-6A50-9992-881B65C209CF}"/>
              </a:ext>
            </a:extLst>
          </p:cNvPr>
          <p:cNvGrpSpPr/>
          <p:nvPr/>
        </p:nvGrpSpPr>
        <p:grpSpPr>
          <a:xfrm>
            <a:off x="2046402" y="-4483"/>
            <a:ext cx="3750092" cy="472571"/>
            <a:chOff x="2046402" y="-4483"/>
            <a:chExt cx="3750092" cy="472571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945315F-1F5B-FC7B-185D-39098F5885BF}"/>
                </a:ext>
              </a:extLst>
            </p:cNvPr>
            <p:cNvGrpSpPr/>
            <p:nvPr/>
          </p:nvGrpSpPr>
          <p:grpSpPr>
            <a:xfrm>
              <a:off x="2046402" y="-4483"/>
              <a:ext cx="3675298" cy="472571"/>
              <a:chOff x="1157702" y="-4483"/>
              <a:chExt cx="5229027" cy="472571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29BF000-2351-AC8A-5AF1-E452523A6DF6}"/>
                  </a:ext>
                </a:extLst>
              </p:cNvPr>
              <p:cNvSpPr/>
              <p:nvPr/>
            </p:nvSpPr>
            <p:spPr>
              <a:xfrm>
                <a:off x="1157703" y="-4483"/>
                <a:ext cx="5229024" cy="3899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A1863496-CC1F-97E5-2ED2-3D4471011A31}"/>
                  </a:ext>
                </a:extLst>
              </p:cNvPr>
              <p:cNvSpPr/>
              <p:nvPr/>
            </p:nvSpPr>
            <p:spPr>
              <a:xfrm>
                <a:off x="1157702" y="300000"/>
                <a:ext cx="5229027" cy="1680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6" name="Graphic 65">
              <a:extLst>
                <a:ext uri="{FF2B5EF4-FFF2-40B4-BE49-F238E27FC236}">
                  <a16:creationId xmlns:a16="http://schemas.microsoft.com/office/drawing/2014/main" id="{4D62C2D9-6A66-1107-9796-10C35E8C8D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180364" y="10107"/>
              <a:ext cx="267634" cy="267634"/>
            </a:xfrm>
            <a:prstGeom prst="rect">
              <a:avLst/>
            </a:prstGeom>
          </p:spPr>
        </p:pic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181FD0F4-D02C-6912-4B60-1843E5047378}"/>
                </a:ext>
              </a:extLst>
            </p:cNvPr>
            <p:cNvGrpSpPr/>
            <p:nvPr/>
          </p:nvGrpSpPr>
          <p:grpSpPr>
            <a:xfrm>
              <a:off x="2569672" y="4380"/>
              <a:ext cx="575548" cy="441896"/>
              <a:chOff x="1796471" y="4380"/>
              <a:chExt cx="575548" cy="441896"/>
            </a:xfrm>
          </p:grpSpPr>
          <p:pic>
            <p:nvPicPr>
              <p:cNvPr id="81" name="Graphic 80">
                <a:extLst>
                  <a:ext uri="{FF2B5EF4-FFF2-40B4-BE49-F238E27FC236}">
                    <a16:creationId xmlns:a16="http://schemas.microsoft.com/office/drawing/2014/main" id="{1E4FFCC8-256F-700A-A587-8713004DA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1938085" y="4380"/>
                <a:ext cx="292321" cy="292321"/>
              </a:xfrm>
              <a:prstGeom prst="rect">
                <a:avLst/>
              </a:prstGeom>
            </p:spPr>
          </p:pic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DF921336-1C47-AA6A-67CA-41762380A651}"/>
                  </a:ext>
                </a:extLst>
              </p:cNvPr>
              <p:cNvSpPr txBox="1"/>
              <p:nvPr/>
            </p:nvSpPr>
            <p:spPr>
              <a:xfrm>
                <a:off x="1796471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rgbClr val="FFFF00"/>
                    </a:solidFill>
                  </a:rPr>
                  <a:t>SW</a:t>
                </a:r>
                <a:r>
                  <a:rPr lang="en-US" sz="6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600" b="1" dirty="0">
                    <a:solidFill>
                      <a:srgbClr val="FFFF00"/>
                    </a:solidFill>
                  </a:rPr>
                  <a:t>Update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8A840F2B-CBC1-BE54-497C-7826F7DDCB62}"/>
                </a:ext>
              </a:extLst>
            </p:cNvPr>
            <p:cNvGrpSpPr/>
            <p:nvPr/>
          </p:nvGrpSpPr>
          <p:grpSpPr>
            <a:xfrm>
              <a:off x="3145220" y="33337"/>
              <a:ext cx="575548" cy="412939"/>
              <a:chOff x="2372019" y="33337"/>
              <a:chExt cx="575548" cy="412939"/>
            </a:xfrm>
          </p:grpSpPr>
          <p:pic>
            <p:nvPicPr>
              <p:cNvPr id="79" name="Graphic 78">
                <a:extLst>
                  <a:ext uri="{FF2B5EF4-FFF2-40B4-BE49-F238E27FC236}">
                    <a16:creationId xmlns:a16="http://schemas.microsoft.com/office/drawing/2014/main" id="{331E7942-E876-FB5C-0775-74F49FE0D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2509780" y="33337"/>
                <a:ext cx="263365" cy="263365"/>
              </a:xfrm>
              <a:prstGeom prst="rect">
                <a:avLst/>
              </a:prstGeom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5FFF5BD8-5A0F-8A8A-E238-4F89BCAFA053}"/>
                  </a:ext>
                </a:extLst>
              </p:cNvPr>
              <p:cNvSpPr txBox="1"/>
              <p:nvPr/>
            </p:nvSpPr>
            <p:spPr>
              <a:xfrm>
                <a:off x="2372019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v.SECC</a:t>
                </a: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3571D02-E3BF-1CA1-E51E-3415F2845107}"/>
                </a:ext>
              </a:extLst>
            </p:cNvPr>
            <p:cNvGrpSpPr/>
            <p:nvPr/>
          </p:nvGrpSpPr>
          <p:grpSpPr>
            <a:xfrm>
              <a:off x="3605633" y="25978"/>
              <a:ext cx="575548" cy="418882"/>
              <a:chOff x="2832432" y="25978"/>
              <a:chExt cx="575548" cy="418882"/>
            </a:xfrm>
          </p:grpSpPr>
          <p:pic>
            <p:nvPicPr>
              <p:cNvPr id="77" name="Graphic 76">
                <a:extLst>
                  <a:ext uri="{FF2B5EF4-FFF2-40B4-BE49-F238E27FC236}">
                    <a16:creationId xmlns:a16="http://schemas.microsoft.com/office/drawing/2014/main" id="{6827A9A5-B2CF-106B-71CC-255C555786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E37B40B-537B-AF22-0781-EF4373E96473}"/>
                  </a:ext>
                </a:extLst>
              </p:cNvPr>
              <p:cNvSpPr txBox="1"/>
              <p:nvPr/>
            </p:nvSpPr>
            <p:spPr>
              <a:xfrm>
                <a:off x="2832432" y="260194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CharCon</a:t>
                </a:r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BE52AD9-E300-0204-4AAC-A7089C749216}"/>
                </a:ext>
              </a:extLst>
            </p:cNvPr>
            <p:cNvGrpSpPr/>
            <p:nvPr/>
          </p:nvGrpSpPr>
          <p:grpSpPr>
            <a:xfrm>
              <a:off x="4117140" y="25978"/>
              <a:ext cx="1267244" cy="418882"/>
              <a:chOff x="2768316" y="25978"/>
              <a:chExt cx="1267244" cy="418882"/>
            </a:xfrm>
          </p:grpSpPr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42B08ADA-B138-B744-8754-37EB06CA44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111A86-93C3-F8C3-636A-7950C7369D42}"/>
                  </a:ext>
                </a:extLst>
              </p:cNvPr>
              <p:cNvSpPr txBox="1"/>
              <p:nvPr/>
            </p:nvSpPr>
            <p:spPr>
              <a:xfrm>
                <a:off x="2768316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Master Control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EDCFEA5-8904-307B-949C-D219B89C9E86}"/>
                  </a:ext>
                </a:extLst>
              </p:cNvPr>
              <p:cNvSpPr txBox="1"/>
              <p:nvPr/>
            </p:nvSpPr>
            <p:spPr>
              <a:xfrm>
                <a:off x="3339575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Logs</a:t>
                </a:r>
              </a:p>
            </p:txBody>
          </p:sp>
        </p:grpSp>
        <p:pic>
          <p:nvPicPr>
            <p:cNvPr id="71" name="Graphic 70">
              <a:extLst>
                <a:ext uri="{FF2B5EF4-FFF2-40B4-BE49-F238E27FC236}">
                  <a16:creationId xmlns:a16="http://schemas.microsoft.com/office/drawing/2014/main" id="{7CAC6F45-58EC-BC20-D0F9-63E09FCB31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901752" y="39306"/>
              <a:ext cx="261000" cy="261000"/>
            </a:xfrm>
            <a:prstGeom prst="rect">
              <a:avLst/>
            </a:prstGeom>
          </p:spPr>
        </p:pic>
        <p:pic>
          <p:nvPicPr>
            <p:cNvPr id="72" name="Graphic 71">
              <a:extLst>
                <a:ext uri="{FF2B5EF4-FFF2-40B4-BE49-F238E27FC236}">
                  <a16:creationId xmlns:a16="http://schemas.microsoft.com/office/drawing/2014/main" id="{A7B23024-B8DF-A74C-CFD1-0DA62134D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305467" y="10107"/>
              <a:ext cx="289909" cy="289909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BE60A2BD-104F-6A54-81E3-B15A86AECA9D}"/>
                </a:ext>
              </a:extLst>
            </p:cNvPr>
            <p:cNvSpPr txBox="1"/>
            <p:nvPr/>
          </p:nvSpPr>
          <p:spPr>
            <a:xfrm>
              <a:off x="5100509" y="260194"/>
              <a:ext cx="6959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Home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A886CF-41D6-94B5-AAF6-6AD7A131380A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89" name="Graphic 88">
              <a:extLst>
                <a:ext uri="{FF2B5EF4-FFF2-40B4-BE49-F238E27FC236}">
                  <a16:creationId xmlns:a16="http://schemas.microsoft.com/office/drawing/2014/main" id="{49451224-69AB-9B6C-4A09-AC1629FCEF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A3BF80D-F501-EB1D-BC5A-54A9A8B4AA6A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Admin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44FEDD72-59EB-6B01-A8B7-369BD5B7CA6E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2700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A9AC0CCA-6927-DD77-60C0-0390CB15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109B55-EE8B-44D5-06F3-EFD6B5C81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263" y="4450754"/>
            <a:ext cx="481851" cy="481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NOT PLUGGED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CF365C05-3619-05DC-9719-B132BD756B54}"/>
              </a:ext>
            </a:extLst>
          </p:cNvPr>
          <p:cNvSpPr txBox="1"/>
          <p:nvPr/>
        </p:nvSpPr>
        <p:spPr>
          <a:xfrm>
            <a:off x="2484481" y="2932773"/>
            <a:ext cx="2930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You are fully updated!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889A656-50F0-4A87-B1D6-B2CEB38811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00816" y="2030694"/>
            <a:ext cx="898323" cy="898323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570613CF-08FD-75B2-0A66-C63351845D4E}"/>
              </a:ext>
            </a:extLst>
          </p:cNvPr>
          <p:cNvGrpSpPr/>
          <p:nvPr/>
        </p:nvGrpSpPr>
        <p:grpSpPr>
          <a:xfrm>
            <a:off x="2046402" y="-4483"/>
            <a:ext cx="3750092" cy="472571"/>
            <a:chOff x="2046402" y="-4483"/>
            <a:chExt cx="3750092" cy="472571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47CDBC3-6657-125F-72FB-547E87DE10F0}"/>
                </a:ext>
              </a:extLst>
            </p:cNvPr>
            <p:cNvGrpSpPr/>
            <p:nvPr/>
          </p:nvGrpSpPr>
          <p:grpSpPr>
            <a:xfrm>
              <a:off x="2046402" y="-4483"/>
              <a:ext cx="3675298" cy="472571"/>
              <a:chOff x="1157702" y="-4483"/>
              <a:chExt cx="5229027" cy="472571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88911D54-18AC-3B3E-80B1-28896F4E9305}"/>
                  </a:ext>
                </a:extLst>
              </p:cNvPr>
              <p:cNvSpPr/>
              <p:nvPr/>
            </p:nvSpPr>
            <p:spPr>
              <a:xfrm>
                <a:off x="1157703" y="-4483"/>
                <a:ext cx="5229024" cy="3899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1" name="Rectangle: Rounded Corners 80">
                <a:extLst>
                  <a:ext uri="{FF2B5EF4-FFF2-40B4-BE49-F238E27FC236}">
                    <a16:creationId xmlns:a16="http://schemas.microsoft.com/office/drawing/2014/main" id="{B6694DD1-9B51-B95D-EE6B-8E30532D8C22}"/>
                  </a:ext>
                </a:extLst>
              </p:cNvPr>
              <p:cNvSpPr/>
              <p:nvPr/>
            </p:nvSpPr>
            <p:spPr>
              <a:xfrm>
                <a:off x="1157702" y="300000"/>
                <a:ext cx="5229027" cy="1680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3" name="Graphic 62">
              <a:extLst>
                <a:ext uri="{FF2B5EF4-FFF2-40B4-BE49-F238E27FC236}">
                  <a16:creationId xmlns:a16="http://schemas.microsoft.com/office/drawing/2014/main" id="{C716FC7B-D589-2171-15C7-D66E0A350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180364" y="10107"/>
              <a:ext cx="267634" cy="267634"/>
            </a:xfrm>
            <a:prstGeom prst="rect">
              <a:avLst/>
            </a:prstGeom>
          </p:spPr>
        </p:pic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6DC6075-8987-FAB9-55DD-22DF4C2AA149}"/>
                </a:ext>
              </a:extLst>
            </p:cNvPr>
            <p:cNvGrpSpPr/>
            <p:nvPr/>
          </p:nvGrpSpPr>
          <p:grpSpPr>
            <a:xfrm>
              <a:off x="2569672" y="4380"/>
              <a:ext cx="575548" cy="441896"/>
              <a:chOff x="1796471" y="4380"/>
              <a:chExt cx="575548" cy="441896"/>
            </a:xfrm>
          </p:grpSpPr>
          <p:pic>
            <p:nvPicPr>
              <p:cNvPr id="78" name="Graphic 77">
                <a:extLst>
                  <a:ext uri="{FF2B5EF4-FFF2-40B4-BE49-F238E27FC236}">
                    <a16:creationId xmlns:a16="http://schemas.microsoft.com/office/drawing/2014/main" id="{E172661F-C405-F054-3FA7-27E035688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938085" y="4380"/>
                <a:ext cx="292321" cy="292321"/>
              </a:xfrm>
              <a:prstGeom prst="rect">
                <a:avLst/>
              </a:prstGeom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FBA09C0-6D75-E85F-FFC3-12371B4B998E}"/>
                  </a:ext>
                </a:extLst>
              </p:cNvPr>
              <p:cNvSpPr txBox="1"/>
              <p:nvPr/>
            </p:nvSpPr>
            <p:spPr>
              <a:xfrm>
                <a:off x="1796471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rgbClr val="FFFF00"/>
                    </a:solidFill>
                  </a:rPr>
                  <a:t>SW</a:t>
                </a:r>
                <a:r>
                  <a:rPr lang="en-US" sz="6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600" b="1" dirty="0">
                    <a:solidFill>
                      <a:srgbClr val="FFFF00"/>
                    </a:solidFill>
                  </a:rPr>
                  <a:t>Update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BCE4747-3EEE-FAEA-3891-2DBC28615B7D}"/>
                </a:ext>
              </a:extLst>
            </p:cNvPr>
            <p:cNvGrpSpPr/>
            <p:nvPr/>
          </p:nvGrpSpPr>
          <p:grpSpPr>
            <a:xfrm>
              <a:off x="3145220" y="33337"/>
              <a:ext cx="575548" cy="412939"/>
              <a:chOff x="2372019" y="33337"/>
              <a:chExt cx="575548" cy="412939"/>
            </a:xfrm>
          </p:grpSpPr>
          <p:pic>
            <p:nvPicPr>
              <p:cNvPr id="76" name="Graphic 75">
                <a:extLst>
                  <a:ext uri="{FF2B5EF4-FFF2-40B4-BE49-F238E27FC236}">
                    <a16:creationId xmlns:a16="http://schemas.microsoft.com/office/drawing/2014/main" id="{B854AB5E-0C6D-C51E-4076-B333ADCE05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509780" y="33337"/>
                <a:ext cx="263365" cy="263365"/>
              </a:xfrm>
              <a:prstGeom prst="rect">
                <a:avLst/>
              </a:prstGeom>
            </p:spPr>
          </p:pic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4D493C40-DED6-BC76-C888-DF2458F12573}"/>
                  </a:ext>
                </a:extLst>
              </p:cNvPr>
              <p:cNvSpPr txBox="1"/>
              <p:nvPr/>
            </p:nvSpPr>
            <p:spPr>
              <a:xfrm>
                <a:off x="2372019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v.SECC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A280F08-A1E8-9745-FD82-6EDAF839BD81}"/>
                </a:ext>
              </a:extLst>
            </p:cNvPr>
            <p:cNvGrpSpPr/>
            <p:nvPr/>
          </p:nvGrpSpPr>
          <p:grpSpPr>
            <a:xfrm>
              <a:off x="3605633" y="25978"/>
              <a:ext cx="575548" cy="418882"/>
              <a:chOff x="2832432" y="25978"/>
              <a:chExt cx="575548" cy="418882"/>
            </a:xfrm>
          </p:grpSpPr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B4CEA594-E75F-E03D-4D93-9DA8876F7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988C5081-373A-BEF9-C0C2-7CC2389C2371}"/>
                  </a:ext>
                </a:extLst>
              </p:cNvPr>
              <p:cNvSpPr txBox="1"/>
              <p:nvPr/>
            </p:nvSpPr>
            <p:spPr>
              <a:xfrm>
                <a:off x="2832432" y="260194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CharCon</a:t>
                </a:r>
              </a:p>
            </p:txBody>
          </p: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C059834-FCBA-0264-6AD4-C382A444D73C}"/>
                </a:ext>
              </a:extLst>
            </p:cNvPr>
            <p:cNvGrpSpPr/>
            <p:nvPr/>
          </p:nvGrpSpPr>
          <p:grpSpPr>
            <a:xfrm>
              <a:off x="4117140" y="25978"/>
              <a:ext cx="1267244" cy="418882"/>
              <a:chOff x="2768316" y="25978"/>
              <a:chExt cx="1267244" cy="418882"/>
            </a:xfrm>
          </p:grpSpPr>
          <p:pic>
            <p:nvPicPr>
              <p:cNvPr id="71" name="Graphic 70">
                <a:extLst>
                  <a:ext uri="{FF2B5EF4-FFF2-40B4-BE49-F238E27FC236}">
                    <a16:creationId xmlns:a16="http://schemas.microsoft.com/office/drawing/2014/main" id="{7E1188B5-FDE1-383D-AAAB-52539B07A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9FF7BB-FA33-20DB-B354-BB580C8C1DC4}"/>
                  </a:ext>
                </a:extLst>
              </p:cNvPr>
              <p:cNvSpPr txBox="1"/>
              <p:nvPr/>
            </p:nvSpPr>
            <p:spPr>
              <a:xfrm>
                <a:off x="2768316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Master Control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366B2DA-4811-36EC-E039-2D5E851BA1BF}"/>
                  </a:ext>
                </a:extLst>
              </p:cNvPr>
              <p:cNvSpPr txBox="1"/>
              <p:nvPr/>
            </p:nvSpPr>
            <p:spPr>
              <a:xfrm>
                <a:off x="3339575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Logs</a:t>
                </a:r>
              </a:p>
            </p:txBody>
          </p:sp>
        </p:grpSp>
        <p:pic>
          <p:nvPicPr>
            <p:cNvPr id="68" name="Graphic 67">
              <a:extLst>
                <a:ext uri="{FF2B5EF4-FFF2-40B4-BE49-F238E27FC236}">
                  <a16:creationId xmlns:a16="http://schemas.microsoft.com/office/drawing/2014/main" id="{AE499B30-9AA6-8553-443C-288F0B3DD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901752" y="39306"/>
              <a:ext cx="261000" cy="261000"/>
            </a:xfrm>
            <a:prstGeom prst="rect">
              <a:avLst/>
            </a:prstGeom>
          </p:spPr>
        </p:pic>
        <p:pic>
          <p:nvPicPr>
            <p:cNvPr id="69" name="Graphic 68">
              <a:extLst>
                <a:ext uri="{FF2B5EF4-FFF2-40B4-BE49-F238E27FC236}">
                  <a16:creationId xmlns:a16="http://schemas.microsoft.com/office/drawing/2014/main" id="{22682FE9-0202-6559-D9B7-57E74C630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305467" y="10107"/>
              <a:ext cx="289909" cy="289909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F91DD50-98A6-F18A-D517-FE416C027500}"/>
                </a:ext>
              </a:extLst>
            </p:cNvPr>
            <p:cNvSpPr txBox="1"/>
            <p:nvPr/>
          </p:nvSpPr>
          <p:spPr>
            <a:xfrm>
              <a:off x="5100509" y="260194"/>
              <a:ext cx="6959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Home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63A5068-9D38-DA21-60AD-1A36EB8E7226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D7849688-CE0C-A8F0-9D73-0743996479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495CDB3-B9AB-DBCD-4196-06AAB7739C0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Admin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E2E2B4F-EADC-BED5-91FB-C5F7D27FC15A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35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A9AC0CCA-6927-DD77-60C0-0390CB15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109B55-EE8B-44D5-06F3-EFD6B5C81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263" y="4450754"/>
            <a:ext cx="481851" cy="481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NOT PLUGGED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801DE6-2477-0645-F6F6-FB1E0676F713}"/>
              </a:ext>
            </a:extLst>
          </p:cNvPr>
          <p:cNvSpPr txBox="1"/>
          <p:nvPr/>
        </p:nvSpPr>
        <p:spPr>
          <a:xfrm>
            <a:off x="286379" y="1349064"/>
            <a:ext cx="5417304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Vehicle ID						: –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Charging State					: STANDBY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Charging Mode				: UNKNOWN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9E17EBA-62D0-4440-23FD-9F81E718509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9286" y="719045"/>
            <a:ext cx="390633" cy="3906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99A51D-BD26-45B0-5E77-0C6CAD8F9A92}"/>
              </a:ext>
            </a:extLst>
          </p:cNvPr>
          <p:cNvSpPr txBox="1"/>
          <p:nvPr/>
        </p:nvSpPr>
        <p:spPr>
          <a:xfrm>
            <a:off x="903778" y="682607"/>
            <a:ext cx="242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v.SECC Settings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B0511D-528E-B050-22F4-B4882C044B2D}"/>
              </a:ext>
            </a:extLst>
          </p:cNvPr>
          <p:cNvCxnSpPr>
            <a:cxnSpLocks/>
          </p:cNvCxnSpPr>
          <p:nvPr/>
        </p:nvCxnSpPr>
        <p:spPr>
          <a:xfrm>
            <a:off x="1021976" y="1051939"/>
            <a:ext cx="13441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BCF9509-154D-BD0F-3B3E-7C880C0D1427}"/>
              </a:ext>
            </a:extLst>
          </p:cNvPr>
          <p:cNvGrpSpPr/>
          <p:nvPr/>
        </p:nvGrpSpPr>
        <p:grpSpPr>
          <a:xfrm>
            <a:off x="2046402" y="-4483"/>
            <a:ext cx="3750092" cy="472571"/>
            <a:chOff x="2046402" y="-4483"/>
            <a:chExt cx="3750092" cy="472571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50150DF-188E-3304-6370-8B2800BEBB17}"/>
                </a:ext>
              </a:extLst>
            </p:cNvPr>
            <p:cNvGrpSpPr/>
            <p:nvPr/>
          </p:nvGrpSpPr>
          <p:grpSpPr>
            <a:xfrm>
              <a:off x="2046402" y="-4483"/>
              <a:ext cx="3675298" cy="472571"/>
              <a:chOff x="1157702" y="-4483"/>
              <a:chExt cx="5229027" cy="472571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789B8D7-E002-E9A7-8C26-842E40BC1503}"/>
                  </a:ext>
                </a:extLst>
              </p:cNvPr>
              <p:cNvSpPr/>
              <p:nvPr/>
            </p:nvSpPr>
            <p:spPr>
              <a:xfrm>
                <a:off x="1157703" y="-4483"/>
                <a:ext cx="5229024" cy="3899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0D621AEF-515D-ADE0-120E-F0BD9BD34B37}"/>
                  </a:ext>
                </a:extLst>
              </p:cNvPr>
              <p:cNvSpPr/>
              <p:nvPr/>
            </p:nvSpPr>
            <p:spPr>
              <a:xfrm>
                <a:off x="1157702" y="300000"/>
                <a:ext cx="5229027" cy="1680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1CBAB47A-FB4F-E6EC-5524-AA9563892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180364" y="10107"/>
              <a:ext cx="267634" cy="267634"/>
            </a:xfrm>
            <a:prstGeom prst="rect">
              <a:avLst/>
            </a:prstGeom>
          </p:spPr>
        </p:pic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FFFFDF40-7801-C876-785E-C3BC101C240C}"/>
                </a:ext>
              </a:extLst>
            </p:cNvPr>
            <p:cNvGrpSpPr/>
            <p:nvPr/>
          </p:nvGrpSpPr>
          <p:grpSpPr>
            <a:xfrm>
              <a:off x="2569672" y="4380"/>
              <a:ext cx="575548" cy="441896"/>
              <a:chOff x="1796471" y="4380"/>
              <a:chExt cx="575548" cy="441896"/>
            </a:xfrm>
          </p:grpSpPr>
          <p:pic>
            <p:nvPicPr>
              <p:cNvPr id="47" name="Graphic 46">
                <a:extLst>
                  <a:ext uri="{FF2B5EF4-FFF2-40B4-BE49-F238E27FC236}">
                    <a16:creationId xmlns:a16="http://schemas.microsoft.com/office/drawing/2014/main" id="{47C4AF2F-B75C-FA1C-F625-D3C0E8A0D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938085" y="4380"/>
                <a:ext cx="292321" cy="292321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7FB6015-B326-7BD8-9578-E771D2B19377}"/>
                  </a:ext>
                </a:extLst>
              </p:cNvPr>
              <p:cNvSpPr txBox="1"/>
              <p:nvPr/>
            </p:nvSpPr>
            <p:spPr>
              <a:xfrm>
                <a:off x="1796471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SW Update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56D88B2-1F71-42EE-BB46-A6A00DF359ED}"/>
                </a:ext>
              </a:extLst>
            </p:cNvPr>
            <p:cNvGrpSpPr/>
            <p:nvPr/>
          </p:nvGrpSpPr>
          <p:grpSpPr>
            <a:xfrm>
              <a:off x="3145220" y="33337"/>
              <a:ext cx="575548" cy="412939"/>
              <a:chOff x="2372019" y="33337"/>
              <a:chExt cx="575548" cy="412939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261637EF-F5C3-00C2-196A-FDC2519F66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509780" y="33337"/>
                <a:ext cx="263365" cy="263365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B895297-E282-B69E-BAE6-676588E63599}"/>
                  </a:ext>
                </a:extLst>
              </p:cNvPr>
              <p:cNvSpPr txBox="1"/>
              <p:nvPr/>
            </p:nvSpPr>
            <p:spPr>
              <a:xfrm>
                <a:off x="2372019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rgbClr val="FFFF00"/>
                    </a:solidFill>
                  </a:rPr>
                  <a:t>v.SECC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FAA0E8E-D2B2-EABE-1C39-5A6A691C9636}"/>
                </a:ext>
              </a:extLst>
            </p:cNvPr>
            <p:cNvGrpSpPr/>
            <p:nvPr/>
          </p:nvGrpSpPr>
          <p:grpSpPr>
            <a:xfrm>
              <a:off x="3605633" y="25978"/>
              <a:ext cx="575548" cy="418882"/>
              <a:chOff x="2832432" y="25978"/>
              <a:chExt cx="575548" cy="418882"/>
            </a:xfrm>
          </p:grpSpPr>
          <p:pic>
            <p:nvPicPr>
              <p:cNvPr id="42" name="Graphic 41">
                <a:extLst>
                  <a:ext uri="{FF2B5EF4-FFF2-40B4-BE49-F238E27FC236}">
                    <a16:creationId xmlns:a16="http://schemas.microsoft.com/office/drawing/2014/main" id="{FB293695-6D2C-9CC7-9364-B13A9ED9CE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92834C9-4F1F-45F5-B717-051D4595CCD9}"/>
                  </a:ext>
                </a:extLst>
              </p:cNvPr>
              <p:cNvSpPr txBox="1"/>
              <p:nvPr/>
            </p:nvSpPr>
            <p:spPr>
              <a:xfrm>
                <a:off x="2832432" y="260194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CharCon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D8A64CF-AF45-7EBB-FEBB-128E6D0E0BC5}"/>
                </a:ext>
              </a:extLst>
            </p:cNvPr>
            <p:cNvGrpSpPr/>
            <p:nvPr/>
          </p:nvGrpSpPr>
          <p:grpSpPr>
            <a:xfrm>
              <a:off x="4117140" y="25978"/>
              <a:ext cx="1267244" cy="418882"/>
              <a:chOff x="2768316" y="25978"/>
              <a:chExt cx="1267244" cy="418882"/>
            </a:xfrm>
          </p:grpSpPr>
          <p:pic>
            <p:nvPicPr>
              <p:cNvPr id="39" name="Graphic 38">
                <a:extLst>
                  <a:ext uri="{FF2B5EF4-FFF2-40B4-BE49-F238E27FC236}">
                    <a16:creationId xmlns:a16="http://schemas.microsoft.com/office/drawing/2014/main" id="{388D313C-C23D-4A9B-57EB-43D84DCAEB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7825AE0-61DF-4469-8DAE-FD54DBD3E9B5}"/>
                  </a:ext>
                </a:extLst>
              </p:cNvPr>
              <p:cNvSpPr txBox="1"/>
              <p:nvPr/>
            </p:nvSpPr>
            <p:spPr>
              <a:xfrm>
                <a:off x="2768316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Master</a:t>
                </a:r>
                <a:r>
                  <a:rPr lang="en-US" sz="6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600" b="1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6C1AC6C-FCBF-187F-6B59-04DF106AB777}"/>
                  </a:ext>
                </a:extLst>
              </p:cNvPr>
              <p:cNvSpPr txBox="1"/>
              <p:nvPr/>
            </p:nvSpPr>
            <p:spPr>
              <a:xfrm>
                <a:off x="3339575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Logs</a:t>
                </a:r>
              </a:p>
            </p:txBody>
          </p:sp>
        </p:grpSp>
        <p:pic>
          <p:nvPicPr>
            <p:cNvPr id="36" name="Graphic 35">
              <a:extLst>
                <a:ext uri="{FF2B5EF4-FFF2-40B4-BE49-F238E27FC236}">
                  <a16:creationId xmlns:a16="http://schemas.microsoft.com/office/drawing/2014/main" id="{BF529CD0-BE34-582B-DB7B-1016FE801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901752" y="39306"/>
              <a:ext cx="261000" cy="261000"/>
            </a:xfrm>
            <a:prstGeom prst="rect">
              <a:avLst/>
            </a:prstGeom>
          </p:spPr>
        </p:pic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F20E182F-5982-A2A8-75DA-3350D0A58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305467" y="10107"/>
              <a:ext cx="289909" cy="289909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838790C-F274-B9EF-5FBE-B6E1EAAB622D}"/>
                </a:ext>
              </a:extLst>
            </p:cNvPr>
            <p:cNvSpPr txBox="1"/>
            <p:nvPr/>
          </p:nvSpPr>
          <p:spPr>
            <a:xfrm>
              <a:off x="5100509" y="260194"/>
              <a:ext cx="6959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Home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8E641F5-C82B-9E2A-0B91-1DBAF657F1C1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73" name="Graphic 72">
              <a:extLst>
                <a:ext uri="{FF2B5EF4-FFF2-40B4-BE49-F238E27FC236}">
                  <a16:creationId xmlns:a16="http://schemas.microsoft.com/office/drawing/2014/main" id="{AC1D175B-8A1D-0070-B638-46B6AAC9A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7A72A74-7844-B64A-6411-7051CA9A46D3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Admin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6879DB24-EFE0-5E06-145C-EEAE5B9D1645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44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A9AC0CCA-6927-DD77-60C0-0390CB15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801DE6-2477-0645-F6F6-FB1E0676F713}"/>
              </a:ext>
            </a:extLst>
          </p:cNvPr>
          <p:cNvSpPr txBox="1"/>
          <p:nvPr/>
        </p:nvSpPr>
        <p:spPr>
          <a:xfrm>
            <a:off x="286379" y="1349064"/>
            <a:ext cx="5417304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Vehicle ID						: 00-4A-B5-68-C7-13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Charging State					: CHARGE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Charging Mode				: SCHEDULED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9E17EBA-62D0-4440-23FD-9F81E718509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9286" y="719045"/>
            <a:ext cx="390633" cy="39063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399A51D-BD26-45B0-5E77-0C6CAD8F9A92}"/>
              </a:ext>
            </a:extLst>
          </p:cNvPr>
          <p:cNvSpPr txBox="1"/>
          <p:nvPr/>
        </p:nvSpPr>
        <p:spPr>
          <a:xfrm>
            <a:off x="903778" y="682607"/>
            <a:ext cx="242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v.SECC Settings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4B0511D-528E-B050-22F4-B4882C044B2D}"/>
              </a:ext>
            </a:extLst>
          </p:cNvPr>
          <p:cNvCxnSpPr>
            <a:cxnSpLocks/>
          </p:cNvCxnSpPr>
          <p:nvPr/>
        </p:nvCxnSpPr>
        <p:spPr>
          <a:xfrm>
            <a:off x="1021976" y="1051939"/>
            <a:ext cx="13441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868E68-3EB2-B4A4-08D5-2BB326AFF958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7D2FF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CHARGING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454526-4C5F-922F-A20B-D5579450F456}"/>
              </a:ext>
            </a:extLst>
          </p:cNvPr>
          <p:cNvGrpSpPr/>
          <p:nvPr/>
        </p:nvGrpSpPr>
        <p:grpSpPr>
          <a:xfrm>
            <a:off x="179634" y="4435125"/>
            <a:ext cx="555290" cy="513108"/>
            <a:chOff x="179634" y="4435125"/>
            <a:chExt cx="555290" cy="513108"/>
          </a:xfrm>
        </p:grpSpPr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1F12C302-CE86-2721-8DE3-D4CAC0BC3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79634" y="4435125"/>
              <a:ext cx="513108" cy="51310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390D59AF-F4C9-8E5C-CB7E-F822A4FFE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47710" y1="46381" x2="47710" y2="463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1008" y="4637818"/>
              <a:ext cx="253916" cy="253916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8DCBF37-A0C2-7835-E332-A79086649DBF}"/>
              </a:ext>
            </a:extLst>
          </p:cNvPr>
          <p:cNvGrpSpPr/>
          <p:nvPr/>
        </p:nvGrpSpPr>
        <p:grpSpPr>
          <a:xfrm>
            <a:off x="2046402" y="-4483"/>
            <a:ext cx="3750092" cy="472571"/>
            <a:chOff x="2046402" y="-4483"/>
            <a:chExt cx="3750092" cy="47257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60A342E-C36C-FE79-B4DA-82AE741E1B2A}"/>
                </a:ext>
              </a:extLst>
            </p:cNvPr>
            <p:cNvGrpSpPr/>
            <p:nvPr/>
          </p:nvGrpSpPr>
          <p:grpSpPr>
            <a:xfrm>
              <a:off x="2046402" y="-4483"/>
              <a:ext cx="3675298" cy="472571"/>
              <a:chOff x="1157702" y="-4483"/>
              <a:chExt cx="5229027" cy="472571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C9DBDDE-D260-F0E7-3545-A4DD24DDA041}"/>
                  </a:ext>
                </a:extLst>
              </p:cNvPr>
              <p:cNvSpPr/>
              <p:nvPr/>
            </p:nvSpPr>
            <p:spPr>
              <a:xfrm>
                <a:off x="1157703" y="-4483"/>
                <a:ext cx="5229024" cy="3899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E259B6EA-B4C7-A175-8A9D-B129FBE57739}"/>
                  </a:ext>
                </a:extLst>
              </p:cNvPr>
              <p:cNvSpPr/>
              <p:nvPr/>
            </p:nvSpPr>
            <p:spPr>
              <a:xfrm>
                <a:off x="1157702" y="300000"/>
                <a:ext cx="5229027" cy="1680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1F603744-E690-158F-BF89-A91F675DF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80364" y="10107"/>
              <a:ext cx="267634" cy="267634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786DE0D-66EF-2898-2E3C-DB6A21FA0723}"/>
                </a:ext>
              </a:extLst>
            </p:cNvPr>
            <p:cNvGrpSpPr/>
            <p:nvPr/>
          </p:nvGrpSpPr>
          <p:grpSpPr>
            <a:xfrm>
              <a:off x="2569672" y="4380"/>
              <a:ext cx="575548" cy="441896"/>
              <a:chOff x="1796471" y="4380"/>
              <a:chExt cx="575548" cy="441896"/>
            </a:xfrm>
          </p:grpSpPr>
          <p:pic>
            <p:nvPicPr>
              <p:cNvPr id="48" name="Graphic 47">
                <a:extLst>
                  <a:ext uri="{FF2B5EF4-FFF2-40B4-BE49-F238E27FC236}">
                    <a16:creationId xmlns:a16="http://schemas.microsoft.com/office/drawing/2014/main" id="{6B367AF1-4FB0-F7DD-291B-B4B6BDA253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938085" y="4380"/>
                <a:ext cx="292321" cy="292321"/>
              </a:xfrm>
              <a:prstGeom prst="rect">
                <a:avLst/>
              </a:prstGeom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C96FBDC-C457-1E36-E2A9-DBA1AB631B07}"/>
                  </a:ext>
                </a:extLst>
              </p:cNvPr>
              <p:cNvSpPr txBox="1"/>
              <p:nvPr/>
            </p:nvSpPr>
            <p:spPr>
              <a:xfrm>
                <a:off x="1796471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SW Update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461E207-ECF7-1F65-6D9E-62200310FE55}"/>
                </a:ext>
              </a:extLst>
            </p:cNvPr>
            <p:cNvGrpSpPr/>
            <p:nvPr/>
          </p:nvGrpSpPr>
          <p:grpSpPr>
            <a:xfrm>
              <a:off x="3145220" y="33337"/>
              <a:ext cx="575548" cy="412939"/>
              <a:chOff x="2372019" y="33337"/>
              <a:chExt cx="575548" cy="412939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B98C90D2-6C03-4960-516C-335D628385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509780" y="33337"/>
                <a:ext cx="263365" cy="263365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98312E6-C363-247B-642E-584FB27845A1}"/>
                  </a:ext>
                </a:extLst>
              </p:cNvPr>
              <p:cNvSpPr txBox="1"/>
              <p:nvPr/>
            </p:nvSpPr>
            <p:spPr>
              <a:xfrm>
                <a:off x="2372019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rgbClr val="FFFF00"/>
                    </a:solidFill>
                  </a:rPr>
                  <a:t>v.SECC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D595C1B-4324-FD81-95BC-69280784E4FA}"/>
                </a:ext>
              </a:extLst>
            </p:cNvPr>
            <p:cNvGrpSpPr/>
            <p:nvPr/>
          </p:nvGrpSpPr>
          <p:grpSpPr>
            <a:xfrm>
              <a:off x="3605633" y="25978"/>
              <a:ext cx="575548" cy="418882"/>
              <a:chOff x="2832432" y="25978"/>
              <a:chExt cx="575548" cy="418882"/>
            </a:xfrm>
          </p:grpSpPr>
          <p:pic>
            <p:nvPicPr>
              <p:cNvPr id="43" name="Graphic 42">
                <a:extLst>
                  <a:ext uri="{FF2B5EF4-FFF2-40B4-BE49-F238E27FC236}">
                    <a16:creationId xmlns:a16="http://schemas.microsoft.com/office/drawing/2014/main" id="{CB481D5C-12B3-3273-C344-0858FD11A9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52C9349-546C-5C72-E331-BFA2E48C84E8}"/>
                  </a:ext>
                </a:extLst>
              </p:cNvPr>
              <p:cNvSpPr txBox="1"/>
              <p:nvPr/>
            </p:nvSpPr>
            <p:spPr>
              <a:xfrm>
                <a:off x="2832432" y="260194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CharCon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B1DA7D2-DAAE-C662-D50B-AA6D51FCDA58}"/>
                </a:ext>
              </a:extLst>
            </p:cNvPr>
            <p:cNvGrpSpPr/>
            <p:nvPr/>
          </p:nvGrpSpPr>
          <p:grpSpPr>
            <a:xfrm>
              <a:off x="4117140" y="25978"/>
              <a:ext cx="1267244" cy="418882"/>
              <a:chOff x="2768316" y="25978"/>
              <a:chExt cx="1267244" cy="418882"/>
            </a:xfrm>
          </p:grpSpPr>
          <p:pic>
            <p:nvPicPr>
              <p:cNvPr id="40" name="Graphic 39">
                <a:extLst>
                  <a:ext uri="{FF2B5EF4-FFF2-40B4-BE49-F238E27FC236}">
                    <a16:creationId xmlns:a16="http://schemas.microsoft.com/office/drawing/2014/main" id="{EA622851-7F8D-9B1F-F452-07A1621C7B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5108DD-72AA-A345-E8FF-C1E96D620A26}"/>
                  </a:ext>
                </a:extLst>
              </p:cNvPr>
              <p:cNvSpPr txBox="1"/>
              <p:nvPr/>
            </p:nvSpPr>
            <p:spPr>
              <a:xfrm>
                <a:off x="2768316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Master</a:t>
                </a:r>
                <a:r>
                  <a:rPr lang="en-US" sz="6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600" b="1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BF7348A-779E-B098-8FEC-96E64826B725}"/>
                  </a:ext>
                </a:extLst>
              </p:cNvPr>
              <p:cNvSpPr txBox="1"/>
              <p:nvPr/>
            </p:nvSpPr>
            <p:spPr>
              <a:xfrm>
                <a:off x="3339575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Logs</a:t>
                </a:r>
              </a:p>
            </p:txBody>
          </p:sp>
        </p:grp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847AA80D-3C7D-7F28-2A7B-6D482E432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901752" y="39306"/>
              <a:ext cx="261000" cy="26100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8087DFCF-25FA-3CCA-4454-54FC87E85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305467" y="10107"/>
              <a:ext cx="289909" cy="28990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1783B8A-E0CC-254C-9F7F-C1FEBFF012B2}"/>
                </a:ext>
              </a:extLst>
            </p:cNvPr>
            <p:cNvSpPr txBox="1"/>
            <p:nvPr/>
          </p:nvSpPr>
          <p:spPr>
            <a:xfrm>
              <a:off x="5100509" y="260194"/>
              <a:ext cx="6959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Home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D67C71E-8ABD-C59B-BBB3-C59662643FFA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53" name="Graphic 52">
              <a:extLst>
                <a:ext uri="{FF2B5EF4-FFF2-40B4-BE49-F238E27FC236}">
                  <a16:creationId xmlns:a16="http://schemas.microsoft.com/office/drawing/2014/main" id="{EB77F5FE-AEA4-39A4-081A-2D3CE5C0A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8FAD44-CC0F-96FE-33D0-7719DC9D381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Admin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8F75478-739B-F9B5-7A64-F7FE5B7FCD1C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3848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A9AC0CCA-6927-DD77-60C0-0390CB15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109B55-EE8B-44D5-06F3-EFD6B5C81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263" y="4450754"/>
            <a:ext cx="481851" cy="481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NOT PLUGGED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296002-EA03-D2AB-DB2B-C80BB6DF3E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9286" y="723404"/>
            <a:ext cx="386274" cy="3862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5F5CB4-FBE8-8090-24EE-33FB1316A708}"/>
              </a:ext>
            </a:extLst>
          </p:cNvPr>
          <p:cNvSpPr txBox="1"/>
          <p:nvPr/>
        </p:nvSpPr>
        <p:spPr>
          <a:xfrm>
            <a:off x="903778" y="682607"/>
            <a:ext cx="242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CharCon Settings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153D75-310C-C690-7AEE-57C7C4E8047C}"/>
              </a:ext>
            </a:extLst>
          </p:cNvPr>
          <p:cNvCxnSpPr>
            <a:cxnSpLocks/>
          </p:cNvCxnSpPr>
          <p:nvPr/>
        </p:nvCxnSpPr>
        <p:spPr>
          <a:xfrm>
            <a:off x="1021976" y="1051939"/>
            <a:ext cx="151167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801DE6-2477-0645-F6F6-FB1E0676F713}"/>
              </a:ext>
            </a:extLst>
          </p:cNvPr>
          <p:cNvSpPr txBox="1"/>
          <p:nvPr/>
        </p:nvSpPr>
        <p:spPr>
          <a:xfrm>
            <a:off x="286379" y="1349064"/>
            <a:ext cx="5417304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Maximum Grid Current Limit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Present Mode					: SLEEP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Present Current Value			: –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Present Current Value			: –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Bosch Office Sans" pitchFamily="2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837DA88-D397-10D5-15EA-D96D15F33BE3}"/>
              </a:ext>
            </a:extLst>
          </p:cNvPr>
          <p:cNvGrpSpPr/>
          <p:nvPr/>
        </p:nvGrpSpPr>
        <p:grpSpPr>
          <a:xfrm>
            <a:off x="3722146" y="1464147"/>
            <a:ext cx="1463806" cy="277588"/>
            <a:chOff x="2499934" y="1391849"/>
            <a:chExt cx="1463806" cy="27758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42C8B2-C0EF-F9AA-0B14-9F54D7E6135B}"/>
                </a:ext>
              </a:extLst>
            </p:cNvPr>
            <p:cNvSpPr/>
            <p:nvPr/>
          </p:nvSpPr>
          <p:spPr>
            <a:xfrm>
              <a:off x="2499934" y="1391849"/>
              <a:ext cx="647866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62A239-598E-8A9A-926F-18287A14A284}"/>
                </a:ext>
              </a:extLst>
            </p:cNvPr>
            <p:cNvSpPr txBox="1"/>
            <p:nvPr/>
          </p:nvSpPr>
          <p:spPr>
            <a:xfrm>
              <a:off x="3152221" y="1407827"/>
              <a:ext cx="8115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osch Office Sans" pitchFamily="2" charset="0"/>
                </a:rPr>
                <a:t>A</a:t>
              </a:r>
              <a:endParaRPr lang="en-US" sz="1100" dirty="0">
                <a:solidFill>
                  <a:srgbClr val="00B0F0"/>
                </a:solidFill>
                <a:latin typeface="Bosch Office Sans" pitchFamily="2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A05E2F4-2093-1F3D-6793-A4B2680386A0}"/>
              </a:ext>
            </a:extLst>
          </p:cNvPr>
          <p:cNvGrpSpPr/>
          <p:nvPr/>
        </p:nvGrpSpPr>
        <p:grpSpPr>
          <a:xfrm>
            <a:off x="2046402" y="-4483"/>
            <a:ext cx="3750092" cy="472571"/>
            <a:chOff x="2046402" y="-4483"/>
            <a:chExt cx="3750092" cy="47257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15C0D4B-78D3-CCB1-A3D3-10AAAF9899DE}"/>
                </a:ext>
              </a:extLst>
            </p:cNvPr>
            <p:cNvGrpSpPr/>
            <p:nvPr/>
          </p:nvGrpSpPr>
          <p:grpSpPr>
            <a:xfrm>
              <a:off x="2046402" y="-4483"/>
              <a:ext cx="3675298" cy="472571"/>
              <a:chOff x="1157702" y="-4483"/>
              <a:chExt cx="5229027" cy="472571"/>
            </a:xfrm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EB69BDB-19CD-A5B5-52E0-F84A4E652A5D}"/>
                  </a:ext>
                </a:extLst>
              </p:cNvPr>
              <p:cNvSpPr/>
              <p:nvPr/>
            </p:nvSpPr>
            <p:spPr>
              <a:xfrm>
                <a:off x="1157703" y="-4483"/>
                <a:ext cx="5229024" cy="3899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F00492C4-4CA1-8FA6-4D58-E6846EA27A4F}"/>
                  </a:ext>
                </a:extLst>
              </p:cNvPr>
              <p:cNvSpPr/>
              <p:nvPr/>
            </p:nvSpPr>
            <p:spPr>
              <a:xfrm>
                <a:off x="1157702" y="300000"/>
                <a:ext cx="5229027" cy="1680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AF3CC133-6363-CD5E-D99D-F6DA050B4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180364" y="10107"/>
              <a:ext cx="267634" cy="267634"/>
            </a:xfrm>
            <a:prstGeom prst="rect">
              <a:avLst/>
            </a:prstGeom>
          </p:spPr>
        </p:pic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4748CE5-2620-297C-B6CD-6A2FD7AEEA72}"/>
                </a:ext>
              </a:extLst>
            </p:cNvPr>
            <p:cNvGrpSpPr/>
            <p:nvPr/>
          </p:nvGrpSpPr>
          <p:grpSpPr>
            <a:xfrm>
              <a:off x="2569672" y="4380"/>
              <a:ext cx="575548" cy="441896"/>
              <a:chOff x="1796471" y="4380"/>
              <a:chExt cx="575548" cy="441896"/>
            </a:xfrm>
          </p:grpSpPr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656A9326-BBF9-BDC1-2CA0-39DE7899CD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938085" y="4380"/>
                <a:ext cx="292321" cy="292321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28E6BA-E831-399E-BEBD-D89DBE291C2B}"/>
                  </a:ext>
                </a:extLst>
              </p:cNvPr>
              <p:cNvSpPr txBox="1"/>
              <p:nvPr/>
            </p:nvSpPr>
            <p:spPr>
              <a:xfrm>
                <a:off x="1796471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SW Update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EFAACF47-14FC-C644-F68A-E0BC7BE1039B}"/>
                </a:ext>
              </a:extLst>
            </p:cNvPr>
            <p:cNvGrpSpPr/>
            <p:nvPr/>
          </p:nvGrpSpPr>
          <p:grpSpPr>
            <a:xfrm>
              <a:off x="3145220" y="33337"/>
              <a:ext cx="575548" cy="412939"/>
              <a:chOff x="2372019" y="33337"/>
              <a:chExt cx="575548" cy="412939"/>
            </a:xfrm>
          </p:grpSpPr>
          <p:pic>
            <p:nvPicPr>
              <p:cNvPr id="47" name="Graphic 46">
                <a:extLst>
                  <a:ext uri="{FF2B5EF4-FFF2-40B4-BE49-F238E27FC236}">
                    <a16:creationId xmlns:a16="http://schemas.microsoft.com/office/drawing/2014/main" id="{A2F6EC0D-26B3-52EA-598A-FB2C870686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509780" y="33337"/>
                <a:ext cx="263365" cy="263365"/>
              </a:xfrm>
              <a:prstGeom prst="rect">
                <a:avLst/>
              </a:prstGeom>
            </p:spPr>
          </p:pic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E5A7CA0-537A-93AC-7F05-A9AE0018F1CB}"/>
                  </a:ext>
                </a:extLst>
              </p:cNvPr>
              <p:cNvSpPr txBox="1"/>
              <p:nvPr/>
            </p:nvSpPr>
            <p:spPr>
              <a:xfrm>
                <a:off x="2372019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v.SECC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CC2491B-7A6B-3EEF-9CDD-49976EBEB77F}"/>
                </a:ext>
              </a:extLst>
            </p:cNvPr>
            <p:cNvGrpSpPr/>
            <p:nvPr/>
          </p:nvGrpSpPr>
          <p:grpSpPr>
            <a:xfrm>
              <a:off x="3605633" y="25978"/>
              <a:ext cx="575548" cy="418882"/>
              <a:chOff x="2832432" y="25978"/>
              <a:chExt cx="575548" cy="418882"/>
            </a:xfrm>
          </p:grpSpPr>
          <p:pic>
            <p:nvPicPr>
              <p:cNvPr id="44" name="Graphic 43">
                <a:extLst>
                  <a:ext uri="{FF2B5EF4-FFF2-40B4-BE49-F238E27FC236}">
                    <a16:creationId xmlns:a16="http://schemas.microsoft.com/office/drawing/2014/main" id="{E89A2729-0589-55DB-43F1-D2A340F30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C495EB-6C69-E599-C21D-D05145A7B581}"/>
                  </a:ext>
                </a:extLst>
              </p:cNvPr>
              <p:cNvSpPr txBox="1"/>
              <p:nvPr/>
            </p:nvSpPr>
            <p:spPr>
              <a:xfrm>
                <a:off x="2832432" y="260194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rgbClr val="FFFF00"/>
                    </a:solidFill>
                  </a:rPr>
                  <a:t>CharCon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0E497A1-8FBB-F850-B939-34666E150F7E}"/>
                </a:ext>
              </a:extLst>
            </p:cNvPr>
            <p:cNvGrpSpPr/>
            <p:nvPr/>
          </p:nvGrpSpPr>
          <p:grpSpPr>
            <a:xfrm>
              <a:off x="4117140" y="25978"/>
              <a:ext cx="1267244" cy="418882"/>
              <a:chOff x="2768316" y="25978"/>
              <a:chExt cx="1267244" cy="418882"/>
            </a:xfrm>
          </p:grpSpPr>
          <p:pic>
            <p:nvPicPr>
              <p:cNvPr id="41" name="Graphic 40">
                <a:extLst>
                  <a:ext uri="{FF2B5EF4-FFF2-40B4-BE49-F238E27FC236}">
                    <a16:creationId xmlns:a16="http://schemas.microsoft.com/office/drawing/2014/main" id="{A5B5B5D6-6186-2EEB-C87C-5EA443CCB2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02AFFD-5FCA-F0E0-E90E-313F777D9713}"/>
                  </a:ext>
                </a:extLst>
              </p:cNvPr>
              <p:cNvSpPr txBox="1"/>
              <p:nvPr/>
            </p:nvSpPr>
            <p:spPr>
              <a:xfrm>
                <a:off x="2768316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Master</a:t>
                </a:r>
                <a:r>
                  <a:rPr lang="en-US" sz="6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600" b="1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A99A6C-0AD0-FFBE-C483-8A631031EB9B}"/>
                  </a:ext>
                </a:extLst>
              </p:cNvPr>
              <p:cNvSpPr txBox="1"/>
              <p:nvPr/>
            </p:nvSpPr>
            <p:spPr>
              <a:xfrm>
                <a:off x="3339575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Logs</a:t>
                </a:r>
              </a:p>
            </p:txBody>
          </p:sp>
        </p:grp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597AAF05-9CA6-C8E5-C265-BE94CD2FD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901752" y="39306"/>
              <a:ext cx="261000" cy="261000"/>
            </a:xfrm>
            <a:prstGeom prst="rect">
              <a:avLst/>
            </a:prstGeom>
          </p:spPr>
        </p:pic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DF5471A0-84BE-47FC-9DE4-1125128DC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305467" y="10107"/>
              <a:ext cx="289909" cy="289909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068C5CA-EC03-57C1-9778-E67F2B6B3553}"/>
                </a:ext>
              </a:extLst>
            </p:cNvPr>
            <p:cNvSpPr txBox="1"/>
            <p:nvPr/>
          </p:nvSpPr>
          <p:spPr>
            <a:xfrm>
              <a:off x="5100509" y="260194"/>
              <a:ext cx="6959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Home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62A7D35-E128-7307-705F-96A1EC586D95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E36CEE6C-2AE8-CB92-5D1D-F45EB865E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AC47943-C091-EBC8-7D19-FC325090718A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Admin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82F96041-5AD8-C989-422C-8E79EACFC072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866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A9AC0CCA-6927-DD77-60C0-0390CB15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801DE6-2477-0645-F6F6-FB1E0676F713}"/>
              </a:ext>
            </a:extLst>
          </p:cNvPr>
          <p:cNvSpPr txBox="1"/>
          <p:nvPr/>
        </p:nvSpPr>
        <p:spPr>
          <a:xfrm>
            <a:off x="286379" y="1349064"/>
            <a:ext cx="5417304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Maximum Grid Current Limit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Present Mode					: ACTIVE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Present Current Value			: 10.25 A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Present Voltage Value			: 395.6 V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Bosch Office Sans" pitchFamily="2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296002-EA03-D2AB-DB2B-C80BB6DF3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9286" y="723404"/>
            <a:ext cx="386274" cy="386274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471C3E1-26AF-CCF7-64FE-9AF59B8C6CD2}"/>
              </a:ext>
            </a:extLst>
          </p:cNvPr>
          <p:cNvGrpSpPr/>
          <p:nvPr/>
        </p:nvGrpSpPr>
        <p:grpSpPr>
          <a:xfrm>
            <a:off x="3722146" y="1464147"/>
            <a:ext cx="1463806" cy="277588"/>
            <a:chOff x="3722146" y="1464147"/>
            <a:chExt cx="1463806" cy="27758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1C6FB0D-4E25-2655-36BC-620C59BD0A5E}"/>
                </a:ext>
              </a:extLst>
            </p:cNvPr>
            <p:cNvSpPr/>
            <p:nvPr/>
          </p:nvSpPr>
          <p:spPr>
            <a:xfrm>
              <a:off x="3722146" y="1464147"/>
              <a:ext cx="647866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16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662A239-598E-8A9A-926F-18287A14A284}"/>
                </a:ext>
              </a:extLst>
            </p:cNvPr>
            <p:cNvSpPr txBox="1"/>
            <p:nvPr/>
          </p:nvSpPr>
          <p:spPr>
            <a:xfrm>
              <a:off x="4374433" y="1480125"/>
              <a:ext cx="8115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osch Office Sans" pitchFamily="2" charset="0"/>
                </a:rPr>
                <a:t>A</a:t>
              </a:r>
              <a:endParaRPr lang="en-US" sz="1100" dirty="0">
                <a:solidFill>
                  <a:srgbClr val="00B0F0"/>
                </a:solidFill>
                <a:latin typeface="Bosch Office Sans" pitchFamily="2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57A1993-B853-E52B-7109-9BBCCE842CB4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7D2FF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CHARGING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371F99D-A437-9FA3-F8F5-86FA9EB40E8F}"/>
              </a:ext>
            </a:extLst>
          </p:cNvPr>
          <p:cNvGrpSpPr/>
          <p:nvPr/>
        </p:nvGrpSpPr>
        <p:grpSpPr>
          <a:xfrm>
            <a:off x="179634" y="4435125"/>
            <a:ext cx="555290" cy="513108"/>
            <a:chOff x="179634" y="4435125"/>
            <a:chExt cx="555290" cy="513108"/>
          </a:xfrm>
        </p:grpSpPr>
        <p:pic>
          <p:nvPicPr>
            <p:cNvPr id="31" name="Graphic 30">
              <a:extLst>
                <a:ext uri="{FF2B5EF4-FFF2-40B4-BE49-F238E27FC236}">
                  <a16:creationId xmlns:a16="http://schemas.microsoft.com/office/drawing/2014/main" id="{3E888B1B-4DC1-1E14-7F5E-04C543B0B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79634" y="4435125"/>
              <a:ext cx="513108" cy="51310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BC703794-44C9-8CB9-A634-B668590E1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47710" y1="46381" x2="47710" y2="463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1008" y="4637818"/>
              <a:ext cx="253916" cy="253916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61D45A04-D72E-250B-87F0-8127161DAE33}"/>
              </a:ext>
            </a:extLst>
          </p:cNvPr>
          <p:cNvSpPr txBox="1"/>
          <p:nvPr/>
        </p:nvSpPr>
        <p:spPr>
          <a:xfrm>
            <a:off x="903778" y="682607"/>
            <a:ext cx="242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CharCon Settings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B268B7-329F-7179-3AC7-A6C3F3224BC9}"/>
              </a:ext>
            </a:extLst>
          </p:cNvPr>
          <p:cNvCxnSpPr>
            <a:cxnSpLocks/>
          </p:cNvCxnSpPr>
          <p:nvPr/>
        </p:nvCxnSpPr>
        <p:spPr>
          <a:xfrm>
            <a:off x="1021976" y="1051939"/>
            <a:ext cx="151167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D997A9A-E8F5-2744-F423-F7ABB72A0712}"/>
              </a:ext>
            </a:extLst>
          </p:cNvPr>
          <p:cNvGrpSpPr/>
          <p:nvPr/>
        </p:nvGrpSpPr>
        <p:grpSpPr>
          <a:xfrm>
            <a:off x="2046402" y="-4483"/>
            <a:ext cx="3750092" cy="472571"/>
            <a:chOff x="2046402" y="-4483"/>
            <a:chExt cx="3750092" cy="47257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62610EE-34C6-2E86-EA7F-EBCF61EE0EFC}"/>
                </a:ext>
              </a:extLst>
            </p:cNvPr>
            <p:cNvGrpSpPr/>
            <p:nvPr/>
          </p:nvGrpSpPr>
          <p:grpSpPr>
            <a:xfrm>
              <a:off x="2046402" y="-4483"/>
              <a:ext cx="3675298" cy="472571"/>
              <a:chOff x="1157702" y="-4483"/>
              <a:chExt cx="5229027" cy="472571"/>
            </a:xfrm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FBBBCE12-F090-7E6B-9742-D781DC6328CC}"/>
                  </a:ext>
                </a:extLst>
              </p:cNvPr>
              <p:cNvSpPr/>
              <p:nvPr/>
            </p:nvSpPr>
            <p:spPr>
              <a:xfrm>
                <a:off x="1157703" y="-4483"/>
                <a:ext cx="5229024" cy="3899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14637CA3-626D-AB10-6A41-78CEC7B327F2}"/>
                  </a:ext>
                </a:extLst>
              </p:cNvPr>
              <p:cNvSpPr/>
              <p:nvPr/>
            </p:nvSpPr>
            <p:spPr>
              <a:xfrm>
                <a:off x="1157702" y="300000"/>
                <a:ext cx="5229027" cy="1680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CBA6ED5E-67A3-2D3F-E423-94674449A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80364" y="10107"/>
              <a:ext cx="267634" cy="267634"/>
            </a:xfrm>
            <a:prstGeom prst="rect">
              <a:avLst/>
            </a:prstGeom>
          </p:spPr>
        </p:pic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00605D8-F100-3F8A-42FF-A6B73037CAF1}"/>
                </a:ext>
              </a:extLst>
            </p:cNvPr>
            <p:cNvGrpSpPr/>
            <p:nvPr/>
          </p:nvGrpSpPr>
          <p:grpSpPr>
            <a:xfrm>
              <a:off x="2569672" y="4380"/>
              <a:ext cx="575548" cy="441896"/>
              <a:chOff x="1796471" y="4380"/>
              <a:chExt cx="575548" cy="441896"/>
            </a:xfrm>
          </p:grpSpPr>
          <p:pic>
            <p:nvPicPr>
              <p:cNvPr id="74" name="Graphic 73">
                <a:extLst>
                  <a:ext uri="{FF2B5EF4-FFF2-40B4-BE49-F238E27FC236}">
                    <a16:creationId xmlns:a16="http://schemas.microsoft.com/office/drawing/2014/main" id="{EEE6E4AB-0D76-87A0-BF7C-2F88A54BF0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938085" y="4380"/>
                <a:ext cx="292321" cy="292321"/>
              </a:xfrm>
              <a:prstGeom prst="rect">
                <a:avLst/>
              </a:prstGeom>
            </p:spPr>
          </p:pic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3D518E51-A60F-D304-5ABE-A86EF9ADB372}"/>
                  </a:ext>
                </a:extLst>
              </p:cNvPr>
              <p:cNvSpPr txBox="1"/>
              <p:nvPr/>
            </p:nvSpPr>
            <p:spPr>
              <a:xfrm>
                <a:off x="1796471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SW Update</a:t>
                </a:r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F091C74-E5B0-B54E-606F-55F4E1FF402D}"/>
                </a:ext>
              </a:extLst>
            </p:cNvPr>
            <p:cNvGrpSpPr/>
            <p:nvPr/>
          </p:nvGrpSpPr>
          <p:grpSpPr>
            <a:xfrm>
              <a:off x="3145220" y="33337"/>
              <a:ext cx="575548" cy="412939"/>
              <a:chOff x="2372019" y="33337"/>
              <a:chExt cx="575548" cy="412939"/>
            </a:xfrm>
          </p:grpSpPr>
          <p:pic>
            <p:nvPicPr>
              <p:cNvPr id="72" name="Graphic 71">
                <a:extLst>
                  <a:ext uri="{FF2B5EF4-FFF2-40B4-BE49-F238E27FC236}">
                    <a16:creationId xmlns:a16="http://schemas.microsoft.com/office/drawing/2014/main" id="{EE2E70F0-96B9-C0AE-6C9B-0CB31E4895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509780" y="33337"/>
                <a:ext cx="263365" cy="263365"/>
              </a:xfrm>
              <a:prstGeom prst="rect">
                <a:avLst/>
              </a:prstGeom>
            </p:spPr>
          </p:pic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22AB62A-1659-07D7-69DD-3F27742856DA}"/>
                  </a:ext>
                </a:extLst>
              </p:cNvPr>
              <p:cNvSpPr txBox="1"/>
              <p:nvPr/>
            </p:nvSpPr>
            <p:spPr>
              <a:xfrm>
                <a:off x="2372019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v.SECC</a:t>
                </a:r>
              </a:p>
            </p:txBody>
          </p:sp>
        </p:grp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6070A0D-E0B9-C7AD-7AF6-1A1AFA61F0ED}"/>
                </a:ext>
              </a:extLst>
            </p:cNvPr>
            <p:cNvGrpSpPr/>
            <p:nvPr/>
          </p:nvGrpSpPr>
          <p:grpSpPr>
            <a:xfrm>
              <a:off x="3605633" y="25978"/>
              <a:ext cx="575548" cy="418882"/>
              <a:chOff x="2832432" y="25978"/>
              <a:chExt cx="575548" cy="418882"/>
            </a:xfrm>
          </p:grpSpPr>
          <p:pic>
            <p:nvPicPr>
              <p:cNvPr id="70" name="Graphic 69">
                <a:extLst>
                  <a:ext uri="{FF2B5EF4-FFF2-40B4-BE49-F238E27FC236}">
                    <a16:creationId xmlns:a16="http://schemas.microsoft.com/office/drawing/2014/main" id="{572DED0C-12E7-D9E7-FF94-469A779225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8456DFD6-7941-6E02-EFED-D59476A9908E}"/>
                  </a:ext>
                </a:extLst>
              </p:cNvPr>
              <p:cNvSpPr txBox="1"/>
              <p:nvPr/>
            </p:nvSpPr>
            <p:spPr>
              <a:xfrm>
                <a:off x="2832432" y="260194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rgbClr val="FFFF00"/>
                    </a:solidFill>
                  </a:rPr>
                  <a:t>CharCon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64355D4-9213-4ED4-CE65-4BA8188DA29F}"/>
                </a:ext>
              </a:extLst>
            </p:cNvPr>
            <p:cNvGrpSpPr/>
            <p:nvPr/>
          </p:nvGrpSpPr>
          <p:grpSpPr>
            <a:xfrm>
              <a:off x="4117140" y="25978"/>
              <a:ext cx="1267244" cy="418882"/>
              <a:chOff x="2768316" y="25978"/>
              <a:chExt cx="1267244" cy="418882"/>
            </a:xfrm>
          </p:grpSpPr>
          <p:pic>
            <p:nvPicPr>
              <p:cNvPr id="67" name="Graphic 66">
                <a:extLst>
                  <a:ext uri="{FF2B5EF4-FFF2-40B4-BE49-F238E27FC236}">
                    <a16:creationId xmlns:a16="http://schemas.microsoft.com/office/drawing/2014/main" id="{106E333D-645A-7C48-DA21-4D3010BFC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C1F9C4A-ED2C-6D63-338F-82E7A139AD90}"/>
                  </a:ext>
                </a:extLst>
              </p:cNvPr>
              <p:cNvSpPr txBox="1"/>
              <p:nvPr/>
            </p:nvSpPr>
            <p:spPr>
              <a:xfrm>
                <a:off x="2768316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Master</a:t>
                </a:r>
                <a:r>
                  <a:rPr lang="en-US" sz="6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600" b="1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86D09F8-6F53-8960-59D9-11F56EE34488}"/>
                  </a:ext>
                </a:extLst>
              </p:cNvPr>
              <p:cNvSpPr txBox="1"/>
              <p:nvPr/>
            </p:nvSpPr>
            <p:spPr>
              <a:xfrm>
                <a:off x="3339575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Logs</a:t>
                </a:r>
              </a:p>
            </p:txBody>
          </p:sp>
        </p:grpSp>
        <p:pic>
          <p:nvPicPr>
            <p:cNvPr id="64" name="Graphic 63">
              <a:extLst>
                <a:ext uri="{FF2B5EF4-FFF2-40B4-BE49-F238E27FC236}">
                  <a16:creationId xmlns:a16="http://schemas.microsoft.com/office/drawing/2014/main" id="{C8E61B49-7A45-4472-7352-778DA6D9F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901752" y="39306"/>
              <a:ext cx="261000" cy="261000"/>
            </a:xfrm>
            <a:prstGeom prst="rect">
              <a:avLst/>
            </a:prstGeom>
          </p:spPr>
        </p:pic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42B9F044-FAD0-B5FC-CD35-588C5D4FE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305467" y="10107"/>
              <a:ext cx="289909" cy="289909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8D5397-54D3-FA2F-37C4-471BA13CA5E3}"/>
                </a:ext>
              </a:extLst>
            </p:cNvPr>
            <p:cNvSpPr txBox="1"/>
            <p:nvPr/>
          </p:nvSpPr>
          <p:spPr>
            <a:xfrm>
              <a:off x="5100509" y="260194"/>
              <a:ext cx="6959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Home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271F8FE-88BE-85D8-9023-538B71B4FE92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79" name="Graphic 78">
              <a:extLst>
                <a:ext uri="{FF2B5EF4-FFF2-40B4-BE49-F238E27FC236}">
                  <a16:creationId xmlns:a16="http://schemas.microsoft.com/office/drawing/2014/main" id="{C4783180-9D6A-BF05-2209-2B1226842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0738764-C77A-DF46-AE05-98C791BA7FEE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Admin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9D02217-9F8D-E537-551E-5DCFAF4D0B83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558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A9AC0CCA-6927-DD77-60C0-0390CB15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109B55-EE8B-44D5-06F3-EFD6B5C81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263" y="4450754"/>
            <a:ext cx="481851" cy="481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NOT PLUGGED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296002-EA03-D2AB-DB2B-C80BB6DF3EB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9286" y="723404"/>
            <a:ext cx="386274" cy="3862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5F5CB4-FBE8-8090-24EE-33FB1316A708}"/>
              </a:ext>
            </a:extLst>
          </p:cNvPr>
          <p:cNvSpPr txBox="1"/>
          <p:nvPr/>
        </p:nvSpPr>
        <p:spPr>
          <a:xfrm>
            <a:off x="903778" y="682607"/>
            <a:ext cx="242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Master Control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153D75-310C-C690-7AEE-57C7C4E8047C}"/>
              </a:ext>
            </a:extLst>
          </p:cNvPr>
          <p:cNvCxnSpPr>
            <a:cxnSpLocks/>
          </p:cNvCxnSpPr>
          <p:nvPr/>
        </p:nvCxnSpPr>
        <p:spPr>
          <a:xfrm>
            <a:off x="1021976" y="1051939"/>
            <a:ext cx="13441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A801DE6-2477-0645-F6F6-FB1E0676F713}"/>
              </a:ext>
            </a:extLst>
          </p:cNvPr>
          <p:cNvSpPr txBox="1"/>
          <p:nvPr/>
        </p:nvSpPr>
        <p:spPr>
          <a:xfrm>
            <a:off x="286379" y="1349064"/>
            <a:ext cx="3914146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Cost per kWh on Grid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Contactor Status			: OPEN	 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54DC5F0-538D-41E3-DB56-7A7722940B7E}"/>
              </a:ext>
            </a:extLst>
          </p:cNvPr>
          <p:cNvGrpSpPr/>
          <p:nvPr/>
        </p:nvGrpSpPr>
        <p:grpSpPr>
          <a:xfrm>
            <a:off x="3117922" y="1428061"/>
            <a:ext cx="1463806" cy="277588"/>
            <a:chOff x="2499934" y="1391849"/>
            <a:chExt cx="1463806" cy="277588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A458445-1E5F-FD53-15CB-95D7EDEA71CC}"/>
                </a:ext>
              </a:extLst>
            </p:cNvPr>
            <p:cNvSpPr/>
            <p:nvPr/>
          </p:nvSpPr>
          <p:spPr>
            <a:xfrm>
              <a:off x="2499934" y="1391849"/>
              <a:ext cx="647866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0.39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001D959-57F2-3A8F-BA20-F0F63483AF3C}"/>
                </a:ext>
              </a:extLst>
            </p:cNvPr>
            <p:cNvSpPr txBox="1"/>
            <p:nvPr/>
          </p:nvSpPr>
          <p:spPr>
            <a:xfrm>
              <a:off x="3152221" y="1407827"/>
              <a:ext cx="8115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osch Office Sans" pitchFamily="2" charset="0"/>
                </a:rPr>
                <a:t>Euros</a:t>
              </a:r>
              <a:endParaRPr lang="en-US" sz="1100" dirty="0">
                <a:solidFill>
                  <a:srgbClr val="00B0F0"/>
                </a:solidFill>
                <a:latin typeface="Bosch Office Sans" pitchFamily="2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AC6F411-DB9B-4712-DCE1-E240FC0197BC}"/>
              </a:ext>
            </a:extLst>
          </p:cNvPr>
          <p:cNvGrpSpPr/>
          <p:nvPr/>
        </p:nvGrpSpPr>
        <p:grpSpPr>
          <a:xfrm>
            <a:off x="2046402" y="-4483"/>
            <a:ext cx="3750092" cy="472571"/>
            <a:chOff x="2046402" y="-4483"/>
            <a:chExt cx="3750092" cy="47257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BE77131-3764-9CCB-48C2-6FAF892085E6}"/>
                </a:ext>
              </a:extLst>
            </p:cNvPr>
            <p:cNvGrpSpPr/>
            <p:nvPr/>
          </p:nvGrpSpPr>
          <p:grpSpPr>
            <a:xfrm>
              <a:off x="2046402" y="-4483"/>
              <a:ext cx="3675298" cy="472571"/>
              <a:chOff x="1157702" y="-4483"/>
              <a:chExt cx="5229027" cy="472571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0A159FC-6496-E089-3ED5-86A80D804DB1}"/>
                  </a:ext>
                </a:extLst>
              </p:cNvPr>
              <p:cNvSpPr/>
              <p:nvPr/>
            </p:nvSpPr>
            <p:spPr>
              <a:xfrm>
                <a:off x="1157703" y="-4483"/>
                <a:ext cx="5229024" cy="3899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8956434C-4B15-21C0-4D80-2EEBD6A0DAFD}"/>
                  </a:ext>
                </a:extLst>
              </p:cNvPr>
              <p:cNvSpPr/>
              <p:nvPr/>
            </p:nvSpPr>
            <p:spPr>
              <a:xfrm>
                <a:off x="1157702" y="300000"/>
                <a:ext cx="5229027" cy="1680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76" name="Graphic 75">
              <a:extLst>
                <a:ext uri="{FF2B5EF4-FFF2-40B4-BE49-F238E27FC236}">
                  <a16:creationId xmlns:a16="http://schemas.microsoft.com/office/drawing/2014/main" id="{1488AACC-9361-EB8B-7708-B6D1803809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180364" y="10107"/>
              <a:ext cx="267634" cy="267634"/>
            </a:xfrm>
            <a:prstGeom prst="rect">
              <a:avLst/>
            </a:prstGeom>
          </p:spPr>
        </p:pic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5429959-F54A-1407-6855-651ECC9E5D9E}"/>
                </a:ext>
              </a:extLst>
            </p:cNvPr>
            <p:cNvGrpSpPr/>
            <p:nvPr/>
          </p:nvGrpSpPr>
          <p:grpSpPr>
            <a:xfrm>
              <a:off x="2569672" y="4380"/>
              <a:ext cx="575548" cy="441896"/>
              <a:chOff x="1796471" y="4380"/>
              <a:chExt cx="575548" cy="441896"/>
            </a:xfrm>
          </p:grpSpPr>
          <p:pic>
            <p:nvPicPr>
              <p:cNvPr id="91" name="Graphic 90">
                <a:extLst>
                  <a:ext uri="{FF2B5EF4-FFF2-40B4-BE49-F238E27FC236}">
                    <a16:creationId xmlns:a16="http://schemas.microsoft.com/office/drawing/2014/main" id="{C98853C2-B938-8D0D-431A-1AC2B11303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1938085" y="4380"/>
                <a:ext cx="292321" cy="292321"/>
              </a:xfrm>
              <a:prstGeom prst="rect">
                <a:avLst/>
              </a:prstGeom>
            </p:spPr>
          </p:pic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E544CA9-F8A7-01D4-BB24-FED56B57E038}"/>
                  </a:ext>
                </a:extLst>
              </p:cNvPr>
              <p:cNvSpPr txBox="1"/>
              <p:nvPr/>
            </p:nvSpPr>
            <p:spPr>
              <a:xfrm>
                <a:off x="1796471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SW Update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27C9DBB-6665-8F60-9476-73F2F9910EDF}"/>
                </a:ext>
              </a:extLst>
            </p:cNvPr>
            <p:cNvGrpSpPr/>
            <p:nvPr/>
          </p:nvGrpSpPr>
          <p:grpSpPr>
            <a:xfrm>
              <a:off x="3145220" y="33337"/>
              <a:ext cx="575548" cy="412939"/>
              <a:chOff x="2372019" y="33337"/>
              <a:chExt cx="575548" cy="412939"/>
            </a:xfrm>
          </p:grpSpPr>
          <p:pic>
            <p:nvPicPr>
              <p:cNvPr id="89" name="Graphic 88">
                <a:extLst>
                  <a:ext uri="{FF2B5EF4-FFF2-40B4-BE49-F238E27FC236}">
                    <a16:creationId xmlns:a16="http://schemas.microsoft.com/office/drawing/2014/main" id="{8171B8E2-2CC7-D1DE-E87F-CB5A526B63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2509780" y="33337"/>
                <a:ext cx="263365" cy="263365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59ABBEC-2ACC-CCE7-AE24-9EA75A87E87F}"/>
                  </a:ext>
                </a:extLst>
              </p:cNvPr>
              <p:cNvSpPr txBox="1"/>
              <p:nvPr/>
            </p:nvSpPr>
            <p:spPr>
              <a:xfrm>
                <a:off x="2372019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v.SECC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F0EE675-F99F-E197-5655-37835BD2FA93}"/>
                </a:ext>
              </a:extLst>
            </p:cNvPr>
            <p:cNvGrpSpPr/>
            <p:nvPr/>
          </p:nvGrpSpPr>
          <p:grpSpPr>
            <a:xfrm>
              <a:off x="3605633" y="25978"/>
              <a:ext cx="575548" cy="418882"/>
              <a:chOff x="2832432" y="25978"/>
              <a:chExt cx="575548" cy="418882"/>
            </a:xfrm>
          </p:grpSpPr>
          <p:pic>
            <p:nvPicPr>
              <p:cNvPr id="87" name="Graphic 86">
                <a:extLst>
                  <a:ext uri="{FF2B5EF4-FFF2-40B4-BE49-F238E27FC236}">
                    <a16:creationId xmlns:a16="http://schemas.microsoft.com/office/drawing/2014/main" id="{D5BC7B21-502C-3515-FEBB-028102ACC4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9F96BA0-40D4-20E1-19F5-EC08A038216C}"/>
                  </a:ext>
                </a:extLst>
              </p:cNvPr>
              <p:cNvSpPr txBox="1"/>
              <p:nvPr/>
            </p:nvSpPr>
            <p:spPr>
              <a:xfrm>
                <a:off x="2832432" y="260194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CharCon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96E95086-9FA5-9839-AFDE-C4945FC88B6A}"/>
                </a:ext>
              </a:extLst>
            </p:cNvPr>
            <p:cNvGrpSpPr/>
            <p:nvPr/>
          </p:nvGrpSpPr>
          <p:grpSpPr>
            <a:xfrm>
              <a:off x="4117140" y="25978"/>
              <a:ext cx="1267244" cy="418882"/>
              <a:chOff x="2768316" y="25978"/>
              <a:chExt cx="1267244" cy="418882"/>
            </a:xfrm>
          </p:grpSpPr>
          <p:pic>
            <p:nvPicPr>
              <p:cNvPr id="84" name="Graphic 83">
                <a:extLst>
                  <a:ext uri="{FF2B5EF4-FFF2-40B4-BE49-F238E27FC236}">
                    <a16:creationId xmlns:a16="http://schemas.microsoft.com/office/drawing/2014/main" id="{874ED636-DD28-FAFC-63AF-BDF496C9B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82C7CFB-2208-CFEB-7AB4-C19DE4CC7B11}"/>
                  </a:ext>
                </a:extLst>
              </p:cNvPr>
              <p:cNvSpPr txBox="1"/>
              <p:nvPr/>
            </p:nvSpPr>
            <p:spPr>
              <a:xfrm>
                <a:off x="2768316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rgbClr val="FFFF00"/>
                    </a:solidFill>
                  </a:rPr>
                  <a:t>Master Control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5E4A9617-973F-C224-7BB9-91D6A9853304}"/>
                  </a:ext>
                </a:extLst>
              </p:cNvPr>
              <p:cNvSpPr txBox="1"/>
              <p:nvPr/>
            </p:nvSpPr>
            <p:spPr>
              <a:xfrm>
                <a:off x="3339575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Logs</a:t>
                </a:r>
              </a:p>
            </p:txBody>
          </p:sp>
        </p:grpSp>
        <p:pic>
          <p:nvPicPr>
            <p:cNvPr id="81" name="Graphic 80">
              <a:extLst>
                <a:ext uri="{FF2B5EF4-FFF2-40B4-BE49-F238E27FC236}">
                  <a16:creationId xmlns:a16="http://schemas.microsoft.com/office/drawing/2014/main" id="{20B53957-1641-40BF-A85F-11630FE1D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901752" y="39306"/>
              <a:ext cx="261000" cy="261000"/>
            </a:xfrm>
            <a:prstGeom prst="rect">
              <a:avLst/>
            </a:prstGeom>
          </p:spPr>
        </p:pic>
        <p:pic>
          <p:nvPicPr>
            <p:cNvPr id="82" name="Graphic 81">
              <a:extLst>
                <a:ext uri="{FF2B5EF4-FFF2-40B4-BE49-F238E27FC236}">
                  <a16:creationId xmlns:a16="http://schemas.microsoft.com/office/drawing/2014/main" id="{E242480F-19F0-5A19-6406-F2EAA1FB4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5305467" y="10107"/>
              <a:ext cx="289909" cy="289909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0FAEB24-FA79-CC05-8B0F-4B536063C17D}"/>
                </a:ext>
              </a:extLst>
            </p:cNvPr>
            <p:cNvSpPr txBox="1"/>
            <p:nvPr/>
          </p:nvSpPr>
          <p:spPr>
            <a:xfrm>
              <a:off x="5100509" y="260194"/>
              <a:ext cx="6959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Home</a:t>
              </a: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50FA0171-C026-17CF-D0EB-AC5F6AF2A1F1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96" name="Graphic 95">
              <a:extLst>
                <a:ext uri="{FF2B5EF4-FFF2-40B4-BE49-F238E27FC236}">
                  <a16:creationId xmlns:a16="http://schemas.microsoft.com/office/drawing/2014/main" id="{0A1CD3E9-4637-AC44-E25E-BF8146445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7876D0E-89DD-F2C4-77E0-E976EBE6619D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Admin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41E8F03-E4CA-59A1-0AEA-FB0A00F200D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049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A9AC0CCA-6927-DD77-60C0-0390CB15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801DE6-2477-0645-F6F6-FB1E0676F713}"/>
              </a:ext>
            </a:extLst>
          </p:cNvPr>
          <p:cNvSpPr txBox="1"/>
          <p:nvPr/>
        </p:nvSpPr>
        <p:spPr>
          <a:xfrm>
            <a:off x="286379" y="1349064"/>
            <a:ext cx="4028446" cy="1154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Cost per kWh on Grid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Contactor Status			: CLOSED	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A874F50-C8A6-7197-130D-679EFB98DE9F}"/>
              </a:ext>
            </a:extLst>
          </p:cNvPr>
          <p:cNvGrpSpPr/>
          <p:nvPr/>
        </p:nvGrpSpPr>
        <p:grpSpPr>
          <a:xfrm>
            <a:off x="3117922" y="1428061"/>
            <a:ext cx="1463806" cy="277588"/>
            <a:chOff x="2499934" y="1391849"/>
            <a:chExt cx="1463806" cy="27758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7BC2930-BE7A-F106-70D4-BEDB7E5036F1}"/>
                </a:ext>
              </a:extLst>
            </p:cNvPr>
            <p:cNvSpPr/>
            <p:nvPr/>
          </p:nvSpPr>
          <p:spPr>
            <a:xfrm>
              <a:off x="2499934" y="1391849"/>
              <a:ext cx="647866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0.39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9988621-49E8-D858-46C5-C64DAF367643}"/>
                </a:ext>
              </a:extLst>
            </p:cNvPr>
            <p:cNvSpPr txBox="1"/>
            <p:nvPr/>
          </p:nvSpPr>
          <p:spPr>
            <a:xfrm>
              <a:off x="3152221" y="1407827"/>
              <a:ext cx="81151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Bosch Office Sans" pitchFamily="2" charset="0"/>
                </a:rPr>
                <a:t>Euros</a:t>
              </a:r>
              <a:endParaRPr lang="en-US" sz="1100" dirty="0">
                <a:solidFill>
                  <a:srgbClr val="00B0F0"/>
                </a:solidFill>
                <a:latin typeface="Bosch Office Sans" pitchFamily="2" charset="0"/>
              </a:endParaRPr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C0296002-EA03-D2AB-DB2B-C80BB6DF3E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29286" y="723404"/>
            <a:ext cx="386274" cy="3862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5F5CB4-FBE8-8090-24EE-33FB1316A708}"/>
              </a:ext>
            </a:extLst>
          </p:cNvPr>
          <p:cNvSpPr txBox="1"/>
          <p:nvPr/>
        </p:nvSpPr>
        <p:spPr>
          <a:xfrm>
            <a:off x="903778" y="682607"/>
            <a:ext cx="242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Master Control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153D75-310C-C690-7AEE-57C7C4E8047C}"/>
              </a:ext>
            </a:extLst>
          </p:cNvPr>
          <p:cNvCxnSpPr>
            <a:cxnSpLocks/>
          </p:cNvCxnSpPr>
          <p:nvPr/>
        </p:nvCxnSpPr>
        <p:spPr>
          <a:xfrm>
            <a:off x="1021976" y="1051939"/>
            <a:ext cx="1344141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01C92B-BCA6-F34D-557D-A45C685F58F6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7D2FF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CHARGING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6FE484A-BADB-1834-6B80-D1050B17C168}"/>
              </a:ext>
            </a:extLst>
          </p:cNvPr>
          <p:cNvGrpSpPr/>
          <p:nvPr/>
        </p:nvGrpSpPr>
        <p:grpSpPr>
          <a:xfrm>
            <a:off x="179634" y="4435125"/>
            <a:ext cx="555290" cy="513108"/>
            <a:chOff x="179634" y="4435125"/>
            <a:chExt cx="555290" cy="513108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3F1FDAF9-29A5-FFBD-5C41-27C14B35D9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79634" y="4435125"/>
              <a:ext cx="513108" cy="513108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1C0C423-40C5-6538-1949-553C8A05F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6">
                      <a14:imgEffect>
                        <a14:backgroundRemoval t="10000" b="90000" l="10000" r="90000">
                          <a14:foregroundMark x1="47710" y1="46381" x2="47710" y2="463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1008" y="4637818"/>
              <a:ext cx="253916" cy="253916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86B62A9-2BCD-CA32-A05A-5B7A5EC4DEBD}"/>
              </a:ext>
            </a:extLst>
          </p:cNvPr>
          <p:cNvGrpSpPr/>
          <p:nvPr/>
        </p:nvGrpSpPr>
        <p:grpSpPr>
          <a:xfrm>
            <a:off x="2046402" y="-4483"/>
            <a:ext cx="3750092" cy="472571"/>
            <a:chOff x="2046402" y="-4483"/>
            <a:chExt cx="3750092" cy="47257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F004844-B520-C278-ECCF-308269E405E9}"/>
                </a:ext>
              </a:extLst>
            </p:cNvPr>
            <p:cNvGrpSpPr/>
            <p:nvPr/>
          </p:nvGrpSpPr>
          <p:grpSpPr>
            <a:xfrm>
              <a:off x="2046402" y="-4483"/>
              <a:ext cx="3675298" cy="472571"/>
              <a:chOff x="1157702" y="-4483"/>
              <a:chExt cx="5229027" cy="472571"/>
            </a:xfrm>
          </p:grpSpPr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9160DE8-F502-92EC-0471-9EDE8D5A445B}"/>
                  </a:ext>
                </a:extLst>
              </p:cNvPr>
              <p:cNvSpPr/>
              <p:nvPr/>
            </p:nvSpPr>
            <p:spPr>
              <a:xfrm>
                <a:off x="1157703" y="-4483"/>
                <a:ext cx="5229024" cy="3899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7871DFB9-5AF8-7A94-FA01-6FD80A0D81A7}"/>
                  </a:ext>
                </a:extLst>
              </p:cNvPr>
              <p:cNvSpPr/>
              <p:nvPr/>
            </p:nvSpPr>
            <p:spPr>
              <a:xfrm>
                <a:off x="1157702" y="300000"/>
                <a:ext cx="5229027" cy="1680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9" name="Graphic 38">
              <a:extLst>
                <a:ext uri="{FF2B5EF4-FFF2-40B4-BE49-F238E27FC236}">
                  <a16:creationId xmlns:a16="http://schemas.microsoft.com/office/drawing/2014/main" id="{BA7688F2-FEDA-C18F-86B5-BB10AC3C1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2180364" y="10107"/>
              <a:ext cx="267634" cy="267634"/>
            </a:xfrm>
            <a:prstGeom prst="rect">
              <a:avLst/>
            </a:prstGeom>
          </p:spPr>
        </p:pic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2D9C641E-84E7-50B6-FD4E-7AD00AFF8321}"/>
                </a:ext>
              </a:extLst>
            </p:cNvPr>
            <p:cNvGrpSpPr/>
            <p:nvPr/>
          </p:nvGrpSpPr>
          <p:grpSpPr>
            <a:xfrm>
              <a:off x="2569672" y="4380"/>
              <a:ext cx="575548" cy="441896"/>
              <a:chOff x="1796471" y="4380"/>
              <a:chExt cx="575548" cy="441896"/>
            </a:xfrm>
          </p:grpSpPr>
          <p:pic>
            <p:nvPicPr>
              <p:cNvPr id="62" name="Graphic 61">
                <a:extLst>
                  <a:ext uri="{FF2B5EF4-FFF2-40B4-BE49-F238E27FC236}">
                    <a16:creationId xmlns:a16="http://schemas.microsoft.com/office/drawing/2014/main" id="{AD433CD4-E601-20FA-942F-0CC4C28747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0"/>
                  </a:ext>
                </a:extLst>
              </a:blip>
              <a:stretch>
                <a:fillRect/>
              </a:stretch>
            </p:blipFill>
            <p:spPr>
              <a:xfrm>
                <a:off x="1938085" y="4380"/>
                <a:ext cx="292321" cy="292321"/>
              </a:xfrm>
              <a:prstGeom prst="rect">
                <a:avLst/>
              </a:prstGeom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5691D70-1A9A-010D-3984-EDFB05CC311B}"/>
                  </a:ext>
                </a:extLst>
              </p:cNvPr>
              <p:cNvSpPr txBox="1"/>
              <p:nvPr/>
            </p:nvSpPr>
            <p:spPr>
              <a:xfrm>
                <a:off x="1796471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SW Update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809A114-110C-7E71-65A6-0E4374F86630}"/>
                </a:ext>
              </a:extLst>
            </p:cNvPr>
            <p:cNvGrpSpPr/>
            <p:nvPr/>
          </p:nvGrpSpPr>
          <p:grpSpPr>
            <a:xfrm>
              <a:off x="3145220" y="33337"/>
              <a:ext cx="575548" cy="412939"/>
              <a:chOff x="2372019" y="33337"/>
              <a:chExt cx="575548" cy="412939"/>
            </a:xfrm>
          </p:grpSpPr>
          <p:pic>
            <p:nvPicPr>
              <p:cNvPr id="60" name="Graphic 59">
                <a:extLst>
                  <a:ext uri="{FF2B5EF4-FFF2-40B4-BE49-F238E27FC236}">
                    <a16:creationId xmlns:a16="http://schemas.microsoft.com/office/drawing/2014/main" id="{3A2E9E1C-BF34-8A9A-3972-59248BACC3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p:blipFill>
            <p:spPr>
              <a:xfrm>
                <a:off x="2509780" y="33337"/>
                <a:ext cx="263365" cy="263365"/>
              </a:xfrm>
              <a:prstGeom prst="rect">
                <a:avLst/>
              </a:prstGeom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BBB8065C-5D61-B3E4-BF6B-7869B1F049E3}"/>
                  </a:ext>
                </a:extLst>
              </p:cNvPr>
              <p:cNvSpPr txBox="1"/>
              <p:nvPr/>
            </p:nvSpPr>
            <p:spPr>
              <a:xfrm>
                <a:off x="2372019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v.SECC</a:t>
                </a:r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3D1354B-5560-D498-E876-222DDACD0137}"/>
                </a:ext>
              </a:extLst>
            </p:cNvPr>
            <p:cNvGrpSpPr/>
            <p:nvPr/>
          </p:nvGrpSpPr>
          <p:grpSpPr>
            <a:xfrm>
              <a:off x="3605633" y="25978"/>
              <a:ext cx="575548" cy="418882"/>
              <a:chOff x="2832432" y="25978"/>
              <a:chExt cx="575548" cy="418882"/>
            </a:xfrm>
          </p:grpSpPr>
          <p:pic>
            <p:nvPicPr>
              <p:cNvPr id="58" name="Graphic 57">
                <a:extLst>
                  <a:ext uri="{FF2B5EF4-FFF2-40B4-BE49-F238E27FC236}">
                    <a16:creationId xmlns:a16="http://schemas.microsoft.com/office/drawing/2014/main" id="{FB86CF9F-25E3-BF1B-79B7-405316EE8A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940C512-38D3-9674-6C89-2F5082366BE1}"/>
                  </a:ext>
                </a:extLst>
              </p:cNvPr>
              <p:cNvSpPr txBox="1"/>
              <p:nvPr/>
            </p:nvSpPr>
            <p:spPr>
              <a:xfrm>
                <a:off x="2832432" y="260194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CharCon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6D54040-1D68-085E-1754-0BC2EA82789B}"/>
                </a:ext>
              </a:extLst>
            </p:cNvPr>
            <p:cNvGrpSpPr/>
            <p:nvPr/>
          </p:nvGrpSpPr>
          <p:grpSpPr>
            <a:xfrm>
              <a:off x="4117140" y="25978"/>
              <a:ext cx="1267244" cy="418882"/>
              <a:chOff x="2768316" y="25978"/>
              <a:chExt cx="1267244" cy="418882"/>
            </a:xfrm>
          </p:grpSpPr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98651DEF-49F1-EFDC-BF57-E2C10AD438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4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2A03D2A4-E14A-2D0A-92AD-3A0C2EC6CA4E}"/>
                  </a:ext>
                </a:extLst>
              </p:cNvPr>
              <p:cNvSpPr txBox="1"/>
              <p:nvPr/>
            </p:nvSpPr>
            <p:spPr>
              <a:xfrm>
                <a:off x="2768316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rgbClr val="FFFF00"/>
                    </a:solidFill>
                  </a:rPr>
                  <a:t>Master Control</a:t>
                </a: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F921185B-5A39-EDEE-3FF6-1D399FD70D3D}"/>
                  </a:ext>
                </a:extLst>
              </p:cNvPr>
              <p:cNvSpPr txBox="1"/>
              <p:nvPr/>
            </p:nvSpPr>
            <p:spPr>
              <a:xfrm>
                <a:off x="3339575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Logs</a:t>
                </a:r>
              </a:p>
            </p:txBody>
          </p:sp>
        </p:grpSp>
        <p:pic>
          <p:nvPicPr>
            <p:cNvPr id="45" name="Graphic 44">
              <a:extLst>
                <a:ext uri="{FF2B5EF4-FFF2-40B4-BE49-F238E27FC236}">
                  <a16:creationId xmlns:a16="http://schemas.microsoft.com/office/drawing/2014/main" id="{74B3E838-6BCD-A65C-4E9F-2E48D02ED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901752" y="39306"/>
              <a:ext cx="261000" cy="261000"/>
            </a:xfrm>
            <a:prstGeom prst="rect">
              <a:avLst/>
            </a:prstGeom>
          </p:spPr>
        </p:pic>
        <p:pic>
          <p:nvPicPr>
            <p:cNvPr id="47" name="Graphic 46">
              <a:extLst>
                <a:ext uri="{FF2B5EF4-FFF2-40B4-BE49-F238E27FC236}">
                  <a16:creationId xmlns:a16="http://schemas.microsoft.com/office/drawing/2014/main" id="{83A85798-F803-EE18-6739-B42F7F49E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5305467" y="10107"/>
              <a:ext cx="289909" cy="289909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F422E63-2023-03F7-E3E7-8A2166A7F72C}"/>
                </a:ext>
              </a:extLst>
            </p:cNvPr>
            <p:cNvSpPr txBox="1"/>
            <p:nvPr/>
          </p:nvSpPr>
          <p:spPr>
            <a:xfrm>
              <a:off x="5100509" y="260194"/>
              <a:ext cx="6959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Home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FA6D9A6-3A1C-0D45-3BE2-4B3941DE8B2E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67" name="Graphic 66">
              <a:extLst>
                <a:ext uri="{FF2B5EF4-FFF2-40B4-BE49-F238E27FC236}">
                  <a16:creationId xmlns:a16="http://schemas.microsoft.com/office/drawing/2014/main" id="{EEE13A39-594D-5928-9831-0D700BA6D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F77D9F-A2B6-E683-AD48-D0B62F03C6B4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Admin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146B924-761F-0996-9854-3B77229D2D61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19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D139AFD-9E68-9386-741E-857F15672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962" y="4524376"/>
            <a:ext cx="368143" cy="3675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192A62-39AD-2D44-97E2-4B3E79D4910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903DC08-5885-19A6-3392-7E54841BB2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3" y="4491624"/>
            <a:ext cx="31762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CONNECTION ERROR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618E22F-EC34-9617-AB52-89619AB0A1C9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t="25431" b="24171"/>
          <a:stretch/>
        </p:blipFill>
        <p:spPr>
          <a:xfrm>
            <a:off x="2365381" y="-2547"/>
            <a:ext cx="3127519" cy="190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CB45852-27F3-8348-82AB-F44CF2897DEC}"/>
              </a:ext>
            </a:extLst>
          </p:cNvPr>
          <p:cNvSpPr txBox="1"/>
          <p:nvPr/>
        </p:nvSpPr>
        <p:spPr>
          <a:xfrm>
            <a:off x="2177655" y="615070"/>
            <a:ext cx="33790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FF0000"/>
                </a:solidFill>
              </a:rPr>
              <a:t>Wall Box Failure Detected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5D5D1E-E2AF-47EA-68AE-D20C21669875}"/>
              </a:ext>
            </a:extLst>
          </p:cNvPr>
          <p:cNvSpPr txBox="1"/>
          <p:nvPr/>
        </p:nvSpPr>
        <p:spPr>
          <a:xfrm>
            <a:off x="2686514" y="3678167"/>
            <a:ext cx="2510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Call Service Center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FE84F-A3C0-6B24-B233-F9E566A80A02}"/>
              </a:ext>
            </a:extLst>
          </p:cNvPr>
          <p:cNvSpPr txBox="1"/>
          <p:nvPr/>
        </p:nvSpPr>
        <p:spPr>
          <a:xfrm>
            <a:off x="3520683" y="1269455"/>
            <a:ext cx="6929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rgbClr val="FF0000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!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30DDD43-C780-CC08-FD11-4F1FFEE6BDB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390529" y="725160"/>
            <a:ext cx="466265" cy="46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29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>
            <a:extLst>
              <a:ext uri="{FF2B5EF4-FFF2-40B4-BE49-F238E27FC236}">
                <a16:creationId xmlns:a16="http://schemas.microsoft.com/office/drawing/2014/main" id="{A9AC0CCA-6927-DD77-60C0-0390CB156E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109B55-EE8B-44D5-06F3-EFD6B5C81B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5263" y="4450754"/>
            <a:ext cx="481851" cy="481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NOT PLUGGED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5434897-C134-83CC-8738-75BA31C8DD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5686" y="723404"/>
            <a:ext cx="369874" cy="36987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B30F3-EBE4-7C03-0A42-6E0A70A01D01}"/>
              </a:ext>
            </a:extLst>
          </p:cNvPr>
          <p:cNvSpPr txBox="1"/>
          <p:nvPr/>
        </p:nvSpPr>
        <p:spPr>
          <a:xfrm>
            <a:off x="903778" y="682607"/>
            <a:ext cx="2427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Logs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307130-EA82-62B5-1A59-714B03013DE1}"/>
              </a:ext>
            </a:extLst>
          </p:cNvPr>
          <p:cNvCxnSpPr>
            <a:cxnSpLocks/>
          </p:cNvCxnSpPr>
          <p:nvPr/>
        </p:nvCxnSpPr>
        <p:spPr>
          <a:xfrm>
            <a:off x="1021976" y="1051939"/>
            <a:ext cx="41013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F9D27B-5AC8-C570-6D8A-E2231D372DBD}"/>
              </a:ext>
            </a:extLst>
          </p:cNvPr>
          <p:cNvGrpSpPr/>
          <p:nvPr/>
        </p:nvGrpSpPr>
        <p:grpSpPr>
          <a:xfrm>
            <a:off x="7060537" y="1198646"/>
            <a:ext cx="91440" cy="2511444"/>
            <a:chOff x="4021448" y="1227695"/>
            <a:chExt cx="91440" cy="246888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7968FC5-3E6E-5305-F5FD-16E5816FE57D}"/>
                </a:ext>
              </a:extLst>
            </p:cNvPr>
            <p:cNvSpPr/>
            <p:nvPr/>
          </p:nvSpPr>
          <p:spPr>
            <a:xfrm>
              <a:off x="4021448" y="1227695"/>
              <a:ext cx="91440" cy="246888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1EA4FE3-C333-3134-F3FB-C3B4098A93E2}"/>
                </a:ext>
              </a:extLst>
            </p:cNvPr>
            <p:cNvSpPr/>
            <p:nvPr/>
          </p:nvSpPr>
          <p:spPr>
            <a:xfrm>
              <a:off x="4029076" y="1332470"/>
              <a:ext cx="71438" cy="1093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0E927B6-5A47-199B-EAEB-FB1754B190FB}"/>
              </a:ext>
            </a:extLst>
          </p:cNvPr>
          <p:cNvGrpSpPr/>
          <p:nvPr/>
        </p:nvGrpSpPr>
        <p:grpSpPr>
          <a:xfrm rot="5400000">
            <a:off x="3669015" y="422109"/>
            <a:ext cx="91440" cy="6675120"/>
            <a:chOff x="4021453" y="-4115319"/>
            <a:chExt cx="91440" cy="668899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2FAB5B7-4A3B-1E7F-8725-1928B3666A14}"/>
                </a:ext>
              </a:extLst>
            </p:cNvPr>
            <p:cNvSpPr/>
            <p:nvPr/>
          </p:nvSpPr>
          <p:spPr>
            <a:xfrm>
              <a:off x="4021453" y="-4115319"/>
              <a:ext cx="91440" cy="6688998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FCF3C22-54D0-ACFE-6272-BD2C278E002A}"/>
                </a:ext>
              </a:extLst>
            </p:cNvPr>
            <p:cNvSpPr/>
            <p:nvPr/>
          </p:nvSpPr>
          <p:spPr>
            <a:xfrm>
              <a:off x="4029078" y="2189871"/>
              <a:ext cx="71443" cy="3807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240B5E93-6D08-3D31-7CED-837B6CC90EB8}"/>
              </a:ext>
            </a:extLst>
          </p:cNvPr>
          <p:cNvSpPr/>
          <p:nvPr/>
        </p:nvSpPr>
        <p:spPr>
          <a:xfrm>
            <a:off x="5459701" y="3970142"/>
            <a:ext cx="2266811" cy="3567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Export Logs to Cloud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7256FDA3-FCAB-8B32-234F-B1B470884D97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l="610"/>
          <a:stretch/>
        </p:blipFill>
        <p:spPr>
          <a:xfrm>
            <a:off x="366937" y="1199521"/>
            <a:ext cx="6676963" cy="2511444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2752033-8DFF-CD04-033A-9033B6262677}"/>
              </a:ext>
            </a:extLst>
          </p:cNvPr>
          <p:cNvGrpSpPr/>
          <p:nvPr/>
        </p:nvGrpSpPr>
        <p:grpSpPr>
          <a:xfrm>
            <a:off x="2046402" y="-4483"/>
            <a:ext cx="3750092" cy="472571"/>
            <a:chOff x="2046402" y="-4483"/>
            <a:chExt cx="3750092" cy="47257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B8574429-A7D6-8A1A-9EC3-CB7E57A29BCF}"/>
                </a:ext>
              </a:extLst>
            </p:cNvPr>
            <p:cNvGrpSpPr/>
            <p:nvPr/>
          </p:nvGrpSpPr>
          <p:grpSpPr>
            <a:xfrm>
              <a:off x="2046402" y="-4483"/>
              <a:ext cx="3675298" cy="472571"/>
              <a:chOff x="1157702" y="-4483"/>
              <a:chExt cx="5229027" cy="472571"/>
            </a:xfrm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EB75FDE0-5C13-2CC0-1B35-EF9A3D92A42F}"/>
                  </a:ext>
                </a:extLst>
              </p:cNvPr>
              <p:cNvSpPr/>
              <p:nvPr/>
            </p:nvSpPr>
            <p:spPr>
              <a:xfrm>
                <a:off x="1157703" y="-4483"/>
                <a:ext cx="5229024" cy="389965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F4C7676-5D88-4BDC-86FE-1C945C6C0F82}"/>
                  </a:ext>
                </a:extLst>
              </p:cNvPr>
              <p:cNvSpPr/>
              <p:nvPr/>
            </p:nvSpPr>
            <p:spPr>
              <a:xfrm>
                <a:off x="1157702" y="300000"/>
                <a:ext cx="5229027" cy="168088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A0B98622-457D-85B6-79B4-83712012A7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2180364" y="10107"/>
              <a:ext cx="267634" cy="267634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F397FD9-9829-6A5A-FA3E-2CC8888F1388}"/>
                </a:ext>
              </a:extLst>
            </p:cNvPr>
            <p:cNvGrpSpPr/>
            <p:nvPr/>
          </p:nvGrpSpPr>
          <p:grpSpPr>
            <a:xfrm>
              <a:off x="2569672" y="4380"/>
              <a:ext cx="575548" cy="441896"/>
              <a:chOff x="1796471" y="4380"/>
              <a:chExt cx="575548" cy="441896"/>
            </a:xfrm>
          </p:grpSpPr>
          <p:pic>
            <p:nvPicPr>
              <p:cNvPr id="53" name="Graphic 52">
                <a:extLst>
                  <a:ext uri="{FF2B5EF4-FFF2-40B4-BE49-F238E27FC236}">
                    <a16:creationId xmlns:a16="http://schemas.microsoft.com/office/drawing/2014/main" id="{24A9D61D-0756-815A-A497-2EAB9C4A7A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p:blipFill>
            <p:spPr>
              <a:xfrm>
                <a:off x="1938085" y="4380"/>
                <a:ext cx="292321" cy="292321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523F31C-D2D8-C250-BB84-9C9B462B399E}"/>
                  </a:ext>
                </a:extLst>
              </p:cNvPr>
              <p:cNvSpPr txBox="1"/>
              <p:nvPr/>
            </p:nvSpPr>
            <p:spPr>
              <a:xfrm>
                <a:off x="1796471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SW Update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950C7A3-4D61-D596-D6F7-F6FFC5AF1CD3}"/>
                </a:ext>
              </a:extLst>
            </p:cNvPr>
            <p:cNvGrpSpPr/>
            <p:nvPr/>
          </p:nvGrpSpPr>
          <p:grpSpPr>
            <a:xfrm>
              <a:off x="3145220" y="33337"/>
              <a:ext cx="575548" cy="412939"/>
              <a:chOff x="2372019" y="33337"/>
              <a:chExt cx="575548" cy="412939"/>
            </a:xfrm>
          </p:grpSpPr>
          <p:pic>
            <p:nvPicPr>
              <p:cNvPr id="51" name="Graphic 50">
                <a:extLst>
                  <a:ext uri="{FF2B5EF4-FFF2-40B4-BE49-F238E27FC236}">
                    <a16:creationId xmlns:a16="http://schemas.microsoft.com/office/drawing/2014/main" id="{33D08437-0AE3-3210-B5F1-A25E29AC8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1"/>
                  </a:ext>
                </a:extLst>
              </a:blip>
              <a:stretch>
                <a:fillRect/>
              </a:stretch>
            </p:blipFill>
            <p:spPr>
              <a:xfrm>
                <a:off x="2509780" y="33337"/>
                <a:ext cx="263365" cy="263365"/>
              </a:xfrm>
              <a:prstGeom prst="rect">
                <a:avLst/>
              </a:prstGeom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6A1DEA-27A8-E096-B379-6489BB10DFBA}"/>
                  </a:ext>
                </a:extLst>
              </p:cNvPr>
              <p:cNvSpPr txBox="1"/>
              <p:nvPr/>
            </p:nvSpPr>
            <p:spPr>
              <a:xfrm>
                <a:off x="2372019" y="261610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v.SECC</a:t>
                </a:r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980C01F-DA92-D738-6D7F-A0380B16ED2D}"/>
                </a:ext>
              </a:extLst>
            </p:cNvPr>
            <p:cNvGrpSpPr/>
            <p:nvPr/>
          </p:nvGrpSpPr>
          <p:grpSpPr>
            <a:xfrm>
              <a:off x="3605633" y="25978"/>
              <a:ext cx="575548" cy="418882"/>
              <a:chOff x="2832432" y="25978"/>
              <a:chExt cx="575548" cy="418882"/>
            </a:xfrm>
          </p:grpSpPr>
          <p:pic>
            <p:nvPicPr>
              <p:cNvPr id="49" name="Graphic 48">
                <a:extLst>
                  <a:ext uri="{FF2B5EF4-FFF2-40B4-BE49-F238E27FC236}">
                    <a16:creationId xmlns:a16="http://schemas.microsoft.com/office/drawing/2014/main" id="{A5692F50-6C20-6A39-224A-910DC1CD1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510DEA4-EB10-F225-0344-A2086E8E7A14}"/>
                  </a:ext>
                </a:extLst>
              </p:cNvPr>
              <p:cNvSpPr txBox="1"/>
              <p:nvPr/>
            </p:nvSpPr>
            <p:spPr>
              <a:xfrm>
                <a:off x="2832432" y="260194"/>
                <a:ext cx="575548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CharCon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77FB446-DDD0-A3EE-0E48-DE863463D865}"/>
                </a:ext>
              </a:extLst>
            </p:cNvPr>
            <p:cNvGrpSpPr/>
            <p:nvPr/>
          </p:nvGrpSpPr>
          <p:grpSpPr>
            <a:xfrm>
              <a:off x="4117140" y="25978"/>
              <a:ext cx="1267244" cy="418882"/>
              <a:chOff x="2768316" y="25978"/>
              <a:chExt cx="1267244" cy="418882"/>
            </a:xfrm>
          </p:grpSpPr>
          <p:pic>
            <p:nvPicPr>
              <p:cNvPr id="45" name="Graphic 44">
                <a:extLst>
                  <a:ext uri="{FF2B5EF4-FFF2-40B4-BE49-F238E27FC236}">
                    <a16:creationId xmlns:a16="http://schemas.microsoft.com/office/drawing/2014/main" id="{310C6552-14B0-A9C1-4219-9F9D98469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23"/>
                  </a:ext>
                </a:extLst>
              </a:blip>
              <a:stretch>
                <a:fillRect/>
              </a:stretch>
            </p:blipFill>
            <p:spPr>
              <a:xfrm>
                <a:off x="2988524" y="25978"/>
                <a:ext cx="263365" cy="263365"/>
              </a:xfrm>
              <a:prstGeom prst="rect">
                <a:avLst/>
              </a:prstGeom>
            </p:spPr>
          </p:pic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186BC7A-E9A0-B097-2180-7C3C4A5795D0}"/>
                  </a:ext>
                </a:extLst>
              </p:cNvPr>
              <p:cNvSpPr txBox="1"/>
              <p:nvPr/>
            </p:nvSpPr>
            <p:spPr>
              <a:xfrm>
                <a:off x="2768316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chemeClr val="bg1"/>
                    </a:solidFill>
                  </a:rPr>
                  <a:t>Master</a:t>
                </a:r>
                <a:r>
                  <a:rPr lang="en-US" sz="600" b="1" dirty="0">
                    <a:solidFill>
                      <a:srgbClr val="FFFF00"/>
                    </a:solidFill>
                  </a:rPr>
                  <a:t> </a:t>
                </a:r>
                <a:r>
                  <a:rPr lang="en-US" sz="600" b="1" dirty="0">
                    <a:solidFill>
                      <a:schemeClr val="bg1"/>
                    </a:solidFill>
                  </a:rPr>
                  <a:t>Control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CD3A80-035E-3CA1-911D-B579AED47D9E}"/>
                  </a:ext>
                </a:extLst>
              </p:cNvPr>
              <p:cNvSpPr txBox="1"/>
              <p:nvPr/>
            </p:nvSpPr>
            <p:spPr>
              <a:xfrm>
                <a:off x="3339575" y="260194"/>
                <a:ext cx="695985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600" b="1" dirty="0">
                    <a:solidFill>
                      <a:srgbClr val="FFFF00"/>
                    </a:solidFill>
                  </a:rPr>
                  <a:t>Logs</a:t>
                </a:r>
              </a:p>
            </p:txBody>
          </p:sp>
        </p:grp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7F5B0C03-3334-3068-2F6E-0F070AD189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901752" y="39306"/>
              <a:ext cx="261000" cy="261000"/>
            </a:xfrm>
            <a:prstGeom prst="rect">
              <a:avLst/>
            </a:prstGeom>
          </p:spPr>
        </p:pic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69E8E4A5-EAB6-606C-2124-4A4AAA58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5305467" y="10107"/>
              <a:ext cx="289909" cy="289909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0125DE-D67C-3B53-AF68-388D335CD570}"/>
                </a:ext>
              </a:extLst>
            </p:cNvPr>
            <p:cNvSpPr txBox="1"/>
            <p:nvPr/>
          </p:nvSpPr>
          <p:spPr>
            <a:xfrm>
              <a:off x="5100509" y="260194"/>
              <a:ext cx="69598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" b="1" dirty="0">
                  <a:solidFill>
                    <a:schemeClr val="bg1"/>
                  </a:solidFill>
                </a:rPr>
                <a:t>Home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2824D59-830E-BDB3-E585-EC113411617C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0AE1DC2F-6812-CB09-7C7F-15CCB7D4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0F8F03B-1336-9663-3E7A-F2668C169B29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Admin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19B97E1-6C5C-C4A9-C754-890A0867CF3A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94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192A62-39AD-2D44-97E2-4B3E79D4910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E903DC08-5885-19A6-3392-7E54841BB2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109B55-EE8B-44D5-06F3-EFD6B5C81B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5263" y="4450754"/>
            <a:ext cx="481851" cy="481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NOT PLUGGED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618E22F-EC34-9617-AB52-89619AB0A1C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5431" b="24171"/>
          <a:stretch/>
        </p:blipFill>
        <p:spPr>
          <a:xfrm>
            <a:off x="2365381" y="-2547"/>
            <a:ext cx="3127519" cy="1905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3CB45852-27F3-8348-82AB-F44CF2897DEC}"/>
              </a:ext>
            </a:extLst>
          </p:cNvPr>
          <p:cNvSpPr txBox="1"/>
          <p:nvPr/>
        </p:nvSpPr>
        <p:spPr>
          <a:xfrm>
            <a:off x="2177655" y="615070"/>
            <a:ext cx="3204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Charger not Configured!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5D5D1E-E2AF-47EA-68AE-D20C21669875}"/>
              </a:ext>
            </a:extLst>
          </p:cNvPr>
          <p:cNvSpPr txBox="1"/>
          <p:nvPr/>
        </p:nvSpPr>
        <p:spPr>
          <a:xfrm>
            <a:off x="2037949" y="3678167"/>
            <a:ext cx="3807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Please Configure the Charger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6FE84F-A3C0-6B24-B233-F9E566A80A02}"/>
              </a:ext>
            </a:extLst>
          </p:cNvPr>
          <p:cNvSpPr txBox="1"/>
          <p:nvPr/>
        </p:nvSpPr>
        <p:spPr>
          <a:xfrm>
            <a:off x="3520683" y="1269455"/>
            <a:ext cx="692945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bg1"/>
                </a:solidFill>
                <a:latin typeface="72 Black" panose="020B0A04030603020204" pitchFamily="34" charset="0"/>
                <a:cs typeface="72 Black" panose="020B0A04030603020204" pitchFamily="34" charset="0"/>
              </a:rPr>
              <a:t>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94A2E8-B97A-9E37-03EA-018CB2F98E5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814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raphic 29">
            <a:extLst>
              <a:ext uri="{FF2B5EF4-FFF2-40B4-BE49-F238E27FC236}">
                <a16:creationId xmlns:a16="http://schemas.microsoft.com/office/drawing/2014/main" id="{38BFB787-0673-42C7-FCD6-7ED3813687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104904C-C961-D1C0-ADEC-26C82795D24C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109B55-EE8B-44D5-06F3-EFD6B5C81B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95263" y="4450754"/>
            <a:ext cx="481851" cy="48185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NOT PLUGGED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618E22F-EC34-9617-AB52-89619AB0A1C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5431" b="24171"/>
          <a:stretch/>
        </p:blipFill>
        <p:spPr>
          <a:xfrm>
            <a:off x="2365381" y="-2547"/>
            <a:ext cx="3127519" cy="19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A77B44-BA01-8BE2-23B6-C6CC20F5F58D}"/>
              </a:ext>
            </a:extLst>
          </p:cNvPr>
          <p:cNvSpPr txBox="1"/>
          <p:nvPr/>
        </p:nvSpPr>
        <p:spPr>
          <a:xfrm>
            <a:off x="2193211" y="613196"/>
            <a:ext cx="349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FFC000"/>
                </a:solidFill>
              </a:rPr>
              <a:t>Health Check in Progress...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338F79-69FC-F896-6281-C86A5BE0F87F}"/>
              </a:ext>
            </a:extLst>
          </p:cNvPr>
          <p:cNvSpPr txBox="1"/>
          <p:nvPr/>
        </p:nvSpPr>
        <p:spPr>
          <a:xfrm>
            <a:off x="367675" y="2089145"/>
            <a:ext cx="15727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Cable :</a:t>
            </a:r>
          </a:p>
          <a:p>
            <a:endParaRPr lang="en-GB" dirty="0">
              <a:solidFill>
                <a:schemeClr val="bg1"/>
              </a:solidFill>
            </a:endParaRPr>
          </a:p>
          <a:p>
            <a:r>
              <a:rPr lang="en-GB" dirty="0">
                <a:solidFill>
                  <a:schemeClr val="bg1"/>
                </a:solidFill>
              </a:rPr>
              <a:t>Power Board: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59CCED-2BA8-A81D-68CE-FA57146EA059}"/>
              </a:ext>
            </a:extLst>
          </p:cNvPr>
          <p:cNvSpPr txBox="1"/>
          <p:nvPr/>
        </p:nvSpPr>
        <p:spPr>
          <a:xfrm>
            <a:off x="1393668" y="2097397"/>
            <a:ext cx="17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Check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B13ED2-5B50-F2E7-C249-5F45B26F88B6}"/>
              </a:ext>
            </a:extLst>
          </p:cNvPr>
          <p:cNvSpPr txBox="1"/>
          <p:nvPr/>
        </p:nvSpPr>
        <p:spPr>
          <a:xfrm>
            <a:off x="1383507" y="2086883"/>
            <a:ext cx="17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Good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D1F314-8648-06D7-FAC0-308B4C7CEB3B}"/>
              </a:ext>
            </a:extLst>
          </p:cNvPr>
          <p:cNvSpPr txBox="1"/>
          <p:nvPr/>
        </p:nvSpPr>
        <p:spPr>
          <a:xfrm>
            <a:off x="1850868" y="2653657"/>
            <a:ext cx="17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Check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E86B2F-C53E-6CEA-9BB0-DE69A8A695B6}"/>
              </a:ext>
            </a:extLst>
          </p:cNvPr>
          <p:cNvSpPr txBox="1"/>
          <p:nvPr/>
        </p:nvSpPr>
        <p:spPr>
          <a:xfrm>
            <a:off x="1840707" y="2643143"/>
            <a:ext cx="1793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Good</a:t>
            </a:r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4D6E42C6-1853-4D90-8CB3-7B1618FF2D0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579812" y="2114550"/>
            <a:ext cx="723900" cy="7239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E87D7D50-E026-D94A-D848-3A24129A1D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79812" y="2114550"/>
            <a:ext cx="723900" cy="7239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9482ECD-ADE9-E84E-3054-050087DE53E3}"/>
              </a:ext>
            </a:extLst>
          </p:cNvPr>
          <p:cNvSpPr txBox="1"/>
          <p:nvPr/>
        </p:nvSpPr>
        <p:spPr>
          <a:xfrm>
            <a:off x="934079" y="613196"/>
            <a:ext cx="6015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00B050"/>
                </a:solidFill>
              </a:rPr>
              <a:t>Charger Ready! Please Plug in to start Charging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9D090C-7DB9-2D08-8793-22EFA819C8C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6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" dur="50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3" presetClass="emph" presetSubtype="2" repeatCount="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2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3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6" presetClass="emph" presetSubtype="0" repeatCount="500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50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3" presetClass="emph" presetSubtype="2" repeatCount="5000" fill="hold" grpId="1" nodeType="withEffect">
                                  <p:stCondLst>
                                    <p:cond delay="50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50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8" grpId="1"/>
      <p:bldP spid="18" grpId="2"/>
      <p:bldP spid="22" grpId="0"/>
      <p:bldP spid="26" grpId="0"/>
      <p:bldP spid="26" grpId="1"/>
      <p:bldP spid="26" grpId="2"/>
      <p:bldP spid="26" grpId="3"/>
      <p:bldP spid="27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A3C681B-36EA-13E3-113F-224EEE58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8F60002C-0A09-06AE-63D3-B5820E97B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9634" y="4435125"/>
            <a:ext cx="513108" cy="51310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CONNECTED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8E22F-EC34-9617-AB52-89619AB0A1C9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25431" b="24171"/>
          <a:stretch/>
        </p:blipFill>
        <p:spPr>
          <a:xfrm>
            <a:off x="2365381" y="-2547"/>
            <a:ext cx="3127519" cy="190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A77B44-BA01-8BE2-23B6-C6CC20F5F58D}"/>
              </a:ext>
            </a:extLst>
          </p:cNvPr>
          <p:cNvSpPr txBox="1"/>
          <p:nvPr/>
        </p:nvSpPr>
        <p:spPr>
          <a:xfrm>
            <a:off x="2479828" y="613196"/>
            <a:ext cx="292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rgbClr val="00B050"/>
                </a:solidFill>
              </a:rPr>
              <a:t>Connection Detected!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62781D0B-E465-D961-E741-C171949FA2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471424" y="2018784"/>
            <a:ext cx="915431" cy="915431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699A5C0-DA13-4EB5-D9A3-0B2A5AEC004A}"/>
              </a:ext>
            </a:extLst>
          </p:cNvPr>
          <p:cNvSpPr txBox="1"/>
          <p:nvPr/>
        </p:nvSpPr>
        <p:spPr>
          <a:xfrm>
            <a:off x="2616845" y="2932773"/>
            <a:ext cx="2666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>
                <a:solidFill>
                  <a:schemeClr val="bg1"/>
                </a:solidFill>
              </a:rPr>
              <a:t>Initializing Device....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F3A43F-040A-77F5-E82D-524B05EEFF9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25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A3C681B-36EA-13E3-113F-224EEE58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7D2FF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CHARGING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8E22F-EC34-9617-AB52-89619AB0A1C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5431" b="24171"/>
          <a:stretch/>
        </p:blipFill>
        <p:spPr>
          <a:xfrm>
            <a:off x="2365381" y="-2547"/>
            <a:ext cx="3127519" cy="1905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2774EF2-A624-A39F-618F-062EFBADEB27}"/>
              </a:ext>
            </a:extLst>
          </p:cNvPr>
          <p:cNvGrpSpPr/>
          <p:nvPr/>
        </p:nvGrpSpPr>
        <p:grpSpPr>
          <a:xfrm>
            <a:off x="179634" y="4435125"/>
            <a:ext cx="555290" cy="513108"/>
            <a:chOff x="179634" y="4435125"/>
            <a:chExt cx="555290" cy="513108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F60002C-0A09-06AE-63D3-B5820E97B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9634" y="4435125"/>
              <a:ext cx="513108" cy="51310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446306C-D9E4-F894-2C5A-F5D34053C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47710" y1="46381" x2="47710" y2="463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1008" y="4637818"/>
              <a:ext cx="253916" cy="253916"/>
            </a:xfrm>
            <a:prstGeom prst="rect">
              <a:avLst/>
            </a:prstGeom>
          </p:spPr>
        </p:pic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A0E71AF2-CDBA-6C3F-0AE2-4CE9253F7C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282" y="680226"/>
            <a:ext cx="493184" cy="49318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673671-01FC-63B1-8195-35DC035AB82C}"/>
              </a:ext>
            </a:extLst>
          </p:cNvPr>
          <p:cNvSpPr txBox="1"/>
          <p:nvPr/>
        </p:nvSpPr>
        <p:spPr>
          <a:xfrm>
            <a:off x="937015" y="611883"/>
            <a:ext cx="232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Cost on Grid per kWh: 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€0.39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36798F-96F2-9198-5F5A-5C7CBECC3193}"/>
              </a:ext>
            </a:extLst>
          </p:cNvPr>
          <p:cNvSpPr txBox="1"/>
          <p:nvPr/>
        </p:nvSpPr>
        <p:spPr>
          <a:xfrm>
            <a:off x="5121011" y="3602172"/>
            <a:ext cx="233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</a:rPr>
              <a:t>Time Since charging Start</a:t>
            </a:r>
          </a:p>
          <a:p>
            <a:pPr algn="r"/>
            <a:r>
              <a:rPr lang="en-GB" sz="2400" b="1" dirty="0">
                <a:solidFill>
                  <a:schemeClr val="bg1"/>
                </a:solidFill>
              </a:rPr>
              <a:t>0h  1m  42s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FFA895A-01F8-B180-E0F6-47F8E53A1B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3780" y="1301698"/>
            <a:ext cx="608588" cy="6085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F06C8C2-68FC-AAE5-CE60-E3357FC04A63}"/>
              </a:ext>
            </a:extLst>
          </p:cNvPr>
          <p:cNvSpPr txBox="1"/>
          <p:nvPr/>
        </p:nvSpPr>
        <p:spPr>
          <a:xfrm>
            <a:off x="946215" y="1301698"/>
            <a:ext cx="2920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Energy Consumed:</a:t>
            </a:r>
          </a:p>
          <a:p>
            <a:b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Solar	</a:t>
            </a:r>
            <a:r>
              <a:rPr lang="en-US" sz="1600" dirty="0">
                <a:solidFill>
                  <a:srgbClr val="FFFF00"/>
                </a:solidFill>
                <a:latin typeface="Bosch Office Sans" pitchFamily="2" charset="0"/>
              </a:rPr>
              <a:t>5.8 kWh</a:t>
            </a:r>
            <a:b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Grid		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1.1 kWh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8BD072-2D3C-E20C-8553-E2FBCBEEAA45}"/>
              </a:ext>
            </a:extLst>
          </p:cNvPr>
          <p:cNvSpPr txBox="1"/>
          <p:nvPr/>
        </p:nvSpPr>
        <p:spPr>
          <a:xfrm>
            <a:off x="286379" y="2554018"/>
            <a:ext cx="204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Total Cost of Charging:</a:t>
            </a:r>
          </a:p>
          <a:p>
            <a:r>
              <a:rPr lang="en-GB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€ 0.43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08232D-E22E-54FD-E253-F369A4A40415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" r="90895"/>
          <a:stretch/>
        </p:blipFill>
        <p:spPr>
          <a:xfrm>
            <a:off x="4108078" y="1234011"/>
            <a:ext cx="368670" cy="2219136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29A98B-DEE1-4849-DCB7-88A75E96E0B9}"/>
              </a:ext>
            </a:extLst>
          </p:cNvPr>
          <p:cNvCxnSpPr>
            <a:cxnSpLocks/>
          </p:cNvCxnSpPr>
          <p:nvPr/>
        </p:nvCxnSpPr>
        <p:spPr>
          <a:xfrm>
            <a:off x="4108077" y="843765"/>
            <a:ext cx="0" cy="26121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5B3FF6-692F-4C96-E6A6-37D8783661F4}"/>
              </a:ext>
            </a:extLst>
          </p:cNvPr>
          <p:cNvCxnSpPr>
            <a:cxnSpLocks/>
          </p:cNvCxnSpPr>
          <p:nvPr/>
        </p:nvCxnSpPr>
        <p:spPr>
          <a:xfrm flipH="1">
            <a:off x="4108077" y="3455894"/>
            <a:ext cx="33483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169A03E-1D52-5D3E-B344-9414CB136862}"/>
              </a:ext>
            </a:extLst>
          </p:cNvPr>
          <p:cNvGrpSpPr/>
          <p:nvPr/>
        </p:nvGrpSpPr>
        <p:grpSpPr>
          <a:xfrm>
            <a:off x="325757" y="3398705"/>
            <a:ext cx="1103885" cy="799003"/>
            <a:chOff x="6629462" y="3682666"/>
            <a:chExt cx="729648" cy="526862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5C91C6-8346-687E-4B47-B748B2BBE646}"/>
                </a:ext>
              </a:extLst>
            </p:cNvPr>
            <p:cNvSpPr/>
            <p:nvPr/>
          </p:nvSpPr>
          <p:spPr>
            <a:xfrm>
              <a:off x="6651738" y="3682666"/>
              <a:ext cx="685095" cy="5268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15B0F73-3DD0-D42D-5277-9DCDC6CCCEA7}"/>
                </a:ext>
              </a:extLst>
            </p:cNvPr>
            <p:cNvSpPr txBox="1"/>
            <p:nvPr/>
          </p:nvSpPr>
          <p:spPr>
            <a:xfrm>
              <a:off x="6629462" y="3773178"/>
              <a:ext cx="729648" cy="345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STOP</a:t>
              </a: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6A7C44-17C4-A5F2-E4BD-5C9F1103733E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04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A3C681B-36EA-13E3-113F-224EEE58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7D2FF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CHARGING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8E22F-EC34-9617-AB52-89619AB0A1C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5431" b="24171"/>
          <a:stretch/>
        </p:blipFill>
        <p:spPr>
          <a:xfrm>
            <a:off x="2365381" y="-2547"/>
            <a:ext cx="3127519" cy="1905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2774EF2-A624-A39F-618F-062EFBADEB27}"/>
              </a:ext>
            </a:extLst>
          </p:cNvPr>
          <p:cNvGrpSpPr/>
          <p:nvPr/>
        </p:nvGrpSpPr>
        <p:grpSpPr>
          <a:xfrm>
            <a:off x="179634" y="4435125"/>
            <a:ext cx="555290" cy="513108"/>
            <a:chOff x="179634" y="4435125"/>
            <a:chExt cx="555290" cy="513108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F60002C-0A09-06AE-63D3-B5820E97B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9634" y="4435125"/>
              <a:ext cx="513108" cy="51310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446306C-D9E4-F894-2C5A-F5D34053C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47710" y1="46381" x2="47710" y2="463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1008" y="4637818"/>
              <a:ext cx="253916" cy="253916"/>
            </a:xfrm>
            <a:prstGeom prst="rect">
              <a:avLst/>
            </a:prstGeom>
          </p:spPr>
        </p:pic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A0E71AF2-CDBA-6C3F-0AE2-4CE9253F7C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282" y="680226"/>
            <a:ext cx="493184" cy="49318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673671-01FC-63B1-8195-35DC035AB82C}"/>
              </a:ext>
            </a:extLst>
          </p:cNvPr>
          <p:cNvSpPr txBox="1"/>
          <p:nvPr/>
        </p:nvSpPr>
        <p:spPr>
          <a:xfrm>
            <a:off x="937015" y="611883"/>
            <a:ext cx="232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Cost on Grid per kWh: 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€0.39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FFA895A-01F8-B180-E0F6-47F8E53A1B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3780" y="1301698"/>
            <a:ext cx="608588" cy="6085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F06C8C2-68FC-AAE5-CE60-E3357FC04A63}"/>
              </a:ext>
            </a:extLst>
          </p:cNvPr>
          <p:cNvSpPr txBox="1"/>
          <p:nvPr/>
        </p:nvSpPr>
        <p:spPr>
          <a:xfrm>
            <a:off x="946215" y="1301698"/>
            <a:ext cx="2920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Energy Consumed:</a:t>
            </a:r>
          </a:p>
          <a:p>
            <a:b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Solar	</a:t>
            </a:r>
            <a:r>
              <a:rPr lang="en-US" sz="1600" dirty="0">
                <a:solidFill>
                  <a:srgbClr val="FFFF00"/>
                </a:solidFill>
                <a:latin typeface="Bosch Office Sans" pitchFamily="2" charset="0"/>
              </a:rPr>
              <a:t>20.3 kWh</a:t>
            </a:r>
            <a:b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Grid		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5.9 kWh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5A36F7D-1518-2D0F-FAD8-29078E2BF6C2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l="1" r="63608"/>
          <a:stretch/>
        </p:blipFill>
        <p:spPr>
          <a:xfrm>
            <a:off x="4108078" y="1234011"/>
            <a:ext cx="1473572" cy="221913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3D462B8-311B-48CF-61B3-C0A19032A0EE}"/>
              </a:ext>
            </a:extLst>
          </p:cNvPr>
          <p:cNvCxnSpPr>
            <a:cxnSpLocks/>
          </p:cNvCxnSpPr>
          <p:nvPr/>
        </p:nvCxnSpPr>
        <p:spPr>
          <a:xfrm>
            <a:off x="4108077" y="843765"/>
            <a:ext cx="0" cy="26121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C31E94-75C7-1967-893A-7F2B5360CE0B}"/>
              </a:ext>
            </a:extLst>
          </p:cNvPr>
          <p:cNvCxnSpPr>
            <a:cxnSpLocks/>
          </p:cNvCxnSpPr>
          <p:nvPr/>
        </p:nvCxnSpPr>
        <p:spPr>
          <a:xfrm flipH="1">
            <a:off x="4108077" y="3455894"/>
            <a:ext cx="33483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FD0B00-536A-3CCB-C8E3-42E7C01A3DCF}"/>
              </a:ext>
            </a:extLst>
          </p:cNvPr>
          <p:cNvSpPr txBox="1"/>
          <p:nvPr/>
        </p:nvSpPr>
        <p:spPr>
          <a:xfrm>
            <a:off x="5121011" y="3602172"/>
            <a:ext cx="233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</a:rPr>
              <a:t>Time Since charging Start</a:t>
            </a:r>
          </a:p>
          <a:p>
            <a:pPr algn="r"/>
            <a:r>
              <a:rPr lang="en-GB" sz="2400" b="1" dirty="0">
                <a:solidFill>
                  <a:schemeClr val="bg1"/>
                </a:solidFill>
              </a:rPr>
              <a:t>0h  30m  24s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01FAF0-DC29-B9E2-E7BD-83622998F15F}"/>
              </a:ext>
            </a:extLst>
          </p:cNvPr>
          <p:cNvSpPr txBox="1"/>
          <p:nvPr/>
        </p:nvSpPr>
        <p:spPr>
          <a:xfrm>
            <a:off x="286379" y="2554018"/>
            <a:ext cx="204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Total Cost of Charging:</a:t>
            </a:r>
          </a:p>
          <a:p>
            <a:r>
              <a:rPr lang="en-GB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€ 1.13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23112F2-A169-3EBF-DA52-FC7FAB9899BC}"/>
              </a:ext>
            </a:extLst>
          </p:cNvPr>
          <p:cNvGrpSpPr/>
          <p:nvPr/>
        </p:nvGrpSpPr>
        <p:grpSpPr>
          <a:xfrm>
            <a:off x="325757" y="3398705"/>
            <a:ext cx="1103885" cy="799003"/>
            <a:chOff x="6629462" y="3682666"/>
            <a:chExt cx="729648" cy="52686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A748FD3-27CE-80EF-5185-98CFA4CBE073}"/>
                </a:ext>
              </a:extLst>
            </p:cNvPr>
            <p:cNvSpPr/>
            <p:nvPr/>
          </p:nvSpPr>
          <p:spPr>
            <a:xfrm>
              <a:off x="6651738" y="3682666"/>
              <a:ext cx="685095" cy="5268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07A93B-AB6C-A094-411B-31A4DDD710E7}"/>
                </a:ext>
              </a:extLst>
            </p:cNvPr>
            <p:cNvSpPr txBox="1"/>
            <p:nvPr/>
          </p:nvSpPr>
          <p:spPr>
            <a:xfrm>
              <a:off x="6629462" y="3773178"/>
              <a:ext cx="729648" cy="345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STOP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4253904-1C39-1383-70D4-3F21D7E3EDAD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830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BA3C681B-36EA-13E3-113F-224EEE586C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2353616" y="885306"/>
            <a:ext cx="3176291" cy="318238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7E43A43-9FC7-17CE-6D7A-9DC0C091F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27427" y="33337"/>
            <a:ext cx="171450" cy="171450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B572E8D-087F-E794-EF1D-E4E0CD35C8F2}"/>
              </a:ext>
            </a:extLst>
          </p:cNvPr>
          <p:cNvGrpSpPr/>
          <p:nvPr/>
        </p:nvGrpSpPr>
        <p:grpSpPr>
          <a:xfrm>
            <a:off x="6995317" y="96277"/>
            <a:ext cx="192882" cy="82153"/>
            <a:chOff x="5664993" y="638175"/>
            <a:chExt cx="314326" cy="107156"/>
          </a:xfrm>
        </p:grpSpPr>
        <p:sp>
          <p:nvSpPr>
            <p:cNvPr id="8" name="Right Triangle 7">
              <a:extLst>
                <a:ext uri="{FF2B5EF4-FFF2-40B4-BE49-F238E27FC236}">
                  <a16:creationId xmlns:a16="http://schemas.microsoft.com/office/drawing/2014/main" id="{0E558A36-5C74-572C-C573-DC74AD7CAD8C}"/>
                </a:ext>
              </a:extLst>
            </p:cNvPr>
            <p:cNvSpPr/>
            <p:nvPr/>
          </p:nvSpPr>
          <p:spPr>
            <a:xfrm flipH="1">
              <a:off x="5664994" y="638175"/>
              <a:ext cx="314325" cy="107156"/>
            </a:xfrm>
            <a:prstGeom prst="rtTriangl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Right Triangle 8">
              <a:extLst>
                <a:ext uri="{FF2B5EF4-FFF2-40B4-BE49-F238E27FC236}">
                  <a16:creationId xmlns:a16="http://schemas.microsoft.com/office/drawing/2014/main" id="{CA913A8F-5579-3C1F-CC39-558EBA70CEAC}"/>
                </a:ext>
              </a:extLst>
            </p:cNvPr>
            <p:cNvSpPr/>
            <p:nvPr/>
          </p:nvSpPr>
          <p:spPr>
            <a:xfrm flipH="1">
              <a:off x="5664993" y="681037"/>
              <a:ext cx="192881" cy="64293"/>
            </a:xfrm>
            <a:prstGeom prst="rt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D1B7DF7-2E3F-1243-3361-A24927F29825}"/>
              </a:ext>
            </a:extLst>
          </p:cNvPr>
          <p:cNvSpPr txBox="1"/>
          <p:nvPr/>
        </p:nvSpPr>
        <p:spPr>
          <a:xfrm>
            <a:off x="7188199" y="0"/>
            <a:ext cx="692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9:45 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5E6948-5B84-BC6B-DC38-1E5B9285A3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300"/>
          <a:stretch/>
        </p:blipFill>
        <p:spPr>
          <a:xfrm>
            <a:off x="6147578" y="4450754"/>
            <a:ext cx="1695477" cy="40596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53DBF-2EAF-308E-F0EE-1EBBCD3C5249}"/>
              </a:ext>
            </a:extLst>
          </p:cNvPr>
          <p:cNvSpPr txBox="1"/>
          <p:nvPr/>
        </p:nvSpPr>
        <p:spPr>
          <a:xfrm>
            <a:off x="738684" y="4491624"/>
            <a:ext cx="26039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7D2FF"/>
                </a:solidFill>
                <a:effectLst/>
                <a:uLnTx/>
                <a:uFillTx/>
                <a:latin typeface="Bosch Office Sans" pitchFamily="2" charset="0"/>
                <a:ea typeface="+mn-ea"/>
                <a:cs typeface="+mn-cs"/>
              </a:rPr>
              <a:t>CHARGING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F4D6EDB-8818-5CDC-10B2-7D37A4B3402F}"/>
              </a:ext>
            </a:extLst>
          </p:cNvPr>
          <p:cNvGrpSpPr/>
          <p:nvPr/>
        </p:nvGrpSpPr>
        <p:grpSpPr>
          <a:xfrm>
            <a:off x="5859459" y="0"/>
            <a:ext cx="830706" cy="261610"/>
            <a:chOff x="5859459" y="0"/>
            <a:chExt cx="830706" cy="261610"/>
          </a:xfrm>
        </p:grpSpPr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B66A6C32-01A7-08C7-F124-90CA58DBB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496050" y="22414"/>
              <a:ext cx="194115" cy="194115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A58902E-5A81-B59D-9F18-CC278A1260EC}"/>
                </a:ext>
              </a:extLst>
            </p:cNvPr>
            <p:cNvSpPr txBox="1"/>
            <p:nvPr/>
          </p:nvSpPr>
          <p:spPr>
            <a:xfrm>
              <a:off x="5859459" y="0"/>
              <a:ext cx="69294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Guest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48C2204-ED59-F2C0-5DE7-B44D677C2434}"/>
              </a:ext>
            </a:extLst>
          </p:cNvPr>
          <p:cNvGrpSpPr/>
          <p:nvPr/>
        </p:nvGrpSpPr>
        <p:grpSpPr>
          <a:xfrm>
            <a:off x="203995" y="0"/>
            <a:ext cx="1893886" cy="253916"/>
            <a:chOff x="203995" y="0"/>
            <a:chExt cx="1893886" cy="253916"/>
          </a:xfrm>
        </p:grpSpPr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FED381BA-3296-AA7F-56B6-A90530906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03995" y="25732"/>
              <a:ext cx="164768" cy="164768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CD7446F-33A4-3F2C-5BB5-D3DFF7EA4AC6}"/>
                </a:ext>
              </a:extLst>
            </p:cNvPr>
            <p:cNvSpPr txBox="1"/>
            <p:nvPr/>
          </p:nvSpPr>
          <p:spPr>
            <a:xfrm>
              <a:off x="311612" y="0"/>
              <a:ext cx="1786269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sch Office Sans" pitchFamily="2" charset="0"/>
                  <a:ea typeface="+mn-ea"/>
                  <a:cs typeface="+mn-cs"/>
                </a:rPr>
                <a:t>Robert Bosch St.</a:t>
              </a:r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6F2942B1-B266-B13C-9928-0E46C407071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74342" y="261610"/>
            <a:ext cx="463550" cy="463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18E22F-EC34-9617-AB52-89619AB0A1C9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25431" b="24171"/>
          <a:stretch/>
        </p:blipFill>
        <p:spPr>
          <a:xfrm>
            <a:off x="2365381" y="-2547"/>
            <a:ext cx="3127519" cy="190500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D2774EF2-A624-A39F-618F-062EFBADEB27}"/>
              </a:ext>
            </a:extLst>
          </p:cNvPr>
          <p:cNvGrpSpPr/>
          <p:nvPr/>
        </p:nvGrpSpPr>
        <p:grpSpPr>
          <a:xfrm>
            <a:off x="179634" y="4435125"/>
            <a:ext cx="555290" cy="513108"/>
            <a:chOff x="179634" y="4435125"/>
            <a:chExt cx="555290" cy="513108"/>
          </a:xfrm>
        </p:grpSpPr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id="{8F60002C-0A09-06AE-63D3-B5820E97BA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79634" y="4435125"/>
              <a:ext cx="513108" cy="51310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446306C-D9E4-F894-2C5A-F5D34053C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ackgroundRemoval t="10000" b="90000" l="10000" r="90000">
                          <a14:foregroundMark x1="47710" y1="46381" x2="47710" y2="4638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1008" y="4637818"/>
              <a:ext cx="253916" cy="253916"/>
            </a:xfrm>
            <a:prstGeom prst="rect">
              <a:avLst/>
            </a:prstGeom>
          </p:spPr>
        </p:pic>
      </p:grpSp>
      <p:pic>
        <p:nvPicPr>
          <p:cNvPr id="38" name="Graphic 37">
            <a:extLst>
              <a:ext uri="{FF2B5EF4-FFF2-40B4-BE49-F238E27FC236}">
                <a16:creationId xmlns:a16="http://schemas.microsoft.com/office/drawing/2014/main" id="{A0E71AF2-CDBA-6C3F-0AE2-4CE9253F7CE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2282" y="680226"/>
            <a:ext cx="493184" cy="49318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1673671-01FC-63B1-8195-35DC035AB82C}"/>
              </a:ext>
            </a:extLst>
          </p:cNvPr>
          <p:cNvSpPr txBox="1"/>
          <p:nvPr/>
        </p:nvSpPr>
        <p:spPr>
          <a:xfrm>
            <a:off x="937015" y="611883"/>
            <a:ext cx="23217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Cost on Grid per kWh: 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€0.39</a:t>
            </a:r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9FFA895A-01F8-B180-E0F6-47F8E53A1B9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303780" y="1301698"/>
            <a:ext cx="608588" cy="608588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F06C8C2-68FC-AAE5-CE60-E3357FC04A63}"/>
              </a:ext>
            </a:extLst>
          </p:cNvPr>
          <p:cNvSpPr txBox="1"/>
          <p:nvPr/>
        </p:nvSpPr>
        <p:spPr>
          <a:xfrm>
            <a:off x="946215" y="1301698"/>
            <a:ext cx="2920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Energy Consumed:</a:t>
            </a:r>
          </a:p>
          <a:p>
            <a:b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Solar	</a:t>
            </a:r>
            <a:r>
              <a:rPr lang="en-US" sz="1600" dirty="0">
                <a:solidFill>
                  <a:srgbClr val="FFFF00"/>
                </a:solidFill>
                <a:latin typeface="Bosch Office Sans" pitchFamily="2" charset="0"/>
              </a:rPr>
              <a:t>32.4 kWh</a:t>
            </a:r>
            <a:b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</a:br>
            <a:r>
              <a:rPr lang="en-US" sz="1600" dirty="0">
                <a:solidFill>
                  <a:schemeClr val="bg1"/>
                </a:solidFill>
                <a:latin typeface="Bosch Office Sans" pitchFamily="2" charset="0"/>
              </a:rPr>
              <a:t>Grid		</a:t>
            </a:r>
            <a:r>
              <a:rPr lang="en-US" sz="1600" dirty="0">
                <a:solidFill>
                  <a:srgbClr val="00B0F0"/>
                </a:solidFill>
                <a:latin typeface="Bosch Office Sans" pitchFamily="2" charset="0"/>
              </a:rPr>
              <a:t>7.3 kWh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6F8CE15-D99F-9EB5-F365-EC2390DDF467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33343"/>
          <a:stretch/>
        </p:blipFill>
        <p:spPr>
          <a:xfrm>
            <a:off x="4108077" y="1234011"/>
            <a:ext cx="2699123" cy="2219136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40D2089-D6E6-2441-F79D-D3AF0FD0073E}"/>
              </a:ext>
            </a:extLst>
          </p:cNvPr>
          <p:cNvCxnSpPr>
            <a:cxnSpLocks/>
          </p:cNvCxnSpPr>
          <p:nvPr/>
        </p:nvCxnSpPr>
        <p:spPr>
          <a:xfrm>
            <a:off x="4108077" y="843765"/>
            <a:ext cx="0" cy="26121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5B03A2B-192C-75EA-87F5-2FDA4F5574B8}"/>
              </a:ext>
            </a:extLst>
          </p:cNvPr>
          <p:cNvCxnSpPr>
            <a:cxnSpLocks/>
          </p:cNvCxnSpPr>
          <p:nvPr/>
        </p:nvCxnSpPr>
        <p:spPr>
          <a:xfrm flipH="1">
            <a:off x="4108077" y="3455894"/>
            <a:ext cx="334831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0A3B96-C144-B8D5-63BA-0FF76B96CD1B}"/>
              </a:ext>
            </a:extLst>
          </p:cNvPr>
          <p:cNvSpPr txBox="1"/>
          <p:nvPr/>
        </p:nvSpPr>
        <p:spPr>
          <a:xfrm>
            <a:off x="5121011" y="3602172"/>
            <a:ext cx="23353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600" dirty="0">
                <a:solidFill>
                  <a:schemeClr val="bg1"/>
                </a:solidFill>
              </a:rPr>
              <a:t>Time Since charging Start</a:t>
            </a:r>
          </a:p>
          <a:p>
            <a:pPr algn="r"/>
            <a:r>
              <a:rPr lang="en-GB" sz="2400" b="1" dirty="0">
                <a:solidFill>
                  <a:schemeClr val="bg1"/>
                </a:solidFill>
              </a:rPr>
              <a:t>0h  30m  24s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712E72-1F4F-198B-1B9A-1A88392FB6DA}"/>
              </a:ext>
            </a:extLst>
          </p:cNvPr>
          <p:cNvSpPr txBox="1"/>
          <p:nvPr/>
        </p:nvSpPr>
        <p:spPr>
          <a:xfrm>
            <a:off x="286379" y="2554018"/>
            <a:ext cx="20455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solidFill>
                  <a:schemeClr val="bg1"/>
                </a:solidFill>
              </a:rPr>
              <a:t>Total Cost of Charging:</a:t>
            </a:r>
          </a:p>
          <a:p>
            <a:r>
              <a:rPr lang="en-GB" sz="24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€ 2.85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630D292-67A7-AD2F-2CF9-7B9A2227A7CF}"/>
              </a:ext>
            </a:extLst>
          </p:cNvPr>
          <p:cNvGrpSpPr/>
          <p:nvPr/>
        </p:nvGrpSpPr>
        <p:grpSpPr>
          <a:xfrm>
            <a:off x="325757" y="3398705"/>
            <a:ext cx="1103885" cy="799003"/>
            <a:chOff x="6629462" y="3682666"/>
            <a:chExt cx="729648" cy="526862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C380912-6C71-9B1C-D699-B2455122A05A}"/>
                </a:ext>
              </a:extLst>
            </p:cNvPr>
            <p:cNvSpPr/>
            <p:nvPr/>
          </p:nvSpPr>
          <p:spPr>
            <a:xfrm>
              <a:off x="6651738" y="3682666"/>
              <a:ext cx="685095" cy="52686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b="1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6A88070-557D-83C7-885D-85AE3523A21A}"/>
                </a:ext>
              </a:extLst>
            </p:cNvPr>
            <p:cNvSpPr txBox="1"/>
            <p:nvPr/>
          </p:nvSpPr>
          <p:spPr>
            <a:xfrm>
              <a:off x="6629462" y="3773178"/>
              <a:ext cx="729648" cy="3458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STOP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95A45592-502B-7C8C-6EC6-78BAF10FB92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426183" y="799777"/>
            <a:ext cx="40553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421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1857</Words>
  <Application>Microsoft Office PowerPoint</Application>
  <PresentationFormat>Custom</PresentationFormat>
  <Paragraphs>440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72 Black</vt:lpstr>
      <vt:lpstr>Arial</vt:lpstr>
      <vt:lpstr>Bosch Office Sans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Pramanik Pritam (MS/PJ-CSS-PS)</dc:creator>
  <cp:lastModifiedBy>Pramanik Pritam (MS/PJ-CSS-PS)</cp:lastModifiedBy>
  <cp:revision>34</cp:revision>
  <dcterms:created xsi:type="dcterms:W3CDTF">2023-08-09T08:31:49Z</dcterms:created>
  <dcterms:modified xsi:type="dcterms:W3CDTF">2023-09-28T05:35:16Z</dcterms:modified>
</cp:coreProperties>
</file>