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9BCCE-6542-423E-9D4B-28BF2A9DF7F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F3C74-0D77-4DA1-A1B1-4944C138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C2BE-3FFC-E18B-1588-99F046C8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2F7E5-3D6A-EE26-5DEF-BFF5118B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2A11-02E9-C44E-5440-EF1B52EA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A3C7-401B-4767-920D-D816D158A981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8291-72EA-95EA-80BB-1BBC64CE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F7A8-675E-203A-0C7A-1928EF3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AB40-5CF9-99E6-760C-6FF7FD8B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9C4B-471C-372B-AF5F-FDF0967D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A35F-2F2E-8688-59B6-7C8E467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DA6-D8EF-401C-A2E6-9CA1584EEF70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DD0B-798F-2E5E-3215-FDB1ACC7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DE54-9DA8-583C-BAEC-04E449A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18BE3-7FE4-2908-FCF5-B4A34A3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223A-DD3B-96D5-A48E-E488612B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9652-7EA6-A120-1AD3-0F11359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39FB-C093-4302-A790-AC9910B74EB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4102-47FE-C428-2F6B-C86CF30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95F0-8489-9CB3-E05B-8D62481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D293-8960-EEFA-2FAC-DD2D1210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5EEA-5821-8C12-16DA-79F9C627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DD4F-0C82-E42B-AC4D-5AE547A4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F6E-4455-4367-B515-79B7C31A1B5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A586-7FDE-09C6-50E2-1FC10F8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D558-7CC6-9F96-5BDF-35E383C5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29BE-32DD-CE5C-BB18-3DB73DBC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E4B-8918-3390-00F9-6E717EEB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5F2A-4CAB-4A3A-4E78-410478AE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2A7-CA77-4C20-8CBA-5A35E8DB4A89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0505-B773-5C1F-B428-790F5471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9939-46E3-F278-1834-100967C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658-A55A-28AB-B096-11E4918B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0FD0-2332-C8A7-5A19-35FAEC2BC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0752-C3DD-D435-687B-8DD27AE9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E9EC-029D-5EA6-D0AD-B4B41B3C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ED5-BBF4-49B7-8CB6-3D50CB9213B0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A5DC-CAC0-389B-B78F-1C74915C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1ED14-4CED-D75A-E97F-8DC9744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CC30-082D-5913-DA7C-A9756CDA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EB26-F520-8A3C-6F6C-B4CC86DE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1030-FA98-0D06-E059-C1294BAB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0002-14EC-446E-0695-3556392E5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B2E36-D6B3-4565-8612-3471B45FB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7E566-BF85-5DC2-D83E-74F5EF6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F72-2957-4121-95B4-BBE0657AC578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D3E0-429D-39CB-7BD4-3D9381A0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91341-2D81-9ABB-A823-FCC955E9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6D11-4AD0-1639-60EE-BC38348B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29AE9-6D86-5786-EBE8-CF47BEF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C5CB-4078-47C5-947C-8056639A49F1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37988-2BD8-8E67-A472-8CC62441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2462-AECC-46C9-4ED0-93FDDD1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07DC2-939C-A29D-704B-F306A7B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6905-173E-4E4E-8580-6AE21CDDFD37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972BE-B0E6-5E66-E1F7-7075B84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E82C6-5DBC-FEF2-883B-1FDB1E0E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D3F-DC67-2156-D528-8ABBADBA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89E0-3E96-6226-C9AC-A38B71EE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BC69-35A8-6491-7CBB-D045E266F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B79B-9C88-2159-CA33-EC40B324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26AE-253F-4632-8EC8-BFECB7D1523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CD6C-74A0-D7B9-4CA6-53CB30CD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3968-298A-E052-05E1-77C73C2D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5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F5FE-60ED-FD7C-5DFC-282E561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2F3A-3568-C061-495E-B33EA0E4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548E-8B2A-E93E-3E42-8E48E31EC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CACF-1D1C-130E-4D00-D8C7F9E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2788-F9B2-4BC1-BB39-A3C64CA93556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7C3C-E1E2-8009-1EB5-ED2157C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F78B-C8C9-6C24-3E7E-D81427A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DC43A-3988-9321-1A1A-3FE47AD7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1200-AE62-5973-0DAD-611EA218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8C3B-B23D-82C1-9971-27F4E3980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5015-3E14-40B8-BFFF-F127B412E3A5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54A8-20B1-E6DB-94A1-0D25C11A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6BF8-445F-CFA2-8512-10BD41682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AC88-2215-4C35-87A5-73E50915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0460-37B3-1405-3B3D-3B9919917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HMI MQTT simulation</a:t>
            </a:r>
            <a:r>
              <a:rPr lang="en-US" baseline="30000" dirty="0"/>
              <a:t>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DA193-0766-24A2-B322-B65A27372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 on: 18/09/2023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2131D-1C47-A5AA-5AB6-EE5835D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BA171-A749-EACC-3774-35A7148E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Do read the Instructions.txt file as well</a:t>
            </a:r>
          </a:p>
        </p:txBody>
      </p:sp>
    </p:spTree>
    <p:extLst>
      <p:ext uri="{BB962C8B-B14F-4D97-AF65-F5344CB8AC3E}">
        <p14:creationId xmlns:p14="http://schemas.microsoft.com/office/powerpoint/2010/main" val="7814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09BA-3B58-2902-C3F2-4587198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111AB-41E1-932F-59D2-8308E806B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230CE-A219-BA07-784C-0A06158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478-DE48-67A0-DD75-E9180E2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Emulator PubDIE.py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DB8CC-DE41-BCF4-9DE2-321004EC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EB571-DDBE-EA15-2E6D-4EB58CF8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71D6-C715-0272-D072-AC097A35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main.py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062C5-6229-D6A3-B7FD-E62693AD3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29" y="1825625"/>
            <a:ext cx="8113741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8FD1B-AB88-F62C-8780-025D6C37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DF43-23EF-620A-0FD5-E3C7FD78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B6EA9-544E-DE78-57F5-860A0651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A5AE7-F0F3-26AB-7BBD-CA3BF80E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CC2F-017D-60E2-772C-74604808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needed to be adjusted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9AE-7429-0ED2-1FFD-44FC85C3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where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recieved_messages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saved is hard coded in SubHMIv2a.py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messages needs to be changed based on requirement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SubHMIv2a.py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subscription system is mentioned in main.py and its time based system unlike PubDIE.py ,so to adjust the time in seconds change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abort_after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needed for subscription has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 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topics_to_subscribe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main.py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E0C43-AF79-93E6-97F5-B32AB31B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C88-2215-4C35-87A5-73E50915F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HMI MQTT simulation*</vt:lpstr>
      <vt:lpstr>Initiate Mosquitto Broker</vt:lpstr>
      <vt:lpstr>Initiate Emulator PubDIE.py</vt:lpstr>
      <vt:lpstr>Initiate main.py</vt:lpstr>
      <vt:lpstr>Final Result</vt:lpstr>
      <vt:lpstr>Variables needed to be adjusted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 MQTT simulation</dc:title>
  <dc:creator>FIXED-TERM Pradeesh P (MS/EHM-PD3-PJ3)</dc:creator>
  <cp:lastModifiedBy>FIXED-TERM Pradeesh P (MS/EHM-PD3-PJ3)</cp:lastModifiedBy>
  <cp:revision>4</cp:revision>
  <dcterms:created xsi:type="dcterms:W3CDTF">2023-09-18T04:39:27Z</dcterms:created>
  <dcterms:modified xsi:type="dcterms:W3CDTF">2023-09-18T05:50:00Z</dcterms:modified>
</cp:coreProperties>
</file>