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579" autoAdjust="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1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err="1" smtClean="0"/>
              <a:t>Prithi</a:t>
            </a:r>
            <a:r>
              <a:rPr lang="en-US" sz="2400" b="1" dirty="0" smtClean="0"/>
              <a:t> </a:t>
            </a:r>
            <a:r>
              <a:rPr lang="en-US" sz="2400" b="1" dirty="0" smtClean="0"/>
              <a:t>J</a:t>
            </a:r>
          </a:p>
          <a:p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NMID:222403098/autunm1872422123 </a:t>
            </a:r>
            <a:endParaRPr lang="en-US" sz="2400" b="1" dirty="0" smtClean="0"/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 with Data </a:t>
            </a:r>
            <a:r>
              <a:rPr lang="en-US" sz="2400" b="1" dirty="0" smtClean="0"/>
              <a:t>Science</a:t>
            </a:r>
          </a:p>
          <a:p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college of arts and science</a:t>
            </a:r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95" y="2831756"/>
            <a:ext cx="7162801" cy="3492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4800600"/>
            <a:ext cx="4518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https://prithi-445.github.io/TNSDC-FWD-DP1/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511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2025-09-12T09:04:02Z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