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87579" autoAdjust="0"/>
  </p:normalViewPr>
  <p:slideViewPr>
    <p:cSldViewPr>
      <p:cViewPr varScale="1">
        <p:scale>
          <a:sx n="64" d="100"/>
          <a:sy n="64" d="100"/>
        </p:scale>
        <p:origin x="954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719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8445049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5930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05416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45654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65946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42076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61218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63566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79810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81375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82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3301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246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241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4054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98793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008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74314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u="sng" dirty="0" err="1" smtClean="0"/>
              <a:t>Prithi</a:t>
            </a:r>
            <a:r>
              <a:rPr lang="en-US" sz="2400" b="1" u="sng" dirty="0" smtClean="0"/>
              <a:t> </a:t>
            </a:r>
            <a:r>
              <a:rPr lang="en-US" sz="2400" b="1" u="sng" dirty="0" smtClean="0"/>
              <a:t>J</a:t>
            </a:r>
          </a:p>
          <a:p>
            <a:endParaRPr lang="en-US" sz="2400" b="1" dirty="0"/>
          </a:p>
          <a:p>
            <a:r>
              <a:rPr lang="en-US" sz="2400" b="1" dirty="0" smtClean="0"/>
              <a:t>REGISTER NO AND </a:t>
            </a:r>
            <a:r>
              <a:rPr lang="en-US" sz="2400" b="1" dirty="0" smtClean="0"/>
              <a:t>NMID: </a:t>
            </a:r>
            <a:r>
              <a:rPr lang="en-US" sz="2400" b="1" u="sng" dirty="0" smtClean="0"/>
              <a:t>222403098 /</a:t>
            </a:r>
            <a:r>
              <a:rPr lang="en-US" sz="2400" b="1" dirty="0" smtClean="0"/>
              <a:t> 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</a:t>
            </a:r>
            <a:r>
              <a:rPr lang="en-US" sz="2400" b="1" u="sng" dirty="0" smtClean="0"/>
              <a:t>0FB40E4D1E9D308B0384E45EC2A56A29</a:t>
            </a:r>
            <a:endParaRPr lang="en-US" sz="2400" b="1" u="sng" dirty="0" smtClean="0"/>
          </a:p>
          <a:p>
            <a:r>
              <a:rPr lang="en-US" sz="2400" b="1" dirty="0" smtClean="0"/>
              <a:t> </a:t>
            </a:r>
            <a:endParaRPr lang="en-US" sz="2400" b="1" dirty="0">
              <a:cs typeface="Calibri"/>
            </a:endParaRPr>
          </a:p>
          <a:p>
            <a:r>
              <a:rPr lang="en-US" sz="2400" b="1" dirty="0" smtClean="0"/>
              <a:t>DEPARTMENT: </a:t>
            </a:r>
            <a:r>
              <a:rPr lang="en-US" sz="2400" b="1" u="sng" dirty="0" smtClean="0"/>
              <a:t>BSc (Computer </a:t>
            </a:r>
            <a:r>
              <a:rPr lang="en-US" sz="2400" b="1" u="sng" dirty="0"/>
              <a:t>S</a:t>
            </a:r>
            <a:r>
              <a:rPr lang="en-US" sz="2400" b="1" u="sng" dirty="0" smtClean="0"/>
              <a:t>cience </a:t>
            </a:r>
            <a:r>
              <a:rPr lang="en-US" sz="2400" b="1" u="sng" dirty="0" smtClean="0"/>
              <a:t>with Data </a:t>
            </a:r>
            <a:r>
              <a:rPr lang="en-US" sz="2400" b="1" u="sng" dirty="0" smtClean="0"/>
              <a:t>Science)</a:t>
            </a:r>
          </a:p>
          <a:p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u="sng" dirty="0" err="1" smtClean="0"/>
              <a:t>Sriram</a:t>
            </a:r>
            <a:r>
              <a:rPr lang="en-US" sz="2400" b="1" u="sng" dirty="0" smtClean="0"/>
              <a:t> </a:t>
            </a:r>
            <a:r>
              <a:rPr lang="en-US" sz="2400" b="1" u="sng" dirty="0" smtClean="0"/>
              <a:t>College </a:t>
            </a:r>
            <a:r>
              <a:rPr lang="en-US" sz="2400" b="1" u="sng" dirty="0" smtClean="0"/>
              <a:t>of </a:t>
            </a:r>
            <a:r>
              <a:rPr lang="en-US" sz="2400" b="1" u="sng" dirty="0" smtClean="0"/>
              <a:t>Arts </a:t>
            </a:r>
            <a:r>
              <a:rPr lang="en-US" sz="2400" b="1" u="sng" dirty="0" smtClean="0"/>
              <a:t>and </a:t>
            </a:r>
            <a:r>
              <a:rPr lang="en-US" sz="2400" b="1" u="sng" dirty="0" smtClean="0"/>
              <a:t>Science</a:t>
            </a:r>
            <a:endParaRPr lang="en-US" sz="2400" b="1" u="sng" dirty="0" smtClean="0"/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95" y="2831756"/>
            <a:ext cx="7162801" cy="34929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81400" y="4800600"/>
            <a:ext cx="4518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https://prithi-445.github.io/TNSDC-FWD-DP1/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397</TotalTime>
  <Words>520</Words>
  <Application>Microsoft Office PowerPoint</Application>
  <PresentationFormat>Widescreen</PresentationFormat>
  <Paragraphs>78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2025-09-13T05:15:16Z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