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96" r:id="rId1"/>
  </p:sldMasterIdLst>
  <p:notesMasterIdLst>
    <p:notesMasterId r:id="rId2"/>
  </p:notesMasterIdLst>
  <p:sldIdLst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EDC4C"/>
    <a:srgbClr val="F5F5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algn="l" indent="0" marL="27432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04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  <p:sp>
        <p:nvSpPr>
          <p:cNvPr id="1048606" name="Oval 7"/>
          <p:cNvSpPr/>
          <p:nvPr/>
        </p:nvSpPr>
        <p:spPr>
          <a:xfrm>
            <a:off x="921433" y="1413802"/>
            <a:ext cx="210312" cy="210312"/>
          </a:xfrm>
          <a:prstGeom prst="ellipse"/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7" name="Oval 8"/>
          <p:cNvSpPr/>
          <p:nvPr/>
        </p:nvSpPr>
        <p:spPr>
          <a:xfrm>
            <a:off x="1157176" y="1345016"/>
            <a:ext cx="64008" cy="64008"/>
          </a:xfrm>
          <a:prstGeom prst="ellipse"/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6"/>
          <p:cNvSpPr/>
          <p:nvPr/>
        </p:nvSpPr>
        <p:spPr>
          <a:xfrm>
            <a:off x="2282890" y="-54"/>
            <a:ext cx="6858000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b="1" cap="all"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indent="0" marL="18288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  <p:sp>
        <p:nvSpPr>
          <p:cNvPr id="1048664" name="Rectangle 9"/>
          <p:cNvSpPr/>
          <p:nvPr/>
        </p:nvSpPr>
        <p:spPr bwMode="invGray">
          <a:xfrm>
            <a:off x="2286000" y="0"/>
            <a:ext cx="76200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5" name="Oval 7"/>
          <p:cNvSpPr/>
          <p:nvPr/>
        </p:nvSpPr>
        <p:spPr>
          <a:xfrm>
            <a:off x="2172321" y="2814656"/>
            <a:ext cx="210312" cy="210312"/>
          </a:xfrm>
          <a:prstGeom prst="ellipse"/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6" name="Oval 8"/>
          <p:cNvSpPr/>
          <p:nvPr/>
        </p:nvSpPr>
        <p:spPr>
          <a:xfrm>
            <a:off x="2408064" y="2745870"/>
            <a:ext cx="64008" cy="64008"/>
          </a:xfrm>
          <a:prstGeom prst="ellipse"/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baseline="0" b="1" cap="none" sz="45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algn="l" indent="0" marL="64008">
              <a:lnSpc>
                <a:spcPct val="100000"/>
              </a:lnSpc>
              <a:spcBef>
                <a:spcPts val="100"/>
              </a:spcBef>
              <a:buNone/>
              <a:defRPr b="0" sz="19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algn="l" indent="0" marL="64008">
              <a:lnSpc>
                <a:spcPct val="100000"/>
              </a:lnSpc>
              <a:spcBef>
                <a:spcPts val="100"/>
              </a:spcBef>
              <a:buNone/>
              <a:defRPr b="0" sz="19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0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indent="-274320" marL="393192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indent="-274320" marL="393192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4"/>
          <p:cNvSpPr/>
          <p:nvPr/>
        </p:nvSpPr>
        <p:spPr>
          <a:xfrm>
            <a:off x="1014984" y="0"/>
            <a:ext cx="8129016" cy="6858000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  <p:sp>
        <p:nvSpPr>
          <p:cNvPr id="1048648" name="Rectangle 5"/>
          <p:cNvSpPr/>
          <p:nvPr/>
        </p:nvSpPr>
        <p:spPr bwMode="invGray">
          <a:xfrm>
            <a:off x="1014984" y="-54"/>
            <a:ext cx="73152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baseline="0" b="1" cap="all" sz="22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indent="0" marL="4572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b="1" sz="2100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379B35-E1F7-4803-9325-3C23682A1D5B}" type="slidenum">
              <a:rPr lang="en-IN" smtClean="0"/>
            </a:fld>
            <a:endParaRPr lang="en-IN"/>
          </a:p>
        </p:txBody>
      </p:sp>
      <p:sp>
        <p:nvSpPr>
          <p:cNvPr id="1048653" name="Rectangle 7"/>
          <p:cNvSpPr/>
          <p:nvPr/>
        </p:nvSpPr>
        <p:spPr>
          <a:xfrm>
            <a:off x="762000" y="1066800"/>
            <a:ext cx="4572000" cy="4572000"/>
          </a:xfrm>
          <a:prstGeom prst="rect"/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algn="tl" blurRad="55500" dir="5400000" dist="185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anchor="t" lIns="91440" rtlCol="0" tIns="274320">
            <a:normAutofit/>
          </a:bodyPr>
          <a:p>
            <a:pPr algn="l" eaLnBrk="1" hangingPunct="1" indent="-283464" latinLnBrk="0" marL="0" rtl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sz="3200" kern="1200"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anchor="t" lIns="91440" tIns="274320"/>
          <a:lstStyle>
            <a:lvl1pPr indent="0">
              <a:buNone/>
              <a:defRPr sz="3200"/>
            </a:lvl1pPr>
          </a:lstStyle>
          <a:p>
            <a:pPr algn="l" eaLnBrk="1" hangingPunct="1" latinLnBrk="0" marL="0"/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5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/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algn="tl" blurRad="25400" dir="3300000" dist="25400" rotWithShape="0" sx="96000" sy="9600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/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algn="tl" blurRad="25400" dir="3300000" dist="25400" rotWithShape="0" sx="96000" sy="9600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algn="l" indent="0" marL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Oval 7"/>
          <p:cNvSpPr/>
          <p:nvPr/>
        </p:nvSpPr>
        <p:spPr>
          <a:xfrm>
            <a:off x="168816" y="21102"/>
            <a:ext cx="1702191" cy="1702191"/>
          </a:xfrm>
          <a:prstGeom prst="ellipse"/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9" name="Rectangle 11"/>
          <p:cNvSpPr/>
          <p:nvPr/>
        </p:nvSpPr>
        <p:spPr>
          <a:xfrm>
            <a:off x="1012873" y="-54"/>
            <a:ext cx="8131127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0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/>
        </p:spPr>
        <p:txBody>
          <a:bodyPr anchor="ctr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1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2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/>
        </p:spPr>
        <p:txBody>
          <a:bodyPr anchor="b"/>
          <a:lstStyle>
            <a:lvl1pPr algn="r" eaLnBrk="1" hangingPunct="1" latinLnBrk="0">
              <a:defRPr sz="1200" kumimoji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FEEF216D-ABFA-4EE9-B6E5-1D11338A5547}" type="datetimeFigureOut">
              <a:rPr lang="en-US" smtClean="0"/>
            </a:fld>
            <a:endParaRPr lang="en-IN"/>
          </a:p>
        </p:txBody>
      </p:sp>
      <p:sp>
        <p:nvSpPr>
          <p:cNvPr id="104858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/>
        </p:spPr>
        <p:txBody>
          <a:bodyPr anchor="b"/>
          <a:lstStyle>
            <a:lvl1pPr eaLnBrk="1" hangingPunct="1" latinLnBrk="0">
              <a:defRPr sz="1200" kumimoji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1048584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/>
        </p:spPr>
        <p:txBody>
          <a:bodyPr anchor="b"/>
          <a:lstStyle>
            <a:lvl1pPr algn="ctr" eaLnBrk="1" hangingPunct="1" latinLnBrk="0">
              <a:defRPr sz="1200" kumimoji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D5379B35-E1F7-4803-9325-3C23682A1D5B}" type="slidenum">
              <a:rPr lang="en-IN" smtClean="0"/>
            </a:fld>
            <a:endParaRPr lang="en-IN"/>
          </a:p>
        </p:txBody>
      </p:sp>
      <p:sp>
        <p:nvSpPr>
          <p:cNvPr id="104858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/>
          <a:solidFill>
            <a:schemeClr val="bg1"/>
          </a:solidFill>
          <a:ln w="25400" cap="rnd" cmpd="sng" algn="ctr">
            <a:noFill/>
            <a:prstDash val="solid"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eaLnBrk="1" hangingPunct="1" latinLnBrk="0" rtl="0">
        <a:spcBef>
          <a:spcPct val="0"/>
        </a:spcBef>
        <a:buNone/>
        <a:defRPr sz="4300" kern="1200" kumimoji="0">
          <a:solidFill>
            <a:schemeClr val="tx2">
              <a:satMod val="130000"/>
            </a:schemeClr>
          </a:solidFill>
          <a:effectLst>
            <a:outerShdw algn="tl" blurRad="50000" dir="5400000" dist="30000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83464" latinLnBrk="0" marL="365760" rtl="0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37744" latinLnBrk="0" marL="640080" rtl="0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86968" rtl="0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73736" latinLnBrk="0" marL="1097280" rtl="0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298448" rtl="0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508760" rtl="0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719072" rtl="0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1920240" rtl="0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30552" rtl="0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357158" y="1071546"/>
            <a:ext cx="8458200" cy="1222375"/>
          </a:xfrm>
        </p:spPr>
        <p:txBody>
          <a:bodyPr>
            <a:normAutofit fontScale="90000"/>
          </a:bodyPr>
          <a:p>
            <a:pPr algn="ctr"/>
            <a:r>
              <a:rPr dirty="0" sz="8000" lang="en-US" smtClean="0">
                <a:solidFill>
                  <a:schemeClr val="tx1">
                    <a:lumMod val="95000"/>
                  </a:schemeClr>
                </a:solidFill>
              </a:rPr>
              <a:t>INFORMATION</a:t>
            </a:r>
            <a:endParaRPr dirty="0" sz="8000" lang="en-IN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097159" name="Picture 3" descr="C:\Users\Admin\AppData\Local\Microsoft\Windows\Temporary Internet Files\Content.IE5\EP9HCNNJ\Information-icon[1]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357422" y="2928934"/>
            <a:ext cx="4289138" cy="3500438"/>
          </a:xfrm>
          <a:prstGeom prst="rect"/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QUOTES</a:t>
            </a:r>
            <a:endParaRPr dirty="0" lang="en-IN"/>
          </a:p>
        </p:txBody>
      </p:sp>
      <p:pic>
        <p:nvPicPr>
          <p:cNvPr id="2097157" name="Content Placeholder 3" descr="ppt4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29058" y="2285992"/>
            <a:ext cx="2941648" cy="257652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QUOTES</a:t>
            </a:r>
            <a:endParaRPr dirty="0" lang="en-IN"/>
          </a:p>
        </p:txBody>
      </p:sp>
      <p:pic>
        <p:nvPicPr>
          <p:cNvPr id="2097162" name="Content Placeholder 3" descr="ppt4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29058" y="2285992"/>
            <a:ext cx="2941648" cy="2576523"/>
          </a:xfrm>
        </p:spPr>
      </p:pic>
      <p:sp>
        <p:nvSpPr>
          <p:cNvPr id="1048612" name="Title 1"/>
          <p:cNvSpPr txBox="1"/>
          <p:nvPr/>
        </p:nvSpPr>
        <p:spPr>
          <a:xfrm>
            <a:off x="1428728" y="5000636"/>
            <a:ext cx="7498080" cy="1571636"/>
          </a:xfrm>
          <a:prstGeom prst="rect"/>
        </p:spPr>
        <p:txBody>
          <a:bodyPr anchor="ctr">
            <a:norm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4300" i="0" kern="1200" kumimoji="0" lang="en-US" noProof="0" normalizeH="0" spc="0" strike="noStrike" u="none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algn="tl" blurRad="50000" dir="5400000" dist="30000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KNOW  YOUR SOURCES</a:t>
            </a:r>
            <a:endParaRPr baseline="0" b="0" cap="none" dirty="0" sz="4300" i="0" kern="1200" kumimoji="0" lang="en-IN" noProof="0" normalizeH="0" spc="0" strike="noStrike" u="none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algn="tl" blurRad="50000" dir="5400000" dist="30000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WISE  WORDS</a:t>
            </a:r>
            <a:endParaRPr dirty="0" lang="en-IN"/>
          </a:p>
        </p:txBody>
      </p:sp>
      <p:pic>
        <p:nvPicPr>
          <p:cNvPr id="2097163" name="Content Placeholder 3" descr="ppt7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57356" y="1500174"/>
            <a:ext cx="6572296" cy="485778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Content Placeholder 3" descr="wrong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SECRETS</a:t>
            </a:r>
            <a:endParaRPr dirty="0" lang="en-IN"/>
          </a:p>
        </p:txBody>
      </p:sp>
      <p:pic>
        <p:nvPicPr>
          <p:cNvPr id="209716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86116" y="2500306"/>
            <a:ext cx="1785950" cy="171451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000628" y="2500306"/>
            <a:ext cx="1571636" cy="171451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AutoShape 2" descr="Image result for EDWARD SNOWD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16" name="AutoShape 4" descr="Image result for EDWARD SNOWD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17" name="AutoShape 6" descr="Image result for EDWARD SNOWD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18" name="AutoShape 8" descr="Image result for EDWARD SNOWD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7" name="Picture 9" descr="C:\Users\Admin\Desktop\snowden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/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214414" y="1142984"/>
            <a:ext cx="7498080" cy="3143272"/>
          </a:xfrm>
        </p:spPr>
        <p:txBody>
          <a:bodyPr>
            <a:normAutofit/>
          </a:bodyPr>
          <a:p>
            <a:pPr algn="ctr"/>
            <a:r>
              <a:rPr dirty="0" lang="en-US" smtClean="0"/>
              <a:t>Information is power. </a:t>
            </a:r>
            <a:br>
              <a:rPr dirty="0" lang="en-US" smtClean="0"/>
            </a:br>
            <a:r>
              <a:rPr dirty="0" lang="en-US" smtClean="0"/>
              <a:t/>
            </a:r>
            <a:br>
              <a:rPr dirty="0" lang="en-US" smtClean="0"/>
            </a:br>
            <a:r>
              <a:rPr dirty="0" lang="en-US" smtClean="0"/>
              <a:t>Disinformation is abuse of power.</a:t>
            </a:r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214414" y="2285992"/>
            <a:ext cx="7498080" cy="2071702"/>
          </a:xfrm>
        </p:spPr>
        <p:txBody>
          <a:bodyPr/>
          <a:p>
            <a:pPr algn="ctr"/>
            <a:r>
              <a:rPr dirty="0" lang="en-US" smtClean="0"/>
              <a:t>Thank You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686800" cy="838200"/>
          </a:xfrm>
        </p:spPr>
        <p:txBody>
          <a:bodyPr>
            <a:noAutofit/>
          </a:bodyPr>
          <a:p>
            <a:pPr algn="ctr"/>
            <a:r>
              <a:rPr dirty="0" sz="6000" lang="en-US" smtClean="0">
                <a:solidFill>
                  <a:schemeClr val="tx1">
                    <a:lumMod val="95000"/>
                  </a:schemeClr>
                </a:solidFill>
              </a:rPr>
              <a:t>COMMUNICATION</a:t>
            </a:r>
            <a:endParaRPr dirty="0" sz="6000" lang="en-IN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097160" name="Content Placeholder 7" descr="ppt1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86050" y="2071678"/>
            <a:ext cx="4000528" cy="35004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Content Placeholder 9" descr="ppt3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048610" name="TextBox 10"/>
          <p:cNvSpPr txBox="1"/>
          <p:nvPr/>
        </p:nvSpPr>
        <p:spPr>
          <a:xfrm>
            <a:off x="285720" y="2285992"/>
            <a:ext cx="2500330" cy="185991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 smtClean="0"/>
              <a:t>HUH????????</a:t>
            </a:r>
            <a:endParaRPr dirty="0" sz="5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467600" cy="1143000"/>
          </a:xfrm>
        </p:spPr>
        <p:txBody>
          <a:bodyPr/>
          <a:p>
            <a:pPr algn="ctr"/>
            <a:r>
              <a:rPr dirty="0" lang="en-US" smtClean="0"/>
              <a:t>HALF KNOWLEDGE</a:t>
            </a:r>
            <a:endParaRPr dirty="0" lang="en-IN"/>
          </a:p>
        </p:txBody>
      </p:sp>
      <p:pic>
        <p:nvPicPr>
          <p:cNvPr id="2097158" name="Picture 3" descr="C:\Users\Admin\AppData\Local\Microsoft\Windows\Temporary Internet Files\Content.IE5\EP9HCNNJ\worldcafe[1]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357422" y="2000240"/>
            <a:ext cx="4272581" cy="4143404"/>
          </a:xfrm>
          <a:prstGeom prst="rect"/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tile algn="tl" flip="none" sx="100000" sy="100000" tx="0" ty="0"/>
        </a:blip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Did you know?</a:t>
            </a:r>
            <a:endParaRPr dirty="0" lang="en-IN"/>
          </a:p>
        </p:txBody>
      </p:sp>
      <p:pic>
        <p:nvPicPr>
          <p:cNvPr id="2097156" name="Content Placeholder 3" descr="chem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71736" y="1285860"/>
            <a:ext cx="5214974" cy="3429024"/>
          </a:xfrm>
        </p:spPr>
      </p:pic>
      <p:sp>
        <p:nvSpPr>
          <p:cNvPr id="1048598" name="TextBox 4"/>
          <p:cNvSpPr txBox="1"/>
          <p:nvPr/>
        </p:nvSpPr>
        <p:spPr>
          <a:xfrm>
            <a:off x="1857356" y="5143512"/>
            <a:ext cx="6000792" cy="140208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 smtClean="0">
                <a:solidFill>
                  <a:schemeClr val="tx2"/>
                </a:solidFill>
                <a:latin typeface="Candara" pitchFamily="34" charset="0"/>
                <a:cs typeface="Gisha" pitchFamily="34" charset="-79"/>
              </a:rPr>
              <a:t>“ Dennis </a:t>
            </a:r>
            <a:r>
              <a:rPr b="1" dirty="0" sz="2000" lang="en-IN" err="1" smtClean="0">
                <a:solidFill>
                  <a:schemeClr val="tx2"/>
                </a:solidFill>
                <a:latin typeface="Candara" pitchFamily="34" charset="0"/>
                <a:cs typeface="Gisha" pitchFamily="34" charset="-79"/>
              </a:rPr>
              <a:t>Nilson</a:t>
            </a:r>
            <a:r>
              <a:rPr b="1" dirty="0" sz="2000" lang="en-IN" smtClean="0">
                <a:solidFill>
                  <a:schemeClr val="tx2"/>
                </a:solidFill>
                <a:latin typeface="Candara" pitchFamily="34" charset="0"/>
                <a:cs typeface="Gisha" pitchFamily="34" charset="-79"/>
              </a:rPr>
              <a:t>, a Mexican student, has found the cure for </a:t>
            </a:r>
            <a:r>
              <a:rPr b="1" dirty="0" sz="2000" lang="en-IN" err="1" smtClean="0">
                <a:solidFill>
                  <a:schemeClr val="tx2"/>
                </a:solidFill>
                <a:latin typeface="Candara" pitchFamily="34" charset="0"/>
                <a:cs typeface="Gisha" pitchFamily="34" charset="-79"/>
              </a:rPr>
              <a:t>Coeliac</a:t>
            </a:r>
            <a:r>
              <a:rPr b="1" dirty="0" sz="2000" lang="en-IN" smtClean="0">
                <a:solidFill>
                  <a:schemeClr val="tx2"/>
                </a:solidFill>
                <a:latin typeface="Candara" pitchFamily="34" charset="0"/>
                <a:cs typeface="Gisha" pitchFamily="34" charset="-79"/>
              </a:rPr>
              <a:t> disease with the help of his chemistry teacher in his backyard. “ </a:t>
            </a:r>
          </a:p>
          <a:p>
            <a:r>
              <a:rPr b="1" dirty="0" sz="2000" lang="en-IN">
                <a:solidFill>
                  <a:schemeClr val="tx2"/>
                </a:solidFill>
                <a:latin typeface="Candara" pitchFamily="34" charset="0"/>
                <a:cs typeface="Gisha" pitchFamily="34" charset="-79"/>
              </a:rPr>
              <a:t>	</a:t>
            </a:r>
            <a:r>
              <a:rPr b="1" dirty="0" sz="2000" lang="en-IN" smtClean="0">
                <a:solidFill>
                  <a:schemeClr val="tx2"/>
                </a:solidFill>
                <a:latin typeface="Candara" pitchFamily="34" charset="0"/>
                <a:cs typeface="Gisha" pitchFamily="34" charset="-79"/>
              </a:rPr>
              <a:t>			– </a:t>
            </a:r>
            <a:r>
              <a:rPr b="1" dirty="0" sz="2000" lang="en-IN" err="1" smtClean="0">
                <a:solidFill>
                  <a:schemeClr val="tx2"/>
                </a:solidFill>
                <a:latin typeface="Candara" pitchFamily="34" charset="0"/>
                <a:cs typeface="Gisha" pitchFamily="34" charset="-79"/>
              </a:rPr>
              <a:t>Mex</a:t>
            </a:r>
            <a:r>
              <a:rPr b="1" dirty="0" sz="2000" lang="en-IN" smtClean="0">
                <a:solidFill>
                  <a:schemeClr val="tx2"/>
                </a:solidFill>
                <a:latin typeface="Candara" pitchFamily="34" charset="0"/>
                <a:cs typeface="Gisha" pitchFamily="34" charset="-79"/>
              </a:rPr>
              <a:t> News</a:t>
            </a:r>
            <a:endParaRPr b="1" dirty="0" sz="2000" lang="en-IN">
              <a:solidFill>
                <a:schemeClr val="tx2"/>
              </a:solidFill>
              <a:latin typeface="Candara" pitchFamily="34" charset="0"/>
              <a:cs typeface="Gisha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Content Placeholder 3" descr="wrong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"/>
          <p:cNvSpPr>
            <a:spLocks noGrp="1"/>
          </p:cNvSpPr>
          <p:nvPr>
            <p:ph idx="1"/>
          </p:nvPr>
        </p:nvSpPr>
        <p:spPr>
          <a:xfrm>
            <a:off x="1942730" y="-1110291"/>
            <a:ext cx="7498080" cy="4800600"/>
          </a:xfrm>
        </p:spPr>
        <p:txBody>
          <a:bodyPr/>
          <a:p>
            <a:endParaRPr lang="en-I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3187" y="-467590"/>
            <a:ext cx="4697828" cy="7325590"/>
          </a:xfrm>
          <a:prstGeom prst="rect"/>
        </p:spPr>
      </p:pic>
      <p:sp>
        <p:nvSpPr>
          <p:cNvPr id="1048684" name=""/>
          <p:cNvSpPr/>
          <p:nvPr/>
        </p:nvSpPr>
        <p:spPr>
          <a:xfrm>
            <a:off x="899543" y="4443346"/>
            <a:ext cx="1828800" cy="1661930"/>
          </a:xfrm>
          <a:prstGeom prst="curvedRightArrow"/>
          <a:solidFill>
            <a:srgbClr val="E1793C"/>
          </a:solidFill>
        </p:spPr>
        <p:txBody>
          <a:bodyPr anchor="ctr"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3187" y="-350693"/>
            <a:ext cx="3857625" cy="720869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59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3187" y="-217095"/>
            <a:ext cx="3857625" cy="7075095"/>
          </a:xfrm>
          <a:prstGeom prst="rect"/>
        </p:spPr>
      </p:pic>
      <p:sp>
        <p:nvSpPr>
          <p:cNvPr id="1048685" name=""/>
          <p:cNvSpPr/>
          <p:nvPr/>
        </p:nvSpPr>
        <p:spPr>
          <a:xfrm rot="193117">
            <a:off x="6282744" y="4176323"/>
            <a:ext cx="1627009" cy="1561175"/>
          </a:xfrm>
          <a:prstGeom prst="curvedLeftArrow"/>
          <a:solidFill>
            <a:srgbClr val="E1793C"/>
          </a:solidFill>
        </p:spPr>
        <p:txBody>
          <a:bodyPr anchor="ctr"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lastClr="000000" val="windowText"/>
      </a:dk1>
      <a:lt1>
        <a:sysClr lastClr="FFFFFF" val="window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dir="tl" rig="brightRoom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dir="tl" rig="brightRoom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algn="tl" flip="xy" sx="90000" sy="9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INFORMATION</dc:title>
  <dc:creator>Admin</dc:creator>
  <cp:lastModifiedBy>Admin</cp:lastModifiedBy>
  <dcterms:created xsi:type="dcterms:W3CDTF">2017-04-04T19:51:57Z</dcterms:created>
  <dcterms:modified xsi:type="dcterms:W3CDTF">2017-04-05T21:13:25Z</dcterms:modified>
</cp:coreProperties>
</file>