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EB6DD60-B536-423F-9AC6-C6E8B95A515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0760A9-D850-4392-95E8-22EF896A1C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371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could crash-We need a plan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1"/>
            <a:ext cx="82296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TED talk by </a:t>
            </a:r>
            <a:r>
              <a:rPr lang="en-US" dirty="0" smtClean="0"/>
              <a:t>Danny </a:t>
            </a:r>
            <a:r>
              <a:rPr lang="en-US" dirty="0" err="1" smtClean="0"/>
              <a:t>Hillis</a:t>
            </a:r>
            <a:r>
              <a:rPr lang="en-US" dirty="0" smtClean="0"/>
              <a:t>, </a:t>
            </a:r>
            <a:r>
              <a:rPr lang="en-US" dirty="0" smtClean="0"/>
              <a:t>an inventor, scientist, author and </a:t>
            </a:r>
            <a:r>
              <a:rPr lang="en-US" dirty="0" smtClean="0"/>
              <a:t>engineer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One of the first users of Internet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Risks with Internet now and then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Scenario back in 1982-Directory</a:t>
            </a:r>
          </a:p>
          <a:p>
            <a:r>
              <a:rPr lang="en-US" dirty="0" smtClean="0"/>
              <a:t>for phone numbers and mail ID’s</a:t>
            </a:r>
          </a:p>
        </p:txBody>
      </p:sp>
      <p:pic>
        <p:nvPicPr>
          <p:cNvPr id="4" name="Picture 3" descr="Dan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2286000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r>
              <a:rPr lang="en-US" dirty="0" smtClean="0"/>
              <a:t>All users trusted each other</a:t>
            </a:r>
          </a:p>
          <a:p>
            <a:r>
              <a:rPr lang="en-US" dirty="0" smtClean="0"/>
              <a:t>Restricted themselves only to what they needed</a:t>
            </a:r>
          </a:p>
          <a:p>
            <a:r>
              <a:rPr lang="en-US" dirty="0" smtClean="0"/>
              <a:t>Passed </a:t>
            </a:r>
            <a:r>
              <a:rPr lang="en-US" dirty="0" smtClean="0"/>
              <a:t>messages on each other’s behalf when bandwidth was </a:t>
            </a:r>
            <a:r>
              <a:rPr lang="en-US" dirty="0" smtClean="0"/>
              <a:t>low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it managed?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267200"/>
          </a:xfrm>
        </p:spPr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is much lower </a:t>
            </a:r>
            <a:r>
              <a:rPr lang="en-US" dirty="0" smtClean="0"/>
              <a:t>nowadays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are dealing </a:t>
            </a:r>
            <a:r>
              <a:rPr lang="en-US" dirty="0" smtClean="0"/>
              <a:t>it with smaller </a:t>
            </a:r>
            <a:r>
              <a:rPr lang="en-US" dirty="0" smtClean="0"/>
              <a:t>walled networks: VPNs and </a:t>
            </a:r>
            <a:r>
              <a:rPr lang="en-US" dirty="0" smtClean="0"/>
              <a:t>sub networks </a:t>
            </a:r>
          </a:p>
          <a:p>
            <a:r>
              <a:rPr lang="en-US" dirty="0" smtClean="0"/>
              <a:t> These </a:t>
            </a:r>
            <a:r>
              <a:rPr lang="en-US" dirty="0" smtClean="0"/>
              <a:t>imitate the internet on a smaller </a:t>
            </a:r>
            <a:r>
              <a:rPr lang="en-US" dirty="0" smtClean="0"/>
              <a:t>scale</a:t>
            </a:r>
          </a:p>
          <a:p>
            <a:pPr>
              <a:buNone/>
            </a:pPr>
            <a:r>
              <a:rPr lang="en-US" dirty="0" smtClean="0"/>
              <a:t>Despite these securities,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 smtClean="0"/>
              <a:t>internet protocols are still vulnerable to attack and silly mistakes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was blocked in all of Asia because of an error in Pakistan’s protocols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An issue caused by China’s telecom department made,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A </a:t>
            </a:r>
            <a:r>
              <a:rPr lang="en-US" dirty="0" smtClean="0"/>
              <a:t>large proportion of US internet traffic (including </a:t>
            </a:r>
            <a:r>
              <a:rPr lang="en-US" dirty="0" smtClean="0"/>
              <a:t>defense </a:t>
            </a:r>
            <a:r>
              <a:rPr lang="en-US" dirty="0" smtClean="0"/>
              <a:t>networks) went through </a:t>
            </a:r>
            <a:r>
              <a:rPr lang="en-US" dirty="0" smtClean="0"/>
              <a:t>China.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IP vulnerability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security tends to focus </a:t>
            </a:r>
            <a:r>
              <a:rPr lang="en-US" dirty="0" smtClean="0"/>
              <a:t>on </a:t>
            </a:r>
            <a:r>
              <a:rPr lang="en-US" dirty="0" smtClean="0"/>
              <a:t>target’s computers, and not on </a:t>
            </a:r>
            <a:r>
              <a:rPr lang="en-US" dirty="0" smtClean="0"/>
              <a:t>internet itself</a:t>
            </a:r>
          </a:p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separate system independent of the internet as a ‘backup’ if the internet is taken </a:t>
            </a:r>
            <a:r>
              <a:rPr lang="en-US" dirty="0" smtClean="0"/>
              <a:t>down by attacks.</a:t>
            </a:r>
          </a:p>
          <a:p>
            <a:r>
              <a:rPr lang="en-US" dirty="0" smtClean="0"/>
              <a:t>N</a:t>
            </a:r>
            <a:r>
              <a:rPr lang="en-US" dirty="0" smtClean="0"/>
              <a:t>eedn’t </a:t>
            </a:r>
            <a:r>
              <a:rPr lang="en-US" dirty="0" smtClean="0"/>
              <a:t>be as big </a:t>
            </a:r>
            <a:r>
              <a:rPr lang="en-US" dirty="0" smtClean="0"/>
              <a:t>nor complicated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to allow emergency services to keep communication going.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mentions the technical details are easy to design </a:t>
            </a:r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 smtClean="0"/>
              <a:t>he should put a proposal forward with a ‘build it and they will come’ </a:t>
            </a:r>
            <a:r>
              <a:rPr lang="en-US" dirty="0" smtClean="0"/>
              <a:t>philosophy. </a:t>
            </a:r>
          </a:p>
          <a:p>
            <a:r>
              <a:rPr lang="en-US" dirty="0" smtClean="0"/>
              <a:t>That </a:t>
            </a:r>
            <a:r>
              <a:rPr lang="en-US" dirty="0" smtClean="0"/>
              <a:t>can </a:t>
            </a:r>
            <a:r>
              <a:rPr lang="en-US" dirty="0" smtClean="0"/>
              <a:t>make clear </a:t>
            </a:r>
            <a:r>
              <a:rPr lang="en-US" dirty="0" smtClean="0"/>
              <a:t>what he is proposing and what functionality it would give. </a:t>
            </a:r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 smtClean="0"/>
              <a:t>then it is hard to imagine what we need from a ‘backup internet’.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7304" y="2967335"/>
            <a:ext cx="629229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Subathra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234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Internet could crash-We need a plan B</vt:lpstr>
      <vt:lpstr>How was it managed?</vt:lpstr>
      <vt:lpstr>Scenario now</vt:lpstr>
      <vt:lpstr>Examples of IP vulnerability</vt:lpstr>
      <vt:lpstr>Plan B ?</vt:lpstr>
      <vt:lpstr>My Thoughts</vt:lpstr>
      <vt:lpstr>Slide 7</vt:lpstr>
    </vt:vector>
  </TitlesOfParts>
  <Company>subathra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could crash-We need a plan B</dc:title>
  <dc:creator>Bablee</dc:creator>
  <cp:lastModifiedBy>Bablee</cp:lastModifiedBy>
  <cp:revision>7</cp:revision>
  <dcterms:created xsi:type="dcterms:W3CDTF">2017-04-06T00:32:43Z</dcterms:created>
  <dcterms:modified xsi:type="dcterms:W3CDTF">2017-04-06T01:26:48Z</dcterms:modified>
</cp:coreProperties>
</file>