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utf-8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4/5/2017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357166"/>
            <a:ext cx="7400948" cy="857256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3D PRINTING</a:t>
            </a:r>
            <a:endParaRPr lang="en-IN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3D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2" y="1857364"/>
            <a:ext cx="4513729" cy="4071966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29190" y="1785926"/>
            <a:ext cx="4038600" cy="443484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IN" dirty="0" smtClean="0"/>
              <a:t>Ted talk by </a:t>
            </a:r>
            <a:r>
              <a:rPr lang="en-IN" dirty="0" err="1" smtClean="0"/>
              <a:t>Avi</a:t>
            </a:r>
            <a:r>
              <a:rPr lang="en-IN" dirty="0" smtClean="0"/>
              <a:t> </a:t>
            </a:r>
            <a:r>
              <a:rPr lang="en-IN" dirty="0" err="1" smtClean="0"/>
              <a:t>Reichental</a:t>
            </a:r>
            <a:r>
              <a:rPr lang="en-IN" dirty="0" smtClean="0"/>
              <a:t>, the </a:t>
            </a:r>
            <a:r>
              <a:rPr lang="en-IN" dirty="0" smtClean="0"/>
              <a:t>CEO </a:t>
            </a:r>
            <a:r>
              <a:rPr lang="en-IN" dirty="0" smtClean="0"/>
              <a:t>of </a:t>
            </a:r>
            <a:r>
              <a:rPr lang="en-IN" dirty="0" smtClean="0"/>
              <a:t>3D</a:t>
            </a:r>
            <a:r>
              <a:rPr lang="en-IN" dirty="0" smtClean="0"/>
              <a:t> systems.</a:t>
            </a:r>
          </a:p>
          <a:p>
            <a:pPr>
              <a:buClr>
                <a:schemeClr val="tx1"/>
              </a:buClr>
            </a:pPr>
            <a:r>
              <a:rPr lang="en-IN" dirty="0" smtClean="0"/>
              <a:t>A</a:t>
            </a:r>
            <a:r>
              <a:rPr lang="en-IN" dirty="0" smtClean="0"/>
              <a:t> </a:t>
            </a:r>
            <a:r>
              <a:rPr lang="en-IN" dirty="0" smtClean="0"/>
              <a:t>major force in the field of rapid prototyping, turning a design from a CAD file into a solid object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7901014" cy="775542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tx1"/>
                </a:solidFill>
              </a:rPr>
              <a:t>What’s 3D printing?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IN" dirty="0" smtClean="0"/>
              <a:t>A</a:t>
            </a:r>
            <a:r>
              <a:rPr lang="en-IN" dirty="0" smtClean="0"/>
              <a:t> </a:t>
            </a:r>
            <a:r>
              <a:rPr lang="en-IN" dirty="0" smtClean="0"/>
              <a:t>process of making three dimensional solid objects from a digital </a:t>
            </a:r>
            <a:r>
              <a:rPr lang="en-IN" dirty="0" smtClean="0"/>
              <a:t>file</a:t>
            </a:r>
          </a:p>
          <a:p>
            <a:pPr>
              <a:buClr>
                <a:schemeClr val="tx1"/>
              </a:buClr>
            </a:pPr>
            <a:r>
              <a:rPr lang="en-IN" dirty="0" smtClean="0"/>
              <a:t>Add successive </a:t>
            </a:r>
            <a:r>
              <a:rPr lang="en-IN" dirty="0" smtClean="0"/>
              <a:t>layers of material until the object is created</a:t>
            </a:r>
            <a:r>
              <a:rPr lang="en-IN" dirty="0" smtClean="0"/>
              <a:t>.</a:t>
            </a:r>
          </a:p>
          <a:p>
            <a:pPr>
              <a:buClr>
                <a:schemeClr val="tx1"/>
              </a:buClr>
            </a:pPr>
            <a:r>
              <a:rPr lang="en-IN" dirty="0" smtClean="0"/>
              <a:t>Each layer is a horizontal </a:t>
            </a:r>
            <a:r>
              <a:rPr lang="en-IN" dirty="0" smtClean="0"/>
              <a:t>cross-section of the eventual </a:t>
            </a:r>
            <a:r>
              <a:rPr lang="en-IN" dirty="0" smtClean="0"/>
              <a:t>object.</a:t>
            </a:r>
          </a:p>
          <a:p>
            <a:pPr>
              <a:buClr>
                <a:schemeClr val="tx1"/>
              </a:buClr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7829576" cy="846980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Steps in 3D printing: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38912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IN" dirty="0" smtClean="0"/>
              <a:t>Make </a:t>
            </a:r>
            <a:r>
              <a:rPr lang="en-IN" dirty="0" smtClean="0"/>
              <a:t>a virtual design of the object you want to </a:t>
            </a:r>
            <a:r>
              <a:rPr lang="en-IN" dirty="0" smtClean="0"/>
              <a:t>create </a:t>
            </a:r>
            <a:r>
              <a:rPr lang="en-IN" dirty="0" err="1" smtClean="0"/>
              <a:t>ie</a:t>
            </a:r>
            <a:r>
              <a:rPr lang="en-IN" dirty="0" smtClean="0"/>
              <a:t>, a CAD.</a:t>
            </a:r>
          </a:p>
          <a:p>
            <a:pPr>
              <a:buClr>
                <a:schemeClr val="tx1"/>
              </a:buClr>
            </a:pPr>
            <a:r>
              <a:rPr lang="en-IN" dirty="0" smtClean="0"/>
              <a:t>This CAD file is created using a 3D </a:t>
            </a:r>
            <a:r>
              <a:rPr lang="en-IN" dirty="0" err="1" smtClean="0"/>
              <a:t>modeling</a:t>
            </a:r>
            <a:r>
              <a:rPr lang="en-IN" dirty="0" smtClean="0"/>
              <a:t> application or with a 3D </a:t>
            </a:r>
            <a:r>
              <a:rPr lang="en-IN" dirty="0" smtClean="0"/>
              <a:t>scanner</a:t>
            </a:r>
          </a:p>
          <a:p>
            <a:pPr>
              <a:buClr>
                <a:schemeClr val="tx1"/>
              </a:buClr>
            </a:pPr>
            <a:r>
              <a:rPr lang="en-IN" dirty="0" smtClean="0"/>
              <a:t>Print it with a 3D printer.</a:t>
            </a:r>
          </a:p>
          <a:p>
            <a:pPr>
              <a:buClr>
                <a:schemeClr val="tx1"/>
              </a:buClr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7829576" cy="70410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Uses: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ClrTx/>
              <a:buFont typeface="Wingdings" pitchFamily="2" charset="2"/>
              <a:buChar char="Ø"/>
            </a:pPr>
            <a:r>
              <a:rPr lang="en-IN" dirty="0" smtClean="0"/>
              <a:t>glasses that fit perfectly to you without hinges</a:t>
            </a:r>
          </a:p>
          <a:p>
            <a:pPr fontAlgn="base">
              <a:buClrTx/>
              <a:buFont typeface="Wingdings" pitchFamily="2" charset="2"/>
              <a:buChar char="Ø"/>
            </a:pPr>
            <a:r>
              <a:rPr lang="en-IN" dirty="0" smtClean="0"/>
              <a:t>a more feminine robot leg for a paralysed woman</a:t>
            </a:r>
          </a:p>
          <a:p>
            <a:pPr fontAlgn="base">
              <a:buClrTx/>
              <a:buFont typeface="Wingdings" pitchFamily="2" charset="2"/>
              <a:buChar char="Ø"/>
            </a:pPr>
            <a:r>
              <a:rPr lang="en-IN" dirty="0" smtClean="0"/>
              <a:t>hearing aids are being 3D printed to correct size</a:t>
            </a:r>
          </a:p>
          <a:p>
            <a:pPr fontAlgn="base">
              <a:buClrTx/>
              <a:buFont typeface="Wingdings" pitchFamily="2" charset="2"/>
              <a:buChar char="Ø"/>
            </a:pPr>
            <a:r>
              <a:rPr lang="en-IN" dirty="0" smtClean="0"/>
              <a:t>ventilated sclerosis splints</a:t>
            </a:r>
          </a:p>
          <a:p>
            <a:pPr fontAlgn="base">
              <a:buClrTx/>
              <a:buFont typeface="Wingdings" pitchFamily="2" charset="2"/>
              <a:buChar char="Ø"/>
            </a:pPr>
            <a:r>
              <a:rPr lang="en-IN" dirty="0" smtClean="0"/>
              <a:t>knee replacements.</a:t>
            </a:r>
          </a:p>
          <a:p>
            <a:pPr>
              <a:buClrTx/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IN" dirty="0" smtClean="0"/>
              <a:t>The power of 3D printing is that complexity is </a:t>
            </a:r>
            <a:r>
              <a:rPr lang="en-IN" dirty="0" smtClean="0"/>
              <a:t>free</a:t>
            </a:r>
          </a:p>
          <a:p>
            <a:pPr>
              <a:buClrTx/>
            </a:pPr>
            <a:r>
              <a:rPr lang="en-IN" dirty="0" smtClean="0"/>
              <a:t>It </a:t>
            </a:r>
            <a:r>
              <a:rPr lang="en-IN" dirty="0" smtClean="0"/>
              <a:t>is as simple to make a complicated object as a simple one. </a:t>
            </a:r>
            <a:endParaRPr lang="en-IN" dirty="0" smtClean="0"/>
          </a:p>
          <a:p>
            <a:pPr>
              <a:buClrTx/>
            </a:pPr>
            <a:r>
              <a:rPr lang="en-IN" dirty="0" smtClean="0"/>
              <a:t>It </a:t>
            </a:r>
            <a:r>
              <a:rPr lang="en-IN" dirty="0" smtClean="0"/>
              <a:t>puts this power in the hands of anyone – and to help this there are tools that assist on the 3D modelling side to make it more intuitive.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</TotalTime>
  <Words>206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3D PRINTING</vt:lpstr>
      <vt:lpstr>What’s 3D printing?</vt:lpstr>
      <vt:lpstr>Steps in 3D printing:</vt:lpstr>
      <vt:lpstr>Uses:</vt:lpstr>
      <vt:lpstr>Advantages: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project/Big Data Hello World.ppt at master · Prithi1796/project</dc:title>
  <dc:creator>Prithi</dc:creator>
  <cp:lastModifiedBy>Prithi</cp:lastModifiedBy>
  <cp:revision>13</cp:revision>
  <dcterms:created xsi:type="dcterms:W3CDTF">2017-04-05T17:43:52Z</dcterms:created>
  <dcterms:modified xsi:type="dcterms:W3CDTF">2017-04-05T18:28:32Z</dcterms:modified>
</cp:coreProperties>
</file>