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8"/>
        <p:cNvGrpSpPr/>
        <p:nvPr/>
      </p:nvGrpSpPr>
      <p:grpSpPr>
        <a:xfrm>
          <a:off x="0" y="0"/>
          <a:ext cx="0" cy="0"/>
          <a:chOff x="0" y="0"/>
          <a:chExt cx="0" cy="0"/>
        </a:xfrm>
      </p:grpSpPr>
      <p:sp>
        <p:nvSpPr>
          <p:cNvPr id="1139" name="Google Shape;1139;ge79fba0a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0" name="Google Shape;1140;ge79fba0a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3"/>
        <p:cNvGrpSpPr/>
        <p:nvPr/>
      </p:nvGrpSpPr>
      <p:grpSpPr>
        <a:xfrm>
          <a:off x="0" y="0"/>
          <a:ext cx="0" cy="0"/>
          <a:chOff x="0" y="0"/>
          <a:chExt cx="0" cy="0"/>
        </a:xfrm>
      </p:grpSpPr>
      <p:sp>
        <p:nvSpPr>
          <p:cNvPr id="1234" name="Google Shape;1234;ge7abee5975_0_20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e7abee5975_0_20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9"/>
        <p:cNvGrpSpPr/>
        <p:nvPr/>
      </p:nvGrpSpPr>
      <p:grpSpPr>
        <a:xfrm>
          <a:off x="0" y="0"/>
          <a:ext cx="0" cy="0"/>
          <a:chOff x="0" y="0"/>
          <a:chExt cx="0" cy="0"/>
        </a:xfrm>
      </p:grpSpPr>
      <p:sp>
        <p:nvSpPr>
          <p:cNvPr id="1390" name="Google Shape;1390;ge487986ef4_1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e487986ef4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9"/>
        <p:cNvGrpSpPr/>
        <p:nvPr/>
      </p:nvGrpSpPr>
      <p:grpSpPr>
        <a:xfrm>
          <a:off x="0" y="0"/>
          <a:ext cx="0" cy="0"/>
          <a:chOff x="0" y="0"/>
          <a:chExt cx="0" cy="0"/>
        </a:xfrm>
      </p:grpSpPr>
      <p:sp>
        <p:nvSpPr>
          <p:cNvPr id="1390" name="Google Shape;1390;ge487986ef4_1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e487986ef4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3"/>
        <p:cNvGrpSpPr/>
        <p:nvPr/>
      </p:nvGrpSpPr>
      <p:grpSpPr>
        <a:xfrm>
          <a:off x="0" y="0"/>
          <a:ext cx="0" cy="0"/>
          <a:chOff x="0" y="0"/>
          <a:chExt cx="0" cy="0"/>
        </a:xfrm>
      </p:grpSpPr>
      <p:sp>
        <p:nvSpPr>
          <p:cNvPr id="1234" name="Google Shape;1234;ge7abee5975_0_20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e7abee5975_0_20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6"/>
        <p:cNvGrpSpPr/>
        <p:nvPr/>
      </p:nvGrpSpPr>
      <p:grpSpPr>
        <a:xfrm>
          <a:off x="0" y="0"/>
          <a:ext cx="0" cy="0"/>
          <a:chOff x="0" y="0"/>
          <a:chExt cx="0" cy="0"/>
        </a:xfrm>
      </p:grpSpPr>
      <p:sp>
        <p:nvSpPr>
          <p:cNvPr id="1477" name="Google Shape;1477;ge7abee5975_0_20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8" name="Google Shape;1478;ge7abee5975_0_20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3"/>
        <p:cNvGrpSpPr/>
        <p:nvPr/>
      </p:nvGrpSpPr>
      <p:grpSpPr>
        <a:xfrm>
          <a:off x="0" y="0"/>
          <a:ext cx="0" cy="0"/>
          <a:chOff x="0" y="0"/>
          <a:chExt cx="0" cy="0"/>
        </a:xfrm>
      </p:grpSpPr>
      <p:sp>
        <p:nvSpPr>
          <p:cNvPr id="1234" name="Google Shape;1234;ge7abee5975_0_20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e7abee5975_0_20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0"/>
        <p:cNvGrpSpPr/>
        <p:nvPr/>
      </p:nvGrpSpPr>
      <p:grpSpPr>
        <a:xfrm>
          <a:off x="0" y="0"/>
          <a:ext cx="0" cy="0"/>
          <a:chOff x="0" y="0"/>
          <a:chExt cx="0" cy="0"/>
        </a:xfrm>
      </p:grpSpPr>
      <p:sp>
        <p:nvSpPr>
          <p:cNvPr id="1471" name="Google Shape;1471;ge7abee5975_0_20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e7abee5975_0_20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0"/>
        <p:cNvGrpSpPr/>
        <p:nvPr/>
      </p:nvGrpSpPr>
      <p:grpSpPr>
        <a:xfrm>
          <a:off x="0" y="0"/>
          <a:ext cx="0" cy="0"/>
          <a:chOff x="0" y="0"/>
          <a:chExt cx="0" cy="0"/>
        </a:xfrm>
      </p:grpSpPr>
      <p:sp>
        <p:nvSpPr>
          <p:cNvPr id="1541" name="Google Shape;1541;ge487986ef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e487986ef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97"/>
        <p:cNvGrpSpPr/>
        <p:nvPr/>
      </p:nvGrpSpPr>
      <p:grpSpPr>
        <a:xfrm>
          <a:off x="0" y="0"/>
          <a:ext cx="0" cy="0"/>
          <a:chOff x="0" y="0"/>
          <a:chExt cx="0" cy="0"/>
        </a:xfrm>
      </p:grpSpPr>
      <p:sp>
        <p:nvSpPr>
          <p:cNvPr id="1598" name="Google Shape;1598;ge7abee5975_0_18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9" name="Google Shape;1599;ge7abee5975_0_18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7"/>
        <p:cNvGrpSpPr/>
        <p:nvPr/>
      </p:nvGrpSpPr>
      <p:grpSpPr>
        <a:xfrm>
          <a:off x="0" y="0"/>
          <a:ext cx="0" cy="0"/>
          <a:chOff x="0" y="0"/>
          <a:chExt cx="0" cy="0"/>
        </a:xfrm>
      </p:grpSpPr>
      <p:sp>
        <p:nvSpPr>
          <p:cNvPr id="1168" name="Google Shape;1168;ge79d615ba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e79d615ba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7"/>
        <p:cNvGrpSpPr/>
        <p:nvPr/>
      </p:nvGrpSpPr>
      <p:grpSpPr>
        <a:xfrm>
          <a:off x="0" y="0"/>
          <a:ext cx="0" cy="0"/>
          <a:chOff x="0" y="0"/>
          <a:chExt cx="0" cy="0"/>
        </a:xfrm>
      </p:grpSpPr>
      <p:sp>
        <p:nvSpPr>
          <p:cNvPr id="1168" name="Google Shape;1168;ge79d615ba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9" name="Google Shape;1169;ge79d615ba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3"/>
        <p:cNvGrpSpPr/>
        <p:nvPr/>
      </p:nvGrpSpPr>
      <p:grpSpPr>
        <a:xfrm>
          <a:off x="0" y="0"/>
          <a:ext cx="0" cy="0"/>
          <a:chOff x="0" y="0"/>
          <a:chExt cx="0" cy="0"/>
        </a:xfrm>
      </p:grpSpPr>
      <p:sp>
        <p:nvSpPr>
          <p:cNvPr id="1234" name="Google Shape;1234;ge7abee5975_0_20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e7abee5975_0_20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2"/>
        <p:cNvGrpSpPr/>
        <p:nvPr/>
      </p:nvGrpSpPr>
      <p:grpSpPr>
        <a:xfrm>
          <a:off x="0" y="0"/>
          <a:ext cx="0" cy="0"/>
          <a:chOff x="0" y="0"/>
          <a:chExt cx="0" cy="0"/>
        </a:xfrm>
      </p:grpSpPr>
      <p:sp>
        <p:nvSpPr>
          <p:cNvPr id="1253" name="Google Shape;1253;ge487986ef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e487986ef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7"/>
        <p:cNvGrpSpPr/>
        <p:nvPr/>
      </p:nvGrpSpPr>
      <p:grpSpPr>
        <a:xfrm>
          <a:off x="0" y="0"/>
          <a:ext cx="0" cy="0"/>
          <a:chOff x="0" y="0"/>
          <a:chExt cx="0" cy="0"/>
        </a:xfrm>
      </p:grpSpPr>
      <p:sp>
        <p:nvSpPr>
          <p:cNvPr id="1428" name="Google Shape;1428;ge7abee5975_0_20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e7abee5975_0_20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3"/>
        <p:cNvGrpSpPr/>
        <p:nvPr/>
      </p:nvGrpSpPr>
      <p:grpSpPr>
        <a:xfrm>
          <a:off x="0" y="0"/>
          <a:ext cx="0" cy="0"/>
          <a:chOff x="0" y="0"/>
          <a:chExt cx="0" cy="0"/>
        </a:xfrm>
      </p:grpSpPr>
      <p:sp>
        <p:nvSpPr>
          <p:cNvPr id="1234" name="Google Shape;1234;ge7abee5975_0_20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e7abee5975_0_20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89"/>
        <p:cNvGrpSpPr/>
        <p:nvPr/>
      </p:nvGrpSpPr>
      <p:grpSpPr>
        <a:xfrm>
          <a:off x="0" y="0"/>
          <a:ext cx="0" cy="0"/>
          <a:chOff x="0" y="0"/>
          <a:chExt cx="0" cy="0"/>
        </a:xfrm>
      </p:grpSpPr>
      <p:sp>
        <p:nvSpPr>
          <p:cNvPr id="1390" name="Google Shape;1390;ge487986ef4_1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e487986ef4_1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gradFill>
          <a:gsLst>
            <a:gs pos="0">
              <a:schemeClr val="dk2"/>
            </a:gs>
            <a:gs pos="100000">
              <a:schemeClr val="lt2"/>
            </a:gs>
          </a:gsLst>
          <a:lin ang="5400700" scaled="0"/>
        </a:gradFill>
        <a:effectLst/>
      </p:bgPr>
    </p:bg>
    <p:spTree>
      <p:nvGrpSpPr>
        <p:cNvPr id="1" name="Shape 8"/>
        <p:cNvGrpSpPr/>
        <p:nvPr/>
      </p:nvGrpSpPr>
      <p:grpSpPr>
        <a:xfrm>
          <a:off x="0" y="0"/>
          <a:ext cx="0" cy="0"/>
          <a:chOff x="0" y="0"/>
          <a:chExt cx="0" cy="0"/>
        </a:xfrm>
      </p:grpSpPr>
      <p:sp>
        <p:nvSpPr>
          <p:cNvPr id="9" name="Google Shape;9;p2"/>
          <p:cNvSpPr/>
          <p:nvPr/>
        </p:nvSpPr>
        <p:spPr>
          <a:xfrm>
            <a:off x="-35725" y="0"/>
            <a:ext cx="5513220" cy="1422700"/>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7095425" y="588113"/>
            <a:ext cx="5386800" cy="363420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FFFFFF">
                  <a:alpha val="0"/>
                </a:srgbClr>
              </a:gs>
              <a:gs pos="100000">
                <a:srgbClr val="FFFFFF"/>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p:nvPr/>
        </p:nvSpPr>
        <p:spPr>
          <a:xfrm>
            <a:off x="-35725" y="0"/>
            <a:ext cx="3763333" cy="1160226"/>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2866675" y="2347073"/>
            <a:ext cx="6277264" cy="2796435"/>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10641407" flipH="1">
            <a:off x="-832385" y="-1099018"/>
            <a:ext cx="2803938" cy="189167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FFFFFF">
                  <a:alpha val="77254"/>
                </a:srgbClr>
              </a:gs>
              <a:gs pos="40000">
                <a:srgbClr val="FFFFFF">
                  <a:alpha val="0"/>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 name="Google Shape;14;p2"/>
          <p:cNvCxnSpPr/>
          <p:nvPr/>
        </p:nvCxnSpPr>
        <p:spPr>
          <a:xfrm>
            <a:off x="1455125" y="2546225"/>
            <a:ext cx="6468600" cy="0"/>
          </a:xfrm>
          <a:prstGeom prst="straightConnector1">
            <a:avLst/>
          </a:prstGeom>
          <a:noFill/>
          <a:ln w="38100" cap="flat" cmpd="sng">
            <a:solidFill>
              <a:schemeClr val="lt1"/>
            </a:solidFill>
            <a:prstDash val="solid"/>
            <a:round/>
            <a:headEnd type="none" w="med" len="med"/>
            <a:tailEnd type="none" w="med" len="med"/>
          </a:ln>
        </p:spPr>
      </p:cxnSp>
      <p:sp>
        <p:nvSpPr>
          <p:cNvPr id="15" name="Google Shape;15;p2"/>
          <p:cNvSpPr/>
          <p:nvPr/>
        </p:nvSpPr>
        <p:spPr>
          <a:xfrm>
            <a:off x="3630652" y="3527215"/>
            <a:ext cx="5513130" cy="1616307"/>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979550" y="41620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a:off x="6949663" y="6848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979550" y="1626619"/>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328850" y="32047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5609063" y="10508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1731625" y="24847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4494150" y="45667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 name="Google Shape;23;p2"/>
          <p:cNvGrpSpPr/>
          <p:nvPr/>
        </p:nvGrpSpPr>
        <p:grpSpPr>
          <a:xfrm rot="-2072412">
            <a:off x="8470868" y="4228907"/>
            <a:ext cx="593391" cy="332120"/>
            <a:chOff x="7870016" y="4179902"/>
            <a:chExt cx="1117753" cy="629543"/>
          </a:xfrm>
        </p:grpSpPr>
        <p:sp>
          <p:nvSpPr>
            <p:cNvPr id="24" name="Google Shape;24;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 name="Google Shape;27;p2"/>
          <p:cNvGrpSpPr/>
          <p:nvPr/>
        </p:nvGrpSpPr>
        <p:grpSpPr>
          <a:xfrm rot="-7648194">
            <a:off x="8362350" y="4870313"/>
            <a:ext cx="593470" cy="332290"/>
            <a:chOff x="7870016" y="4179902"/>
            <a:chExt cx="1117753" cy="629543"/>
          </a:xfrm>
        </p:grpSpPr>
        <p:sp>
          <p:nvSpPr>
            <p:cNvPr id="28" name="Google Shape;28;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 name="Google Shape;31;p2"/>
          <p:cNvGrpSpPr/>
          <p:nvPr/>
        </p:nvGrpSpPr>
        <p:grpSpPr>
          <a:xfrm rot="2878763" flipH="1">
            <a:off x="8981673" y="4487279"/>
            <a:ext cx="274318" cy="242425"/>
            <a:chOff x="8811500" y="1358211"/>
            <a:chExt cx="165550" cy="144202"/>
          </a:xfrm>
        </p:grpSpPr>
        <p:sp>
          <p:nvSpPr>
            <p:cNvPr id="32" name="Google Shape;32;p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33" name="Google Shape;33;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grpSp>
        <p:nvGrpSpPr>
          <p:cNvPr id="34" name="Google Shape;34;p2"/>
          <p:cNvGrpSpPr/>
          <p:nvPr/>
        </p:nvGrpSpPr>
        <p:grpSpPr>
          <a:xfrm rot="2216343">
            <a:off x="8027057" y="4666594"/>
            <a:ext cx="274317" cy="242423"/>
            <a:chOff x="8811500" y="1358211"/>
            <a:chExt cx="165550" cy="144202"/>
          </a:xfrm>
        </p:grpSpPr>
        <p:sp>
          <p:nvSpPr>
            <p:cNvPr id="35" name="Google Shape;35;p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 name="Google Shape;37;p2"/>
          <p:cNvSpPr txBox="1">
            <a:spLocks noGrp="1"/>
          </p:cNvSpPr>
          <p:nvPr>
            <p:ph type="subTitle" idx="1"/>
          </p:nvPr>
        </p:nvSpPr>
        <p:spPr>
          <a:xfrm>
            <a:off x="2392550" y="3547381"/>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38" name="Google Shape;38;p2"/>
          <p:cNvGrpSpPr/>
          <p:nvPr/>
        </p:nvGrpSpPr>
        <p:grpSpPr>
          <a:xfrm rot="6151019">
            <a:off x="-38994" y="1548080"/>
            <a:ext cx="849725" cy="2093449"/>
            <a:chOff x="237589" y="3664960"/>
            <a:chExt cx="557554" cy="1373653"/>
          </a:xfrm>
        </p:grpSpPr>
        <p:grpSp>
          <p:nvGrpSpPr>
            <p:cNvPr id="39" name="Google Shape;39;p2"/>
            <p:cNvGrpSpPr/>
            <p:nvPr/>
          </p:nvGrpSpPr>
          <p:grpSpPr>
            <a:xfrm>
              <a:off x="237589" y="3664960"/>
              <a:ext cx="557554" cy="1373653"/>
              <a:chOff x="237589" y="3664960"/>
              <a:chExt cx="557554" cy="1373653"/>
            </a:xfrm>
          </p:grpSpPr>
          <p:sp>
            <p:nvSpPr>
              <p:cNvPr id="40" name="Google Shape;40;p2"/>
              <p:cNvSpPr/>
              <p:nvPr/>
            </p:nvSpPr>
            <p:spPr>
              <a:xfrm rot="5400000">
                <a:off x="-22814" y="4018362"/>
                <a:ext cx="941201" cy="420395"/>
              </a:xfrm>
              <a:custGeom>
                <a:avLst/>
                <a:gdLst/>
                <a:ahLst/>
                <a:cxnLst/>
                <a:rect l="l" t="t" r="r" b="b"/>
                <a:pathLst>
                  <a:path w="25149" h="11233" extrusionOk="0">
                    <a:moveTo>
                      <a:pt x="1230" y="10997"/>
                    </a:moveTo>
                    <a:lnTo>
                      <a:pt x="25" y="5232"/>
                    </a:lnTo>
                    <a:cubicBezTo>
                      <a:pt x="0" y="5082"/>
                      <a:pt x="87" y="4946"/>
                      <a:pt x="236" y="4909"/>
                    </a:cubicBezTo>
                    <a:lnTo>
                      <a:pt x="23844" y="1"/>
                    </a:lnTo>
                    <a:lnTo>
                      <a:pt x="25149" y="6300"/>
                    </a:lnTo>
                    <a:lnTo>
                      <a:pt x="1554" y="11208"/>
                    </a:lnTo>
                    <a:cubicBezTo>
                      <a:pt x="1404" y="11233"/>
                      <a:pt x="1255" y="11146"/>
                      <a:pt x="1230" y="10997"/>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rot="5400000">
                <a:off x="20881" y="4060221"/>
                <a:ext cx="857519" cy="360852"/>
              </a:xfrm>
              <a:custGeom>
                <a:avLst/>
                <a:gdLst/>
                <a:ahLst/>
                <a:cxnLst/>
                <a:rect l="l" t="t" r="r" b="b"/>
                <a:pathLst>
                  <a:path w="22913" h="9642" extrusionOk="0">
                    <a:moveTo>
                      <a:pt x="1057" y="9642"/>
                    </a:moveTo>
                    <a:lnTo>
                      <a:pt x="1" y="4548"/>
                    </a:lnTo>
                    <a:lnTo>
                      <a:pt x="21857" y="0"/>
                    </a:lnTo>
                    <a:lnTo>
                      <a:pt x="22913" y="509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rot="5400000">
                <a:off x="185048" y="3896056"/>
                <a:ext cx="443187" cy="274849"/>
              </a:xfrm>
              <a:custGeom>
                <a:avLst/>
                <a:gdLst/>
                <a:ahLst/>
                <a:cxnLst/>
                <a:rect l="l" t="t" r="r" b="b"/>
                <a:pathLst>
                  <a:path w="11842" h="7344" extrusionOk="0">
                    <a:moveTo>
                      <a:pt x="10786" y="1"/>
                    </a:moveTo>
                    <a:lnTo>
                      <a:pt x="1" y="2250"/>
                    </a:lnTo>
                    <a:lnTo>
                      <a:pt x="1057" y="7344"/>
                    </a:lnTo>
                    <a:lnTo>
                      <a:pt x="11842" y="5095"/>
                    </a:lnTo>
                    <a:lnTo>
                      <a:pt x="10786" y="1"/>
                    </a:lnTo>
                    <a:close/>
                  </a:path>
                </a:pathLst>
              </a:custGeom>
              <a:gradFill>
                <a:gsLst>
                  <a:gs pos="0">
                    <a:srgbClr val="F59E3B"/>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rot="5400000">
                <a:off x="280597" y="3673568"/>
                <a:ext cx="125598" cy="108383"/>
              </a:xfrm>
              <a:custGeom>
                <a:avLst/>
                <a:gdLst/>
                <a:ahLst/>
                <a:cxnLst/>
                <a:rect l="l" t="t" r="r" b="b"/>
                <a:pathLst>
                  <a:path w="3356" h="2896" extrusionOk="0">
                    <a:moveTo>
                      <a:pt x="398" y="2660"/>
                    </a:moveTo>
                    <a:lnTo>
                      <a:pt x="25" y="870"/>
                    </a:lnTo>
                    <a:cubicBezTo>
                      <a:pt x="0" y="721"/>
                      <a:pt x="87" y="585"/>
                      <a:pt x="236" y="547"/>
                    </a:cubicBezTo>
                    <a:lnTo>
                      <a:pt x="2871" y="1"/>
                    </a:lnTo>
                    <a:lnTo>
                      <a:pt x="3355" y="2324"/>
                    </a:lnTo>
                    <a:lnTo>
                      <a:pt x="721" y="2871"/>
                    </a:lnTo>
                    <a:cubicBezTo>
                      <a:pt x="572" y="2896"/>
                      <a:pt x="423" y="2796"/>
                      <a:pt x="398" y="2660"/>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rot="5400000">
                <a:off x="473571" y="4515213"/>
                <a:ext cx="147454" cy="389707"/>
              </a:xfrm>
              <a:custGeom>
                <a:avLst/>
                <a:gdLst/>
                <a:ahLst/>
                <a:cxnLst/>
                <a:rect l="l" t="t" r="r" b="b"/>
                <a:pathLst>
                  <a:path w="3940" h="10413" extrusionOk="0">
                    <a:moveTo>
                      <a:pt x="2026" y="10214"/>
                    </a:moveTo>
                    <a:lnTo>
                      <a:pt x="25" y="585"/>
                    </a:lnTo>
                    <a:cubicBezTo>
                      <a:pt x="0" y="460"/>
                      <a:pt x="75" y="349"/>
                      <a:pt x="199" y="324"/>
                    </a:cubicBezTo>
                    <a:lnTo>
                      <a:pt x="1641" y="25"/>
                    </a:lnTo>
                    <a:cubicBezTo>
                      <a:pt x="1765" y="1"/>
                      <a:pt x="1889" y="75"/>
                      <a:pt x="1914" y="199"/>
                    </a:cubicBezTo>
                    <a:lnTo>
                      <a:pt x="3914" y="9829"/>
                    </a:lnTo>
                    <a:cubicBezTo>
                      <a:pt x="3939" y="9941"/>
                      <a:pt x="3865" y="10065"/>
                      <a:pt x="3740" y="10090"/>
                    </a:cubicBezTo>
                    <a:lnTo>
                      <a:pt x="2287" y="10388"/>
                    </a:lnTo>
                    <a:cubicBezTo>
                      <a:pt x="2175" y="10413"/>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2"/>
              <p:cNvSpPr/>
              <p:nvPr/>
            </p:nvSpPr>
            <p:spPr>
              <a:xfrm rot="5400000">
                <a:off x="526563" y="4770033"/>
                <a:ext cx="147454" cy="389707"/>
              </a:xfrm>
              <a:custGeom>
                <a:avLst/>
                <a:gdLst/>
                <a:ahLst/>
                <a:cxnLst/>
                <a:rect l="l" t="t" r="r" b="b"/>
                <a:pathLst>
                  <a:path w="3940" h="10413" extrusionOk="0">
                    <a:moveTo>
                      <a:pt x="2026" y="10214"/>
                    </a:moveTo>
                    <a:lnTo>
                      <a:pt x="25" y="584"/>
                    </a:lnTo>
                    <a:cubicBezTo>
                      <a:pt x="0" y="472"/>
                      <a:pt x="75" y="348"/>
                      <a:pt x="199" y="323"/>
                    </a:cubicBezTo>
                    <a:lnTo>
                      <a:pt x="1641" y="25"/>
                    </a:lnTo>
                    <a:cubicBezTo>
                      <a:pt x="1765" y="0"/>
                      <a:pt x="1889" y="75"/>
                      <a:pt x="1914" y="199"/>
                    </a:cubicBezTo>
                    <a:lnTo>
                      <a:pt x="3914" y="9828"/>
                    </a:lnTo>
                    <a:cubicBezTo>
                      <a:pt x="3939" y="9953"/>
                      <a:pt x="3865" y="10065"/>
                      <a:pt x="3740" y="10089"/>
                    </a:cubicBezTo>
                    <a:lnTo>
                      <a:pt x="2287" y="10388"/>
                    </a:lnTo>
                    <a:cubicBezTo>
                      <a:pt x="2175" y="10412"/>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rot="5400000">
                <a:off x="403123" y="4150424"/>
                <a:ext cx="99101" cy="200448"/>
              </a:xfrm>
              <a:custGeom>
                <a:avLst/>
                <a:gdLst/>
                <a:ahLst/>
                <a:cxnLst/>
                <a:rect l="l" t="t" r="r" b="b"/>
                <a:pathLst>
                  <a:path w="2648" h="5356" extrusionOk="0">
                    <a:moveTo>
                      <a:pt x="1641" y="162"/>
                    </a:moveTo>
                    <a:lnTo>
                      <a:pt x="2622" y="4896"/>
                    </a:lnTo>
                    <a:cubicBezTo>
                      <a:pt x="2647" y="4996"/>
                      <a:pt x="2573" y="5095"/>
                      <a:pt x="2473" y="5120"/>
                    </a:cubicBezTo>
                    <a:lnTo>
                      <a:pt x="1392" y="5343"/>
                    </a:lnTo>
                    <a:cubicBezTo>
                      <a:pt x="1305" y="5356"/>
                      <a:pt x="1206" y="5319"/>
                      <a:pt x="1169" y="5232"/>
                    </a:cubicBezTo>
                    <a:lnTo>
                      <a:pt x="299" y="3579"/>
                    </a:lnTo>
                    <a:cubicBezTo>
                      <a:pt x="88" y="3182"/>
                      <a:pt x="1" y="2747"/>
                      <a:pt x="25" y="2299"/>
                    </a:cubicBezTo>
                    <a:lnTo>
                      <a:pt x="175" y="436"/>
                    </a:lnTo>
                    <a:cubicBezTo>
                      <a:pt x="175" y="349"/>
                      <a:pt x="237" y="274"/>
                      <a:pt x="324" y="249"/>
                    </a:cubicBezTo>
                    <a:lnTo>
                      <a:pt x="1405" y="26"/>
                    </a:lnTo>
                    <a:cubicBezTo>
                      <a:pt x="1504" y="1"/>
                      <a:pt x="1616" y="63"/>
                      <a:pt x="1641"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rot="5400000">
                <a:off x="296647" y="4352218"/>
                <a:ext cx="399474" cy="226496"/>
              </a:xfrm>
              <a:custGeom>
                <a:avLst/>
                <a:gdLst/>
                <a:ahLst/>
                <a:cxnLst/>
                <a:rect l="l" t="t" r="r" b="b"/>
                <a:pathLst>
                  <a:path w="10674" h="6052" extrusionOk="0">
                    <a:moveTo>
                      <a:pt x="833" y="6052"/>
                    </a:moveTo>
                    <a:lnTo>
                      <a:pt x="1" y="2039"/>
                    </a:lnTo>
                    <a:lnTo>
                      <a:pt x="9841" y="1"/>
                    </a:lnTo>
                    <a:lnTo>
                      <a:pt x="1067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rot="5400000">
                <a:off x="266878" y="4397333"/>
                <a:ext cx="384130" cy="151609"/>
              </a:xfrm>
              <a:custGeom>
                <a:avLst/>
                <a:gdLst/>
                <a:ahLst/>
                <a:cxnLst/>
                <a:rect l="l" t="t" r="r" b="b"/>
                <a:pathLst>
                  <a:path w="10264" h="4051" extrusionOk="0">
                    <a:moveTo>
                      <a:pt x="423" y="4051"/>
                    </a:moveTo>
                    <a:lnTo>
                      <a:pt x="1" y="2050"/>
                    </a:lnTo>
                    <a:lnTo>
                      <a:pt x="9854" y="0"/>
                    </a:lnTo>
                    <a:lnTo>
                      <a:pt x="1026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rot="5400000">
                <a:off x="309430" y="4413388"/>
                <a:ext cx="374362" cy="104191"/>
              </a:xfrm>
              <a:custGeom>
                <a:avLst/>
                <a:gdLst/>
                <a:ahLst/>
                <a:cxnLst/>
                <a:rect l="l" t="t" r="r" b="b"/>
                <a:pathLst>
                  <a:path w="10003" h="2784" extrusionOk="0">
                    <a:moveTo>
                      <a:pt x="149" y="2784"/>
                    </a:moveTo>
                    <a:lnTo>
                      <a:pt x="0" y="2051"/>
                    </a:lnTo>
                    <a:lnTo>
                      <a:pt x="9853" y="0"/>
                    </a:lnTo>
                    <a:lnTo>
                      <a:pt x="10002" y="73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rot="5400000">
                <a:off x="465900" y="4743278"/>
                <a:ext cx="215343" cy="188360"/>
              </a:xfrm>
              <a:custGeom>
                <a:avLst/>
                <a:gdLst/>
                <a:ahLst/>
                <a:cxnLst/>
                <a:rect l="l" t="t" r="r" b="b"/>
                <a:pathLst>
                  <a:path w="5754" h="5033" extrusionOk="0">
                    <a:moveTo>
                      <a:pt x="833" y="5033"/>
                    </a:moveTo>
                    <a:lnTo>
                      <a:pt x="1" y="1020"/>
                    </a:lnTo>
                    <a:lnTo>
                      <a:pt x="4921" y="1"/>
                    </a:lnTo>
                    <a:lnTo>
                      <a:pt x="575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2"/>
              <p:cNvSpPr/>
              <p:nvPr/>
            </p:nvSpPr>
            <p:spPr>
              <a:xfrm rot="5400000">
                <a:off x="436131" y="4788394"/>
                <a:ext cx="199999" cy="113473"/>
              </a:xfrm>
              <a:custGeom>
                <a:avLst/>
                <a:gdLst/>
                <a:ahLst/>
                <a:cxnLst/>
                <a:rect l="l" t="t" r="r" b="b"/>
                <a:pathLst>
                  <a:path w="5344" h="3032" extrusionOk="0">
                    <a:moveTo>
                      <a:pt x="423" y="3032"/>
                    </a:moveTo>
                    <a:lnTo>
                      <a:pt x="1" y="1019"/>
                    </a:lnTo>
                    <a:lnTo>
                      <a:pt x="4934" y="0"/>
                    </a:lnTo>
                    <a:lnTo>
                      <a:pt x="534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rot="5400000">
                <a:off x="479150" y="4804430"/>
                <a:ext cx="189745" cy="65606"/>
              </a:xfrm>
              <a:custGeom>
                <a:avLst/>
                <a:gdLst/>
                <a:ahLst/>
                <a:cxnLst/>
                <a:rect l="l" t="t" r="r" b="b"/>
                <a:pathLst>
                  <a:path w="5070" h="1753" extrusionOk="0">
                    <a:moveTo>
                      <a:pt x="150" y="1752"/>
                    </a:moveTo>
                    <a:lnTo>
                      <a:pt x="0" y="1019"/>
                    </a:lnTo>
                    <a:lnTo>
                      <a:pt x="4921" y="0"/>
                    </a:lnTo>
                    <a:lnTo>
                      <a:pt x="5070" y="733"/>
                    </a:ln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rot="5400000">
                <a:off x="410776" y="4157628"/>
                <a:ext cx="85142" cy="199999"/>
              </a:xfrm>
              <a:custGeom>
                <a:avLst/>
                <a:gdLst/>
                <a:ahLst/>
                <a:cxnLst/>
                <a:rect l="l" t="t" r="r" b="b"/>
                <a:pathLst>
                  <a:path w="2275" h="5344" extrusionOk="0">
                    <a:moveTo>
                      <a:pt x="1268" y="174"/>
                    </a:moveTo>
                    <a:lnTo>
                      <a:pt x="2249" y="4908"/>
                    </a:lnTo>
                    <a:cubicBezTo>
                      <a:pt x="2274" y="5008"/>
                      <a:pt x="2200" y="5107"/>
                      <a:pt x="2100" y="5132"/>
                    </a:cubicBezTo>
                    <a:lnTo>
                      <a:pt x="1056" y="5343"/>
                    </a:lnTo>
                    <a:lnTo>
                      <a:pt x="0" y="249"/>
                    </a:lnTo>
                    <a:lnTo>
                      <a:pt x="1044" y="25"/>
                    </a:lnTo>
                    <a:cubicBezTo>
                      <a:pt x="1143" y="0"/>
                      <a:pt x="1255" y="75"/>
                      <a:pt x="1268"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4" name="Google Shape;54;p2"/>
              <p:cNvGrpSpPr/>
              <p:nvPr/>
            </p:nvGrpSpPr>
            <p:grpSpPr>
              <a:xfrm>
                <a:off x="291526" y="3861661"/>
                <a:ext cx="208828" cy="714276"/>
                <a:chOff x="291526" y="3861661"/>
                <a:chExt cx="208828" cy="714276"/>
              </a:xfrm>
            </p:grpSpPr>
            <p:sp>
              <p:nvSpPr>
                <p:cNvPr id="55" name="Google Shape;55;p2"/>
                <p:cNvSpPr/>
                <p:nvPr/>
              </p:nvSpPr>
              <p:spPr>
                <a:xfrm rot="5400000">
                  <a:off x="314543" y="3838645"/>
                  <a:ext cx="29790" cy="75823"/>
                </a:xfrm>
                <a:custGeom>
                  <a:avLst/>
                  <a:gdLst/>
                  <a:ahLst/>
                  <a:cxnLst/>
                  <a:rect l="l" t="t" r="r" b="b"/>
                  <a:pathLst>
                    <a:path w="796" h="2026" extrusionOk="0">
                      <a:moveTo>
                        <a:pt x="398" y="0"/>
                      </a:moveTo>
                      <a:lnTo>
                        <a:pt x="0" y="87"/>
                      </a:lnTo>
                      <a:lnTo>
                        <a:pt x="398" y="2026"/>
                      </a:lnTo>
                      <a:lnTo>
                        <a:pt x="795"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2"/>
                <p:cNvSpPr/>
                <p:nvPr/>
              </p:nvSpPr>
              <p:spPr>
                <a:xfrm rot="5400000">
                  <a:off x="309659" y="3906289"/>
                  <a:ext cx="22380" cy="39109"/>
                </a:xfrm>
                <a:custGeom>
                  <a:avLst/>
                  <a:gdLst/>
                  <a:ahLst/>
                  <a:cxnLst/>
                  <a:rect l="l" t="t" r="r" b="b"/>
                  <a:pathLst>
                    <a:path w="598" h="1045" extrusionOk="0">
                      <a:moveTo>
                        <a:pt x="398" y="1"/>
                      </a:moveTo>
                      <a:lnTo>
                        <a:pt x="1" y="76"/>
                      </a:lnTo>
                      <a:lnTo>
                        <a:pt x="199" y="1045"/>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2"/>
                <p:cNvSpPr/>
                <p:nvPr/>
              </p:nvSpPr>
              <p:spPr>
                <a:xfrm rot="5400000">
                  <a:off x="333610" y="3929754"/>
                  <a:ext cx="29790" cy="75860"/>
                </a:xfrm>
                <a:custGeom>
                  <a:avLst/>
                  <a:gdLst/>
                  <a:ahLst/>
                  <a:cxnLst/>
                  <a:rect l="l" t="t" r="r" b="b"/>
                  <a:pathLst>
                    <a:path w="796" h="2027" extrusionOk="0">
                      <a:moveTo>
                        <a:pt x="398" y="1"/>
                      </a:moveTo>
                      <a:lnTo>
                        <a:pt x="1" y="88"/>
                      </a:lnTo>
                      <a:lnTo>
                        <a:pt x="411" y="2026"/>
                      </a:lnTo>
                      <a:lnTo>
                        <a:pt x="796"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2"/>
                <p:cNvSpPr/>
                <p:nvPr/>
              </p:nvSpPr>
              <p:spPr>
                <a:xfrm rot="5400000">
                  <a:off x="328708" y="3997417"/>
                  <a:ext cx="22380" cy="39109"/>
                </a:xfrm>
                <a:custGeom>
                  <a:avLst/>
                  <a:gdLst/>
                  <a:ahLst/>
                  <a:cxnLst/>
                  <a:rect l="l" t="t" r="r" b="b"/>
                  <a:pathLst>
                    <a:path w="598" h="1045" extrusionOk="0">
                      <a:moveTo>
                        <a:pt x="399" y="1"/>
                      </a:moveTo>
                      <a:lnTo>
                        <a:pt x="1" y="75"/>
                      </a:lnTo>
                      <a:lnTo>
                        <a:pt x="212" y="1044"/>
                      </a:lnTo>
                      <a:lnTo>
                        <a:pt x="597" y="970"/>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rot="5400000">
                  <a:off x="352435" y="4021143"/>
                  <a:ext cx="30277" cy="75823"/>
                </a:xfrm>
                <a:custGeom>
                  <a:avLst/>
                  <a:gdLst/>
                  <a:ahLst/>
                  <a:cxnLst/>
                  <a:rect l="l" t="t" r="r" b="b"/>
                  <a:pathLst>
                    <a:path w="809" h="2026" extrusionOk="0">
                      <a:moveTo>
                        <a:pt x="398" y="0"/>
                      </a:moveTo>
                      <a:lnTo>
                        <a:pt x="1" y="87"/>
                      </a:lnTo>
                      <a:lnTo>
                        <a:pt x="411" y="2026"/>
                      </a:lnTo>
                      <a:lnTo>
                        <a:pt x="808" y="1951"/>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2"/>
                <p:cNvSpPr/>
                <p:nvPr/>
              </p:nvSpPr>
              <p:spPr>
                <a:xfrm rot="5400000">
                  <a:off x="348038" y="4088338"/>
                  <a:ext cx="22343" cy="39558"/>
                </a:xfrm>
                <a:custGeom>
                  <a:avLst/>
                  <a:gdLst/>
                  <a:ahLst/>
                  <a:cxnLst/>
                  <a:rect l="l" t="t" r="r" b="b"/>
                  <a:pathLst>
                    <a:path w="597" h="1057" extrusionOk="0">
                      <a:moveTo>
                        <a:pt x="398" y="1"/>
                      </a:moveTo>
                      <a:lnTo>
                        <a:pt x="0" y="88"/>
                      </a:lnTo>
                      <a:lnTo>
                        <a:pt x="199" y="1057"/>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 name="Google Shape;61;p2"/>
                <p:cNvSpPr/>
                <p:nvPr/>
              </p:nvSpPr>
              <p:spPr>
                <a:xfrm rot="5400000">
                  <a:off x="371278" y="4112514"/>
                  <a:ext cx="30239" cy="75374"/>
                </a:xfrm>
                <a:custGeom>
                  <a:avLst/>
                  <a:gdLst/>
                  <a:ahLst/>
                  <a:cxnLst/>
                  <a:rect l="l" t="t" r="r" b="b"/>
                  <a:pathLst>
                    <a:path w="808" h="2014" extrusionOk="0">
                      <a:moveTo>
                        <a:pt x="398" y="0"/>
                      </a:moveTo>
                      <a:lnTo>
                        <a:pt x="0" y="75"/>
                      </a:lnTo>
                      <a:lnTo>
                        <a:pt x="410" y="2013"/>
                      </a:lnTo>
                      <a:lnTo>
                        <a:pt x="808"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2"/>
                <p:cNvSpPr/>
                <p:nvPr/>
              </p:nvSpPr>
              <p:spPr>
                <a:xfrm rot="5400000">
                  <a:off x="366638" y="4179952"/>
                  <a:ext cx="22343" cy="39558"/>
                </a:xfrm>
                <a:custGeom>
                  <a:avLst/>
                  <a:gdLst/>
                  <a:ahLst/>
                  <a:cxnLst/>
                  <a:rect l="l" t="t" r="r" b="b"/>
                  <a:pathLst>
                    <a:path w="597" h="1057" extrusionOk="0">
                      <a:moveTo>
                        <a:pt x="398" y="1"/>
                      </a:moveTo>
                      <a:lnTo>
                        <a:pt x="0" y="88"/>
                      </a:lnTo>
                      <a:lnTo>
                        <a:pt x="199" y="1057"/>
                      </a:lnTo>
                      <a:lnTo>
                        <a:pt x="596"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 name="Google Shape;63;p2"/>
                <p:cNvSpPr/>
                <p:nvPr/>
              </p:nvSpPr>
              <p:spPr>
                <a:xfrm rot="5400000">
                  <a:off x="390326" y="4203641"/>
                  <a:ext cx="29828" cy="75860"/>
                </a:xfrm>
                <a:custGeom>
                  <a:avLst/>
                  <a:gdLst/>
                  <a:ahLst/>
                  <a:cxnLst/>
                  <a:rect l="l" t="t" r="r" b="b"/>
                  <a:pathLst>
                    <a:path w="797" h="2027" extrusionOk="0">
                      <a:moveTo>
                        <a:pt x="399" y="1"/>
                      </a:moveTo>
                      <a:lnTo>
                        <a:pt x="1" y="76"/>
                      </a:lnTo>
                      <a:lnTo>
                        <a:pt x="399" y="2026"/>
                      </a:lnTo>
                      <a:lnTo>
                        <a:pt x="796"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2"/>
                <p:cNvSpPr/>
                <p:nvPr/>
              </p:nvSpPr>
              <p:spPr>
                <a:xfrm rot="5400000">
                  <a:off x="385686" y="4271080"/>
                  <a:ext cx="22343" cy="39558"/>
                </a:xfrm>
                <a:custGeom>
                  <a:avLst/>
                  <a:gdLst/>
                  <a:ahLst/>
                  <a:cxnLst/>
                  <a:rect l="l" t="t" r="r" b="b"/>
                  <a:pathLst>
                    <a:path w="597" h="1057" extrusionOk="0">
                      <a:moveTo>
                        <a:pt x="398" y="0"/>
                      </a:moveTo>
                      <a:lnTo>
                        <a:pt x="0" y="87"/>
                      </a:lnTo>
                      <a:lnTo>
                        <a:pt x="199" y="1056"/>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rot="5400000">
                  <a:off x="409413" y="4294806"/>
                  <a:ext cx="29790" cy="75823"/>
                </a:xfrm>
                <a:custGeom>
                  <a:avLst/>
                  <a:gdLst/>
                  <a:ahLst/>
                  <a:cxnLst/>
                  <a:rect l="l" t="t" r="r" b="b"/>
                  <a:pathLst>
                    <a:path w="796" h="2026" extrusionOk="0">
                      <a:moveTo>
                        <a:pt x="398" y="1"/>
                      </a:moveTo>
                      <a:lnTo>
                        <a:pt x="0" y="88"/>
                      </a:lnTo>
                      <a:lnTo>
                        <a:pt x="398" y="2026"/>
                      </a:lnTo>
                      <a:lnTo>
                        <a:pt x="795"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rot="5400000">
                  <a:off x="404511" y="4362469"/>
                  <a:ext cx="22380" cy="39072"/>
                </a:xfrm>
                <a:custGeom>
                  <a:avLst/>
                  <a:gdLst/>
                  <a:ahLst/>
                  <a:cxnLst/>
                  <a:rect l="l" t="t" r="r" b="b"/>
                  <a:pathLst>
                    <a:path w="598" h="1044" extrusionOk="0">
                      <a:moveTo>
                        <a:pt x="398" y="0"/>
                      </a:moveTo>
                      <a:lnTo>
                        <a:pt x="1" y="75"/>
                      </a:lnTo>
                      <a:lnTo>
                        <a:pt x="212" y="1044"/>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rot="5400000">
                  <a:off x="428461" y="4385934"/>
                  <a:ext cx="29790" cy="75823"/>
                </a:xfrm>
                <a:custGeom>
                  <a:avLst/>
                  <a:gdLst/>
                  <a:ahLst/>
                  <a:cxnLst/>
                  <a:rect l="l" t="t" r="r" b="b"/>
                  <a:pathLst>
                    <a:path w="796" h="2026" extrusionOk="0">
                      <a:moveTo>
                        <a:pt x="398" y="0"/>
                      </a:moveTo>
                      <a:lnTo>
                        <a:pt x="1" y="87"/>
                      </a:lnTo>
                      <a:lnTo>
                        <a:pt x="398" y="2025"/>
                      </a:lnTo>
                      <a:lnTo>
                        <a:pt x="796" y="1938"/>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rot="5400000">
                  <a:off x="423148" y="4453597"/>
                  <a:ext cx="22792" cy="39558"/>
                </a:xfrm>
                <a:custGeom>
                  <a:avLst/>
                  <a:gdLst/>
                  <a:ahLst/>
                  <a:cxnLst/>
                  <a:rect l="l" t="t" r="r" b="b"/>
                  <a:pathLst>
                    <a:path w="609" h="1057" extrusionOk="0">
                      <a:moveTo>
                        <a:pt x="398" y="1"/>
                      </a:moveTo>
                      <a:lnTo>
                        <a:pt x="0" y="88"/>
                      </a:lnTo>
                      <a:lnTo>
                        <a:pt x="211" y="1057"/>
                      </a:lnTo>
                      <a:lnTo>
                        <a:pt x="609"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2"/>
                <p:cNvSpPr/>
                <p:nvPr/>
              </p:nvSpPr>
              <p:spPr>
                <a:xfrm rot="5400000">
                  <a:off x="447304" y="4477305"/>
                  <a:ext cx="30277" cy="75823"/>
                </a:xfrm>
                <a:custGeom>
                  <a:avLst/>
                  <a:gdLst/>
                  <a:ahLst/>
                  <a:cxnLst/>
                  <a:rect l="l" t="t" r="r" b="b"/>
                  <a:pathLst>
                    <a:path w="809" h="2026" extrusionOk="0">
                      <a:moveTo>
                        <a:pt x="399" y="1"/>
                      </a:moveTo>
                      <a:lnTo>
                        <a:pt x="1" y="88"/>
                      </a:lnTo>
                      <a:lnTo>
                        <a:pt x="411" y="2026"/>
                      </a:lnTo>
                      <a:lnTo>
                        <a:pt x="809"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2"/>
                <p:cNvSpPr/>
                <p:nvPr/>
              </p:nvSpPr>
              <p:spPr>
                <a:xfrm rot="5400000">
                  <a:off x="442402" y="4544968"/>
                  <a:ext cx="22380" cy="39558"/>
                </a:xfrm>
                <a:custGeom>
                  <a:avLst/>
                  <a:gdLst/>
                  <a:ahLst/>
                  <a:cxnLst/>
                  <a:rect l="l" t="t" r="r" b="b"/>
                  <a:pathLst>
                    <a:path w="598" h="1057" extrusionOk="0">
                      <a:moveTo>
                        <a:pt x="386" y="0"/>
                      </a:moveTo>
                      <a:lnTo>
                        <a:pt x="1" y="87"/>
                      </a:lnTo>
                      <a:lnTo>
                        <a:pt x="200" y="1057"/>
                      </a:lnTo>
                      <a:lnTo>
                        <a:pt x="597" y="970"/>
                      </a:ln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1" name="Google Shape;71;p2"/>
              <p:cNvSpPr/>
              <p:nvPr/>
            </p:nvSpPr>
            <p:spPr>
              <a:xfrm rot="5400000">
                <a:off x="311285" y="3678207"/>
                <a:ext cx="76759" cy="161863"/>
              </a:xfrm>
              <a:custGeom>
                <a:avLst/>
                <a:gdLst/>
                <a:ahLst/>
                <a:cxnLst/>
                <a:rect l="l" t="t" r="r" b="b"/>
                <a:pathLst>
                  <a:path w="2051" h="4325" extrusionOk="0">
                    <a:moveTo>
                      <a:pt x="820" y="4237"/>
                    </a:moveTo>
                    <a:lnTo>
                      <a:pt x="0" y="336"/>
                    </a:lnTo>
                    <a:cubicBezTo>
                      <a:pt x="0" y="286"/>
                      <a:pt x="25" y="249"/>
                      <a:pt x="75" y="237"/>
                    </a:cubicBezTo>
                    <a:lnTo>
                      <a:pt x="1193" y="0"/>
                    </a:lnTo>
                    <a:lnTo>
                      <a:pt x="2051" y="4076"/>
                    </a:lnTo>
                    <a:lnTo>
                      <a:pt x="920" y="4312"/>
                    </a:lnTo>
                    <a:cubicBezTo>
                      <a:pt x="870" y="4324"/>
                      <a:pt x="833" y="4287"/>
                      <a:pt x="820" y="42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2" name="Google Shape;72;p2"/>
            <p:cNvSpPr/>
            <p:nvPr/>
          </p:nvSpPr>
          <p:spPr>
            <a:xfrm rot="-6844838" flipH="1">
              <a:off x="116545" y="4090116"/>
              <a:ext cx="784492" cy="225782"/>
            </a:xfrm>
            <a:custGeom>
              <a:avLst/>
              <a:gdLst/>
              <a:ahLst/>
              <a:cxnLst/>
              <a:rect l="l" t="t" r="r" b="b"/>
              <a:pathLst>
                <a:path w="20962" h="6033" extrusionOk="0">
                  <a:moveTo>
                    <a:pt x="19779" y="1"/>
                  </a:moveTo>
                  <a:cubicBezTo>
                    <a:pt x="19706" y="1"/>
                    <a:pt x="19632" y="8"/>
                    <a:pt x="19558" y="24"/>
                  </a:cubicBezTo>
                  <a:lnTo>
                    <a:pt x="957" y="3888"/>
                  </a:lnTo>
                  <a:cubicBezTo>
                    <a:pt x="374" y="4012"/>
                    <a:pt x="1" y="4584"/>
                    <a:pt x="125" y="5168"/>
                  </a:cubicBezTo>
                  <a:cubicBezTo>
                    <a:pt x="234" y="5682"/>
                    <a:pt x="691" y="6033"/>
                    <a:pt x="1197" y="6033"/>
                  </a:cubicBezTo>
                  <a:cubicBezTo>
                    <a:pt x="1266" y="6033"/>
                    <a:pt x="1335" y="6026"/>
                    <a:pt x="1405" y="6013"/>
                  </a:cubicBezTo>
                  <a:lnTo>
                    <a:pt x="19993" y="2149"/>
                  </a:lnTo>
                  <a:cubicBezTo>
                    <a:pt x="20577" y="2024"/>
                    <a:pt x="20962" y="1453"/>
                    <a:pt x="20838" y="869"/>
                  </a:cubicBezTo>
                  <a:cubicBezTo>
                    <a:pt x="20729" y="359"/>
                    <a:pt x="20280" y="1"/>
                    <a:pt x="19779" y="1"/>
                  </a:cubicBezTo>
                  <a:close/>
                </a:path>
              </a:pathLst>
            </a:custGeom>
            <a:gradFill>
              <a:gsLst>
                <a:gs pos="0">
                  <a:srgbClr val="FFFFFF"/>
                </a:gs>
                <a:gs pos="100000">
                  <a:srgbClr val="FFFFFF">
                    <a:alpha val="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3" name="Google Shape;73;p2"/>
          <p:cNvSpPr txBox="1">
            <a:spLocks noGrp="1"/>
          </p:cNvSpPr>
          <p:nvPr>
            <p:ph type="ctrTitle"/>
          </p:nvPr>
        </p:nvSpPr>
        <p:spPr>
          <a:xfrm>
            <a:off x="884550" y="1693305"/>
            <a:ext cx="7374900" cy="17559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SzPts val="5200"/>
              <a:buNone/>
              <a:defRPr sz="6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grpSp>
        <p:nvGrpSpPr>
          <p:cNvPr id="74" name="Google Shape;74;p2"/>
          <p:cNvGrpSpPr/>
          <p:nvPr/>
        </p:nvGrpSpPr>
        <p:grpSpPr>
          <a:xfrm rot="-2521350">
            <a:off x="-198876" y="301447"/>
            <a:ext cx="593421" cy="332356"/>
            <a:chOff x="7870016" y="4179902"/>
            <a:chExt cx="1117753" cy="629543"/>
          </a:xfrm>
        </p:grpSpPr>
        <p:sp>
          <p:nvSpPr>
            <p:cNvPr id="75" name="Google Shape;75;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2"/>
          <p:cNvGrpSpPr/>
          <p:nvPr/>
        </p:nvGrpSpPr>
        <p:grpSpPr>
          <a:xfrm rot="-2216343" flipH="1">
            <a:off x="479977" y="456240"/>
            <a:ext cx="274317" cy="242423"/>
            <a:chOff x="8811500" y="1358211"/>
            <a:chExt cx="165550" cy="144202"/>
          </a:xfrm>
        </p:grpSpPr>
        <p:sp>
          <p:nvSpPr>
            <p:cNvPr id="79" name="Google Shape;79;p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 name="Google Shape;81;p2"/>
          <p:cNvGrpSpPr/>
          <p:nvPr/>
        </p:nvGrpSpPr>
        <p:grpSpPr>
          <a:xfrm rot="-2216343" flipH="1">
            <a:off x="154617" y="-84076"/>
            <a:ext cx="274317" cy="242423"/>
            <a:chOff x="8812810" y="1358211"/>
            <a:chExt cx="165550" cy="144202"/>
          </a:xfrm>
        </p:grpSpPr>
        <p:sp>
          <p:nvSpPr>
            <p:cNvPr id="82" name="Google Shape;82;p2"/>
            <p:cNvSpPr/>
            <p:nvPr/>
          </p:nvSpPr>
          <p:spPr>
            <a:xfrm>
              <a:off x="8812810" y="1361942"/>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 name="Google Shape;84;p2"/>
          <p:cNvGrpSpPr/>
          <p:nvPr/>
        </p:nvGrpSpPr>
        <p:grpSpPr>
          <a:xfrm rot="-8227300" flipH="1">
            <a:off x="584490" y="14088"/>
            <a:ext cx="593501" cy="332226"/>
            <a:chOff x="7870016" y="4179902"/>
            <a:chExt cx="1117753" cy="629543"/>
          </a:xfrm>
        </p:grpSpPr>
        <p:sp>
          <p:nvSpPr>
            <p:cNvPr id="85" name="Google Shape;85;p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10"/>
        <p:cNvGrpSpPr/>
        <p:nvPr/>
      </p:nvGrpSpPr>
      <p:grpSpPr>
        <a:xfrm>
          <a:off x="0" y="0"/>
          <a:ext cx="0" cy="0"/>
          <a:chOff x="0" y="0"/>
          <a:chExt cx="0" cy="0"/>
        </a:xfrm>
      </p:grpSpPr>
      <p:grpSp>
        <p:nvGrpSpPr>
          <p:cNvPr id="811" name="Google Shape;811;p25"/>
          <p:cNvGrpSpPr/>
          <p:nvPr/>
        </p:nvGrpSpPr>
        <p:grpSpPr>
          <a:xfrm rot="10800000">
            <a:off x="-2517615" y="663366"/>
            <a:ext cx="5087971" cy="5084632"/>
            <a:chOff x="6433923" y="1181102"/>
            <a:chExt cx="5693153" cy="5307549"/>
          </a:xfrm>
        </p:grpSpPr>
        <p:sp>
          <p:nvSpPr>
            <p:cNvPr id="812" name="Google Shape;812;p25"/>
            <p:cNvSpPr/>
            <p:nvPr/>
          </p:nvSpPr>
          <p:spPr>
            <a:xfrm rot="10800000" flipH="1">
              <a:off x="6433927" y="1181102"/>
              <a:ext cx="5693149" cy="5127829"/>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25"/>
            <p:cNvSpPr/>
            <p:nvPr/>
          </p:nvSpPr>
          <p:spPr>
            <a:xfrm rot="10800000" flipH="1">
              <a:off x="6433923" y="1497792"/>
              <a:ext cx="5693149" cy="4990859"/>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4" name="Google Shape;814;p25"/>
          <p:cNvGrpSpPr/>
          <p:nvPr/>
        </p:nvGrpSpPr>
        <p:grpSpPr>
          <a:xfrm rot="-3920486">
            <a:off x="8149282" y="-381959"/>
            <a:ext cx="870876" cy="916820"/>
            <a:chOff x="5007774" y="2043179"/>
            <a:chExt cx="755066" cy="794868"/>
          </a:xfrm>
        </p:grpSpPr>
        <p:sp>
          <p:nvSpPr>
            <p:cNvPr id="815" name="Google Shape;815;p2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2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2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18" name="Google Shape;818;p25"/>
          <p:cNvGrpSpPr/>
          <p:nvPr/>
        </p:nvGrpSpPr>
        <p:grpSpPr>
          <a:xfrm rot="-7150802">
            <a:off x="8706563" y="-68998"/>
            <a:ext cx="1025070" cy="1079103"/>
            <a:chOff x="5007774" y="2043179"/>
            <a:chExt cx="755066" cy="794868"/>
          </a:xfrm>
        </p:grpSpPr>
        <p:sp>
          <p:nvSpPr>
            <p:cNvPr id="819" name="Google Shape;819;p25"/>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25"/>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1" name="Google Shape;821;p25"/>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2" name="Google Shape;822;p25"/>
          <p:cNvSpPr/>
          <p:nvPr/>
        </p:nvSpPr>
        <p:spPr>
          <a:xfrm>
            <a:off x="4380563" y="2275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25"/>
          <p:cNvSpPr/>
          <p:nvPr/>
        </p:nvSpPr>
        <p:spPr>
          <a:xfrm>
            <a:off x="8626488" y="14413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25"/>
          <p:cNvSpPr/>
          <p:nvPr/>
        </p:nvSpPr>
        <p:spPr>
          <a:xfrm>
            <a:off x="2341738" y="14912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25"/>
          <p:cNvSpPr/>
          <p:nvPr/>
        </p:nvSpPr>
        <p:spPr>
          <a:xfrm>
            <a:off x="8626488" y="39429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25"/>
          <p:cNvSpPr/>
          <p:nvPr/>
        </p:nvSpPr>
        <p:spPr>
          <a:xfrm>
            <a:off x="3363488" y="478843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25"/>
          <p:cNvSpPr/>
          <p:nvPr/>
        </p:nvSpPr>
        <p:spPr>
          <a:xfrm>
            <a:off x="996563" y="1490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25"/>
          <p:cNvSpPr txBox="1">
            <a:spLocks noGrp="1"/>
          </p:cNvSpPr>
          <p:nvPr>
            <p:ph type="title"/>
          </p:nvPr>
        </p:nvSpPr>
        <p:spPr>
          <a:xfrm flipH="1">
            <a:off x="3198699" y="4229300"/>
            <a:ext cx="5001600" cy="30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29" name="Google Shape;829;p25"/>
          <p:cNvSpPr txBox="1">
            <a:spLocks noGrp="1"/>
          </p:cNvSpPr>
          <p:nvPr>
            <p:ph type="subTitle" idx="1"/>
          </p:nvPr>
        </p:nvSpPr>
        <p:spPr>
          <a:xfrm flipH="1">
            <a:off x="2710000" y="3689575"/>
            <a:ext cx="54903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30" name="Google Shape;830;p25"/>
          <p:cNvSpPr txBox="1">
            <a:spLocks noGrp="1"/>
          </p:cNvSpPr>
          <p:nvPr>
            <p:ph type="title" idx="2"/>
          </p:nvPr>
        </p:nvSpPr>
        <p:spPr>
          <a:xfrm flipH="1">
            <a:off x="3198699" y="3159963"/>
            <a:ext cx="5001600" cy="30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31" name="Google Shape;831;p25"/>
          <p:cNvSpPr txBox="1">
            <a:spLocks noGrp="1"/>
          </p:cNvSpPr>
          <p:nvPr>
            <p:ph type="subTitle" idx="3"/>
          </p:nvPr>
        </p:nvSpPr>
        <p:spPr>
          <a:xfrm flipH="1">
            <a:off x="2710000" y="2620238"/>
            <a:ext cx="54903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32" name="Google Shape;832;p25"/>
          <p:cNvSpPr txBox="1">
            <a:spLocks noGrp="1"/>
          </p:cNvSpPr>
          <p:nvPr>
            <p:ph type="title" idx="4"/>
          </p:nvPr>
        </p:nvSpPr>
        <p:spPr>
          <a:xfrm flipH="1">
            <a:off x="3198699" y="2090625"/>
            <a:ext cx="5001600" cy="303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1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33" name="Google Shape;833;p25"/>
          <p:cNvSpPr txBox="1">
            <a:spLocks noGrp="1"/>
          </p:cNvSpPr>
          <p:nvPr>
            <p:ph type="subTitle" idx="5"/>
          </p:nvPr>
        </p:nvSpPr>
        <p:spPr>
          <a:xfrm flipH="1">
            <a:off x="2710000" y="1550900"/>
            <a:ext cx="5490300" cy="48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34" name="Google Shape;834;p25"/>
          <p:cNvSpPr txBox="1">
            <a:spLocks noGrp="1"/>
          </p:cNvSpPr>
          <p:nvPr>
            <p:ph type="title" idx="6"/>
          </p:nvPr>
        </p:nvSpPr>
        <p:spPr>
          <a:xfrm flipH="1">
            <a:off x="481000" y="537725"/>
            <a:ext cx="7719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5" name="Google Shape;835;p25"/>
          <p:cNvSpPr/>
          <p:nvPr/>
        </p:nvSpPr>
        <p:spPr>
          <a:xfrm>
            <a:off x="341863" y="144483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36"/>
        <p:cNvGrpSpPr/>
        <p:nvPr/>
      </p:nvGrpSpPr>
      <p:grpSpPr>
        <a:xfrm>
          <a:off x="0" y="0"/>
          <a:ext cx="0" cy="0"/>
          <a:chOff x="0" y="0"/>
          <a:chExt cx="0" cy="0"/>
        </a:xfrm>
      </p:grpSpPr>
      <p:sp>
        <p:nvSpPr>
          <p:cNvPr id="837" name="Google Shape;837;p26"/>
          <p:cNvSpPr/>
          <p:nvPr/>
        </p:nvSpPr>
        <p:spPr>
          <a:xfrm>
            <a:off x="5740200" y="1413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26"/>
          <p:cNvSpPr/>
          <p:nvPr/>
        </p:nvSpPr>
        <p:spPr>
          <a:xfrm>
            <a:off x="8571013" y="291733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26"/>
          <p:cNvSpPr/>
          <p:nvPr/>
        </p:nvSpPr>
        <p:spPr>
          <a:xfrm>
            <a:off x="-963650" y="-3844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26"/>
          <p:cNvSpPr/>
          <p:nvPr/>
        </p:nvSpPr>
        <p:spPr>
          <a:xfrm>
            <a:off x="-963652" y="-4451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26"/>
          <p:cNvSpPr/>
          <p:nvPr/>
        </p:nvSpPr>
        <p:spPr>
          <a:xfrm>
            <a:off x="486488" y="4554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26"/>
          <p:cNvSpPr/>
          <p:nvPr/>
        </p:nvSpPr>
        <p:spPr>
          <a:xfrm>
            <a:off x="3225538" y="43798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26"/>
          <p:cNvSpPr/>
          <p:nvPr/>
        </p:nvSpPr>
        <p:spPr>
          <a:xfrm>
            <a:off x="268088" y="19090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26"/>
          <p:cNvSpPr/>
          <p:nvPr/>
        </p:nvSpPr>
        <p:spPr>
          <a:xfrm>
            <a:off x="8037663" y="56543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45" name="Google Shape;845;p26"/>
          <p:cNvGrpSpPr/>
          <p:nvPr/>
        </p:nvGrpSpPr>
        <p:grpSpPr>
          <a:xfrm rot="1830708">
            <a:off x="7666486" y="4566245"/>
            <a:ext cx="442288" cy="247584"/>
            <a:chOff x="7870016" y="4179902"/>
            <a:chExt cx="1117753" cy="629543"/>
          </a:xfrm>
        </p:grpSpPr>
        <p:sp>
          <p:nvSpPr>
            <p:cNvPr id="846" name="Google Shape;846;p26"/>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26"/>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26"/>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9" name="Google Shape;849;p26"/>
          <p:cNvGrpSpPr/>
          <p:nvPr/>
        </p:nvGrpSpPr>
        <p:grpSpPr>
          <a:xfrm rot="-5062378">
            <a:off x="8567970" y="4483781"/>
            <a:ext cx="442302" cy="247661"/>
            <a:chOff x="7870016" y="4179902"/>
            <a:chExt cx="1117753" cy="629543"/>
          </a:xfrm>
        </p:grpSpPr>
        <p:sp>
          <p:nvSpPr>
            <p:cNvPr id="850" name="Google Shape;850;p26"/>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26"/>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26"/>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3" name="Google Shape;853;p26"/>
          <p:cNvGrpSpPr/>
          <p:nvPr/>
        </p:nvGrpSpPr>
        <p:grpSpPr>
          <a:xfrm rot="-7921237">
            <a:off x="8255447" y="4377614"/>
            <a:ext cx="274318" cy="233174"/>
            <a:chOff x="8811500" y="1358211"/>
            <a:chExt cx="165550" cy="144202"/>
          </a:xfrm>
        </p:grpSpPr>
        <p:sp>
          <p:nvSpPr>
            <p:cNvPr id="854" name="Google Shape;854;p26"/>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26"/>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6" name="Google Shape;856;p26"/>
          <p:cNvGrpSpPr/>
          <p:nvPr/>
        </p:nvGrpSpPr>
        <p:grpSpPr>
          <a:xfrm rot="-574305" flipH="1">
            <a:off x="-144793" y="3738278"/>
            <a:ext cx="870938" cy="916833"/>
            <a:chOff x="5007774" y="2043179"/>
            <a:chExt cx="755066" cy="794868"/>
          </a:xfrm>
        </p:grpSpPr>
        <p:sp>
          <p:nvSpPr>
            <p:cNvPr id="857" name="Google Shape;857;p26"/>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26"/>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26"/>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26"/>
          <p:cNvGrpSpPr/>
          <p:nvPr/>
        </p:nvGrpSpPr>
        <p:grpSpPr>
          <a:xfrm rot="1227287" flipH="1">
            <a:off x="44791" y="4320641"/>
            <a:ext cx="1024997" cy="1079027"/>
            <a:chOff x="5007774" y="2043179"/>
            <a:chExt cx="755066" cy="794868"/>
          </a:xfrm>
        </p:grpSpPr>
        <p:sp>
          <p:nvSpPr>
            <p:cNvPr id="861" name="Google Shape;861;p26"/>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26"/>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26"/>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4" name="Google Shape;864;p26"/>
          <p:cNvGrpSpPr/>
          <p:nvPr/>
        </p:nvGrpSpPr>
        <p:grpSpPr>
          <a:xfrm rot="2216357">
            <a:off x="8185021" y="4779439"/>
            <a:ext cx="273406" cy="237743"/>
            <a:chOff x="8811500" y="1358211"/>
            <a:chExt cx="165550" cy="144202"/>
          </a:xfrm>
        </p:grpSpPr>
        <p:sp>
          <p:nvSpPr>
            <p:cNvPr id="865" name="Google Shape;865;p26"/>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26"/>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67" name="Google Shape;867;p26"/>
          <p:cNvSpPr txBox="1">
            <a:spLocks noGrp="1"/>
          </p:cNvSpPr>
          <p:nvPr>
            <p:ph type="title"/>
          </p:nvPr>
        </p:nvSpPr>
        <p:spPr>
          <a:xfrm>
            <a:off x="7200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68" name="Google Shape;868;p26"/>
          <p:cNvSpPr txBox="1">
            <a:spLocks noGrp="1"/>
          </p:cNvSpPr>
          <p:nvPr>
            <p:ph type="subTitle" idx="1"/>
          </p:nvPr>
        </p:nvSpPr>
        <p:spPr>
          <a:xfrm>
            <a:off x="720000" y="3314658"/>
            <a:ext cx="2336400" cy="80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69" name="Google Shape;869;p26"/>
          <p:cNvSpPr txBox="1">
            <a:spLocks noGrp="1"/>
          </p:cNvSpPr>
          <p:nvPr>
            <p:ph type="title" idx="2"/>
          </p:nvPr>
        </p:nvSpPr>
        <p:spPr>
          <a:xfrm>
            <a:off x="34038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70" name="Google Shape;870;p26"/>
          <p:cNvSpPr txBox="1">
            <a:spLocks noGrp="1"/>
          </p:cNvSpPr>
          <p:nvPr>
            <p:ph type="subTitle" idx="3"/>
          </p:nvPr>
        </p:nvSpPr>
        <p:spPr>
          <a:xfrm>
            <a:off x="3403800" y="3314658"/>
            <a:ext cx="2336400" cy="80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71" name="Google Shape;871;p26"/>
          <p:cNvSpPr txBox="1">
            <a:spLocks noGrp="1"/>
          </p:cNvSpPr>
          <p:nvPr>
            <p:ph type="title" idx="4"/>
          </p:nvPr>
        </p:nvSpPr>
        <p:spPr>
          <a:xfrm>
            <a:off x="6087600" y="28043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872" name="Google Shape;872;p26"/>
          <p:cNvSpPr txBox="1">
            <a:spLocks noGrp="1"/>
          </p:cNvSpPr>
          <p:nvPr>
            <p:ph type="subTitle" idx="5"/>
          </p:nvPr>
        </p:nvSpPr>
        <p:spPr>
          <a:xfrm>
            <a:off x="6087600" y="3314658"/>
            <a:ext cx="2336400" cy="80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73" name="Google Shape;873;p26"/>
          <p:cNvSpPr txBox="1">
            <a:spLocks noGrp="1"/>
          </p:cNvSpPr>
          <p:nvPr>
            <p:ph type="title" idx="6"/>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98"/>
        <p:cNvGrpSpPr/>
        <p:nvPr/>
      </p:nvGrpSpPr>
      <p:grpSpPr>
        <a:xfrm>
          <a:off x="0" y="0"/>
          <a:ext cx="0" cy="0"/>
          <a:chOff x="0" y="0"/>
          <a:chExt cx="0" cy="0"/>
        </a:xfrm>
      </p:grpSpPr>
      <p:grpSp>
        <p:nvGrpSpPr>
          <p:cNvPr id="899" name="Google Shape;899;p28"/>
          <p:cNvGrpSpPr/>
          <p:nvPr/>
        </p:nvGrpSpPr>
        <p:grpSpPr>
          <a:xfrm>
            <a:off x="170438" y="-911400"/>
            <a:ext cx="10056087" cy="6700873"/>
            <a:chOff x="170438" y="-911400"/>
            <a:chExt cx="10056087" cy="6700873"/>
          </a:xfrm>
        </p:grpSpPr>
        <p:sp>
          <p:nvSpPr>
            <p:cNvPr id="900" name="Google Shape;900;p28"/>
            <p:cNvSpPr/>
            <p:nvPr/>
          </p:nvSpPr>
          <p:spPr>
            <a:xfrm rot="3136783">
              <a:off x="7778049" y="-282516"/>
              <a:ext cx="2247356" cy="1505986"/>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28"/>
            <p:cNvSpPr/>
            <p:nvPr/>
          </p:nvSpPr>
          <p:spPr>
            <a:xfrm rot="3136783">
              <a:off x="7835695" y="-307061"/>
              <a:ext cx="2247356" cy="146562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28"/>
            <p:cNvSpPr/>
            <p:nvPr/>
          </p:nvSpPr>
          <p:spPr>
            <a:xfrm>
              <a:off x="8195388" y="2164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03" name="Google Shape;903;p28"/>
            <p:cNvGrpSpPr/>
            <p:nvPr/>
          </p:nvGrpSpPr>
          <p:grpSpPr>
            <a:xfrm rot="490755">
              <a:off x="185869" y="613229"/>
              <a:ext cx="442323" cy="247675"/>
              <a:chOff x="7870016" y="4179902"/>
              <a:chExt cx="1117753" cy="629543"/>
            </a:xfrm>
          </p:grpSpPr>
          <p:sp>
            <p:nvSpPr>
              <p:cNvPr id="904" name="Google Shape;904;p2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2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2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28"/>
            <p:cNvGrpSpPr/>
            <p:nvPr/>
          </p:nvGrpSpPr>
          <p:grpSpPr>
            <a:xfrm rot="9797213">
              <a:off x="364133" y="206981"/>
              <a:ext cx="442313" cy="247504"/>
              <a:chOff x="7870016" y="4179902"/>
              <a:chExt cx="1117753" cy="629543"/>
            </a:xfrm>
          </p:grpSpPr>
          <p:sp>
            <p:nvSpPr>
              <p:cNvPr id="908" name="Google Shape;908;p2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2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2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11" name="Google Shape;911;p28"/>
            <p:cNvSpPr/>
            <p:nvPr/>
          </p:nvSpPr>
          <p:spPr>
            <a:xfrm>
              <a:off x="5801675" y="32412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28"/>
            <p:cNvSpPr/>
            <p:nvPr/>
          </p:nvSpPr>
          <p:spPr>
            <a:xfrm>
              <a:off x="2125563" y="272825"/>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28"/>
            <p:cNvSpPr/>
            <p:nvPr/>
          </p:nvSpPr>
          <p:spPr>
            <a:xfrm>
              <a:off x="170438" y="41796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14" name="Google Shape;914;p28"/>
            <p:cNvGrpSpPr/>
            <p:nvPr/>
          </p:nvGrpSpPr>
          <p:grpSpPr>
            <a:xfrm rot="177995">
              <a:off x="8655383" y="3927506"/>
              <a:ext cx="871004" cy="916833"/>
              <a:chOff x="5007774" y="2043179"/>
              <a:chExt cx="755066" cy="794868"/>
            </a:xfrm>
          </p:grpSpPr>
          <p:sp>
            <p:nvSpPr>
              <p:cNvPr id="915" name="Google Shape;915;p28"/>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28"/>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28"/>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18" name="Google Shape;918;p28"/>
            <p:cNvGrpSpPr/>
            <p:nvPr/>
          </p:nvGrpSpPr>
          <p:grpSpPr>
            <a:xfrm rot="-1623463">
              <a:off x="8389230" y="4536381"/>
              <a:ext cx="1024986" cy="1079015"/>
              <a:chOff x="5007774" y="2043179"/>
              <a:chExt cx="755066" cy="794868"/>
            </a:xfrm>
          </p:grpSpPr>
          <p:sp>
            <p:nvSpPr>
              <p:cNvPr id="919" name="Google Shape;919;p28"/>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28"/>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28"/>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22" name="Google Shape;922;p28"/>
            <p:cNvGrpSpPr/>
            <p:nvPr/>
          </p:nvGrpSpPr>
          <p:grpSpPr>
            <a:xfrm rot="2216357">
              <a:off x="742859" y="481126"/>
              <a:ext cx="273406" cy="237743"/>
              <a:chOff x="8811500" y="1358211"/>
              <a:chExt cx="165550" cy="144202"/>
            </a:xfrm>
          </p:grpSpPr>
          <p:sp>
            <p:nvSpPr>
              <p:cNvPr id="923" name="Google Shape;923;p2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2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25" name="Google Shape;925;p28"/>
          <p:cNvSpPr/>
          <p:nvPr/>
        </p:nvSpPr>
        <p:spPr>
          <a:xfrm rot="10800000">
            <a:off x="-1936027" y="1031127"/>
            <a:ext cx="5693149" cy="5127829"/>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28"/>
          <p:cNvSpPr/>
          <p:nvPr/>
        </p:nvSpPr>
        <p:spPr>
          <a:xfrm rot="10800000">
            <a:off x="-1936023" y="1347817"/>
            <a:ext cx="5693149" cy="4990859"/>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28"/>
          <p:cNvSpPr txBox="1">
            <a:spLocks noGrp="1"/>
          </p:cNvSpPr>
          <p:nvPr>
            <p:ph type="title"/>
          </p:nvPr>
        </p:nvSpPr>
        <p:spPr>
          <a:xfrm>
            <a:off x="720000" y="1911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28" name="Google Shape;928;p28"/>
          <p:cNvSpPr txBox="1">
            <a:spLocks noGrp="1"/>
          </p:cNvSpPr>
          <p:nvPr>
            <p:ph type="subTitle" idx="1"/>
          </p:nvPr>
        </p:nvSpPr>
        <p:spPr>
          <a:xfrm>
            <a:off x="720000" y="2345575"/>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43434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29" name="Google Shape;929;p28"/>
          <p:cNvSpPr txBox="1">
            <a:spLocks noGrp="1"/>
          </p:cNvSpPr>
          <p:nvPr>
            <p:ph type="title" idx="2"/>
          </p:nvPr>
        </p:nvSpPr>
        <p:spPr>
          <a:xfrm>
            <a:off x="3419270" y="1911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30" name="Google Shape;930;p28"/>
          <p:cNvSpPr txBox="1">
            <a:spLocks noGrp="1"/>
          </p:cNvSpPr>
          <p:nvPr>
            <p:ph type="subTitle" idx="3"/>
          </p:nvPr>
        </p:nvSpPr>
        <p:spPr>
          <a:xfrm>
            <a:off x="3419270" y="2345575"/>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43434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31" name="Google Shape;931;p28"/>
          <p:cNvSpPr txBox="1">
            <a:spLocks noGrp="1"/>
          </p:cNvSpPr>
          <p:nvPr>
            <p:ph type="title" idx="4"/>
          </p:nvPr>
        </p:nvSpPr>
        <p:spPr>
          <a:xfrm>
            <a:off x="720000" y="3573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32" name="Google Shape;932;p28"/>
          <p:cNvSpPr txBox="1">
            <a:spLocks noGrp="1"/>
          </p:cNvSpPr>
          <p:nvPr>
            <p:ph type="subTitle" idx="5"/>
          </p:nvPr>
        </p:nvSpPr>
        <p:spPr>
          <a:xfrm>
            <a:off x="720000" y="4007575"/>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43434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33" name="Google Shape;933;p28"/>
          <p:cNvSpPr txBox="1">
            <a:spLocks noGrp="1"/>
          </p:cNvSpPr>
          <p:nvPr>
            <p:ph type="title" idx="6"/>
          </p:nvPr>
        </p:nvSpPr>
        <p:spPr>
          <a:xfrm>
            <a:off x="3419270" y="3573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34" name="Google Shape;934;p28"/>
          <p:cNvSpPr txBox="1">
            <a:spLocks noGrp="1"/>
          </p:cNvSpPr>
          <p:nvPr>
            <p:ph type="subTitle" idx="7"/>
          </p:nvPr>
        </p:nvSpPr>
        <p:spPr>
          <a:xfrm>
            <a:off x="3419270" y="4007575"/>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43434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35" name="Google Shape;935;p28"/>
          <p:cNvSpPr txBox="1">
            <a:spLocks noGrp="1"/>
          </p:cNvSpPr>
          <p:nvPr>
            <p:ph type="title" idx="8"/>
          </p:nvPr>
        </p:nvSpPr>
        <p:spPr>
          <a:xfrm>
            <a:off x="6118547" y="1911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36" name="Google Shape;936;p28"/>
          <p:cNvSpPr txBox="1">
            <a:spLocks noGrp="1"/>
          </p:cNvSpPr>
          <p:nvPr>
            <p:ph type="subTitle" idx="9"/>
          </p:nvPr>
        </p:nvSpPr>
        <p:spPr>
          <a:xfrm>
            <a:off x="6118547" y="2345575"/>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43434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37" name="Google Shape;937;p28"/>
          <p:cNvSpPr txBox="1">
            <a:spLocks noGrp="1"/>
          </p:cNvSpPr>
          <p:nvPr>
            <p:ph type="title" idx="13"/>
          </p:nvPr>
        </p:nvSpPr>
        <p:spPr>
          <a:xfrm>
            <a:off x="6118547" y="35734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938" name="Google Shape;938;p28"/>
          <p:cNvSpPr txBox="1">
            <a:spLocks noGrp="1"/>
          </p:cNvSpPr>
          <p:nvPr>
            <p:ph type="subTitle" idx="14"/>
          </p:nvPr>
        </p:nvSpPr>
        <p:spPr>
          <a:xfrm>
            <a:off x="6118547" y="4007575"/>
            <a:ext cx="23055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434343"/>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39" name="Google Shape;939;p28"/>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40"/>
        <p:cNvGrpSpPr/>
        <p:nvPr/>
      </p:nvGrpSpPr>
      <p:grpSpPr>
        <a:xfrm>
          <a:off x="0" y="0"/>
          <a:ext cx="0" cy="0"/>
          <a:chOff x="0" y="0"/>
          <a:chExt cx="0" cy="0"/>
        </a:xfrm>
      </p:grpSpPr>
      <p:grpSp>
        <p:nvGrpSpPr>
          <p:cNvPr id="941" name="Google Shape;941;p29"/>
          <p:cNvGrpSpPr/>
          <p:nvPr/>
        </p:nvGrpSpPr>
        <p:grpSpPr>
          <a:xfrm>
            <a:off x="-2143542" y="-1889299"/>
            <a:ext cx="7981967" cy="5049736"/>
            <a:chOff x="2266365" y="-231485"/>
            <a:chExt cx="8763688" cy="5972485"/>
          </a:xfrm>
        </p:grpSpPr>
        <p:sp>
          <p:nvSpPr>
            <p:cNvPr id="942" name="Google Shape;942;p29"/>
            <p:cNvSpPr/>
            <p:nvPr/>
          </p:nvSpPr>
          <p:spPr>
            <a:xfrm rot="9602448" flipH="1">
              <a:off x="3086795" y="686284"/>
              <a:ext cx="7050483" cy="40162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29"/>
            <p:cNvSpPr/>
            <p:nvPr/>
          </p:nvSpPr>
          <p:spPr>
            <a:xfrm rot="9602448" flipH="1">
              <a:off x="3186759" y="906615"/>
              <a:ext cx="7050483" cy="3908957"/>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4" name="Google Shape;944;p29"/>
          <p:cNvGrpSpPr/>
          <p:nvPr/>
        </p:nvGrpSpPr>
        <p:grpSpPr>
          <a:xfrm>
            <a:off x="3461533" y="1996151"/>
            <a:ext cx="7923867" cy="4959823"/>
            <a:chOff x="2266365" y="-231485"/>
            <a:chExt cx="8699898" cy="5866142"/>
          </a:xfrm>
        </p:grpSpPr>
        <p:sp>
          <p:nvSpPr>
            <p:cNvPr id="945" name="Google Shape;945;p29"/>
            <p:cNvSpPr/>
            <p:nvPr/>
          </p:nvSpPr>
          <p:spPr>
            <a:xfrm rot="9602448" flipH="1">
              <a:off x="3086795" y="686284"/>
              <a:ext cx="7050483" cy="40162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29"/>
            <p:cNvSpPr/>
            <p:nvPr/>
          </p:nvSpPr>
          <p:spPr>
            <a:xfrm rot="9602448" flipH="1">
              <a:off x="3122969" y="800273"/>
              <a:ext cx="7050483" cy="3908957"/>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47" name="Google Shape;947;p29"/>
          <p:cNvSpPr/>
          <p:nvPr/>
        </p:nvSpPr>
        <p:spPr>
          <a:xfrm>
            <a:off x="2666625" y="43344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29"/>
          <p:cNvSpPr/>
          <p:nvPr/>
        </p:nvSpPr>
        <p:spPr>
          <a:xfrm>
            <a:off x="5226250" y="47346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29"/>
          <p:cNvSpPr/>
          <p:nvPr/>
        </p:nvSpPr>
        <p:spPr>
          <a:xfrm>
            <a:off x="191713" y="2273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29"/>
          <p:cNvSpPr/>
          <p:nvPr/>
        </p:nvSpPr>
        <p:spPr>
          <a:xfrm>
            <a:off x="5783788" y="6355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29"/>
          <p:cNvSpPr/>
          <p:nvPr/>
        </p:nvSpPr>
        <p:spPr>
          <a:xfrm>
            <a:off x="7607013" y="21814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29"/>
          <p:cNvSpPr/>
          <p:nvPr/>
        </p:nvSpPr>
        <p:spPr>
          <a:xfrm>
            <a:off x="8672800" y="34522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29"/>
          <p:cNvSpPr/>
          <p:nvPr/>
        </p:nvSpPr>
        <p:spPr>
          <a:xfrm>
            <a:off x="8519513" y="1066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29"/>
          <p:cNvSpPr/>
          <p:nvPr/>
        </p:nvSpPr>
        <p:spPr>
          <a:xfrm>
            <a:off x="1997813" y="31604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29"/>
          <p:cNvSpPr/>
          <p:nvPr/>
        </p:nvSpPr>
        <p:spPr>
          <a:xfrm>
            <a:off x="2982463" y="437990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29"/>
          <p:cNvSpPr/>
          <p:nvPr/>
        </p:nvSpPr>
        <p:spPr>
          <a:xfrm>
            <a:off x="269900" y="15854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29"/>
          <p:cNvSpPr/>
          <p:nvPr/>
        </p:nvSpPr>
        <p:spPr>
          <a:xfrm>
            <a:off x="2982475" y="1160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29"/>
          <p:cNvSpPr txBox="1">
            <a:spLocks noGrp="1"/>
          </p:cNvSpPr>
          <p:nvPr>
            <p:ph type="title" hasCustomPrompt="1"/>
          </p:nvPr>
        </p:nvSpPr>
        <p:spPr>
          <a:xfrm>
            <a:off x="715100" y="540000"/>
            <a:ext cx="3406800" cy="8283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5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59" name="Google Shape;959;p29"/>
          <p:cNvSpPr txBox="1">
            <a:spLocks noGrp="1"/>
          </p:cNvSpPr>
          <p:nvPr>
            <p:ph type="subTitle" idx="1"/>
          </p:nvPr>
        </p:nvSpPr>
        <p:spPr>
          <a:xfrm>
            <a:off x="715100" y="1246025"/>
            <a:ext cx="3406800" cy="63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rgbClr val="22222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60" name="Google Shape;960;p29"/>
          <p:cNvSpPr txBox="1">
            <a:spLocks noGrp="1"/>
          </p:cNvSpPr>
          <p:nvPr>
            <p:ph type="title" idx="2" hasCustomPrompt="1"/>
          </p:nvPr>
        </p:nvSpPr>
        <p:spPr>
          <a:xfrm>
            <a:off x="1828475" y="1996150"/>
            <a:ext cx="4902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61" name="Google Shape;961;p29"/>
          <p:cNvSpPr txBox="1">
            <a:spLocks noGrp="1"/>
          </p:cNvSpPr>
          <p:nvPr>
            <p:ph type="subTitle" idx="3"/>
          </p:nvPr>
        </p:nvSpPr>
        <p:spPr>
          <a:xfrm>
            <a:off x="1997825" y="2702175"/>
            <a:ext cx="45639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962" name="Google Shape;962;p29"/>
          <p:cNvSpPr txBox="1">
            <a:spLocks noGrp="1"/>
          </p:cNvSpPr>
          <p:nvPr>
            <p:ph type="title" idx="4" hasCustomPrompt="1"/>
          </p:nvPr>
        </p:nvSpPr>
        <p:spPr>
          <a:xfrm>
            <a:off x="4898050" y="3452300"/>
            <a:ext cx="3531000" cy="82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200"/>
              <a:buNone/>
              <a:defRPr sz="55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63" name="Google Shape;963;p29"/>
          <p:cNvSpPr txBox="1">
            <a:spLocks noGrp="1"/>
          </p:cNvSpPr>
          <p:nvPr>
            <p:ph type="subTitle" idx="5"/>
          </p:nvPr>
        </p:nvSpPr>
        <p:spPr>
          <a:xfrm>
            <a:off x="5071900" y="4158325"/>
            <a:ext cx="31833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40"/>
        <p:cNvGrpSpPr/>
        <p:nvPr/>
      </p:nvGrpSpPr>
      <p:grpSpPr>
        <a:xfrm>
          <a:off x="0" y="0"/>
          <a:ext cx="0" cy="0"/>
          <a:chOff x="0" y="0"/>
          <a:chExt cx="0" cy="0"/>
        </a:xfrm>
      </p:grpSpPr>
      <p:grpSp>
        <p:nvGrpSpPr>
          <p:cNvPr id="1041" name="Google Shape;1041;p31"/>
          <p:cNvGrpSpPr/>
          <p:nvPr/>
        </p:nvGrpSpPr>
        <p:grpSpPr>
          <a:xfrm>
            <a:off x="848863" y="376625"/>
            <a:ext cx="7776398" cy="5295924"/>
            <a:chOff x="420325" y="-252850"/>
            <a:chExt cx="7776398" cy="5295924"/>
          </a:xfrm>
        </p:grpSpPr>
        <p:sp>
          <p:nvSpPr>
            <p:cNvPr id="1042" name="Google Shape;1042;p31"/>
            <p:cNvSpPr/>
            <p:nvPr/>
          </p:nvSpPr>
          <p:spPr>
            <a:xfrm rot="10800000">
              <a:off x="572725" y="-252850"/>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31"/>
            <p:cNvSpPr/>
            <p:nvPr/>
          </p:nvSpPr>
          <p:spPr>
            <a:xfrm rot="10800000">
              <a:off x="420325" y="-100450"/>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44" name="Google Shape;1044;p31"/>
          <p:cNvSpPr/>
          <p:nvPr/>
        </p:nvSpPr>
        <p:spPr>
          <a:xfrm rot="10800000" flipH="1">
            <a:off x="-704775" y="3776348"/>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31"/>
          <p:cNvSpPr/>
          <p:nvPr/>
        </p:nvSpPr>
        <p:spPr>
          <a:xfrm rot="10800000" flipH="1">
            <a:off x="-704777" y="3883316"/>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31"/>
          <p:cNvSpPr/>
          <p:nvPr/>
        </p:nvSpPr>
        <p:spPr>
          <a:xfrm rot="10800000" flipH="1">
            <a:off x="663588" y="4558349"/>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31"/>
          <p:cNvSpPr/>
          <p:nvPr/>
        </p:nvSpPr>
        <p:spPr>
          <a:xfrm rot="10800000" flipH="1">
            <a:off x="2973238" y="1619136"/>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48" name="Google Shape;1048;p31"/>
          <p:cNvGrpSpPr/>
          <p:nvPr/>
        </p:nvGrpSpPr>
        <p:grpSpPr>
          <a:xfrm rot="8583562" flipH="1">
            <a:off x="8577800" y="475881"/>
            <a:ext cx="332567" cy="289713"/>
            <a:chOff x="8811500" y="1358211"/>
            <a:chExt cx="165550" cy="144202"/>
          </a:xfrm>
        </p:grpSpPr>
        <p:sp>
          <p:nvSpPr>
            <p:cNvPr id="1049" name="Google Shape;1049;p3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3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1" name="Google Shape;1051;p31"/>
          <p:cNvGrpSpPr/>
          <p:nvPr/>
        </p:nvGrpSpPr>
        <p:grpSpPr>
          <a:xfrm rot="4529801" flipH="1">
            <a:off x="8167709" y="758373"/>
            <a:ext cx="442306" cy="247697"/>
            <a:chOff x="7870016" y="4179902"/>
            <a:chExt cx="1117753" cy="629543"/>
          </a:xfrm>
        </p:grpSpPr>
        <p:sp>
          <p:nvSpPr>
            <p:cNvPr id="1052" name="Google Shape;1052;p31"/>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31"/>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31"/>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5" name="Google Shape;1055;p31"/>
          <p:cNvGrpSpPr/>
          <p:nvPr/>
        </p:nvGrpSpPr>
        <p:grpSpPr>
          <a:xfrm rot="-2700000" flipH="1">
            <a:off x="8059062" y="171779"/>
            <a:ext cx="442291" cy="247595"/>
            <a:chOff x="7870016" y="4179902"/>
            <a:chExt cx="1117753" cy="629543"/>
          </a:xfrm>
        </p:grpSpPr>
        <p:sp>
          <p:nvSpPr>
            <p:cNvPr id="1056" name="Google Shape;1056;p31"/>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31"/>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31"/>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9" name="Google Shape;1059;p31"/>
          <p:cNvSpPr/>
          <p:nvPr/>
        </p:nvSpPr>
        <p:spPr>
          <a:xfrm rot="10800000" flipH="1">
            <a:off x="3889425" y="956711"/>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31"/>
          <p:cNvSpPr/>
          <p:nvPr/>
        </p:nvSpPr>
        <p:spPr>
          <a:xfrm rot="10800000" flipH="1">
            <a:off x="6516700" y="1066811"/>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31"/>
          <p:cNvSpPr/>
          <p:nvPr/>
        </p:nvSpPr>
        <p:spPr>
          <a:xfrm rot="10800000" flipH="1">
            <a:off x="2034850" y="2772586"/>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31"/>
          <p:cNvSpPr/>
          <p:nvPr/>
        </p:nvSpPr>
        <p:spPr>
          <a:xfrm rot="10800000" flipH="1">
            <a:off x="776325" y="300118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31"/>
          <p:cNvSpPr/>
          <p:nvPr/>
        </p:nvSpPr>
        <p:spPr>
          <a:xfrm rot="10800000" flipH="1">
            <a:off x="7326288" y="455836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31"/>
          <p:cNvSpPr/>
          <p:nvPr/>
        </p:nvSpPr>
        <p:spPr>
          <a:xfrm rot="10800000" flipH="1">
            <a:off x="8672788" y="124108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31"/>
          <p:cNvSpPr/>
          <p:nvPr/>
        </p:nvSpPr>
        <p:spPr>
          <a:xfrm rot="10800000" flipH="1">
            <a:off x="398638" y="139053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66" name="Google Shape;1066;p31"/>
          <p:cNvGrpSpPr/>
          <p:nvPr/>
        </p:nvGrpSpPr>
        <p:grpSpPr>
          <a:xfrm rot="4772378" flipH="1">
            <a:off x="2116020" y="-339055"/>
            <a:ext cx="870870" cy="916746"/>
            <a:chOff x="5007774" y="2043179"/>
            <a:chExt cx="755066" cy="794868"/>
          </a:xfrm>
        </p:grpSpPr>
        <p:sp>
          <p:nvSpPr>
            <p:cNvPr id="1067" name="Google Shape;1067;p3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3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3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0" name="Google Shape;1070;p31"/>
          <p:cNvGrpSpPr/>
          <p:nvPr/>
        </p:nvGrpSpPr>
        <p:grpSpPr>
          <a:xfrm rot="-7196283">
            <a:off x="1197763" y="-44757"/>
            <a:ext cx="1025035" cy="1079067"/>
            <a:chOff x="5007774" y="2043179"/>
            <a:chExt cx="755066" cy="794868"/>
          </a:xfrm>
        </p:grpSpPr>
        <p:sp>
          <p:nvSpPr>
            <p:cNvPr id="1071" name="Google Shape;1071;p3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3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3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74" name="Google Shape;1074;p31"/>
          <p:cNvSpPr/>
          <p:nvPr/>
        </p:nvSpPr>
        <p:spPr>
          <a:xfrm rot="10800000" flipH="1">
            <a:off x="4544200" y="4670311"/>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31"/>
          <p:cNvSpPr/>
          <p:nvPr/>
        </p:nvSpPr>
        <p:spPr>
          <a:xfrm rot="10800000" flipH="1">
            <a:off x="7326288" y="232998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076"/>
        <p:cNvGrpSpPr/>
        <p:nvPr/>
      </p:nvGrpSpPr>
      <p:grpSpPr>
        <a:xfrm>
          <a:off x="0" y="0"/>
          <a:ext cx="0" cy="0"/>
          <a:chOff x="0" y="0"/>
          <a:chExt cx="0" cy="0"/>
        </a:xfrm>
      </p:grpSpPr>
      <p:sp>
        <p:nvSpPr>
          <p:cNvPr id="1077" name="Google Shape;1077;p32"/>
          <p:cNvSpPr/>
          <p:nvPr/>
        </p:nvSpPr>
        <p:spPr>
          <a:xfrm>
            <a:off x="4797576" y="3326975"/>
            <a:ext cx="4346262" cy="1816461"/>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32"/>
          <p:cNvSpPr/>
          <p:nvPr/>
        </p:nvSpPr>
        <p:spPr>
          <a:xfrm>
            <a:off x="5326552" y="4093585"/>
            <a:ext cx="3817224" cy="1049898"/>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32"/>
          <p:cNvSpPr/>
          <p:nvPr/>
        </p:nvSpPr>
        <p:spPr>
          <a:xfrm>
            <a:off x="-963650" y="-3844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32"/>
          <p:cNvSpPr/>
          <p:nvPr/>
        </p:nvSpPr>
        <p:spPr>
          <a:xfrm>
            <a:off x="-963652" y="-4451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81" name="Google Shape;1081;p32"/>
          <p:cNvGrpSpPr/>
          <p:nvPr/>
        </p:nvGrpSpPr>
        <p:grpSpPr>
          <a:xfrm rot="1122932" flipH="1">
            <a:off x="-295079" y="2925625"/>
            <a:ext cx="872790" cy="2809939"/>
            <a:chOff x="222440" y="3194840"/>
            <a:chExt cx="572703" cy="1843774"/>
          </a:xfrm>
        </p:grpSpPr>
        <p:grpSp>
          <p:nvGrpSpPr>
            <p:cNvPr id="1082" name="Google Shape;1082;p32"/>
            <p:cNvGrpSpPr/>
            <p:nvPr/>
          </p:nvGrpSpPr>
          <p:grpSpPr>
            <a:xfrm>
              <a:off x="222440" y="3194840"/>
              <a:ext cx="572703" cy="1843774"/>
              <a:chOff x="222440" y="3194840"/>
              <a:chExt cx="572703" cy="1843774"/>
            </a:xfrm>
          </p:grpSpPr>
          <p:sp>
            <p:nvSpPr>
              <p:cNvPr id="1083" name="Google Shape;1083;p32"/>
              <p:cNvSpPr/>
              <p:nvPr/>
            </p:nvSpPr>
            <p:spPr>
              <a:xfrm rot="5400000">
                <a:off x="-22814" y="4018362"/>
                <a:ext cx="941201" cy="420395"/>
              </a:xfrm>
              <a:custGeom>
                <a:avLst/>
                <a:gdLst/>
                <a:ahLst/>
                <a:cxnLst/>
                <a:rect l="l" t="t" r="r" b="b"/>
                <a:pathLst>
                  <a:path w="25149" h="11233" extrusionOk="0">
                    <a:moveTo>
                      <a:pt x="1230" y="10997"/>
                    </a:moveTo>
                    <a:lnTo>
                      <a:pt x="25" y="5232"/>
                    </a:lnTo>
                    <a:cubicBezTo>
                      <a:pt x="0" y="5082"/>
                      <a:pt x="87" y="4946"/>
                      <a:pt x="236" y="4909"/>
                    </a:cubicBezTo>
                    <a:lnTo>
                      <a:pt x="23844" y="1"/>
                    </a:lnTo>
                    <a:lnTo>
                      <a:pt x="25149" y="6300"/>
                    </a:lnTo>
                    <a:lnTo>
                      <a:pt x="1554" y="11208"/>
                    </a:lnTo>
                    <a:cubicBezTo>
                      <a:pt x="1404" y="11233"/>
                      <a:pt x="1255" y="11146"/>
                      <a:pt x="1230" y="10997"/>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32"/>
              <p:cNvSpPr/>
              <p:nvPr/>
            </p:nvSpPr>
            <p:spPr>
              <a:xfrm rot="5400000">
                <a:off x="20881" y="4060221"/>
                <a:ext cx="857519" cy="360852"/>
              </a:xfrm>
              <a:custGeom>
                <a:avLst/>
                <a:gdLst/>
                <a:ahLst/>
                <a:cxnLst/>
                <a:rect l="l" t="t" r="r" b="b"/>
                <a:pathLst>
                  <a:path w="22913" h="9642" extrusionOk="0">
                    <a:moveTo>
                      <a:pt x="1057" y="9642"/>
                    </a:moveTo>
                    <a:lnTo>
                      <a:pt x="1" y="4548"/>
                    </a:lnTo>
                    <a:lnTo>
                      <a:pt x="21857" y="0"/>
                    </a:lnTo>
                    <a:lnTo>
                      <a:pt x="22913" y="509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32"/>
              <p:cNvSpPr/>
              <p:nvPr/>
            </p:nvSpPr>
            <p:spPr>
              <a:xfrm rot="5400000">
                <a:off x="185048" y="3896056"/>
                <a:ext cx="443187" cy="274849"/>
              </a:xfrm>
              <a:custGeom>
                <a:avLst/>
                <a:gdLst/>
                <a:ahLst/>
                <a:cxnLst/>
                <a:rect l="l" t="t" r="r" b="b"/>
                <a:pathLst>
                  <a:path w="11842" h="7344" extrusionOk="0">
                    <a:moveTo>
                      <a:pt x="10786" y="1"/>
                    </a:moveTo>
                    <a:lnTo>
                      <a:pt x="1" y="2250"/>
                    </a:lnTo>
                    <a:lnTo>
                      <a:pt x="1057" y="7344"/>
                    </a:lnTo>
                    <a:lnTo>
                      <a:pt x="11842" y="5095"/>
                    </a:lnTo>
                    <a:lnTo>
                      <a:pt x="10786" y="1"/>
                    </a:lnTo>
                    <a:close/>
                  </a:path>
                </a:pathLst>
              </a:custGeom>
              <a:gradFill>
                <a:gsLst>
                  <a:gs pos="0">
                    <a:srgbClr val="F59E3B"/>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32"/>
              <p:cNvSpPr/>
              <p:nvPr/>
            </p:nvSpPr>
            <p:spPr>
              <a:xfrm rot="5400000">
                <a:off x="280597" y="3673568"/>
                <a:ext cx="125598" cy="108383"/>
              </a:xfrm>
              <a:custGeom>
                <a:avLst/>
                <a:gdLst/>
                <a:ahLst/>
                <a:cxnLst/>
                <a:rect l="l" t="t" r="r" b="b"/>
                <a:pathLst>
                  <a:path w="3356" h="2896" extrusionOk="0">
                    <a:moveTo>
                      <a:pt x="398" y="2660"/>
                    </a:moveTo>
                    <a:lnTo>
                      <a:pt x="25" y="870"/>
                    </a:lnTo>
                    <a:cubicBezTo>
                      <a:pt x="0" y="721"/>
                      <a:pt x="87" y="585"/>
                      <a:pt x="236" y="547"/>
                    </a:cubicBezTo>
                    <a:lnTo>
                      <a:pt x="2871" y="1"/>
                    </a:lnTo>
                    <a:lnTo>
                      <a:pt x="3355" y="2324"/>
                    </a:lnTo>
                    <a:lnTo>
                      <a:pt x="721" y="2871"/>
                    </a:lnTo>
                    <a:cubicBezTo>
                      <a:pt x="572" y="2896"/>
                      <a:pt x="423" y="2796"/>
                      <a:pt x="398" y="2660"/>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32"/>
              <p:cNvSpPr/>
              <p:nvPr/>
            </p:nvSpPr>
            <p:spPr>
              <a:xfrm rot="5400000">
                <a:off x="43062" y="3374218"/>
                <a:ext cx="480874" cy="122118"/>
              </a:xfrm>
              <a:custGeom>
                <a:avLst/>
                <a:gdLst/>
                <a:ahLst/>
                <a:cxnLst/>
                <a:rect l="l" t="t" r="r" b="b"/>
                <a:pathLst>
                  <a:path w="12849" h="3263" extrusionOk="0">
                    <a:moveTo>
                      <a:pt x="12699" y="0"/>
                    </a:moveTo>
                    <a:lnTo>
                      <a:pt x="311" y="2572"/>
                    </a:lnTo>
                    <a:cubicBezTo>
                      <a:pt x="125" y="2609"/>
                      <a:pt x="1" y="2796"/>
                      <a:pt x="38" y="2982"/>
                    </a:cubicBezTo>
                    <a:cubicBezTo>
                      <a:pt x="70" y="3155"/>
                      <a:pt x="216" y="3263"/>
                      <a:pt x="385" y="3263"/>
                    </a:cubicBezTo>
                    <a:cubicBezTo>
                      <a:pt x="409" y="3263"/>
                      <a:pt x="435" y="3260"/>
                      <a:pt x="460" y="3256"/>
                    </a:cubicBezTo>
                    <a:lnTo>
                      <a:pt x="12848" y="684"/>
                    </a:lnTo>
                    <a:lnTo>
                      <a:pt x="12699" y="0"/>
                    </a:lnTo>
                    <a:close/>
                  </a:path>
                </a:pathLst>
              </a:custGeom>
              <a:solidFill>
                <a:srgbClr val="FFC538">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32"/>
              <p:cNvSpPr/>
              <p:nvPr/>
            </p:nvSpPr>
            <p:spPr>
              <a:xfrm rot="5400000">
                <a:off x="473571" y="4515213"/>
                <a:ext cx="147454" cy="389707"/>
              </a:xfrm>
              <a:custGeom>
                <a:avLst/>
                <a:gdLst/>
                <a:ahLst/>
                <a:cxnLst/>
                <a:rect l="l" t="t" r="r" b="b"/>
                <a:pathLst>
                  <a:path w="3940" h="10413" extrusionOk="0">
                    <a:moveTo>
                      <a:pt x="2026" y="10214"/>
                    </a:moveTo>
                    <a:lnTo>
                      <a:pt x="25" y="585"/>
                    </a:lnTo>
                    <a:cubicBezTo>
                      <a:pt x="0" y="460"/>
                      <a:pt x="75" y="349"/>
                      <a:pt x="199" y="324"/>
                    </a:cubicBezTo>
                    <a:lnTo>
                      <a:pt x="1641" y="25"/>
                    </a:lnTo>
                    <a:cubicBezTo>
                      <a:pt x="1765" y="1"/>
                      <a:pt x="1889" y="75"/>
                      <a:pt x="1914" y="199"/>
                    </a:cubicBezTo>
                    <a:lnTo>
                      <a:pt x="3914" y="9829"/>
                    </a:lnTo>
                    <a:cubicBezTo>
                      <a:pt x="3939" y="9941"/>
                      <a:pt x="3865" y="10065"/>
                      <a:pt x="3740" y="10090"/>
                    </a:cubicBezTo>
                    <a:lnTo>
                      <a:pt x="2287" y="10388"/>
                    </a:lnTo>
                    <a:cubicBezTo>
                      <a:pt x="2175" y="10413"/>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32"/>
              <p:cNvSpPr/>
              <p:nvPr/>
            </p:nvSpPr>
            <p:spPr>
              <a:xfrm rot="5400000">
                <a:off x="526563" y="4770033"/>
                <a:ext cx="147454" cy="389707"/>
              </a:xfrm>
              <a:custGeom>
                <a:avLst/>
                <a:gdLst/>
                <a:ahLst/>
                <a:cxnLst/>
                <a:rect l="l" t="t" r="r" b="b"/>
                <a:pathLst>
                  <a:path w="3940" h="10413" extrusionOk="0">
                    <a:moveTo>
                      <a:pt x="2026" y="10214"/>
                    </a:moveTo>
                    <a:lnTo>
                      <a:pt x="25" y="584"/>
                    </a:lnTo>
                    <a:cubicBezTo>
                      <a:pt x="0" y="472"/>
                      <a:pt x="75" y="348"/>
                      <a:pt x="199" y="323"/>
                    </a:cubicBezTo>
                    <a:lnTo>
                      <a:pt x="1641" y="25"/>
                    </a:lnTo>
                    <a:cubicBezTo>
                      <a:pt x="1765" y="0"/>
                      <a:pt x="1889" y="75"/>
                      <a:pt x="1914" y="199"/>
                    </a:cubicBezTo>
                    <a:lnTo>
                      <a:pt x="3914" y="9828"/>
                    </a:lnTo>
                    <a:cubicBezTo>
                      <a:pt x="3939" y="9953"/>
                      <a:pt x="3865" y="10065"/>
                      <a:pt x="3740" y="10089"/>
                    </a:cubicBezTo>
                    <a:lnTo>
                      <a:pt x="2287" y="10388"/>
                    </a:lnTo>
                    <a:cubicBezTo>
                      <a:pt x="2175" y="10412"/>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32"/>
              <p:cNvSpPr/>
              <p:nvPr/>
            </p:nvSpPr>
            <p:spPr>
              <a:xfrm rot="5400000">
                <a:off x="403123" y="4150424"/>
                <a:ext cx="99101" cy="200448"/>
              </a:xfrm>
              <a:custGeom>
                <a:avLst/>
                <a:gdLst/>
                <a:ahLst/>
                <a:cxnLst/>
                <a:rect l="l" t="t" r="r" b="b"/>
                <a:pathLst>
                  <a:path w="2648" h="5356" extrusionOk="0">
                    <a:moveTo>
                      <a:pt x="1641" y="162"/>
                    </a:moveTo>
                    <a:lnTo>
                      <a:pt x="2622" y="4896"/>
                    </a:lnTo>
                    <a:cubicBezTo>
                      <a:pt x="2647" y="4996"/>
                      <a:pt x="2573" y="5095"/>
                      <a:pt x="2473" y="5120"/>
                    </a:cubicBezTo>
                    <a:lnTo>
                      <a:pt x="1392" y="5343"/>
                    </a:lnTo>
                    <a:cubicBezTo>
                      <a:pt x="1305" y="5356"/>
                      <a:pt x="1206" y="5319"/>
                      <a:pt x="1169" y="5232"/>
                    </a:cubicBezTo>
                    <a:lnTo>
                      <a:pt x="299" y="3579"/>
                    </a:lnTo>
                    <a:cubicBezTo>
                      <a:pt x="88" y="3182"/>
                      <a:pt x="1" y="2747"/>
                      <a:pt x="25" y="2299"/>
                    </a:cubicBezTo>
                    <a:lnTo>
                      <a:pt x="175" y="436"/>
                    </a:lnTo>
                    <a:cubicBezTo>
                      <a:pt x="175" y="349"/>
                      <a:pt x="237" y="274"/>
                      <a:pt x="324" y="249"/>
                    </a:cubicBezTo>
                    <a:lnTo>
                      <a:pt x="1405" y="26"/>
                    </a:lnTo>
                    <a:cubicBezTo>
                      <a:pt x="1504" y="1"/>
                      <a:pt x="1616" y="63"/>
                      <a:pt x="1641"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32"/>
              <p:cNvSpPr/>
              <p:nvPr/>
            </p:nvSpPr>
            <p:spPr>
              <a:xfrm rot="5400000">
                <a:off x="296647" y="4352218"/>
                <a:ext cx="399474" cy="226496"/>
              </a:xfrm>
              <a:custGeom>
                <a:avLst/>
                <a:gdLst/>
                <a:ahLst/>
                <a:cxnLst/>
                <a:rect l="l" t="t" r="r" b="b"/>
                <a:pathLst>
                  <a:path w="10674" h="6052" extrusionOk="0">
                    <a:moveTo>
                      <a:pt x="833" y="6052"/>
                    </a:moveTo>
                    <a:lnTo>
                      <a:pt x="1" y="2039"/>
                    </a:lnTo>
                    <a:lnTo>
                      <a:pt x="9841" y="1"/>
                    </a:lnTo>
                    <a:lnTo>
                      <a:pt x="1067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32"/>
              <p:cNvSpPr/>
              <p:nvPr/>
            </p:nvSpPr>
            <p:spPr>
              <a:xfrm rot="5400000">
                <a:off x="266878" y="4397333"/>
                <a:ext cx="384130" cy="151609"/>
              </a:xfrm>
              <a:custGeom>
                <a:avLst/>
                <a:gdLst/>
                <a:ahLst/>
                <a:cxnLst/>
                <a:rect l="l" t="t" r="r" b="b"/>
                <a:pathLst>
                  <a:path w="10264" h="4051" extrusionOk="0">
                    <a:moveTo>
                      <a:pt x="423" y="4051"/>
                    </a:moveTo>
                    <a:lnTo>
                      <a:pt x="1" y="2050"/>
                    </a:lnTo>
                    <a:lnTo>
                      <a:pt x="9854" y="0"/>
                    </a:lnTo>
                    <a:lnTo>
                      <a:pt x="1026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32"/>
              <p:cNvSpPr/>
              <p:nvPr/>
            </p:nvSpPr>
            <p:spPr>
              <a:xfrm rot="5400000">
                <a:off x="309430" y="4413388"/>
                <a:ext cx="374362" cy="104191"/>
              </a:xfrm>
              <a:custGeom>
                <a:avLst/>
                <a:gdLst/>
                <a:ahLst/>
                <a:cxnLst/>
                <a:rect l="l" t="t" r="r" b="b"/>
                <a:pathLst>
                  <a:path w="10003" h="2784" extrusionOk="0">
                    <a:moveTo>
                      <a:pt x="149" y="2784"/>
                    </a:moveTo>
                    <a:lnTo>
                      <a:pt x="0" y="2051"/>
                    </a:lnTo>
                    <a:lnTo>
                      <a:pt x="9853" y="0"/>
                    </a:lnTo>
                    <a:lnTo>
                      <a:pt x="10002" y="73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32"/>
              <p:cNvSpPr/>
              <p:nvPr/>
            </p:nvSpPr>
            <p:spPr>
              <a:xfrm rot="5400000">
                <a:off x="465900" y="4743278"/>
                <a:ext cx="215343" cy="188360"/>
              </a:xfrm>
              <a:custGeom>
                <a:avLst/>
                <a:gdLst/>
                <a:ahLst/>
                <a:cxnLst/>
                <a:rect l="l" t="t" r="r" b="b"/>
                <a:pathLst>
                  <a:path w="5754" h="5033" extrusionOk="0">
                    <a:moveTo>
                      <a:pt x="833" y="5033"/>
                    </a:moveTo>
                    <a:lnTo>
                      <a:pt x="1" y="1020"/>
                    </a:lnTo>
                    <a:lnTo>
                      <a:pt x="4921" y="1"/>
                    </a:lnTo>
                    <a:lnTo>
                      <a:pt x="575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32"/>
              <p:cNvSpPr/>
              <p:nvPr/>
            </p:nvSpPr>
            <p:spPr>
              <a:xfrm rot="5400000">
                <a:off x="436131" y="4788394"/>
                <a:ext cx="199999" cy="113473"/>
              </a:xfrm>
              <a:custGeom>
                <a:avLst/>
                <a:gdLst/>
                <a:ahLst/>
                <a:cxnLst/>
                <a:rect l="l" t="t" r="r" b="b"/>
                <a:pathLst>
                  <a:path w="5344" h="3032" extrusionOk="0">
                    <a:moveTo>
                      <a:pt x="423" y="3032"/>
                    </a:moveTo>
                    <a:lnTo>
                      <a:pt x="1" y="1019"/>
                    </a:lnTo>
                    <a:lnTo>
                      <a:pt x="4934" y="0"/>
                    </a:lnTo>
                    <a:lnTo>
                      <a:pt x="534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32"/>
              <p:cNvSpPr/>
              <p:nvPr/>
            </p:nvSpPr>
            <p:spPr>
              <a:xfrm rot="5400000">
                <a:off x="479150" y="4804430"/>
                <a:ext cx="189745" cy="65606"/>
              </a:xfrm>
              <a:custGeom>
                <a:avLst/>
                <a:gdLst/>
                <a:ahLst/>
                <a:cxnLst/>
                <a:rect l="l" t="t" r="r" b="b"/>
                <a:pathLst>
                  <a:path w="5070" h="1753" extrusionOk="0">
                    <a:moveTo>
                      <a:pt x="150" y="1752"/>
                    </a:moveTo>
                    <a:lnTo>
                      <a:pt x="0" y="1019"/>
                    </a:lnTo>
                    <a:lnTo>
                      <a:pt x="4921" y="0"/>
                    </a:lnTo>
                    <a:lnTo>
                      <a:pt x="5070" y="733"/>
                    </a:ln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32"/>
              <p:cNvSpPr/>
              <p:nvPr/>
            </p:nvSpPr>
            <p:spPr>
              <a:xfrm rot="5400000">
                <a:off x="410776" y="4157628"/>
                <a:ext cx="85142" cy="199999"/>
              </a:xfrm>
              <a:custGeom>
                <a:avLst/>
                <a:gdLst/>
                <a:ahLst/>
                <a:cxnLst/>
                <a:rect l="l" t="t" r="r" b="b"/>
                <a:pathLst>
                  <a:path w="2275" h="5344" extrusionOk="0">
                    <a:moveTo>
                      <a:pt x="1268" y="174"/>
                    </a:moveTo>
                    <a:lnTo>
                      <a:pt x="2249" y="4908"/>
                    </a:lnTo>
                    <a:cubicBezTo>
                      <a:pt x="2274" y="5008"/>
                      <a:pt x="2200" y="5107"/>
                      <a:pt x="2100" y="5132"/>
                    </a:cubicBezTo>
                    <a:lnTo>
                      <a:pt x="1056" y="5343"/>
                    </a:lnTo>
                    <a:lnTo>
                      <a:pt x="0" y="249"/>
                    </a:lnTo>
                    <a:lnTo>
                      <a:pt x="1044" y="25"/>
                    </a:lnTo>
                    <a:cubicBezTo>
                      <a:pt x="1143" y="0"/>
                      <a:pt x="1255" y="75"/>
                      <a:pt x="1268"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8" name="Google Shape;1098;p32"/>
              <p:cNvGrpSpPr/>
              <p:nvPr/>
            </p:nvGrpSpPr>
            <p:grpSpPr>
              <a:xfrm>
                <a:off x="291526" y="3861661"/>
                <a:ext cx="208828" cy="714276"/>
                <a:chOff x="291526" y="3861661"/>
                <a:chExt cx="208828" cy="714276"/>
              </a:xfrm>
            </p:grpSpPr>
            <p:sp>
              <p:nvSpPr>
                <p:cNvPr id="1099" name="Google Shape;1099;p32"/>
                <p:cNvSpPr/>
                <p:nvPr/>
              </p:nvSpPr>
              <p:spPr>
                <a:xfrm rot="5400000">
                  <a:off x="314543" y="3838645"/>
                  <a:ext cx="29790" cy="75823"/>
                </a:xfrm>
                <a:custGeom>
                  <a:avLst/>
                  <a:gdLst/>
                  <a:ahLst/>
                  <a:cxnLst/>
                  <a:rect l="l" t="t" r="r" b="b"/>
                  <a:pathLst>
                    <a:path w="796" h="2026" extrusionOk="0">
                      <a:moveTo>
                        <a:pt x="398" y="0"/>
                      </a:moveTo>
                      <a:lnTo>
                        <a:pt x="0" y="87"/>
                      </a:lnTo>
                      <a:lnTo>
                        <a:pt x="398" y="2026"/>
                      </a:lnTo>
                      <a:lnTo>
                        <a:pt x="795"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32"/>
                <p:cNvSpPr/>
                <p:nvPr/>
              </p:nvSpPr>
              <p:spPr>
                <a:xfrm rot="5400000">
                  <a:off x="309659" y="3906289"/>
                  <a:ext cx="22380" cy="39109"/>
                </a:xfrm>
                <a:custGeom>
                  <a:avLst/>
                  <a:gdLst/>
                  <a:ahLst/>
                  <a:cxnLst/>
                  <a:rect l="l" t="t" r="r" b="b"/>
                  <a:pathLst>
                    <a:path w="598" h="1045" extrusionOk="0">
                      <a:moveTo>
                        <a:pt x="398" y="1"/>
                      </a:moveTo>
                      <a:lnTo>
                        <a:pt x="1" y="76"/>
                      </a:lnTo>
                      <a:lnTo>
                        <a:pt x="199" y="1045"/>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32"/>
                <p:cNvSpPr/>
                <p:nvPr/>
              </p:nvSpPr>
              <p:spPr>
                <a:xfrm rot="5400000">
                  <a:off x="333610" y="3929754"/>
                  <a:ext cx="29790" cy="75860"/>
                </a:xfrm>
                <a:custGeom>
                  <a:avLst/>
                  <a:gdLst/>
                  <a:ahLst/>
                  <a:cxnLst/>
                  <a:rect l="l" t="t" r="r" b="b"/>
                  <a:pathLst>
                    <a:path w="796" h="2027" extrusionOk="0">
                      <a:moveTo>
                        <a:pt x="398" y="1"/>
                      </a:moveTo>
                      <a:lnTo>
                        <a:pt x="1" y="88"/>
                      </a:lnTo>
                      <a:lnTo>
                        <a:pt x="411" y="2026"/>
                      </a:lnTo>
                      <a:lnTo>
                        <a:pt x="796"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32"/>
                <p:cNvSpPr/>
                <p:nvPr/>
              </p:nvSpPr>
              <p:spPr>
                <a:xfrm rot="5400000">
                  <a:off x="328708" y="3997417"/>
                  <a:ext cx="22380" cy="39109"/>
                </a:xfrm>
                <a:custGeom>
                  <a:avLst/>
                  <a:gdLst/>
                  <a:ahLst/>
                  <a:cxnLst/>
                  <a:rect l="l" t="t" r="r" b="b"/>
                  <a:pathLst>
                    <a:path w="598" h="1045" extrusionOk="0">
                      <a:moveTo>
                        <a:pt x="399" y="1"/>
                      </a:moveTo>
                      <a:lnTo>
                        <a:pt x="1" y="75"/>
                      </a:lnTo>
                      <a:lnTo>
                        <a:pt x="212" y="1044"/>
                      </a:lnTo>
                      <a:lnTo>
                        <a:pt x="597" y="970"/>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32"/>
                <p:cNvSpPr/>
                <p:nvPr/>
              </p:nvSpPr>
              <p:spPr>
                <a:xfrm rot="5400000">
                  <a:off x="352435" y="4021143"/>
                  <a:ext cx="30277" cy="75823"/>
                </a:xfrm>
                <a:custGeom>
                  <a:avLst/>
                  <a:gdLst/>
                  <a:ahLst/>
                  <a:cxnLst/>
                  <a:rect l="l" t="t" r="r" b="b"/>
                  <a:pathLst>
                    <a:path w="809" h="2026" extrusionOk="0">
                      <a:moveTo>
                        <a:pt x="398" y="0"/>
                      </a:moveTo>
                      <a:lnTo>
                        <a:pt x="1" y="87"/>
                      </a:lnTo>
                      <a:lnTo>
                        <a:pt x="411" y="2026"/>
                      </a:lnTo>
                      <a:lnTo>
                        <a:pt x="808" y="1951"/>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32"/>
                <p:cNvSpPr/>
                <p:nvPr/>
              </p:nvSpPr>
              <p:spPr>
                <a:xfrm rot="5400000">
                  <a:off x="348038" y="4088338"/>
                  <a:ext cx="22343" cy="39558"/>
                </a:xfrm>
                <a:custGeom>
                  <a:avLst/>
                  <a:gdLst/>
                  <a:ahLst/>
                  <a:cxnLst/>
                  <a:rect l="l" t="t" r="r" b="b"/>
                  <a:pathLst>
                    <a:path w="597" h="1057" extrusionOk="0">
                      <a:moveTo>
                        <a:pt x="398" y="1"/>
                      </a:moveTo>
                      <a:lnTo>
                        <a:pt x="0" y="88"/>
                      </a:lnTo>
                      <a:lnTo>
                        <a:pt x="199" y="1057"/>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32"/>
                <p:cNvSpPr/>
                <p:nvPr/>
              </p:nvSpPr>
              <p:spPr>
                <a:xfrm rot="5400000">
                  <a:off x="371278" y="4112514"/>
                  <a:ext cx="30239" cy="75374"/>
                </a:xfrm>
                <a:custGeom>
                  <a:avLst/>
                  <a:gdLst/>
                  <a:ahLst/>
                  <a:cxnLst/>
                  <a:rect l="l" t="t" r="r" b="b"/>
                  <a:pathLst>
                    <a:path w="808" h="2014" extrusionOk="0">
                      <a:moveTo>
                        <a:pt x="398" y="0"/>
                      </a:moveTo>
                      <a:lnTo>
                        <a:pt x="0" y="75"/>
                      </a:lnTo>
                      <a:lnTo>
                        <a:pt x="410" y="2013"/>
                      </a:lnTo>
                      <a:lnTo>
                        <a:pt x="808"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32"/>
                <p:cNvSpPr/>
                <p:nvPr/>
              </p:nvSpPr>
              <p:spPr>
                <a:xfrm rot="5400000">
                  <a:off x="366638" y="4179952"/>
                  <a:ext cx="22343" cy="39558"/>
                </a:xfrm>
                <a:custGeom>
                  <a:avLst/>
                  <a:gdLst/>
                  <a:ahLst/>
                  <a:cxnLst/>
                  <a:rect l="l" t="t" r="r" b="b"/>
                  <a:pathLst>
                    <a:path w="597" h="1057" extrusionOk="0">
                      <a:moveTo>
                        <a:pt x="398" y="1"/>
                      </a:moveTo>
                      <a:lnTo>
                        <a:pt x="0" y="88"/>
                      </a:lnTo>
                      <a:lnTo>
                        <a:pt x="199" y="1057"/>
                      </a:lnTo>
                      <a:lnTo>
                        <a:pt x="596"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32"/>
                <p:cNvSpPr/>
                <p:nvPr/>
              </p:nvSpPr>
              <p:spPr>
                <a:xfrm rot="5400000">
                  <a:off x="390326" y="4203641"/>
                  <a:ext cx="29828" cy="75860"/>
                </a:xfrm>
                <a:custGeom>
                  <a:avLst/>
                  <a:gdLst/>
                  <a:ahLst/>
                  <a:cxnLst/>
                  <a:rect l="l" t="t" r="r" b="b"/>
                  <a:pathLst>
                    <a:path w="797" h="2027" extrusionOk="0">
                      <a:moveTo>
                        <a:pt x="399" y="1"/>
                      </a:moveTo>
                      <a:lnTo>
                        <a:pt x="1" y="76"/>
                      </a:lnTo>
                      <a:lnTo>
                        <a:pt x="399" y="2026"/>
                      </a:lnTo>
                      <a:lnTo>
                        <a:pt x="796"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32"/>
                <p:cNvSpPr/>
                <p:nvPr/>
              </p:nvSpPr>
              <p:spPr>
                <a:xfrm rot="5400000">
                  <a:off x="385686" y="4271080"/>
                  <a:ext cx="22343" cy="39558"/>
                </a:xfrm>
                <a:custGeom>
                  <a:avLst/>
                  <a:gdLst/>
                  <a:ahLst/>
                  <a:cxnLst/>
                  <a:rect l="l" t="t" r="r" b="b"/>
                  <a:pathLst>
                    <a:path w="597" h="1057" extrusionOk="0">
                      <a:moveTo>
                        <a:pt x="398" y="0"/>
                      </a:moveTo>
                      <a:lnTo>
                        <a:pt x="0" y="87"/>
                      </a:lnTo>
                      <a:lnTo>
                        <a:pt x="199" y="1056"/>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32"/>
                <p:cNvSpPr/>
                <p:nvPr/>
              </p:nvSpPr>
              <p:spPr>
                <a:xfrm rot="5400000">
                  <a:off x="409413" y="4294806"/>
                  <a:ext cx="29790" cy="75823"/>
                </a:xfrm>
                <a:custGeom>
                  <a:avLst/>
                  <a:gdLst/>
                  <a:ahLst/>
                  <a:cxnLst/>
                  <a:rect l="l" t="t" r="r" b="b"/>
                  <a:pathLst>
                    <a:path w="796" h="2026" extrusionOk="0">
                      <a:moveTo>
                        <a:pt x="398" y="1"/>
                      </a:moveTo>
                      <a:lnTo>
                        <a:pt x="0" y="88"/>
                      </a:lnTo>
                      <a:lnTo>
                        <a:pt x="398" y="2026"/>
                      </a:lnTo>
                      <a:lnTo>
                        <a:pt x="795"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32"/>
                <p:cNvSpPr/>
                <p:nvPr/>
              </p:nvSpPr>
              <p:spPr>
                <a:xfrm rot="5400000">
                  <a:off x="404511" y="4362469"/>
                  <a:ext cx="22380" cy="39072"/>
                </a:xfrm>
                <a:custGeom>
                  <a:avLst/>
                  <a:gdLst/>
                  <a:ahLst/>
                  <a:cxnLst/>
                  <a:rect l="l" t="t" r="r" b="b"/>
                  <a:pathLst>
                    <a:path w="598" h="1044" extrusionOk="0">
                      <a:moveTo>
                        <a:pt x="398" y="0"/>
                      </a:moveTo>
                      <a:lnTo>
                        <a:pt x="1" y="75"/>
                      </a:lnTo>
                      <a:lnTo>
                        <a:pt x="212" y="1044"/>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32"/>
                <p:cNvSpPr/>
                <p:nvPr/>
              </p:nvSpPr>
              <p:spPr>
                <a:xfrm rot="5400000">
                  <a:off x="428461" y="4385934"/>
                  <a:ext cx="29790" cy="75823"/>
                </a:xfrm>
                <a:custGeom>
                  <a:avLst/>
                  <a:gdLst/>
                  <a:ahLst/>
                  <a:cxnLst/>
                  <a:rect l="l" t="t" r="r" b="b"/>
                  <a:pathLst>
                    <a:path w="796" h="2026" extrusionOk="0">
                      <a:moveTo>
                        <a:pt x="398" y="0"/>
                      </a:moveTo>
                      <a:lnTo>
                        <a:pt x="1" y="87"/>
                      </a:lnTo>
                      <a:lnTo>
                        <a:pt x="398" y="2025"/>
                      </a:lnTo>
                      <a:lnTo>
                        <a:pt x="796" y="1938"/>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32"/>
                <p:cNvSpPr/>
                <p:nvPr/>
              </p:nvSpPr>
              <p:spPr>
                <a:xfrm rot="5400000">
                  <a:off x="423148" y="4453597"/>
                  <a:ext cx="22792" cy="39558"/>
                </a:xfrm>
                <a:custGeom>
                  <a:avLst/>
                  <a:gdLst/>
                  <a:ahLst/>
                  <a:cxnLst/>
                  <a:rect l="l" t="t" r="r" b="b"/>
                  <a:pathLst>
                    <a:path w="609" h="1057" extrusionOk="0">
                      <a:moveTo>
                        <a:pt x="398" y="1"/>
                      </a:moveTo>
                      <a:lnTo>
                        <a:pt x="0" y="88"/>
                      </a:lnTo>
                      <a:lnTo>
                        <a:pt x="211" y="1057"/>
                      </a:lnTo>
                      <a:lnTo>
                        <a:pt x="609"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32"/>
                <p:cNvSpPr/>
                <p:nvPr/>
              </p:nvSpPr>
              <p:spPr>
                <a:xfrm rot="5400000">
                  <a:off x="447304" y="4477305"/>
                  <a:ext cx="30277" cy="75823"/>
                </a:xfrm>
                <a:custGeom>
                  <a:avLst/>
                  <a:gdLst/>
                  <a:ahLst/>
                  <a:cxnLst/>
                  <a:rect l="l" t="t" r="r" b="b"/>
                  <a:pathLst>
                    <a:path w="809" h="2026" extrusionOk="0">
                      <a:moveTo>
                        <a:pt x="399" y="1"/>
                      </a:moveTo>
                      <a:lnTo>
                        <a:pt x="1" y="88"/>
                      </a:lnTo>
                      <a:lnTo>
                        <a:pt x="411" y="2026"/>
                      </a:lnTo>
                      <a:lnTo>
                        <a:pt x="809"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32"/>
                <p:cNvSpPr/>
                <p:nvPr/>
              </p:nvSpPr>
              <p:spPr>
                <a:xfrm rot="5400000">
                  <a:off x="442402" y="4544968"/>
                  <a:ext cx="22380" cy="39558"/>
                </a:xfrm>
                <a:custGeom>
                  <a:avLst/>
                  <a:gdLst/>
                  <a:ahLst/>
                  <a:cxnLst/>
                  <a:rect l="l" t="t" r="r" b="b"/>
                  <a:pathLst>
                    <a:path w="598" h="1057" extrusionOk="0">
                      <a:moveTo>
                        <a:pt x="386" y="0"/>
                      </a:moveTo>
                      <a:lnTo>
                        <a:pt x="1" y="87"/>
                      </a:lnTo>
                      <a:lnTo>
                        <a:pt x="200" y="1057"/>
                      </a:lnTo>
                      <a:lnTo>
                        <a:pt x="597" y="970"/>
                      </a:ln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15" name="Google Shape;1115;p32"/>
              <p:cNvSpPr/>
              <p:nvPr/>
            </p:nvSpPr>
            <p:spPr>
              <a:xfrm rot="5400000">
                <a:off x="311285" y="3678207"/>
                <a:ext cx="76759" cy="161863"/>
              </a:xfrm>
              <a:custGeom>
                <a:avLst/>
                <a:gdLst/>
                <a:ahLst/>
                <a:cxnLst/>
                <a:rect l="l" t="t" r="r" b="b"/>
                <a:pathLst>
                  <a:path w="2051" h="4325" extrusionOk="0">
                    <a:moveTo>
                      <a:pt x="820" y="4237"/>
                    </a:moveTo>
                    <a:lnTo>
                      <a:pt x="0" y="336"/>
                    </a:lnTo>
                    <a:cubicBezTo>
                      <a:pt x="0" y="286"/>
                      <a:pt x="25" y="249"/>
                      <a:pt x="75" y="237"/>
                    </a:cubicBezTo>
                    <a:lnTo>
                      <a:pt x="1193" y="0"/>
                    </a:lnTo>
                    <a:lnTo>
                      <a:pt x="2051" y="4076"/>
                    </a:lnTo>
                    <a:lnTo>
                      <a:pt x="920" y="4312"/>
                    </a:lnTo>
                    <a:cubicBezTo>
                      <a:pt x="870" y="4324"/>
                      <a:pt x="833" y="4287"/>
                      <a:pt x="820" y="42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16" name="Google Shape;1116;p32"/>
            <p:cNvSpPr/>
            <p:nvPr/>
          </p:nvSpPr>
          <p:spPr>
            <a:xfrm rot="-6844838" flipH="1">
              <a:off x="116545" y="4090116"/>
              <a:ext cx="784492" cy="225782"/>
            </a:xfrm>
            <a:custGeom>
              <a:avLst/>
              <a:gdLst/>
              <a:ahLst/>
              <a:cxnLst/>
              <a:rect l="l" t="t" r="r" b="b"/>
              <a:pathLst>
                <a:path w="20962" h="6033" extrusionOk="0">
                  <a:moveTo>
                    <a:pt x="19779" y="1"/>
                  </a:moveTo>
                  <a:cubicBezTo>
                    <a:pt x="19706" y="1"/>
                    <a:pt x="19632" y="8"/>
                    <a:pt x="19558" y="24"/>
                  </a:cubicBezTo>
                  <a:lnTo>
                    <a:pt x="957" y="3888"/>
                  </a:lnTo>
                  <a:cubicBezTo>
                    <a:pt x="374" y="4012"/>
                    <a:pt x="1" y="4584"/>
                    <a:pt x="125" y="5168"/>
                  </a:cubicBezTo>
                  <a:cubicBezTo>
                    <a:pt x="234" y="5682"/>
                    <a:pt x="691" y="6033"/>
                    <a:pt x="1197" y="6033"/>
                  </a:cubicBezTo>
                  <a:cubicBezTo>
                    <a:pt x="1266" y="6033"/>
                    <a:pt x="1335" y="6026"/>
                    <a:pt x="1405" y="6013"/>
                  </a:cubicBezTo>
                  <a:lnTo>
                    <a:pt x="19993" y="2149"/>
                  </a:lnTo>
                  <a:cubicBezTo>
                    <a:pt x="20577" y="2024"/>
                    <a:pt x="20962" y="1453"/>
                    <a:pt x="20838" y="869"/>
                  </a:cubicBezTo>
                  <a:cubicBezTo>
                    <a:pt x="20729" y="359"/>
                    <a:pt x="20280" y="1"/>
                    <a:pt x="19779" y="1"/>
                  </a:cubicBezTo>
                  <a:close/>
                </a:path>
              </a:pathLst>
            </a:custGeom>
            <a:gradFill>
              <a:gsLst>
                <a:gs pos="0">
                  <a:srgbClr val="FFFFFF"/>
                </a:gs>
                <a:gs pos="100000">
                  <a:srgbClr val="FFFFFF">
                    <a:alpha val="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17" name="Google Shape;1117;p32"/>
          <p:cNvSpPr/>
          <p:nvPr/>
        </p:nvSpPr>
        <p:spPr>
          <a:xfrm>
            <a:off x="3757813" y="47695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32"/>
          <p:cNvSpPr/>
          <p:nvPr/>
        </p:nvSpPr>
        <p:spPr>
          <a:xfrm>
            <a:off x="7561838" y="48159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32"/>
          <p:cNvSpPr/>
          <p:nvPr/>
        </p:nvSpPr>
        <p:spPr>
          <a:xfrm>
            <a:off x="404713" y="3368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32"/>
          <p:cNvSpPr/>
          <p:nvPr/>
        </p:nvSpPr>
        <p:spPr>
          <a:xfrm>
            <a:off x="7947113" y="245745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21" name="Google Shape;1121;p32"/>
          <p:cNvGrpSpPr/>
          <p:nvPr/>
        </p:nvGrpSpPr>
        <p:grpSpPr>
          <a:xfrm rot="-770951">
            <a:off x="8514301" y="702014"/>
            <a:ext cx="442305" cy="247682"/>
            <a:chOff x="7870016" y="4179902"/>
            <a:chExt cx="1117753" cy="629543"/>
          </a:xfrm>
        </p:grpSpPr>
        <p:sp>
          <p:nvSpPr>
            <p:cNvPr id="1122" name="Google Shape;1122;p3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3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3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5" name="Google Shape;1125;p32"/>
          <p:cNvGrpSpPr/>
          <p:nvPr/>
        </p:nvGrpSpPr>
        <p:grpSpPr>
          <a:xfrm rot="8100000">
            <a:off x="8416384" y="131506"/>
            <a:ext cx="442291" cy="247595"/>
            <a:chOff x="7870016" y="4179902"/>
            <a:chExt cx="1117753" cy="629543"/>
          </a:xfrm>
        </p:grpSpPr>
        <p:sp>
          <p:nvSpPr>
            <p:cNvPr id="1126" name="Google Shape;1126;p32"/>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32"/>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32"/>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9" name="Google Shape;1129;p32"/>
          <p:cNvGrpSpPr/>
          <p:nvPr/>
        </p:nvGrpSpPr>
        <p:grpSpPr>
          <a:xfrm rot="-2521237">
            <a:off x="8748527" y="334556"/>
            <a:ext cx="274318" cy="233174"/>
            <a:chOff x="8811500" y="1358211"/>
            <a:chExt cx="165550" cy="144202"/>
          </a:xfrm>
        </p:grpSpPr>
        <p:sp>
          <p:nvSpPr>
            <p:cNvPr id="1130" name="Google Shape;1130;p32"/>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32"/>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32" name="Google Shape;1132;p32"/>
          <p:cNvSpPr/>
          <p:nvPr/>
        </p:nvSpPr>
        <p:spPr>
          <a:xfrm>
            <a:off x="299713" y="2140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32"/>
          <p:cNvSpPr/>
          <p:nvPr/>
        </p:nvSpPr>
        <p:spPr>
          <a:xfrm>
            <a:off x="2998388" y="2038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88"/>
        <p:cNvGrpSpPr/>
        <p:nvPr/>
      </p:nvGrpSpPr>
      <p:grpSpPr>
        <a:xfrm>
          <a:off x="0" y="0"/>
          <a:ext cx="0" cy="0"/>
          <a:chOff x="0" y="0"/>
          <a:chExt cx="0" cy="0"/>
        </a:xfrm>
      </p:grpSpPr>
      <p:grpSp>
        <p:nvGrpSpPr>
          <p:cNvPr id="89" name="Google Shape;89;p3"/>
          <p:cNvGrpSpPr/>
          <p:nvPr/>
        </p:nvGrpSpPr>
        <p:grpSpPr>
          <a:xfrm>
            <a:off x="-4945176" y="-3649166"/>
            <a:ext cx="17119673" cy="12213771"/>
            <a:chOff x="-4945176" y="-3649166"/>
            <a:chExt cx="17119673" cy="12213771"/>
          </a:xfrm>
        </p:grpSpPr>
        <p:grpSp>
          <p:nvGrpSpPr>
            <p:cNvPr id="90" name="Google Shape;90;p3"/>
            <p:cNvGrpSpPr/>
            <p:nvPr/>
          </p:nvGrpSpPr>
          <p:grpSpPr>
            <a:xfrm rot="-2542180">
              <a:off x="-4176248" y="-1720512"/>
              <a:ext cx="7776269" cy="5295836"/>
              <a:chOff x="420325" y="273025"/>
              <a:chExt cx="7776398" cy="5295924"/>
            </a:xfrm>
          </p:grpSpPr>
          <p:sp>
            <p:nvSpPr>
              <p:cNvPr id="91" name="Google Shape;91;p3"/>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3"/>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 name="Google Shape;93;p3"/>
            <p:cNvGrpSpPr/>
            <p:nvPr/>
          </p:nvGrpSpPr>
          <p:grpSpPr>
            <a:xfrm rot="-5613293" flipH="1">
              <a:off x="5402859" y="1872248"/>
              <a:ext cx="7775807" cy="5295521"/>
              <a:chOff x="420325" y="273025"/>
              <a:chExt cx="7776398" cy="5295924"/>
            </a:xfrm>
          </p:grpSpPr>
          <p:sp>
            <p:nvSpPr>
              <p:cNvPr id="94" name="Google Shape;94;p3"/>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3"/>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 name="Google Shape;96;p3"/>
            <p:cNvSpPr/>
            <p:nvPr/>
          </p:nvSpPr>
          <p:spPr>
            <a:xfrm>
              <a:off x="1218500" y="63557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3"/>
            <p:cNvSpPr/>
            <p:nvPr/>
          </p:nvSpPr>
          <p:spPr>
            <a:xfrm>
              <a:off x="1218488" y="32868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3"/>
            <p:cNvSpPr/>
            <p:nvPr/>
          </p:nvSpPr>
          <p:spPr>
            <a:xfrm>
              <a:off x="3819988" y="44941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3"/>
            <p:cNvSpPr/>
            <p:nvPr/>
          </p:nvSpPr>
          <p:spPr>
            <a:xfrm>
              <a:off x="989888" y="46084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3"/>
            <p:cNvSpPr/>
            <p:nvPr/>
          </p:nvSpPr>
          <p:spPr>
            <a:xfrm>
              <a:off x="7124688" y="4206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3"/>
            <p:cNvSpPr/>
            <p:nvPr/>
          </p:nvSpPr>
          <p:spPr>
            <a:xfrm>
              <a:off x="62750" y="18797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a:off x="7754175" y="387142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3"/>
            <p:cNvSpPr/>
            <p:nvPr/>
          </p:nvSpPr>
          <p:spPr>
            <a:xfrm>
              <a:off x="8727900" y="20473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4" name="Google Shape;104;p3"/>
            <p:cNvGrpSpPr/>
            <p:nvPr/>
          </p:nvGrpSpPr>
          <p:grpSpPr>
            <a:xfrm rot="1775525" flipH="1">
              <a:off x="10781" y="3119867"/>
              <a:ext cx="870933" cy="916842"/>
              <a:chOff x="5007774" y="2043179"/>
              <a:chExt cx="755066" cy="794868"/>
            </a:xfrm>
          </p:grpSpPr>
          <p:sp>
            <p:nvSpPr>
              <p:cNvPr id="105" name="Google Shape;105;p3"/>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3"/>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3"/>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 name="Google Shape;108;p3"/>
            <p:cNvGrpSpPr/>
            <p:nvPr/>
          </p:nvGrpSpPr>
          <p:grpSpPr>
            <a:xfrm rot="3576921" flipH="1">
              <a:off x="-327726" y="3752371"/>
              <a:ext cx="1024962" cy="1078990"/>
              <a:chOff x="5007774" y="2043179"/>
              <a:chExt cx="755066" cy="794868"/>
            </a:xfrm>
          </p:grpSpPr>
          <p:sp>
            <p:nvSpPr>
              <p:cNvPr id="109" name="Google Shape;109;p3"/>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3"/>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12" name="Google Shape;112;p3"/>
            <p:cNvSpPr/>
            <p:nvPr/>
          </p:nvSpPr>
          <p:spPr>
            <a:xfrm>
              <a:off x="3591388" y="17060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3" name="Google Shape;113;p3"/>
            <p:cNvGrpSpPr/>
            <p:nvPr/>
          </p:nvGrpSpPr>
          <p:grpSpPr>
            <a:xfrm rot="2216438">
              <a:off x="8032387" y="1473030"/>
              <a:ext cx="332567" cy="289713"/>
              <a:chOff x="8811500" y="1358211"/>
              <a:chExt cx="165550" cy="144202"/>
            </a:xfrm>
          </p:grpSpPr>
          <p:sp>
            <p:nvSpPr>
              <p:cNvPr id="114" name="Google Shape;114;p3"/>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3"/>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 name="Google Shape;116;p3"/>
            <p:cNvGrpSpPr/>
            <p:nvPr/>
          </p:nvGrpSpPr>
          <p:grpSpPr>
            <a:xfrm rot="6270199">
              <a:off x="8084084" y="879642"/>
              <a:ext cx="442306" cy="247697"/>
              <a:chOff x="7870016" y="4179902"/>
              <a:chExt cx="1117753" cy="629543"/>
            </a:xfrm>
          </p:grpSpPr>
          <p:sp>
            <p:nvSpPr>
              <p:cNvPr id="117" name="Google Shape;117;p3"/>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3"/>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3"/>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 name="Google Shape;120;p3"/>
            <p:cNvGrpSpPr/>
            <p:nvPr/>
          </p:nvGrpSpPr>
          <p:grpSpPr>
            <a:xfrm rot="-8100000">
              <a:off x="7575537" y="901950"/>
              <a:ext cx="442291" cy="247595"/>
              <a:chOff x="7870016" y="4179902"/>
              <a:chExt cx="1117753" cy="629543"/>
            </a:xfrm>
          </p:grpSpPr>
          <p:sp>
            <p:nvSpPr>
              <p:cNvPr id="121" name="Google Shape;121;p3"/>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 name="Google Shape;124;p3"/>
            <p:cNvGrpSpPr/>
            <p:nvPr/>
          </p:nvGrpSpPr>
          <p:grpSpPr>
            <a:xfrm rot="2216335">
              <a:off x="8035139" y="296011"/>
              <a:ext cx="327071" cy="283469"/>
              <a:chOff x="8811500" y="1358211"/>
              <a:chExt cx="165550" cy="144202"/>
            </a:xfrm>
          </p:grpSpPr>
          <p:sp>
            <p:nvSpPr>
              <p:cNvPr id="125" name="Google Shape;125;p3"/>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3"/>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 name="Google Shape;127;p3"/>
            <p:cNvGrpSpPr/>
            <p:nvPr/>
          </p:nvGrpSpPr>
          <p:grpSpPr>
            <a:xfrm rot="6270199">
              <a:off x="7644159" y="-57596"/>
              <a:ext cx="442306" cy="247697"/>
              <a:chOff x="7870016" y="4179902"/>
              <a:chExt cx="1117753" cy="629543"/>
            </a:xfrm>
          </p:grpSpPr>
          <p:sp>
            <p:nvSpPr>
              <p:cNvPr id="128" name="Google Shape;128;p3"/>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3"/>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3"/>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1" name="Google Shape;131;p3"/>
          <p:cNvSpPr txBox="1">
            <a:spLocks noGrp="1"/>
          </p:cNvSpPr>
          <p:nvPr>
            <p:ph type="title"/>
          </p:nvPr>
        </p:nvSpPr>
        <p:spPr>
          <a:xfrm>
            <a:off x="2391900" y="25606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2" name="Google Shape;132;p3"/>
          <p:cNvSpPr txBox="1">
            <a:spLocks noGrp="1"/>
          </p:cNvSpPr>
          <p:nvPr>
            <p:ph type="title" idx="2" hasCustomPrompt="1"/>
          </p:nvPr>
        </p:nvSpPr>
        <p:spPr>
          <a:xfrm>
            <a:off x="2996550" y="14902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3" name="Google Shape;133;p3"/>
          <p:cNvSpPr txBox="1">
            <a:spLocks noGrp="1"/>
          </p:cNvSpPr>
          <p:nvPr>
            <p:ph type="subTitle" idx="1"/>
          </p:nvPr>
        </p:nvSpPr>
        <p:spPr>
          <a:xfrm>
            <a:off x="2391925" y="3360775"/>
            <a:ext cx="4360200" cy="45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5"/>
        <p:cNvGrpSpPr/>
        <p:nvPr/>
      </p:nvGrpSpPr>
      <p:grpSpPr>
        <a:xfrm>
          <a:off x="0" y="0"/>
          <a:ext cx="0" cy="0"/>
          <a:chOff x="0" y="0"/>
          <a:chExt cx="0" cy="0"/>
        </a:xfrm>
      </p:grpSpPr>
      <p:sp>
        <p:nvSpPr>
          <p:cNvPr id="286" name="Google Shape;286;p7"/>
          <p:cNvSpPr/>
          <p:nvPr/>
        </p:nvSpPr>
        <p:spPr>
          <a:xfrm flipH="1">
            <a:off x="-771114" y="3361800"/>
            <a:ext cx="4346262" cy="1816461"/>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7"/>
          <p:cNvSpPr/>
          <p:nvPr/>
        </p:nvSpPr>
        <p:spPr>
          <a:xfrm flipH="1">
            <a:off x="-771052" y="4128410"/>
            <a:ext cx="3817224" cy="1049898"/>
          </a:xfrm>
          <a:custGeom>
            <a:avLst/>
            <a:gdLst/>
            <a:ahLst/>
            <a:cxnLst/>
            <a:rect l="l" t="t" r="r" b="b"/>
            <a:pathLst>
              <a:path w="114821" h="51988" extrusionOk="0">
                <a:moveTo>
                  <a:pt x="114821" y="1"/>
                </a:moveTo>
                <a:cubicBezTo>
                  <a:pt x="105303" y="13035"/>
                  <a:pt x="90654" y="22875"/>
                  <a:pt x="72886" y="28380"/>
                </a:cubicBezTo>
                <a:cubicBezTo>
                  <a:pt x="52298" y="34766"/>
                  <a:pt x="13407" y="38518"/>
                  <a:pt x="0" y="51987"/>
                </a:cubicBezTo>
                <a:lnTo>
                  <a:pt x="114821" y="51987"/>
                </a:lnTo>
                <a:lnTo>
                  <a:pt x="114821" y="1"/>
                </a:ln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88" name="Google Shape;288;p7"/>
          <p:cNvGrpSpPr/>
          <p:nvPr/>
        </p:nvGrpSpPr>
        <p:grpSpPr>
          <a:xfrm rot="10800000">
            <a:off x="5744030" y="360369"/>
            <a:ext cx="5933270" cy="4535856"/>
            <a:chOff x="6229640" y="105067"/>
            <a:chExt cx="3738435" cy="2592806"/>
          </a:xfrm>
        </p:grpSpPr>
        <p:sp>
          <p:nvSpPr>
            <p:cNvPr id="289" name="Google Shape;289;p7"/>
            <p:cNvSpPr/>
            <p:nvPr/>
          </p:nvSpPr>
          <p:spPr>
            <a:xfrm flipH="1">
              <a:off x="6229640" y="192865"/>
              <a:ext cx="3738433" cy="2505009"/>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7"/>
            <p:cNvSpPr/>
            <p:nvPr/>
          </p:nvSpPr>
          <p:spPr>
            <a:xfrm flipH="1">
              <a:off x="6229642" y="105067"/>
              <a:ext cx="3738433" cy="2438155"/>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91" name="Google Shape;291;p7"/>
          <p:cNvSpPr/>
          <p:nvPr/>
        </p:nvSpPr>
        <p:spPr>
          <a:xfrm flipH="1">
            <a:off x="582286" y="485073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7"/>
          <p:cNvSpPr/>
          <p:nvPr/>
        </p:nvSpPr>
        <p:spPr>
          <a:xfrm flipH="1">
            <a:off x="7405224" y="12611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93" name="Google Shape;293;p7"/>
          <p:cNvGrpSpPr/>
          <p:nvPr/>
        </p:nvGrpSpPr>
        <p:grpSpPr>
          <a:xfrm rot="9629210">
            <a:off x="-423025" y="855741"/>
            <a:ext cx="800676" cy="842934"/>
            <a:chOff x="5007774" y="2043179"/>
            <a:chExt cx="755066" cy="794868"/>
          </a:xfrm>
        </p:grpSpPr>
        <p:sp>
          <p:nvSpPr>
            <p:cNvPr id="294" name="Google Shape;294;p7"/>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7"/>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7"/>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7" name="Google Shape;297;p7"/>
          <p:cNvGrpSpPr/>
          <p:nvPr/>
        </p:nvGrpSpPr>
        <p:grpSpPr>
          <a:xfrm rot="6101660">
            <a:off x="-181276" y="-32336"/>
            <a:ext cx="942481" cy="992161"/>
            <a:chOff x="5007774" y="2043179"/>
            <a:chExt cx="755066" cy="794868"/>
          </a:xfrm>
        </p:grpSpPr>
        <p:sp>
          <p:nvSpPr>
            <p:cNvPr id="298" name="Google Shape;298;p7"/>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7"/>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7"/>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01" name="Google Shape;301;p7"/>
          <p:cNvSpPr/>
          <p:nvPr/>
        </p:nvSpPr>
        <p:spPr>
          <a:xfrm>
            <a:off x="6413450" y="14897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7"/>
          <p:cNvSpPr/>
          <p:nvPr/>
        </p:nvSpPr>
        <p:spPr>
          <a:xfrm>
            <a:off x="8639625" y="21280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7"/>
          <p:cNvSpPr/>
          <p:nvPr/>
        </p:nvSpPr>
        <p:spPr>
          <a:xfrm>
            <a:off x="8112600" y="36537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7"/>
          <p:cNvSpPr/>
          <p:nvPr/>
        </p:nvSpPr>
        <p:spPr>
          <a:xfrm>
            <a:off x="266888" y="29958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7"/>
          <p:cNvSpPr/>
          <p:nvPr/>
        </p:nvSpPr>
        <p:spPr>
          <a:xfrm>
            <a:off x="4714313" y="37106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7"/>
          <p:cNvSpPr/>
          <p:nvPr/>
        </p:nvSpPr>
        <p:spPr>
          <a:xfrm>
            <a:off x="2454563" y="4002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7"/>
          <p:cNvSpPr/>
          <p:nvPr/>
        </p:nvSpPr>
        <p:spPr>
          <a:xfrm>
            <a:off x="7633813" y="4705050"/>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7"/>
          <p:cNvSpPr/>
          <p:nvPr/>
        </p:nvSpPr>
        <p:spPr>
          <a:xfrm>
            <a:off x="5378413" y="15379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7"/>
          <p:cNvSpPr txBox="1">
            <a:spLocks noGrp="1"/>
          </p:cNvSpPr>
          <p:nvPr>
            <p:ph type="title"/>
          </p:nvPr>
        </p:nvSpPr>
        <p:spPr>
          <a:xfrm>
            <a:off x="720000" y="5394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 name="Google Shape;310;p7"/>
          <p:cNvSpPr txBox="1">
            <a:spLocks noGrp="1"/>
          </p:cNvSpPr>
          <p:nvPr>
            <p:ph type="body" idx="1"/>
          </p:nvPr>
        </p:nvSpPr>
        <p:spPr>
          <a:xfrm>
            <a:off x="720000" y="1395675"/>
            <a:ext cx="3852000" cy="24444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595959"/>
              </a:buClr>
              <a:buSzPts val="1000"/>
              <a:buFont typeface="Anaheim"/>
              <a:buChar char="●"/>
              <a:defRPr sz="1400"/>
            </a:lvl1pPr>
            <a:lvl2pPr marL="914400" lvl="1" indent="-317500" rtl="0">
              <a:lnSpc>
                <a:spcPct val="115000"/>
              </a:lnSpc>
              <a:spcBef>
                <a:spcPts val="0"/>
              </a:spcBef>
              <a:spcAft>
                <a:spcPts val="0"/>
              </a:spcAft>
              <a:buClr>
                <a:srgbClr val="595959"/>
              </a:buClr>
              <a:buSzPts val="1400"/>
              <a:buFont typeface="Anaheim"/>
              <a:buChar char="○"/>
              <a:defRPr/>
            </a:lvl2pPr>
            <a:lvl3pPr marL="1371600" lvl="2" indent="-317500" rtl="0">
              <a:lnSpc>
                <a:spcPct val="115000"/>
              </a:lnSpc>
              <a:spcBef>
                <a:spcPts val="0"/>
              </a:spcBef>
              <a:spcAft>
                <a:spcPts val="0"/>
              </a:spcAft>
              <a:buClr>
                <a:srgbClr val="595959"/>
              </a:buClr>
              <a:buSzPts val="1400"/>
              <a:buFont typeface="Anaheim"/>
              <a:buChar char="■"/>
              <a:defRPr/>
            </a:lvl3pPr>
            <a:lvl4pPr marL="1828800" lvl="3" indent="-317500" rtl="0">
              <a:lnSpc>
                <a:spcPct val="115000"/>
              </a:lnSpc>
              <a:spcBef>
                <a:spcPts val="0"/>
              </a:spcBef>
              <a:spcAft>
                <a:spcPts val="0"/>
              </a:spcAft>
              <a:buClr>
                <a:srgbClr val="595959"/>
              </a:buClr>
              <a:buSzPts val="1400"/>
              <a:buFont typeface="Anaheim"/>
              <a:buChar char="●"/>
              <a:defRPr/>
            </a:lvl4pPr>
            <a:lvl5pPr marL="2286000" lvl="4" indent="-317500" rtl="0">
              <a:lnSpc>
                <a:spcPct val="115000"/>
              </a:lnSpc>
              <a:spcBef>
                <a:spcPts val="0"/>
              </a:spcBef>
              <a:spcAft>
                <a:spcPts val="0"/>
              </a:spcAft>
              <a:buClr>
                <a:srgbClr val="595959"/>
              </a:buClr>
              <a:buSzPts val="1400"/>
              <a:buFont typeface="Anaheim"/>
              <a:buChar char="○"/>
              <a:defRPr/>
            </a:lvl5pPr>
            <a:lvl6pPr marL="2743200" lvl="5" indent="-317500" rtl="0">
              <a:lnSpc>
                <a:spcPct val="115000"/>
              </a:lnSpc>
              <a:spcBef>
                <a:spcPts val="0"/>
              </a:spcBef>
              <a:spcAft>
                <a:spcPts val="0"/>
              </a:spcAft>
              <a:buClr>
                <a:srgbClr val="595959"/>
              </a:buClr>
              <a:buSzPts val="1400"/>
              <a:buFont typeface="Anaheim"/>
              <a:buChar char="■"/>
              <a:defRPr/>
            </a:lvl6pPr>
            <a:lvl7pPr marL="3200400" lvl="6" indent="-317500" rtl="0">
              <a:lnSpc>
                <a:spcPct val="115000"/>
              </a:lnSpc>
              <a:spcBef>
                <a:spcPts val="0"/>
              </a:spcBef>
              <a:spcAft>
                <a:spcPts val="0"/>
              </a:spcAft>
              <a:buClr>
                <a:srgbClr val="595959"/>
              </a:buClr>
              <a:buSzPts val="1400"/>
              <a:buFont typeface="Anaheim"/>
              <a:buChar char="●"/>
              <a:defRPr/>
            </a:lvl7pPr>
            <a:lvl8pPr marL="3657600" lvl="7" indent="-317500" rtl="0">
              <a:lnSpc>
                <a:spcPct val="115000"/>
              </a:lnSpc>
              <a:spcBef>
                <a:spcPts val="0"/>
              </a:spcBef>
              <a:spcAft>
                <a:spcPts val="0"/>
              </a:spcAft>
              <a:buClr>
                <a:srgbClr val="595959"/>
              </a:buClr>
              <a:buSzPts val="1400"/>
              <a:buFont typeface="Anaheim"/>
              <a:buChar char="○"/>
              <a:defRPr/>
            </a:lvl8pPr>
            <a:lvl9pPr marL="4114800" lvl="8" indent="-317500" rtl="0">
              <a:lnSpc>
                <a:spcPct val="115000"/>
              </a:lnSpc>
              <a:spcBef>
                <a:spcPts val="0"/>
              </a:spcBef>
              <a:spcAft>
                <a:spcPts val="0"/>
              </a:spcAft>
              <a:buClr>
                <a:srgbClr val="595959"/>
              </a:buClr>
              <a:buSzPts val="1400"/>
              <a:buFont typeface="Anaheim"/>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1"/>
        <p:cNvGrpSpPr/>
        <p:nvPr/>
      </p:nvGrpSpPr>
      <p:grpSpPr>
        <a:xfrm>
          <a:off x="0" y="0"/>
          <a:ext cx="0" cy="0"/>
          <a:chOff x="0" y="0"/>
          <a:chExt cx="0" cy="0"/>
        </a:xfrm>
      </p:grpSpPr>
      <p:sp>
        <p:nvSpPr>
          <p:cNvPr id="312" name="Google Shape;312;p8"/>
          <p:cNvSpPr/>
          <p:nvPr/>
        </p:nvSpPr>
        <p:spPr>
          <a:xfrm flipH="1">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8"/>
          <p:cNvSpPr/>
          <p:nvPr/>
        </p:nvSpPr>
        <p:spPr>
          <a:xfrm flipH="1">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8"/>
          <p:cNvSpPr/>
          <p:nvPr/>
        </p:nvSpPr>
        <p:spPr>
          <a:xfrm>
            <a:off x="-704775" y="-1921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8"/>
          <p:cNvSpPr/>
          <p:nvPr/>
        </p:nvSpPr>
        <p:spPr>
          <a:xfrm>
            <a:off x="-704777" y="-2528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8"/>
          <p:cNvSpPr/>
          <p:nvPr/>
        </p:nvSpPr>
        <p:spPr>
          <a:xfrm>
            <a:off x="663588" y="5291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8"/>
          <p:cNvSpPr/>
          <p:nvPr/>
        </p:nvSpPr>
        <p:spPr>
          <a:xfrm>
            <a:off x="4118013" y="141576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8" name="Google Shape;318;p8"/>
          <p:cNvGrpSpPr/>
          <p:nvPr/>
        </p:nvGrpSpPr>
        <p:grpSpPr>
          <a:xfrm rot="2216438">
            <a:off x="7545050" y="4725130"/>
            <a:ext cx="332567" cy="289713"/>
            <a:chOff x="8811500" y="1358211"/>
            <a:chExt cx="165550" cy="144202"/>
          </a:xfrm>
        </p:grpSpPr>
        <p:sp>
          <p:nvSpPr>
            <p:cNvPr id="319" name="Google Shape;319;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1" name="Google Shape;321;p8"/>
          <p:cNvGrpSpPr/>
          <p:nvPr/>
        </p:nvGrpSpPr>
        <p:grpSpPr>
          <a:xfrm rot="6270199">
            <a:off x="7134959" y="4484654"/>
            <a:ext cx="442306" cy="247697"/>
            <a:chOff x="7870016" y="4179902"/>
            <a:chExt cx="1117753" cy="629543"/>
          </a:xfrm>
        </p:grpSpPr>
        <p:sp>
          <p:nvSpPr>
            <p:cNvPr id="322" name="Google Shape;322;p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5" name="Google Shape;325;p8"/>
          <p:cNvGrpSpPr/>
          <p:nvPr/>
        </p:nvGrpSpPr>
        <p:grpSpPr>
          <a:xfrm rot="-8100000">
            <a:off x="6383037" y="4571763"/>
            <a:ext cx="442291" cy="247595"/>
            <a:chOff x="7870016" y="4179902"/>
            <a:chExt cx="1117753" cy="629543"/>
          </a:xfrm>
        </p:grpSpPr>
        <p:sp>
          <p:nvSpPr>
            <p:cNvPr id="326" name="Google Shape;326;p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29" name="Google Shape;329;p8"/>
          <p:cNvSpPr/>
          <p:nvPr/>
        </p:nvSpPr>
        <p:spPr>
          <a:xfrm>
            <a:off x="3889425" y="41307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8"/>
          <p:cNvSpPr/>
          <p:nvPr/>
        </p:nvSpPr>
        <p:spPr>
          <a:xfrm>
            <a:off x="6894400" y="35693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1" name="Google Shape;331;p8"/>
          <p:cNvGrpSpPr/>
          <p:nvPr/>
        </p:nvGrpSpPr>
        <p:grpSpPr>
          <a:xfrm rot="-2521186">
            <a:off x="6695015" y="4204309"/>
            <a:ext cx="329177" cy="285299"/>
            <a:chOff x="8811500" y="1358211"/>
            <a:chExt cx="165550" cy="144202"/>
          </a:xfrm>
        </p:grpSpPr>
        <p:sp>
          <p:nvSpPr>
            <p:cNvPr id="332" name="Google Shape;332;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4" name="Google Shape;334;p8"/>
          <p:cNvGrpSpPr/>
          <p:nvPr/>
        </p:nvGrpSpPr>
        <p:grpSpPr>
          <a:xfrm rot="-2521186">
            <a:off x="304677" y="1302759"/>
            <a:ext cx="329177" cy="285299"/>
            <a:chOff x="8811500" y="1358211"/>
            <a:chExt cx="165550" cy="144202"/>
          </a:xfrm>
        </p:grpSpPr>
        <p:sp>
          <p:nvSpPr>
            <p:cNvPr id="335" name="Google Shape;335;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7" name="Google Shape;337;p8"/>
          <p:cNvGrpSpPr/>
          <p:nvPr/>
        </p:nvGrpSpPr>
        <p:grpSpPr>
          <a:xfrm rot="2216378">
            <a:off x="912660" y="1381926"/>
            <a:ext cx="329186" cy="296263"/>
            <a:chOff x="8811500" y="1358211"/>
            <a:chExt cx="165550" cy="144202"/>
          </a:xfrm>
        </p:grpSpPr>
        <p:sp>
          <p:nvSpPr>
            <p:cNvPr id="338" name="Google Shape;338;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40" name="Google Shape;340;p8"/>
          <p:cNvGrpSpPr/>
          <p:nvPr/>
        </p:nvGrpSpPr>
        <p:grpSpPr>
          <a:xfrm rot="10627909">
            <a:off x="784671" y="1885139"/>
            <a:ext cx="442290" cy="247718"/>
            <a:chOff x="7870016" y="4179902"/>
            <a:chExt cx="1117753" cy="629543"/>
          </a:xfrm>
        </p:grpSpPr>
        <p:sp>
          <p:nvSpPr>
            <p:cNvPr id="341" name="Google Shape;341;p8"/>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8"/>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8"/>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44" name="Google Shape;344;p8"/>
          <p:cNvSpPr/>
          <p:nvPr/>
        </p:nvSpPr>
        <p:spPr>
          <a:xfrm>
            <a:off x="1114525" y="32335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8"/>
          <p:cNvSpPr/>
          <p:nvPr/>
        </p:nvSpPr>
        <p:spPr>
          <a:xfrm>
            <a:off x="191713" y="2273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8"/>
          <p:cNvSpPr/>
          <p:nvPr/>
        </p:nvSpPr>
        <p:spPr>
          <a:xfrm>
            <a:off x="8672788" y="38464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8"/>
          <p:cNvSpPr/>
          <p:nvPr/>
        </p:nvSpPr>
        <p:spPr>
          <a:xfrm>
            <a:off x="572713" y="4425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8" name="Google Shape;348;p8"/>
          <p:cNvGrpSpPr/>
          <p:nvPr/>
        </p:nvGrpSpPr>
        <p:grpSpPr>
          <a:xfrm rot="-734012">
            <a:off x="8512157" y="401753"/>
            <a:ext cx="870887" cy="916827"/>
            <a:chOff x="5007774" y="2043179"/>
            <a:chExt cx="755066" cy="794868"/>
          </a:xfrm>
        </p:grpSpPr>
        <p:sp>
          <p:nvSpPr>
            <p:cNvPr id="349" name="Google Shape;349;p8"/>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8"/>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8"/>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2" name="Google Shape;352;p8"/>
          <p:cNvGrpSpPr/>
          <p:nvPr/>
        </p:nvGrpSpPr>
        <p:grpSpPr>
          <a:xfrm rot="-10365306" flipH="1">
            <a:off x="8413069" y="1241433"/>
            <a:ext cx="1025032" cy="1079063"/>
            <a:chOff x="5007774" y="2043179"/>
            <a:chExt cx="755066" cy="794868"/>
          </a:xfrm>
        </p:grpSpPr>
        <p:sp>
          <p:nvSpPr>
            <p:cNvPr id="353" name="Google Shape;353;p8"/>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8"/>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8"/>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6" name="Google Shape;356;p8"/>
          <p:cNvSpPr/>
          <p:nvPr/>
        </p:nvSpPr>
        <p:spPr>
          <a:xfrm>
            <a:off x="2973238" y="69932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7" name="Google Shape;357;p8"/>
          <p:cNvGrpSpPr/>
          <p:nvPr/>
        </p:nvGrpSpPr>
        <p:grpSpPr>
          <a:xfrm rot="-2521186">
            <a:off x="5817465" y="4840159"/>
            <a:ext cx="329177" cy="285299"/>
            <a:chOff x="8811500" y="1358211"/>
            <a:chExt cx="165550" cy="144202"/>
          </a:xfrm>
        </p:grpSpPr>
        <p:sp>
          <p:nvSpPr>
            <p:cNvPr id="358" name="Google Shape;358;p8"/>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8"/>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0" name="Google Shape;360;p8"/>
          <p:cNvSpPr/>
          <p:nvPr/>
        </p:nvSpPr>
        <p:spPr>
          <a:xfrm>
            <a:off x="8044313" y="27797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8"/>
          <p:cNvSpPr/>
          <p:nvPr/>
        </p:nvSpPr>
        <p:spPr>
          <a:xfrm>
            <a:off x="6745288" y="2730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8"/>
          <p:cNvSpPr txBox="1">
            <a:spLocks noGrp="1"/>
          </p:cNvSpPr>
          <p:nvPr>
            <p:ph type="title"/>
          </p:nvPr>
        </p:nvSpPr>
        <p:spPr>
          <a:xfrm>
            <a:off x="1388100" y="1535700"/>
            <a:ext cx="6367800" cy="25293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6000"/>
              <a:buNone/>
              <a:defRPr sz="72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3"/>
        <p:cNvGrpSpPr/>
        <p:nvPr/>
      </p:nvGrpSpPr>
      <p:grpSpPr>
        <a:xfrm>
          <a:off x="0" y="0"/>
          <a:ext cx="0" cy="0"/>
          <a:chOff x="0" y="0"/>
          <a:chExt cx="0" cy="0"/>
        </a:xfrm>
      </p:grpSpPr>
      <p:grpSp>
        <p:nvGrpSpPr>
          <p:cNvPr id="364" name="Google Shape;364;p9"/>
          <p:cNvGrpSpPr/>
          <p:nvPr/>
        </p:nvGrpSpPr>
        <p:grpSpPr>
          <a:xfrm>
            <a:off x="-704777" y="-252850"/>
            <a:ext cx="9606164" cy="5821799"/>
            <a:chOff x="-704777" y="-252850"/>
            <a:chExt cx="9606164" cy="5821799"/>
          </a:xfrm>
        </p:grpSpPr>
        <p:grpSp>
          <p:nvGrpSpPr>
            <p:cNvPr id="365" name="Google Shape;365;p9"/>
            <p:cNvGrpSpPr/>
            <p:nvPr/>
          </p:nvGrpSpPr>
          <p:grpSpPr>
            <a:xfrm>
              <a:off x="420325" y="273025"/>
              <a:ext cx="7776398" cy="5295924"/>
              <a:chOff x="420325" y="273025"/>
              <a:chExt cx="7776398" cy="5295924"/>
            </a:xfrm>
          </p:grpSpPr>
          <p:sp>
            <p:nvSpPr>
              <p:cNvPr id="366" name="Google Shape;366;p9"/>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9"/>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8" name="Google Shape;368;p9"/>
            <p:cNvSpPr/>
            <p:nvPr/>
          </p:nvSpPr>
          <p:spPr>
            <a:xfrm>
              <a:off x="-704775" y="-192150"/>
              <a:ext cx="2584637" cy="17319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9"/>
            <p:cNvSpPr/>
            <p:nvPr/>
          </p:nvSpPr>
          <p:spPr>
            <a:xfrm>
              <a:off x="-704777" y="-252850"/>
              <a:ext cx="2584637" cy="1685633"/>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9"/>
            <p:cNvSpPr/>
            <p:nvPr/>
          </p:nvSpPr>
          <p:spPr>
            <a:xfrm>
              <a:off x="663588" y="5291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9"/>
            <p:cNvSpPr/>
            <p:nvPr/>
          </p:nvSpPr>
          <p:spPr>
            <a:xfrm>
              <a:off x="5464013" y="11827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2" name="Google Shape;372;p9"/>
            <p:cNvGrpSpPr/>
            <p:nvPr/>
          </p:nvGrpSpPr>
          <p:grpSpPr>
            <a:xfrm rot="2216438">
              <a:off x="7545050" y="4725130"/>
              <a:ext cx="332567" cy="289713"/>
              <a:chOff x="8811500" y="1358211"/>
              <a:chExt cx="165550" cy="144202"/>
            </a:xfrm>
          </p:grpSpPr>
          <p:sp>
            <p:nvSpPr>
              <p:cNvPr id="373" name="Google Shape;373;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5" name="Google Shape;375;p9"/>
            <p:cNvGrpSpPr/>
            <p:nvPr/>
          </p:nvGrpSpPr>
          <p:grpSpPr>
            <a:xfrm rot="6270199">
              <a:off x="7134959" y="4484654"/>
              <a:ext cx="442306" cy="247697"/>
              <a:chOff x="7870016" y="4179902"/>
              <a:chExt cx="1117753" cy="629543"/>
            </a:xfrm>
          </p:grpSpPr>
          <p:sp>
            <p:nvSpPr>
              <p:cNvPr id="376" name="Google Shape;376;p9"/>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9"/>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9"/>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9" name="Google Shape;379;p9"/>
            <p:cNvGrpSpPr/>
            <p:nvPr/>
          </p:nvGrpSpPr>
          <p:grpSpPr>
            <a:xfrm rot="-8100000">
              <a:off x="6383037" y="4571763"/>
              <a:ext cx="442291" cy="247595"/>
              <a:chOff x="7870016" y="4179902"/>
              <a:chExt cx="1117753" cy="629543"/>
            </a:xfrm>
          </p:grpSpPr>
          <p:sp>
            <p:nvSpPr>
              <p:cNvPr id="380" name="Google Shape;380;p9"/>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9"/>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9"/>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3" name="Google Shape;383;p9"/>
            <p:cNvSpPr/>
            <p:nvPr/>
          </p:nvSpPr>
          <p:spPr>
            <a:xfrm>
              <a:off x="2666625" y="43344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9"/>
            <p:cNvSpPr/>
            <p:nvPr/>
          </p:nvSpPr>
          <p:spPr>
            <a:xfrm>
              <a:off x="6894400" y="35693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5" name="Google Shape;385;p9"/>
            <p:cNvGrpSpPr/>
            <p:nvPr/>
          </p:nvGrpSpPr>
          <p:grpSpPr>
            <a:xfrm rot="-2521186">
              <a:off x="304677" y="1302759"/>
              <a:ext cx="329177" cy="285299"/>
              <a:chOff x="8811500" y="1358211"/>
              <a:chExt cx="165550" cy="144202"/>
            </a:xfrm>
          </p:grpSpPr>
          <p:sp>
            <p:nvSpPr>
              <p:cNvPr id="386" name="Google Shape;386;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9"/>
            <p:cNvGrpSpPr/>
            <p:nvPr/>
          </p:nvGrpSpPr>
          <p:grpSpPr>
            <a:xfrm rot="2216378">
              <a:off x="841222" y="1297264"/>
              <a:ext cx="329186" cy="296263"/>
              <a:chOff x="8811500" y="1358211"/>
              <a:chExt cx="165550" cy="144202"/>
            </a:xfrm>
          </p:grpSpPr>
          <p:sp>
            <p:nvSpPr>
              <p:cNvPr id="389" name="Google Shape;389;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1" name="Google Shape;391;p9"/>
            <p:cNvGrpSpPr/>
            <p:nvPr/>
          </p:nvGrpSpPr>
          <p:grpSpPr>
            <a:xfrm rot="10627909">
              <a:off x="708396" y="1767114"/>
              <a:ext cx="442290" cy="247718"/>
              <a:chOff x="7870016" y="4179902"/>
              <a:chExt cx="1117753" cy="629543"/>
            </a:xfrm>
          </p:grpSpPr>
          <p:sp>
            <p:nvSpPr>
              <p:cNvPr id="392" name="Google Shape;392;p9"/>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9"/>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9"/>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5" name="Google Shape;395;p9"/>
            <p:cNvSpPr/>
            <p:nvPr/>
          </p:nvSpPr>
          <p:spPr>
            <a:xfrm>
              <a:off x="1114525" y="3233513"/>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9"/>
            <p:cNvSpPr/>
            <p:nvPr/>
          </p:nvSpPr>
          <p:spPr>
            <a:xfrm>
              <a:off x="191713" y="22737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9"/>
            <p:cNvSpPr/>
            <p:nvPr/>
          </p:nvSpPr>
          <p:spPr>
            <a:xfrm>
              <a:off x="6745288" y="2730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9"/>
            <p:cNvSpPr/>
            <p:nvPr/>
          </p:nvSpPr>
          <p:spPr>
            <a:xfrm>
              <a:off x="8672788" y="38464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9"/>
            <p:cNvSpPr/>
            <p:nvPr/>
          </p:nvSpPr>
          <p:spPr>
            <a:xfrm>
              <a:off x="572713" y="44256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0" name="Google Shape;400;p9"/>
            <p:cNvGrpSpPr/>
            <p:nvPr/>
          </p:nvGrpSpPr>
          <p:grpSpPr>
            <a:xfrm rot="2216335">
              <a:off x="6797664" y="4307061"/>
              <a:ext cx="327071" cy="283469"/>
              <a:chOff x="8811500" y="1358211"/>
              <a:chExt cx="165550" cy="144202"/>
            </a:xfrm>
          </p:grpSpPr>
          <p:sp>
            <p:nvSpPr>
              <p:cNvPr id="401" name="Google Shape;401;p9"/>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9"/>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03" name="Google Shape;403;p9"/>
          <p:cNvSpPr txBox="1">
            <a:spLocks noGrp="1"/>
          </p:cNvSpPr>
          <p:nvPr>
            <p:ph type="title"/>
          </p:nvPr>
        </p:nvSpPr>
        <p:spPr>
          <a:xfrm>
            <a:off x="1833200" y="1584400"/>
            <a:ext cx="46611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200">
                <a:solidFill>
                  <a:schemeClr val="dk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04" name="Google Shape;404;p9"/>
          <p:cNvSpPr txBox="1">
            <a:spLocks noGrp="1"/>
          </p:cNvSpPr>
          <p:nvPr>
            <p:ph type="subTitle" idx="1"/>
          </p:nvPr>
        </p:nvSpPr>
        <p:spPr>
          <a:xfrm>
            <a:off x="1833300" y="2489525"/>
            <a:ext cx="4661100" cy="143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1600"/>
              </a:spcBef>
              <a:spcAft>
                <a:spcPts val="0"/>
              </a:spcAft>
              <a:buSzPts val="1800"/>
              <a:buNone/>
              <a:defRPr sz="1800"/>
            </a:lvl2pPr>
            <a:lvl3pPr lvl="2" algn="ctr" rtl="0">
              <a:lnSpc>
                <a:spcPct val="100000"/>
              </a:lnSpc>
              <a:spcBef>
                <a:spcPts val="1600"/>
              </a:spcBef>
              <a:spcAft>
                <a:spcPts val="0"/>
              </a:spcAft>
              <a:buSzPts val="1800"/>
              <a:buNone/>
              <a:defRPr sz="1800"/>
            </a:lvl3pPr>
            <a:lvl4pPr lvl="3" algn="ctr" rtl="0">
              <a:lnSpc>
                <a:spcPct val="100000"/>
              </a:lnSpc>
              <a:spcBef>
                <a:spcPts val="1600"/>
              </a:spcBef>
              <a:spcAft>
                <a:spcPts val="0"/>
              </a:spcAft>
              <a:buSzPts val="1800"/>
              <a:buNone/>
              <a:defRPr sz="1800"/>
            </a:lvl4pPr>
            <a:lvl5pPr lvl="4" algn="ctr" rtl="0">
              <a:lnSpc>
                <a:spcPct val="100000"/>
              </a:lnSpc>
              <a:spcBef>
                <a:spcPts val="1600"/>
              </a:spcBef>
              <a:spcAft>
                <a:spcPts val="0"/>
              </a:spcAft>
              <a:buSzPts val="1800"/>
              <a:buNone/>
              <a:defRPr sz="1800"/>
            </a:lvl5pPr>
            <a:lvl6pPr lvl="5" algn="ctr" rtl="0">
              <a:lnSpc>
                <a:spcPct val="100000"/>
              </a:lnSpc>
              <a:spcBef>
                <a:spcPts val="1600"/>
              </a:spcBef>
              <a:spcAft>
                <a:spcPts val="0"/>
              </a:spcAft>
              <a:buSzPts val="1800"/>
              <a:buNone/>
              <a:defRPr sz="1800"/>
            </a:lvl6pPr>
            <a:lvl7pPr lvl="6" algn="ctr" rtl="0">
              <a:lnSpc>
                <a:spcPct val="100000"/>
              </a:lnSpc>
              <a:spcBef>
                <a:spcPts val="1600"/>
              </a:spcBef>
              <a:spcAft>
                <a:spcPts val="0"/>
              </a:spcAft>
              <a:buSzPts val="1800"/>
              <a:buNone/>
              <a:defRPr sz="1800"/>
            </a:lvl7pPr>
            <a:lvl8pPr lvl="7" algn="ctr" rtl="0">
              <a:lnSpc>
                <a:spcPct val="100000"/>
              </a:lnSpc>
              <a:spcBef>
                <a:spcPts val="1600"/>
              </a:spcBef>
              <a:spcAft>
                <a:spcPts val="0"/>
              </a:spcAft>
              <a:buSzPts val="1800"/>
              <a:buNone/>
              <a:defRPr sz="1800"/>
            </a:lvl8pPr>
            <a:lvl9pPr lvl="8" algn="ctr" rtl="0">
              <a:lnSpc>
                <a:spcPct val="100000"/>
              </a:lnSpc>
              <a:spcBef>
                <a:spcPts val="1600"/>
              </a:spcBef>
              <a:spcAft>
                <a:spcPts val="1600"/>
              </a:spcAft>
              <a:buSzPts val="18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5"/>
        <p:cNvGrpSpPr/>
        <p:nvPr/>
      </p:nvGrpSpPr>
      <p:grpSpPr>
        <a:xfrm>
          <a:off x="0" y="0"/>
          <a:ext cx="0" cy="0"/>
          <a:chOff x="0" y="0"/>
          <a:chExt cx="0" cy="0"/>
        </a:xfrm>
      </p:grpSpPr>
      <p:grpSp>
        <p:nvGrpSpPr>
          <p:cNvPr id="426" name="Google Shape;426;p11"/>
          <p:cNvGrpSpPr/>
          <p:nvPr/>
        </p:nvGrpSpPr>
        <p:grpSpPr>
          <a:xfrm flipH="1">
            <a:off x="-2783222" y="-851382"/>
            <a:ext cx="12616205" cy="6846259"/>
            <a:chOff x="2266365" y="-231485"/>
            <a:chExt cx="8763688" cy="5972485"/>
          </a:xfrm>
        </p:grpSpPr>
        <p:sp>
          <p:nvSpPr>
            <p:cNvPr id="427" name="Google Shape;427;p11"/>
            <p:cNvSpPr/>
            <p:nvPr/>
          </p:nvSpPr>
          <p:spPr>
            <a:xfrm rot="9602448" flipH="1">
              <a:off x="3086795" y="686284"/>
              <a:ext cx="7050483" cy="4016201"/>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1"/>
            <p:cNvSpPr/>
            <p:nvPr/>
          </p:nvSpPr>
          <p:spPr>
            <a:xfrm rot="9602448" flipH="1">
              <a:off x="3186759" y="906615"/>
              <a:ext cx="7050483" cy="3908957"/>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29" name="Google Shape;429;p11"/>
          <p:cNvSpPr/>
          <p:nvPr/>
        </p:nvSpPr>
        <p:spPr>
          <a:xfrm>
            <a:off x="486488" y="470423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1"/>
          <p:cNvSpPr/>
          <p:nvPr/>
        </p:nvSpPr>
        <p:spPr>
          <a:xfrm>
            <a:off x="3410563" y="3063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1"/>
          <p:cNvSpPr/>
          <p:nvPr/>
        </p:nvSpPr>
        <p:spPr>
          <a:xfrm>
            <a:off x="6887713" y="3063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1"/>
          <p:cNvSpPr/>
          <p:nvPr/>
        </p:nvSpPr>
        <p:spPr>
          <a:xfrm>
            <a:off x="8314588" y="102573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1"/>
          <p:cNvSpPr/>
          <p:nvPr/>
        </p:nvSpPr>
        <p:spPr>
          <a:xfrm>
            <a:off x="1933163" y="46084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1"/>
          <p:cNvSpPr/>
          <p:nvPr/>
        </p:nvSpPr>
        <p:spPr>
          <a:xfrm>
            <a:off x="6835188" y="45535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1"/>
          <p:cNvSpPr/>
          <p:nvPr/>
        </p:nvSpPr>
        <p:spPr>
          <a:xfrm>
            <a:off x="8674038" y="36147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1"/>
          <p:cNvSpPr/>
          <p:nvPr/>
        </p:nvSpPr>
        <p:spPr>
          <a:xfrm>
            <a:off x="780100" y="23431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1"/>
          <p:cNvSpPr/>
          <p:nvPr/>
        </p:nvSpPr>
        <p:spPr>
          <a:xfrm>
            <a:off x="3805450" y="39176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8" name="Google Shape;438;p11"/>
          <p:cNvSpPr/>
          <p:nvPr/>
        </p:nvSpPr>
        <p:spPr>
          <a:xfrm>
            <a:off x="2382350" y="125435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9" name="Google Shape;439;p11"/>
          <p:cNvSpPr/>
          <p:nvPr/>
        </p:nvSpPr>
        <p:spPr>
          <a:xfrm>
            <a:off x="7860000" y="2199725"/>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41" name="Google Shape;441;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442" name="Google Shape;442;p11"/>
          <p:cNvGrpSpPr/>
          <p:nvPr/>
        </p:nvGrpSpPr>
        <p:grpSpPr>
          <a:xfrm rot="-8220259">
            <a:off x="8354190" y="4260740"/>
            <a:ext cx="531059" cy="297367"/>
            <a:chOff x="7870016" y="4179902"/>
            <a:chExt cx="1117753" cy="629543"/>
          </a:xfrm>
        </p:grpSpPr>
        <p:sp>
          <p:nvSpPr>
            <p:cNvPr id="443" name="Google Shape;443;p11"/>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11"/>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11"/>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6" name="Google Shape;446;p11"/>
          <p:cNvGrpSpPr/>
          <p:nvPr/>
        </p:nvGrpSpPr>
        <p:grpSpPr>
          <a:xfrm rot="-627354">
            <a:off x="7769638" y="4566262"/>
            <a:ext cx="530918" cy="297296"/>
            <a:chOff x="7870016" y="4179902"/>
            <a:chExt cx="1117753" cy="629543"/>
          </a:xfrm>
        </p:grpSpPr>
        <p:sp>
          <p:nvSpPr>
            <p:cNvPr id="447" name="Google Shape;447;p11"/>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8" name="Google Shape;448;p11"/>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1"/>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 name="Google Shape;450;p11"/>
          <p:cNvGrpSpPr/>
          <p:nvPr/>
        </p:nvGrpSpPr>
        <p:grpSpPr>
          <a:xfrm rot="2216354">
            <a:off x="7966846" y="4056487"/>
            <a:ext cx="328336" cy="285505"/>
            <a:chOff x="8811500" y="1358211"/>
            <a:chExt cx="165550" cy="144202"/>
          </a:xfrm>
        </p:grpSpPr>
        <p:sp>
          <p:nvSpPr>
            <p:cNvPr id="451" name="Google Shape;451;p1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11"/>
          <p:cNvGrpSpPr/>
          <p:nvPr/>
        </p:nvGrpSpPr>
        <p:grpSpPr>
          <a:xfrm rot="10395009">
            <a:off x="-158339" y="1102363"/>
            <a:ext cx="972622" cy="1023901"/>
            <a:chOff x="5007774" y="2043179"/>
            <a:chExt cx="755066" cy="794868"/>
          </a:xfrm>
        </p:grpSpPr>
        <p:sp>
          <p:nvSpPr>
            <p:cNvPr id="454" name="Google Shape;454;p1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1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7" name="Google Shape;457;p11"/>
          <p:cNvGrpSpPr/>
          <p:nvPr/>
        </p:nvGrpSpPr>
        <p:grpSpPr>
          <a:xfrm rot="6886398">
            <a:off x="54554" y="33045"/>
            <a:ext cx="1144775" cy="1205118"/>
            <a:chOff x="5007774" y="2043179"/>
            <a:chExt cx="755066" cy="794868"/>
          </a:xfrm>
        </p:grpSpPr>
        <p:sp>
          <p:nvSpPr>
            <p:cNvPr id="458" name="Google Shape;458;p1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1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1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46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62"/>
        <p:cNvGrpSpPr/>
        <p:nvPr/>
      </p:nvGrpSpPr>
      <p:grpSpPr>
        <a:xfrm>
          <a:off x="0" y="0"/>
          <a:ext cx="0" cy="0"/>
          <a:chOff x="0" y="0"/>
          <a:chExt cx="0" cy="0"/>
        </a:xfrm>
      </p:grpSpPr>
      <p:grpSp>
        <p:nvGrpSpPr>
          <p:cNvPr id="463" name="Google Shape;463;p13"/>
          <p:cNvGrpSpPr/>
          <p:nvPr/>
        </p:nvGrpSpPr>
        <p:grpSpPr>
          <a:xfrm>
            <a:off x="-1136049" y="-21100"/>
            <a:ext cx="13487303" cy="6690578"/>
            <a:chOff x="-1136049" y="-21100"/>
            <a:chExt cx="13487303" cy="6690578"/>
          </a:xfrm>
        </p:grpSpPr>
        <p:sp>
          <p:nvSpPr>
            <p:cNvPr id="464" name="Google Shape;464;p13"/>
            <p:cNvSpPr/>
            <p:nvPr/>
          </p:nvSpPr>
          <p:spPr>
            <a:xfrm>
              <a:off x="-1136049" y="-21100"/>
              <a:ext cx="2606098" cy="1112203"/>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3"/>
            <p:cNvSpPr/>
            <p:nvPr/>
          </p:nvSpPr>
          <p:spPr>
            <a:xfrm>
              <a:off x="-1136049" y="-21100"/>
              <a:ext cx="1779015" cy="907000"/>
            </a:xfrm>
            <a:custGeom>
              <a:avLst/>
              <a:gdLst/>
              <a:ahLst/>
              <a:cxnLst/>
              <a:rect l="l" t="t" r="r" b="b"/>
              <a:pathLst>
                <a:path w="46980" h="17368" extrusionOk="0">
                  <a:moveTo>
                    <a:pt x="0" y="0"/>
                  </a:moveTo>
                  <a:lnTo>
                    <a:pt x="0" y="14637"/>
                  </a:lnTo>
                  <a:cubicBezTo>
                    <a:pt x="2922" y="16444"/>
                    <a:pt x="7596" y="17367"/>
                    <a:pt x="12388" y="17367"/>
                  </a:cubicBezTo>
                  <a:cubicBezTo>
                    <a:pt x="17743" y="17367"/>
                    <a:pt x="23244" y="16215"/>
                    <a:pt x="26615" y="13854"/>
                  </a:cubicBezTo>
                  <a:cubicBezTo>
                    <a:pt x="33573" y="8983"/>
                    <a:pt x="36667" y="2348"/>
                    <a:pt x="46980"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3"/>
            <p:cNvSpPr/>
            <p:nvPr/>
          </p:nvSpPr>
          <p:spPr>
            <a:xfrm flipH="1">
              <a:off x="5798326" y="2229150"/>
              <a:ext cx="6220953" cy="4440328"/>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3"/>
            <p:cNvSpPr/>
            <p:nvPr/>
          </p:nvSpPr>
          <p:spPr>
            <a:xfrm flipH="1">
              <a:off x="6130301" y="2097075"/>
              <a:ext cx="6220953" cy="4440328"/>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3"/>
            <p:cNvSpPr/>
            <p:nvPr/>
          </p:nvSpPr>
          <p:spPr>
            <a:xfrm>
              <a:off x="414363" y="2781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3"/>
            <p:cNvSpPr/>
            <p:nvPr/>
          </p:nvSpPr>
          <p:spPr>
            <a:xfrm>
              <a:off x="6451713" y="13695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3"/>
            <p:cNvSpPr/>
            <p:nvPr/>
          </p:nvSpPr>
          <p:spPr>
            <a:xfrm>
              <a:off x="250738" y="22184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3"/>
            <p:cNvSpPr/>
            <p:nvPr/>
          </p:nvSpPr>
          <p:spPr>
            <a:xfrm>
              <a:off x="2983313" y="473781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3"/>
            <p:cNvSpPr/>
            <p:nvPr/>
          </p:nvSpPr>
          <p:spPr>
            <a:xfrm>
              <a:off x="8264438" y="36086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3"/>
            <p:cNvSpPr/>
            <p:nvPr/>
          </p:nvSpPr>
          <p:spPr>
            <a:xfrm>
              <a:off x="8761488" y="2381200"/>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4" name="Google Shape;474;p13"/>
          <p:cNvSpPr txBox="1">
            <a:spLocks noGrp="1"/>
          </p:cNvSpPr>
          <p:nvPr>
            <p:ph type="title"/>
          </p:nvPr>
        </p:nvSpPr>
        <p:spPr>
          <a:xfrm>
            <a:off x="720000" y="1818975"/>
            <a:ext cx="26061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7376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5" name="Google Shape;475;p13"/>
          <p:cNvSpPr txBox="1">
            <a:spLocks noGrp="1"/>
          </p:cNvSpPr>
          <p:nvPr>
            <p:ph type="title" idx="2" hasCustomPrompt="1"/>
          </p:nvPr>
        </p:nvSpPr>
        <p:spPr>
          <a:xfrm>
            <a:off x="720000" y="1225800"/>
            <a:ext cx="624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6" name="Google Shape;476;p13"/>
          <p:cNvSpPr txBox="1">
            <a:spLocks noGrp="1"/>
          </p:cNvSpPr>
          <p:nvPr>
            <p:ph type="subTitle" idx="1"/>
          </p:nvPr>
        </p:nvSpPr>
        <p:spPr>
          <a:xfrm>
            <a:off x="720000" y="2253100"/>
            <a:ext cx="2159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77" name="Google Shape;477;p13"/>
          <p:cNvSpPr txBox="1">
            <a:spLocks noGrp="1"/>
          </p:cNvSpPr>
          <p:nvPr>
            <p:ph type="title" idx="3"/>
          </p:nvPr>
        </p:nvSpPr>
        <p:spPr>
          <a:xfrm>
            <a:off x="3708600" y="1818975"/>
            <a:ext cx="23364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7376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78" name="Google Shape;478;p13"/>
          <p:cNvSpPr txBox="1">
            <a:spLocks noGrp="1"/>
          </p:cNvSpPr>
          <p:nvPr>
            <p:ph type="title" idx="4" hasCustomPrompt="1"/>
          </p:nvPr>
        </p:nvSpPr>
        <p:spPr>
          <a:xfrm>
            <a:off x="3716325" y="1225800"/>
            <a:ext cx="624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9" name="Google Shape;479;p13"/>
          <p:cNvSpPr txBox="1">
            <a:spLocks noGrp="1"/>
          </p:cNvSpPr>
          <p:nvPr>
            <p:ph type="subTitle" idx="5"/>
          </p:nvPr>
        </p:nvSpPr>
        <p:spPr>
          <a:xfrm>
            <a:off x="3708600" y="2253100"/>
            <a:ext cx="2159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80" name="Google Shape;480;p13"/>
          <p:cNvSpPr txBox="1">
            <a:spLocks noGrp="1"/>
          </p:cNvSpPr>
          <p:nvPr>
            <p:ph type="title" idx="6"/>
          </p:nvPr>
        </p:nvSpPr>
        <p:spPr>
          <a:xfrm>
            <a:off x="720000" y="3608375"/>
            <a:ext cx="26037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7376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1" name="Google Shape;481;p13"/>
          <p:cNvSpPr txBox="1">
            <a:spLocks noGrp="1"/>
          </p:cNvSpPr>
          <p:nvPr>
            <p:ph type="title" idx="7" hasCustomPrompt="1"/>
          </p:nvPr>
        </p:nvSpPr>
        <p:spPr>
          <a:xfrm>
            <a:off x="720000" y="3015200"/>
            <a:ext cx="624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2" name="Google Shape;482;p13"/>
          <p:cNvSpPr txBox="1">
            <a:spLocks noGrp="1"/>
          </p:cNvSpPr>
          <p:nvPr>
            <p:ph type="subTitle" idx="8"/>
          </p:nvPr>
        </p:nvSpPr>
        <p:spPr>
          <a:xfrm>
            <a:off x="720000" y="4042500"/>
            <a:ext cx="2159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83" name="Google Shape;483;p13"/>
          <p:cNvSpPr txBox="1">
            <a:spLocks noGrp="1"/>
          </p:cNvSpPr>
          <p:nvPr>
            <p:ph type="title" idx="9"/>
          </p:nvPr>
        </p:nvSpPr>
        <p:spPr>
          <a:xfrm>
            <a:off x="3708600" y="3608375"/>
            <a:ext cx="2336400" cy="527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solidFill>
                  <a:srgbClr val="073763"/>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84" name="Google Shape;484;p13"/>
          <p:cNvSpPr txBox="1">
            <a:spLocks noGrp="1"/>
          </p:cNvSpPr>
          <p:nvPr>
            <p:ph type="title" idx="13" hasCustomPrompt="1"/>
          </p:nvPr>
        </p:nvSpPr>
        <p:spPr>
          <a:xfrm>
            <a:off x="3708600" y="3015200"/>
            <a:ext cx="624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5" name="Google Shape;485;p13"/>
          <p:cNvSpPr txBox="1">
            <a:spLocks noGrp="1"/>
          </p:cNvSpPr>
          <p:nvPr>
            <p:ph type="subTitle" idx="14"/>
          </p:nvPr>
        </p:nvSpPr>
        <p:spPr>
          <a:xfrm>
            <a:off x="3708600" y="4042500"/>
            <a:ext cx="21591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86" name="Google Shape;486;p13"/>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rgbClr val="073763"/>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87"/>
        <p:cNvGrpSpPr/>
        <p:nvPr/>
      </p:nvGrpSpPr>
      <p:grpSpPr>
        <a:xfrm>
          <a:off x="0" y="0"/>
          <a:ext cx="0" cy="0"/>
          <a:chOff x="0" y="0"/>
          <a:chExt cx="0" cy="0"/>
        </a:xfrm>
      </p:grpSpPr>
      <p:grpSp>
        <p:nvGrpSpPr>
          <p:cNvPr id="488" name="Google Shape;488;p14"/>
          <p:cNvGrpSpPr/>
          <p:nvPr/>
        </p:nvGrpSpPr>
        <p:grpSpPr>
          <a:xfrm>
            <a:off x="-4945176" y="-3715612"/>
            <a:ext cx="17460189" cy="12280216"/>
            <a:chOff x="-4945176" y="-3715612"/>
            <a:chExt cx="17460189" cy="12280216"/>
          </a:xfrm>
        </p:grpSpPr>
        <p:grpSp>
          <p:nvGrpSpPr>
            <p:cNvPr id="489" name="Google Shape;489;p14"/>
            <p:cNvGrpSpPr/>
            <p:nvPr/>
          </p:nvGrpSpPr>
          <p:grpSpPr>
            <a:xfrm rot="-8257820" flipH="1">
              <a:off x="-4176248" y="1340115"/>
              <a:ext cx="7776269" cy="5295836"/>
              <a:chOff x="420325" y="273025"/>
              <a:chExt cx="7776398" cy="5295924"/>
            </a:xfrm>
          </p:grpSpPr>
          <p:sp>
            <p:nvSpPr>
              <p:cNvPr id="490" name="Google Shape;490;p14"/>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14"/>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2" name="Google Shape;492;p14"/>
            <p:cNvGrpSpPr/>
            <p:nvPr/>
          </p:nvGrpSpPr>
          <p:grpSpPr>
            <a:xfrm rot="-5537904">
              <a:off x="5825689" y="-2372437"/>
              <a:ext cx="7775655" cy="5295418"/>
              <a:chOff x="420325" y="273025"/>
              <a:chExt cx="7776398" cy="5295924"/>
            </a:xfrm>
          </p:grpSpPr>
          <p:sp>
            <p:nvSpPr>
              <p:cNvPr id="493" name="Google Shape;493;p14"/>
              <p:cNvSpPr/>
              <p:nvPr/>
            </p:nvSpPr>
            <p:spPr>
              <a:xfrm>
                <a:off x="572725" y="4254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14"/>
              <p:cNvSpPr/>
              <p:nvPr/>
            </p:nvSpPr>
            <p:spPr>
              <a:xfrm>
                <a:off x="420325" y="273025"/>
                <a:ext cx="7623998" cy="5143524"/>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95" name="Google Shape;495;p14"/>
            <p:cNvSpPr/>
            <p:nvPr/>
          </p:nvSpPr>
          <p:spPr>
            <a:xfrm rot="10800000" flipH="1">
              <a:off x="1218500" y="4051264"/>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14"/>
            <p:cNvSpPr/>
            <p:nvPr/>
          </p:nvSpPr>
          <p:spPr>
            <a:xfrm rot="10800000" flipH="1">
              <a:off x="1218488" y="139997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7" name="Google Shape;497;p14"/>
            <p:cNvSpPr/>
            <p:nvPr/>
          </p:nvSpPr>
          <p:spPr>
            <a:xfrm rot="10800000" flipH="1">
              <a:off x="3819988" y="19265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14"/>
            <p:cNvSpPr/>
            <p:nvPr/>
          </p:nvSpPr>
          <p:spPr>
            <a:xfrm rot="10800000" flipH="1">
              <a:off x="989888" y="7835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14"/>
            <p:cNvSpPr/>
            <p:nvPr/>
          </p:nvSpPr>
          <p:spPr>
            <a:xfrm rot="10800000" flipH="1">
              <a:off x="7124688" y="4266151"/>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0" name="Google Shape;500;p14"/>
            <p:cNvSpPr/>
            <p:nvPr/>
          </p:nvSpPr>
          <p:spPr>
            <a:xfrm rot="10800000" flipH="1">
              <a:off x="7041038" y="2709076"/>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1" name="Google Shape;501;p14"/>
            <p:cNvSpPr/>
            <p:nvPr/>
          </p:nvSpPr>
          <p:spPr>
            <a:xfrm rot="10800000" flipH="1">
              <a:off x="159000" y="1459539"/>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14"/>
            <p:cNvSpPr/>
            <p:nvPr/>
          </p:nvSpPr>
          <p:spPr>
            <a:xfrm rot="10800000" flipH="1">
              <a:off x="8127150" y="1308714"/>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4"/>
            <p:cNvSpPr/>
            <p:nvPr/>
          </p:nvSpPr>
          <p:spPr>
            <a:xfrm rot="10800000" flipH="1">
              <a:off x="8727900" y="2639526"/>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4" name="Google Shape;504;p14"/>
          <p:cNvSpPr txBox="1">
            <a:spLocks noGrp="1"/>
          </p:cNvSpPr>
          <p:nvPr>
            <p:ph type="title"/>
          </p:nvPr>
        </p:nvSpPr>
        <p:spPr>
          <a:xfrm>
            <a:off x="2290025" y="33927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505" name="Google Shape;505;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9D3FE">
            <a:alpha val="1117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68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Ubuntu"/>
              <a:buNone/>
              <a:defRPr sz="3200" b="1">
                <a:solidFill>
                  <a:schemeClr val="dk1"/>
                </a:solidFill>
                <a:latin typeface="Ubuntu"/>
                <a:ea typeface="Ubuntu"/>
                <a:cs typeface="Ubuntu"/>
                <a:sym typeface="Ubuntu"/>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1pPr>
            <a:lvl2pPr marL="914400" lvl="1"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2pPr>
            <a:lvl3pPr marL="1371600" lvl="2"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3pPr>
            <a:lvl4pPr marL="1828800" lvl="3"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4pPr>
            <a:lvl5pPr marL="2286000" lvl="4"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5pPr>
            <a:lvl6pPr marL="2743200" lvl="5"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6pPr>
            <a:lvl7pPr marL="3200400" lvl="6"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7pPr>
            <a:lvl8pPr marL="3657600" lvl="7" indent="-317500">
              <a:lnSpc>
                <a:spcPct val="115000"/>
              </a:lnSpc>
              <a:spcBef>
                <a:spcPts val="1600"/>
              </a:spcBef>
              <a:spcAft>
                <a:spcPts val="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8pPr>
            <a:lvl9pPr marL="4114800" lvl="8" indent="-317500">
              <a:lnSpc>
                <a:spcPct val="115000"/>
              </a:lnSpc>
              <a:spcBef>
                <a:spcPts val="1600"/>
              </a:spcBef>
              <a:spcAft>
                <a:spcPts val="1600"/>
              </a:spcAft>
              <a:buClr>
                <a:schemeClr val="accent5"/>
              </a:buClr>
              <a:buSzPts val="1400"/>
              <a:buFont typeface="Fira Sans Condensed"/>
              <a:buChar char="■"/>
              <a:defRPr>
                <a:solidFill>
                  <a:schemeClr val="accent5"/>
                </a:solidFill>
                <a:latin typeface="Fira Sans Condensed"/>
                <a:ea typeface="Fira Sans Condensed"/>
                <a:cs typeface="Fira Sans Condensed"/>
                <a:sym typeface="Fira Sans Condensed"/>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dk2"/>
            </a:gs>
            <a:gs pos="100000">
              <a:schemeClr val="lt2"/>
            </a:gs>
          </a:gsLst>
          <a:lin ang="5400012" scaled="0"/>
        </a:gradFill>
        <a:effectLst/>
      </p:bgPr>
    </p:bg>
    <p:spTree>
      <p:nvGrpSpPr>
        <p:cNvPr id="1797" name="Shape 1797"/>
        <p:cNvGrpSpPr/>
        <p:nvPr/>
      </p:nvGrpSpPr>
      <p:grpSpPr>
        <a:xfrm>
          <a:off x="0" y="0"/>
          <a:ext cx="0" cy="0"/>
          <a:chOff x="0" y="0"/>
          <a:chExt cx="0" cy="0"/>
        </a:xfrm>
      </p:grpSpPr>
      <p:sp>
        <p:nvSpPr>
          <p:cNvPr id="1798" name="Google Shape;1798;p1"/>
          <p:cNvSpPr txBox="1"/>
          <p:nvPr>
            <p:ph type="ctrTitle"/>
          </p:nvPr>
        </p:nvSpPr>
        <p:spPr>
          <a:xfrm>
            <a:off x="884550" y="1693305"/>
            <a:ext cx="7374900" cy="17559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SzPts val="5200"/>
              <a:buNone/>
            </a:pPr>
            <a:r>
              <a:rPr lang="en-GB" sz="1800">
                <a:latin typeface="Times New Roman" panose="02020603050405020304"/>
                <a:ea typeface="Times New Roman" panose="02020603050405020304"/>
                <a:cs typeface="Times New Roman" panose="02020603050405020304"/>
                <a:sym typeface="Times New Roman" panose="02020603050405020304"/>
              </a:rPr>
              <a:t>AUTOMATED MEDICATION MANAGEMENT SYSTEM FOR EFFICIENT ORGANIZATION IN MEDICAL STORE </a:t>
            </a:r>
            <a:endParaRPr sz="1800" b="1">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99" name="Google Shape;1799;p1"/>
          <p:cNvSpPr txBox="1"/>
          <p:nvPr>
            <p:ph type="subTitle" idx="1"/>
          </p:nvPr>
        </p:nvSpPr>
        <p:spPr>
          <a:xfrm>
            <a:off x="2411750" y="2676911"/>
            <a:ext cx="4359000" cy="175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800"/>
              <a:buNone/>
            </a:pPr>
          </a:p>
          <a:p>
            <a:pPr marL="0" lvl="0" indent="0" algn="ctr" rtl="0">
              <a:lnSpc>
                <a:spcPct val="100000"/>
              </a:lnSpc>
              <a:spcBef>
                <a:spcPts val="0"/>
              </a:spcBef>
              <a:spcAft>
                <a:spcPts val="0"/>
              </a:spcAft>
              <a:buSzPts val="1800"/>
              <a:buNone/>
            </a:pPr>
            <a:r>
              <a:rPr lang="en-GB" b="1">
                <a:latin typeface="Arial Rounded"/>
                <a:ea typeface="Arial Rounded"/>
                <a:cs typeface="Arial Rounded"/>
                <a:sym typeface="Arial Rounded"/>
              </a:rPr>
              <a:t>PRITHIGA K</a:t>
            </a:r>
            <a:endParaRPr lang="en-GB" b="1">
              <a:latin typeface="Arial Rounded"/>
              <a:ea typeface="Arial Rounded"/>
              <a:cs typeface="Arial Rounded"/>
              <a:sym typeface="Arial Rounded"/>
            </a:endParaRPr>
          </a:p>
          <a:p>
            <a:pPr marL="0" lvl="0" indent="0" algn="ctr" rtl="0">
              <a:lnSpc>
                <a:spcPct val="100000"/>
              </a:lnSpc>
              <a:spcBef>
                <a:spcPts val="0"/>
              </a:spcBef>
              <a:spcAft>
                <a:spcPts val="0"/>
              </a:spcAft>
              <a:buSzPts val="1800"/>
              <a:buNone/>
            </a:pPr>
            <a:endParaRPr b="1">
              <a:latin typeface="Arial Rounded"/>
              <a:ea typeface="Arial Rounded"/>
              <a:cs typeface="Arial Rounded"/>
              <a:sym typeface="Arial Rounded"/>
            </a:endParaRPr>
          </a:p>
        </p:txBody>
      </p:sp>
      <p:sp>
        <p:nvSpPr>
          <p:cNvPr id="1800" name="Google Shape;1800;p1"/>
          <p:cNvSpPr/>
          <p:nvPr/>
        </p:nvSpPr>
        <p:spPr>
          <a:xfrm>
            <a:off x="7699594" y="2158631"/>
            <a:ext cx="928221" cy="795124"/>
          </a:xfrm>
          <a:custGeom>
            <a:avLst/>
            <a:gdLst/>
            <a:ahLst/>
            <a:cxnLst/>
            <a:rect l="l" t="t" r="r" b="b"/>
            <a:pathLst>
              <a:path w="9394" h="8047" extrusionOk="0">
                <a:moveTo>
                  <a:pt x="6493" y="1875"/>
                </a:moveTo>
                <a:cubicBezTo>
                  <a:pt x="6894" y="1875"/>
                  <a:pt x="7296" y="2027"/>
                  <a:pt x="7605" y="2336"/>
                </a:cubicBezTo>
                <a:cubicBezTo>
                  <a:pt x="8226" y="2958"/>
                  <a:pt x="8213" y="3952"/>
                  <a:pt x="7605" y="4573"/>
                </a:cubicBezTo>
                <a:lnTo>
                  <a:pt x="5368" y="6797"/>
                </a:lnTo>
                <a:lnTo>
                  <a:pt x="3144" y="4573"/>
                </a:lnTo>
                <a:cubicBezTo>
                  <a:pt x="2535" y="3952"/>
                  <a:pt x="2535" y="2958"/>
                  <a:pt x="3144" y="2336"/>
                </a:cubicBezTo>
                <a:cubicBezTo>
                  <a:pt x="3455" y="2032"/>
                  <a:pt x="3858" y="1880"/>
                  <a:pt x="4261" y="1880"/>
                </a:cubicBezTo>
                <a:cubicBezTo>
                  <a:pt x="4663" y="1880"/>
                  <a:pt x="5064" y="2032"/>
                  <a:pt x="5368" y="2336"/>
                </a:cubicBezTo>
                <a:cubicBezTo>
                  <a:pt x="5680" y="2030"/>
                  <a:pt x="6087" y="1875"/>
                  <a:pt x="6493" y="1875"/>
                </a:cubicBezTo>
                <a:close/>
                <a:moveTo>
                  <a:pt x="5368" y="0"/>
                </a:moveTo>
                <a:cubicBezTo>
                  <a:pt x="1790" y="0"/>
                  <a:pt x="0" y="4324"/>
                  <a:pt x="2535" y="6859"/>
                </a:cubicBezTo>
                <a:cubicBezTo>
                  <a:pt x="3352" y="7679"/>
                  <a:pt x="4358" y="8047"/>
                  <a:pt x="5346" y="8047"/>
                </a:cubicBezTo>
                <a:cubicBezTo>
                  <a:pt x="7410" y="8047"/>
                  <a:pt x="9394" y="6442"/>
                  <a:pt x="9394" y="4014"/>
                </a:cubicBezTo>
                <a:cubicBezTo>
                  <a:pt x="9394" y="1802"/>
                  <a:pt x="7592" y="0"/>
                  <a:pt x="5368" y="0"/>
                </a:cubicBezTo>
                <a:close/>
              </a:path>
            </a:pathLst>
          </a:custGeom>
          <a:gradFill>
            <a:gsLst>
              <a:gs pos="0">
                <a:schemeClr val="accent2"/>
              </a:gs>
              <a:gs pos="75000">
                <a:schemeClr val="accent1"/>
              </a:gs>
              <a:gs pos="100000">
                <a:schemeClr val="accent1"/>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1801" name="Google Shape;1801;p1"/>
          <p:cNvGrpSpPr/>
          <p:nvPr/>
        </p:nvGrpSpPr>
        <p:grpSpPr>
          <a:xfrm rot="-3708317">
            <a:off x="7994762" y="7683"/>
            <a:ext cx="616251" cy="648720"/>
            <a:chOff x="5007774" y="2043179"/>
            <a:chExt cx="755082" cy="794867"/>
          </a:xfrm>
        </p:grpSpPr>
        <p:sp>
          <p:nvSpPr>
            <p:cNvPr id="1802" name="Google Shape;1802;p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3" name="Google Shape;1803;p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4" name="Google Shape;1804;p1"/>
            <p:cNvSpPr/>
            <p:nvPr/>
          </p:nvSpPr>
          <p:spPr>
            <a:xfrm rot="-18195">
              <a:off x="5100416"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05" name="Google Shape;1805;p1"/>
          <p:cNvGrpSpPr/>
          <p:nvPr/>
        </p:nvGrpSpPr>
        <p:grpSpPr>
          <a:xfrm rot="-5813694">
            <a:off x="8352693" y="297690"/>
            <a:ext cx="725216" cy="763427"/>
            <a:chOff x="5007774" y="2043179"/>
            <a:chExt cx="755082" cy="794867"/>
          </a:xfrm>
        </p:grpSpPr>
        <p:sp>
          <p:nvSpPr>
            <p:cNvPr id="1806" name="Google Shape;1806;p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7" name="Google Shape;1807;p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08" name="Google Shape;1808;p1"/>
            <p:cNvSpPr/>
            <p:nvPr/>
          </p:nvSpPr>
          <p:spPr>
            <a:xfrm rot="-18195">
              <a:off x="5100416"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09" name="Google Shape;1809;p1"/>
          <p:cNvGrpSpPr/>
          <p:nvPr/>
        </p:nvGrpSpPr>
        <p:grpSpPr>
          <a:xfrm rot="6787454">
            <a:off x="510583" y="4487560"/>
            <a:ext cx="870969" cy="916860"/>
            <a:chOff x="5007774" y="2043179"/>
            <a:chExt cx="755082" cy="794867"/>
          </a:xfrm>
        </p:grpSpPr>
        <p:sp>
          <p:nvSpPr>
            <p:cNvPr id="1810" name="Google Shape;1810;p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1" name="Google Shape;1811;p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2" name="Google Shape;1812;p1"/>
            <p:cNvSpPr/>
            <p:nvPr/>
          </p:nvSpPr>
          <p:spPr>
            <a:xfrm rot="-18195">
              <a:off x="5100416"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13" name="Google Shape;1813;p1"/>
          <p:cNvGrpSpPr/>
          <p:nvPr/>
        </p:nvGrpSpPr>
        <p:grpSpPr>
          <a:xfrm rot="4986195">
            <a:off x="-149180" y="3990948"/>
            <a:ext cx="1024966" cy="1078970"/>
            <a:chOff x="5007774" y="2043179"/>
            <a:chExt cx="755082" cy="794867"/>
          </a:xfrm>
        </p:grpSpPr>
        <p:sp>
          <p:nvSpPr>
            <p:cNvPr id="1814" name="Google Shape;1814;p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5" name="Google Shape;1815;p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16" name="Google Shape;1816;p1"/>
            <p:cNvSpPr/>
            <p:nvPr/>
          </p:nvSpPr>
          <p:spPr>
            <a:xfrm rot="-18195">
              <a:off x="5100416"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38"/>
          <p:cNvSpPr/>
          <p:nvPr/>
        </p:nvSpPr>
        <p:spPr>
          <a:xfrm rot="9397414" flipH="1">
            <a:off x="3665064" y="1160687"/>
            <a:ext cx="1955398" cy="150088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69000">
                <a:schemeClr val="lt2"/>
              </a:gs>
              <a:gs pos="100000">
                <a:srgbClr val="FFFFFF">
                  <a:alpha val="690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8"/>
          <p:cNvSpPr txBox="1">
            <a:spLocks noGrp="1"/>
          </p:cNvSpPr>
          <p:nvPr>
            <p:ph type="title"/>
          </p:nvPr>
        </p:nvSpPr>
        <p:spPr>
          <a:xfrm>
            <a:off x="2195736" y="2566992"/>
            <a:ext cx="4360200" cy="841800"/>
          </a:xfrm>
        </p:spPr>
        <p:txBody>
          <a:bodyPr/>
          <a:lstStyle/>
          <a:p>
            <a:pPr lvl="0"/>
            <a:r>
              <a:rPr lang="en-IN" sz="2800" dirty="0" smtClean="0">
                <a:latin typeface="Times New Roman" panose="02020603050405020304" pitchFamily="18" charset="0"/>
                <a:cs typeface="Times New Roman" panose="02020603050405020304" pitchFamily="18" charset="0"/>
              </a:rPr>
              <a:t>PROPOSED SOLUTION</a:t>
            </a:r>
            <a:endParaRPr lang="en-IN" sz="2800" dirty="0">
              <a:latin typeface="Times New Roman" panose="02020603050405020304" pitchFamily="18" charset="0"/>
              <a:cs typeface="Times New Roman" panose="02020603050405020304" pitchFamily="18" charset="0"/>
            </a:endParaRPr>
          </a:p>
        </p:txBody>
      </p:sp>
      <p:sp>
        <p:nvSpPr>
          <p:cNvPr id="1239" name="Google Shape;1239;p38"/>
          <p:cNvSpPr txBox="1">
            <a:spLocks noGrp="1"/>
          </p:cNvSpPr>
          <p:nvPr>
            <p:ph type="title" idx="2"/>
          </p:nvPr>
        </p:nvSpPr>
        <p:spPr/>
        <p:txBody>
          <a:bodyPr/>
          <a:lstStyle/>
          <a:p>
            <a:pPr lvl="0"/>
            <a:r>
              <a:rPr lang="en-GB" dirty="0" smtClean="0"/>
              <a:t>04</a:t>
            </a:r>
            <a:endParaRPr lang="en-GB" dirty="0"/>
          </a:p>
        </p:txBody>
      </p:sp>
      <p:sp>
        <p:nvSpPr>
          <p:cNvPr id="1241" name="Google Shape;1241;p38"/>
          <p:cNvSpPr/>
          <p:nvPr/>
        </p:nvSpPr>
        <p:spPr>
          <a:xfrm>
            <a:off x="7041038" y="19777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38"/>
          <p:cNvSpPr/>
          <p:nvPr/>
        </p:nvSpPr>
        <p:spPr>
          <a:xfrm rot="2700000" flipH="1">
            <a:off x="4871329" y="1251051"/>
            <a:ext cx="198131" cy="198131"/>
          </a:xfrm>
          <a:prstGeom prst="teardrop">
            <a:avLst>
              <a:gd name="adj" fmla="val 1764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3" name="Google Shape;1243;p38"/>
          <p:cNvGrpSpPr/>
          <p:nvPr/>
        </p:nvGrpSpPr>
        <p:grpSpPr>
          <a:xfrm rot="2700000">
            <a:off x="5323113" y="-629572"/>
            <a:ext cx="512293" cy="1828964"/>
            <a:chOff x="264148" y="1376648"/>
            <a:chExt cx="512298" cy="1828982"/>
          </a:xfrm>
        </p:grpSpPr>
        <p:grpSp>
          <p:nvGrpSpPr>
            <p:cNvPr id="1244" name="Google Shape;1244;p38"/>
            <p:cNvGrpSpPr/>
            <p:nvPr/>
          </p:nvGrpSpPr>
          <p:grpSpPr>
            <a:xfrm rot="5579763" flipH="1">
              <a:off x="-384487" y="2081994"/>
              <a:ext cx="1809568" cy="418291"/>
              <a:chOff x="3404925" y="318825"/>
              <a:chExt cx="958264" cy="221530"/>
            </a:xfrm>
          </p:grpSpPr>
          <p:sp>
            <p:nvSpPr>
              <p:cNvPr id="1245" name="Google Shape;1245;p38"/>
              <p:cNvSpPr/>
              <p:nvPr/>
            </p:nvSpPr>
            <p:spPr>
              <a:xfrm>
                <a:off x="3404925" y="327475"/>
                <a:ext cx="762000" cy="158550"/>
              </a:xfrm>
              <a:custGeom>
                <a:avLst/>
                <a:gdLst/>
                <a:ahLst/>
                <a:cxnLst/>
                <a:rect l="l" t="t" r="r" b="b"/>
                <a:pathLst>
                  <a:path w="30480" h="6342" extrusionOk="0">
                    <a:moveTo>
                      <a:pt x="8607" y="0"/>
                    </a:moveTo>
                    <a:cubicBezTo>
                      <a:pt x="8035" y="0"/>
                      <a:pt x="7482" y="209"/>
                      <a:pt x="7046" y="588"/>
                    </a:cubicBezTo>
                    <a:cubicBezTo>
                      <a:pt x="6609" y="956"/>
                      <a:pt x="6045" y="1164"/>
                      <a:pt x="5472" y="1164"/>
                    </a:cubicBezTo>
                    <a:cubicBezTo>
                      <a:pt x="5425" y="1164"/>
                      <a:pt x="5378" y="1163"/>
                      <a:pt x="5331" y="1160"/>
                    </a:cubicBezTo>
                    <a:lnTo>
                      <a:pt x="1268" y="911"/>
                    </a:lnTo>
                    <a:cubicBezTo>
                      <a:pt x="1238" y="909"/>
                      <a:pt x="1208" y="908"/>
                      <a:pt x="1179" y="908"/>
                    </a:cubicBezTo>
                    <a:cubicBezTo>
                      <a:pt x="584" y="908"/>
                      <a:pt x="86" y="1376"/>
                      <a:pt x="50" y="1980"/>
                    </a:cubicBezTo>
                    <a:cubicBezTo>
                      <a:pt x="1" y="2614"/>
                      <a:pt x="485" y="3160"/>
                      <a:pt x="1119" y="3198"/>
                    </a:cubicBezTo>
                    <a:lnTo>
                      <a:pt x="5194" y="3459"/>
                    </a:lnTo>
                    <a:cubicBezTo>
                      <a:pt x="5816" y="3496"/>
                      <a:pt x="6400" y="3769"/>
                      <a:pt x="6822" y="4229"/>
                    </a:cubicBezTo>
                    <a:cubicBezTo>
                      <a:pt x="7244" y="4689"/>
                      <a:pt x="7828" y="4974"/>
                      <a:pt x="8450" y="5012"/>
                    </a:cubicBezTo>
                    <a:lnTo>
                      <a:pt x="30169" y="6341"/>
                    </a:lnTo>
                    <a:lnTo>
                      <a:pt x="30479" y="1346"/>
                    </a:lnTo>
                    <a:lnTo>
                      <a:pt x="8748" y="4"/>
                    </a:lnTo>
                    <a:cubicBezTo>
                      <a:pt x="8701" y="2"/>
                      <a:pt x="8654" y="0"/>
                      <a:pt x="8607" y="0"/>
                    </a:cubicBezTo>
                    <a:close/>
                  </a:path>
                </a:pathLst>
              </a:custGeom>
              <a:gradFill>
                <a:gsLst>
                  <a:gs pos="0">
                    <a:srgbClr val="79D3FE">
                      <a:alpha val="22352"/>
                    </a:srgbClr>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8"/>
              <p:cNvSpPr/>
              <p:nvPr/>
            </p:nvSpPr>
            <p:spPr>
              <a:xfrm>
                <a:off x="4134600" y="320900"/>
                <a:ext cx="228589" cy="219455"/>
              </a:xfrm>
              <a:custGeom>
                <a:avLst/>
                <a:gdLst/>
                <a:ahLst/>
                <a:cxnLst/>
                <a:rect l="l" t="t" r="r" b="b"/>
                <a:pathLst>
                  <a:path w="9071" h="8612" extrusionOk="0">
                    <a:moveTo>
                      <a:pt x="4471" y="1"/>
                    </a:moveTo>
                    <a:cubicBezTo>
                      <a:pt x="2354" y="1"/>
                      <a:pt x="303" y="1559"/>
                      <a:pt x="149" y="4045"/>
                    </a:cubicBezTo>
                    <a:cubicBezTo>
                      <a:pt x="0" y="6418"/>
                      <a:pt x="1802" y="8456"/>
                      <a:pt x="4175" y="8605"/>
                    </a:cubicBezTo>
                    <a:cubicBezTo>
                      <a:pt x="4259" y="8609"/>
                      <a:pt x="4342" y="8612"/>
                      <a:pt x="4425" y="8612"/>
                    </a:cubicBezTo>
                    <a:cubicBezTo>
                      <a:pt x="6069" y="8612"/>
                      <a:pt x="7579" y="7685"/>
                      <a:pt x="8300" y="6194"/>
                    </a:cubicBezTo>
                    <a:cubicBezTo>
                      <a:pt x="9071" y="4629"/>
                      <a:pt x="8810" y="2765"/>
                      <a:pt x="7667" y="1460"/>
                    </a:cubicBezTo>
                    <a:cubicBezTo>
                      <a:pt x="6774" y="454"/>
                      <a:pt x="5613" y="1"/>
                      <a:pt x="4471" y="1"/>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8"/>
              <p:cNvSpPr/>
              <p:nvPr/>
            </p:nvSpPr>
            <p:spPr>
              <a:xfrm>
                <a:off x="4115950" y="318825"/>
                <a:ext cx="64325" cy="207950"/>
              </a:xfrm>
              <a:custGeom>
                <a:avLst/>
                <a:gdLst/>
                <a:ahLst/>
                <a:cxnLst/>
                <a:rect l="l" t="t" r="r" b="b"/>
                <a:pathLst>
                  <a:path w="2573" h="8318" extrusionOk="0">
                    <a:moveTo>
                      <a:pt x="1472" y="0"/>
                    </a:moveTo>
                    <a:cubicBezTo>
                      <a:pt x="918" y="0"/>
                      <a:pt x="459" y="424"/>
                      <a:pt x="423" y="997"/>
                    </a:cubicBezTo>
                    <a:lnTo>
                      <a:pt x="38" y="7197"/>
                    </a:lnTo>
                    <a:cubicBezTo>
                      <a:pt x="1" y="7781"/>
                      <a:pt x="448" y="8278"/>
                      <a:pt x="1032" y="8315"/>
                    </a:cubicBezTo>
                    <a:cubicBezTo>
                      <a:pt x="1055" y="8316"/>
                      <a:pt x="1077" y="8317"/>
                      <a:pt x="1100" y="8317"/>
                    </a:cubicBezTo>
                    <a:cubicBezTo>
                      <a:pt x="1655" y="8317"/>
                      <a:pt x="2126" y="7882"/>
                      <a:pt x="2150" y="7321"/>
                    </a:cubicBezTo>
                    <a:lnTo>
                      <a:pt x="2535" y="1121"/>
                    </a:lnTo>
                    <a:cubicBezTo>
                      <a:pt x="2573" y="537"/>
                      <a:pt x="2125" y="40"/>
                      <a:pt x="1541" y="3"/>
                    </a:cubicBezTo>
                    <a:cubicBezTo>
                      <a:pt x="1518" y="1"/>
                      <a:pt x="1495" y="0"/>
                      <a:pt x="1472" y="0"/>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8" name="Google Shape;1248;p38"/>
            <p:cNvGrpSpPr/>
            <p:nvPr/>
          </p:nvGrpSpPr>
          <p:grpSpPr>
            <a:xfrm>
              <a:off x="481850" y="2154725"/>
              <a:ext cx="162300" cy="987673"/>
              <a:chOff x="404875" y="1083300"/>
              <a:chExt cx="162300" cy="987673"/>
            </a:xfrm>
          </p:grpSpPr>
          <p:sp>
            <p:nvSpPr>
              <p:cNvPr id="1249" name="Google Shape;1249;p38"/>
              <p:cNvSpPr/>
              <p:nvPr/>
            </p:nvSpPr>
            <p:spPr>
              <a:xfrm>
                <a:off x="404875" y="1083300"/>
                <a:ext cx="162300" cy="5424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8"/>
              <p:cNvSpPr/>
              <p:nvPr/>
            </p:nvSpPr>
            <p:spPr>
              <a:xfrm>
                <a:off x="459018" y="1611973"/>
                <a:ext cx="54000" cy="459000"/>
              </a:xfrm>
              <a:prstGeom prst="roundRect">
                <a:avLst>
                  <a:gd name="adj" fmla="val 165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8"/>
              <p:cNvSpPr/>
              <p:nvPr/>
            </p:nvSpPr>
            <p:spPr>
              <a:xfrm>
                <a:off x="409525" y="1588400"/>
                <a:ext cx="153025" cy="244800"/>
              </a:xfrm>
              <a:prstGeom prst="flowChartManualOperation">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2" name="TextBox 1"/>
          <p:cNvSpPr txBox="1"/>
          <p:nvPr/>
        </p:nvSpPr>
        <p:spPr>
          <a:xfrm>
            <a:off x="1331640" y="843558"/>
            <a:ext cx="5904656" cy="427809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Based on the capacity of the medical store, the information about the medications is kept in the database. </a:t>
            </a:r>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information about the medications needs to be implemented in the system after being stored in the database</a:t>
            </a:r>
            <a:r>
              <a:rPr lang="en-GB" sz="1600" dirty="0" smtClean="0">
                <a:latin typeface="Times New Roman" panose="02020603050405020304" pitchFamily="18" charset="0"/>
                <a:cs typeface="Times New Roman" panose="02020603050405020304" pitchFamily="18" charset="0"/>
              </a:rPr>
              <a:t>.</a:t>
            </a:r>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For each sort of drug, separate types of boxes should be assigned. The pharmaceutical box should be kept on one of the medical supply store's many racks.      </a:t>
            </a:r>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Each box needs to be attached to the motor in order to slide. A customized </a:t>
            </a:r>
            <a:r>
              <a:rPr lang="en-GB" sz="1600" dirty="0" err="1">
                <a:latin typeface="Times New Roman" panose="02020603050405020304" pitchFamily="18" charset="0"/>
                <a:cs typeface="Times New Roman" panose="02020603050405020304" pitchFamily="18" charset="0"/>
              </a:rPr>
              <a:t>Arduino</a:t>
            </a:r>
            <a:r>
              <a:rPr lang="en-GB" sz="1600" dirty="0">
                <a:latin typeface="Times New Roman" panose="02020603050405020304" pitchFamily="18" charset="0"/>
                <a:cs typeface="Times New Roman" panose="02020603050405020304" pitchFamily="18" charset="0"/>
              </a:rPr>
              <a:t> program needs to be written based on the locations and names of medications in medical supply stores.   </a:t>
            </a:r>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 It </a:t>
            </a:r>
            <a:r>
              <a:rPr lang="en-GB" sz="1600" dirty="0">
                <a:latin typeface="Times New Roman" panose="02020603050405020304" pitchFamily="18" charset="0"/>
                <a:cs typeface="Times New Roman" panose="02020603050405020304" pitchFamily="18" charset="0"/>
              </a:rPr>
              <a:t>is necessary to send a feedback signal from the system to the medical box and vice versa. If the medical shop has more than one system, each system will have a specific light hue allocated to it.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2" name="TextBox 1"/>
          <p:cNvSpPr txBox="1"/>
          <p:nvPr/>
        </p:nvSpPr>
        <p:spPr>
          <a:xfrm>
            <a:off x="1259632" y="1347614"/>
            <a:ext cx="5616624" cy="3539430"/>
          </a:xfrm>
          <a:prstGeom prst="rect">
            <a:avLst/>
          </a:prstGeom>
          <a:noFill/>
        </p:spPr>
        <p:txBody>
          <a:bodyPr wrap="square" rtlCol="0">
            <a:spAutoFit/>
          </a:bodyPr>
          <a:lstStyle/>
          <a:p>
            <a:pPr marL="285750" indent="-285750" algn="just">
              <a:buFont typeface="Arial" panose="020B0604020202020204" pitchFamily="34" charset="0"/>
              <a:buChar char="•"/>
            </a:pPr>
            <a:r>
              <a:rPr lang="en-GB" dirty="0" smtClean="0"/>
              <a:t>   </a:t>
            </a:r>
            <a:r>
              <a:rPr lang="en-GB" sz="1600" dirty="0">
                <a:latin typeface="Times New Roman" panose="02020603050405020304" pitchFamily="18" charset="0"/>
                <a:cs typeface="Times New Roman" panose="02020603050405020304" pitchFamily="18" charset="0"/>
              </a:rPr>
              <a:t>The feedback signal is delivered to the motor and LED if the system is provided the medication's name. </a:t>
            </a:r>
            <a:endParaRPr lang="en-GB"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After </a:t>
            </a:r>
            <a:r>
              <a:rPr lang="en-GB" sz="1600" dirty="0">
                <a:latin typeface="Times New Roman" panose="02020603050405020304" pitchFamily="18" charset="0"/>
                <a:cs typeface="Times New Roman" panose="02020603050405020304" pitchFamily="18" charset="0"/>
              </a:rPr>
              <a:t>receiving the signal, the medication box opens and the LED flashes in accordance with the assigned unique system</a:t>
            </a:r>
            <a:r>
              <a:rPr lang="en-GB" sz="1600" dirty="0" smtClean="0">
                <a:latin typeface="Times New Roman" panose="02020603050405020304" pitchFamily="18" charset="0"/>
                <a:cs typeface="Times New Roman" panose="02020603050405020304" pitchFamily="18" charset="0"/>
              </a:rPr>
              <a:t>.</a:t>
            </a:r>
            <a:endParaRPr lang="en-GB" sz="1600" dirty="0" smtClean="0">
              <a:latin typeface="Times New Roman" panose="02020603050405020304" pitchFamily="18" charset="0"/>
              <a:cs typeface="Times New Roman" panose="02020603050405020304" pitchFamily="18" charset="0"/>
            </a:endParaRPr>
          </a:p>
          <a:p>
            <a:pPr algn="just"/>
            <a:r>
              <a:rPr lang="en-GB" sz="1600" dirty="0" smtClean="0">
                <a:latin typeface="Times New Roman" panose="02020603050405020304" pitchFamily="18" charset="0"/>
                <a:cs typeface="Times New Roman" panose="02020603050405020304" pitchFamily="18" charset="0"/>
              </a:rPr>
              <a:t> </a:t>
            </a:r>
            <a:endParaRPr lang="en-GB"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After </a:t>
            </a:r>
            <a:r>
              <a:rPr lang="en-GB" sz="1600" dirty="0">
                <a:latin typeface="Times New Roman" panose="02020603050405020304" pitchFamily="18" charset="0"/>
                <a:cs typeface="Times New Roman" panose="02020603050405020304" pitchFamily="18" charset="0"/>
              </a:rPr>
              <a:t>removing the medication from the box, the box will be manually closed</a:t>
            </a:r>
            <a:r>
              <a:rPr lang="en-GB" sz="1600" dirty="0" smtClean="0">
                <a:latin typeface="Times New Roman" panose="02020603050405020304" pitchFamily="18" charset="0"/>
                <a:cs typeface="Times New Roman" panose="02020603050405020304" pitchFamily="18" charset="0"/>
              </a:rPr>
              <a:t>.</a:t>
            </a:r>
            <a:endParaRPr lang="en-GB"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box feedback signal is transmitted to the system after shutting, and the light stops glowing. </a:t>
            </a:r>
            <a:endParaRPr lang="en-GB"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All </a:t>
            </a:r>
            <a:r>
              <a:rPr lang="en-GB" sz="1600" dirty="0">
                <a:latin typeface="Times New Roman" panose="02020603050405020304" pitchFamily="18" charset="0"/>
                <a:cs typeface="Times New Roman" panose="02020603050405020304" pitchFamily="18" charset="0"/>
              </a:rPr>
              <a:t>of the systems offered by the medical supply store are compatible with this procedure.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38"/>
          <p:cNvSpPr/>
          <p:nvPr/>
        </p:nvSpPr>
        <p:spPr>
          <a:xfrm rot="9397414" flipH="1">
            <a:off x="3665064" y="1160687"/>
            <a:ext cx="1955398" cy="150088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69000">
                <a:schemeClr val="lt2"/>
              </a:gs>
              <a:gs pos="100000">
                <a:srgbClr val="FFFFFF">
                  <a:alpha val="690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8"/>
          <p:cNvSpPr txBox="1">
            <a:spLocks noGrp="1"/>
          </p:cNvSpPr>
          <p:nvPr>
            <p:ph type="title"/>
          </p:nvPr>
        </p:nvSpPr>
        <p:spPr>
          <a:xfrm>
            <a:off x="2195736" y="2566992"/>
            <a:ext cx="4360200" cy="841800"/>
          </a:xfrm>
        </p:spPr>
        <p:txBody>
          <a:bodyPr/>
          <a:lstStyle/>
          <a:p>
            <a:pPr lvl="0"/>
            <a:r>
              <a:rPr lang="en-IN" sz="2800" dirty="0" smtClean="0">
                <a:latin typeface="Times New Roman" panose="02020603050405020304" pitchFamily="18" charset="0"/>
                <a:cs typeface="Times New Roman" panose="02020603050405020304" pitchFamily="18" charset="0"/>
              </a:rPr>
              <a:t>MATERIALS REQUIRED</a:t>
            </a:r>
            <a:endParaRPr lang="en-IN" sz="2800" dirty="0">
              <a:latin typeface="Times New Roman" panose="02020603050405020304" pitchFamily="18" charset="0"/>
              <a:cs typeface="Times New Roman" panose="02020603050405020304" pitchFamily="18" charset="0"/>
            </a:endParaRPr>
          </a:p>
        </p:txBody>
      </p:sp>
      <p:sp>
        <p:nvSpPr>
          <p:cNvPr id="1239" name="Google Shape;1239;p38"/>
          <p:cNvSpPr txBox="1">
            <a:spLocks noGrp="1"/>
          </p:cNvSpPr>
          <p:nvPr>
            <p:ph type="title" idx="2"/>
          </p:nvPr>
        </p:nvSpPr>
        <p:spPr/>
        <p:txBody>
          <a:bodyPr/>
          <a:lstStyle/>
          <a:p>
            <a:pPr lvl="0"/>
            <a:r>
              <a:rPr lang="en-GB" dirty="0" smtClean="0"/>
              <a:t>05</a:t>
            </a:r>
            <a:endParaRPr lang="en-GB" dirty="0"/>
          </a:p>
        </p:txBody>
      </p:sp>
      <p:sp>
        <p:nvSpPr>
          <p:cNvPr id="1241" name="Google Shape;1241;p38"/>
          <p:cNvSpPr/>
          <p:nvPr/>
        </p:nvSpPr>
        <p:spPr>
          <a:xfrm>
            <a:off x="7041038" y="19777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38"/>
          <p:cNvSpPr/>
          <p:nvPr/>
        </p:nvSpPr>
        <p:spPr>
          <a:xfrm rot="2700000" flipH="1">
            <a:off x="4871329" y="1251051"/>
            <a:ext cx="198131" cy="198131"/>
          </a:xfrm>
          <a:prstGeom prst="teardrop">
            <a:avLst>
              <a:gd name="adj" fmla="val 1764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3" name="Google Shape;1243;p38"/>
          <p:cNvGrpSpPr/>
          <p:nvPr/>
        </p:nvGrpSpPr>
        <p:grpSpPr>
          <a:xfrm rot="2700000">
            <a:off x="5323113" y="-629572"/>
            <a:ext cx="512293" cy="1828964"/>
            <a:chOff x="264148" y="1376648"/>
            <a:chExt cx="512298" cy="1828982"/>
          </a:xfrm>
        </p:grpSpPr>
        <p:grpSp>
          <p:nvGrpSpPr>
            <p:cNvPr id="1244" name="Google Shape;1244;p38"/>
            <p:cNvGrpSpPr/>
            <p:nvPr/>
          </p:nvGrpSpPr>
          <p:grpSpPr>
            <a:xfrm rot="5579763" flipH="1">
              <a:off x="-384487" y="2081994"/>
              <a:ext cx="1809568" cy="418291"/>
              <a:chOff x="3404925" y="318825"/>
              <a:chExt cx="958264" cy="221530"/>
            </a:xfrm>
          </p:grpSpPr>
          <p:sp>
            <p:nvSpPr>
              <p:cNvPr id="1245" name="Google Shape;1245;p38"/>
              <p:cNvSpPr/>
              <p:nvPr/>
            </p:nvSpPr>
            <p:spPr>
              <a:xfrm>
                <a:off x="3404925" y="327475"/>
                <a:ext cx="762000" cy="158550"/>
              </a:xfrm>
              <a:custGeom>
                <a:avLst/>
                <a:gdLst/>
                <a:ahLst/>
                <a:cxnLst/>
                <a:rect l="l" t="t" r="r" b="b"/>
                <a:pathLst>
                  <a:path w="30480" h="6342" extrusionOk="0">
                    <a:moveTo>
                      <a:pt x="8607" y="0"/>
                    </a:moveTo>
                    <a:cubicBezTo>
                      <a:pt x="8035" y="0"/>
                      <a:pt x="7482" y="209"/>
                      <a:pt x="7046" y="588"/>
                    </a:cubicBezTo>
                    <a:cubicBezTo>
                      <a:pt x="6609" y="956"/>
                      <a:pt x="6045" y="1164"/>
                      <a:pt x="5472" y="1164"/>
                    </a:cubicBezTo>
                    <a:cubicBezTo>
                      <a:pt x="5425" y="1164"/>
                      <a:pt x="5378" y="1163"/>
                      <a:pt x="5331" y="1160"/>
                    </a:cubicBezTo>
                    <a:lnTo>
                      <a:pt x="1268" y="911"/>
                    </a:lnTo>
                    <a:cubicBezTo>
                      <a:pt x="1238" y="909"/>
                      <a:pt x="1208" y="908"/>
                      <a:pt x="1179" y="908"/>
                    </a:cubicBezTo>
                    <a:cubicBezTo>
                      <a:pt x="584" y="908"/>
                      <a:pt x="86" y="1376"/>
                      <a:pt x="50" y="1980"/>
                    </a:cubicBezTo>
                    <a:cubicBezTo>
                      <a:pt x="1" y="2614"/>
                      <a:pt x="485" y="3160"/>
                      <a:pt x="1119" y="3198"/>
                    </a:cubicBezTo>
                    <a:lnTo>
                      <a:pt x="5194" y="3459"/>
                    </a:lnTo>
                    <a:cubicBezTo>
                      <a:pt x="5816" y="3496"/>
                      <a:pt x="6400" y="3769"/>
                      <a:pt x="6822" y="4229"/>
                    </a:cubicBezTo>
                    <a:cubicBezTo>
                      <a:pt x="7244" y="4689"/>
                      <a:pt x="7828" y="4974"/>
                      <a:pt x="8450" y="5012"/>
                    </a:cubicBezTo>
                    <a:lnTo>
                      <a:pt x="30169" y="6341"/>
                    </a:lnTo>
                    <a:lnTo>
                      <a:pt x="30479" y="1346"/>
                    </a:lnTo>
                    <a:lnTo>
                      <a:pt x="8748" y="4"/>
                    </a:lnTo>
                    <a:cubicBezTo>
                      <a:pt x="8701" y="2"/>
                      <a:pt x="8654" y="0"/>
                      <a:pt x="8607" y="0"/>
                    </a:cubicBezTo>
                    <a:close/>
                  </a:path>
                </a:pathLst>
              </a:custGeom>
              <a:gradFill>
                <a:gsLst>
                  <a:gs pos="0">
                    <a:srgbClr val="79D3FE">
                      <a:alpha val="22352"/>
                    </a:srgbClr>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8"/>
              <p:cNvSpPr/>
              <p:nvPr/>
            </p:nvSpPr>
            <p:spPr>
              <a:xfrm>
                <a:off x="4134600" y="320900"/>
                <a:ext cx="228589" cy="219455"/>
              </a:xfrm>
              <a:custGeom>
                <a:avLst/>
                <a:gdLst/>
                <a:ahLst/>
                <a:cxnLst/>
                <a:rect l="l" t="t" r="r" b="b"/>
                <a:pathLst>
                  <a:path w="9071" h="8612" extrusionOk="0">
                    <a:moveTo>
                      <a:pt x="4471" y="1"/>
                    </a:moveTo>
                    <a:cubicBezTo>
                      <a:pt x="2354" y="1"/>
                      <a:pt x="303" y="1559"/>
                      <a:pt x="149" y="4045"/>
                    </a:cubicBezTo>
                    <a:cubicBezTo>
                      <a:pt x="0" y="6418"/>
                      <a:pt x="1802" y="8456"/>
                      <a:pt x="4175" y="8605"/>
                    </a:cubicBezTo>
                    <a:cubicBezTo>
                      <a:pt x="4259" y="8609"/>
                      <a:pt x="4342" y="8612"/>
                      <a:pt x="4425" y="8612"/>
                    </a:cubicBezTo>
                    <a:cubicBezTo>
                      <a:pt x="6069" y="8612"/>
                      <a:pt x="7579" y="7685"/>
                      <a:pt x="8300" y="6194"/>
                    </a:cubicBezTo>
                    <a:cubicBezTo>
                      <a:pt x="9071" y="4629"/>
                      <a:pt x="8810" y="2765"/>
                      <a:pt x="7667" y="1460"/>
                    </a:cubicBezTo>
                    <a:cubicBezTo>
                      <a:pt x="6774" y="454"/>
                      <a:pt x="5613" y="1"/>
                      <a:pt x="4471" y="1"/>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8"/>
              <p:cNvSpPr/>
              <p:nvPr/>
            </p:nvSpPr>
            <p:spPr>
              <a:xfrm>
                <a:off x="4115950" y="318825"/>
                <a:ext cx="64325" cy="207950"/>
              </a:xfrm>
              <a:custGeom>
                <a:avLst/>
                <a:gdLst/>
                <a:ahLst/>
                <a:cxnLst/>
                <a:rect l="l" t="t" r="r" b="b"/>
                <a:pathLst>
                  <a:path w="2573" h="8318" extrusionOk="0">
                    <a:moveTo>
                      <a:pt x="1472" y="0"/>
                    </a:moveTo>
                    <a:cubicBezTo>
                      <a:pt x="918" y="0"/>
                      <a:pt x="459" y="424"/>
                      <a:pt x="423" y="997"/>
                    </a:cubicBezTo>
                    <a:lnTo>
                      <a:pt x="38" y="7197"/>
                    </a:lnTo>
                    <a:cubicBezTo>
                      <a:pt x="1" y="7781"/>
                      <a:pt x="448" y="8278"/>
                      <a:pt x="1032" y="8315"/>
                    </a:cubicBezTo>
                    <a:cubicBezTo>
                      <a:pt x="1055" y="8316"/>
                      <a:pt x="1077" y="8317"/>
                      <a:pt x="1100" y="8317"/>
                    </a:cubicBezTo>
                    <a:cubicBezTo>
                      <a:pt x="1655" y="8317"/>
                      <a:pt x="2126" y="7882"/>
                      <a:pt x="2150" y="7321"/>
                    </a:cubicBezTo>
                    <a:lnTo>
                      <a:pt x="2535" y="1121"/>
                    </a:lnTo>
                    <a:cubicBezTo>
                      <a:pt x="2573" y="537"/>
                      <a:pt x="2125" y="40"/>
                      <a:pt x="1541" y="3"/>
                    </a:cubicBezTo>
                    <a:cubicBezTo>
                      <a:pt x="1518" y="1"/>
                      <a:pt x="1495" y="0"/>
                      <a:pt x="1472" y="0"/>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8" name="Google Shape;1248;p38"/>
            <p:cNvGrpSpPr/>
            <p:nvPr/>
          </p:nvGrpSpPr>
          <p:grpSpPr>
            <a:xfrm>
              <a:off x="481850" y="2154725"/>
              <a:ext cx="162300" cy="987673"/>
              <a:chOff x="404875" y="1083300"/>
              <a:chExt cx="162300" cy="987673"/>
            </a:xfrm>
          </p:grpSpPr>
          <p:sp>
            <p:nvSpPr>
              <p:cNvPr id="1249" name="Google Shape;1249;p38"/>
              <p:cNvSpPr/>
              <p:nvPr/>
            </p:nvSpPr>
            <p:spPr>
              <a:xfrm>
                <a:off x="404875" y="1083300"/>
                <a:ext cx="162300" cy="5424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8"/>
              <p:cNvSpPr/>
              <p:nvPr/>
            </p:nvSpPr>
            <p:spPr>
              <a:xfrm>
                <a:off x="459018" y="1611973"/>
                <a:ext cx="54000" cy="459000"/>
              </a:xfrm>
              <a:prstGeom prst="roundRect">
                <a:avLst>
                  <a:gd name="adj" fmla="val 165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8"/>
              <p:cNvSpPr/>
              <p:nvPr/>
            </p:nvSpPr>
            <p:spPr>
              <a:xfrm>
                <a:off x="409525" y="1588400"/>
                <a:ext cx="153025" cy="244800"/>
              </a:xfrm>
              <a:prstGeom prst="flowChartManualOperation">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9"/>
        <p:cNvGrpSpPr/>
        <p:nvPr/>
      </p:nvGrpSpPr>
      <p:grpSpPr>
        <a:xfrm>
          <a:off x="0" y="0"/>
          <a:ext cx="0" cy="0"/>
          <a:chOff x="0" y="0"/>
          <a:chExt cx="0" cy="0"/>
        </a:xfrm>
      </p:grpSpPr>
      <p:grpSp>
        <p:nvGrpSpPr>
          <p:cNvPr id="1486" name="Google Shape;1486;p43"/>
          <p:cNvGrpSpPr/>
          <p:nvPr/>
        </p:nvGrpSpPr>
        <p:grpSpPr>
          <a:xfrm rot="-7396136" flipH="1">
            <a:off x="7291854" y="-666166"/>
            <a:ext cx="1052450" cy="3388334"/>
            <a:chOff x="222440" y="3194840"/>
            <a:chExt cx="572703" cy="1843774"/>
          </a:xfrm>
        </p:grpSpPr>
        <p:grpSp>
          <p:nvGrpSpPr>
            <p:cNvPr id="1487" name="Google Shape;1487;p43"/>
            <p:cNvGrpSpPr/>
            <p:nvPr/>
          </p:nvGrpSpPr>
          <p:grpSpPr>
            <a:xfrm>
              <a:off x="222440" y="3194840"/>
              <a:ext cx="572703" cy="1843774"/>
              <a:chOff x="222440" y="3194840"/>
              <a:chExt cx="572703" cy="1843774"/>
            </a:xfrm>
          </p:grpSpPr>
          <p:sp>
            <p:nvSpPr>
              <p:cNvPr id="1488" name="Google Shape;1488;p43"/>
              <p:cNvSpPr/>
              <p:nvPr/>
            </p:nvSpPr>
            <p:spPr>
              <a:xfrm rot="5400000">
                <a:off x="-22814" y="4018362"/>
                <a:ext cx="941201" cy="420395"/>
              </a:xfrm>
              <a:custGeom>
                <a:avLst/>
                <a:gdLst/>
                <a:ahLst/>
                <a:cxnLst/>
                <a:rect l="l" t="t" r="r" b="b"/>
                <a:pathLst>
                  <a:path w="25149" h="11233" extrusionOk="0">
                    <a:moveTo>
                      <a:pt x="1230" y="10997"/>
                    </a:moveTo>
                    <a:lnTo>
                      <a:pt x="25" y="5232"/>
                    </a:lnTo>
                    <a:cubicBezTo>
                      <a:pt x="0" y="5082"/>
                      <a:pt x="87" y="4946"/>
                      <a:pt x="236" y="4909"/>
                    </a:cubicBezTo>
                    <a:lnTo>
                      <a:pt x="23844" y="1"/>
                    </a:lnTo>
                    <a:lnTo>
                      <a:pt x="25149" y="6300"/>
                    </a:lnTo>
                    <a:lnTo>
                      <a:pt x="1554" y="11208"/>
                    </a:lnTo>
                    <a:cubicBezTo>
                      <a:pt x="1404" y="11233"/>
                      <a:pt x="1255" y="11146"/>
                      <a:pt x="1230" y="10997"/>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43"/>
              <p:cNvSpPr/>
              <p:nvPr/>
            </p:nvSpPr>
            <p:spPr>
              <a:xfrm rot="5400000">
                <a:off x="20881" y="4060221"/>
                <a:ext cx="857519" cy="360852"/>
              </a:xfrm>
              <a:custGeom>
                <a:avLst/>
                <a:gdLst/>
                <a:ahLst/>
                <a:cxnLst/>
                <a:rect l="l" t="t" r="r" b="b"/>
                <a:pathLst>
                  <a:path w="22913" h="9642" extrusionOk="0">
                    <a:moveTo>
                      <a:pt x="1057" y="9642"/>
                    </a:moveTo>
                    <a:lnTo>
                      <a:pt x="1" y="4548"/>
                    </a:lnTo>
                    <a:lnTo>
                      <a:pt x="21857" y="0"/>
                    </a:lnTo>
                    <a:lnTo>
                      <a:pt x="22913" y="509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43"/>
              <p:cNvSpPr/>
              <p:nvPr/>
            </p:nvSpPr>
            <p:spPr>
              <a:xfrm rot="5400000">
                <a:off x="185048" y="3896056"/>
                <a:ext cx="443187" cy="274849"/>
              </a:xfrm>
              <a:custGeom>
                <a:avLst/>
                <a:gdLst/>
                <a:ahLst/>
                <a:cxnLst/>
                <a:rect l="l" t="t" r="r" b="b"/>
                <a:pathLst>
                  <a:path w="11842" h="7344" extrusionOk="0">
                    <a:moveTo>
                      <a:pt x="10786" y="1"/>
                    </a:moveTo>
                    <a:lnTo>
                      <a:pt x="1" y="2250"/>
                    </a:lnTo>
                    <a:lnTo>
                      <a:pt x="1057" y="7344"/>
                    </a:lnTo>
                    <a:lnTo>
                      <a:pt x="11842" y="5095"/>
                    </a:lnTo>
                    <a:lnTo>
                      <a:pt x="10786" y="1"/>
                    </a:lnTo>
                    <a:close/>
                  </a:path>
                </a:pathLst>
              </a:custGeom>
              <a:gradFill>
                <a:gsLst>
                  <a:gs pos="0">
                    <a:srgbClr val="F59E3B"/>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1" name="Google Shape;1491;p43"/>
              <p:cNvSpPr/>
              <p:nvPr/>
            </p:nvSpPr>
            <p:spPr>
              <a:xfrm rot="5400000">
                <a:off x="280597" y="3673568"/>
                <a:ext cx="125598" cy="108383"/>
              </a:xfrm>
              <a:custGeom>
                <a:avLst/>
                <a:gdLst/>
                <a:ahLst/>
                <a:cxnLst/>
                <a:rect l="l" t="t" r="r" b="b"/>
                <a:pathLst>
                  <a:path w="3356" h="2896" extrusionOk="0">
                    <a:moveTo>
                      <a:pt x="398" y="2660"/>
                    </a:moveTo>
                    <a:lnTo>
                      <a:pt x="25" y="870"/>
                    </a:lnTo>
                    <a:cubicBezTo>
                      <a:pt x="0" y="721"/>
                      <a:pt x="87" y="585"/>
                      <a:pt x="236" y="547"/>
                    </a:cubicBezTo>
                    <a:lnTo>
                      <a:pt x="2871" y="1"/>
                    </a:lnTo>
                    <a:lnTo>
                      <a:pt x="3355" y="2324"/>
                    </a:lnTo>
                    <a:lnTo>
                      <a:pt x="721" y="2871"/>
                    </a:lnTo>
                    <a:cubicBezTo>
                      <a:pt x="572" y="2896"/>
                      <a:pt x="423" y="2796"/>
                      <a:pt x="398" y="2660"/>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2" name="Google Shape;1492;p43"/>
              <p:cNvSpPr/>
              <p:nvPr/>
            </p:nvSpPr>
            <p:spPr>
              <a:xfrm rot="5400000">
                <a:off x="43062" y="3374218"/>
                <a:ext cx="480874" cy="122118"/>
              </a:xfrm>
              <a:custGeom>
                <a:avLst/>
                <a:gdLst/>
                <a:ahLst/>
                <a:cxnLst/>
                <a:rect l="l" t="t" r="r" b="b"/>
                <a:pathLst>
                  <a:path w="12849" h="3263" extrusionOk="0">
                    <a:moveTo>
                      <a:pt x="12699" y="0"/>
                    </a:moveTo>
                    <a:lnTo>
                      <a:pt x="311" y="2572"/>
                    </a:lnTo>
                    <a:cubicBezTo>
                      <a:pt x="125" y="2609"/>
                      <a:pt x="1" y="2796"/>
                      <a:pt x="38" y="2982"/>
                    </a:cubicBezTo>
                    <a:cubicBezTo>
                      <a:pt x="70" y="3155"/>
                      <a:pt x="216" y="3263"/>
                      <a:pt x="385" y="3263"/>
                    </a:cubicBezTo>
                    <a:cubicBezTo>
                      <a:pt x="409" y="3263"/>
                      <a:pt x="435" y="3260"/>
                      <a:pt x="460" y="3256"/>
                    </a:cubicBezTo>
                    <a:lnTo>
                      <a:pt x="12848" y="684"/>
                    </a:lnTo>
                    <a:lnTo>
                      <a:pt x="12699" y="0"/>
                    </a:lnTo>
                    <a:close/>
                  </a:path>
                </a:pathLst>
              </a:custGeom>
              <a:solidFill>
                <a:srgbClr val="FFC538">
                  <a:alpha val="435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3" name="Google Shape;1493;p43"/>
              <p:cNvSpPr/>
              <p:nvPr/>
            </p:nvSpPr>
            <p:spPr>
              <a:xfrm rot="5400000">
                <a:off x="473571" y="4515213"/>
                <a:ext cx="147454" cy="389707"/>
              </a:xfrm>
              <a:custGeom>
                <a:avLst/>
                <a:gdLst/>
                <a:ahLst/>
                <a:cxnLst/>
                <a:rect l="l" t="t" r="r" b="b"/>
                <a:pathLst>
                  <a:path w="3940" h="10413" extrusionOk="0">
                    <a:moveTo>
                      <a:pt x="2026" y="10214"/>
                    </a:moveTo>
                    <a:lnTo>
                      <a:pt x="25" y="585"/>
                    </a:lnTo>
                    <a:cubicBezTo>
                      <a:pt x="0" y="460"/>
                      <a:pt x="75" y="349"/>
                      <a:pt x="199" y="324"/>
                    </a:cubicBezTo>
                    <a:lnTo>
                      <a:pt x="1641" y="25"/>
                    </a:lnTo>
                    <a:cubicBezTo>
                      <a:pt x="1765" y="1"/>
                      <a:pt x="1889" y="75"/>
                      <a:pt x="1914" y="199"/>
                    </a:cubicBezTo>
                    <a:lnTo>
                      <a:pt x="3914" y="9829"/>
                    </a:lnTo>
                    <a:cubicBezTo>
                      <a:pt x="3939" y="9941"/>
                      <a:pt x="3865" y="10065"/>
                      <a:pt x="3740" y="10090"/>
                    </a:cubicBezTo>
                    <a:lnTo>
                      <a:pt x="2287" y="10388"/>
                    </a:lnTo>
                    <a:cubicBezTo>
                      <a:pt x="2175" y="10413"/>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43"/>
              <p:cNvSpPr/>
              <p:nvPr/>
            </p:nvSpPr>
            <p:spPr>
              <a:xfrm rot="5400000">
                <a:off x="526563" y="4770033"/>
                <a:ext cx="147454" cy="389707"/>
              </a:xfrm>
              <a:custGeom>
                <a:avLst/>
                <a:gdLst/>
                <a:ahLst/>
                <a:cxnLst/>
                <a:rect l="l" t="t" r="r" b="b"/>
                <a:pathLst>
                  <a:path w="3940" h="10413" extrusionOk="0">
                    <a:moveTo>
                      <a:pt x="2026" y="10214"/>
                    </a:moveTo>
                    <a:lnTo>
                      <a:pt x="25" y="584"/>
                    </a:lnTo>
                    <a:cubicBezTo>
                      <a:pt x="0" y="472"/>
                      <a:pt x="75" y="348"/>
                      <a:pt x="199" y="323"/>
                    </a:cubicBezTo>
                    <a:lnTo>
                      <a:pt x="1641" y="25"/>
                    </a:lnTo>
                    <a:cubicBezTo>
                      <a:pt x="1765" y="0"/>
                      <a:pt x="1889" y="75"/>
                      <a:pt x="1914" y="199"/>
                    </a:cubicBezTo>
                    <a:lnTo>
                      <a:pt x="3914" y="9828"/>
                    </a:lnTo>
                    <a:cubicBezTo>
                      <a:pt x="3939" y="9953"/>
                      <a:pt x="3865" y="10065"/>
                      <a:pt x="3740" y="10089"/>
                    </a:cubicBezTo>
                    <a:lnTo>
                      <a:pt x="2287" y="10388"/>
                    </a:lnTo>
                    <a:cubicBezTo>
                      <a:pt x="2175" y="10412"/>
                      <a:pt x="2051" y="10338"/>
                      <a:pt x="2026" y="10214"/>
                    </a:cubicBez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43"/>
              <p:cNvSpPr/>
              <p:nvPr/>
            </p:nvSpPr>
            <p:spPr>
              <a:xfrm rot="5400000">
                <a:off x="403123" y="4150424"/>
                <a:ext cx="99101" cy="200448"/>
              </a:xfrm>
              <a:custGeom>
                <a:avLst/>
                <a:gdLst/>
                <a:ahLst/>
                <a:cxnLst/>
                <a:rect l="l" t="t" r="r" b="b"/>
                <a:pathLst>
                  <a:path w="2648" h="5356" extrusionOk="0">
                    <a:moveTo>
                      <a:pt x="1641" y="162"/>
                    </a:moveTo>
                    <a:lnTo>
                      <a:pt x="2622" y="4896"/>
                    </a:lnTo>
                    <a:cubicBezTo>
                      <a:pt x="2647" y="4996"/>
                      <a:pt x="2573" y="5095"/>
                      <a:pt x="2473" y="5120"/>
                    </a:cubicBezTo>
                    <a:lnTo>
                      <a:pt x="1392" y="5343"/>
                    </a:lnTo>
                    <a:cubicBezTo>
                      <a:pt x="1305" y="5356"/>
                      <a:pt x="1206" y="5319"/>
                      <a:pt x="1169" y="5232"/>
                    </a:cubicBezTo>
                    <a:lnTo>
                      <a:pt x="299" y="3579"/>
                    </a:lnTo>
                    <a:cubicBezTo>
                      <a:pt x="88" y="3182"/>
                      <a:pt x="1" y="2747"/>
                      <a:pt x="25" y="2299"/>
                    </a:cubicBezTo>
                    <a:lnTo>
                      <a:pt x="175" y="436"/>
                    </a:lnTo>
                    <a:cubicBezTo>
                      <a:pt x="175" y="349"/>
                      <a:pt x="237" y="274"/>
                      <a:pt x="324" y="249"/>
                    </a:cubicBezTo>
                    <a:lnTo>
                      <a:pt x="1405" y="26"/>
                    </a:lnTo>
                    <a:cubicBezTo>
                      <a:pt x="1504" y="1"/>
                      <a:pt x="1616" y="63"/>
                      <a:pt x="1641" y="16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43"/>
              <p:cNvSpPr/>
              <p:nvPr/>
            </p:nvSpPr>
            <p:spPr>
              <a:xfrm rot="5400000">
                <a:off x="296647" y="4352218"/>
                <a:ext cx="399474" cy="226496"/>
              </a:xfrm>
              <a:custGeom>
                <a:avLst/>
                <a:gdLst/>
                <a:ahLst/>
                <a:cxnLst/>
                <a:rect l="l" t="t" r="r" b="b"/>
                <a:pathLst>
                  <a:path w="10674" h="6052" extrusionOk="0">
                    <a:moveTo>
                      <a:pt x="833" y="6052"/>
                    </a:moveTo>
                    <a:lnTo>
                      <a:pt x="1" y="2039"/>
                    </a:lnTo>
                    <a:lnTo>
                      <a:pt x="9841" y="1"/>
                    </a:lnTo>
                    <a:lnTo>
                      <a:pt x="1067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43"/>
              <p:cNvSpPr/>
              <p:nvPr/>
            </p:nvSpPr>
            <p:spPr>
              <a:xfrm rot="5400000">
                <a:off x="266878" y="4397333"/>
                <a:ext cx="384130" cy="151609"/>
              </a:xfrm>
              <a:custGeom>
                <a:avLst/>
                <a:gdLst/>
                <a:ahLst/>
                <a:cxnLst/>
                <a:rect l="l" t="t" r="r" b="b"/>
                <a:pathLst>
                  <a:path w="10264" h="4051" extrusionOk="0">
                    <a:moveTo>
                      <a:pt x="423" y="4051"/>
                    </a:moveTo>
                    <a:lnTo>
                      <a:pt x="1" y="2050"/>
                    </a:lnTo>
                    <a:lnTo>
                      <a:pt x="9854" y="0"/>
                    </a:lnTo>
                    <a:lnTo>
                      <a:pt x="1026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8" name="Google Shape;1498;p43"/>
              <p:cNvSpPr/>
              <p:nvPr/>
            </p:nvSpPr>
            <p:spPr>
              <a:xfrm rot="5400000">
                <a:off x="309430" y="4413388"/>
                <a:ext cx="374362" cy="104191"/>
              </a:xfrm>
              <a:custGeom>
                <a:avLst/>
                <a:gdLst/>
                <a:ahLst/>
                <a:cxnLst/>
                <a:rect l="l" t="t" r="r" b="b"/>
                <a:pathLst>
                  <a:path w="10003" h="2784" extrusionOk="0">
                    <a:moveTo>
                      <a:pt x="149" y="2784"/>
                    </a:moveTo>
                    <a:lnTo>
                      <a:pt x="0" y="2051"/>
                    </a:lnTo>
                    <a:lnTo>
                      <a:pt x="9853" y="0"/>
                    </a:lnTo>
                    <a:lnTo>
                      <a:pt x="10002" y="734"/>
                    </a:lnTo>
                    <a:close/>
                  </a:path>
                </a:pathLst>
              </a:custGeom>
              <a:gradFill>
                <a:gsLst>
                  <a:gs pos="0">
                    <a:schemeClr val="accent4"/>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9" name="Google Shape;1499;p43"/>
              <p:cNvSpPr/>
              <p:nvPr/>
            </p:nvSpPr>
            <p:spPr>
              <a:xfrm rot="5400000">
                <a:off x="465900" y="4743278"/>
                <a:ext cx="215343" cy="188360"/>
              </a:xfrm>
              <a:custGeom>
                <a:avLst/>
                <a:gdLst/>
                <a:ahLst/>
                <a:cxnLst/>
                <a:rect l="l" t="t" r="r" b="b"/>
                <a:pathLst>
                  <a:path w="5754" h="5033" extrusionOk="0">
                    <a:moveTo>
                      <a:pt x="833" y="5033"/>
                    </a:moveTo>
                    <a:lnTo>
                      <a:pt x="1" y="1020"/>
                    </a:lnTo>
                    <a:lnTo>
                      <a:pt x="4921" y="1"/>
                    </a:lnTo>
                    <a:lnTo>
                      <a:pt x="5754" y="4002"/>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0" name="Google Shape;1500;p43"/>
              <p:cNvSpPr/>
              <p:nvPr/>
            </p:nvSpPr>
            <p:spPr>
              <a:xfrm rot="5400000">
                <a:off x="436131" y="4788394"/>
                <a:ext cx="199999" cy="113473"/>
              </a:xfrm>
              <a:custGeom>
                <a:avLst/>
                <a:gdLst/>
                <a:ahLst/>
                <a:cxnLst/>
                <a:rect l="l" t="t" r="r" b="b"/>
                <a:pathLst>
                  <a:path w="5344" h="3032" extrusionOk="0">
                    <a:moveTo>
                      <a:pt x="423" y="3032"/>
                    </a:moveTo>
                    <a:lnTo>
                      <a:pt x="1" y="1019"/>
                    </a:lnTo>
                    <a:lnTo>
                      <a:pt x="4934" y="0"/>
                    </a:lnTo>
                    <a:lnTo>
                      <a:pt x="5344" y="2001"/>
                    </a:lnTo>
                    <a:close/>
                  </a:path>
                </a:pathLst>
              </a:custGeom>
              <a:gradFill>
                <a:gsLst>
                  <a:gs pos="0">
                    <a:schemeClr val="accent3"/>
                  </a:gs>
                  <a:gs pos="50000">
                    <a:schemeClr val="lt2"/>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43"/>
              <p:cNvSpPr/>
              <p:nvPr/>
            </p:nvSpPr>
            <p:spPr>
              <a:xfrm rot="5400000">
                <a:off x="479150" y="4804430"/>
                <a:ext cx="189745" cy="65606"/>
              </a:xfrm>
              <a:custGeom>
                <a:avLst/>
                <a:gdLst/>
                <a:ahLst/>
                <a:cxnLst/>
                <a:rect l="l" t="t" r="r" b="b"/>
                <a:pathLst>
                  <a:path w="5070" h="1753" extrusionOk="0">
                    <a:moveTo>
                      <a:pt x="150" y="1752"/>
                    </a:moveTo>
                    <a:lnTo>
                      <a:pt x="0" y="1019"/>
                    </a:lnTo>
                    <a:lnTo>
                      <a:pt x="4921" y="0"/>
                    </a:lnTo>
                    <a:lnTo>
                      <a:pt x="5070" y="733"/>
                    </a:lnTo>
                    <a:close/>
                  </a:path>
                </a:pathLst>
              </a:custGeom>
              <a:gradFill>
                <a:gsLst>
                  <a:gs pos="0">
                    <a:schemeClr val="accent4"/>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43"/>
              <p:cNvSpPr/>
              <p:nvPr/>
            </p:nvSpPr>
            <p:spPr>
              <a:xfrm rot="5400000">
                <a:off x="410776" y="4157628"/>
                <a:ext cx="85142" cy="199999"/>
              </a:xfrm>
              <a:custGeom>
                <a:avLst/>
                <a:gdLst/>
                <a:ahLst/>
                <a:cxnLst/>
                <a:rect l="l" t="t" r="r" b="b"/>
                <a:pathLst>
                  <a:path w="2275" h="5344" extrusionOk="0">
                    <a:moveTo>
                      <a:pt x="1268" y="174"/>
                    </a:moveTo>
                    <a:lnTo>
                      <a:pt x="2249" y="4908"/>
                    </a:lnTo>
                    <a:cubicBezTo>
                      <a:pt x="2274" y="5008"/>
                      <a:pt x="2200" y="5107"/>
                      <a:pt x="2100" y="5132"/>
                    </a:cubicBezTo>
                    <a:lnTo>
                      <a:pt x="1056" y="5343"/>
                    </a:lnTo>
                    <a:lnTo>
                      <a:pt x="0" y="249"/>
                    </a:lnTo>
                    <a:lnTo>
                      <a:pt x="1044" y="25"/>
                    </a:lnTo>
                    <a:cubicBezTo>
                      <a:pt x="1143" y="0"/>
                      <a:pt x="1255" y="75"/>
                      <a:pt x="1268" y="17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03" name="Google Shape;1503;p43"/>
              <p:cNvGrpSpPr/>
              <p:nvPr/>
            </p:nvGrpSpPr>
            <p:grpSpPr>
              <a:xfrm>
                <a:off x="291526" y="3861661"/>
                <a:ext cx="208828" cy="714276"/>
                <a:chOff x="291526" y="3861661"/>
                <a:chExt cx="208828" cy="714276"/>
              </a:xfrm>
            </p:grpSpPr>
            <p:sp>
              <p:nvSpPr>
                <p:cNvPr id="1504" name="Google Shape;1504;p43"/>
                <p:cNvSpPr/>
                <p:nvPr/>
              </p:nvSpPr>
              <p:spPr>
                <a:xfrm rot="5400000">
                  <a:off x="314543" y="3838645"/>
                  <a:ext cx="29790" cy="75823"/>
                </a:xfrm>
                <a:custGeom>
                  <a:avLst/>
                  <a:gdLst/>
                  <a:ahLst/>
                  <a:cxnLst/>
                  <a:rect l="l" t="t" r="r" b="b"/>
                  <a:pathLst>
                    <a:path w="796" h="2026" extrusionOk="0">
                      <a:moveTo>
                        <a:pt x="398" y="0"/>
                      </a:moveTo>
                      <a:lnTo>
                        <a:pt x="0" y="87"/>
                      </a:lnTo>
                      <a:lnTo>
                        <a:pt x="398" y="2026"/>
                      </a:lnTo>
                      <a:lnTo>
                        <a:pt x="795"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43"/>
                <p:cNvSpPr/>
                <p:nvPr/>
              </p:nvSpPr>
              <p:spPr>
                <a:xfrm rot="5400000">
                  <a:off x="309659" y="3906289"/>
                  <a:ext cx="22380" cy="39109"/>
                </a:xfrm>
                <a:custGeom>
                  <a:avLst/>
                  <a:gdLst/>
                  <a:ahLst/>
                  <a:cxnLst/>
                  <a:rect l="l" t="t" r="r" b="b"/>
                  <a:pathLst>
                    <a:path w="598" h="1045" extrusionOk="0">
                      <a:moveTo>
                        <a:pt x="398" y="1"/>
                      </a:moveTo>
                      <a:lnTo>
                        <a:pt x="1" y="76"/>
                      </a:lnTo>
                      <a:lnTo>
                        <a:pt x="199" y="1045"/>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43"/>
                <p:cNvSpPr/>
                <p:nvPr/>
              </p:nvSpPr>
              <p:spPr>
                <a:xfrm rot="5400000">
                  <a:off x="333610" y="3929754"/>
                  <a:ext cx="29790" cy="75860"/>
                </a:xfrm>
                <a:custGeom>
                  <a:avLst/>
                  <a:gdLst/>
                  <a:ahLst/>
                  <a:cxnLst/>
                  <a:rect l="l" t="t" r="r" b="b"/>
                  <a:pathLst>
                    <a:path w="796" h="2027" extrusionOk="0">
                      <a:moveTo>
                        <a:pt x="398" y="1"/>
                      </a:moveTo>
                      <a:lnTo>
                        <a:pt x="1" y="88"/>
                      </a:lnTo>
                      <a:lnTo>
                        <a:pt x="411" y="2026"/>
                      </a:lnTo>
                      <a:lnTo>
                        <a:pt x="796"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43"/>
                <p:cNvSpPr/>
                <p:nvPr/>
              </p:nvSpPr>
              <p:spPr>
                <a:xfrm rot="5400000">
                  <a:off x="328708" y="3997417"/>
                  <a:ext cx="22380" cy="39109"/>
                </a:xfrm>
                <a:custGeom>
                  <a:avLst/>
                  <a:gdLst/>
                  <a:ahLst/>
                  <a:cxnLst/>
                  <a:rect l="l" t="t" r="r" b="b"/>
                  <a:pathLst>
                    <a:path w="598" h="1045" extrusionOk="0">
                      <a:moveTo>
                        <a:pt x="399" y="1"/>
                      </a:moveTo>
                      <a:lnTo>
                        <a:pt x="1" y="75"/>
                      </a:lnTo>
                      <a:lnTo>
                        <a:pt x="212" y="1044"/>
                      </a:lnTo>
                      <a:lnTo>
                        <a:pt x="597" y="970"/>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43"/>
                <p:cNvSpPr/>
                <p:nvPr/>
              </p:nvSpPr>
              <p:spPr>
                <a:xfrm rot="5400000">
                  <a:off x="352435" y="4021143"/>
                  <a:ext cx="30277" cy="75823"/>
                </a:xfrm>
                <a:custGeom>
                  <a:avLst/>
                  <a:gdLst/>
                  <a:ahLst/>
                  <a:cxnLst/>
                  <a:rect l="l" t="t" r="r" b="b"/>
                  <a:pathLst>
                    <a:path w="809" h="2026" extrusionOk="0">
                      <a:moveTo>
                        <a:pt x="398" y="0"/>
                      </a:moveTo>
                      <a:lnTo>
                        <a:pt x="1" y="87"/>
                      </a:lnTo>
                      <a:lnTo>
                        <a:pt x="411" y="2026"/>
                      </a:lnTo>
                      <a:lnTo>
                        <a:pt x="808" y="1951"/>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43"/>
                <p:cNvSpPr/>
                <p:nvPr/>
              </p:nvSpPr>
              <p:spPr>
                <a:xfrm rot="5400000">
                  <a:off x="348038" y="4088338"/>
                  <a:ext cx="22343" cy="39558"/>
                </a:xfrm>
                <a:custGeom>
                  <a:avLst/>
                  <a:gdLst/>
                  <a:ahLst/>
                  <a:cxnLst/>
                  <a:rect l="l" t="t" r="r" b="b"/>
                  <a:pathLst>
                    <a:path w="597" h="1057" extrusionOk="0">
                      <a:moveTo>
                        <a:pt x="398" y="1"/>
                      </a:moveTo>
                      <a:lnTo>
                        <a:pt x="0" y="88"/>
                      </a:lnTo>
                      <a:lnTo>
                        <a:pt x="199" y="1057"/>
                      </a:lnTo>
                      <a:lnTo>
                        <a:pt x="597"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43"/>
                <p:cNvSpPr/>
                <p:nvPr/>
              </p:nvSpPr>
              <p:spPr>
                <a:xfrm rot="5400000">
                  <a:off x="371278" y="4112514"/>
                  <a:ext cx="30239" cy="75374"/>
                </a:xfrm>
                <a:custGeom>
                  <a:avLst/>
                  <a:gdLst/>
                  <a:ahLst/>
                  <a:cxnLst/>
                  <a:rect l="l" t="t" r="r" b="b"/>
                  <a:pathLst>
                    <a:path w="808" h="2014" extrusionOk="0">
                      <a:moveTo>
                        <a:pt x="398" y="0"/>
                      </a:moveTo>
                      <a:lnTo>
                        <a:pt x="0" y="75"/>
                      </a:lnTo>
                      <a:lnTo>
                        <a:pt x="410" y="2013"/>
                      </a:lnTo>
                      <a:lnTo>
                        <a:pt x="808" y="193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43"/>
                <p:cNvSpPr/>
                <p:nvPr/>
              </p:nvSpPr>
              <p:spPr>
                <a:xfrm rot="5400000">
                  <a:off x="366638" y="4179952"/>
                  <a:ext cx="22343" cy="39558"/>
                </a:xfrm>
                <a:custGeom>
                  <a:avLst/>
                  <a:gdLst/>
                  <a:ahLst/>
                  <a:cxnLst/>
                  <a:rect l="l" t="t" r="r" b="b"/>
                  <a:pathLst>
                    <a:path w="597" h="1057" extrusionOk="0">
                      <a:moveTo>
                        <a:pt x="398" y="1"/>
                      </a:moveTo>
                      <a:lnTo>
                        <a:pt x="0" y="88"/>
                      </a:lnTo>
                      <a:lnTo>
                        <a:pt x="199" y="1057"/>
                      </a:lnTo>
                      <a:lnTo>
                        <a:pt x="596"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43"/>
                <p:cNvSpPr/>
                <p:nvPr/>
              </p:nvSpPr>
              <p:spPr>
                <a:xfrm rot="5400000">
                  <a:off x="390326" y="4203641"/>
                  <a:ext cx="29828" cy="75860"/>
                </a:xfrm>
                <a:custGeom>
                  <a:avLst/>
                  <a:gdLst/>
                  <a:ahLst/>
                  <a:cxnLst/>
                  <a:rect l="l" t="t" r="r" b="b"/>
                  <a:pathLst>
                    <a:path w="797" h="2027" extrusionOk="0">
                      <a:moveTo>
                        <a:pt x="399" y="1"/>
                      </a:moveTo>
                      <a:lnTo>
                        <a:pt x="1" y="76"/>
                      </a:lnTo>
                      <a:lnTo>
                        <a:pt x="399" y="2026"/>
                      </a:lnTo>
                      <a:lnTo>
                        <a:pt x="796"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43"/>
                <p:cNvSpPr/>
                <p:nvPr/>
              </p:nvSpPr>
              <p:spPr>
                <a:xfrm rot="5400000">
                  <a:off x="385686" y="4271080"/>
                  <a:ext cx="22343" cy="39558"/>
                </a:xfrm>
                <a:custGeom>
                  <a:avLst/>
                  <a:gdLst/>
                  <a:ahLst/>
                  <a:cxnLst/>
                  <a:rect l="l" t="t" r="r" b="b"/>
                  <a:pathLst>
                    <a:path w="597" h="1057" extrusionOk="0">
                      <a:moveTo>
                        <a:pt x="398" y="0"/>
                      </a:moveTo>
                      <a:lnTo>
                        <a:pt x="0" y="87"/>
                      </a:lnTo>
                      <a:lnTo>
                        <a:pt x="199" y="1056"/>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43"/>
                <p:cNvSpPr/>
                <p:nvPr/>
              </p:nvSpPr>
              <p:spPr>
                <a:xfrm rot="5400000">
                  <a:off x="409413" y="4294806"/>
                  <a:ext cx="29790" cy="75823"/>
                </a:xfrm>
                <a:custGeom>
                  <a:avLst/>
                  <a:gdLst/>
                  <a:ahLst/>
                  <a:cxnLst/>
                  <a:rect l="l" t="t" r="r" b="b"/>
                  <a:pathLst>
                    <a:path w="796" h="2026" extrusionOk="0">
                      <a:moveTo>
                        <a:pt x="398" y="1"/>
                      </a:moveTo>
                      <a:lnTo>
                        <a:pt x="0" y="88"/>
                      </a:lnTo>
                      <a:lnTo>
                        <a:pt x="398" y="2026"/>
                      </a:lnTo>
                      <a:lnTo>
                        <a:pt x="795" y="1939"/>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43"/>
                <p:cNvSpPr/>
                <p:nvPr/>
              </p:nvSpPr>
              <p:spPr>
                <a:xfrm rot="5400000">
                  <a:off x="404511" y="4362469"/>
                  <a:ext cx="22380" cy="39072"/>
                </a:xfrm>
                <a:custGeom>
                  <a:avLst/>
                  <a:gdLst/>
                  <a:ahLst/>
                  <a:cxnLst/>
                  <a:rect l="l" t="t" r="r" b="b"/>
                  <a:pathLst>
                    <a:path w="598" h="1044" extrusionOk="0">
                      <a:moveTo>
                        <a:pt x="398" y="0"/>
                      </a:moveTo>
                      <a:lnTo>
                        <a:pt x="1" y="75"/>
                      </a:lnTo>
                      <a:lnTo>
                        <a:pt x="212" y="1044"/>
                      </a:lnTo>
                      <a:lnTo>
                        <a:pt x="597" y="969"/>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43"/>
                <p:cNvSpPr/>
                <p:nvPr/>
              </p:nvSpPr>
              <p:spPr>
                <a:xfrm rot="5400000">
                  <a:off x="428461" y="4385934"/>
                  <a:ext cx="29790" cy="75823"/>
                </a:xfrm>
                <a:custGeom>
                  <a:avLst/>
                  <a:gdLst/>
                  <a:ahLst/>
                  <a:cxnLst/>
                  <a:rect l="l" t="t" r="r" b="b"/>
                  <a:pathLst>
                    <a:path w="796" h="2026" extrusionOk="0">
                      <a:moveTo>
                        <a:pt x="398" y="0"/>
                      </a:moveTo>
                      <a:lnTo>
                        <a:pt x="1" y="87"/>
                      </a:lnTo>
                      <a:lnTo>
                        <a:pt x="398" y="2025"/>
                      </a:lnTo>
                      <a:lnTo>
                        <a:pt x="796" y="1938"/>
                      </a:lnTo>
                      <a:lnTo>
                        <a:pt x="3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43"/>
                <p:cNvSpPr/>
                <p:nvPr/>
              </p:nvSpPr>
              <p:spPr>
                <a:xfrm rot="5400000">
                  <a:off x="423148" y="4453597"/>
                  <a:ext cx="22792" cy="39558"/>
                </a:xfrm>
                <a:custGeom>
                  <a:avLst/>
                  <a:gdLst/>
                  <a:ahLst/>
                  <a:cxnLst/>
                  <a:rect l="l" t="t" r="r" b="b"/>
                  <a:pathLst>
                    <a:path w="609" h="1057" extrusionOk="0">
                      <a:moveTo>
                        <a:pt x="398" y="1"/>
                      </a:moveTo>
                      <a:lnTo>
                        <a:pt x="0" y="88"/>
                      </a:lnTo>
                      <a:lnTo>
                        <a:pt x="211" y="1057"/>
                      </a:lnTo>
                      <a:lnTo>
                        <a:pt x="609" y="970"/>
                      </a:lnTo>
                      <a:lnTo>
                        <a:pt x="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43"/>
                <p:cNvSpPr/>
                <p:nvPr/>
              </p:nvSpPr>
              <p:spPr>
                <a:xfrm rot="5400000">
                  <a:off x="447304" y="4477305"/>
                  <a:ext cx="30277" cy="75823"/>
                </a:xfrm>
                <a:custGeom>
                  <a:avLst/>
                  <a:gdLst/>
                  <a:ahLst/>
                  <a:cxnLst/>
                  <a:rect l="l" t="t" r="r" b="b"/>
                  <a:pathLst>
                    <a:path w="809" h="2026" extrusionOk="0">
                      <a:moveTo>
                        <a:pt x="399" y="1"/>
                      </a:moveTo>
                      <a:lnTo>
                        <a:pt x="1" y="88"/>
                      </a:lnTo>
                      <a:lnTo>
                        <a:pt x="411" y="2026"/>
                      </a:lnTo>
                      <a:lnTo>
                        <a:pt x="809" y="1939"/>
                      </a:lnTo>
                      <a:lnTo>
                        <a:pt x="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43"/>
                <p:cNvSpPr/>
                <p:nvPr/>
              </p:nvSpPr>
              <p:spPr>
                <a:xfrm rot="5400000">
                  <a:off x="442402" y="4544968"/>
                  <a:ext cx="22380" cy="39558"/>
                </a:xfrm>
                <a:custGeom>
                  <a:avLst/>
                  <a:gdLst/>
                  <a:ahLst/>
                  <a:cxnLst/>
                  <a:rect l="l" t="t" r="r" b="b"/>
                  <a:pathLst>
                    <a:path w="598" h="1057" extrusionOk="0">
                      <a:moveTo>
                        <a:pt x="386" y="0"/>
                      </a:moveTo>
                      <a:lnTo>
                        <a:pt x="1" y="87"/>
                      </a:lnTo>
                      <a:lnTo>
                        <a:pt x="200" y="1057"/>
                      </a:lnTo>
                      <a:lnTo>
                        <a:pt x="597" y="970"/>
                      </a:lnTo>
                      <a:lnTo>
                        <a:pt x="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0" name="Google Shape;1520;p43"/>
              <p:cNvSpPr/>
              <p:nvPr/>
            </p:nvSpPr>
            <p:spPr>
              <a:xfrm rot="5400000">
                <a:off x="311285" y="3678207"/>
                <a:ext cx="76759" cy="161863"/>
              </a:xfrm>
              <a:custGeom>
                <a:avLst/>
                <a:gdLst/>
                <a:ahLst/>
                <a:cxnLst/>
                <a:rect l="l" t="t" r="r" b="b"/>
                <a:pathLst>
                  <a:path w="2051" h="4325" extrusionOk="0">
                    <a:moveTo>
                      <a:pt x="820" y="4237"/>
                    </a:moveTo>
                    <a:lnTo>
                      <a:pt x="0" y="336"/>
                    </a:lnTo>
                    <a:cubicBezTo>
                      <a:pt x="0" y="286"/>
                      <a:pt x="25" y="249"/>
                      <a:pt x="75" y="237"/>
                    </a:cubicBezTo>
                    <a:lnTo>
                      <a:pt x="1193" y="0"/>
                    </a:lnTo>
                    <a:lnTo>
                      <a:pt x="2051" y="4076"/>
                    </a:lnTo>
                    <a:lnTo>
                      <a:pt x="920" y="4312"/>
                    </a:lnTo>
                    <a:cubicBezTo>
                      <a:pt x="870" y="4324"/>
                      <a:pt x="833" y="4287"/>
                      <a:pt x="820" y="4237"/>
                    </a:cubicBezTo>
                    <a:close/>
                  </a:path>
                </a:pathLst>
              </a:custGeom>
              <a:gradFill>
                <a:gsLst>
                  <a:gs pos="0">
                    <a:schemeClr val="accent4"/>
                  </a:gs>
                  <a:gs pos="100000">
                    <a:schemeClr val="accent3"/>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1" name="Google Shape;1521;p43"/>
            <p:cNvSpPr/>
            <p:nvPr/>
          </p:nvSpPr>
          <p:spPr>
            <a:xfrm rot="-6844838" flipH="1">
              <a:off x="116545" y="4090116"/>
              <a:ext cx="784492" cy="225782"/>
            </a:xfrm>
            <a:custGeom>
              <a:avLst/>
              <a:gdLst/>
              <a:ahLst/>
              <a:cxnLst/>
              <a:rect l="l" t="t" r="r" b="b"/>
              <a:pathLst>
                <a:path w="20962" h="6033" extrusionOk="0">
                  <a:moveTo>
                    <a:pt x="19779" y="1"/>
                  </a:moveTo>
                  <a:cubicBezTo>
                    <a:pt x="19706" y="1"/>
                    <a:pt x="19632" y="8"/>
                    <a:pt x="19558" y="24"/>
                  </a:cubicBezTo>
                  <a:lnTo>
                    <a:pt x="957" y="3888"/>
                  </a:lnTo>
                  <a:cubicBezTo>
                    <a:pt x="374" y="4012"/>
                    <a:pt x="1" y="4584"/>
                    <a:pt x="125" y="5168"/>
                  </a:cubicBezTo>
                  <a:cubicBezTo>
                    <a:pt x="234" y="5682"/>
                    <a:pt x="691" y="6033"/>
                    <a:pt x="1197" y="6033"/>
                  </a:cubicBezTo>
                  <a:cubicBezTo>
                    <a:pt x="1266" y="6033"/>
                    <a:pt x="1335" y="6026"/>
                    <a:pt x="1405" y="6013"/>
                  </a:cubicBezTo>
                  <a:lnTo>
                    <a:pt x="19993" y="2149"/>
                  </a:lnTo>
                  <a:cubicBezTo>
                    <a:pt x="20577" y="2024"/>
                    <a:pt x="20962" y="1453"/>
                    <a:pt x="20838" y="869"/>
                  </a:cubicBezTo>
                  <a:cubicBezTo>
                    <a:pt x="20729" y="359"/>
                    <a:pt x="20280" y="1"/>
                    <a:pt x="19779" y="1"/>
                  </a:cubicBezTo>
                  <a:close/>
                </a:path>
              </a:pathLst>
            </a:custGeom>
            <a:gradFill>
              <a:gsLst>
                <a:gs pos="0">
                  <a:srgbClr val="FFFFFF"/>
                </a:gs>
                <a:gs pos="100000">
                  <a:srgbClr val="FFFFFF">
                    <a:alpha val="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43"/>
          <p:cNvGrpSpPr/>
          <p:nvPr/>
        </p:nvGrpSpPr>
        <p:grpSpPr>
          <a:xfrm>
            <a:off x="335119" y="3751352"/>
            <a:ext cx="1401789" cy="1259152"/>
            <a:chOff x="335119" y="3751352"/>
            <a:chExt cx="1401789" cy="1259152"/>
          </a:xfrm>
        </p:grpSpPr>
        <p:grpSp>
          <p:nvGrpSpPr>
            <p:cNvPr id="1523" name="Google Shape;1523;p43"/>
            <p:cNvGrpSpPr/>
            <p:nvPr/>
          </p:nvGrpSpPr>
          <p:grpSpPr>
            <a:xfrm rot="-8220363">
              <a:off x="1185817" y="4230403"/>
              <a:ext cx="521569" cy="292023"/>
              <a:chOff x="7870016" y="4179902"/>
              <a:chExt cx="1117753" cy="629543"/>
            </a:xfrm>
          </p:grpSpPr>
          <p:sp>
            <p:nvSpPr>
              <p:cNvPr id="1524" name="Google Shape;1524;p43"/>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43"/>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43"/>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7" name="Google Shape;1527;p43"/>
            <p:cNvGrpSpPr/>
            <p:nvPr/>
          </p:nvGrpSpPr>
          <p:grpSpPr>
            <a:xfrm rot="-627583">
              <a:off x="357290" y="4527687"/>
              <a:ext cx="521491" cy="291924"/>
              <a:chOff x="7870016" y="4179902"/>
              <a:chExt cx="1117753" cy="629543"/>
            </a:xfrm>
          </p:grpSpPr>
          <p:sp>
            <p:nvSpPr>
              <p:cNvPr id="1528" name="Google Shape;1528;p43"/>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43"/>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43"/>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1" name="Google Shape;1531;p43"/>
            <p:cNvGrpSpPr/>
            <p:nvPr/>
          </p:nvGrpSpPr>
          <p:grpSpPr>
            <a:xfrm rot="2216395">
              <a:off x="676471" y="4119523"/>
              <a:ext cx="322435" cy="280377"/>
              <a:chOff x="8811500" y="1358211"/>
              <a:chExt cx="165550" cy="144202"/>
            </a:xfrm>
          </p:grpSpPr>
          <p:sp>
            <p:nvSpPr>
              <p:cNvPr id="1532" name="Google Shape;1532;p43"/>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43"/>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4" name="Google Shape;1534;p43"/>
            <p:cNvGrpSpPr/>
            <p:nvPr/>
          </p:nvGrpSpPr>
          <p:grpSpPr>
            <a:xfrm rot="-2216381" flipH="1">
              <a:off x="1284726" y="3819868"/>
              <a:ext cx="323511" cy="285892"/>
              <a:chOff x="8811500" y="1358211"/>
              <a:chExt cx="165550" cy="144202"/>
            </a:xfrm>
          </p:grpSpPr>
          <p:sp>
            <p:nvSpPr>
              <p:cNvPr id="1535" name="Google Shape;1535;p43"/>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43"/>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7" name="Google Shape;1537;p43"/>
            <p:cNvGrpSpPr/>
            <p:nvPr/>
          </p:nvGrpSpPr>
          <p:grpSpPr>
            <a:xfrm rot="-2216381" flipH="1">
              <a:off x="1104016" y="4656097"/>
              <a:ext cx="323511" cy="285892"/>
              <a:chOff x="8812810" y="1358211"/>
              <a:chExt cx="165550" cy="144202"/>
            </a:xfrm>
          </p:grpSpPr>
          <p:sp>
            <p:nvSpPr>
              <p:cNvPr id="1538" name="Google Shape;1538;p43"/>
              <p:cNvSpPr/>
              <p:nvPr/>
            </p:nvSpPr>
            <p:spPr>
              <a:xfrm>
                <a:off x="8812810" y="1361942"/>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43"/>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 name="TextBox 3"/>
          <p:cNvSpPr txBox="1"/>
          <p:nvPr/>
        </p:nvSpPr>
        <p:spPr>
          <a:xfrm>
            <a:off x="2123728" y="1492917"/>
            <a:ext cx="4277210" cy="2677656"/>
          </a:xfrm>
          <a:prstGeom prst="rect">
            <a:avLst/>
          </a:prstGeom>
          <a:noFill/>
        </p:spPr>
        <p:txBody>
          <a:bodyPr wrap="square" rtlCol="0">
            <a:spAutoFit/>
          </a:bodyPr>
          <a:lstStyle/>
          <a:p>
            <a:pPr marL="342900" indent="-342900">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Arduino</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UNO</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DC Motor</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LED</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Database Management </a:t>
            </a:r>
            <a:r>
              <a:rPr lang="en-IN" sz="2400" dirty="0" smtClean="0">
                <a:latin typeface="Times New Roman" panose="02020603050405020304" pitchFamily="18" charset="0"/>
                <a:cs typeface="Times New Roman" panose="02020603050405020304" pitchFamily="18" charset="0"/>
              </a:rPr>
              <a:t>System</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PC</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Power</a:t>
            </a:r>
            <a:r>
              <a:rPr lang="en-IN" sz="2400" dirty="0">
                <a:latin typeface="Times New Roman" panose="02020603050405020304" pitchFamily="18" charset="0"/>
                <a:cs typeface="Times New Roman" panose="02020603050405020304" pitchFamily="18" charset="0"/>
              </a:rPr>
              <a:t> supply</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38"/>
          <p:cNvSpPr/>
          <p:nvPr/>
        </p:nvSpPr>
        <p:spPr>
          <a:xfrm rot="9397414" flipH="1">
            <a:off x="3665064" y="1160687"/>
            <a:ext cx="1955398" cy="150088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69000">
                <a:schemeClr val="lt2"/>
              </a:gs>
              <a:gs pos="100000">
                <a:srgbClr val="FFFFFF">
                  <a:alpha val="690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8"/>
          <p:cNvSpPr txBox="1">
            <a:spLocks noGrp="1"/>
          </p:cNvSpPr>
          <p:nvPr>
            <p:ph type="title"/>
          </p:nvPr>
        </p:nvSpPr>
        <p:spPr>
          <a:xfrm>
            <a:off x="2195736" y="2566992"/>
            <a:ext cx="4360200" cy="841800"/>
          </a:xfrm>
        </p:spPr>
        <p:txBody>
          <a:bodyPr/>
          <a:lstStyle/>
          <a:p>
            <a:pPr lvl="0"/>
            <a:r>
              <a:rPr lang="en-IN" sz="2800" dirty="0" smtClean="0">
                <a:latin typeface="Times New Roman" panose="02020603050405020304" pitchFamily="18" charset="0"/>
                <a:cs typeface="Times New Roman" panose="02020603050405020304" pitchFamily="18" charset="0"/>
              </a:rPr>
              <a:t>CIRCUIT DIAGRAM</a:t>
            </a:r>
            <a:endParaRPr lang="en-IN" sz="2800" dirty="0">
              <a:latin typeface="Times New Roman" panose="02020603050405020304" pitchFamily="18" charset="0"/>
              <a:cs typeface="Times New Roman" panose="02020603050405020304" pitchFamily="18" charset="0"/>
            </a:endParaRPr>
          </a:p>
        </p:txBody>
      </p:sp>
      <p:sp>
        <p:nvSpPr>
          <p:cNvPr id="1239" name="Google Shape;1239;p38"/>
          <p:cNvSpPr txBox="1">
            <a:spLocks noGrp="1"/>
          </p:cNvSpPr>
          <p:nvPr>
            <p:ph type="title" idx="2"/>
          </p:nvPr>
        </p:nvSpPr>
        <p:spPr/>
        <p:txBody>
          <a:bodyPr/>
          <a:lstStyle/>
          <a:p>
            <a:pPr lvl="0"/>
            <a:r>
              <a:rPr lang="en-GB" dirty="0" smtClean="0"/>
              <a:t>06</a:t>
            </a:r>
            <a:endParaRPr lang="en-GB" dirty="0"/>
          </a:p>
        </p:txBody>
      </p:sp>
      <p:sp>
        <p:nvSpPr>
          <p:cNvPr id="1241" name="Google Shape;1241;p38"/>
          <p:cNvSpPr/>
          <p:nvPr/>
        </p:nvSpPr>
        <p:spPr>
          <a:xfrm>
            <a:off x="7041038" y="19777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38"/>
          <p:cNvSpPr/>
          <p:nvPr/>
        </p:nvSpPr>
        <p:spPr>
          <a:xfrm rot="2700000" flipH="1">
            <a:off x="4871329" y="1251051"/>
            <a:ext cx="198131" cy="198131"/>
          </a:xfrm>
          <a:prstGeom prst="teardrop">
            <a:avLst>
              <a:gd name="adj" fmla="val 1764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3" name="Google Shape;1243;p38"/>
          <p:cNvGrpSpPr/>
          <p:nvPr/>
        </p:nvGrpSpPr>
        <p:grpSpPr>
          <a:xfrm rot="2700000">
            <a:off x="5323113" y="-629572"/>
            <a:ext cx="512293" cy="1828964"/>
            <a:chOff x="264148" y="1376648"/>
            <a:chExt cx="512298" cy="1828982"/>
          </a:xfrm>
        </p:grpSpPr>
        <p:grpSp>
          <p:nvGrpSpPr>
            <p:cNvPr id="1244" name="Google Shape;1244;p38"/>
            <p:cNvGrpSpPr/>
            <p:nvPr/>
          </p:nvGrpSpPr>
          <p:grpSpPr>
            <a:xfrm rot="5579763" flipH="1">
              <a:off x="-384487" y="2081994"/>
              <a:ext cx="1809568" cy="418291"/>
              <a:chOff x="3404925" y="318825"/>
              <a:chExt cx="958264" cy="221530"/>
            </a:xfrm>
          </p:grpSpPr>
          <p:sp>
            <p:nvSpPr>
              <p:cNvPr id="1245" name="Google Shape;1245;p38"/>
              <p:cNvSpPr/>
              <p:nvPr/>
            </p:nvSpPr>
            <p:spPr>
              <a:xfrm>
                <a:off x="3404925" y="327475"/>
                <a:ext cx="762000" cy="158550"/>
              </a:xfrm>
              <a:custGeom>
                <a:avLst/>
                <a:gdLst/>
                <a:ahLst/>
                <a:cxnLst/>
                <a:rect l="l" t="t" r="r" b="b"/>
                <a:pathLst>
                  <a:path w="30480" h="6342" extrusionOk="0">
                    <a:moveTo>
                      <a:pt x="8607" y="0"/>
                    </a:moveTo>
                    <a:cubicBezTo>
                      <a:pt x="8035" y="0"/>
                      <a:pt x="7482" y="209"/>
                      <a:pt x="7046" y="588"/>
                    </a:cubicBezTo>
                    <a:cubicBezTo>
                      <a:pt x="6609" y="956"/>
                      <a:pt x="6045" y="1164"/>
                      <a:pt x="5472" y="1164"/>
                    </a:cubicBezTo>
                    <a:cubicBezTo>
                      <a:pt x="5425" y="1164"/>
                      <a:pt x="5378" y="1163"/>
                      <a:pt x="5331" y="1160"/>
                    </a:cubicBezTo>
                    <a:lnTo>
                      <a:pt x="1268" y="911"/>
                    </a:lnTo>
                    <a:cubicBezTo>
                      <a:pt x="1238" y="909"/>
                      <a:pt x="1208" y="908"/>
                      <a:pt x="1179" y="908"/>
                    </a:cubicBezTo>
                    <a:cubicBezTo>
                      <a:pt x="584" y="908"/>
                      <a:pt x="86" y="1376"/>
                      <a:pt x="50" y="1980"/>
                    </a:cubicBezTo>
                    <a:cubicBezTo>
                      <a:pt x="1" y="2614"/>
                      <a:pt x="485" y="3160"/>
                      <a:pt x="1119" y="3198"/>
                    </a:cubicBezTo>
                    <a:lnTo>
                      <a:pt x="5194" y="3459"/>
                    </a:lnTo>
                    <a:cubicBezTo>
                      <a:pt x="5816" y="3496"/>
                      <a:pt x="6400" y="3769"/>
                      <a:pt x="6822" y="4229"/>
                    </a:cubicBezTo>
                    <a:cubicBezTo>
                      <a:pt x="7244" y="4689"/>
                      <a:pt x="7828" y="4974"/>
                      <a:pt x="8450" y="5012"/>
                    </a:cubicBezTo>
                    <a:lnTo>
                      <a:pt x="30169" y="6341"/>
                    </a:lnTo>
                    <a:lnTo>
                      <a:pt x="30479" y="1346"/>
                    </a:lnTo>
                    <a:lnTo>
                      <a:pt x="8748" y="4"/>
                    </a:lnTo>
                    <a:cubicBezTo>
                      <a:pt x="8701" y="2"/>
                      <a:pt x="8654" y="0"/>
                      <a:pt x="8607" y="0"/>
                    </a:cubicBezTo>
                    <a:close/>
                  </a:path>
                </a:pathLst>
              </a:custGeom>
              <a:gradFill>
                <a:gsLst>
                  <a:gs pos="0">
                    <a:srgbClr val="79D3FE">
                      <a:alpha val="22352"/>
                    </a:srgbClr>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8"/>
              <p:cNvSpPr/>
              <p:nvPr/>
            </p:nvSpPr>
            <p:spPr>
              <a:xfrm>
                <a:off x="4134600" y="320900"/>
                <a:ext cx="228589" cy="219455"/>
              </a:xfrm>
              <a:custGeom>
                <a:avLst/>
                <a:gdLst/>
                <a:ahLst/>
                <a:cxnLst/>
                <a:rect l="l" t="t" r="r" b="b"/>
                <a:pathLst>
                  <a:path w="9071" h="8612" extrusionOk="0">
                    <a:moveTo>
                      <a:pt x="4471" y="1"/>
                    </a:moveTo>
                    <a:cubicBezTo>
                      <a:pt x="2354" y="1"/>
                      <a:pt x="303" y="1559"/>
                      <a:pt x="149" y="4045"/>
                    </a:cubicBezTo>
                    <a:cubicBezTo>
                      <a:pt x="0" y="6418"/>
                      <a:pt x="1802" y="8456"/>
                      <a:pt x="4175" y="8605"/>
                    </a:cubicBezTo>
                    <a:cubicBezTo>
                      <a:pt x="4259" y="8609"/>
                      <a:pt x="4342" y="8612"/>
                      <a:pt x="4425" y="8612"/>
                    </a:cubicBezTo>
                    <a:cubicBezTo>
                      <a:pt x="6069" y="8612"/>
                      <a:pt x="7579" y="7685"/>
                      <a:pt x="8300" y="6194"/>
                    </a:cubicBezTo>
                    <a:cubicBezTo>
                      <a:pt x="9071" y="4629"/>
                      <a:pt x="8810" y="2765"/>
                      <a:pt x="7667" y="1460"/>
                    </a:cubicBezTo>
                    <a:cubicBezTo>
                      <a:pt x="6774" y="454"/>
                      <a:pt x="5613" y="1"/>
                      <a:pt x="4471" y="1"/>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8"/>
              <p:cNvSpPr/>
              <p:nvPr/>
            </p:nvSpPr>
            <p:spPr>
              <a:xfrm>
                <a:off x="4115950" y="318825"/>
                <a:ext cx="64325" cy="207950"/>
              </a:xfrm>
              <a:custGeom>
                <a:avLst/>
                <a:gdLst/>
                <a:ahLst/>
                <a:cxnLst/>
                <a:rect l="l" t="t" r="r" b="b"/>
                <a:pathLst>
                  <a:path w="2573" h="8318" extrusionOk="0">
                    <a:moveTo>
                      <a:pt x="1472" y="0"/>
                    </a:moveTo>
                    <a:cubicBezTo>
                      <a:pt x="918" y="0"/>
                      <a:pt x="459" y="424"/>
                      <a:pt x="423" y="997"/>
                    </a:cubicBezTo>
                    <a:lnTo>
                      <a:pt x="38" y="7197"/>
                    </a:lnTo>
                    <a:cubicBezTo>
                      <a:pt x="1" y="7781"/>
                      <a:pt x="448" y="8278"/>
                      <a:pt x="1032" y="8315"/>
                    </a:cubicBezTo>
                    <a:cubicBezTo>
                      <a:pt x="1055" y="8316"/>
                      <a:pt x="1077" y="8317"/>
                      <a:pt x="1100" y="8317"/>
                    </a:cubicBezTo>
                    <a:cubicBezTo>
                      <a:pt x="1655" y="8317"/>
                      <a:pt x="2126" y="7882"/>
                      <a:pt x="2150" y="7321"/>
                    </a:cubicBezTo>
                    <a:lnTo>
                      <a:pt x="2535" y="1121"/>
                    </a:lnTo>
                    <a:cubicBezTo>
                      <a:pt x="2573" y="537"/>
                      <a:pt x="2125" y="40"/>
                      <a:pt x="1541" y="3"/>
                    </a:cubicBezTo>
                    <a:cubicBezTo>
                      <a:pt x="1518" y="1"/>
                      <a:pt x="1495" y="0"/>
                      <a:pt x="1472" y="0"/>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8" name="Google Shape;1248;p38"/>
            <p:cNvGrpSpPr/>
            <p:nvPr/>
          </p:nvGrpSpPr>
          <p:grpSpPr>
            <a:xfrm>
              <a:off x="481850" y="2154725"/>
              <a:ext cx="162300" cy="987673"/>
              <a:chOff x="404875" y="1083300"/>
              <a:chExt cx="162300" cy="987673"/>
            </a:xfrm>
          </p:grpSpPr>
          <p:sp>
            <p:nvSpPr>
              <p:cNvPr id="1249" name="Google Shape;1249;p38"/>
              <p:cNvSpPr/>
              <p:nvPr/>
            </p:nvSpPr>
            <p:spPr>
              <a:xfrm>
                <a:off x="404875" y="1083300"/>
                <a:ext cx="162300" cy="5424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8"/>
              <p:cNvSpPr/>
              <p:nvPr/>
            </p:nvSpPr>
            <p:spPr>
              <a:xfrm>
                <a:off x="459018" y="1611973"/>
                <a:ext cx="54000" cy="459000"/>
              </a:xfrm>
              <a:prstGeom prst="roundRect">
                <a:avLst>
                  <a:gd name="adj" fmla="val 165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8"/>
              <p:cNvSpPr/>
              <p:nvPr/>
            </p:nvSpPr>
            <p:spPr>
              <a:xfrm>
                <a:off x="409525" y="1588400"/>
                <a:ext cx="153025" cy="244800"/>
              </a:xfrm>
              <a:prstGeom prst="flowChartManualOperation">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3"/>
        <p:cNvGrpSpPr/>
        <p:nvPr/>
      </p:nvGrpSpPr>
      <p:grpSpPr>
        <a:xfrm>
          <a:off x="0" y="0"/>
          <a:ext cx="0" cy="0"/>
          <a:chOff x="0" y="0"/>
          <a:chExt cx="0" cy="0"/>
        </a:xfrm>
      </p:grpSpPr>
      <p:pic>
        <p:nvPicPr>
          <p:cNvPr id="4" name="Picture 3"/>
          <p:cNvPicPr/>
          <p:nvPr/>
        </p:nvPicPr>
        <p:blipFill>
          <a:blip r:embed="rId1">
            <a:extLst>
              <a:ext uri="{28A0092B-C50C-407E-A947-70E740481C1C}">
                <a14:useLocalDpi xmlns:a14="http://schemas.microsoft.com/office/drawing/2010/main" val="0"/>
              </a:ext>
            </a:extLst>
          </a:blip>
          <a:stretch>
            <a:fillRect/>
          </a:stretch>
        </p:blipFill>
        <p:spPr>
          <a:xfrm>
            <a:off x="2555776" y="699542"/>
            <a:ext cx="1860550" cy="1345565"/>
          </a:xfrm>
          <a:prstGeom prst="rect">
            <a:avLst/>
          </a:prstGeom>
        </p:spPr>
      </p:pic>
      <p:pic>
        <p:nvPicPr>
          <p:cNvPr id="6" name="Picture 5"/>
          <p:cNvPicPr/>
          <p:nvPr/>
        </p:nvPicPr>
        <p:blipFill>
          <a:blip r:embed="rId2"/>
          <a:stretch>
            <a:fillRect/>
          </a:stretch>
        </p:blipFill>
        <p:spPr>
          <a:xfrm>
            <a:off x="2267744" y="2787774"/>
            <a:ext cx="3736975" cy="2138680"/>
          </a:xfrm>
          <a:prstGeom prst="rect">
            <a:avLst/>
          </a:prstGeom>
        </p:spPr>
      </p:pic>
      <p:sp>
        <p:nvSpPr>
          <p:cNvPr id="2" name="Down Arrow 1"/>
          <p:cNvSpPr/>
          <p:nvPr/>
        </p:nvSpPr>
        <p:spPr>
          <a:xfrm>
            <a:off x="3347864" y="2045107"/>
            <a:ext cx="360040" cy="8866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2555775" y="2161596"/>
            <a:ext cx="738783" cy="307777"/>
          </a:xfrm>
          <a:prstGeom prst="rect">
            <a:avLst/>
          </a:prstGeom>
          <a:noFill/>
        </p:spPr>
        <p:txBody>
          <a:bodyPr wrap="square" rtlCol="0">
            <a:spAutoFit/>
          </a:bodyPr>
          <a:lstStyle/>
          <a:p>
            <a:r>
              <a:rPr lang="en-IN" dirty="0" smtClean="0"/>
              <a:t>INPUT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44"/>
          <p:cNvSpPr/>
          <p:nvPr/>
        </p:nvSpPr>
        <p:spPr>
          <a:xfrm rot="9397783" flipH="1">
            <a:off x="1455749" y="1349401"/>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69000">
                <a:schemeClr val="lt2"/>
              </a:gs>
              <a:gs pos="100000">
                <a:srgbClr val="FFFFFF">
                  <a:alpha val="690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44"/>
          <p:cNvSpPr/>
          <p:nvPr/>
        </p:nvSpPr>
        <p:spPr>
          <a:xfrm>
            <a:off x="8653788" y="1777188"/>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44"/>
          <p:cNvSpPr/>
          <p:nvPr/>
        </p:nvSpPr>
        <p:spPr>
          <a:xfrm rot="9397783" flipH="1">
            <a:off x="1455749" y="3019440"/>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69000">
                <a:schemeClr val="lt2"/>
              </a:gs>
              <a:gs pos="100000">
                <a:srgbClr val="FFFFFF">
                  <a:alpha val="690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44"/>
          <p:cNvSpPr/>
          <p:nvPr/>
        </p:nvSpPr>
        <p:spPr>
          <a:xfrm>
            <a:off x="1696348" y="3180245"/>
            <a:ext cx="352803" cy="350719"/>
          </a:xfrm>
          <a:custGeom>
            <a:avLst/>
            <a:gdLst/>
            <a:ahLst/>
            <a:cxnLst/>
            <a:rect l="l" t="t" r="r" b="b"/>
            <a:pathLst>
              <a:path w="11846" h="11776" extrusionOk="0">
                <a:moveTo>
                  <a:pt x="9074" y="2261"/>
                </a:moveTo>
                <a:lnTo>
                  <a:pt x="9546" y="2733"/>
                </a:lnTo>
                <a:lnTo>
                  <a:pt x="9011" y="3300"/>
                </a:lnTo>
                <a:lnTo>
                  <a:pt x="8538" y="2828"/>
                </a:lnTo>
                <a:lnTo>
                  <a:pt x="9074" y="2261"/>
                </a:lnTo>
                <a:close/>
                <a:moveTo>
                  <a:pt x="6333" y="3489"/>
                </a:moveTo>
                <a:lnTo>
                  <a:pt x="8286" y="5474"/>
                </a:lnTo>
                <a:lnTo>
                  <a:pt x="7782" y="5978"/>
                </a:lnTo>
                <a:lnTo>
                  <a:pt x="7026" y="5222"/>
                </a:lnTo>
                <a:cubicBezTo>
                  <a:pt x="6963" y="5159"/>
                  <a:pt x="6876" y="5128"/>
                  <a:pt x="6789" y="5128"/>
                </a:cubicBezTo>
                <a:cubicBezTo>
                  <a:pt x="6703" y="5128"/>
                  <a:pt x="6616" y="5159"/>
                  <a:pt x="6553" y="5222"/>
                </a:cubicBezTo>
                <a:cubicBezTo>
                  <a:pt x="6427" y="5348"/>
                  <a:pt x="6427" y="5569"/>
                  <a:pt x="6553" y="5695"/>
                </a:cubicBezTo>
                <a:lnTo>
                  <a:pt x="7309" y="6451"/>
                </a:lnTo>
                <a:lnTo>
                  <a:pt x="6837" y="6924"/>
                </a:lnTo>
                <a:lnTo>
                  <a:pt x="4883" y="4939"/>
                </a:lnTo>
                <a:lnTo>
                  <a:pt x="6333" y="3489"/>
                </a:lnTo>
                <a:close/>
                <a:moveTo>
                  <a:pt x="2647" y="8688"/>
                </a:moveTo>
                <a:lnTo>
                  <a:pt x="3119" y="9160"/>
                </a:lnTo>
                <a:lnTo>
                  <a:pt x="2899" y="9412"/>
                </a:lnTo>
                <a:cubicBezTo>
                  <a:pt x="2836" y="9460"/>
                  <a:pt x="2749" y="9483"/>
                  <a:pt x="2662" y="9483"/>
                </a:cubicBezTo>
                <a:cubicBezTo>
                  <a:pt x="2576" y="9483"/>
                  <a:pt x="2489" y="9460"/>
                  <a:pt x="2426" y="9412"/>
                </a:cubicBezTo>
                <a:cubicBezTo>
                  <a:pt x="2300" y="9286"/>
                  <a:pt x="2300" y="9034"/>
                  <a:pt x="2426" y="8940"/>
                </a:cubicBezTo>
                <a:lnTo>
                  <a:pt x="2647" y="8688"/>
                </a:lnTo>
                <a:close/>
                <a:moveTo>
                  <a:pt x="9294" y="0"/>
                </a:moveTo>
                <a:cubicBezTo>
                  <a:pt x="9026" y="0"/>
                  <a:pt x="8758" y="103"/>
                  <a:pt x="8569" y="308"/>
                </a:cubicBezTo>
                <a:cubicBezTo>
                  <a:pt x="8160" y="686"/>
                  <a:pt x="8097" y="1410"/>
                  <a:pt x="8538" y="1820"/>
                </a:cubicBezTo>
                <a:lnTo>
                  <a:pt x="8065" y="2292"/>
                </a:lnTo>
                <a:lnTo>
                  <a:pt x="7089" y="1316"/>
                </a:lnTo>
                <a:cubicBezTo>
                  <a:pt x="6884" y="1127"/>
                  <a:pt x="6616" y="1032"/>
                  <a:pt x="6348" y="1032"/>
                </a:cubicBezTo>
                <a:cubicBezTo>
                  <a:pt x="6081" y="1032"/>
                  <a:pt x="5813" y="1127"/>
                  <a:pt x="5608" y="1316"/>
                </a:cubicBezTo>
                <a:cubicBezTo>
                  <a:pt x="5230" y="1725"/>
                  <a:pt x="5230" y="2387"/>
                  <a:pt x="5608" y="2765"/>
                </a:cubicBezTo>
                <a:lnTo>
                  <a:pt x="5860" y="3017"/>
                </a:lnTo>
                <a:lnTo>
                  <a:pt x="2678" y="6199"/>
                </a:lnTo>
                <a:cubicBezTo>
                  <a:pt x="2142" y="6734"/>
                  <a:pt x="2048" y="7428"/>
                  <a:pt x="2268" y="8058"/>
                </a:cubicBezTo>
                <a:lnTo>
                  <a:pt x="1922" y="8404"/>
                </a:lnTo>
                <a:cubicBezTo>
                  <a:pt x="1607" y="8719"/>
                  <a:pt x="1512" y="9192"/>
                  <a:pt x="1733" y="9601"/>
                </a:cubicBezTo>
                <a:lnTo>
                  <a:pt x="95" y="11208"/>
                </a:lnTo>
                <a:cubicBezTo>
                  <a:pt x="0" y="11334"/>
                  <a:pt x="0" y="11555"/>
                  <a:pt x="95" y="11681"/>
                </a:cubicBezTo>
                <a:cubicBezTo>
                  <a:pt x="158" y="11744"/>
                  <a:pt x="252" y="11775"/>
                  <a:pt x="343" y="11775"/>
                </a:cubicBezTo>
                <a:cubicBezTo>
                  <a:pt x="433" y="11775"/>
                  <a:pt x="520" y="11744"/>
                  <a:pt x="567" y="11681"/>
                </a:cubicBezTo>
                <a:lnTo>
                  <a:pt x="2174" y="10074"/>
                </a:lnTo>
                <a:cubicBezTo>
                  <a:pt x="2318" y="10136"/>
                  <a:pt x="2465" y="10164"/>
                  <a:pt x="2609" y="10164"/>
                </a:cubicBezTo>
                <a:cubicBezTo>
                  <a:pt x="2904" y="10164"/>
                  <a:pt x="3180" y="10044"/>
                  <a:pt x="3371" y="9853"/>
                </a:cubicBezTo>
                <a:lnTo>
                  <a:pt x="3718" y="9507"/>
                </a:lnTo>
                <a:cubicBezTo>
                  <a:pt x="3930" y="9598"/>
                  <a:pt x="4148" y="9640"/>
                  <a:pt x="4363" y="9640"/>
                </a:cubicBezTo>
                <a:cubicBezTo>
                  <a:pt x="4818" y="9640"/>
                  <a:pt x="5255" y="9450"/>
                  <a:pt x="5576" y="9129"/>
                </a:cubicBezTo>
                <a:lnTo>
                  <a:pt x="5797" y="8877"/>
                </a:lnTo>
                <a:lnTo>
                  <a:pt x="4820" y="7900"/>
                </a:lnTo>
                <a:cubicBezTo>
                  <a:pt x="4694" y="7774"/>
                  <a:pt x="4694" y="7554"/>
                  <a:pt x="4820" y="7428"/>
                </a:cubicBezTo>
                <a:cubicBezTo>
                  <a:pt x="4883" y="7365"/>
                  <a:pt x="4970" y="7333"/>
                  <a:pt x="5057" y="7333"/>
                </a:cubicBezTo>
                <a:cubicBezTo>
                  <a:pt x="5143" y="7333"/>
                  <a:pt x="5230" y="7365"/>
                  <a:pt x="5293" y="7428"/>
                </a:cubicBezTo>
                <a:lnTo>
                  <a:pt x="6270" y="8404"/>
                </a:lnTo>
                <a:lnTo>
                  <a:pt x="8727" y="5978"/>
                </a:lnTo>
                <a:lnTo>
                  <a:pt x="8948" y="6199"/>
                </a:lnTo>
                <a:cubicBezTo>
                  <a:pt x="9152" y="6404"/>
                  <a:pt x="9420" y="6506"/>
                  <a:pt x="9688" y="6506"/>
                </a:cubicBezTo>
                <a:cubicBezTo>
                  <a:pt x="9956" y="6506"/>
                  <a:pt x="10223" y="6404"/>
                  <a:pt x="10428" y="6199"/>
                </a:cubicBezTo>
                <a:cubicBezTo>
                  <a:pt x="10806" y="5821"/>
                  <a:pt x="10806" y="5159"/>
                  <a:pt x="10428" y="4750"/>
                </a:cubicBezTo>
                <a:lnTo>
                  <a:pt x="9420" y="3773"/>
                </a:lnTo>
                <a:lnTo>
                  <a:pt x="9987" y="3206"/>
                </a:lnTo>
                <a:cubicBezTo>
                  <a:pt x="10176" y="3411"/>
                  <a:pt x="10444" y="3513"/>
                  <a:pt x="10712" y="3513"/>
                </a:cubicBezTo>
                <a:cubicBezTo>
                  <a:pt x="10980" y="3513"/>
                  <a:pt x="11247" y="3411"/>
                  <a:pt x="11436" y="3206"/>
                </a:cubicBezTo>
                <a:cubicBezTo>
                  <a:pt x="11846" y="2828"/>
                  <a:pt x="11846" y="2166"/>
                  <a:pt x="11436" y="1757"/>
                </a:cubicBezTo>
                <a:lnTo>
                  <a:pt x="10019" y="308"/>
                </a:lnTo>
                <a:cubicBezTo>
                  <a:pt x="9830" y="103"/>
                  <a:pt x="9562" y="0"/>
                  <a:pt x="9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Box 2"/>
          <p:cNvSpPr txBox="1"/>
          <p:nvPr/>
        </p:nvSpPr>
        <p:spPr>
          <a:xfrm>
            <a:off x="108553" y="2775240"/>
            <a:ext cx="3528392" cy="769441"/>
          </a:xfrm>
          <a:prstGeom prst="rect">
            <a:avLst/>
          </a:prstGeom>
          <a:noFill/>
        </p:spPr>
        <p:txBody>
          <a:bodyPr wrap="square" rtlCol="0">
            <a:spAutoFit/>
          </a:bodyPr>
          <a:lstStyle/>
          <a:p>
            <a:r>
              <a:rPr lang="en-IN" sz="4400" dirty="0" smtClean="0">
                <a:solidFill>
                  <a:schemeClr val="accent4">
                    <a:lumMod val="50000"/>
                  </a:schemeClr>
                </a:solidFill>
                <a:latin typeface="Times New Roman" panose="02020603050405020304" pitchFamily="18" charset="0"/>
                <a:cs typeface="Times New Roman" panose="02020603050405020304" pitchFamily="18" charset="0"/>
              </a:rPr>
              <a:t>RESULT</a:t>
            </a:r>
            <a:endParaRPr lang="en-IN" sz="44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3059832" y="843558"/>
            <a:ext cx="5040560" cy="4031873"/>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The implementation of the described system for medication management in medical stores will yield several benefits. By keeping information about medications in a database, the store can efficiently track and retrieve necessary data when needed. Assigning separate types of boxes for different drug categories ensures proper organization and easy identification of medications. Placing pharmaceutical boxes on dedicated racks further streamlines the storage process</a:t>
            </a:r>
            <a:r>
              <a:rPr lang="en-GB" sz="1600" dirty="0" smtClean="0">
                <a:latin typeface="Times New Roman" panose="02020603050405020304" pitchFamily="18" charset="0"/>
                <a:cs typeface="Times New Roman" panose="02020603050405020304" pitchFamily="18" charset="0"/>
              </a:rPr>
              <a:t>.</a:t>
            </a:r>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Overall, the described system offers efficient medication management, streamlined organization, and reliable inventory control. Its compatibility with all systems provided by the medical supply store ensures versatility and ease of implementation for medical store owners and staff.</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grpSp>
        <p:nvGrpSpPr>
          <p:cNvPr id="1608" name="Google Shape;1608;p46"/>
          <p:cNvGrpSpPr/>
          <p:nvPr/>
        </p:nvGrpSpPr>
        <p:grpSpPr>
          <a:xfrm rot="-547227">
            <a:off x="-223839" y="1760685"/>
            <a:ext cx="2477430" cy="3229242"/>
            <a:chOff x="404728" y="1002356"/>
            <a:chExt cx="3058400" cy="3986517"/>
          </a:xfrm>
        </p:grpSpPr>
        <p:sp>
          <p:nvSpPr>
            <p:cNvPr id="1609" name="Google Shape;1609;p46"/>
            <p:cNvSpPr/>
            <p:nvPr/>
          </p:nvSpPr>
          <p:spPr>
            <a:xfrm>
              <a:off x="1563192" y="1002356"/>
              <a:ext cx="323301" cy="200845"/>
            </a:xfrm>
            <a:custGeom>
              <a:avLst/>
              <a:gdLst/>
              <a:ahLst/>
              <a:cxnLst/>
              <a:rect l="l" t="t" r="r" b="b"/>
              <a:pathLst>
                <a:path w="5642" h="3505" extrusionOk="0">
                  <a:moveTo>
                    <a:pt x="4909" y="2001"/>
                  </a:moveTo>
                  <a:lnTo>
                    <a:pt x="4151" y="1790"/>
                  </a:lnTo>
                  <a:lnTo>
                    <a:pt x="4113" y="1380"/>
                  </a:lnTo>
                  <a:cubicBezTo>
                    <a:pt x="4014" y="584"/>
                    <a:pt x="3293" y="1"/>
                    <a:pt x="2498" y="100"/>
                  </a:cubicBezTo>
                  <a:cubicBezTo>
                    <a:pt x="1690" y="187"/>
                    <a:pt x="1119" y="908"/>
                    <a:pt x="1206" y="1715"/>
                  </a:cubicBezTo>
                  <a:lnTo>
                    <a:pt x="1256" y="2113"/>
                  </a:lnTo>
                  <a:lnTo>
                    <a:pt x="560" y="2498"/>
                  </a:lnTo>
                  <a:cubicBezTo>
                    <a:pt x="199" y="2697"/>
                    <a:pt x="1" y="3094"/>
                    <a:pt x="50" y="3504"/>
                  </a:cubicBezTo>
                  <a:lnTo>
                    <a:pt x="5642" y="2858"/>
                  </a:lnTo>
                  <a:cubicBezTo>
                    <a:pt x="5592" y="2461"/>
                    <a:pt x="5306" y="2113"/>
                    <a:pt x="4909" y="2001"/>
                  </a:cubicBezTo>
                  <a:close/>
                  <a:moveTo>
                    <a:pt x="2684" y="1802"/>
                  </a:moveTo>
                  <a:cubicBezTo>
                    <a:pt x="2163" y="1864"/>
                    <a:pt x="1840" y="1255"/>
                    <a:pt x="2163" y="845"/>
                  </a:cubicBezTo>
                  <a:cubicBezTo>
                    <a:pt x="2486" y="435"/>
                    <a:pt x="3144" y="634"/>
                    <a:pt x="3206" y="1156"/>
                  </a:cubicBezTo>
                  <a:cubicBezTo>
                    <a:pt x="3244" y="1479"/>
                    <a:pt x="3007" y="1765"/>
                    <a:pt x="2684" y="1802"/>
                  </a:cubicBezTo>
                  <a:close/>
                </a:path>
              </a:pathLst>
            </a:cu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46"/>
            <p:cNvSpPr/>
            <p:nvPr/>
          </p:nvSpPr>
          <p:spPr>
            <a:xfrm rot="42389">
              <a:off x="425999" y="1093677"/>
              <a:ext cx="3015859" cy="3876720"/>
            </a:xfrm>
            <a:custGeom>
              <a:avLst/>
              <a:gdLst/>
              <a:ahLst/>
              <a:cxnLst/>
              <a:rect l="l" t="t" r="r" b="b"/>
              <a:pathLst>
                <a:path w="52560" h="60452" extrusionOk="0">
                  <a:moveTo>
                    <a:pt x="45422" y="1"/>
                  </a:moveTo>
                  <a:cubicBezTo>
                    <a:pt x="45379" y="1"/>
                    <a:pt x="45335" y="3"/>
                    <a:pt x="45291" y="9"/>
                  </a:cubicBezTo>
                  <a:lnTo>
                    <a:pt x="970" y="5041"/>
                  </a:lnTo>
                  <a:cubicBezTo>
                    <a:pt x="399" y="5104"/>
                    <a:pt x="1" y="5613"/>
                    <a:pt x="63" y="6185"/>
                  </a:cubicBezTo>
                  <a:lnTo>
                    <a:pt x="6127" y="59526"/>
                  </a:lnTo>
                  <a:cubicBezTo>
                    <a:pt x="6184" y="60059"/>
                    <a:pt x="6632" y="60451"/>
                    <a:pt x="7145" y="60451"/>
                  </a:cubicBezTo>
                  <a:cubicBezTo>
                    <a:pt x="7182" y="60451"/>
                    <a:pt x="7220" y="60449"/>
                    <a:pt x="7257" y="60445"/>
                  </a:cubicBezTo>
                  <a:lnTo>
                    <a:pt x="51578" y="55401"/>
                  </a:lnTo>
                  <a:cubicBezTo>
                    <a:pt x="52149" y="55338"/>
                    <a:pt x="52559" y="54829"/>
                    <a:pt x="52497" y="54257"/>
                  </a:cubicBezTo>
                  <a:lnTo>
                    <a:pt x="46434" y="916"/>
                  </a:lnTo>
                  <a:cubicBezTo>
                    <a:pt x="46376" y="390"/>
                    <a:pt x="45929" y="1"/>
                    <a:pt x="45422" y="1"/>
                  </a:cubicBezTo>
                  <a:close/>
                </a:path>
              </a:pathLst>
            </a:custGeom>
            <a:gradFill>
              <a:gsLst>
                <a:gs pos="0">
                  <a:schemeClr val="dk1"/>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46"/>
            <p:cNvSpPr/>
            <p:nvPr/>
          </p:nvSpPr>
          <p:spPr>
            <a:xfrm>
              <a:off x="1236388" y="1126247"/>
              <a:ext cx="1019641" cy="467130"/>
            </a:xfrm>
            <a:custGeom>
              <a:avLst/>
              <a:gdLst/>
              <a:ahLst/>
              <a:cxnLst/>
              <a:rect l="l" t="t" r="r" b="b"/>
              <a:pathLst>
                <a:path w="17794" h="8152" extrusionOk="0">
                  <a:moveTo>
                    <a:pt x="324" y="1889"/>
                  </a:moveTo>
                  <a:lnTo>
                    <a:pt x="16750" y="25"/>
                  </a:lnTo>
                  <a:cubicBezTo>
                    <a:pt x="16948" y="0"/>
                    <a:pt x="17122" y="137"/>
                    <a:pt x="17135" y="336"/>
                  </a:cubicBezTo>
                  <a:lnTo>
                    <a:pt x="17768" y="5878"/>
                  </a:lnTo>
                  <a:cubicBezTo>
                    <a:pt x="17793" y="6076"/>
                    <a:pt x="17657" y="6250"/>
                    <a:pt x="17458" y="6275"/>
                  </a:cubicBezTo>
                  <a:lnTo>
                    <a:pt x="1032" y="8139"/>
                  </a:lnTo>
                  <a:cubicBezTo>
                    <a:pt x="845" y="8151"/>
                    <a:pt x="671" y="8015"/>
                    <a:pt x="647" y="7828"/>
                  </a:cubicBezTo>
                  <a:lnTo>
                    <a:pt x="25" y="2274"/>
                  </a:lnTo>
                  <a:cubicBezTo>
                    <a:pt x="0" y="2088"/>
                    <a:pt x="137" y="1914"/>
                    <a:pt x="324" y="1889"/>
                  </a:cubicBezTo>
                  <a:close/>
                </a:path>
              </a:pathLst>
            </a:custGeom>
            <a:gradFill>
              <a:gsLst>
                <a:gs pos="0">
                  <a:srgbClr val="FFFFFF"/>
                </a:gs>
                <a:gs pos="100000">
                  <a:srgbClr val="B3B3B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46"/>
            <p:cNvSpPr/>
            <p:nvPr/>
          </p:nvSpPr>
          <p:spPr>
            <a:xfrm rot="42389">
              <a:off x="681971" y="1383471"/>
              <a:ext cx="2503232" cy="3296482"/>
            </a:xfrm>
            <a:custGeom>
              <a:avLst/>
              <a:gdLst/>
              <a:ahLst/>
              <a:cxnLst/>
              <a:rect l="l" t="t" r="r" b="b"/>
              <a:pathLst>
                <a:path w="43626" h="51404" extrusionOk="0">
                  <a:moveTo>
                    <a:pt x="38282" y="1"/>
                  </a:moveTo>
                  <a:lnTo>
                    <a:pt x="1" y="4349"/>
                  </a:lnTo>
                  <a:lnTo>
                    <a:pt x="5343" y="51403"/>
                  </a:lnTo>
                  <a:lnTo>
                    <a:pt x="43625" y="47055"/>
                  </a:lnTo>
                  <a:lnTo>
                    <a:pt x="38282" y="1"/>
                  </a:lnTo>
                  <a:close/>
                </a:path>
              </a:pathLst>
            </a:cu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46"/>
            <p:cNvSpPr/>
            <p:nvPr/>
          </p:nvSpPr>
          <p:spPr>
            <a:xfrm>
              <a:off x="1344635" y="1231629"/>
              <a:ext cx="797479" cy="210816"/>
            </a:xfrm>
            <a:custGeom>
              <a:avLst/>
              <a:gdLst/>
              <a:ahLst/>
              <a:cxnLst/>
              <a:rect l="l" t="t" r="r" b="b"/>
              <a:pathLst>
                <a:path w="13917" h="3679" extrusionOk="0">
                  <a:moveTo>
                    <a:pt x="286" y="1504"/>
                  </a:moveTo>
                  <a:lnTo>
                    <a:pt x="13382" y="13"/>
                  </a:lnTo>
                  <a:cubicBezTo>
                    <a:pt x="13556" y="0"/>
                    <a:pt x="13705" y="112"/>
                    <a:pt x="13717" y="286"/>
                  </a:cubicBezTo>
                  <a:lnTo>
                    <a:pt x="13904" y="1827"/>
                  </a:lnTo>
                  <a:cubicBezTo>
                    <a:pt x="13916" y="2001"/>
                    <a:pt x="13792" y="2150"/>
                    <a:pt x="13630" y="2175"/>
                  </a:cubicBezTo>
                  <a:lnTo>
                    <a:pt x="534" y="3653"/>
                  </a:lnTo>
                  <a:cubicBezTo>
                    <a:pt x="360" y="3678"/>
                    <a:pt x="211" y="3554"/>
                    <a:pt x="199" y="3392"/>
                  </a:cubicBezTo>
                  <a:lnTo>
                    <a:pt x="25" y="1839"/>
                  </a:lnTo>
                  <a:cubicBezTo>
                    <a:pt x="0" y="1678"/>
                    <a:pt x="124" y="1516"/>
                    <a:pt x="286" y="1504"/>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46"/>
            <p:cNvSpPr/>
            <p:nvPr/>
          </p:nvSpPr>
          <p:spPr>
            <a:xfrm>
              <a:off x="1210028" y="1278618"/>
              <a:ext cx="1097973" cy="398768"/>
            </a:xfrm>
            <a:custGeom>
              <a:avLst/>
              <a:gdLst/>
              <a:ahLst/>
              <a:cxnLst/>
              <a:rect l="l" t="t" r="r" b="b"/>
              <a:pathLst>
                <a:path w="19161" h="6959" fill="none" extrusionOk="0">
                  <a:moveTo>
                    <a:pt x="16166" y="237"/>
                  </a:moveTo>
                  <a:lnTo>
                    <a:pt x="17719" y="63"/>
                  </a:lnTo>
                  <a:cubicBezTo>
                    <a:pt x="18228" y="0"/>
                    <a:pt x="18701" y="373"/>
                    <a:pt x="18763" y="895"/>
                  </a:cubicBezTo>
                  <a:lnTo>
                    <a:pt x="19098" y="3939"/>
                  </a:lnTo>
                  <a:cubicBezTo>
                    <a:pt x="19160" y="4461"/>
                    <a:pt x="18788" y="4921"/>
                    <a:pt x="18266" y="4983"/>
                  </a:cubicBezTo>
                  <a:lnTo>
                    <a:pt x="1454" y="6896"/>
                  </a:lnTo>
                  <a:cubicBezTo>
                    <a:pt x="933" y="6959"/>
                    <a:pt x="473" y="6586"/>
                    <a:pt x="411" y="6064"/>
                  </a:cubicBezTo>
                  <a:lnTo>
                    <a:pt x="63" y="3020"/>
                  </a:lnTo>
                  <a:cubicBezTo>
                    <a:pt x="1" y="2498"/>
                    <a:pt x="374" y="2026"/>
                    <a:pt x="895" y="1976"/>
                  </a:cubicBezTo>
                  <a:lnTo>
                    <a:pt x="2449" y="1802"/>
                  </a:lnTo>
                </a:path>
              </a:pathLst>
            </a:custGeom>
            <a:noFill/>
            <a:ln w="8700" cap="flat" cmpd="sng">
              <a:solidFill>
                <a:schemeClr val="dk1"/>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46"/>
            <p:cNvSpPr/>
            <p:nvPr/>
          </p:nvSpPr>
          <p:spPr>
            <a:xfrm>
              <a:off x="917434" y="1963571"/>
              <a:ext cx="796734" cy="171621"/>
            </a:xfrm>
            <a:custGeom>
              <a:avLst/>
              <a:gdLst/>
              <a:ahLst/>
              <a:cxnLst/>
              <a:rect l="l" t="t" r="r" b="b"/>
              <a:pathLst>
                <a:path w="13904" h="2995" extrusionOk="0">
                  <a:moveTo>
                    <a:pt x="13742" y="0"/>
                  </a:moveTo>
                  <a:lnTo>
                    <a:pt x="0" y="1554"/>
                  </a:lnTo>
                  <a:lnTo>
                    <a:pt x="162" y="2995"/>
                  </a:lnTo>
                  <a:lnTo>
                    <a:pt x="13904" y="1429"/>
                  </a:lnTo>
                  <a:lnTo>
                    <a:pt x="137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46"/>
            <p:cNvSpPr/>
            <p:nvPr/>
          </p:nvSpPr>
          <p:spPr>
            <a:xfrm>
              <a:off x="964424" y="2264015"/>
              <a:ext cx="1801361" cy="285596"/>
            </a:xfrm>
            <a:custGeom>
              <a:avLst/>
              <a:gdLst/>
              <a:ahLst/>
              <a:cxnLst/>
              <a:rect l="l" t="t" r="r" b="b"/>
              <a:pathLst>
                <a:path w="31436" h="4984" extrusionOk="0">
                  <a:moveTo>
                    <a:pt x="31274" y="1"/>
                  </a:moveTo>
                  <a:lnTo>
                    <a:pt x="0" y="3542"/>
                  </a:lnTo>
                  <a:lnTo>
                    <a:pt x="162" y="4983"/>
                  </a:lnTo>
                  <a:lnTo>
                    <a:pt x="31436" y="1430"/>
                  </a:lnTo>
                  <a:lnTo>
                    <a:pt x="312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46"/>
            <p:cNvSpPr/>
            <p:nvPr/>
          </p:nvSpPr>
          <p:spPr>
            <a:xfrm>
              <a:off x="1000009" y="2578040"/>
              <a:ext cx="1801361" cy="285538"/>
            </a:xfrm>
            <a:custGeom>
              <a:avLst/>
              <a:gdLst/>
              <a:ahLst/>
              <a:cxnLst/>
              <a:rect l="l" t="t" r="r" b="b"/>
              <a:pathLst>
                <a:path w="31436" h="4983" extrusionOk="0">
                  <a:moveTo>
                    <a:pt x="31274" y="0"/>
                  </a:moveTo>
                  <a:lnTo>
                    <a:pt x="0" y="3554"/>
                  </a:lnTo>
                  <a:lnTo>
                    <a:pt x="162" y="4983"/>
                  </a:lnTo>
                  <a:lnTo>
                    <a:pt x="31436" y="1429"/>
                  </a:lnTo>
                  <a:lnTo>
                    <a:pt x="31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46"/>
            <p:cNvSpPr/>
            <p:nvPr/>
          </p:nvSpPr>
          <p:spPr>
            <a:xfrm>
              <a:off x="1035595" y="2892008"/>
              <a:ext cx="1801419" cy="285596"/>
            </a:xfrm>
            <a:custGeom>
              <a:avLst/>
              <a:gdLst/>
              <a:ahLst/>
              <a:cxnLst/>
              <a:rect l="l" t="t" r="r" b="b"/>
              <a:pathLst>
                <a:path w="31437" h="4984" extrusionOk="0">
                  <a:moveTo>
                    <a:pt x="31275" y="1"/>
                  </a:moveTo>
                  <a:lnTo>
                    <a:pt x="1" y="3554"/>
                  </a:lnTo>
                  <a:lnTo>
                    <a:pt x="162" y="4983"/>
                  </a:lnTo>
                  <a:lnTo>
                    <a:pt x="31436" y="1442"/>
                  </a:lnTo>
                  <a:lnTo>
                    <a:pt x="31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46"/>
            <p:cNvSpPr/>
            <p:nvPr/>
          </p:nvSpPr>
          <p:spPr>
            <a:xfrm>
              <a:off x="1071181" y="3206033"/>
              <a:ext cx="1801419" cy="286283"/>
            </a:xfrm>
            <a:custGeom>
              <a:avLst/>
              <a:gdLst/>
              <a:ahLst/>
              <a:cxnLst/>
              <a:rect l="l" t="t" r="r" b="b"/>
              <a:pathLst>
                <a:path w="31437" h="4996" extrusionOk="0">
                  <a:moveTo>
                    <a:pt x="31275" y="0"/>
                  </a:moveTo>
                  <a:lnTo>
                    <a:pt x="1" y="3554"/>
                  </a:lnTo>
                  <a:lnTo>
                    <a:pt x="162" y="4995"/>
                  </a:lnTo>
                  <a:lnTo>
                    <a:pt x="31436" y="1442"/>
                  </a:lnTo>
                  <a:lnTo>
                    <a:pt x="312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46"/>
            <p:cNvSpPr/>
            <p:nvPr/>
          </p:nvSpPr>
          <p:spPr>
            <a:xfrm>
              <a:off x="1106824" y="3573408"/>
              <a:ext cx="1330048" cy="232877"/>
            </a:xfrm>
            <a:custGeom>
              <a:avLst/>
              <a:gdLst/>
              <a:ahLst/>
              <a:cxnLst/>
              <a:rect l="l" t="t" r="r" b="b"/>
              <a:pathLst>
                <a:path w="23211" h="4064" extrusionOk="0">
                  <a:moveTo>
                    <a:pt x="23049" y="1"/>
                  </a:moveTo>
                  <a:lnTo>
                    <a:pt x="0" y="2622"/>
                  </a:lnTo>
                  <a:lnTo>
                    <a:pt x="162" y="4064"/>
                  </a:lnTo>
                  <a:lnTo>
                    <a:pt x="23210" y="1442"/>
                  </a:lnTo>
                  <a:lnTo>
                    <a:pt x="23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1" name="Google Shape;1621;p46"/>
          <p:cNvGrpSpPr/>
          <p:nvPr/>
        </p:nvGrpSpPr>
        <p:grpSpPr>
          <a:xfrm rot="737879">
            <a:off x="591785" y="4688742"/>
            <a:ext cx="442386" cy="247618"/>
            <a:chOff x="7870016" y="4179902"/>
            <a:chExt cx="1117753" cy="629543"/>
          </a:xfrm>
        </p:grpSpPr>
        <p:sp>
          <p:nvSpPr>
            <p:cNvPr id="1622" name="Google Shape;1622;p46"/>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46"/>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46"/>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5" name="Google Shape;1625;p46"/>
          <p:cNvGrpSpPr/>
          <p:nvPr/>
        </p:nvGrpSpPr>
        <p:grpSpPr>
          <a:xfrm rot="3957006">
            <a:off x="1399493" y="4569013"/>
            <a:ext cx="274324" cy="233177"/>
            <a:chOff x="8811500" y="1358211"/>
            <a:chExt cx="165550" cy="144202"/>
          </a:xfrm>
        </p:grpSpPr>
        <p:sp>
          <p:nvSpPr>
            <p:cNvPr id="1626" name="Google Shape;1626;p46"/>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46"/>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28" name="Google Shape;1628;p46"/>
          <p:cNvGrpSpPr/>
          <p:nvPr/>
        </p:nvGrpSpPr>
        <p:grpSpPr>
          <a:xfrm rot="-8583643">
            <a:off x="1056879" y="4443008"/>
            <a:ext cx="273406" cy="237743"/>
            <a:chOff x="8811500" y="1358211"/>
            <a:chExt cx="165550" cy="144202"/>
          </a:xfrm>
        </p:grpSpPr>
        <p:sp>
          <p:nvSpPr>
            <p:cNvPr id="1629" name="Google Shape;1629;p46"/>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46"/>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31" name="Google Shape;1631;p46"/>
          <p:cNvSpPr/>
          <p:nvPr/>
        </p:nvSpPr>
        <p:spPr>
          <a:xfrm>
            <a:off x="1699013" y="4000688"/>
            <a:ext cx="228600" cy="228600"/>
          </a:xfrm>
          <a:prstGeom prst="mathPlus">
            <a:avLst>
              <a:gd name="adj1" fmla="val 23520"/>
            </a:avLst>
          </a:prstGeom>
          <a:gradFill>
            <a:gsLst>
              <a:gs pos="0">
                <a:srgbClr val="FFFFFF">
                  <a:alpha val="41568"/>
                </a:srgbClr>
              </a:gs>
              <a:gs pos="100000">
                <a:schemeClr val="l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 name="TextBox 2"/>
          <p:cNvSpPr txBox="1"/>
          <p:nvPr/>
        </p:nvSpPr>
        <p:spPr>
          <a:xfrm rot="20697538">
            <a:off x="145529" y="2547318"/>
            <a:ext cx="1782084" cy="369332"/>
          </a:xfrm>
          <a:prstGeom prst="rect">
            <a:avLst/>
          </a:prstGeom>
          <a:noFill/>
        </p:spPr>
        <p:txBody>
          <a:bodyPr wrap="square" rtlCol="0">
            <a:spAutoFit/>
          </a:bodyPr>
          <a:lstStyle/>
          <a:p>
            <a:r>
              <a:rPr lang="en-IN" sz="1800" dirty="0" smtClean="0">
                <a:solidFill>
                  <a:schemeClr val="accent4">
                    <a:lumMod val="50000"/>
                  </a:schemeClr>
                </a:solidFill>
                <a:latin typeface="Times New Roman" panose="02020603050405020304" pitchFamily="18" charset="0"/>
                <a:cs typeface="Times New Roman" panose="02020603050405020304" pitchFamily="18" charset="0"/>
              </a:rPr>
              <a:t>CONCLUSION</a:t>
            </a:r>
            <a:endParaRPr lang="en-IN" sz="1800" dirty="0">
              <a:solidFill>
                <a:schemeClr val="accent4">
                  <a:lumMod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2216355" y="905301"/>
            <a:ext cx="6987932" cy="4031873"/>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This project is used to help the pharmacist for managing their stock and select the medicine using computer program. Medical store automation will help to reduce time as well as burden on shop keeper or </a:t>
            </a:r>
            <a:r>
              <a:rPr lang="en-GB" sz="1600" dirty="0" err="1">
                <a:latin typeface="Times New Roman" panose="02020603050405020304" pitchFamily="18" charset="0"/>
                <a:cs typeface="Times New Roman" panose="02020603050405020304" pitchFamily="18" charset="0"/>
              </a:rPr>
              <a:t>workers.The</a:t>
            </a:r>
            <a:r>
              <a:rPr lang="en-GB" sz="1600" dirty="0">
                <a:latin typeface="Times New Roman" panose="02020603050405020304" pitchFamily="18" charset="0"/>
                <a:cs typeface="Times New Roman" panose="02020603050405020304" pitchFamily="18" charset="0"/>
              </a:rPr>
              <a:t> implementation of a database system in a medical store is essential for efficiently managing information about medications. Different types of boxes should be assigned for each type of drug, and these boxes should be attached to a motor for sliding. A customized </a:t>
            </a:r>
            <a:r>
              <a:rPr lang="en-GB" sz="1600" dirty="0" err="1">
                <a:latin typeface="Times New Roman" panose="02020603050405020304" pitchFamily="18" charset="0"/>
                <a:cs typeface="Times New Roman" panose="02020603050405020304" pitchFamily="18" charset="0"/>
              </a:rPr>
              <a:t>Arduino</a:t>
            </a:r>
            <a:r>
              <a:rPr lang="en-GB" sz="1600" dirty="0">
                <a:latin typeface="Times New Roman" panose="02020603050405020304" pitchFamily="18" charset="0"/>
                <a:cs typeface="Times New Roman" panose="02020603050405020304" pitchFamily="18" charset="0"/>
              </a:rPr>
              <a:t> program should be developed to handle the locations and names of medications in the store. Feedback signals need to be exchanged between the system and the medical boxes, with specific light hues allocated to each system if there are multiple systems in the shop. When a medication's name is provided, the system sends a signal to the motor and LED, resulting in the opening of the corresponding medication box and flashing of the assigned LED. After the medication is removed, the box is manually closed, and a feedback signal is transmitted to the system, causing the light to stop glowing. This procedure is compatible with all systems offered by the medical supply store, ensuring smooth operation and organization of medications.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37"/>
          <p:cNvSpPr/>
          <p:nvPr/>
        </p:nvSpPr>
        <p:spPr>
          <a:xfrm rot="9397783" flipH="1">
            <a:off x="3618877" y="1203501"/>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37"/>
          <p:cNvSpPr/>
          <p:nvPr/>
        </p:nvSpPr>
        <p:spPr>
          <a:xfrm rot="9397783" flipH="1">
            <a:off x="637122" y="3018026"/>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37"/>
          <p:cNvSpPr/>
          <p:nvPr/>
        </p:nvSpPr>
        <p:spPr>
          <a:xfrm rot="9397783" flipH="1">
            <a:off x="637127" y="1203501"/>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37"/>
          <p:cNvSpPr/>
          <p:nvPr/>
        </p:nvSpPr>
        <p:spPr>
          <a:xfrm rot="9397783" flipH="1">
            <a:off x="3626597" y="3018026"/>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37"/>
          <p:cNvSpPr txBox="1">
            <a:spLocks noGrp="1"/>
          </p:cNvSpPr>
          <p:nvPr>
            <p:ph type="title"/>
          </p:nvPr>
        </p:nvSpPr>
        <p:spPr>
          <a:xfrm>
            <a:off x="720000" y="1818975"/>
            <a:ext cx="2708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smtClean="0"/>
              <a:t>Introduction</a:t>
            </a:r>
            <a:endParaRPr sz="2500" dirty="0"/>
          </a:p>
        </p:txBody>
      </p:sp>
      <p:sp>
        <p:nvSpPr>
          <p:cNvPr id="1176" name="Google Shape;1176;p37"/>
          <p:cNvSpPr txBox="1">
            <a:spLocks noGrp="1"/>
          </p:cNvSpPr>
          <p:nvPr>
            <p:ph type="title" idx="2"/>
          </p:nvPr>
        </p:nvSpPr>
        <p:spPr>
          <a:xfrm>
            <a:off x="720000" y="12258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1178" name="Google Shape;1178;p37"/>
          <p:cNvSpPr txBox="1">
            <a:spLocks noGrp="1"/>
          </p:cNvSpPr>
          <p:nvPr>
            <p:ph type="title" idx="3"/>
          </p:nvPr>
        </p:nvSpPr>
        <p:spPr>
          <a:xfrm>
            <a:off x="3708600" y="1818975"/>
            <a:ext cx="2706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smtClean="0"/>
              <a:t>Problem Statement</a:t>
            </a:r>
            <a:endParaRPr sz="2500" dirty="0"/>
          </a:p>
        </p:txBody>
      </p:sp>
      <p:sp>
        <p:nvSpPr>
          <p:cNvPr id="1179" name="Google Shape;1179;p37"/>
          <p:cNvSpPr txBox="1">
            <a:spLocks noGrp="1"/>
          </p:cNvSpPr>
          <p:nvPr>
            <p:ph type="title" idx="4"/>
          </p:nvPr>
        </p:nvSpPr>
        <p:spPr>
          <a:xfrm>
            <a:off x="3716325" y="12258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1181" name="Google Shape;1181;p37"/>
          <p:cNvSpPr txBox="1">
            <a:spLocks noGrp="1"/>
          </p:cNvSpPr>
          <p:nvPr>
            <p:ph type="title" idx="6"/>
          </p:nvPr>
        </p:nvSpPr>
        <p:spPr>
          <a:xfrm>
            <a:off x="720000" y="3608375"/>
            <a:ext cx="27054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smtClean="0"/>
              <a:t>Abstract</a:t>
            </a:r>
            <a:endParaRPr sz="2500" dirty="0"/>
          </a:p>
        </p:txBody>
      </p:sp>
      <p:sp>
        <p:nvSpPr>
          <p:cNvPr id="1182" name="Google Shape;1182;p37"/>
          <p:cNvSpPr txBox="1">
            <a:spLocks noGrp="1"/>
          </p:cNvSpPr>
          <p:nvPr>
            <p:ph type="title" idx="7"/>
          </p:nvPr>
        </p:nvSpPr>
        <p:spPr>
          <a:xfrm>
            <a:off x="720000" y="30152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
        <p:nvSpPr>
          <p:cNvPr id="1184" name="Google Shape;1184;p37"/>
          <p:cNvSpPr txBox="1">
            <a:spLocks noGrp="1"/>
          </p:cNvSpPr>
          <p:nvPr>
            <p:ph type="title" idx="9"/>
          </p:nvPr>
        </p:nvSpPr>
        <p:spPr>
          <a:xfrm>
            <a:off x="3708600" y="3608375"/>
            <a:ext cx="2706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smtClean="0"/>
              <a:t>Proposed solution</a:t>
            </a:r>
            <a:endParaRPr sz="2500" dirty="0"/>
          </a:p>
        </p:txBody>
      </p:sp>
      <p:sp>
        <p:nvSpPr>
          <p:cNvPr id="1185" name="Google Shape;1185;p37"/>
          <p:cNvSpPr txBox="1">
            <a:spLocks noGrp="1"/>
          </p:cNvSpPr>
          <p:nvPr>
            <p:ph type="title" idx="13"/>
          </p:nvPr>
        </p:nvSpPr>
        <p:spPr>
          <a:xfrm>
            <a:off x="3708600" y="30152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04</a:t>
            </a:r>
            <a:endParaRPr lang="en-GB"/>
          </a:p>
        </p:txBody>
      </p:sp>
      <p:sp>
        <p:nvSpPr>
          <p:cNvPr id="1187" name="Google Shape;1187;p37"/>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lang="en-GB"/>
          </a:p>
        </p:txBody>
      </p:sp>
      <p:grpSp>
        <p:nvGrpSpPr>
          <p:cNvPr id="1188" name="Google Shape;1188;p37"/>
          <p:cNvGrpSpPr/>
          <p:nvPr/>
        </p:nvGrpSpPr>
        <p:grpSpPr>
          <a:xfrm rot="7608719">
            <a:off x="7634831" y="5009980"/>
            <a:ext cx="442295" cy="247713"/>
            <a:chOff x="7870016" y="4179902"/>
            <a:chExt cx="1117753" cy="629543"/>
          </a:xfrm>
        </p:grpSpPr>
        <p:sp>
          <p:nvSpPr>
            <p:cNvPr id="1189" name="Google Shape;1189;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37"/>
          <p:cNvGrpSpPr/>
          <p:nvPr/>
        </p:nvGrpSpPr>
        <p:grpSpPr>
          <a:xfrm rot="-8100614">
            <a:off x="7143891" y="4785066"/>
            <a:ext cx="442212" cy="247595"/>
            <a:chOff x="7870016" y="4179902"/>
            <a:chExt cx="1117753" cy="629543"/>
          </a:xfrm>
        </p:grpSpPr>
        <p:sp>
          <p:nvSpPr>
            <p:cNvPr id="1193" name="Google Shape;1193;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 name="Google Shape;1196;p37"/>
          <p:cNvGrpSpPr/>
          <p:nvPr/>
        </p:nvGrpSpPr>
        <p:grpSpPr>
          <a:xfrm rot="2216343">
            <a:off x="7604609" y="3349264"/>
            <a:ext cx="274317" cy="241071"/>
            <a:chOff x="8811500" y="1358211"/>
            <a:chExt cx="165550" cy="144202"/>
          </a:xfrm>
        </p:grpSpPr>
        <p:sp>
          <p:nvSpPr>
            <p:cNvPr id="1197" name="Google Shape;1197;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9" name="Google Shape;1199;p37"/>
          <p:cNvGrpSpPr/>
          <p:nvPr/>
        </p:nvGrpSpPr>
        <p:grpSpPr>
          <a:xfrm rot="-7774541">
            <a:off x="7932648" y="4597816"/>
            <a:ext cx="442296" cy="247587"/>
            <a:chOff x="7870016" y="4179902"/>
            <a:chExt cx="1117753" cy="629543"/>
          </a:xfrm>
        </p:grpSpPr>
        <p:sp>
          <p:nvSpPr>
            <p:cNvPr id="1200" name="Google Shape;1200;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3" name="Google Shape;1203;p37"/>
          <p:cNvGrpSpPr/>
          <p:nvPr/>
        </p:nvGrpSpPr>
        <p:grpSpPr>
          <a:xfrm rot="2216343">
            <a:off x="7653383" y="4100456"/>
            <a:ext cx="274317" cy="243834"/>
            <a:chOff x="8811500" y="1358211"/>
            <a:chExt cx="165550" cy="144202"/>
          </a:xfrm>
        </p:grpSpPr>
        <p:sp>
          <p:nvSpPr>
            <p:cNvPr id="1204" name="Google Shape;1204;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6" name="Google Shape;1206;p37"/>
          <p:cNvGrpSpPr/>
          <p:nvPr/>
        </p:nvGrpSpPr>
        <p:grpSpPr>
          <a:xfrm rot="8310553">
            <a:off x="6598324" y="-670520"/>
            <a:ext cx="1617257" cy="1803144"/>
            <a:chOff x="1717475" y="2449350"/>
            <a:chExt cx="551375" cy="614750"/>
          </a:xfrm>
        </p:grpSpPr>
        <p:sp>
          <p:nvSpPr>
            <p:cNvPr id="1207" name="Google Shape;1207;p37"/>
            <p:cNvSpPr/>
            <p:nvPr/>
          </p:nvSpPr>
          <p:spPr>
            <a:xfrm>
              <a:off x="1717475" y="2449675"/>
              <a:ext cx="551375" cy="614425"/>
            </a:xfrm>
            <a:custGeom>
              <a:avLst/>
              <a:gdLst/>
              <a:ahLst/>
              <a:cxnLst/>
              <a:rect l="l" t="t" r="r" b="b"/>
              <a:pathLst>
                <a:path w="22055" h="24577" extrusionOk="0">
                  <a:moveTo>
                    <a:pt x="18489" y="4312"/>
                  </a:moveTo>
                  <a:lnTo>
                    <a:pt x="19097" y="2684"/>
                  </a:lnTo>
                  <a:lnTo>
                    <a:pt x="11804" y="0"/>
                  </a:lnTo>
                  <a:lnTo>
                    <a:pt x="11208" y="1640"/>
                  </a:lnTo>
                  <a:lnTo>
                    <a:pt x="7281" y="1963"/>
                  </a:lnTo>
                  <a:cubicBezTo>
                    <a:pt x="6449" y="2038"/>
                    <a:pt x="5716" y="2584"/>
                    <a:pt x="5430" y="3380"/>
                  </a:cubicBezTo>
                  <a:lnTo>
                    <a:pt x="286" y="17383"/>
                  </a:lnTo>
                  <a:cubicBezTo>
                    <a:pt x="0" y="18166"/>
                    <a:pt x="398" y="19048"/>
                    <a:pt x="1193" y="19334"/>
                  </a:cubicBezTo>
                  <a:lnTo>
                    <a:pt x="14662" y="24279"/>
                  </a:lnTo>
                  <a:cubicBezTo>
                    <a:pt x="15457" y="24577"/>
                    <a:pt x="16327" y="24167"/>
                    <a:pt x="16612" y="23384"/>
                  </a:cubicBezTo>
                  <a:lnTo>
                    <a:pt x="21756" y="9369"/>
                  </a:lnTo>
                  <a:cubicBezTo>
                    <a:pt x="22055" y="8586"/>
                    <a:pt x="21856" y="7691"/>
                    <a:pt x="21259" y="7095"/>
                  </a:cubicBezTo>
                  <a:close/>
                </a:path>
              </a:pathLst>
            </a:custGeom>
            <a:gradFill>
              <a:gsLst>
                <a:gs pos="0">
                  <a:srgbClr val="191919">
                    <a:alpha val="25490"/>
                  </a:srgbClr>
                </a:gs>
                <a:gs pos="50000">
                  <a:schemeClr val="lt1"/>
                </a:gs>
                <a:gs pos="100000">
                  <a:srgbClr val="191919">
                    <a:alpha val="3137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37"/>
            <p:cNvSpPr/>
            <p:nvPr/>
          </p:nvSpPr>
          <p:spPr>
            <a:xfrm>
              <a:off x="1997650" y="2449350"/>
              <a:ext cx="197275" cy="107825"/>
            </a:xfrm>
            <a:custGeom>
              <a:avLst/>
              <a:gdLst/>
              <a:ahLst/>
              <a:cxnLst/>
              <a:rect l="l" t="t" r="r" b="b"/>
              <a:pathLst>
                <a:path w="7891" h="4313" extrusionOk="0">
                  <a:moveTo>
                    <a:pt x="609" y="1"/>
                  </a:moveTo>
                  <a:lnTo>
                    <a:pt x="7890" y="2672"/>
                  </a:lnTo>
                  <a:lnTo>
                    <a:pt x="7282" y="4312"/>
                  </a:lnTo>
                  <a:lnTo>
                    <a:pt x="1" y="1641"/>
                  </a:lnTo>
                  <a:close/>
                </a:path>
              </a:pathLst>
            </a:custGeom>
            <a:gradFill>
              <a:gsLst>
                <a:gs pos="0">
                  <a:srgbClr val="191919">
                    <a:alpha val="25490"/>
                  </a:srgbClr>
                </a:gs>
                <a:gs pos="50000">
                  <a:schemeClr val="lt1"/>
                </a:gs>
                <a:gs pos="100000">
                  <a:srgbClr val="191919">
                    <a:alpha val="3137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37"/>
            <p:cNvSpPr/>
            <p:nvPr/>
          </p:nvSpPr>
          <p:spPr>
            <a:xfrm>
              <a:off x="1740450" y="2574225"/>
              <a:ext cx="506350" cy="416575"/>
            </a:xfrm>
            <a:custGeom>
              <a:avLst/>
              <a:gdLst/>
              <a:ahLst/>
              <a:cxnLst/>
              <a:rect l="l" t="t" r="r" b="b"/>
              <a:pathLst>
                <a:path w="20254" h="16663" extrusionOk="0">
                  <a:moveTo>
                    <a:pt x="3927" y="1"/>
                  </a:moveTo>
                  <a:lnTo>
                    <a:pt x="1" y="10661"/>
                  </a:lnTo>
                  <a:lnTo>
                    <a:pt x="16340" y="16663"/>
                  </a:lnTo>
                  <a:lnTo>
                    <a:pt x="20253" y="6002"/>
                  </a:lnTo>
                  <a:lnTo>
                    <a:pt x="3927" y="1"/>
                  </a:lnTo>
                  <a:close/>
                </a:path>
              </a:pathLst>
            </a:custGeom>
            <a:gradFill>
              <a:gsLst>
                <a:gs pos="0">
                  <a:schemeClr val="accent3"/>
                </a:gs>
                <a:gs pos="50000">
                  <a:schemeClr val="lt2"/>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37"/>
            <p:cNvSpPr/>
            <p:nvPr/>
          </p:nvSpPr>
          <p:spPr>
            <a:xfrm>
              <a:off x="1898250" y="2687600"/>
              <a:ext cx="190450" cy="190450"/>
            </a:xfrm>
            <a:custGeom>
              <a:avLst/>
              <a:gdLst/>
              <a:ahLst/>
              <a:cxnLst/>
              <a:rect l="l" t="t" r="r" b="b"/>
              <a:pathLst>
                <a:path w="7618" h="7618" extrusionOk="0">
                  <a:moveTo>
                    <a:pt x="3840" y="1"/>
                  </a:moveTo>
                  <a:lnTo>
                    <a:pt x="3045" y="2150"/>
                  </a:lnTo>
                  <a:lnTo>
                    <a:pt x="895" y="1367"/>
                  </a:lnTo>
                  <a:lnTo>
                    <a:pt x="0" y="3778"/>
                  </a:lnTo>
                  <a:lnTo>
                    <a:pt x="2162" y="4573"/>
                  </a:lnTo>
                  <a:lnTo>
                    <a:pt x="1367" y="6723"/>
                  </a:lnTo>
                  <a:lnTo>
                    <a:pt x="3790" y="7617"/>
                  </a:lnTo>
                  <a:lnTo>
                    <a:pt x="4585" y="5468"/>
                  </a:lnTo>
                  <a:lnTo>
                    <a:pt x="6735" y="6251"/>
                  </a:lnTo>
                  <a:lnTo>
                    <a:pt x="7617" y="3828"/>
                  </a:lnTo>
                  <a:lnTo>
                    <a:pt x="5468" y="3045"/>
                  </a:lnTo>
                  <a:lnTo>
                    <a:pt x="6263" y="895"/>
                  </a:lnTo>
                  <a:lnTo>
                    <a:pt x="3840" y="1"/>
                  </a:ln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11" name="Google Shape;1211;p37"/>
          <p:cNvSpPr/>
          <p:nvPr/>
        </p:nvSpPr>
        <p:spPr>
          <a:xfrm rot="-1371185">
            <a:off x="7392488" y="1039439"/>
            <a:ext cx="600974" cy="23123"/>
          </a:xfrm>
          <a:prstGeom prst="roundRect">
            <a:avLst>
              <a:gd name="adj" fmla="val 50000"/>
            </a:avLst>
          </a:prstGeom>
          <a:gradFill>
            <a:gsLst>
              <a:gs pos="0">
                <a:srgbClr val="191919">
                  <a:alpha val="25490"/>
                </a:srgbClr>
              </a:gs>
              <a:gs pos="50000">
                <a:schemeClr val="lt1"/>
              </a:gs>
              <a:gs pos="100000">
                <a:srgbClr val="191919">
                  <a:alpha val="31372"/>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12" name="Google Shape;1212;p37"/>
          <p:cNvGrpSpPr/>
          <p:nvPr/>
        </p:nvGrpSpPr>
        <p:grpSpPr>
          <a:xfrm rot="-2517489">
            <a:off x="7308306" y="3764700"/>
            <a:ext cx="442361" cy="247725"/>
            <a:chOff x="7870016" y="4179902"/>
            <a:chExt cx="1117753" cy="629543"/>
          </a:xfrm>
        </p:grpSpPr>
        <p:sp>
          <p:nvSpPr>
            <p:cNvPr id="1213" name="Google Shape;1213;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6" name="Google Shape;1216;p37"/>
          <p:cNvGrpSpPr/>
          <p:nvPr/>
        </p:nvGrpSpPr>
        <p:grpSpPr>
          <a:xfrm rot="-7387662">
            <a:off x="7471889" y="2735479"/>
            <a:ext cx="442187" cy="247635"/>
            <a:chOff x="7870016" y="4179902"/>
            <a:chExt cx="1117753" cy="629543"/>
          </a:xfrm>
        </p:grpSpPr>
        <p:sp>
          <p:nvSpPr>
            <p:cNvPr id="1217" name="Google Shape;1217;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0" name="Google Shape;1220;p37"/>
          <p:cNvGrpSpPr/>
          <p:nvPr/>
        </p:nvGrpSpPr>
        <p:grpSpPr>
          <a:xfrm rot="-2521237">
            <a:off x="7785035" y="2374963"/>
            <a:ext cx="274318" cy="241077"/>
            <a:chOff x="8811500" y="1358211"/>
            <a:chExt cx="165550" cy="144202"/>
          </a:xfrm>
        </p:grpSpPr>
        <p:sp>
          <p:nvSpPr>
            <p:cNvPr id="1221" name="Google Shape;1221;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3" name="Google Shape;1223;p37"/>
          <p:cNvGrpSpPr/>
          <p:nvPr/>
        </p:nvGrpSpPr>
        <p:grpSpPr>
          <a:xfrm rot="2216343">
            <a:off x="7555820" y="1902368"/>
            <a:ext cx="274317" cy="243834"/>
            <a:chOff x="8811500" y="1358211"/>
            <a:chExt cx="165550" cy="144202"/>
          </a:xfrm>
        </p:grpSpPr>
        <p:sp>
          <p:nvSpPr>
            <p:cNvPr id="1224" name="Google Shape;1224;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6" name="Google Shape;1226;p37"/>
          <p:cNvGrpSpPr/>
          <p:nvPr/>
        </p:nvGrpSpPr>
        <p:grpSpPr>
          <a:xfrm rot="-7387662">
            <a:off x="7642052" y="1442779"/>
            <a:ext cx="442187" cy="247635"/>
            <a:chOff x="7870016" y="4179902"/>
            <a:chExt cx="1117753" cy="629543"/>
          </a:xfrm>
        </p:grpSpPr>
        <p:sp>
          <p:nvSpPr>
            <p:cNvPr id="1227" name="Google Shape;1227;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0" name="Google Shape;1230;p37"/>
          <p:cNvGrpSpPr/>
          <p:nvPr/>
        </p:nvGrpSpPr>
        <p:grpSpPr>
          <a:xfrm rot="2216343">
            <a:off x="7456484" y="4487964"/>
            <a:ext cx="274317" cy="241071"/>
            <a:chOff x="8811500" y="1358211"/>
            <a:chExt cx="165550" cy="144202"/>
          </a:xfrm>
        </p:grpSpPr>
        <p:sp>
          <p:nvSpPr>
            <p:cNvPr id="1231" name="Google Shape;1231;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37"/>
          <p:cNvSpPr/>
          <p:nvPr/>
        </p:nvSpPr>
        <p:spPr>
          <a:xfrm rot="9397783" flipH="1">
            <a:off x="3618877" y="1203501"/>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37"/>
          <p:cNvSpPr/>
          <p:nvPr/>
        </p:nvSpPr>
        <p:spPr>
          <a:xfrm rot="9397783" flipH="1">
            <a:off x="637122" y="3018026"/>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37"/>
          <p:cNvSpPr/>
          <p:nvPr/>
        </p:nvSpPr>
        <p:spPr>
          <a:xfrm rot="9397783" flipH="1">
            <a:off x="637127" y="1203501"/>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37"/>
          <p:cNvSpPr/>
          <p:nvPr/>
        </p:nvSpPr>
        <p:spPr>
          <a:xfrm rot="9397783" flipH="1">
            <a:off x="3626597" y="3018026"/>
            <a:ext cx="833992" cy="64016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37"/>
          <p:cNvSpPr txBox="1">
            <a:spLocks noGrp="1"/>
          </p:cNvSpPr>
          <p:nvPr>
            <p:ph type="title"/>
          </p:nvPr>
        </p:nvSpPr>
        <p:spPr>
          <a:xfrm>
            <a:off x="720000" y="1818975"/>
            <a:ext cx="27081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smtClean="0"/>
              <a:t>Materials Required</a:t>
            </a:r>
            <a:endParaRPr sz="2500" dirty="0"/>
          </a:p>
        </p:txBody>
      </p:sp>
      <p:sp>
        <p:nvSpPr>
          <p:cNvPr id="1176" name="Google Shape;1176;p37"/>
          <p:cNvSpPr txBox="1">
            <a:spLocks noGrp="1"/>
          </p:cNvSpPr>
          <p:nvPr>
            <p:ph type="title" idx="2"/>
          </p:nvPr>
        </p:nvSpPr>
        <p:spPr>
          <a:xfrm>
            <a:off x="720000" y="12258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t>05</a:t>
            </a:r>
            <a:endParaRPr dirty="0"/>
          </a:p>
        </p:txBody>
      </p:sp>
      <p:sp>
        <p:nvSpPr>
          <p:cNvPr id="1178" name="Google Shape;1178;p37"/>
          <p:cNvSpPr txBox="1">
            <a:spLocks noGrp="1"/>
          </p:cNvSpPr>
          <p:nvPr>
            <p:ph type="title" idx="3"/>
          </p:nvPr>
        </p:nvSpPr>
        <p:spPr>
          <a:xfrm>
            <a:off x="3708600" y="1756018"/>
            <a:ext cx="2706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smtClean="0"/>
              <a:t>Circuit Diagram</a:t>
            </a:r>
            <a:endParaRPr sz="2500" dirty="0"/>
          </a:p>
        </p:txBody>
      </p:sp>
      <p:sp>
        <p:nvSpPr>
          <p:cNvPr id="1179" name="Google Shape;1179;p37"/>
          <p:cNvSpPr txBox="1">
            <a:spLocks noGrp="1"/>
          </p:cNvSpPr>
          <p:nvPr>
            <p:ph type="title" idx="4"/>
          </p:nvPr>
        </p:nvSpPr>
        <p:spPr>
          <a:xfrm>
            <a:off x="3716325" y="12258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t>06</a:t>
            </a:r>
            <a:endParaRPr dirty="0"/>
          </a:p>
        </p:txBody>
      </p:sp>
      <p:sp>
        <p:nvSpPr>
          <p:cNvPr id="1181" name="Google Shape;1181;p37"/>
          <p:cNvSpPr txBox="1">
            <a:spLocks noGrp="1"/>
          </p:cNvSpPr>
          <p:nvPr>
            <p:ph type="title" idx="6"/>
          </p:nvPr>
        </p:nvSpPr>
        <p:spPr>
          <a:xfrm>
            <a:off x="720000" y="3608375"/>
            <a:ext cx="27054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smtClean="0"/>
              <a:t>Results</a:t>
            </a:r>
            <a:endParaRPr sz="2500" dirty="0"/>
          </a:p>
        </p:txBody>
      </p:sp>
      <p:sp>
        <p:nvSpPr>
          <p:cNvPr id="1182" name="Google Shape;1182;p37"/>
          <p:cNvSpPr txBox="1">
            <a:spLocks noGrp="1"/>
          </p:cNvSpPr>
          <p:nvPr>
            <p:ph type="title" idx="7"/>
          </p:nvPr>
        </p:nvSpPr>
        <p:spPr>
          <a:xfrm>
            <a:off x="720000" y="30152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t>07</a:t>
            </a:r>
            <a:endParaRPr dirty="0"/>
          </a:p>
        </p:txBody>
      </p:sp>
      <p:sp>
        <p:nvSpPr>
          <p:cNvPr id="1184" name="Google Shape;1184;p37"/>
          <p:cNvSpPr txBox="1">
            <a:spLocks noGrp="1"/>
          </p:cNvSpPr>
          <p:nvPr>
            <p:ph type="title" idx="9"/>
          </p:nvPr>
        </p:nvSpPr>
        <p:spPr>
          <a:xfrm>
            <a:off x="3708600" y="3608375"/>
            <a:ext cx="2706600" cy="52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dirty="0"/>
              <a:t>Conclusion</a:t>
            </a:r>
            <a:endParaRPr sz="2500" dirty="0"/>
          </a:p>
        </p:txBody>
      </p:sp>
      <p:sp>
        <p:nvSpPr>
          <p:cNvPr id="1185" name="Google Shape;1185;p37"/>
          <p:cNvSpPr txBox="1">
            <a:spLocks noGrp="1"/>
          </p:cNvSpPr>
          <p:nvPr>
            <p:ph type="title" idx="13"/>
          </p:nvPr>
        </p:nvSpPr>
        <p:spPr>
          <a:xfrm>
            <a:off x="3708600" y="3015200"/>
            <a:ext cx="624900"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smtClean="0"/>
              <a:t>08</a:t>
            </a:r>
            <a:endParaRPr dirty="0"/>
          </a:p>
        </p:txBody>
      </p:sp>
      <p:sp>
        <p:nvSpPr>
          <p:cNvPr id="1187" name="Google Shape;1187;p37"/>
          <p:cNvSpPr txBox="1">
            <a:spLocks noGrp="1"/>
          </p:cNvSpPr>
          <p:nvPr>
            <p:ph type="title" idx="15"/>
          </p:nvPr>
        </p:nvSpPr>
        <p:spPr>
          <a:xfrm>
            <a:off x="720000" y="5394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TABLE OF CONTENTS</a:t>
            </a:r>
            <a:endParaRPr lang="en-GB"/>
          </a:p>
        </p:txBody>
      </p:sp>
      <p:grpSp>
        <p:nvGrpSpPr>
          <p:cNvPr id="1188" name="Google Shape;1188;p37"/>
          <p:cNvGrpSpPr/>
          <p:nvPr/>
        </p:nvGrpSpPr>
        <p:grpSpPr>
          <a:xfrm rot="7608719">
            <a:off x="7634831" y="5009980"/>
            <a:ext cx="442295" cy="247713"/>
            <a:chOff x="7870016" y="4179902"/>
            <a:chExt cx="1117753" cy="629543"/>
          </a:xfrm>
        </p:grpSpPr>
        <p:sp>
          <p:nvSpPr>
            <p:cNvPr id="1189" name="Google Shape;1189;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2" name="Google Shape;1192;p37"/>
          <p:cNvGrpSpPr/>
          <p:nvPr/>
        </p:nvGrpSpPr>
        <p:grpSpPr>
          <a:xfrm rot="-8100614">
            <a:off x="7143891" y="4785066"/>
            <a:ext cx="442212" cy="247595"/>
            <a:chOff x="7870016" y="4179902"/>
            <a:chExt cx="1117753" cy="629543"/>
          </a:xfrm>
        </p:grpSpPr>
        <p:sp>
          <p:nvSpPr>
            <p:cNvPr id="1193" name="Google Shape;1193;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6" name="Google Shape;1196;p37"/>
          <p:cNvGrpSpPr/>
          <p:nvPr/>
        </p:nvGrpSpPr>
        <p:grpSpPr>
          <a:xfrm rot="2216343">
            <a:off x="7604609" y="3349264"/>
            <a:ext cx="274317" cy="241071"/>
            <a:chOff x="8811500" y="1358211"/>
            <a:chExt cx="165550" cy="144202"/>
          </a:xfrm>
        </p:grpSpPr>
        <p:sp>
          <p:nvSpPr>
            <p:cNvPr id="1197" name="Google Shape;1197;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9" name="Google Shape;1199;p37"/>
          <p:cNvGrpSpPr/>
          <p:nvPr/>
        </p:nvGrpSpPr>
        <p:grpSpPr>
          <a:xfrm rot="-7774541">
            <a:off x="7932648" y="4597816"/>
            <a:ext cx="442296" cy="247587"/>
            <a:chOff x="7870016" y="4179902"/>
            <a:chExt cx="1117753" cy="629543"/>
          </a:xfrm>
        </p:grpSpPr>
        <p:sp>
          <p:nvSpPr>
            <p:cNvPr id="1200" name="Google Shape;1200;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3" name="Google Shape;1203;p37"/>
          <p:cNvGrpSpPr/>
          <p:nvPr/>
        </p:nvGrpSpPr>
        <p:grpSpPr>
          <a:xfrm rot="2216343">
            <a:off x="7653383" y="4100456"/>
            <a:ext cx="274317" cy="243834"/>
            <a:chOff x="8811500" y="1358211"/>
            <a:chExt cx="165550" cy="144202"/>
          </a:xfrm>
        </p:grpSpPr>
        <p:sp>
          <p:nvSpPr>
            <p:cNvPr id="1204" name="Google Shape;1204;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6" name="Google Shape;1206;p37"/>
          <p:cNvGrpSpPr/>
          <p:nvPr/>
        </p:nvGrpSpPr>
        <p:grpSpPr>
          <a:xfrm rot="8310553">
            <a:off x="6598324" y="-670520"/>
            <a:ext cx="1617257" cy="1803144"/>
            <a:chOff x="1717475" y="2449350"/>
            <a:chExt cx="551375" cy="614750"/>
          </a:xfrm>
        </p:grpSpPr>
        <p:sp>
          <p:nvSpPr>
            <p:cNvPr id="1207" name="Google Shape;1207;p37"/>
            <p:cNvSpPr/>
            <p:nvPr/>
          </p:nvSpPr>
          <p:spPr>
            <a:xfrm>
              <a:off x="1717475" y="2449675"/>
              <a:ext cx="551375" cy="614425"/>
            </a:xfrm>
            <a:custGeom>
              <a:avLst/>
              <a:gdLst/>
              <a:ahLst/>
              <a:cxnLst/>
              <a:rect l="l" t="t" r="r" b="b"/>
              <a:pathLst>
                <a:path w="22055" h="24577" extrusionOk="0">
                  <a:moveTo>
                    <a:pt x="18489" y="4312"/>
                  </a:moveTo>
                  <a:lnTo>
                    <a:pt x="19097" y="2684"/>
                  </a:lnTo>
                  <a:lnTo>
                    <a:pt x="11804" y="0"/>
                  </a:lnTo>
                  <a:lnTo>
                    <a:pt x="11208" y="1640"/>
                  </a:lnTo>
                  <a:lnTo>
                    <a:pt x="7281" y="1963"/>
                  </a:lnTo>
                  <a:cubicBezTo>
                    <a:pt x="6449" y="2038"/>
                    <a:pt x="5716" y="2584"/>
                    <a:pt x="5430" y="3380"/>
                  </a:cubicBezTo>
                  <a:lnTo>
                    <a:pt x="286" y="17383"/>
                  </a:lnTo>
                  <a:cubicBezTo>
                    <a:pt x="0" y="18166"/>
                    <a:pt x="398" y="19048"/>
                    <a:pt x="1193" y="19334"/>
                  </a:cubicBezTo>
                  <a:lnTo>
                    <a:pt x="14662" y="24279"/>
                  </a:lnTo>
                  <a:cubicBezTo>
                    <a:pt x="15457" y="24577"/>
                    <a:pt x="16327" y="24167"/>
                    <a:pt x="16612" y="23384"/>
                  </a:cubicBezTo>
                  <a:lnTo>
                    <a:pt x="21756" y="9369"/>
                  </a:lnTo>
                  <a:cubicBezTo>
                    <a:pt x="22055" y="8586"/>
                    <a:pt x="21856" y="7691"/>
                    <a:pt x="21259" y="7095"/>
                  </a:cubicBezTo>
                  <a:close/>
                </a:path>
              </a:pathLst>
            </a:custGeom>
            <a:gradFill>
              <a:gsLst>
                <a:gs pos="0">
                  <a:srgbClr val="191919">
                    <a:alpha val="25490"/>
                  </a:srgbClr>
                </a:gs>
                <a:gs pos="50000">
                  <a:schemeClr val="lt1"/>
                </a:gs>
                <a:gs pos="100000">
                  <a:srgbClr val="191919">
                    <a:alpha val="3137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37"/>
            <p:cNvSpPr/>
            <p:nvPr/>
          </p:nvSpPr>
          <p:spPr>
            <a:xfrm>
              <a:off x="1997650" y="2449350"/>
              <a:ext cx="197275" cy="107825"/>
            </a:xfrm>
            <a:custGeom>
              <a:avLst/>
              <a:gdLst/>
              <a:ahLst/>
              <a:cxnLst/>
              <a:rect l="l" t="t" r="r" b="b"/>
              <a:pathLst>
                <a:path w="7891" h="4313" extrusionOk="0">
                  <a:moveTo>
                    <a:pt x="609" y="1"/>
                  </a:moveTo>
                  <a:lnTo>
                    <a:pt x="7890" y="2672"/>
                  </a:lnTo>
                  <a:lnTo>
                    <a:pt x="7282" y="4312"/>
                  </a:lnTo>
                  <a:lnTo>
                    <a:pt x="1" y="1641"/>
                  </a:lnTo>
                  <a:close/>
                </a:path>
              </a:pathLst>
            </a:custGeom>
            <a:gradFill>
              <a:gsLst>
                <a:gs pos="0">
                  <a:srgbClr val="191919">
                    <a:alpha val="25490"/>
                  </a:srgbClr>
                </a:gs>
                <a:gs pos="50000">
                  <a:schemeClr val="lt1"/>
                </a:gs>
                <a:gs pos="100000">
                  <a:srgbClr val="191919">
                    <a:alpha val="31372"/>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37"/>
            <p:cNvSpPr/>
            <p:nvPr/>
          </p:nvSpPr>
          <p:spPr>
            <a:xfrm>
              <a:off x="1740450" y="2574225"/>
              <a:ext cx="506350" cy="416575"/>
            </a:xfrm>
            <a:custGeom>
              <a:avLst/>
              <a:gdLst/>
              <a:ahLst/>
              <a:cxnLst/>
              <a:rect l="l" t="t" r="r" b="b"/>
              <a:pathLst>
                <a:path w="20254" h="16663" extrusionOk="0">
                  <a:moveTo>
                    <a:pt x="3927" y="1"/>
                  </a:moveTo>
                  <a:lnTo>
                    <a:pt x="1" y="10661"/>
                  </a:lnTo>
                  <a:lnTo>
                    <a:pt x="16340" y="16663"/>
                  </a:lnTo>
                  <a:lnTo>
                    <a:pt x="20253" y="6002"/>
                  </a:lnTo>
                  <a:lnTo>
                    <a:pt x="3927" y="1"/>
                  </a:lnTo>
                  <a:close/>
                </a:path>
              </a:pathLst>
            </a:custGeom>
            <a:gradFill>
              <a:gsLst>
                <a:gs pos="0">
                  <a:schemeClr val="accent3"/>
                </a:gs>
                <a:gs pos="50000">
                  <a:schemeClr val="lt2"/>
                </a:gs>
                <a:gs pos="100000">
                  <a:schemeClr val="accent3"/>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37"/>
            <p:cNvSpPr/>
            <p:nvPr/>
          </p:nvSpPr>
          <p:spPr>
            <a:xfrm>
              <a:off x="1898250" y="2687600"/>
              <a:ext cx="190450" cy="190450"/>
            </a:xfrm>
            <a:custGeom>
              <a:avLst/>
              <a:gdLst/>
              <a:ahLst/>
              <a:cxnLst/>
              <a:rect l="l" t="t" r="r" b="b"/>
              <a:pathLst>
                <a:path w="7618" h="7618" extrusionOk="0">
                  <a:moveTo>
                    <a:pt x="3840" y="1"/>
                  </a:moveTo>
                  <a:lnTo>
                    <a:pt x="3045" y="2150"/>
                  </a:lnTo>
                  <a:lnTo>
                    <a:pt x="895" y="1367"/>
                  </a:lnTo>
                  <a:lnTo>
                    <a:pt x="0" y="3778"/>
                  </a:lnTo>
                  <a:lnTo>
                    <a:pt x="2162" y="4573"/>
                  </a:lnTo>
                  <a:lnTo>
                    <a:pt x="1367" y="6723"/>
                  </a:lnTo>
                  <a:lnTo>
                    <a:pt x="3790" y="7617"/>
                  </a:lnTo>
                  <a:lnTo>
                    <a:pt x="4585" y="5468"/>
                  </a:lnTo>
                  <a:lnTo>
                    <a:pt x="6735" y="6251"/>
                  </a:lnTo>
                  <a:lnTo>
                    <a:pt x="7617" y="3828"/>
                  </a:lnTo>
                  <a:lnTo>
                    <a:pt x="5468" y="3045"/>
                  </a:lnTo>
                  <a:lnTo>
                    <a:pt x="6263" y="895"/>
                  </a:lnTo>
                  <a:lnTo>
                    <a:pt x="3840" y="1"/>
                  </a:lnTo>
                  <a:close/>
                </a:path>
              </a:pathLst>
            </a:custGeom>
            <a:gradFill>
              <a:gsLst>
                <a:gs pos="0">
                  <a:schemeClr val="accent2"/>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11" name="Google Shape;1211;p37"/>
          <p:cNvSpPr/>
          <p:nvPr/>
        </p:nvSpPr>
        <p:spPr>
          <a:xfrm rot="-1371185">
            <a:off x="7392488" y="1039439"/>
            <a:ext cx="600974" cy="23123"/>
          </a:xfrm>
          <a:prstGeom prst="roundRect">
            <a:avLst>
              <a:gd name="adj" fmla="val 50000"/>
            </a:avLst>
          </a:prstGeom>
          <a:gradFill>
            <a:gsLst>
              <a:gs pos="0">
                <a:srgbClr val="191919">
                  <a:alpha val="25490"/>
                </a:srgbClr>
              </a:gs>
              <a:gs pos="50000">
                <a:schemeClr val="lt1"/>
              </a:gs>
              <a:gs pos="100000">
                <a:srgbClr val="191919">
                  <a:alpha val="31372"/>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12" name="Google Shape;1212;p37"/>
          <p:cNvGrpSpPr/>
          <p:nvPr/>
        </p:nvGrpSpPr>
        <p:grpSpPr>
          <a:xfrm rot="-2517489">
            <a:off x="7308306" y="3764700"/>
            <a:ext cx="442361" cy="247725"/>
            <a:chOff x="7870016" y="4179902"/>
            <a:chExt cx="1117753" cy="629543"/>
          </a:xfrm>
        </p:grpSpPr>
        <p:sp>
          <p:nvSpPr>
            <p:cNvPr id="1213" name="Google Shape;1213;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6" name="Google Shape;1216;p37"/>
          <p:cNvGrpSpPr/>
          <p:nvPr/>
        </p:nvGrpSpPr>
        <p:grpSpPr>
          <a:xfrm rot="-7387662">
            <a:off x="7471889" y="2735479"/>
            <a:ext cx="442187" cy="247635"/>
            <a:chOff x="7870016" y="4179902"/>
            <a:chExt cx="1117753" cy="629543"/>
          </a:xfrm>
        </p:grpSpPr>
        <p:sp>
          <p:nvSpPr>
            <p:cNvPr id="1217" name="Google Shape;1217;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0" name="Google Shape;1220;p37"/>
          <p:cNvGrpSpPr/>
          <p:nvPr/>
        </p:nvGrpSpPr>
        <p:grpSpPr>
          <a:xfrm rot="-2521237">
            <a:off x="7785035" y="2374963"/>
            <a:ext cx="274318" cy="241077"/>
            <a:chOff x="8811500" y="1358211"/>
            <a:chExt cx="165550" cy="144202"/>
          </a:xfrm>
        </p:grpSpPr>
        <p:sp>
          <p:nvSpPr>
            <p:cNvPr id="1221" name="Google Shape;1221;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3" name="Google Shape;1223;p37"/>
          <p:cNvGrpSpPr/>
          <p:nvPr/>
        </p:nvGrpSpPr>
        <p:grpSpPr>
          <a:xfrm rot="2216343">
            <a:off x="7555820" y="1902368"/>
            <a:ext cx="274317" cy="243834"/>
            <a:chOff x="8811500" y="1358211"/>
            <a:chExt cx="165550" cy="144202"/>
          </a:xfrm>
        </p:grpSpPr>
        <p:sp>
          <p:nvSpPr>
            <p:cNvPr id="1224" name="Google Shape;1224;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4"/>
                </a:gs>
                <a:gs pos="75000">
                  <a:schemeClr val="accent3"/>
                </a:gs>
                <a:gs pos="100000">
                  <a:schemeClr val="accent3"/>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26" name="Google Shape;1226;p37"/>
          <p:cNvGrpSpPr/>
          <p:nvPr/>
        </p:nvGrpSpPr>
        <p:grpSpPr>
          <a:xfrm rot="-7387662">
            <a:off x="7642052" y="1442779"/>
            <a:ext cx="442187" cy="247635"/>
            <a:chOff x="7870016" y="4179902"/>
            <a:chExt cx="1117753" cy="629543"/>
          </a:xfrm>
        </p:grpSpPr>
        <p:sp>
          <p:nvSpPr>
            <p:cNvPr id="1227" name="Google Shape;1227;p37"/>
            <p:cNvSpPr/>
            <p:nvPr/>
          </p:nvSpPr>
          <p:spPr>
            <a:xfrm rot="-182086">
              <a:off x="7884412" y="4208326"/>
              <a:ext cx="1088960" cy="572694"/>
            </a:xfrm>
            <a:custGeom>
              <a:avLst/>
              <a:gdLst/>
              <a:ahLst/>
              <a:cxnLst/>
              <a:rect l="l" t="t" r="r" b="b"/>
              <a:pathLst>
                <a:path w="6735" h="3542" extrusionOk="0">
                  <a:moveTo>
                    <a:pt x="37" y="1628"/>
                  </a:moveTo>
                  <a:lnTo>
                    <a:pt x="37" y="1628"/>
                  </a:lnTo>
                  <a:cubicBezTo>
                    <a:pt x="0" y="2547"/>
                    <a:pt x="708" y="3318"/>
                    <a:pt x="1628" y="3367"/>
                  </a:cubicBezTo>
                  <a:lnTo>
                    <a:pt x="4958" y="3504"/>
                  </a:lnTo>
                  <a:cubicBezTo>
                    <a:pt x="5877" y="3541"/>
                    <a:pt x="6647" y="2833"/>
                    <a:pt x="6685" y="1913"/>
                  </a:cubicBezTo>
                  <a:lnTo>
                    <a:pt x="6685" y="1913"/>
                  </a:lnTo>
                  <a:cubicBezTo>
                    <a:pt x="6734" y="994"/>
                    <a:pt x="6014" y="224"/>
                    <a:pt x="5107" y="186"/>
                  </a:cubicBezTo>
                  <a:lnTo>
                    <a:pt x="1777" y="37"/>
                  </a:lnTo>
                  <a:cubicBezTo>
                    <a:pt x="857" y="0"/>
                    <a:pt x="75" y="708"/>
                    <a:pt x="37" y="1628"/>
                  </a:cubicBezTo>
                  <a:close/>
                </a:path>
              </a:pathLst>
            </a:custGeom>
            <a:gradFill>
              <a:gsLst>
                <a:gs pos="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37"/>
            <p:cNvSpPr/>
            <p:nvPr/>
          </p:nvSpPr>
          <p:spPr>
            <a:xfrm rot="-182086">
              <a:off x="7884357" y="4222432"/>
              <a:ext cx="556526" cy="556526"/>
            </a:xfrm>
            <a:custGeom>
              <a:avLst/>
              <a:gdLst/>
              <a:ahLst/>
              <a:cxnLst/>
              <a:rect l="l" t="t" r="r" b="b"/>
              <a:pathLst>
                <a:path w="3442" h="3442" extrusionOk="0">
                  <a:moveTo>
                    <a:pt x="37" y="1628"/>
                  </a:moveTo>
                  <a:cubicBezTo>
                    <a:pt x="0" y="2547"/>
                    <a:pt x="708" y="3318"/>
                    <a:pt x="1628" y="3367"/>
                  </a:cubicBezTo>
                  <a:lnTo>
                    <a:pt x="3293" y="3442"/>
                  </a:lnTo>
                  <a:lnTo>
                    <a:pt x="3442" y="112"/>
                  </a:lnTo>
                  <a:lnTo>
                    <a:pt x="1777" y="50"/>
                  </a:lnTo>
                  <a:cubicBezTo>
                    <a:pt x="857" y="0"/>
                    <a:pt x="87" y="721"/>
                    <a:pt x="37" y="1628"/>
                  </a:cubicBezTo>
                  <a:close/>
                </a:path>
              </a:pathLst>
            </a:custGeom>
            <a:gradFill>
              <a:gsLst>
                <a:gs pos="0">
                  <a:schemeClr val="accent3"/>
                </a:gs>
                <a:gs pos="100000">
                  <a:schemeClr val="accent4"/>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37"/>
            <p:cNvSpPr/>
            <p:nvPr/>
          </p:nvSpPr>
          <p:spPr>
            <a:xfrm rot="-182083">
              <a:off x="8013279" y="4229871"/>
              <a:ext cx="828011" cy="208134"/>
            </a:xfrm>
            <a:custGeom>
              <a:avLst/>
              <a:gdLst/>
              <a:ahLst/>
              <a:cxnLst/>
              <a:rect l="l" t="t" r="r" b="b"/>
              <a:pathLst>
                <a:path w="5121" h="1393" extrusionOk="0">
                  <a:moveTo>
                    <a:pt x="13" y="584"/>
                  </a:moveTo>
                  <a:lnTo>
                    <a:pt x="13" y="584"/>
                  </a:lnTo>
                  <a:cubicBezTo>
                    <a:pt x="1" y="908"/>
                    <a:pt x="249" y="1193"/>
                    <a:pt x="585" y="1206"/>
                  </a:cubicBezTo>
                  <a:lnTo>
                    <a:pt x="4486" y="1367"/>
                  </a:lnTo>
                  <a:cubicBezTo>
                    <a:pt x="4809" y="1392"/>
                    <a:pt x="5095" y="1131"/>
                    <a:pt x="5108" y="808"/>
                  </a:cubicBezTo>
                  <a:lnTo>
                    <a:pt x="5108" y="808"/>
                  </a:lnTo>
                  <a:cubicBezTo>
                    <a:pt x="5120" y="473"/>
                    <a:pt x="4872" y="199"/>
                    <a:pt x="4536" y="187"/>
                  </a:cubicBezTo>
                  <a:lnTo>
                    <a:pt x="635" y="13"/>
                  </a:lnTo>
                  <a:cubicBezTo>
                    <a:pt x="312" y="1"/>
                    <a:pt x="26" y="249"/>
                    <a:pt x="13" y="584"/>
                  </a:cubicBezTo>
                  <a:close/>
                </a:path>
              </a:pathLst>
            </a:custGeom>
            <a:gradFill>
              <a:gsLst>
                <a:gs pos="0">
                  <a:srgbClr val="FFFFFF">
                    <a:alpha val="77254"/>
                  </a:srgbClr>
                </a:gs>
                <a:gs pos="40000">
                  <a:srgbClr val="FFFFFF">
                    <a:alpha val="0"/>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30" name="Google Shape;1230;p37"/>
          <p:cNvGrpSpPr/>
          <p:nvPr/>
        </p:nvGrpSpPr>
        <p:grpSpPr>
          <a:xfrm rot="2216343">
            <a:off x="7456484" y="4487964"/>
            <a:ext cx="274317" cy="241071"/>
            <a:chOff x="8811500" y="1358211"/>
            <a:chExt cx="165550" cy="144202"/>
          </a:xfrm>
        </p:grpSpPr>
        <p:sp>
          <p:nvSpPr>
            <p:cNvPr id="1231" name="Google Shape;1231;p37"/>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37"/>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38"/>
          <p:cNvSpPr/>
          <p:nvPr/>
        </p:nvSpPr>
        <p:spPr>
          <a:xfrm rot="9397414" flipH="1">
            <a:off x="3665064" y="1160687"/>
            <a:ext cx="1955398" cy="150088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69000">
                <a:schemeClr val="lt2"/>
              </a:gs>
              <a:gs pos="100000">
                <a:srgbClr val="FFFFFF">
                  <a:alpha val="690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8"/>
          <p:cNvSpPr txBox="1">
            <a:spLocks noGrp="1"/>
          </p:cNvSpPr>
          <p:nvPr>
            <p:ph type="title"/>
          </p:nvPr>
        </p:nvSpPr>
        <p:spPr>
          <a:xfrm>
            <a:off x="2462663" y="2566992"/>
            <a:ext cx="4360200" cy="841800"/>
          </a:xfrm>
        </p:spPr>
        <p:txBody>
          <a:bodyPr/>
          <a:lstStyle/>
          <a:p>
            <a:pPr lvl="0"/>
            <a:r>
              <a:rPr lang="en-IN" sz="2800" dirty="0" smtClean="0">
                <a:latin typeface="Times New Roman" panose="02020603050405020304" pitchFamily="18" charset="0"/>
                <a:cs typeface="Times New Roman" panose="02020603050405020304" pitchFamily="18" charset="0"/>
              </a:rPr>
              <a:t>INTRODUCTION</a:t>
            </a:r>
            <a:endParaRPr lang="en-IN" sz="2800" dirty="0">
              <a:latin typeface="Times New Roman" panose="02020603050405020304" pitchFamily="18" charset="0"/>
              <a:cs typeface="Times New Roman" panose="02020603050405020304" pitchFamily="18" charset="0"/>
            </a:endParaRPr>
          </a:p>
        </p:txBody>
      </p:sp>
      <p:sp>
        <p:nvSpPr>
          <p:cNvPr id="1239" name="Google Shape;1239;p38"/>
          <p:cNvSpPr txBox="1">
            <a:spLocks noGrp="1"/>
          </p:cNvSpPr>
          <p:nvPr>
            <p:ph type="title" idx="2"/>
          </p:nvPr>
        </p:nvSpPr>
        <p:spPr/>
        <p:txBody>
          <a:bodyPr/>
          <a:lstStyle/>
          <a:p>
            <a:pPr lvl="0"/>
            <a:r>
              <a:rPr lang="en-GB" dirty="0" smtClean="0"/>
              <a:t>01</a:t>
            </a:r>
            <a:endParaRPr lang="en-GB" dirty="0"/>
          </a:p>
        </p:txBody>
      </p:sp>
      <p:sp>
        <p:nvSpPr>
          <p:cNvPr id="1241" name="Google Shape;1241;p38"/>
          <p:cNvSpPr/>
          <p:nvPr/>
        </p:nvSpPr>
        <p:spPr>
          <a:xfrm>
            <a:off x="7041038" y="19777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38"/>
          <p:cNvSpPr/>
          <p:nvPr/>
        </p:nvSpPr>
        <p:spPr>
          <a:xfrm rot="2700000" flipH="1">
            <a:off x="4871329" y="1251051"/>
            <a:ext cx="198131" cy="198131"/>
          </a:xfrm>
          <a:prstGeom prst="teardrop">
            <a:avLst>
              <a:gd name="adj" fmla="val 1764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3" name="Google Shape;1243;p38"/>
          <p:cNvGrpSpPr/>
          <p:nvPr/>
        </p:nvGrpSpPr>
        <p:grpSpPr>
          <a:xfrm rot="2700000">
            <a:off x="5323113" y="-629572"/>
            <a:ext cx="512293" cy="1828964"/>
            <a:chOff x="264148" y="1376648"/>
            <a:chExt cx="512298" cy="1828982"/>
          </a:xfrm>
        </p:grpSpPr>
        <p:grpSp>
          <p:nvGrpSpPr>
            <p:cNvPr id="1244" name="Google Shape;1244;p38"/>
            <p:cNvGrpSpPr/>
            <p:nvPr/>
          </p:nvGrpSpPr>
          <p:grpSpPr>
            <a:xfrm rot="5579763" flipH="1">
              <a:off x="-384487" y="2081994"/>
              <a:ext cx="1809568" cy="418291"/>
              <a:chOff x="3404925" y="318825"/>
              <a:chExt cx="958264" cy="221530"/>
            </a:xfrm>
          </p:grpSpPr>
          <p:sp>
            <p:nvSpPr>
              <p:cNvPr id="1245" name="Google Shape;1245;p38"/>
              <p:cNvSpPr/>
              <p:nvPr/>
            </p:nvSpPr>
            <p:spPr>
              <a:xfrm>
                <a:off x="3404925" y="327475"/>
                <a:ext cx="762000" cy="158550"/>
              </a:xfrm>
              <a:custGeom>
                <a:avLst/>
                <a:gdLst/>
                <a:ahLst/>
                <a:cxnLst/>
                <a:rect l="l" t="t" r="r" b="b"/>
                <a:pathLst>
                  <a:path w="30480" h="6342" extrusionOk="0">
                    <a:moveTo>
                      <a:pt x="8607" y="0"/>
                    </a:moveTo>
                    <a:cubicBezTo>
                      <a:pt x="8035" y="0"/>
                      <a:pt x="7482" y="209"/>
                      <a:pt x="7046" y="588"/>
                    </a:cubicBezTo>
                    <a:cubicBezTo>
                      <a:pt x="6609" y="956"/>
                      <a:pt x="6045" y="1164"/>
                      <a:pt x="5472" y="1164"/>
                    </a:cubicBezTo>
                    <a:cubicBezTo>
                      <a:pt x="5425" y="1164"/>
                      <a:pt x="5378" y="1163"/>
                      <a:pt x="5331" y="1160"/>
                    </a:cubicBezTo>
                    <a:lnTo>
                      <a:pt x="1268" y="911"/>
                    </a:lnTo>
                    <a:cubicBezTo>
                      <a:pt x="1238" y="909"/>
                      <a:pt x="1208" y="908"/>
                      <a:pt x="1179" y="908"/>
                    </a:cubicBezTo>
                    <a:cubicBezTo>
                      <a:pt x="584" y="908"/>
                      <a:pt x="86" y="1376"/>
                      <a:pt x="50" y="1980"/>
                    </a:cubicBezTo>
                    <a:cubicBezTo>
                      <a:pt x="1" y="2614"/>
                      <a:pt x="485" y="3160"/>
                      <a:pt x="1119" y="3198"/>
                    </a:cubicBezTo>
                    <a:lnTo>
                      <a:pt x="5194" y="3459"/>
                    </a:lnTo>
                    <a:cubicBezTo>
                      <a:pt x="5816" y="3496"/>
                      <a:pt x="6400" y="3769"/>
                      <a:pt x="6822" y="4229"/>
                    </a:cubicBezTo>
                    <a:cubicBezTo>
                      <a:pt x="7244" y="4689"/>
                      <a:pt x="7828" y="4974"/>
                      <a:pt x="8450" y="5012"/>
                    </a:cubicBezTo>
                    <a:lnTo>
                      <a:pt x="30169" y="6341"/>
                    </a:lnTo>
                    <a:lnTo>
                      <a:pt x="30479" y="1346"/>
                    </a:lnTo>
                    <a:lnTo>
                      <a:pt x="8748" y="4"/>
                    </a:lnTo>
                    <a:cubicBezTo>
                      <a:pt x="8701" y="2"/>
                      <a:pt x="8654" y="0"/>
                      <a:pt x="8607" y="0"/>
                    </a:cubicBezTo>
                    <a:close/>
                  </a:path>
                </a:pathLst>
              </a:custGeom>
              <a:gradFill>
                <a:gsLst>
                  <a:gs pos="0">
                    <a:srgbClr val="79D3FE">
                      <a:alpha val="22352"/>
                    </a:srgbClr>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8"/>
              <p:cNvSpPr/>
              <p:nvPr/>
            </p:nvSpPr>
            <p:spPr>
              <a:xfrm>
                <a:off x="4134600" y="320900"/>
                <a:ext cx="228589" cy="219455"/>
              </a:xfrm>
              <a:custGeom>
                <a:avLst/>
                <a:gdLst/>
                <a:ahLst/>
                <a:cxnLst/>
                <a:rect l="l" t="t" r="r" b="b"/>
                <a:pathLst>
                  <a:path w="9071" h="8612" extrusionOk="0">
                    <a:moveTo>
                      <a:pt x="4471" y="1"/>
                    </a:moveTo>
                    <a:cubicBezTo>
                      <a:pt x="2354" y="1"/>
                      <a:pt x="303" y="1559"/>
                      <a:pt x="149" y="4045"/>
                    </a:cubicBezTo>
                    <a:cubicBezTo>
                      <a:pt x="0" y="6418"/>
                      <a:pt x="1802" y="8456"/>
                      <a:pt x="4175" y="8605"/>
                    </a:cubicBezTo>
                    <a:cubicBezTo>
                      <a:pt x="4259" y="8609"/>
                      <a:pt x="4342" y="8612"/>
                      <a:pt x="4425" y="8612"/>
                    </a:cubicBezTo>
                    <a:cubicBezTo>
                      <a:pt x="6069" y="8612"/>
                      <a:pt x="7579" y="7685"/>
                      <a:pt x="8300" y="6194"/>
                    </a:cubicBezTo>
                    <a:cubicBezTo>
                      <a:pt x="9071" y="4629"/>
                      <a:pt x="8810" y="2765"/>
                      <a:pt x="7667" y="1460"/>
                    </a:cubicBezTo>
                    <a:cubicBezTo>
                      <a:pt x="6774" y="454"/>
                      <a:pt x="5613" y="1"/>
                      <a:pt x="4471" y="1"/>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8"/>
              <p:cNvSpPr/>
              <p:nvPr/>
            </p:nvSpPr>
            <p:spPr>
              <a:xfrm>
                <a:off x="4115950" y="318825"/>
                <a:ext cx="64325" cy="207950"/>
              </a:xfrm>
              <a:custGeom>
                <a:avLst/>
                <a:gdLst/>
                <a:ahLst/>
                <a:cxnLst/>
                <a:rect l="l" t="t" r="r" b="b"/>
                <a:pathLst>
                  <a:path w="2573" h="8318" extrusionOk="0">
                    <a:moveTo>
                      <a:pt x="1472" y="0"/>
                    </a:moveTo>
                    <a:cubicBezTo>
                      <a:pt x="918" y="0"/>
                      <a:pt x="459" y="424"/>
                      <a:pt x="423" y="997"/>
                    </a:cubicBezTo>
                    <a:lnTo>
                      <a:pt x="38" y="7197"/>
                    </a:lnTo>
                    <a:cubicBezTo>
                      <a:pt x="1" y="7781"/>
                      <a:pt x="448" y="8278"/>
                      <a:pt x="1032" y="8315"/>
                    </a:cubicBezTo>
                    <a:cubicBezTo>
                      <a:pt x="1055" y="8316"/>
                      <a:pt x="1077" y="8317"/>
                      <a:pt x="1100" y="8317"/>
                    </a:cubicBezTo>
                    <a:cubicBezTo>
                      <a:pt x="1655" y="8317"/>
                      <a:pt x="2126" y="7882"/>
                      <a:pt x="2150" y="7321"/>
                    </a:cubicBezTo>
                    <a:lnTo>
                      <a:pt x="2535" y="1121"/>
                    </a:lnTo>
                    <a:cubicBezTo>
                      <a:pt x="2573" y="537"/>
                      <a:pt x="2125" y="40"/>
                      <a:pt x="1541" y="3"/>
                    </a:cubicBezTo>
                    <a:cubicBezTo>
                      <a:pt x="1518" y="1"/>
                      <a:pt x="1495" y="0"/>
                      <a:pt x="1472" y="0"/>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8" name="Google Shape;1248;p38"/>
            <p:cNvGrpSpPr/>
            <p:nvPr/>
          </p:nvGrpSpPr>
          <p:grpSpPr>
            <a:xfrm>
              <a:off x="481850" y="2154725"/>
              <a:ext cx="162300" cy="987673"/>
              <a:chOff x="404875" y="1083300"/>
              <a:chExt cx="162300" cy="987673"/>
            </a:xfrm>
          </p:grpSpPr>
          <p:sp>
            <p:nvSpPr>
              <p:cNvPr id="1249" name="Google Shape;1249;p38"/>
              <p:cNvSpPr/>
              <p:nvPr/>
            </p:nvSpPr>
            <p:spPr>
              <a:xfrm>
                <a:off x="404875" y="1083300"/>
                <a:ext cx="162300" cy="5424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8"/>
              <p:cNvSpPr/>
              <p:nvPr/>
            </p:nvSpPr>
            <p:spPr>
              <a:xfrm>
                <a:off x="459018" y="1611973"/>
                <a:ext cx="54000" cy="459000"/>
              </a:xfrm>
              <a:prstGeom prst="roundRect">
                <a:avLst>
                  <a:gd name="adj" fmla="val 165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8"/>
              <p:cNvSpPr/>
              <p:nvPr/>
            </p:nvSpPr>
            <p:spPr>
              <a:xfrm>
                <a:off x="409525" y="1588400"/>
                <a:ext cx="153025" cy="244800"/>
              </a:xfrm>
              <a:prstGeom prst="flowChartManualOperation">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grpSp>
        <p:nvGrpSpPr>
          <p:cNvPr id="1256" name="Google Shape;1256;p39"/>
          <p:cNvGrpSpPr/>
          <p:nvPr/>
        </p:nvGrpSpPr>
        <p:grpSpPr>
          <a:xfrm rot="3244149">
            <a:off x="6484667" y="847466"/>
            <a:ext cx="2390811" cy="2559863"/>
            <a:chOff x="1025900" y="1732775"/>
            <a:chExt cx="1055563" cy="1130200"/>
          </a:xfrm>
        </p:grpSpPr>
        <p:sp>
          <p:nvSpPr>
            <p:cNvPr id="1257" name="Google Shape;1257;p39"/>
            <p:cNvSpPr/>
            <p:nvPr/>
          </p:nvSpPr>
          <p:spPr>
            <a:xfrm>
              <a:off x="1025900" y="1732775"/>
              <a:ext cx="1055550" cy="1130200"/>
            </a:xfrm>
            <a:custGeom>
              <a:avLst/>
              <a:gdLst/>
              <a:ahLst/>
              <a:cxnLst/>
              <a:rect l="l" t="t" r="r" b="b"/>
              <a:pathLst>
                <a:path w="42222" h="45208" extrusionOk="0">
                  <a:moveTo>
                    <a:pt x="18336" y="0"/>
                  </a:moveTo>
                  <a:cubicBezTo>
                    <a:pt x="18149" y="0"/>
                    <a:pt x="17958" y="60"/>
                    <a:pt x="17794" y="183"/>
                  </a:cubicBezTo>
                  <a:lnTo>
                    <a:pt x="473" y="13242"/>
                  </a:lnTo>
                  <a:cubicBezTo>
                    <a:pt x="75" y="13540"/>
                    <a:pt x="1" y="14087"/>
                    <a:pt x="299" y="14472"/>
                  </a:cubicBezTo>
                  <a:lnTo>
                    <a:pt x="23199" y="44852"/>
                  </a:lnTo>
                  <a:cubicBezTo>
                    <a:pt x="23367" y="45086"/>
                    <a:pt x="23630" y="45208"/>
                    <a:pt x="23896" y="45208"/>
                  </a:cubicBezTo>
                  <a:cubicBezTo>
                    <a:pt x="24082" y="45208"/>
                    <a:pt x="24270" y="45148"/>
                    <a:pt x="24429" y="45026"/>
                  </a:cubicBezTo>
                  <a:lnTo>
                    <a:pt x="41762" y="31967"/>
                  </a:lnTo>
                  <a:cubicBezTo>
                    <a:pt x="42147" y="31669"/>
                    <a:pt x="42221" y="31122"/>
                    <a:pt x="41936" y="30724"/>
                  </a:cubicBezTo>
                  <a:lnTo>
                    <a:pt x="19036" y="345"/>
                  </a:lnTo>
                  <a:cubicBezTo>
                    <a:pt x="18861" y="119"/>
                    <a:pt x="18602" y="0"/>
                    <a:pt x="18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8" name="Google Shape;1258;p39"/>
            <p:cNvGrpSpPr/>
            <p:nvPr/>
          </p:nvGrpSpPr>
          <p:grpSpPr>
            <a:xfrm>
              <a:off x="1025913" y="1732775"/>
              <a:ext cx="1055550" cy="1130200"/>
              <a:chOff x="1025913" y="1732775"/>
              <a:chExt cx="1055550" cy="1130200"/>
            </a:xfrm>
          </p:grpSpPr>
          <p:sp>
            <p:nvSpPr>
              <p:cNvPr id="1259" name="Google Shape;1259;p39"/>
              <p:cNvSpPr/>
              <p:nvPr/>
            </p:nvSpPr>
            <p:spPr>
              <a:xfrm>
                <a:off x="1025913" y="1732775"/>
                <a:ext cx="1055550" cy="1130200"/>
              </a:xfrm>
              <a:custGeom>
                <a:avLst/>
                <a:gdLst/>
                <a:ahLst/>
                <a:cxnLst/>
                <a:rect l="l" t="t" r="r" b="b"/>
                <a:pathLst>
                  <a:path w="42222" h="45208" extrusionOk="0">
                    <a:moveTo>
                      <a:pt x="18336" y="0"/>
                    </a:moveTo>
                    <a:cubicBezTo>
                      <a:pt x="18149" y="0"/>
                      <a:pt x="17958" y="60"/>
                      <a:pt x="17794" y="183"/>
                    </a:cubicBezTo>
                    <a:lnTo>
                      <a:pt x="473" y="13242"/>
                    </a:lnTo>
                    <a:cubicBezTo>
                      <a:pt x="75" y="13540"/>
                      <a:pt x="1" y="14087"/>
                      <a:pt x="299" y="14472"/>
                    </a:cubicBezTo>
                    <a:lnTo>
                      <a:pt x="23199" y="44852"/>
                    </a:lnTo>
                    <a:cubicBezTo>
                      <a:pt x="23367" y="45086"/>
                      <a:pt x="23630" y="45208"/>
                      <a:pt x="23896" y="45208"/>
                    </a:cubicBezTo>
                    <a:cubicBezTo>
                      <a:pt x="24082" y="45208"/>
                      <a:pt x="24270" y="45148"/>
                      <a:pt x="24429" y="45026"/>
                    </a:cubicBezTo>
                    <a:lnTo>
                      <a:pt x="41762" y="31967"/>
                    </a:lnTo>
                    <a:cubicBezTo>
                      <a:pt x="42147" y="31669"/>
                      <a:pt x="42221" y="31122"/>
                      <a:pt x="41936" y="30724"/>
                    </a:cubicBezTo>
                    <a:lnTo>
                      <a:pt x="19036" y="345"/>
                    </a:lnTo>
                    <a:cubicBezTo>
                      <a:pt x="18861" y="119"/>
                      <a:pt x="18602" y="0"/>
                      <a:pt x="18336" y="0"/>
                    </a:cubicBezTo>
                    <a:close/>
                  </a:path>
                </a:pathLst>
              </a:custGeom>
              <a:gradFill>
                <a:gsLst>
                  <a:gs pos="0">
                    <a:srgbClr val="191919">
                      <a:alpha val="25490"/>
                    </a:srgbClr>
                  </a:gs>
                  <a:gs pos="50000">
                    <a:schemeClr val="lt1"/>
                  </a:gs>
                  <a:gs pos="100000">
                    <a:srgbClr val="191919">
                      <a:alpha val="31372"/>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39"/>
              <p:cNvSpPr/>
              <p:nvPr/>
            </p:nvSpPr>
            <p:spPr>
              <a:xfrm>
                <a:off x="1290588" y="2227200"/>
                <a:ext cx="145075" cy="145100"/>
              </a:xfrm>
              <a:custGeom>
                <a:avLst/>
                <a:gdLst/>
                <a:ahLst/>
                <a:cxnLst/>
                <a:rect l="l" t="t" r="r" b="b"/>
                <a:pathLst>
                  <a:path w="5803" h="5804" extrusionOk="0">
                    <a:moveTo>
                      <a:pt x="3119" y="125"/>
                    </a:moveTo>
                    <a:cubicBezTo>
                      <a:pt x="4659" y="249"/>
                      <a:pt x="5803" y="1591"/>
                      <a:pt x="5678" y="3119"/>
                    </a:cubicBezTo>
                    <a:cubicBezTo>
                      <a:pt x="5566" y="4660"/>
                      <a:pt x="4225" y="5803"/>
                      <a:pt x="2684" y="5691"/>
                    </a:cubicBezTo>
                    <a:cubicBezTo>
                      <a:pt x="1156" y="5567"/>
                      <a:pt x="0" y="4225"/>
                      <a:pt x="124" y="2685"/>
                    </a:cubicBezTo>
                    <a:cubicBezTo>
                      <a:pt x="236" y="1156"/>
                      <a:pt x="1578" y="1"/>
                      <a:pt x="3119" y="125"/>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39"/>
              <p:cNvSpPr/>
              <p:nvPr/>
            </p:nvSpPr>
            <p:spPr>
              <a:xfrm>
                <a:off x="1293363" y="2281575"/>
                <a:ext cx="139500" cy="36350"/>
              </a:xfrm>
              <a:custGeom>
                <a:avLst/>
                <a:gdLst/>
                <a:ahLst/>
                <a:cxnLst/>
                <a:rect l="l" t="t" r="r" b="b"/>
                <a:pathLst>
                  <a:path w="5580" h="1454" extrusionOk="0">
                    <a:moveTo>
                      <a:pt x="100" y="0"/>
                    </a:moveTo>
                    <a:cubicBezTo>
                      <a:pt x="63" y="112"/>
                      <a:pt x="38" y="224"/>
                      <a:pt x="26" y="336"/>
                    </a:cubicBezTo>
                    <a:cubicBezTo>
                      <a:pt x="13" y="460"/>
                      <a:pt x="1" y="572"/>
                      <a:pt x="1" y="684"/>
                    </a:cubicBezTo>
                    <a:lnTo>
                      <a:pt x="5480" y="1454"/>
                    </a:lnTo>
                    <a:cubicBezTo>
                      <a:pt x="5518" y="1342"/>
                      <a:pt x="5542" y="1230"/>
                      <a:pt x="5555" y="1118"/>
                    </a:cubicBezTo>
                    <a:cubicBezTo>
                      <a:pt x="5567" y="994"/>
                      <a:pt x="5580" y="882"/>
                      <a:pt x="5580" y="77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39"/>
              <p:cNvSpPr/>
              <p:nvPr/>
            </p:nvSpPr>
            <p:spPr>
              <a:xfrm>
                <a:off x="1272563" y="2193025"/>
                <a:ext cx="182350" cy="215300"/>
              </a:xfrm>
              <a:custGeom>
                <a:avLst/>
                <a:gdLst/>
                <a:ahLst/>
                <a:cxnLst/>
                <a:rect l="l" t="t" r="r" b="b"/>
                <a:pathLst>
                  <a:path w="7294" h="8612" extrusionOk="0">
                    <a:moveTo>
                      <a:pt x="6213" y="2312"/>
                    </a:moveTo>
                    <a:cubicBezTo>
                      <a:pt x="4473" y="1"/>
                      <a:pt x="808" y="945"/>
                      <a:pt x="398" y="3816"/>
                    </a:cubicBezTo>
                    <a:cubicBezTo>
                      <a:pt x="0" y="6686"/>
                      <a:pt x="3268" y="8612"/>
                      <a:pt x="5579" y="6872"/>
                    </a:cubicBezTo>
                    <a:cubicBezTo>
                      <a:pt x="7008" y="5779"/>
                      <a:pt x="7294" y="3753"/>
                      <a:pt x="6213" y="23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39"/>
              <p:cNvSpPr/>
              <p:nvPr/>
            </p:nvSpPr>
            <p:spPr>
              <a:xfrm>
                <a:off x="1280013" y="2201725"/>
                <a:ext cx="167450" cy="197600"/>
              </a:xfrm>
              <a:custGeom>
                <a:avLst/>
                <a:gdLst/>
                <a:ahLst/>
                <a:cxnLst/>
                <a:rect l="l" t="t" r="r" b="b"/>
                <a:pathLst>
                  <a:path w="6698" h="7904" extrusionOk="0">
                    <a:moveTo>
                      <a:pt x="5716" y="2126"/>
                    </a:moveTo>
                    <a:cubicBezTo>
                      <a:pt x="4113" y="1"/>
                      <a:pt x="734" y="871"/>
                      <a:pt x="361" y="3505"/>
                    </a:cubicBezTo>
                    <a:cubicBezTo>
                      <a:pt x="1" y="6139"/>
                      <a:pt x="2995" y="7903"/>
                      <a:pt x="5120" y="6313"/>
                    </a:cubicBezTo>
                    <a:cubicBezTo>
                      <a:pt x="6437" y="5319"/>
                      <a:pt x="6698"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39"/>
              <p:cNvSpPr/>
              <p:nvPr/>
            </p:nvSpPr>
            <p:spPr>
              <a:xfrm>
                <a:off x="1531938" y="2034925"/>
                <a:ext cx="156900" cy="156900"/>
              </a:xfrm>
              <a:custGeom>
                <a:avLst/>
                <a:gdLst/>
                <a:ahLst/>
                <a:cxnLst/>
                <a:rect l="l" t="t" r="r" b="b"/>
                <a:pathLst>
                  <a:path w="6276" h="6276" extrusionOk="0">
                    <a:moveTo>
                      <a:pt x="5778" y="2250"/>
                    </a:moveTo>
                    <a:cubicBezTo>
                      <a:pt x="6275" y="3703"/>
                      <a:pt x="5492" y="5294"/>
                      <a:pt x="4026" y="5778"/>
                    </a:cubicBezTo>
                    <a:cubicBezTo>
                      <a:pt x="2572" y="6275"/>
                      <a:pt x="982" y="5493"/>
                      <a:pt x="497" y="4026"/>
                    </a:cubicBezTo>
                    <a:cubicBezTo>
                      <a:pt x="0" y="2573"/>
                      <a:pt x="783" y="995"/>
                      <a:pt x="2249" y="498"/>
                    </a:cubicBezTo>
                    <a:cubicBezTo>
                      <a:pt x="3703" y="1"/>
                      <a:pt x="5293" y="783"/>
                      <a:pt x="5778" y="2250"/>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39"/>
              <p:cNvSpPr/>
              <p:nvPr/>
            </p:nvSpPr>
            <p:spPr>
              <a:xfrm>
                <a:off x="1561763" y="2052950"/>
                <a:ext cx="96925" cy="121175"/>
              </a:xfrm>
              <a:custGeom>
                <a:avLst/>
                <a:gdLst/>
                <a:ahLst/>
                <a:cxnLst/>
                <a:rect l="l" t="t" r="r" b="b"/>
                <a:pathLst>
                  <a:path w="3877" h="4847" extrusionOk="0">
                    <a:moveTo>
                      <a:pt x="3330" y="4846"/>
                    </a:moveTo>
                    <a:cubicBezTo>
                      <a:pt x="3429" y="4784"/>
                      <a:pt x="3529" y="4722"/>
                      <a:pt x="3616" y="4647"/>
                    </a:cubicBezTo>
                    <a:cubicBezTo>
                      <a:pt x="3715" y="4573"/>
                      <a:pt x="3802" y="4498"/>
                      <a:pt x="3877" y="4424"/>
                    </a:cubicBezTo>
                    <a:lnTo>
                      <a:pt x="559" y="0"/>
                    </a:lnTo>
                    <a:cubicBezTo>
                      <a:pt x="447" y="62"/>
                      <a:pt x="360" y="125"/>
                      <a:pt x="261" y="199"/>
                    </a:cubicBezTo>
                    <a:cubicBezTo>
                      <a:pt x="174" y="261"/>
                      <a:pt x="87" y="336"/>
                      <a:pt x="0" y="423"/>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39"/>
              <p:cNvSpPr/>
              <p:nvPr/>
            </p:nvSpPr>
            <p:spPr>
              <a:xfrm>
                <a:off x="1519813" y="2006650"/>
                <a:ext cx="182375" cy="215300"/>
              </a:xfrm>
              <a:custGeom>
                <a:avLst/>
                <a:gdLst/>
                <a:ahLst/>
                <a:cxnLst/>
                <a:rect l="l" t="t" r="r" b="b"/>
                <a:pathLst>
                  <a:path w="7295" h="8612" extrusionOk="0">
                    <a:moveTo>
                      <a:pt x="6213" y="2312"/>
                    </a:moveTo>
                    <a:cubicBezTo>
                      <a:pt x="4474" y="1"/>
                      <a:pt x="808" y="958"/>
                      <a:pt x="398" y="3815"/>
                    </a:cubicBezTo>
                    <a:cubicBezTo>
                      <a:pt x="1" y="6686"/>
                      <a:pt x="3256" y="8612"/>
                      <a:pt x="5580" y="6872"/>
                    </a:cubicBezTo>
                    <a:cubicBezTo>
                      <a:pt x="7009" y="5791"/>
                      <a:pt x="7294" y="3753"/>
                      <a:pt x="6213" y="23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39"/>
              <p:cNvSpPr/>
              <p:nvPr/>
            </p:nvSpPr>
            <p:spPr>
              <a:xfrm>
                <a:off x="1526963" y="2015350"/>
                <a:ext cx="167775" cy="197900"/>
              </a:xfrm>
              <a:custGeom>
                <a:avLst/>
                <a:gdLst/>
                <a:ahLst/>
                <a:cxnLst/>
                <a:rect l="l" t="t" r="r" b="b"/>
                <a:pathLst>
                  <a:path w="6711" h="7916" extrusionOk="0">
                    <a:moveTo>
                      <a:pt x="5716" y="2126"/>
                    </a:moveTo>
                    <a:cubicBezTo>
                      <a:pt x="4113" y="1"/>
                      <a:pt x="746" y="871"/>
                      <a:pt x="373" y="3505"/>
                    </a:cubicBezTo>
                    <a:cubicBezTo>
                      <a:pt x="1" y="6139"/>
                      <a:pt x="3007" y="7916"/>
                      <a:pt x="5132" y="6313"/>
                    </a:cubicBezTo>
                    <a:cubicBezTo>
                      <a:pt x="6449" y="5319"/>
                      <a:pt x="6710"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39"/>
              <p:cNvSpPr/>
              <p:nvPr/>
            </p:nvSpPr>
            <p:spPr>
              <a:xfrm>
                <a:off x="1400538" y="2377850"/>
                <a:ext cx="169950" cy="167775"/>
              </a:xfrm>
              <a:custGeom>
                <a:avLst/>
                <a:gdLst/>
                <a:ahLst/>
                <a:cxnLst/>
                <a:rect l="l" t="t" r="r" b="b"/>
                <a:pathLst>
                  <a:path w="6798" h="6711" extrusionOk="0">
                    <a:moveTo>
                      <a:pt x="6437" y="4139"/>
                    </a:moveTo>
                    <a:cubicBezTo>
                      <a:pt x="6797" y="1666"/>
                      <a:pt x="3977" y="1"/>
                      <a:pt x="1989" y="1504"/>
                    </a:cubicBezTo>
                    <a:cubicBezTo>
                      <a:pt x="1" y="3008"/>
                      <a:pt x="821" y="6164"/>
                      <a:pt x="3293" y="6512"/>
                    </a:cubicBezTo>
                    <a:cubicBezTo>
                      <a:pt x="4821" y="6711"/>
                      <a:pt x="6225" y="5654"/>
                      <a:pt x="6437" y="4139"/>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39"/>
              <p:cNvSpPr/>
              <p:nvPr/>
            </p:nvSpPr>
            <p:spPr>
              <a:xfrm>
                <a:off x="1474163" y="2401775"/>
                <a:ext cx="36675" cy="139500"/>
              </a:xfrm>
              <a:custGeom>
                <a:avLst/>
                <a:gdLst/>
                <a:ahLst/>
                <a:cxnLst/>
                <a:rect l="l" t="t" r="r" b="b"/>
                <a:pathLst>
                  <a:path w="1467" h="5580" extrusionOk="0">
                    <a:moveTo>
                      <a:pt x="0" y="5480"/>
                    </a:moveTo>
                    <a:cubicBezTo>
                      <a:pt x="112" y="5505"/>
                      <a:pt x="236" y="5530"/>
                      <a:pt x="348" y="5555"/>
                    </a:cubicBezTo>
                    <a:cubicBezTo>
                      <a:pt x="460" y="5567"/>
                      <a:pt x="584" y="5580"/>
                      <a:pt x="696" y="5580"/>
                    </a:cubicBezTo>
                    <a:lnTo>
                      <a:pt x="1466" y="100"/>
                    </a:lnTo>
                    <a:cubicBezTo>
                      <a:pt x="1243" y="38"/>
                      <a:pt x="1007" y="1"/>
                      <a:pt x="771"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39"/>
              <p:cNvSpPr/>
              <p:nvPr/>
            </p:nvSpPr>
            <p:spPr>
              <a:xfrm>
                <a:off x="1399613" y="2378800"/>
                <a:ext cx="185775" cy="185775"/>
              </a:xfrm>
              <a:custGeom>
                <a:avLst/>
                <a:gdLst/>
                <a:ahLst/>
                <a:cxnLst/>
                <a:rect l="l" t="t" r="r" b="b"/>
                <a:pathLst>
                  <a:path w="7431" h="7431" extrusionOk="0">
                    <a:moveTo>
                      <a:pt x="5306" y="882"/>
                    </a:moveTo>
                    <a:cubicBezTo>
                      <a:pt x="6871" y="1765"/>
                      <a:pt x="7430" y="3740"/>
                      <a:pt x="6548" y="5306"/>
                    </a:cubicBezTo>
                    <a:cubicBezTo>
                      <a:pt x="5666" y="6871"/>
                      <a:pt x="3678" y="7430"/>
                      <a:pt x="2113" y="6548"/>
                    </a:cubicBezTo>
                    <a:cubicBezTo>
                      <a:pt x="559" y="5666"/>
                      <a:pt x="0" y="3678"/>
                      <a:pt x="882" y="2112"/>
                    </a:cubicBezTo>
                    <a:cubicBezTo>
                      <a:pt x="1765" y="547"/>
                      <a:pt x="3753" y="0"/>
                      <a:pt x="5306" y="8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39"/>
              <p:cNvSpPr/>
              <p:nvPr/>
            </p:nvSpPr>
            <p:spPr>
              <a:xfrm>
                <a:off x="1408613" y="2387500"/>
                <a:ext cx="168075" cy="168075"/>
              </a:xfrm>
              <a:custGeom>
                <a:avLst/>
                <a:gdLst/>
                <a:ahLst/>
                <a:cxnLst/>
                <a:rect l="l" t="t" r="r" b="b"/>
                <a:pathLst>
                  <a:path w="6723" h="6723" extrusionOk="0">
                    <a:moveTo>
                      <a:pt x="5691" y="1491"/>
                    </a:moveTo>
                    <a:cubicBezTo>
                      <a:pt x="6723" y="2771"/>
                      <a:pt x="6511" y="4647"/>
                      <a:pt x="5232" y="5678"/>
                    </a:cubicBezTo>
                    <a:cubicBezTo>
                      <a:pt x="3939" y="6722"/>
                      <a:pt x="2063" y="6511"/>
                      <a:pt x="1032" y="5231"/>
                    </a:cubicBezTo>
                    <a:cubicBezTo>
                      <a:pt x="1" y="3939"/>
                      <a:pt x="199" y="2063"/>
                      <a:pt x="1492" y="1031"/>
                    </a:cubicBezTo>
                    <a:cubicBezTo>
                      <a:pt x="2771" y="0"/>
                      <a:pt x="4648" y="199"/>
                      <a:pt x="5691" y="149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39"/>
              <p:cNvSpPr/>
              <p:nvPr/>
            </p:nvSpPr>
            <p:spPr>
              <a:xfrm>
                <a:off x="1646238" y="2207025"/>
                <a:ext cx="185175" cy="156875"/>
              </a:xfrm>
              <a:custGeom>
                <a:avLst/>
                <a:gdLst/>
                <a:ahLst/>
                <a:cxnLst/>
                <a:rect l="l" t="t" r="r" b="b"/>
                <a:pathLst>
                  <a:path w="7407" h="6275" extrusionOk="0">
                    <a:moveTo>
                      <a:pt x="5418" y="5355"/>
                    </a:moveTo>
                    <a:cubicBezTo>
                      <a:pt x="7406" y="3852"/>
                      <a:pt x="6599" y="696"/>
                      <a:pt x="4126" y="348"/>
                    </a:cubicBezTo>
                    <a:cubicBezTo>
                      <a:pt x="1653" y="0"/>
                      <a:pt x="1" y="2821"/>
                      <a:pt x="1517" y="4809"/>
                    </a:cubicBezTo>
                    <a:cubicBezTo>
                      <a:pt x="2436" y="6039"/>
                      <a:pt x="4188" y="6275"/>
                      <a:pt x="5418" y="5355"/>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39"/>
              <p:cNvSpPr/>
              <p:nvPr/>
            </p:nvSpPr>
            <p:spPr>
              <a:xfrm>
                <a:off x="1679163" y="2236525"/>
                <a:ext cx="120875" cy="97250"/>
              </a:xfrm>
              <a:custGeom>
                <a:avLst/>
                <a:gdLst/>
                <a:ahLst/>
                <a:cxnLst/>
                <a:rect l="l" t="t" r="r" b="b"/>
                <a:pathLst>
                  <a:path w="4835" h="3890" extrusionOk="0">
                    <a:moveTo>
                      <a:pt x="1" y="3330"/>
                    </a:moveTo>
                    <a:cubicBezTo>
                      <a:pt x="113" y="3529"/>
                      <a:pt x="262" y="3728"/>
                      <a:pt x="423" y="3890"/>
                    </a:cubicBezTo>
                    <a:lnTo>
                      <a:pt x="4834" y="560"/>
                    </a:lnTo>
                    <a:cubicBezTo>
                      <a:pt x="4785" y="460"/>
                      <a:pt x="4722" y="361"/>
                      <a:pt x="4648" y="261"/>
                    </a:cubicBezTo>
                    <a:cubicBezTo>
                      <a:pt x="4573" y="174"/>
                      <a:pt x="4499" y="87"/>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39"/>
              <p:cNvSpPr/>
              <p:nvPr/>
            </p:nvSpPr>
            <p:spPr>
              <a:xfrm>
                <a:off x="1648413" y="2193650"/>
                <a:ext cx="182675" cy="182675"/>
              </a:xfrm>
              <a:custGeom>
                <a:avLst/>
                <a:gdLst/>
                <a:ahLst/>
                <a:cxnLst/>
                <a:rect l="l" t="t" r="r" b="b"/>
                <a:pathLst>
                  <a:path w="7307" h="7307" extrusionOk="0">
                    <a:moveTo>
                      <a:pt x="5704" y="1132"/>
                    </a:moveTo>
                    <a:cubicBezTo>
                      <a:pt x="7096" y="2262"/>
                      <a:pt x="7307" y="4312"/>
                      <a:pt x="6176" y="5704"/>
                    </a:cubicBezTo>
                    <a:cubicBezTo>
                      <a:pt x="5045" y="7096"/>
                      <a:pt x="2995" y="7307"/>
                      <a:pt x="1604" y="6176"/>
                    </a:cubicBezTo>
                    <a:cubicBezTo>
                      <a:pt x="212" y="5045"/>
                      <a:pt x="1" y="2995"/>
                      <a:pt x="1131" y="1604"/>
                    </a:cubicBezTo>
                    <a:cubicBezTo>
                      <a:pt x="2262" y="212"/>
                      <a:pt x="4312" y="1"/>
                      <a:pt x="5704" y="11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39"/>
              <p:cNvSpPr/>
              <p:nvPr/>
            </p:nvSpPr>
            <p:spPr>
              <a:xfrm>
                <a:off x="1656488" y="2187125"/>
                <a:ext cx="167775" cy="197600"/>
              </a:xfrm>
              <a:custGeom>
                <a:avLst/>
                <a:gdLst/>
                <a:ahLst/>
                <a:cxnLst/>
                <a:rect l="l" t="t" r="r" b="b"/>
                <a:pathLst>
                  <a:path w="6711" h="7904" extrusionOk="0">
                    <a:moveTo>
                      <a:pt x="5716" y="2126"/>
                    </a:moveTo>
                    <a:cubicBezTo>
                      <a:pt x="4114" y="1"/>
                      <a:pt x="746" y="871"/>
                      <a:pt x="374" y="3505"/>
                    </a:cubicBezTo>
                    <a:cubicBezTo>
                      <a:pt x="1" y="6139"/>
                      <a:pt x="2995" y="7903"/>
                      <a:pt x="5132" y="6313"/>
                    </a:cubicBezTo>
                    <a:cubicBezTo>
                      <a:pt x="6449" y="5319"/>
                      <a:pt x="6710" y="3443"/>
                      <a:pt x="5716" y="212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39"/>
              <p:cNvSpPr/>
              <p:nvPr/>
            </p:nvSpPr>
            <p:spPr>
              <a:xfrm>
                <a:off x="1545913" y="2567025"/>
                <a:ext cx="152225" cy="152250"/>
              </a:xfrm>
              <a:custGeom>
                <a:avLst/>
                <a:gdLst/>
                <a:ahLst/>
                <a:cxnLst/>
                <a:rect l="l" t="t" r="r" b="b"/>
                <a:pathLst>
                  <a:path w="6089" h="6090" extrusionOk="0">
                    <a:moveTo>
                      <a:pt x="3604" y="311"/>
                    </a:moveTo>
                    <a:cubicBezTo>
                      <a:pt x="5107" y="622"/>
                      <a:pt x="6089" y="2088"/>
                      <a:pt x="5778" y="3604"/>
                    </a:cubicBezTo>
                    <a:cubicBezTo>
                      <a:pt x="5468" y="5108"/>
                      <a:pt x="3989" y="6089"/>
                      <a:pt x="2473" y="5779"/>
                    </a:cubicBezTo>
                    <a:cubicBezTo>
                      <a:pt x="970" y="5468"/>
                      <a:pt x="0" y="3989"/>
                      <a:pt x="311" y="2486"/>
                    </a:cubicBezTo>
                    <a:cubicBezTo>
                      <a:pt x="622" y="970"/>
                      <a:pt x="2088" y="1"/>
                      <a:pt x="3604" y="311"/>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39"/>
              <p:cNvSpPr/>
              <p:nvPr/>
            </p:nvSpPr>
            <p:spPr>
              <a:xfrm>
                <a:off x="1552113" y="2624800"/>
                <a:ext cx="139500" cy="36700"/>
              </a:xfrm>
              <a:custGeom>
                <a:avLst/>
                <a:gdLst/>
                <a:ahLst/>
                <a:cxnLst/>
                <a:rect l="l" t="t" r="r" b="b"/>
                <a:pathLst>
                  <a:path w="5580" h="1468" extrusionOk="0">
                    <a:moveTo>
                      <a:pt x="100" y="1"/>
                    </a:moveTo>
                    <a:cubicBezTo>
                      <a:pt x="76" y="113"/>
                      <a:pt x="51" y="225"/>
                      <a:pt x="26" y="349"/>
                    </a:cubicBezTo>
                    <a:cubicBezTo>
                      <a:pt x="13" y="461"/>
                      <a:pt x="1" y="572"/>
                      <a:pt x="1" y="697"/>
                    </a:cubicBezTo>
                    <a:lnTo>
                      <a:pt x="5480" y="1467"/>
                    </a:lnTo>
                    <a:cubicBezTo>
                      <a:pt x="5518" y="1355"/>
                      <a:pt x="5543" y="1231"/>
                      <a:pt x="5555" y="1119"/>
                    </a:cubicBezTo>
                    <a:cubicBezTo>
                      <a:pt x="5567" y="1007"/>
                      <a:pt x="5580" y="896"/>
                      <a:pt x="5580" y="77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39"/>
              <p:cNvSpPr/>
              <p:nvPr/>
            </p:nvSpPr>
            <p:spPr>
              <a:xfrm>
                <a:off x="1531313" y="2536275"/>
                <a:ext cx="182675" cy="215300"/>
              </a:xfrm>
              <a:custGeom>
                <a:avLst/>
                <a:gdLst/>
                <a:ahLst/>
                <a:cxnLst/>
                <a:rect l="l" t="t" r="r" b="b"/>
                <a:pathLst>
                  <a:path w="7307" h="8612" extrusionOk="0">
                    <a:moveTo>
                      <a:pt x="6225" y="2324"/>
                    </a:moveTo>
                    <a:cubicBezTo>
                      <a:pt x="4474" y="1"/>
                      <a:pt x="808" y="958"/>
                      <a:pt x="411" y="3828"/>
                    </a:cubicBezTo>
                    <a:cubicBezTo>
                      <a:pt x="0" y="6685"/>
                      <a:pt x="3268" y="8611"/>
                      <a:pt x="5579" y="6872"/>
                    </a:cubicBezTo>
                    <a:cubicBezTo>
                      <a:pt x="7021" y="5791"/>
                      <a:pt x="7306"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39"/>
              <p:cNvSpPr/>
              <p:nvPr/>
            </p:nvSpPr>
            <p:spPr>
              <a:xfrm>
                <a:off x="1538763" y="2544975"/>
                <a:ext cx="167775" cy="197900"/>
              </a:xfrm>
              <a:custGeom>
                <a:avLst/>
                <a:gdLst/>
                <a:ahLst/>
                <a:cxnLst/>
                <a:rect l="l" t="t" r="r" b="b"/>
                <a:pathLst>
                  <a:path w="6711" h="7916" extrusionOk="0">
                    <a:moveTo>
                      <a:pt x="5716" y="2125"/>
                    </a:moveTo>
                    <a:cubicBezTo>
                      <a:pt x="4113" y="1"/>
                      <a:pt x="734" y="883"/>
                      <a:pt x="373" y="3517"/>
                    </a:cubicBezTo>
                    <a:cubicBezTo>
                      <a:pt x="1" y="6151"/>
                      <a:pt x="2995" y="7915"/>
                      <a:pt x="5120" y="6313"/>
                    </a:cubicBezTo>
                    <a:cubicBezTo>
                      <a:pt x="6437" y="5319"/>
                      <a:pt x="6710" y="3442"/>
                      <a:pt x="5716" y="212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39"/>
              <p:cNvSpPr/>
              <p:nvPr/>
            </p:nvSpPr>
            <p:spPr>
              <a:xfrm>
                <a:off x="1790988" y="2365125"/>
                <a:ext cx="156900" cy="185150"/>
              </a:xfrm>
              <a:custGeom>
                <a:avLst/>
                <a:gdLst/>
                <a:ahLst/>
                <a:cxnLst/>
                <a:rect l="l" t="t" r="r" b="b"/>
                <a:pathLst>
                  <a:path w="6276" h="7406" extrusionOk="0">
                    <a:moveTo>
                      <a:pt x="5356" y="1989"/>
                    </a:moveTo>
                    <a:cubicBezTo>
                      <a:pt x="3853" y="1"/>
                      <a:pt x="697" y="808"/>
                      <a:pt x="349" y="3281"/>
                    </a:cubicBezTo>
                    <a:cubicBezTo>
                      <a:pt x="1" y="5753"/>
                      <a:pt x="2821" y="7406"/>
                      <a:pt x="4809" y="5902"/>
                    </a:cubicBezTo>
                    <a:cubicBezTo>
                      <a:pt x="6040" y="4971"/>
                      <a:pt x="6276" y="3219"/>
                      <a:pt x="5356" y="1989"/>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39"/>
              <p:cNvSpPr/>
              <p:nvPr/>
            </p:nvSpPr>
            <p:spPr>
              <a:xfrm>
                <a:off x="1820513" y="2396500"/>
                <a:ext cx="97250" cy="121175"/>
              </a:xfrm>
              <a:custGeom>
                <a:avLst/>
                <a:gdLst/>
                <a:ahLst/>
                <a:cxnLst/>
                <a:rect l="l" t="t" r="r" b="b"/>
                <a:pathLst>
                  <a:path w="3890" h="4847" extrusionOk="0">
                    <a:moveTo>
                      <a:pt x="3330" y="4846"/>
                    </a:moveTo>
                    <a:cubicBezTo>
                      <a:pt x="3430" y="4784"/>
                      <a:pt x="3529" y="4722"/>
                      <a:pt x="3616" y="4647"/>
                    </a:cubicBezTo>
                    <a:cubicBezTo>
                      <a:pt x="3715" y="4573"/>
                      <a:pt x="3802" y="4498"/>
                      <a:pt x="3889" y="4424"/>
                    </a:cubicBezTo>
                    <a:lnTo>
                      <a:pt x="559" y="0"/>
                    </a:lnTo>
                    <a:cubicBezTo>
                      <a:pt x="460" y="63"/>
                      <a:pt x="361" y="125"/>
                      <a:pt x="261" y="199"/>
                    </a:cubicBezTo>
                    <a:cubicBezTo>
                      <a:pt x="174" y="261"/>
                      <a:pt x="87" y="336"/>
                      <a:pt x="0" y="423"/>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39"/>
              <p:cNvSpPr/>
              <p:nvPr/>
            </p:nvSpPr>
            <p:spPr>
              <a:xfrm>
                <a:off x="1778563" y="2350225"/>
                <a:ext cx="182375" cy="214975"/>
              </a:xfrm>
              <a:custGeom>
                <a:avLst/>
                <a:gdLst/>
                <a:ahLst/>
                <a:cxnLst/>
                <a:rect l="l" t="t" r="r" b="b"/>
                <a:pathLst>
                  <a:path w="7295" h="8599" extrusionOk="0">
                    <a:moveTo>
                      <a:pt x="6213" y="2311"/>
                    </a:moveTo>
                    <a:cubicBezTo>
                      <a:pt x="4474" y="0"/>
                      <a:pt x="809" y="944"/>
                      <a:pt x="398" y="3815"/>
                    </a:cubicBezTo>
                    <a:cubicBezTo>
                      <a:pt x="1" y="6685"/>
                      <a:pt x="3269" y="8598"/>
                      <a:pt x="5580" y="6859"/>
                    </a:cubicBezTo>
                    <a:cubicBezTo>
                      <a:pt x="7009" y="5778"/>
                      <a:pt x="7294" y="3740"/>
                      <a:pt x="6213" y="231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39"/>
              <p:cNvSpPr/>
              <p:nvPr/>
            </p:nvSpPr>
            <p:spPr>
              <a:xfrm>
                <a:off x="1785713" y="2358600"/>
                <a:ext cx="167775" cy="197900"/>
              </a:xfrm>
              <a:custGeom>
                <a:avLst/>
                <a:gdLst/>
                <a:ahLst/>
                <a:cxnLst/>
                <a:rect l="l" t="t" r="r" b="b"/>
                <a:pathLst>
                  <a:path w="6711" h="7916" extrusionOk="0">
                    <a:moveTo>
                      <a:pt x="5716" y="2138"/>
                    </a:moveTo>
                    <a:cubicBezTo>
                      <a:pt x="4126" y="1"/>
                      <a:pt x="746" y="870"/>
                      <a:pt x="373" y="3504"/>
                    </a:cubicBezTo>
                    <a:cubicBezTo>
                      <a:pt x="1" y="6139"/>
                      <a:pt x="2995" y="7915"/>
                      <a:pt x="5132" y="6313"/>
                    </a:cubicBezTo>
                    <a:cubicBezTo>
                      <a:pt x="6449" y="5319"/>
                      <a:pt x="6710" y="3455"/>
                      <a:pt x="5716" y="213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39"/>
              <p:cNvSpPr/>
              <p:nvPr/>
            </p:nvSpPr>
            <p:spPr>
              <a:xfrm rot="2700243">
                <a:off x="1070659" y="2055126"/>
                <a:ext cx="54378" cy="64329"/>
              </a:xfrm>
              <a:custGeom>
                <a:avLst/>
                <a:gdLst/>
                <a:ahLst/>
                <a:cxnLst/>
                <a:rect l="l" t="t" r="r" b="b"/>
                <a:pathLst>
                  <a:path w="2175" h="2573" extrusionOk="0">
                    <a:moveTo>
                      <a:pt x="1851" y="696"/>
                    </a:moveTo>
                    <a:cubicBezTo>
                      <a:pt x="1329" y="0"/>
                      <a:pt x="236" y="286"/>
                      <a:pt x="124" y="1143"/>
                    </a:cubicBezTo>
                    <a:cubicBezTo>
                      <a:pt x="0" y="1988"/>
                      <a:pt x="969" y="2572"/>
                      <a:pt x="1665" y="2050"/>
                    </a:cubicBezTo>
                    <a:cubicBezTo>
                      <a:pt x="2087" y="1727"/>
                      <a:pt x="2174" y="1118"/>
                      <a:pt x="1851" y="696"/>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39"/>
              <p:cNvSpPr/>
              <p:nvPr/>
            </p:nvSpPr>
            <p:spPr>
              <a:xfrm>
                <a:off x="1076863" y="2062575"/>
                <a:ext cx="41950" cy="49425"/>
              </a:xfrm>
              <a:custGeom>
                <a:avLst/>
                <a:gdLst/>
                <a:ahLst/>
                <a:cxnLst/>
                <a:rect l="l" t="t" r="r" b="b"/>
                <a:pathLst>
                  <a:path w="1678" h="1977" extrusionOk="0">
                    <a:moveTo>
                      <a:pt x="1429" y="522"/>
                    </a:moveTo>
                    <a:cubicBezTo>
                      <a:pt x="1032" y="0"/>
                      <a:pt x="187" y="212"/>
                      <a:pt x="87" y="870"/>
                    </a:cubicBezTo>
                    <a:cubicBezTo>
                      <a:pt x="1" y="1529"/>
                      <a:pt x="746" y="1976"/>
                      <a:pt x="1280" y="1566"/>
                    </a:cubicBezTo>
                    <a:cubicBezTo>
                      <a:pt x="1603" y="1317"/>
                      <a:pt x="1678" y="858"/>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39"/>
              <p:cNvSpPr/>
              <p:nvPr/>
            </p:nvSpPr>
            <p:spPr>
              <a:xfrm rot="2700243">
                <a:off x="1450234" y="1769026"/>
                <a:ext cx="54378" cy="64329"/>
              </a:xfrm>
              <a:custGeom>
                <a:avLst/>
                <a:gdLst/>
                <a:ahLst/>
                <a:cxnLst/>
                <a:rect l="l" t="t" r="r" b="b"/>
                <a:pathLst>
                  <a:path w="2175" h="2573" extrusionOk="0">
                    <a:moveTo>
                      <a:pt x="1852" y="696"/>
                    </a:moveTo>
                    <a:cubicBezTo>
                      <a:pt x="1330" y="1"/>
                      <a:pt x="237" y="286"/>
                      <a:pt x="125" y="1144"/>
                    </a:cubicBezTo>
                    <a:cubicBezTo>
                      <a:pt x="1" y="1989"/>
                      <a:pt x="970" y="2573"/>
                      <a:pt x="1665" y="2051"/>
                    </a:cubicBezTo>
                    <a:cubicBezTo>
                      <a:pt x="2088" y="1728"/>
                      <a:pt x="2175" y="1119"/>
                      <a:pt x="1852" y="696"/>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39"/>
              <p:cNvSpPr/>
              <p:nvPr/>
            </p:nvSpPr>
            <p:spPr>
              <a:xfrm>
                <a:off x="1456138" y="1776175"/>
                <a:ext cx="42275" cy="49425"/>
              </a:xfrm>
              <a:custGeom>
                <a:avLst/>
                <a:gdLst/>
                <a:ahLst/>
                <a:cxnLst/>
                <a:rect l="l" t="t" r="r" b="b"/>
                <a:pathLst>
                  <a:path w="1691" h="1977" extrusionOk="0">
                    <a:moveTo>
                      <a:pt x="1442" y="535"/>
                    </a:moveTo>
                    <a:cubicBezTo>
                      <a:pt x="1044" y="0"/>
                      <a:pt x="199" y="212"/>
                      <a:pt x="100" y="870"/>
                    </a:cubicBezTo>
                    <a:cubicBezTo>
                      <a:pt x="1" y="1529"/>
                      <a:pt x="746" y="1976"/>
                      <a:pt x="1280" y="1578"/>
                    </a:cubicBezTo>
                    <a:cubicBezTo>
                      <a:pt x="1616" y="1342"/>
                      <a:pt x="1690" y="870"/>
                      <a:pt x="1442" y="535"/>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39"/>
              <p:cNvSpPr/>
              <p:nvPr/>
            </p:nvSpPr>
            <p:spPr>
              <a:xfrm rot="2700243">
                <a:off x="1601809" y="2759926"/>
                <a:ext cx="54403" cy="64029"/>
              </a:xfrm>
              <a:custGeom>
                <a:avLst/>
                <a:gdLst/>
                <a:ahLst/>
                <a:cxnLst/>
                <a:rect l="l" t="t" r="r" b="b"/>
                <a:pathLst>
                  <a:path w="2176" h="2561" extrusionOk="0">
                    <a:moveTo>
                      <a:pt x="1852" y="684"/>
                    </a:moveTo>
                    <a:cubicBezTo>
                      <a:pt x="1330" y="1"/>
                      <a:pt x="237" y="287"/>
                      <a:pt x="125" y="1132"/>
                    </a:cubicBezTo>
                    <a:cubicBezTo>
                      <a:pt x="1" y="1989"/>
                      <a:pt x="970" y="2560"/>
                      <a:pt x="1666" y="2051"/>
                    </a:cubicBezTo>
                    <a:cubicBezTo>
                      <a:pt x="2088" y="1728"/>
                      <a:pt x="2175" y="1119"/>
                      <a:pt x="1852" y="684"/>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39"/>
              <p:cNvSpPr/>
              <p:nvPr/>
            </p:nvSpPr>
            <p:spPr>
              <a:xfrm>
                <a:off x="1608038" y="2767400"/>
                <a:ext cx="41950" cy="49100"/>
              </a:xfrm>
              <a:custGeom>
                <a:avLst/>
                <a:gdLst/>
                <a:ahLst/>
                <a:cxnLst/>
                <a:rect l="l" t="t" r="r" b="b"/>
                <a:pathLst>
                  <a:path w="1678" h="1964" extrusionOk="0">
                    <a:moveTo>
                      <a:pt x="1429" y="522"/>
                    </a:moveTo>
                    <a:cubicBezTo>
                      <a:pt x="1032" y="0"/>
                      <a:pt x="187" y="211"/>
                      <a:pt x="100" y="870"/>
                    </a:cubicBezTo>
                    <a:cubicBezTo>
                      <a:pt x="0" y="1528"/>
                      <a:pt x="746" y="1963"/>
                      <a:pt x="1280" y="1566"/>
                    </a:cubicBezTo>
                    <a:cubicBezTo>
                      <a:pt x="1616" y="1317"/>
                      <a:pt x="1678" y="857"/>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39"/>
              <p:cNvSpPr/>
              <p:nvPr/>
            </p:nvSpPr>
            <p:spPr>
              <a:xfrm rot="2700243">
                <a:off x="1981409" y="2473851"/>
                <a:ext cx="54378" cy="64004"/>
              </a:xfrm>
              <a:custGeom>
                <a:avLst/>
                <a:gdLst/>
                <a:ahLst/>
                <a:cxnLst/>
                <a:rect l="l" t="t" r="r" b="b"/>
                <a:pathLst>
                  <a:path w="2175" h="2560" extrusionOk="0">
                    <a:moveTo>
                      <a:pt x="1852" y="684"/>
                    </a:moveTo>
                    <a:cubicBezTo>
                      <a:pt x="1330" y="0"/>
                      <a:pt x="237" y="286"/>
                      <a:pt x="125" y="1131"/>
                    </a:cubicBezTo>
                    <a:cubicBezTo>
                      <a:pt x="1" y="1988"/>
                      <a:pt x="970" y="2560"/>
                      <a:pt x="1665" y="2050"/>
                    </a:cubicBezTo>
                    <a:cubicBezTo>
                      <a:pt x="2088" y="1727"/>
                      <a:pt x="2175" y="1119"/>
                      <a:pt x="1852" y="684"/>
                    </a:cubicBezTo>
                    <a:close/>
                  </a:path>
                </a:pathLst>
              </a:custGeom>
              <a:gradFill>
                <a:gsLst>
                  <a:gs pos="0">
                    <a:srgbClr val="191919">
                      <a:alpha val="25490"/>
                    </a:srgbClr>
                  </a:gs>
                  <a:gs pos="50000">
                    <a:schemeClr val="lt1"/>
                  </a:gs>
                  <a:gs pos="100000">
                    <a:srgbClr val="191919">
                      <a:alpha val="42745"/>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39"/>
              <p:cNvSpPr/>
              <p:nvPr/>
            </p:nvSpPr>
            <p:spPr>
              <a:xfrm>
                <a:off x="1987638" y="2481300"/>
                <a:ext cx="41950" cy="49100"/>
              </a:xfrm>
              <a:custGeom>
                <a:avLst/>
                <a:gdLst/>
                <a:ahLst/>
                <a:cxnLst/>
                <a:rect l="l" t="t" r="r" b="b"/>
                <a:pathLst>
                  <a:path w="1678" h="1964" extrusionOk="0">
                    <a:moveTo>
                      <a:pt x="1429" y="522"/>
                    </a:moveTo>
                    <a:cubicBezTo>
                      <a:pt x="1031" y="1"/>
                      <a:pt x="186" y="212"/>
                      <a:pt x="99" y="870"/>
                    </a:cubicBezTo>
                    <a:cubicBezTo>
                      <a:pt x="0" y="1529"/>
                      <a:pt x="746" y="1964"/>
                      <a:pt x="1280" y="1566"/>
                    </a:cubicBezTo>
                    <a:cubicBezTo>
                      <a:pt x="1603" y="1318"/>
                      <a:pt x="1677" y="858"/>
                      <a:pt x="1429" y="522"/>
                    </a:cubicBezTo>
                    <a:close/>
                  </a:path>
                </a:pathLst>
              </a:custGeom>
              <a:gradFill>
                <a:gsLst>
                  <a:gs pos="0">
                    <a:srgbClr val="191919">
                      <a:alpha val="25490"/>
                    </a:srgbClr>
                  </a:gs>
                  <a:gs pos="100000">
                    <a:schemeClr val="lt1"/>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39"/>
              <p:cNvSpPr/>
              <p:nvPr/>
            </p:nvSpPr>
            <p:spPr>
              <a:xfrm>
                <a:off x="1387488" y="1863775"/>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39"/>
              <p:cNvSpPr/>
              <p:nvPr/>
            </p:nvSpPr>
            <p:spPr>
              <a:xfrm>
                <a:off x="1420413" y="1893275"/>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39"/>
              <p:cNvSpPr/>
              <p:nvPr/>
            </p:nvSpPr>
            <p:spPr>
              <a:xfrm>
                <a:off x="1390288" y="1834875"/>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39"/>
              <p:cNvSpPr/>
              <p:nvPr/>
            </p:nvSpPr>
            <p:spPr>
              <a:xfrm>
                <a:off x="1397738" y="1843575"/>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6" name="Google Shape;1296;p39"/>
              <p:cNvGrpSpPr/>
              <p:nvPr/>
            </p:nvGrpSpPr>
            <p:grpSpPr>
              <a:xfrm>
                <a:off x="1386089" y="1831631"/>
                <a:ext cx="182675" cy="215300"/>
                <a:chOff x="1143114" y="2017469"/>
                <a:chExt cx="182675" cy="215300"/>
              </a:xfrm>
            </p:grpSpPr>
            <p:sp>
              <p:nvSpPr>
                <p:cNvPr id="1297" name="Google Shape;1297;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9" name="Google Shape;1299;p39"/>
                <p:cNvGrpSpPr/>
                <p:nvPr/>
              </p:nvGrpSpPr>
              <p:grpSpPr>
                <a:xfrm>
                  <a:off x="1150207" y="2040064"/>
                  <a:ext cx="169954" cy="169627"/>
                  <a:chOff x="1155763" y="2050150"/>
                  <a:chExt cx="155950" cy="155650"/>
                </a:xfrm>
              </p:grpSpPr>
              <p:sp>
                <p:nvSpPr>
                  <p:cNvPr id="1300" name="Google Shape;1300;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02" name="Google Shape;1302;p39"/>
              <p:cNvGrpSpPr/>
              <p:nvPr/>
            </p:nvGrpSpPr>
            <p:grpSpPr>
              <a:xfrm>
                <a:off x="1150264" y="2004106"/>
                <a:ext cx="186573" cy="218544"/>
                <a:chOff x="1150264" y="2004106"/>
                <a:chExt cx="186573" cy="218544"/>
              </a:xfrm>
            </p:grpSpPr>
            <p:sp>
              <p:nvSpPr>
                <p:cNvPr id="1303" name="Google Shape;1303;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6" name="Google Shape;1306;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07" name="Google Shape;1307;p39"/>
                <p:cNvGrpSpPr/>
                <p:nvPr/>
              </p:nvGrpSpPr>
              <p:grpSpPr>
                <a:xfrm>
                  <a:off x="1150264" y="2004106"/>
                  <a:ext cx="182675" cy="215300"/>
                  <a:chOff x="1143114" y="2017469"/>
                  <a:chExt cx="182675" cy="215300"/>
                </a:xfrm>
              </p:grpSpPr>
              <p:sp>
                <p:nvSpPr>
                  <p:cNvPr id="1308" name="Google Shape;1308;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9" name="Google Shape;1309;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0" name="Google Shape;1310;p39"/>
                  <p:cNvGrpSpPr/>
                  <p:nvPr/>
                </p:nvGrpSpPr>
                <p:grpSpPr>
                  <a:xfrm>
                    <a:off x="1150371" y="2039901"/>
                    <a:ext cx="169627" cy="169954"/>
                    <a:chOff x="1155913" y="2050000"/>
                    <a:chExt cx="155650" cy="155950"/>
                  </a:xfrm>
                </p:grpSpPr>
                <p:sp>
                  <p:nvSpPr>
                    <p:cNvPr id="1311" name="Google Shape;1311;p39"/>
                    <p:cNvSpPr/>
                    <p:nvPr/>
                  </p:nvSpPr>
                  <p:spPr>
                    <a:xfrm rot="-54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2" name="Google Shape;1312;p39"/>
                    <p:cNvSpPr/>
                    <p:nvPr/>
                  </p:nvSpPr>
                  <p:spPr>
                    <a:xfrm rot="5400000">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313" name="Google Shape;1313;p39"/>
              <p:cNvGrpSpPr/>
              <p:nvPr/>
            </p:nvGrpSpPr>
            <p:grpSpPr>
              <a:xfrm>
                <a:off x="1269827" y="2188606"/>
                <a:ext cx="186573" cy="218544"/>
                <a:chOff x="1150264" y="2004106"/>
                <a:chExt cx="186573" cy="218544"/>
              </a:xfrm>
            </p:grpSpPr>
            <p:sp>
              <p:nvSpPr>
                <p:cNvPr id="1314" name="Google Shape;1314;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18" name="Google Shape;1318;p39"/>
                <p:cNvGrpSpPr/>
                <p:nvPr/>
              </p:nvGrpSpPr>
              <p:grpSpPr>
                <a:xfrm>
                  <a:off x="1150264" y="2004106"/>
                  <a:ext cx="182675" cy="215300"/>
                  <a:chOff x="1143114" y="2017469"/>
                  <a:chExt cx="182675" cy="215300"/>
                </a:xfrm>
              </p:grpSpPr>
              <p:sp>
                <p:nvSpPr>
                  <p:cNvPr id="1319" name="Google Shape;1319;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1" name="Google Shape;1321;p39"/>
                  <p:cNvGrpSpPr/>
                  <p:nvPr/>
                </p:nvGrpSpPr>
                <p:grpSpPr>
                  <a:xfrm>
                    <a:off x="1150207" y="2040064"/>
                    <a:ext cx="169954" cy="169627"/>
                    <a:chOff x="1155763" y="2050150"/>
                    <a:chExt cx="155950" cy="155650"/>
                  </a:xfrm>
                </p:grpSpPr>
                <p:sp>
                  <p:nvSpPr>
                    <p:cNvPr id="1322" name="Google Shape;1322;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324" name="Google Shape;1324;p39"/>
              <p:cNvGrpSpPr/>
              <p:nvPr/>
            </p:nvGrpSpPr>
            <p:grpSpPr>
              <a:xfrm>
                <a:off x="1373681" y="2351793"/>
                <a:ext cx="235511" cy="235421"/>
                <a:chOff x="1124581" y="1993805"/>
                <a:chExt cx="235511" cy="235421"/>
              </a:xfrm>
            </p:grpSpPr>
            <p:sp>
              <p:nvSpPr>
                <p:cNvPr id="1325" name="Google Shape;1325;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9" name="Google Shape;1329;p39"/>
                <p:cNvGrpSpPr/>
                <p:nvPr/>
              </p:nvGrpSpPr>
              <p:grpSpPr>
                <a:xfrm>
                  <a:off x="1124581" y="1993805"/>
                  <a:ext cx="235511" cy="235421"/>
                  <a:chOff x="1117431" y="2007168"/>
                  <a:chExt cx="235511" cy="235421"/>
                </a:xfrm>
              </p:grpSpPr>
              <p:sp>
                <p:nvSpPr>
                  <p:cNvPr id="1330" name="Google Shape;1330;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32" name="Google Shape;1332;p39"/>
                  <p:cNvGrpSpPr/>
                  <p:nvPr/>
                </p:nvGrpSpPr>
                <p:grpSpPr>
                  <a:xfrm>
                    <a:off x="1117431" y="2007168"/>
                    <a:ext cx="235511" cy="235421"/>
                    <a:chOff x="1125687" y="2019965"/>
                    <a:chExt cx="216105" cy="216022"/>
                  </a:xfrm>
                </p:grpSpPr>
                <p:sp>
                  <p:nvSpPr>
                    <p:cNvPr id="1333" name="Google Shape;1333;p39"/>
                    <p:cNvSpPr/>
                    <p:nvPr/>
                  </p:nvSpPr>
                  <p:spPr>
                    <a:xfrm rot="-8777738" flipH="1">
                      <a:off x="1155766" y="2050152"/>
                      <a:ext cx="155948" cy="155648"/>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39"/>
                    <p:cNvSpPr/>
                    <p:nvPr/>
                  </p:nvSpPr>
                  <p:spPr>
                    <a:xfrm rot="2022262">
                      <a:off x="1215409" y="2058223"/>
                      <a:ext cx="36674" cy="139498"/>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335" name="Google Shape;1335;p39"/>
              <p:cNvGrpSpPr/>
              <p:nvPr/>
            </p:nvGrpSpPr>
            <p:grpSpPr>
              <a:xfrm>
                <a:off x="1528589" y="2533881"/>
                <a:ext cx="186573" cy="218544"/>
                <a:chOff x="1150264" y="2004106"/>
                <a:chExt cx="186573" cy="218544"/>
              </a:xfrm>
            </p:grpSpPr>
            <p:sp>
              <p:nvSpPr>
                <p:cNvPr id="1336" name="Google Shape;1336;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0" name="Google Shape;1340;p39"/>
                <p:cNvGrpSpPr/>
                <p:nvPr/>
              </p:nvGrpSpPr>
              <p:grpSpPr>
                <a:xfrm>
                  <a:off x="1150264" y="2004106"/>
                  <a:ext cx="182675" cy="215300"/>
                  <a:chOff x="1143114" y="2017469"/>
                  <a:chExt cx="182675" cy="215300"/>
                </a:xfrm>
              </p:grpSpPr>
              <p:sp>
                <p:nvSpPr>
                  <p:cNvPr id="1341" name="Google Shape;1341;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3" name="Google Shape;1343;p39"/>
                  <p:cNvGrpSpPr/>
                  <p:nvPr/>
                </p:nvGrpSpPr>
                <p:grpSpPr>
                  <a:xfrm>
                    <a:off x="1150207" y="2040064"/>
                    <a:ext cx="169954" cy="169627"/>
                    <a:chOff x="1155763" y="2050150"/>
                    <a:chExt cx="155950" cy="155650"/>
                  </a:xfrm>
                </p:grpSpPr>
                <p:sp>
                  <p:nvSpPr>
                    <p:cNvPr id="1344" name="Google Shape;1344;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346" name="Google Shape;1346;p39"/>
              <p:cNvGrpSpPr/>
              <p:nvPr/>
            </p:nvGrpSpPr>
            <p:grpSpPr>
              <a:xfrm>
                <a:off x="1523464" y="2006656"/>
                <a:ext cx="186573" cy="218544"/>
                <a:chOff x="1150264" y="2004106"/>
                <a:chExt cx="186573" cy="218544"/>
              </a:xfrm>
            </p:grpSpPr>
            <p:sp>
              <p:nvSpPr>
                <p:cNvPr id="1347" name="Google Shape;1347;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1" name="Google Shape;1351;p39"/>
                <p:cNvGrpSpPr/>
                <p:nvPr/>
              </p:nvGrpSpPr>
              <p:grpSpPr>
                <a:xfrm>
                  <a:off x="1150264" y="2004106"/>
                  <a:ext cx="182675" cy="215300"/>
                  <a:chOff x="1143114" y="2017469"/>
                  <a:chExt cx="182675" cy="215300"/>
                </a:xfrm>
              </p:grpSpPr>
              <p:sp>
                <p:nvSpPr>
                  <p:cNvPr id="1352" name="Google Shape;1352;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4" name="Google Shape;1354;p39"/>
                  <p:cNvGrpSpPr/>
                  <p:nvPr/>
                </p:nvGrpSpPr>
                <p:grpSpPr>
                  <a:xfrm>
                    <a:off x="1150162" y="2040018"/>
                    <a:ext cx="170039" cy="169712"/>
                    <a:chOff x="1155721" y="2050108"/>
                    <a:chExt cx="156028" cy="155728"/>
                  </a:xfrm>
                </p:grpSpPr>
                <p:sp>
                  <p:nvSpPr>
                    <p:cNvPr id="1355" name="Google Shape;1355;p39"/>
                    <p:cNvSpPr/>
                    <p:nvPr/>
                  </p:nvSpPr>
                  <p:spPr>
                    <a:xfrm rot="1719" flipH="1">
                      <a:off x="1155759" y="2050147"/>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39"/>
                    <p:cNvSpPr/>
                    <p:nvPr/>
                  </p:nvSpPr>
                  <p:spPr>
                    <a:xfrm rot="10800000">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357" name="Google Shape;1357;p39"/>
              <p:cNvGrpSpPr/>
              <p:nvPr/>
            </p:nvGrpSpPr>
            <p:grpSpPr>
              <a:xfrm>
                <a:off x="1653002" y="2180144"/>
                <a:ext cx="186573" cy="218544"/>
                <a:chOff x="1150264" y="2004106"/>
                <a:chExt cx="186573" cy="218544"/>
              </a:xfrm>
            </p:grpSpPr>
            <p:sp>
              <p:nvSpPr>
                <p:cNvPr id="1358" name="Google Shape;1358;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2" name="Google Shape;1362;p39"/>
                <p:cNvGrpSpPr/>
                <p:nvPr/>
              </p:nvGrpSpPr>
              <p:grpSpPr>
                <a:xfrm>
                  <a:off x="1150264" y="2004106"/>
                  <a:ext cx="182675" cy="215300"/>
                  <a:chOff x="1143114" y="2017469"/>
                  <a:chExt cx="182675" cy="215300"/>
                </a:xfrm>
              </p:grpSpPr>
              <p:sp>
                <p:nvSpPr>
                  <p:cNvPr id="1363" name="Google Shape;1363;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5" name="Google Shape;1365;p39"/>
                  <p:cNvGrpSpPr/>
                  <p:nvPr/>
                </p:nvGrpSpPr>
                <p:grpSpPr>
                  <a:xfrm>
                    <a:off x="1150207" y="2040064"/>
                    <a:ext cx="169954" cy="169627"/>
                    <a:chOff x="1155763" y="2050150"/>
                    <a:chExt cx="155950" cy="155650"/>
                  </a:xfrm>
                </p:grpSpPr>
                <p:sp>
                  <p:nvSpPr>
                    <p:cNvPr id="1366" name="Google Shape;1366;p39"/>
                    <p:cNvSpPr/>
                    <p:nvPr/>
                  </p:nvSpPr>
                  <p:spPr>
                    <a:xfrm rot="10800000" flipH="1">
                      <a:off x="1155763" y="2050150"/>
                      <a:ext cx="155950" cy="155650"/>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39"/>
                    <p:cNvSpPr/>
                    <p:nvPr/>
                  </p:nvSpPr>
                  <p:spPr>
                    <a:xfrm>
                      <a:off x="1215413" y="2058225"/>
                      <a:ext cx="36675" cy="139500"/>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368" name="Google Shape;1368;p39"/>
              <p:cNvGrpSpPr/>
              <p:nvPr/>
            </p:nvGrpSpPr>
            <p:grpSpPr>
              <a:xfrm>
                <a:off x="1758022" y="2343014"/>
                <a:ext cx="232539" cy="232654"/>
                <a:chOff x="1126059" y="1995189"/>
                <a:chExt cx="232539" cy="232654"/>
              </a:xfrm>
            </p:grpSpPr>
            <p:sp>
              <p:nvSpPr>
                <p:cNvPr id="1369" name="Google Shape;1369;p39"/>
                <p:cNvSpPr/>
                <p:nvPr/>
              </p:nvSpPr>
              <p:spPr>
                <a:xfrm>
                  <a:off x="1151663" y="2036250"/>
                  <a:ext cx="185175" cy="156900"/>
                </a:xfrm>
                <a:custGeom>
                  <a:avLst/>
                  <a:gdLst/>
                  <a:ahLst/>
                  <a:cxnLst/>
                  <a:rect l="l" t="t" r="r" b="b"/>
                  <a:pathLst>
                    <a:path w="7407" h="6276" extrusionOk="0">
                      <a:moveTo>
                        <a:pt x="5418" y="5356"/>
                      </a:moveTo>
                      <a:cubicBezTo>
                        <a:pt x="7406" y="3852"/>
                        <a:pt x="6598" y="696"/>
                        <a:pt x="4126" y="348"/>
                      </a:cubicBezTo>
                      <a:cubicBezTo>
                        <a:pt x="1653" y="0"/>
                        <a:pt x="1" y="2808"/>
                        <a:pt x="1504" y="4796"/>
                      </a:cubicBezTo>
                      <a:cubicBezTo>
                        <a:pt x="2436" y="6027"/>
                        <a:pt x="4188" y="6275"/>
                        <a:pt x="5418" y="5356"/>
                      </a:cubicBezTo>
                      <a:close/>
                    </a:path>
                  </a:pathLst>
                </a:custGeom>
                <a:solidFill>
                  <a:srgbClr val="FF6E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9"/>
                <p:cNvSpPr/>
                <p:nvPr/>
              </p:nvSpPr>
              <p:spPr>
                <a:xfrm>
                  <a:off x="1184588" y="2065750"/>
                  <a:ext cx="120875" cy="97250"/>
                </a:xfrm>
                <a:custGeom>
                  <a:avLst/>
                  <a:gdLst/>
                  <a:ahLst/>
                  <a:cxnLst/>
                  <a:rect l="l" t="t" r="r" b="b"/>
                  <a:pathLst>
                    <a:path w="4835" h="3890" extrusionOk="0">
                      <a:moveTo>
                        <a:pt x="1" y="3331"/>
                      </a:moveTo>
                      <a:cubicBezTo>
                        <a:pt x="63" y="3430"/>
                        <a:pt x="125" y="3529"/>
                        <a:pt x="187" y="3616"/>
                      </a:cubicBezTo>
                      <a:cubicBezTo>
                        <a:pt x="262" y="3716"/>
                        <a:pt x="336" y="3803"/>
                        <a:pt x="423" y="3890"/>
                      </a:cubicBezTo>
                      <a:lnTo>
                        <a:pt x="4834" y="560"/>
                      </a:lnTo>
                      <a:cubicBezTo>
                        <a:pt x="4722" y="349"/>
                        <a:pt x="4586" y="162"/>
                        <a:pt x="4424" y="1"/>
                      </a:cubicBezTo>
                      <a:close/>
                    </a:path>
                  </a:pathLst>
                </a:custGeom>
                <a:solidFill>
                  <a:srgbClr val="D539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9"/>
                <p:cNvSpPr/>
                <p:nvPr/>
              </p:nvSpPr>
              <p:spPr>
                <a:xfrm>
                  <a:off x="1154463" y="2007350"/>
                  <a:ext cx="182375" cy="215300"/>
                </a:xfrm>
                <a:custGeom>
                  <a:avLst/>
                  <a:gdLst/>
                  <a:ahLst/>
                  <a:cxnLst/>
                  <a:rect l="l" t="t" r="r" b="b"/>
                  <a:pathLst>
                    <a:path w="7295" h="8612" extrusionOk="0">
                      <a:moveTo>
                        <a:pt x="6225" y="2324"/>
                      </a:moveTo>
                      <a:cubicBezTo>
                        <a:pt x="4474" y="1"/>
                        <a:pt x="808" y="958"/>
                        <a:pt x="411" y="3828"/>
                      </a:cubicBezTo>
                      <a:cubicBezTo>
                        <a:pt x="0" y="6698"/>
                        <a:pt x="3268" y="8611"/>
                        <a:pt x="5579" y="6872"/>
                      </a:cubicBezTo>
                      <a:cubicBezTo>
                        <a:pt x="7008" y="5791"/>
                        <a:pt x="7294" y="3753"/>
                        <a:pt x="6225" y="23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9"/>
                <p:cNvSpPr/>
                <p:nvPr/>
              </p:nvSpPr>
              <p:spPr>
                <a:xfrm>
                  <a:off x="1161913" y="2016050"/>
                  <a:ext cx="167450" cy="197900"/>
                </a:xfrm>
                <a:custGeom>
                  <a:avLst/>
                  <a:gdLst/>
                  <a:ahLst/>
                  <a:cxnLst/>
                  <a:rect l="l" t="t" r="r" b="b"/>
                  <a:pathLst>
                    <a:path w="6698" h="7916" extrusionOk="0">
                      <a:moveTo>
                        <a:pt x="5716" y="2138"/>
                      </a:moveTo>
                      <a:cubicBezTo>
                        <a:pt x="4113" y="1"/>
                        <a:pt x="734" y="883"/>
                        <a:pt x="373" y="3517"/>
                      </a:cubicBezTo>
                      <a:cubicBezTo>
                        <a:pt x="1" y="6151"/>
                        <a:pt x="2995" y="7916"/>
                        <a:pt x="5120" y="6313"/>
                      </a:cubicBezTo>
                      <a:cubicBezTo>
                        <a:pt x="6437" y="5319"/>
                        <a:pt x="6698" y="3455"/>
                        <a:pt x="5716" y="2138"/>
                      </a:cubicBezTo>
                      <a:close/>
                    </a:path>
                  </a:pathLst>
                </a:custGeom>
                <a:solidFill>
                  <a:srgbClr val="FFFFFF"/>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73" name="Google Shape;1373;p39"/>
                <p:cNvGrpSpPr/>
                <p:nvPr/>
              </p:nvGrpSpPr>
              <p:grpSpPr>
                <a:xfrm>
                  <a:off x="1126059" y="1995189"/>
                  <a:ext cx="232539" cy="232654"/>
                  <a:chOff x="1118909" y="2008551"/>
                  <a:chExt cx="232539" cy="232654"/>
                </a:xfrm>
              </p:grpSpPr>
              <p:sp>
                <p:nvSpPr>
                  <p:cNvPr id="1374" name="Google Shape;1374;p39"/>
                  <p:cNvSpPr/>
                  <p:nvPr/>
                </p:nvSpPr>
                <p:spPr>
                  <a:xfrm>
                    <a:off x="1143114" y="2017469"/>
                    <a:ext cx="182675" cy="215300"/>
                  </a:xfrm>
                  <a:custGeom>
                    <a:avLst/>
                    <a:gdLst/>
                    <a:ahLst/>
                    <a:cxnLst/>
                    <a:rect l="l" t="t" r="r" b="b"/>
                    <a:pathLst>
                      <a:path w="7307" h="8612" extrusionOk="0">
                        <a:moveTo>
                          <a:pt x="6225" y="2312"/>
                        </a:moveTo>
                        <a:cubicBezTo>
                          <a:pt x="4486" y="1"/>
                          <a:pt x="808" y="958"/>
                          <a:pt x="410" y="3815"/>
                        </a:cubicBezTo>
                        <a:cubicBezTo>
                          <a:pt x="0" y="6686"/>
                          <a:pt x="3268" y="8612"/>
                          <a:pt x="5579" y="6872"/>
                        </a:cubicBezTo>
                        <a:cubicBezTo>
                          <a:pt x="7020" y="5791"/>
                          <a:pt x="7306" y="3753"/>
                          <a:pt x="6225" y="2312"/>
                        </a:cubicBezTo>
                        <a:close/>
                      </a:path>
                    </a:pathLst>
                  </a:custGeom>
                  <a:gradFill>
                    <a:gsLst>
                      <a:gs pos="0">
                        <a:srgbClr val="FFFFFF"/>
                      </a:gs>
                      <a:gs pos="100000">
                        <a:srgbClr val="FFFFFF">
                          <a:alpha val="0"/>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39"/>
                  <p:cNvSpPr/>
                  <p:nvPr/>
                </p:nvSpPr>
                <p:spPr>
                  <a:xfrm rot="10800000" flipH="1">
                    <a:off x="1159666" y="2049542"/>
                    <a:ext cx="151000" cy="150675"/>
                  </a:xfrm>
                  <a:custGeom>
                    <a:avLst/>
                    <a:gdLst/>
                    <a:ahLst/>
                    <a:cxnLst/>
                    <a:rect l="l" t="t" r="r" b="b"/>
                    <a:pathLst>
                      <a:path w="6040" h="6027" extrusionOk="0">
                        <a:moveTo>
                          <a:pt x="3070" y="25"/>
                        </a:moveTo>
                        <a:cubicBezTo>
                          <a:pt x="4722" y="50"/>
                          <a:pt x="6040" y="1417"/>
                          <a:pt x="6002" y="3069"/>
                        </a:cubicBezTo>
                        <a:cubicBezTo>
                          <a:pt x="5977" y="4709"/>
                          <a:pt x="4611" y="6026"/>
                          <a:pt x="2971" y="6002"/>
                        </a:cubicBezTo>
                        <a:cubicBezTo>
                          <a:pt x="1318" y="5964"/>
                          <a:pt x="1" y="4610"/>
                          <a:pt x="38" y="2957"/>
                        </a:cubicBezTo>
                        <a:cubicBezTo>
                          <a:pt x="63" y="1305"/>
                          <a:pt x="1417" y="0"/>
                          <a:pt x="3070" y="25"/>
                        </a:cubicBezTo>
                        <a:close/>
                      </a:path>
                    </a:pathLst>
                  </a:custGeom>
                  <a:gradFill>
                    <a:gsLst>
                      <a:gs pos="0">
                        <a:srgbClr val="FFFFFF">
                          <a:alpha val="0"/>
                        </a:srgbClr>
                      </a:gs>
                      <a:gs pos="100000">
                        <a:srgbClr val="FFFFFF"/>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76" name="Google Shape;1376;p39"/>
                  <p:cNvGrpSpPr/>
                  <p:nvPr/>
                </p:nvGrpSpPr>
                <p:grpSpPr>
                  <a:xfrm>
                    <a:off x="1118909" y="2008551"/>
                    <a:ext cx="232539" cy="232654"/>
                    <a:chOff x="1127043" y="2021234"/>
                    <a:chExt cx="213378" cy="213483"/>
                  </a:xfrm>
                </p:grpSpPr>
                <p:sp>
                  <p:nvSpPr>
                    <p:cNvPr id="1377" name="Google Shape;1377;p39"/>
                    <p:cNvSpPr/>
                    <p:nvPr/>
                  </p:nvSpPr>
                  <p:spPr>
                    <a:xfrm rot="7237014" flipH="1">
                      <a:off x="1155756" y="2050150"/>
                      <a:ext cx="155951" cy="155651"/>
                    </a:xfrm>
                    <a:custGeom>
                      <a:avLst/>
                      <a:gdLst/>
                      <a:ahLst/>
                      <a:cxnLst/>
                      <a:rect l="l" t="t" r="r" b="b"/>
                      <a:pathLst>
                        <a:path w="6238" h="6226" extrusionOk="0">
                          <a:moveTo>
                            <a:pt x="4958" y="1019"/>
                          </a:moveTo>
                          <a:cubicBezTo>
                            <a:pt x="6114" y="2026"/>
                            <a:pt x="6238" y="3790"/>
                            <a:pt x="5219" y="4946"/>
                          </a:cubicBezTo>
                          <a:cubicBezTo>
                            <a:pt x="4213" y="6114"/>
                            <a:pt x="2448" y="6225"/>
                            <a:pt x="1280" y="5219"/>
                          </a:cubicBezTo>
                          <a:cubicBezTo>
                            <a:pt x="125" y="4200"/>
                            <a:pt x="0" y="2436"/>
                            <a:pt x="1019" y="1280"/>
                          </a:cubicBezTo>
                          <a:cubicBezTo>
                            <a:pt x="2026" y="125"/>
                            <a:pt x="3790" y="0"/>
                            <a:pt x="4958" y="1019"/>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39"/>
                    <p:cNvSpPr/>
                    <p:nvPr/>
                  </p:nvSpPr>
                  <p:spPr>
                    <a:xfrm rot="-3562986">
                      <a:off x="1215408" y="2058210"/>
                      <a:ext cx="36675" cy="139501"/>
                    </a:xfrm>
                    <a:custGeom>
                      <a:avLst/>
                      <a:gdLst/>
                      <a:ahLst/>
                      <a:cxnLst/>
                      <a:rect l="l" t="t" r="r" b="b"/>
                      <a:pathLst>
                        <a:path w="1467" h="5580" extrusionOk="0">
                          <a:moveTo>
                            <a:pt x="0" y="5480"/>
                          </a:moveTo>
                          <a:cubicBezTo>
                            <a:pt x="112" y="5517"/>
                            <a:pt x="224" y="5542"/>
                            <a:pt x="348" y="5555"/>
                          </a:cubicBezTo>
                          <a:cubicBezTo>
                            <a:pt x="460" y="5567"/>
                            <a:pt x="572" y="5579"/>
                            <a:pt x="696" y="5579"/>
                          </a:cubicBezTo>
                          <a:lnTo>
                            <a:pt x="1466" y="100"/>
                          </a:lnTo>
                          <a:cubicBezTo>
                            <a:pt x="1354" y="63"/>
                            <a:pt x="1243" y="50"/>
                            <a:pt x="1131" y="25"/>
                          </a:cubicBezTo>
                          <a:cubicBezTo>
                            <a:pt x="1007" y="13"/>
                            <a:pt x="895" y="0"/>
                            <a:pt x="783" y="0"/>
                          </a:cubicBezTo>
                          <a:close/>
                        </a:path>
                      </a:pathLst>
                    </a:custGeom>
                    <a:gradFill>
                      <a:gsLst>
                        <a:gs pos="0">
                          <a:schemeClr val="accent2"/>
                        </a:gs>
                        <a:gs pos="72000">
                          <a:schemeClr val="accent1"/>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grpSp>
      <p:sp>
        <p:nvSpPr>
          <p:cNvPr id="1380" name="Google Shape;1380;p39"/>
          <p:cNvSpPr txBox="1">
            <a:spLocks noGrp="1"/>
          </p:cNvSpPr>
          <p:nvPr>
            <p:ph type="subTitle" idx="1"/>
          </p:nvPr>
        </p:nvSpPr>
        <p:spPr>
          <a:xfrm>
            <a:off x="2083517" y="1098548"/>
            <a:ext cx="4661100" cy="1433100"/>
          </a:xfrm>
          <a:prstGeom prst="rect">
            <a:avLst/>
          </a:prstGeom>
        </p:spPr>
        <p:txBody>
          <a:bodyPr spcFirstLastPara="1" wrap="square" lIns="91425" tIns="91425" rIns="91425" bIns="91425" anchor="t" anchorCtr="0">
            <a:noAutofit/>
          </a:bodyPr>
          <a:lstStyle/>
          <a:p>
            <a:pPr marL="0" lvl="0" indent="0">
              <a:spcAft>
                <a:spcPts val="1600"/>
              </a:spcAft>
            </a:pPr>
            <a:r>
              <a:rPr lang="en-GB" sz="1600" dirty="0">
                <a:latin typeface="Times New Roman" panose="02020603050405020304" pitchFamily="18" charset="0"/>
                <a:cs typeface="Times New Roman" panose="02020603050405020304" pitchFamily="18" charset="0"/>
              </a:rPr>
              <a:t>The population has been rapidly increasing, but their demands have not been met at the same rate. The number of illnesses identified is growing in tandem with the advancement of medicine. Medicine is the only way out</a:t>
            </a:r>
            <a:r>
              <a:rPr lang="en-GB" sz="1600" dirty="0" smtClean="0">
                <a:latin typeface="Times New Roman" panose="02020603050405020304" pitchFamily="18" charset="0"/>
                <a:cs typeface="Times New Roman" panose="02020603050405020304" pitchFamily="18" charset="0"/>
              </a:rPr>
              <a:t>.</a:t>
            </a:r>
            <a:endParaRPr lang="en-GB" sz="1600" dirty="0" smtClean="0">
              <a:latin typeface="Times New Roman" panose="02020603050405020304" pitchFamily="18" charset="0"/>
              <a:cs typeface="Times New Roman" panose="02020603050405020304" pitchFamily="18" charset="0"/>
            </a:endParaRPr>
          </a:p>
          <a:p>
            <a:pPr marL="0" lvl="0" indent="0">
              <a:spcAft>
                <a:spcPts val="1600"/>
              </a:spcAft>
            </a:pPr>
            <a:r>
              <a:rPr lang="en-GB" sz="1600" dirty="0">
                <a:latin typeface="Times New Roman" panose="02020603050405020304" pitchFamily="18" charset="0"/>
                <a:cs typeface="Times New Roman" panose="02020603050405020304" pitchFamily="18" charset="0"/>
              </a:rPr>
              <a:t>The most progressive medical shops in the world today are working to offer their clients and staff services that are as precise and dependable as possible while also giving them as many options as possible. It can be one of the busiest medical </a:t>
            </a:r>
            <a:r>
              <a:rPr lang="en-GB" sz="1600" dirty="0" err="1" smtClean="0">
                <a:latin typeface="Times New Roman" panose="02020603050405020304" pitchFamily="18" charset="0"/>
                <a:cs typeface="Times New Roman" panose="02020603050405020304" pitchFamily="18" charset="0"/>
              </a:rPr>
              <a:t>center</a:t>
            </a:r>
            <a:r>
              <a:rPr lang="en-GB" sz="1600" dirty="0" smtClean="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In order to give customers better services, every store today is attempting to computerize its operations.</a:t>
            </a:r>
            <a:endParaRPr sz="1600" dirty="0">
              <a:latin typeface="Times New Roman" panose="02020603050405020304" pitchFamily="18" charset="0"/>
              <a:cs typeface="Times New Roman" panose="02020603050405020304" pitchFamily="18" charset="0"/>
            </a:endParaRPr>
          </a:p>
        </p:txBody>
      </p:sp>
      <p:grpSp>
        <p:nvGrpSpPr>
          <p:cNvPr id="1381" name="Google Shape;1381;p39"/>
          <p:cNvGrpSpPr/>
          <p:nvPr/>
        </p:nvGrpSpPr>
        <p:grpSpPr>
          <a:xfrm rot="2993502">
            <a:off x="1126847" y="4043895"/>
            <a:ext cx="870940" cy="916789"/>
            <a:chOff x="5007774" y="2043179"/>
            <a:chExt cx="755066" cy="794868"/>
          </a:xfrm>
        </p:grpSpPr>
        <p:sp>
          <p:nvSpPr>
            <p:cNvPr id="1382" name="Google Shape;1382;p39"/>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39"/>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39"/>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5" name="Google Shape;1385;p39"/>
          <p:cNvGrpSpPr/>
          <p:nvPr/>
        </p:nvGrpSpPr>
        <p:grpSpPr>
          <a:xfrm rot="1191955">
            <a:off x="417038" y="4296165"/>
            <a:ext cx="1024990" cy="1079019"/>
            <a:chOff x="5007774" y="2043179"/>
            <a:chExt cx="755066" cy="794868"/>
          </a:xfrm>
        </p:grpSpPr>
        <p:sp>
          <p:nvSpPr>
            <p:cNvPr id="1386" name="Google Shape;1386;p39"/>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9"/>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39"/>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2411760" y="1905968"/>
            <a:ext cx="4360200" cy="458100"/>
          </a:xfrm>
        </p:spPr>
        <p:txBody>
          <a:bodyPr/>
          <a:lstStyle/>
          <a:p>
            <a:r>
              <a:rPr lang="en-IN" sz="4000" dirty="0" smtClean="0">
                <a:solidFill>
                  <a:schemeClr val="accent1">
                    <a:lumMod val="75000"/>
                  </a:schemeClr>
                </a:solidFill>
                <a:latin typeface="Times New Roman" panose="02020603050405020304" pitchFamily="18" charset="0"/>
                <a:cs typeface="Times New Roman" panose="02020603050405020304" pitchFamily="18" charset="0"/>
              </a:rPr>
              <a:t>02</a:t>
            </a: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5" name="Google Shape;1243;p38"/>
          <p:cNvGrpSpPr/>
          <p:nvPr/>
        </p:nvGrpSpPr>
        <p:grpSpPr>
          <a:xfrm rot="2700000">
            <a:off x="5323113" y="-629572"/>
            <a:ext cx="512293" cy="1828964"/>
            <a:chOff x="264148" y="1376648"/>
            <a:chExt cx="512298" cy="1828982"/>
          </a:xfrm>
        </p:grpSpPr>
        <p:grpSp>
          <p:nvGrpSpPr>
            <p:cNvPr id="6" name="Google Shape;1244;p38"/>
            <p:cNvGrpSpPr/>
            <p:nvPr/>
          </p:nvGrpSpPr>
          <p:grpSpPr>
            <a:xfrm rot="5579763" flipH="1">
              <a:off x="-384487" y="2081994"/>
              <a:ext cx="1809568" cy="418291"/>
              <a:chOff x="3404925" y="318825"/>
              <a:chExt cx="958264" cy="221530"/>
            </a:xfrm>
          </p:grpSpPr>
          <p:sp>
            <p:nvSpPr>
              <p:cNvPr id="11" name="Google Shape;1245;p38"/>
              <p:cNvSpPr/>
              <p:nvPr/>
            </p:nvSpPr>
            <p:spPr>
              <a:xfrm>
                <a:off x="3404925" y="327475"/>
                <a:ext cx="762000" cy="158550"/>
              </a:xfrm>
              <a:custGeom>
                <a:avLst/>
                <a:gdLst/>
                <a:ahLst/>
                <a:cxnLst/>
                <a:rect l="l" t="t" r="r" b="b"/>
                <a:pathLst>
                  <a:path w="30480" h="6342" extrusionOk="0">
                    <a:moveTo>
                      <a:pt x="8607" y="0"/>
                    </a:moveTo>
                    <a:cubicBezTo>
                      <a:pt x="8035" y="0"/>
                      <a:pt x="7482" y="209"/>
                      <a:pt x="7046" y="588"/>
                    </a:cubicBezTo>
                    <a:cubicBezTo>
                      <a:pt x="6609" y="956"/>
                      <a:pt x="6045" y="1164"/>
                      <a:pt x="5472" y="1164"/>
                    </a:cubicBezTo>
                    <a:cubicBezTo>
                      <a:pt x="5425" y="1164"/>
                      <a:pt x="5378" y="1163"/>
                      <a:pt x="5331" y="1160"/>
                    </a:cubicBezTo>
                    <a:lnTo>
                      <a:pt x="1268" y="911"/>
                    </a:lnTo>
                    <a:cubicBezTo>
                      <a:pt x="1238" y="909"/>
                      <a:pt x="1208" y="908"/>
                      <a:pt x="1179" y="908"/>
                    </a:cubicBezTo>
                    <a:cubicBezTo>
                      <a:pt x="584" y="908"/>
                      <a:pt x="86" y="1376"/>
                      <a:pt x="50" y="1980"/>
                    </a:cubicBezTo>
                    <a:cubicBezTo>
                      <a:pt x="1" y="2614"/>
                      <a:pt x="485" y="3160"/>
                      <a:pt x="1119" y="3198"/>
                    </a:cubicBezTo>
                    <a:lnTo>
                      <a:pt x="5194" y="3459"/>
                    </a:lnTo>
                    <a:cubicBezTo>
                      <a:pt x="5816" y="3496"/>
                      <a:pt x="6400" y="3769"/>
                      <a:pt x="6822" y="4229"/>
                    </a:cubicBezTo>
                    <a:cubicBezTo>
                      <a:pt x="7244" y="4689"/>
                      <a:pt x="7828" y="4974"/>
                      <a:pt x="8450" y="5012"/>
                    </a:cubicBezTo>
                    <a:lnTo>
                      <a:pt x="30169" y="6341"/>
                    </a:lnTo>
                    <a:lnTo>
                      <a:pt x="30479" y="1346"/>
                    </a:lnTo>
                    <a:lnTo>
                      <a:pt x="8748" y="4"/>
                    </a:lnTo>
                    <a:cubicBezTo>
                      <a:pt x="8701" y="2"/>
                      <a:pt x="8654" y="0"/>
                      <a:pt x="8607" y="0"/>
                    </a:cubicBezTo>
                    <a:close/>
                  </a:path>
                </a:pathLst>
              </a:custGeom>
              <a:gradFill>
                <a:gsLst>
                  <a:gs pos="0">
                    <a:srgbClr val="79D3FE">
                      <a:alpha val="22352"/>
                    </a:srgbClr>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46;p38"/>
              <p:cNvSpPr/>
              <p:nvPr/>
            </p:nvSpPr>
            <p:spPr>
              <a:xfrm>
                <a:off x="4134600" y="320900"/>
                <a:ext cx="228589" cy="219455"/>
              </a:xfrm>
              <a:custGeom>
                <a:avLst/>
                <a:gdLst/>
                <a:ahLst/>
                <a:cxnLst/>
                <a:rect l="l" t="t" r="r" b="b"/>
                <a:pathLst>
                  <a:path w="9071" h="8612" extrusionOk="0">
                    <a:moveTo>
                      <a:pt x="4471" y="1"/>
                    </a:moveTo>
                    <a:cubicBezTo>
                      <a:pt x="2354" y="1"/>
                      <a:pt x="303" y="1559"/>
                      <a:pt x="149" y="4045"/>
                    </a:cubicBezTo>
                    <a:cubicBezTo>
                      <a:pt x="0" y="6418"/>
                      <a:pt x="1802" y="8456"/>
                      <a:pt x="4175" y="8605"/>
                    </a:cubicBezTo>
                    <a:cubicBezTo>
                      <a:pt x="4259" y="8609"/>
                      <a:pt x="4342" y="8612"/>
                      <a:pt x="4425" y="8612"/>
                    </a:cubicBezTo>
                    <a:cubicBezTo>
                      <a:pt x="6069" y="8612"/>
                      <a:pt x="7579" y="7685"/>
                      <a:pt x="8300" y="6194"/>
                    </a:cubicBezTo>
                    <a:cubicBezTo>
                      <a:pt x="9071" y="4629"/>
                      <a:pt x="8810" y="2765"/>
                      <a:pt x="7667" y="1460"/>
                    </a:cubicBezTo>
                    <a:cubicBezTo>
                      <a:pt x="6774" y="454"/>
                      <a:pt x="5613" y="1"/>
                      <a:pt x="4471" y="1"/>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247;p38"/>
              <p:cNvSpPr/>
              <p:nvPr/>
            </p:nvSpPr>
            <p:spPr>
              <a:xfrm>
                <a:off x="4115950" y="318825"/>
                <a:ext cx="64325" cy="207950"/>
              </a:xfrm>
              <a:custGeom>
                <a:avLst/>
                <a:gdLst/>
                <a:ahLst/>
                <a:cxnLst/>
                <a:rect l="l" t="t" r="r" b="b"/>
                <a:pathLst>
                  <a:path w="2573" h="8318" extrusionOk="0">
                    <a:moveTo>
                      <a:pt x="1472" y="0"/>
                    </a:moveTo>
                    <a:cubicBezTo>
                      <a:pt x="918" y="0"/>
                      <a:pt x="459" y="424"/>
                      <a:pt x="423" y="997"/>
                    </a:cubicBezTo>
                    <a:lnTo>
                      <a:pt x="38" y="7197"/>
                    </a:lnTo>
                    <a:cubicBezTo>
                      <a:pt x="1" y="7781"/>
                      <a:pt x="448" y="8278"/>
                      <a:pt x="1032" y="8315"/>
                    </a:cubicBezTo>
                    <a:cubicBezTo>
                      <a:pt x="1055" y="8316"/>
                      <a:pt x="1077" y="8317"/>
                      <a:pt x="1100" y="8317"/>
                    </a:cubicBezTo>
                    <a:cubicBezTo>
                      <a:pt x="1655" y="8317"/>
                      <a:pt x="2126" y="7882"/>
                      <a:pt x="2150" y="7321"/>
                    </a:cubicBezTo>
                    <a:lnTo>
                      <a:pt x="2535" y="1121"/>
                    </a:lnTo>
                    <a:cubicBezTo>
                      <a:pt x="2573" y="537"/>
                      <a:pt x="2125" y="40"/>
                      <a:pt x="1541" y="3"/>
                    </a:cubicBezTo>
                    <a:cubicBezTo>
                      <a:pt x="1518" y="1"/>
                      <a:pt x="1495" y="0"/>
                      <a:pt x="1472" y="0"/>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 name="Google Shape;1248;p38"/>
            <p:cNvGrpSpPr/>
            <p:nvPr/>
          </p:nvGrpSpPr>
          <p:grpSpPr>
            <a:xfrm>
              <a:off x="481850" y="2154725"/>
              <a:ext cx="162300" cy="987673"/>
              <a:chOff x="404875" y="1083300"/>
              <a:chExt cx="162300" cy="987673"/>
            </a:xfrm>
          </p:grpSpPr>
          <p:sp>
            <p:nvSpPr>
              <p:cNvPr id="8" name="Google Shape;1249;p38"/>
              <p:cNvSpPr/>
              <p:nvPr/>
            </p:nvSpPr>
            <p:spPr>
              <a:xfrm>
                <a:off x="404875" y="1083300"/>
                <a:ext cx="162300" cy="5424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1250;p38"/>
              <p:cNvSpPr/>
              <p:nvPr/>
            </p:nvSpPr>
            <p:spPr>
              <a:xfrm>
                <a:off x="459018" y="1611973"/>
                <a:ext cx="54000" cy="459000"/>
              </a:xfrm>
              <a:prstGeom prst="roundRect">
                <a:avLst>
                  <a:gd name="adj" fmla="val 165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251;p38"/>
              <p:cNvSpPr/>
              <p:nvPr/>
            </p:nvSpPr>
            <p:spPr>
              <a:xfrm>
                <a:off x="409525" y="1588400"/>
                <a:ext cx="153025" cy="244800"/>
              </a:xfrm>
              <a:prstGeom prst="flowChartManualOperation">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 name="Google Shape;1242;p38"/>
          <p:cNvSpPr/>
          <p:nvPr/>
        </p:nvSpPr>
        <p:spPr>
          <a:xfrm rot="2700000" flipH="1">
            <a:off x="4871329" y="1251051"/>
            <a:ext cx="198131" cy="198131"/>
          </a:xfrm>
          <a:prstGeom prst="teardrop">
            <a:avLst>
              <a:gd name="adj" fmla="val 1764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237;p38"/>
          <p:cNvSpPr/>
          <p:nvPr/>
        </p:nvSpPr>
        <p:spPr>
          <a:xfrm rot="21075451" flipH="1">
            <a:off x="3852596" y="1630101"/>
            <a:ext cx="1955398" cy="150088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69000">
                <a:schemeClr val="lt2"/>
              </a:gs>
              <a:gs pos="100000">
                <a:srgbClr val="FFFFFF">
                  <a:alpha val="690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TextBox 15"/>
          <p:cNvSpPr txBox="1"/>
          <p:nvPr/>
        </p:nvSpPr>
        <p:spPr>
          <a:xfrm>
            <a:off x="1763688" y="3260944"/>
            <a:ext cx="5688632" cy="584775"/>
          </a:xfrm>
          <a:prstGeom prst="rect">
            <a:avLst/>
          </a:prstGeom>
          <a:noFill/>
        </p:spPr>
        <p:txBody>
          <a:bodyPr wrap="square" rtlCol="0">
            <a:spAutoFit/>
          </a:bodyPr>
          <a:lstStyle/>
          <a:p>
            <a:r>
              <a:rPr lang="en-IN" sz="3200" dirty="0" smtClean="0">
                <a:solidFill>
                  <a:schemeClr val="accent3">
                    <a:lumMod val="75000"/>
                  </a:schemeClr>
                </a:solidFill>
                <a:latin typeface="Times New Roman" panose="02020603050405020304" pitchFamily="18" charset="0"/>
                <a:cs typeface="Times New Roman" panose="02020603050405020304" pitchFamily="18" charset="0"/>
              </a:rPr>
              <a:t>PROBLEM STATEMENT </a:t>
            </a:r>
            <a:endParaRPr lang="en-IN" sz="3200" dirty="0">
              <a:solidFill>
                <a:schemeClr val="accent3">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2" name="Google Shape;1432;p41"/>
          <p:cNvSpPr txBox="1">
            <a:spLocks noGrp="1"/>
          </p:cNvSpPr>
          <p:nvPr>
            <p:ph type="subTitle" idx="1"/>
          </p:nvPr>
        </p:nvSpPr>
        <p:spPr>
          <a:xfrm>
            <a:off x="1655160" y="1664683"/>
            <a:ext cx="6227700" cy="1740300"/>
          </a:xfrm>
          <a:prstGeom prst="rect">
            <a:avLst/>
          </a:prstGeom>
        </p:spPr>
        <p:txBody>
          <a:bodyPr spcFirstLastPara="1" wrap="square" lIns="91425" tIns="91425" rIns="91425" bIns="91425" anchor="ctr" anchorCtr="0">
            <a:noAutofit/>
          </a:bodyPr>
          <a:lstStyle/>
          <a:p>
            <a:pPr marL="0" lvl="0" indent="0"/>
            <a:r>
              <a:rPr lang="en-GB" sz="2800" dirty="0" smtClean="0">
                <a:latin typeface="Times New Roman" panose="02020603050405020304" pitchFamily="18" charset="0"/>
                <a:cs typeface="Times New Roman" panose="02020603050405020304" pitchFamily="18" charset="0"/>
              </a:rPr>
              <a:t>*=&gt;First </a:t>
            </a:r>
            <a:r>
              <a:rPr lang="en-GB" sz="2800" dirty="0">
                <a:latin typeface="Times New Roman" panose="02020603050405020304" pitchFamily="18" charset="0"/>
                <a:cs typeface="Times New Roman" panose="02020603050405020304" pitchFamily="18" charset="0"/>
              </a:rPr>
              <a:t>selecting the suitable medicine for the type of illness is usually takes time and makes the patient or customer waiting</a:t>
            </a:r>
            <a:r>
              <a:rPr lang="en-GB" sz="2800" dirty="0" smtClean="0">
                <a:latin typeface="Times New Roman" panose="02020603050405020304" pitchFamily="18" charset="0"/>
                <a:cs typeface="Times New Roman" panose="02020603050405020304" pitchFamily="18" charset="0"/>
              </a:rPr>
              <a:t>. </a:t>
            </a:r>
            <a:r>
              <a:rPr lang="en-GB" sz="2800" dirty="0" err="1" smtClean="0">
                <a:latin typeface="Times New Roman" panose="02020603050405020304" pitchFamily="18" charset="0"/>
                <a:cs typeface="Times New Roman" panose="02020603050405020304" pitchFamily="18" charset="0"/>
              </a:rPr>
              <a:t>Therefore,the</a:t>
            </a:r>
            <a:r>
              <a:rPr lang="en-GB" sz="2800" dirty="0" smtClean="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time is waste for the customer to be waiting</a:t>
            </a:r>
            <a:r>
              <a:rPr lang="en-GB" sz="2800" dirty="0" smtClean="0">
                <a:latin typeface="Times New Roman" panose="02020603050405020304" pitchFamily="18" charset="0"/>
                <a:cs typeface="Times New Roman" panose="02020603050405020304" pitchFamily="18" charset="0"/>
              </a:rPr>
              <a:t>.</a:t>
            </a:r>
            <a:endParaRPr lang="en-GB" sz="2800" dirty="0" smtClean="0">
              <a:latin typeface="Times New Roman" panose="02020603050405020304" pitchFamily="18" charset="0"/>
              <a:cs typeface="Times New Roman" panose="02020603050405020304" pitchFamily="18" charset="0"/>
            </a:endParaRPr>
          </a:p>
          <a:p>
            <a:pPr marL="0" lvl="0" indent="0"/>
            <a:endParaRPr lang="en-GB" sz="2800" dirty="0" smtClean="0">
              <a:latin typeface="Times New Roman" panose="02020603050405020304" pitchFamily="18" charset="0"/>
              <a:cs typeface="Times New Roman" panose="02020603050405020304" pitchFamily="18" charset="0"/>
            </a:endParaRPr>
          </a:p>
          <a:p>
            <a:pPr marL="0" lvl="0" indent="0"/>
            <a:r>
              <a:rPr lang="en-GB" sz="2800" dirty="0" smtClean="0">
                <a:latin typeface="Times New Roman" panose="02020603050405020304" pitchFamily="18" charset="0"/>
                <a:cs typeface="Times New Roman" panose="02020603050405020304" pitchFamily="18" charset="0"/>
              </a:rPr>
              <a:t>*=&gt;Second, for </a:t>
            </a:r>
            <a:r>
              <a:rPr lang="en-GB" sz="2800" dirty="0">
                <a:latin typeface="Times New Roman" panose="02020603050405020304" pitchFamily="18" charset="0"/>
                <a:cs typeface="Times New Roman" panose="02020603050405020304" pitchFamily="18" charset="0"/>
              </a:rPr>
              <a:t>the medicines stock management</a:t>
            </a:r>
            <a:r>
              <a:rPr lang="en-GB" sz="2800" dirty="0" smtClean="0">
                <a:latin typeface="Times New Roman" panose="02020603050405020304" pitchFamily="18" charset="0"/>
                <a:cs typeface="Times New Roman" panose="02020603050405020304" pitchFamily="18" charset="0"/>
              </a:rPr>
              <a:t>, the </a:t>
            </a:r>
            <a:r>
              <a:rPr lang="en-GB" sz="2800" dirty="0">
                <a:latin typeface="Times New Roman" panose="02020603050405020304" pitchFamily="18" charset="0"/>
                <a:cs typeface="Times New Roman" panose="02020603050405020304" pitchFamily="18" charset="0"/>
              </a:rPr>
              <a:t>pharmacist must check it manually.</a:t>
            </a:r>
            <a:endParaRPr sz="2800" dirty="0">
              <a:latin typeface="Times New Roman" panose="02020603050405020304" pitchFamily="18" charset="0"/>
              <a:cs typeface="Times New Roman" panose="02020603050405020304" pitchFamily="18" charset="0"/>
            </a:endParaRPr>
          </a:p>
        </p:txBody>
      </p:sp>
      <p:grpSp>
        <p:nvGrpSpPr>
          <p:cNvPr id="1433" name="Google Shape;1433;p41"/>
          <p:cNvGrpSpPr/>
          <p:nvPr/>
        </p:nvGrpSpPr>
        <p:grpSpPr>
          <a:xfrm>
            <a:off x="-156602" y="2286987"/>
            <a:ext cx="2566722" cy="2743333"/>
            <a:chOff x="6140650" y="2047625"/>
            <a:chExt cx="2115488" cy="2261051"/>
          </a:xfrm>
        </p:grpSpPr>
        <p:grpSp>
          <p:nvGrpSpPr>
            <p:cNvPr id="1434" name="Google Shape;1434;p41"/>
            <p:cNvGrpSpPr/>
            <p:nvPr/>
          </p:nvGrpSpPr>
          <p:grpSpPr>
            <a:xfrm rot="-8100000" flipH="1">
              <a:off x="6276380" y="3408643"/>
              <a:ext cx="601613" cy="633100"/>
              <a:chOff x="5007774" y="2043179"/>
              <a:chExt cx="755066" cy="794868"/>
            </a:xfrm>
          </p:grpSpPr>
          <p:sp>
            <p:nvSpPr>
              <p:cNvPr id="1435" name="Google Shape;1435;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8" name="Google Shape;1438;p41"/>
            <p:cNvGrpSpPr/>
            <p:nvPr/>
          </p:nvGrpSpPr>
          <p:grpSpPr>
            <a:xfrm rot="-10629464" flipH="1">
              <a:off x="6382534" y="3546269"/>
              <a:ext cx="708066" cy="745311"/>
              <a:chOff x="5007774" y="2043179"/>
              <a:chExt cx="755066" cy="794868"/>
            </a:xfrm>
          </p:grpSpPr>
          <p:sp>
            <p:nvSpPr>
              <p:cNvPr id="1439" name="Google Shape;1439;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2" name="Google Shape;1442;p41"/>
            <p:cNvSpPr/>
            <p:nvPr/>
          </p:nvSpPr>
          <p:spPr>
            <a:xfrm>
              <a:off x="6439938" y="2366425"/>
              <a:ext cx="1816200" cy="1653425"/>
            </a:xfrm>
            <a:custGeom>
              <a:avLst/>
              <a:gdLst/>
              <a:ahLst/>
              <a:cxnLst/>
              <a:rect l="l" t="t" r="r" b="b"/>
              <a:pathLst>
                <a:path w="72648" h="66137" extrusionOk="0">
                  <a:moveTo>
                    <a:pt x="36338" y="0"/>
                  </a:moveTo>
                  <a:cubicBezTo>
                    <a:pt x="33869" y="0"/>
                    <a:pt x="31361" y="278"/>
                    <a:pt x="28854" y="858"/>
                  </a:cubicBezTo>
                  <a:cubicBezTo>
                    <a:pt x="11070" y="4971"/>
                    <a:pt x="0" y="22755"/>
                    <a:pt x="4114" y="40539"/>
                  </a:cubicBezTo>
                  <a:cubicBezTo>
                    <a:pt x="7647" y="55815"/>
                    <a:pt x="21267" y="66137"/>
                    <a:pt x="36310" y="66137"/>
                  </a:cubicBezTo>
                  <a:cubicBezTo>
                    <a:pt x="38779" y="66137"/>
                    <a:pt x="41287" y="65859"/>
                    <a:pt x="43795" y="65279"/>
                  </a:cubicBezTo>
                  <a:cubicBezTo>
                    <a:pt x="61578" y="61166"/>
                    <a:pt x="72648" y="43382"/>
                    <a:pt x="68535" y="25598"/>
                  </a:cubicBezTo>
                  <a:cubicBezTo>
                    <a:pt x="65001" y="10322"/>
                    <a:pt x="51381" y="0"/>
                    <a:pt x="36338" y="0"/>
                  </a:cubicBezTo>
                  <a:close/>
                </a:path>
              </a:pathLst>
            </a:custGeom>
            <a:gradFill>
              <a:gsLst>
                <a:gs pos="0">
                  <a:schemeClr val="accent4"/>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41"/>
            <p:cNvSpPr/>
            <p:nvPr/>
          </p:nvSpPr>
          <p:spPr>
            <a:xfrm>
              <a:off x="6548813" y="2463925"/>
              <a:ext cx="1599975" cy="1459875"/>
            </a:xfrm>
            <a:custGeom>
              <a:avLst/>
              <a:gdLst/>
              <a:ahLst/>
              <a:cxnLst/>
              <a:rect l="l" t="t" r="r" b="b"/>
              <a:pathLst>
                <a:path w="63999" h="58395" extrusionOk="0">
                  <a:moveTo>
                    <a:pt x="32046" y="0"/>
                  </a:moveTo>
                  <a:cubicBezTo>
                    <a:pt x="29936" y="0"/>
                    <a:pt x="27793" y="230"/>
                    <a:pt x="25648" y="708"/>
                  </a:cubicBezTo>
                  <a:cubicBezTo>
                    <a:pt x="9921" y="4217"/>
                    <a:pt x="1" y="19823"/>
                    <a:pt x="3509" y="35550"/>
                  </a:cubicBezTo>
                  <a:cubicBezTo>
                    <a:pt x="6541" y="49140"/>
                    <a:pt x="18606" y="58394"/>
                    <a:pt x="31977" y="58394"/>
                  </a:cubicBezTo>
                  <a:cubicBezTo>
                    <a:pt x="34079" y="58394"/>
                    <a:pt x="36214" y="58166"/>
                    <a:pt x="38351" y="57689"/>
                  </a:cubicBezTo>
                  <a:cubicBezTo>
                    <a:pt x="54078" y="54181"/>
                    <a:pt x="63998" y="38575"/>
                    <a:pt x="60490" y="22847"/>
                  </a:cubicBezTo>
                  <a:cubicBezTo>
                    <a:pt x="57460" y="9213"/>
                    <a:pt x="45407" y="0"/>
                    <a:pt x="32046" y="0"/>
                  </a:cubicBezTo>
                  <a:close/>
                </a:path>
              </a:pathLst>
            </a:custGeom>
            <a:gradFill>
              <a:gsLst>
                <a:gs pos="0">
                  <a:schemeClr val="lt1"/>
                </a:gs>
                <a:gs pos="100000">
                  <a:schemeClr val="lt2"/>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41"/>
            <p:cNvSpPr/>
            <p:nvPr/>
          </p:nvSpPr>
          <p:spPr>
            <a:xfrm>
              <a:off x="6876963" y="2764025"/>
              <a:ext cx="943650" cy="858775"/>
            </a:xfrm>
            <a:custGeom>
              <a:avLst/>
              <a:gdLst/>
              <a:ahLst/>
              <a:cxnLst/>
              <a:rect l="l" t="t" r="r" b="b"/>
              <a:pathLst>
                <a:path w="37746" h="34351" extrusionOk="0">
                  <a:moveTo>
                    <a:pt x="18809" y="0"/>
                  </a:moveTo>
                  <a:cubicBezTo>
                    <a:pt x="17534" y="0"/>
                    <a:pt x="16238" y="143"/>
                    <a:pt x="14942" y="439"/>
                  </a:cubicBezTo>
                  <a:cubicBezTo>
                    <a:pt x="5747" y="2617"/>
                    <a:pt x="1" y="11872"/>
                    <a:pt x="2118" y="21066"/>
                  </a:cubicBezTo>
                  <a:cubicBezTo>
                    <a:pt x="3984" y="28996"/>
                    <a:pt x="11046" y="34351"/>
                    <a:pt x="18814" y="34351"/>
                  </a:cubicBezTo>
                  <a:cubicBezTo>
                    <a:pt x="20112" y="34351"/>
                    <a:pt x="21429" y="34201"/>
                    <a:pt x="22745" y="33890"/>
                  </a:cubicBezTo>
                  <a:cubicBezTo>
                    <a:pt x="31999" y="31712"/>
                    <a:pt x="37746" y="22518"/>
                    <a:pt x="35568" y="13263"/>
                  </a:cubicBezTo>
                  <a:cubicBezTo>
                    <a:pt x="33696" y="5357"/>
                    <a:pt x="26635" y="0"/>
                    <a:pt x="18809" y="0"/>
                  </a:cubicBezTo>
                  <a:close/>
                </a:path>
              </a:pathLst>
            </a:custGeom>
            <a:gradFill>
              <a:gsLst>
                <a:gs pos="0">
                  <a:schemeClr val="accent4"/>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5" name="Google Shape;1445;p41"/>
            <p:cNvGrpSpPr/>
            <p:nvPr/>
          </p:nvGrpSpPr>
          <p:grpSpPr>
            <a:xfrm rot="2216357">
              <a:off x="7152655" y="3388976"/>
              <a:ext cx="273406" cy="237743"/>
              <a:chOff x="8811500" y="1358211"/>
              <a:chExt cx="165550" cy="144202"/>
            </a:xfrm>
          </p:grpSpPr>
          <p:sp>
            <p:nvSpPr>
              <p:cNvPr id="1446" name="Google Shape;1446;p4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4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6"/>
                  </a:gs>
                  <a:gs pos="75000">
                    <a:srgbClr val="F59E3B"/>
                  </a:gs>
                  <a:gs pos="100000">
                    <a:srgbClr val="F59E3B"/>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8" name="Google Shape;1448;p41"/>
            <p:cNvGrpSpPr/>
            <p:nvPr/>
          </p:nvGrpSpPr>
          <p:grpSpPr>
            <a:xfrm rot="2700000" flipH="1">
              <a:off x="7530749" y="2748445"/>
              <a:ext cx="505829" cy="532380"/>
              <a:chOff x="5007774" y="2043179"/>
              <a:chExt cx="755066" cy="794868"/>
            </a:xfrm>
          </p:grpSpPr>
          <p:sp>
            <p:nvSpPr>
              <p:cNvPr id="1449" name="Google Shape;1449;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2" name="Google Shape;1452;p41"/>
            <p:cNvGrpSpPr/>
            <p:nvPr/>
          </p:nvGrpSpPr>
          <p:grpSpPr>
            <a:xfrm rot="170547" flipH="1">
              <a:off x="7352083" y="2538173"/>
              <a:ext cx="595347" cy="626729"/>
              <a:chOff x="5007774" y="2043179"/>
              <a:chExt cx="755066" cy="794868"/>
            </a:xfrm>
          </p:grpSpPr>
          <p:sp>
            <p:nvSpPr>
              <p:cNvPr id="1453" name="Google Shape;1453;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6" name="Google Shape;1456;p41"/>
            <p:cNvGrpSpPr/>
            <p:nvPr/>
          </p:nvGrpSpPr>
          <p:grpSpPr>
            <a:xfrm>
              <a:off x="6234263" y="2047625"/>
              <a:ext cx="1312650" cy="1291625"/>
              <a:chOff x="6234263" y="2047625"/>
              <a:chExt cx="1312650" cy="1291625"/>
            </a:xfrm>
          </p:grpSpPr>
          <p:sp>
            <p:nvSpPr>
              <p:cNvPr id="1457" name="Google Shape;1457;p41"/>
              <p:cNvSpPr/>
              <p:nvPr/>
            </p:nvSpPr>
            <p:spPr>
              <a:xfrm>
                <a:off x="6433888" y="2263075"/>
                <a:ext cx="1113025" cy="1076175"/>
              </a:xfrm>
              <a:custGeom>
                <a:avLst/>
                <a:gdLst/>
                <a:ahLst/>
                <a:cxnLst/>
                <a:rect l="l" t="t" r="r" b="b"/>
                <a:pathLst>
                  <a:path w="44521" h="43047" extrusionOk="0">
                    <a:moveTo>
                      <a:pt x="7366" y="0"/>
                    </a:moveTo>
                    <a:cubicBezTo>
                      <a:pt x="5653" y="0"/>
                      <a:pt x="3958" y="672"/>
                      <a:pt x="2662" y="1968"/>
                    </a:cubicBezTo>
                    <a:cubicBezTo>
                      <a:pt x="242" y="4387"/>
                      <a:pt x="1" y="8319"/>
                      <a:pt x="2118" y="11041"/>
                    </a:cubicBezTo>
                    <a:lnTo>
                      <a:pt x="24801" y="39652"/>
                    </a:lnTo>
                    <a:cubicBezTo>
                      <a:pt x="26538" y="41844"/>
                      <a:pt x="29180" y="43046"/>
                      <a:pt x="31895" y="43046"/>
                    </a:cubicBezTo>
                    <a:cubicBezTo>
                      <a:pt x="33151" y="43046"/>
                      <a:pt x="34423" y="42789"/>
                      <a:pt x="35629" y="42253"/>
                    </a:cubicBezTo>
                    <a:cubicBezTo>
                      <a:pt x="38834" y="40862"/>
                      <a:pt x="41435" y="38261"/>
                      <a:pt x="42887" y="34995"/>
                    </a:cubicBezTo>
                    <a:cubicBezTo>
                      <a:pt x="44520" y="31244"/>
                      <a:pt x="43492" y="26768"/>
                      <a:pt x="40226" y="24228"/>
                    </a:cubicBezTo>
                    <a:lnTo>
                      <a:pt x="11614" y="1544"/>
                    </a:lnTo>
                    <a:cubicBezTo>
                      <a:pt x="10350" y="505"/>
                      <a:pt x="8852" y="0"/>
                      <a:pt x="7366" y="0"/>
                    </a:cubicBezTo>
                    <a:close/>
                  </a:path>
                </a:pathLst>
              </a:custGeom>
              <a:gradFill>
                <a:gsLst>
                  <a:gs pos="0">
                    <a:srgbClr val="EFEFEF"/>
                  </a:gs>
                  <a:gs pos="30000">
                    <a:srgbClr val="F3F3F3"/>
                  </a:gs>
                  <a:gs pos="100000">
                    <a:srgbClr val="EFEFEF"/>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41"/>
              <p:cNvSpPr/>
              <p:nvPr/>
            </p:nvSpPr>
            <p:spPr>
              <a:xfrm>
                <a:off x="6234263" y="2047625"/>
                <a:ext cx="362975" cy="362950"/>
              </a:xfrm>
              <a:custGeom>
                <a:avLst/>
                <a:gdLst/>
                <a:ahLst/>
                <a:cxnLst/>
                <a:rect l="l" t="t" r="r" b="b"/>
                <a:pathLst>
                  <a:path w="14519" h="14518" extrusionOk="0">
                    <a:moveTo>
                      <a:pt x="7260" y="0"/>
                    </a:moveTo>
                    <a:cubicBezTo>
                      <a:pt x="3267" y="0"/>
                      <a:pt x="1" y="3267"/>
                      <a:pt x="1" y="7259"/>
                    </a:cubicBezTo>
                    <a:cubicBezTo>
                      <a:pt x="1" y="11251"/>
                      <a:pt x="3267" y="14517"/>
                      <a:pt x="7260" y="14517"/>
                    </a:cubicBezTo>
                    <a:cubicBezTo>
                      <a:pt x="11312" y="14517"/>
                      <a:pt x="14518" y="11251"/>
                      <a:pt x="14518" y="7259"/>
                    </a:cubicBezTo>
                    <a:cubicBezTo>
                      <a:pt x="14518" y="3267"/>
                      <a:pt x="11312" y="0"/>
                      <a:pt x="7260" y="0"/>
                    </a:cubicBezTo>
                    <a:close/>
                  </a:path>
                </a:pathLst>
              </a:custGeom>
              <a:gradFill>
                <a:gsLst>
                  <a:gs pos="0">
                    <a:srgbClr val="D9D9D9"/>
                  </a:gs>
                  <a:gs pos="100000">
                    <a:schemeClr val="lt1"/>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9" name="Google Shape;1459;p41"/>
            <p:cNvGrpSpPr/>
            <p:nvPr/>
          </p:nvGrpSpPr>
          <p:grpSpPr>
            <a:xfrm rot="-2521266">
              <a:off x="7461027" y="3270428"/>
              <a:ext cx="272560" cy="237432"/>
              <a:chOff x="8811500" y="1358211"/>
              <a:chExt cx="165550" cy="144202"/>
            </a:xfrm>
          </p:grpSpPr>
          <p:sp>
            <p:nvSpPr>
              <p:cNvPr id="1460" name="Google Shape;1460;p41"/>
              <p:cNvSpPr/>
              <p:nvPr/>
            </p:nvSpPr>
            <p:spPr>
              <a:xfrm>
                <a:off x="8811500" y="1360225"/>
                <a:ext cx="165550" cy="139850"/>
              </a:xfrm>
              <a:custGeom>
                <a:avLst/>
                <a:gdLst/>
                <a:ahLst/>
                <a:cxnLst/>
                <a:rect l="l" t="t" r="r" b="b"/>
                <a:pathLst>
                  <a:path w="6622" h="5594" extrusionOk="0">
                    <a:moveTo>
                      <a:pt x="3000" y="0"/>
                    </a:moveTo>
                    <a:cubicBezTo>
                      <a:pt x="1698" y="0"/>
                      <a:pt x="418" y="896"/>
                      <a:pt x="211" y="2419"/>
                    </a:cubicBezTo>
                    <a:cubicBezTo>
                      <a:pt x="0" y="3934"/>
                      <a:pt x="1056" y="5351"/>
                      <a:pt x="2585" y="5562"/>
                    </a:cubicBezTo>
                    <a:cubicBezTo>
                      <a:pt x="2730" y="5583"/>
                      <a:pt x="2873" y="5593"/>
                      <a:pt x="3012" y="5593"/>
                    </a:cubicBezTo>
                    <a:cubicBezTo>
                      <a:pt x="5241" y="5593"/>
                      <a:pt x="6621" y="2985"/>
                      <a:pt x="5206" y="1114"/>
                    </a:cubicBezTo>
                    <a:cubicBezTo>
                      <a:pt x="4633" y="350"/>
                      <a:pt x="3812" y="0"/>
                      <a:pt x="3000" y="0"/>
                    </a:cubicBez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41"/>
              <p:cNvSpPr/>
              <p:nvPr/>
            </p:nvSpPr>
            <p:spPr>
              <a:xfrm rot="4592262">
                <a:off x="8816153" y="1411975"/>
                <a:ext cx="139497" cy="36674"/>
              </a:xfrm>
              <a:custGeom>
                <a:avLst/>
                <a:gdLst/>
                <a:ahLst/>
                <a:cxnLst/>
                <a:rect l="l" t="t" r="r" b="b"/>
                <a:pathLst>
                  <a:path w="5580" h="1467" extrusionOk="0">
                    <a:moveTo>
                      <a:pt x="100" y="1"/>
                    </a:moveTo>
                    <a:cubicBezTo>
                      <a:pt x="63" y="112"/>
                      <a:pt x="38" y="224"/>
                      <a:pt x="25" y="349"/>
                    </a:cubicBezTo>
                    <a:cubicBezTo>
                      <a:pt x="13" y="460"/>
                      <a:pt x="1" y="572"/>
                      <a:pt x="1" y="696"/>
                    </a:cubicBezTo>
                    <a:lnTo>
                      <a:pt x="5480" y="1467"/>
                    </a:lnTo>
                    <a:cubicBezTo>
                      <a:pt x="5505" y="1355"/>
                      <a:pt x="5530" y="1243"/>
                      <a:pt x="5555" y="1131"/>
                    </a:cubicBezTo>
                    <a:cubicBezTo>
                      <a:pt x="5567" y="1007"/>
                      <a:pt x="5567" y="895"/>
                      <a:pt x="5579" y="783"/>
                    </a:cubicBezTo>
                    <a:lnTo>
                      <a:pt x="100" y="1"/>
                    </a:lnTo>
                    <a:close/>
                  </a:path>
                </a:pathLst>
              </a:custGeom>
              <a:gradFill>
                <a:gsLst>
                  <a:gs pos="0">
                    <a:schemeClr val="accent2"/>
                  </a:gs>
                  <a:gs pos="75000">
                    <a:schemeClr val="accent1"/>
                  </a:gs>
                  <a:gs pos="100000">
                    <a:schemeClr val="accent1"/>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62" name="Google Shape;1462;p41"/>
          <p:cNvGrpSpPr/>
          <p:nvPr/>
        </p:nvGrpSpPr>
        <p:grpSpPr>
          <a:xfrm rot="8877308" flipH="1">
            <a:off x="7993525" y="-94141"/>
            <a:ext cx="870930" cy="916796"/>
            <a:chOff x="5007774" y="2043179"/>
            <a:chExt cx="755066" cy="794868"/>
          </a:xfrm>
        </p:grpSpPr>
        <p:sp>
          <p:nvSpPr>
            <p:cNvPr id="1463" name="Google Shape;1463;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66" name="Google Shape;1466;p41"/>
          <p:cNvGrpSpPr/>
          <p:nvPr/>
        </p:nvGrpSpPr>
        <p:grpSpPr>
          <a:xfrm rot="-9708238" flipH="1">
            <a:off x="7102151" y="-350320"/>
            <a:ext cx="1024990" cy="1079019"/>
            <a:chOff x="5007774" y="2043179"/>
            <a:chExt cx="755066" cy="794868"/>
          </a:xfrm>
        </p:grpSpPr>
        <p:sp>
          <p:nvSpPr>
            <p:cNvPr id="1467" name="Google Shape;1467;p41"/>
            <p:cNvSpPr/>
            <p:nvPr/>
          </p:nvSpPr>
          <p:spPr>
            <a:xfrm rot="10800000">
              <a:off x="5060819" y="20431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2F878A"/>
                </a:gs>
                <a:gs pos="25000">
                  <a:srgbClr val="2F878A"/>
                </a:gs>
                <a:gs pos="100000">
                  <a:srgbClr val="06DAAE"/>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41"/>
            <p:cNvSpPr/>
            <p:nvPr/>
          </p:nvSpPr>
          <p:spPr>
            <a:xfrm>
              <a:off x="5007774" y="2053279"/>
              <a:ext cx="619111" cy="636228"/>
            </a:xfrm>
            <a:custGeom>
              <a:avLst/>
              <a:gdLst/>
              <a:ahLst/>
              <a:cxnLst/>
              <a:rect l="l" t="t" r="r" b="b"/>
              <a:pathLst>
                <a:path w="13781" h="14162" extrusionOk="0">
                  <a:moveTo>
                    <a:pt x="1194" y="0"/>
                  </a:moveTo>
                  <a:cubicBezTo>
                    <a:pt x="1" y="3678"/>
                    <a:pt x="871" y="7729"/>
                    <a:pt x="3468" y="10599"/>
                  </a:cubicBezTo>
                  <a:cubicBezTo>
                    <a:pt x="5542" y="12892"/>
                    <a:pt x="8473" y="14162"/>
                    <a:pt x="11494" y="14162"/>
                  </a:cubicBezTo>
                  <a:cubicBezTo>
                    <a:pt x="12255" y="14162"/>
                    <a:pt x="13021" y="14081"/>
                    <a:pt x="13780" y="13916"/>
                  </a:cubicBezTo>
                  <a:lnTo>
                    <a:pt x="1194" y="0"/>
                  </a:lnTo>
                  <a:close/>
                </a:path>
              </a:pathLst>
            </a:custGeom>
            <a:gradFill>
              <a:gsLst>
                <a:gs pos="0">
                  <a:srgbClr val="06DAAE"/>
                </a:gs>
                <a:gs pos="40000">
                  <a:srgbClr val="06DAAE"/>
                </a:gs>
                <a:gs pos="100000">
                  <a:srgbClr val="2F878A"/>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41"/>
            <p:cNvSpPr/>
            <p:nvPr/>
          </p:nvSpPr>
          <p:spPr>
            <a:xfrm rot="-18195">
              <a:off x="5100418" y="2098333"/>
              <a:ext cx="660495" cy="737970"/>
            </a:xfrm>
            <a:custGeom>
              <a:avLst/>
              <a:gdLst/>
              <a:ahLst/>
              <a:cxnLst/>
              <a:rect l="l" t="t" r="r" b="b"/>
              <a:pathLst>
                <a:path w="13445" h="14861" fill="none" extrusionOk="0">
                  <a:moveTo>
                    <a:pt x="1" y="0"/>
                  </a:moveTo>
                  <a:lnTo>
                    <a:pt x="13445" y="14861"/>
                  </a:lnTo>
                </a:path>
              </a:pathLst>
            </a:custGeom>
            <a:noFill/>
            <a:ln w="28575" cap="rnd" cmpd="sng">
              <a:solidFill>
                <a:srgbClr val="255B4C"/>
              </a:solidFill>
              <a:prstDash val="solid"/>
              <a:miter lim="124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38"/>
          <p:cNvSpPr/>
          <p:nvPr/>
        </p:nvSpPr>
        <p:spPr>
          <a:xfrm rot="9397414" flipH="1">
            <a:off x="3665064" y="1160687"/>
            <a:ext cx="1955398" cy="1500880"/>
          </a:xfrm>
          <a:custGeom>
            <a:avLst/>
            <a:gdLst/>
            <a:ahLst/>
            <a:cxnLst/>
            <a:rect l="l" t="t" r="r" b="b"/>
            <a:pathLst>
              <a:path w="120848" h="81530" extrusionOk="0">
                <a:moveTo>
                  <a:pt x="75461" y="1"/>
                </a:moveTo>
                <a:cubicBezTo>
                  <a:pt x="70603" y="1"/>
                  <a:pt x="64822" y="938"/>
                  <a:pt x="58026" y="3156"/>
                </a:cubicBezTo>
                <a:cubicBezTo>
                  <a:pt x="43365" y="7927"/>
                  <a:pt x="17011" y="15892"/>
                  <a:pt x="8512" y="35573"/>
                </a:cubicBezTo>
                <a:cubicBezTo>
                  <a:pt x="1" y="55267"/>
                  <a:pt x="11718" y="78216"/>
                  <a:pt x="30529" y="80950"/>
                </a:cubicBezTo>
                <a:cubicBezTo>
                  <a:pt x="33281" y="81350"/>
                  <a:pt x="35800" y="81529"/>
                  <a:pt x="38127" y="81529"/>
                </a:cubicBezTo>
                <a:cubicBezTo>
                  <a:pt x="55805" y="81529"/>
                  <a:pt x="62429" y="71173"/>
                  <a:pt x="76341" y="68636"/>
                </a:cubicBezTo>
                <a:cubicBezTo>
                  <a:pt x="82212" y="67565"/>
                  <a:pt x="87012" y="67327"/>
                  <a:pt x="91111" y="67327"/>
                </a:cubicBezTo>
                <a:cubicBezTo>
                  <a:pt x="94396" y="67327"/>
                  <a:pt x="97231" y="67480"/>
                  <a:pt x="99807" y="67480"/>
                </a:cubicBezTo>
                <a:cubicBezTo>
                  <a:pt x="104272" y="67480"/>
                  <a:pt x="107960" y="67020"/>
                  <a:pt x="111864" y="64511"/>
                </a:cubicBezTo>
                <a:cubicBezTo>
                  <a:pt x="120848" y="58733"/>
                  <a:pt x="117617" y="44544"/>
                  <a:pt x="105826" y="36815"/>
                </a:cubicBezTo>
                <a:cubicBezTo>
                  <a:pt x="94047" y="29075"/>
                  <a:pt x="97861" y="17097"/>
                  <a:pt x="95699" y="11381"/>
                </a:cubicBezTo>
                <a:cubicBezTo>
                  <a:pt x="93404" y="5354"/>
                  <a:pt x="87070" y="1"/>
                  <a:pt x="75461" y="1"/>
                </a:cubicBezTo>
                <a:close/>
              </a:path>
            </a:pathLst>
          </a:custGeom>
          <a:gradFill>
            <a:gsLst>
              <a:gs pos="0">
                <a:srgbClr val="61EEDD">
                  <a:alpha val="55686"/>
                </a:srgbClr>
              </a:gs>
              <a:gs pos="69000">
                <a:schemeClr val="lt2"/>
              </a:gs>
              <a:gs pos="100000">
                <a:srgbClr val="FFFFFF">
                  <a:alpha val="69019"/>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8"/>
          <p:cNvSpPr txBox="1">
            <a:spLocks noGrp="1"/>
          </p:cNvSpPr>
          <p:nvPr>
            <p:ph type="title"/>
          </p:nvPr>
        </p:nvSpPr>
        <p:spPr>
          <a:xfrm>
            <a:off x="2462663" y="2566992"/>
            <a:ext cx="4360200" cy="841800"/>
          </a:xfrm>
        </p:spPr>
        <p:txBody>
          <a:bodyPr/>
          <a:lstStyle/>
          <a:p>
            <a:pPr lvl="0"/>
            <a:r>
              <a:rPr lang="en-IN" sz="2800" dirty="0" smtClean="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1239" name="Google Shape;1239;p38"/>
          <p:cNvSpPr txBox="1">
            <a:spLocks noGrp="1"/>
          </p:cNvSpPr>
          <p:nvPr>
            <p:ph type="title" idx="2"/>
          </p:nvPr>
        </p:nvSpPr>
        <p:spPr/>
        <p:txBody>
          <a:bodyPr/>
          <a:lstStyle/>
          <a:p>
            <a:pPr lvl="0"/>
            <a:r>
              <a:rPr lang="en-GB" dirty="0" smtClean="0"/>
              <a:t>03</a:t>
            </a:r>
            <a:endParaRPr lang="en-GB" dirty="0"/>
          </a:p>
        </p:txBody>
      </p:sp>
      <p:sp>
        <p:nvSpPr>
          <p:cNvPr id="1241" name="Google Shape;1241;p38"/>
          <p:cNvSpPr/>
          <p:nvPr/>
        </p:nvSpPr>
        <p:spPr>
          <a:xfrm>
            <a:off x="7041038" y="1977763"/>
            <a:ext cx="228600" cy="228600"/>
          </a:xfrm>
          <a:prstGeom prst="mathPlus">
            <a:avLst>
              <a:gd name="adj1" fmla="val 23520"/>
            </a:avLst>
          </a:prstGeom>
          <a:gradFill>
            <a:gsLst>
              <a:gs pos="0">
                <a:schemeClr val="lt1"/>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38"/>
          <p:cNvSpPr/>
          <p:nvPr/>
        </p:nvSpPr>
        <p:spPr>
          <a:xfrm rot="2700000" flipH="1">
            <a:off x="4871329" y="1251051"/>
            <a:ext cx="198131" cy="198131"/>
          </a:xfrm>
          <a:prstGeom prst="teardrop">
            <a:avLst>
              <a:gd name="adj" fmla="val 1764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43" name="Google Shape;1243;p38"/>
          <p:cNvGrpSpPr/>
          <p:nvPr/>
        </p:nvGrpSpPr>
        <p:grpSpPr>
          <a:xfrm rot="2700000">
            <a:off x="5323113" y="-629572"/>
            <a:ext cx="512293" cy="1828964"/>
            <a:chOff x="264148" y="1376648"/>
            <a:chExt cx="512298" cy="1828982"/>
          </a:xfrm>
        </p:grpSpPr>
        <p:grpSp>
          <p:nvGrpSpPr>
            <p:cNvPr id="1244" name="Google Shape;1244;p38"/>
            <p:cNvGrpSpPr/>
            <p:nvPr/>
          </p:nvGrpSpPr>
          <p:grpSpPr>
            <a:xfrm rot="5579763" flipH="1">
              <a:off x="-384487" y="2081994"/>
              <a:ext cx="1809568" cy="418291"/>
              <a:chOff x="3404925" y="318825"/>
              <a:chExt cx="958264" cy="221530"/>
            </a:xfrm>
          </p:grpSpPr>
          <p:sp>
            <p:nvSpPr>
              <p:cNvPr id="1245" name="Google Shape;1245;p38"/>
              <p:cNvSpPr/>
              <p:nvPr/>
            </p:nvSpPr>
            <p:spPr>
              <a:xfrm>
                <a:off x="3404925" y="327475"/>
                <a:ext cx="762000" cy="158550"/>
              </a:xfrm>
              <a:custGeom>
                <a:avLst/>
                <a:gdLst/>
                <a:ahLst/>
                <a:cxnLst/>
                <a:rect l="l" t="t" r="r" b="b"/>
                <a:pathLst>
                  <a:path w="30480" h="6342" extrusionOk="0">
                    <a:moveTo>
                      <a:pt x="8607" y="0"/>
                    </a:moveTo>
                    <a:cubicBezTo>
                      <a:pt x="8035" y="0"/>
                      <a:pt x="7482" y="209"/>
                      <a:pt x="7046" y="588"/>
                    </a:cubicBezTo>
                    <a:cubicBezTo>
                      <a:pt x="6609" y="956"/>
                      <a:pt x="6045" y="1164"/>
                      <a:pt x="5472" y="1164"/>
                    </a:cubicBezTo>
                    <a:cubicBezTo>
                      <a:pt x="5425" y="1164"/>
                      <a:pt x="5378" y="1163"/>
                      <a:pt x="5331" y="1160"/>
                    </a:cubicBezTo>
                    <a:lnTo>
                      <a:pt x="1268" y="911"/>
                    </a:lnTo>
                    <a:cubicBezTo>
                      <a:pt x="1238" y="909"/>
                      <a:pt x="1208" y="908"/>
                      <a:pt x="1179" y="908"/>
                    </a:cubicBezTo>
                    <a:cubicBezTo>
                      <a:pt x="584" y="908"/>
                      <a:pt x="86" y="1376"/>
                      <a:pt x="50" y="1980"/>
                    </a:cubicBezTo>
                    <a:cubicBezTo>
                      <a:pt x="1" y="2614"/>
                      <a:pt x="485" y="3160"/>
                      <a:pt x="1119" y="3198"/>
                    </a:cubicBezTo>
                    <a:lnTo>
                      <a:pt x="5194" y="3459"/>
                    </a:lnTo>
                    <a:cubicBezTo>
                      <a:pt x="5816" y="3496"/>
                      <a:pt x="6400" y="3769"/>
                      <a:pt x="6822" y="4229"/>
                    </a:cubicBezTo>
                    <a:cubicBezTo>
                      <a:pt x="7244" y="4689"/>
                      <a:pt x="7828" y="4974"/>
                      <a:pt x="8450" y="5012"/>
                    </a:cubicBezTo>
                    <a:lnTo>
                      <a:pt x="30169" y="6341"/>
                    </a:lnTo>
                    <a:lnTo>
                      <a:pt x="30479" y="1346"/>
                    </a:lnTo>
                    <a:lnTo>
                      <a:pt x="8748" y="4"/>
                    </a:lnTo>
                    <a:cubicBezTo>
                      <a:pt x="8701" y="2"/>
                      <a:pt x="8654" y="0"/>
                      <a:pt x="8607" y="0"/>
                    </a:cubicBezTo>
                    <a:close/>
                  </a:path>
                </a:pathLst>
              </a:custGeom>
              <a:gradFill>
                <a:gsLst>
                  <a:gs pos="0">
                    <a:srgbClr val="79D3FE">
                      <a:alpha val="22352"/>
                    </a:srgbClr>
                  </a:gs>
                  <a:gs pos="100000">
                    <a:schemeClr val="lt2"/>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8"/>
              <p:cNvSpPr/>
              <p:nvPr/>
            </p:nvSpPr>
            <p:spPr>
              <a:xfrm>
                <a:off x="4134600" y="320900"/>
                <a:ext cx="228589" cy="219455"/>
              </a:xfrm>
              <a:custGeom>
                <a:avLst/>
                <a:gdLst/>
                <a:ahLst/>
                <a:cxnLst/>
                <a:rect l="l" t="t" r="r" b="b"/>
                <a:pathLst>
                  <a:path w="9071" h="8612" extrusionOk="0">
                    <a:moveTo>
                      <a:pt x="4471" y="1"/>
                    </a:moveTo>
                    <a:cubicBezTo>
                      <a:pt x="2354" y="1"/>
                      <a:pt x="303" y="1559"/>
                      <a:pt x="149" y="4045"/>
                    </a:cubicBezTo>
                    <a:cubicBezTo>
                      <a:pt x="0" y="6418"/>
                      <a:pt x="1802" y="8456"/>
                      <a:pt x="4175" y="8605"/>
                    </a:cubicBezTo>
                    <a:cubicBezTo>
                      <a:pt x="4259" y="8609"/>
                      <a:pt x="4342" y="8612"/>
                      <a:pt x="4425" y="8612"/>
                    </a:cubicBezTo>
                    <a:cubicBezTo>
                      <a:pt x="6069" y="8612"/>
                      <a:pt x="7579" y="7685"/>
                      <a:pt x="8300" y="6194"/>
                    </a:cubicBezTo>
                    <a:cubicBezTo>
                      <a:pt x="9071" y="4629"/>
                      <a:pt x="8810" y="2765"/>
                      <a:pt x="7667" y="1460"/>
                    </a:cubicBezTo>
                    <a:cubicBezTo>
                      <a:pt x="6774" y="454"/>
                      <a:pt x="5613" y="1"/>
                      <a:pt x="4471" y="1"/>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8"/>
              <p:cNvSpPr/>
              <p:nvPr/>
            </p:nvSpPr>
            <p:spPr>
              <a:xfrm>
                <a:off x="4115950" y="318825"/>
                <a:ext cx="64325" cy="207950"/>
              </a:xfrm>
              <a:custGeom>
                <a:avLst/>
                <a:gdLst/>
                <a:ahLst/>
                <a:cxnLst/>
                <a:rect l="l" t="t" r="r" b="b"/>
                <a:pathLst>
                  <a:path w="2573" h="8318" extrusionOk="0">
                    <a:moveTo>
                      <a:pt x="1472" y="0"/>
                    </a:moveTo>
                    <a:cubicBezTo>
                      <a:pt x="918" y="0"/>
                      <a:pt x="459" y="424"/>
                      <a:pt x="423" y="997"/>
                    </a:cubicBezTo>
                    <a:lnTo>
                      <a:pt x="38" y="7197"/>
                    </a:lnTo>
                    <a:cubicBezTo>
                      <a:pt x="1" y="7781"/>
                      <a:pt x="448" y="8278"/>
                      <a:pt x="1032" y="8315"/>
                    </a:cubicBezTo>
                    <a:cubicBezTo>
                      <a:pt x="1055" y="8316"/>
                      <a:pt x="1077" y="8317"/>
                      <a:pt x="1100" y="8317"/>
                    </a:cubicBezTo>
                    <a:cubicBezTo>
                      <a:pt x="1655" y="8317"/>
                      <a:pt x="2126" y="7882"/>
                      <a:pt x="2150" y="7321"/>
                    </a:cubicBezTo>
                    <a:lnTo>
                      <a:pt x="2535" y="1121"/>
                    </a:lnTo>
                    <a:cubicBezTo>
                      <a:pt x="2573" y="537"/>
                      <a:pt x="2125" y="40"/>
                      <a:pt x="1541" y="3"/>
                    </a:cubicBezTo>
                    <a:cubicBezTo>
                      <a:pt x="1518" y="1"/>
                      <a:pt x="1495" y="0"/>
                      <a:pt x="1472" y="0"/>
                    </a:cubicBezTo>
                    <a:close/>
                  </a:path>
                </a:pathLst>
              </a:custGeom>
              <a:gradFill>
                <a:gsLst>
                  <a:gs pos="0">
                    <a:schemeClr val="lt2"/>
                  </a:gs>
                  <a:gs pos="100000">
                    <a:schemeClr val="accent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8" name="Google Shape;1248;p38"/>
            <p:cNvGrpSpPr/>
            <p:nvPr/>
          </p:nvGrpSpPr>
          <p:grpSpPr>
            <a:xfrm>
              <a:off x="481850" y="2154725"/>
              <a:ext cx="162300" cy="987673"/>
              <a:chOff x="404875" y="1083300"/>
              <a:chExt cx="162300" cy="987673"/>
            </a:xfrm>
          </p:grpSpPr>
          <p:sp>
            <p:nvSpPr>
              <p:cNvPr id="1249" name="Google Shape;1249;p38"/>
              <p:cNvSpPr/>
              <p:nvPr/>
            </p:nvSpPr>
            <p:spPr>
              <a:xfrm>
                <a:off x="404875" y="1083300"/>
                <a:ext cx="162300" cy="5424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8"/>
              <p:cNvSpPr/>
              <p:nvPr/>
            </p:nvSpPr>
            <p:spPr>
              <a:xfrm>
                <a:off x="459018" y="1611973"/>
                <a:ext cx="54000" cy="459000"/>
              </a:xfrm>
              <a:prstGeom prst="roundRect">
                <a:avLst>
                  <a:gd name="adj" fmla="val 165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8"/>
              <p:cNvSpPr/>
              <p:nvPr/>
            </p:nvSpPr>
            <p:spPr>
              <a:xfrm>
                <a:off x="409525" y="1588400"/>
                <a:ext cx="153025" cy="244800"/>
              </a:xfrm>
              <a:prstGeom prst="flowChartManualOperation">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2"/>
        <p:cNvGrpSpPr/>
        <p:nvPr/>
      </p:nvGrpSpPr>
      <p:grpSpPr>
        <a:xfrm>
          <a:off x="0" y="0"/>
          <a:ext cx="0" cy="0"/>
          <a:chOff x="0" y="0"/>
          <a:chExt cx="0" cy="0"/>
        </a:xfrm>
      </p:grpSpPr>
      <p:sp>
        <p:nvSpPr>
          <p:cNvPr id="4" name="TextBox 3"/>
          <p:cNvSpPr txBox="1"/>
          <p:nvPr/>
        </p:nvSpPr>
        <p:spPr>
          <a:xfrm>
            <a:off x="971600" y="699541"/>
            <a:ext cx="7704856" cy="4401205"/>
          </a:xfrm>
          <a:prstGeom prst="rect">
            <a:avLst/>
          </a:prstGeom>
          <a:noFill/>
        </p:spPr>
        <p:txBody>
          <a:bodyPr wrap="square" rtlCol="0">
            <a:spAutoFit/>
          </a:bodyPr>
          <a:lstStyle/>
          <a:p>
            <a:pPr marL="285750" indent="-285750" algn="ct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 system for managing medications in a medical store using a database and automated box technology. The capacity of the medical store is considered, and information about medications is stored in a database</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To facilitate efficient organization, separate boxes are assigned for different types of drugs, with pharmaceutical boxes placed on racks within the store. Each box is equipped with a motor for sliding, and an </a:t>
            </a:r>
            <a:r>
              <a:rPr lang="en-GB" dirty="0" err="1">
                <a:latin typeface="Times New Roman" panose="02020603050405020304" pitchFamily="18" charset="0"/>
                <a:cs typeface="Times New Roman" panose="02020603050405020304" pitchFamily="18" charset="0"/>
              </a:rPr>
              <a:t>Arduino</a:t>
            </a:r>
            <a:r>
              <a:rPr lang="en-GB" dirty="0">
                <a:latin typeface="Times New Roman" panose="02020603050405020304" pitchFamily="18" charset="0"/>
                <a:cs typeface="Times New Roman" panose="02020603050405020304" pitchFamily="18" charset="0"/>
              </a:rPr>
              <a:t> program is developed to manage the locations and names of medications within the store</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GB"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The </a:t>
            </a:r>
            <a:r>
              <a:rPr lang="en-GB" dirty="0">
                <a:latin typeface="Times New Roman" panose="02020603050405020304" pitchFamily="18" charset="0"/>
                <a:cs typeface="Times New Roman" panose="02020603050405020304" pitchFamily="18" charset="0"/>
              </a:rPr>
              <a:t>system establishes a feedback loop between the database and the medical boxes, enabling communication in both directions. In cases where the medical shop has multiple systems, specific light hues are allocated to each system for easy identification</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GB"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When provided with the medication's name, the system sends a feedback signal to the corresponding box's motor and LED. This signal prompts the box to open, accompanied by the flashing of the assigned LED</a:t>
            </a:r>
            <a:r>
              <a:rPr lang="en-GB" dirty="0" smtClean="0">
                <a:latin typeface="Times New Roman" panose="02020603050405020304" pitchFamily="18" charset="0"/>
                <a:cs typeface="Times New Roman" panose="02020603050405020304" pitchFamily="18" charset="0"/>
              </a:rPr>
              <a:t>.</a:t>
            </a:r>
            <a:endParaRPr lang="en-GB"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endParaRPr lang="en-GB" dirty="0" smtClean="0">
              <a:latin typeface="Times New Roman" panose="02020603050405020304" pitchFamily="18" charset="0"/>
              <a:cs typeface="Times New Roman" panose="02020603050405020304" pitchFamily="18" charset="0"/>
            </a:endParaRPr>
          </a:p>
          <a:p>
            <a:pPr marL="285750" indent="-285750" algn="ctr">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After the medication is removed from the box, the box is manually closed, and a feedback signal is transmitted to the system, causing the light to stop glowing. This procedure is compatible with all systems offered by the medical supply store, ensuring efficient medication management and organization.</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olypharmacy Breakthrough by Slidesgo">
  <a:themeElements>
    <a:clrScheme name="Simple Light">
      <a:dk1>
        <a:srgbClr val="073763"/>
      </a:dk1>
      <a:lt1>
        <a:srgbClr val="FFFFFF"/>
      </a:lt1>
      <a:dk2>
        <a:srgbClr val="61EEDD"/>
      </a:dk2>
      <a:lt2>
        <a:srgbClr val="79D3FE"/>
      </a:lt2>
      <a:accent1>
        <a:srgbClr val="FF4757"/>
      </a:accent1>
      <a:accent2>
        <a:srgbClr val="FF959D"/>
      </a:accent2>
      <a:accent3>
        <a:srgbClr val="0072BC"/>
      </a:accent3>
      <a:accent4>
        <a:srgbClr val="59ACF9"/>
      </a:accent4>
      <a:accent5>
        <a:srgbClr val="434343"/>
      </a:accent5>
      <a:accent6>
        <a:srgbClr val="FFCD53"/>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5779</Words>
  <Application>WPS Presentation</Application>
  <PresentationFormat/>
  <Paragraphs>120</Paragraphs>
  <Slides>18</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SimSun</vt:lpstr>
      <vt:lpstr>Wingdings</vt:lpstr>
      <vt:lpstr>Arial</vt:lpstr>
      <vt:lpstr>Ubuntu</vt:lpstr>
      <vt:lpstr>Segoe Print</vt:lpstr>
      <vt:lpstr>Bebas Neue</vt:lpstr>
      <vt:lpstr>Fira Sans Condensed</vt:lpstr>
      <vt:lpstr>Anaheim</vt:lpstr>
      <vt:lpstr>Times New Roman</vt:lpstr>
      <vt:lpstr>Arial Rounded</vt:lpstr>
      <vt:lpstr>Times New Roman</vt:lpstr>
      <vt:lpstr>Microsoft YaHei</vt:lpstr>
      <vt:lpstr>Arial Unicode MS</vt:lpstr>
      <vt:lpstr>Polypharmacy Breakthrough by Slidesgo</vt:lpstr>
      <vt:lpstr>AUTOMATED MEDICATION MANAGEMENT SYSTEM FOR EFFICIENT ORGANIZATION IN MEDICAL STORE </vt:lpstr>
      <vt:lpstr>TABLE OF CONTENTS</vt:lpstr>
      <vt:lpstr>TABLE OF CONTENTS</vt:lpstr>
      <vt:lpstr>01</vt:lpstr>
      <vt:lpstr>PowerPoint 演示文稿</vt:lpstr>
      <vt:lpstr>PowerPoint 演示文稿</vt:lpstr>
      <vt:lpstr>PowerPoint 演示文稿</vt:lpstr>
      <vt:lpstr>03</vt:lpstr>
      <vt:lpstr>PowerPoint 演示文稿</vt:lpstr>
      <vt:lpstr>04</vt:lpstr>
      <vt:lpstr>PowerPoint 演示文稿</vt:lpstr>
      <vt:lpstr>PowerPoint 演示文稿</vt:lpstr>
      <vt:lpstr>05</vt:lpstr>
      <vt:lpstr>PowerPoint 演示文稿</vt:lpstr>
      <vt:lpstr>06</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MEDICATION MANAGEMENT SYSTEM FOR EFFICIENT ORGANIZATION IN MEDICAL STORE </dc:title>
  <dc:creator/>
  <cp:lastModifiedBy>Admin</cp:lastModifiedBy>
  <cp:revision>1</cp:revision>
  <dcterms:created xsi:type="dcterms:W3CDTF">2023-07-21T15:40:40Z</dcterms:created>
  <dcterms:modified xsi:type="dcterms:W3CDTF">2023-07-21T15:40:40Z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1B0601ACA9D64192B5E820240C4BBFC0</vt:lpwstr>
  </property>
  <property fmtid="{D5CDD505-2E9C-101B-9397-08002B2CF9AE}" pid="3" name="KSOProductBuildVer">
    <vt:lpwstr>1033-11.2.0.11537</vt:lpwstr>
  </property>
</Properties>
</file>