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53435E-32A8-4DE8-B387-7B7FE630A9BC}" v="738" dt="2023-10-30T01:45:45.422"/>
    <p1510:client id="{91C5E945-F86B-4605-B498-1D8BDBEB5E2A}" v="4" dt="2023-10-30T05:20:18.617"/>
    <p1510:client id="{CE0297E7-B6C8-4790-B9A4-10DCC31FA2EC}" v="1220" dt="2023-10-30T06:18:04.6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1b399456c3859b5a" providerId="Windows Live" clId="Web-{5053435E-32A8-4DE8-B387-7B7FE630A9BC}"/>
    <pc:docChg chg="addSld modSld addMainMaster delMainMaster">
      <pc:chgData name="Guest User" userId="1b399456c3859b5a" providerId="Windows Live" clId="Web-{5053435E-32A8-4DE8-B387-7B7FE630A9BC}" dt="2023-10-30T01:45:45.422" v="630"/>
      <pc:docMkLst>
        <pc:docMk/>
      </pc:docMkLst>
      <pc:sldChg chg="addSp delSp modSp mod setBg modClrScheme delDesignElem chgLayout">
        <pc:chgData name="Guest User" userId="1b399456c3859b5a" providerId="Windows Live" clId="Web-{5053435E-32A8-4DE8-B387-7B7FE630A9BC}" dt="2023-10-30T01:36:13.042" v="511"/>
        <pc:sldMkLst>
          <pc:docMk/>
          <pc:sldMk cId="109857222" sldId="256"/>
        </pc:sldMkLst>
        <pc:spChg chg="mod ord">
          <ac:chgData name="Guest User" userId="1b399456c3859b5a" providerId="Windows Live" clId="Web-{5053435E-32A8-4DE8-B387-7B7FE630A9BC}" dt="2023-10-30T01:36:13.042" v="511"/>
          <ac:spMkLst>
            <pc:docMk/>
            <pc:sldMk cId="109857222" sldId="256"/>
            <ac:spMk id="2" creationId="{00000000-0000-0000-0000-000000000000}"/>
          </ac:spMkLst>
        </pc:spChg>
        <pc:spChg chg="mod ord">
          <ac:chgData name="Guest User" userId="1b399456c3859b5a" providerId="Windows Live" clId="Web-{5053435E-32A8-4DE8-B387-7B7FE630A9BC}" dt="2023-10-30T01:36:13.042" v="511"/>
          <ac:spMkLst>
            <pc:docMk/>
            <pc:sldMk cId="109857222" sldId="256"/>
            <ac:spMk id="3" creationId="{00000000-0000-0000-0000-000000000000}"/>
          </ac:spMkLst>
        </pc:spChg>
        <pc:spChg chg="add del">
          <ac:chgData name="Guest User" userId="1b399456c3859b5a" providerId="Windows Live" clId="Web-{5053435E-32A8-4DE8-B387-7B7FE630A9BC}" dt="2023-10-30T01:03:13.186" v="122"/>
          <ac:spMkLst>
            <pc:docMk/>
            <pc:sldMk cId="109857222" sldId="256"/>
            <ac:spMk id="9" creationId="{6E37B132-9C54-4236-8910-3340177AD9DB}"/>
          </ac:spMkLst>
        </pc:spChg>
        <pc:spChg chg="add del">
          <ac:chgData name="Guest User" userId="1b399456c3859b5a" providerId="Windows Live" clId="Web-{5053435E-32A8-4DE8-B387-7B7FE630A9BC}" dt="2023-10-30T01:03:13.186" v="122"/>
          <ac:spMkLst>
            <pc:docMk/>
            <pc:sldMk cId="109857222" sldId="256"/>
            <ac:spMk id="11" creationId="{D472C551-D440-40DF-9260-BDB9AC40960A}"/>
          </ac:spMkLst>
        </pc:spChg>
        <pc:spChg chg="add del">
          <ac:chgData name="Guest User" userId="1b399456c3859b5a" providerId="Windows Live" clId="Web-{5053435E-32A8-4DE8-B387-7B7FE630A9BC}" dt="2023-10-30T01:03:13.186" v="122"/>
          <ac:spMkLst>
            <pc:docMk/>
            <pc:sldMk cId="109857222" sldId="256"/>
            <ac:spMk id="15" creationId="{508BEF50-7B1E-49A4-BC19-5F4F1D755E64}"/>
          </ac:spMkLst>
        </pc:spChg>
        <pc:spChg chg="add del">
          <ac:chgData name="Guest User" userId="1b399456c3859b5a" providerId="Windows Live" clId="Web-{5053435E-32A8-4DE8-B387-7B7FE630A9BC}" dt="2023-10-30T01:03:13.186" v="122"/>
          <ac:spMkLst>
            <pc:docMk/>
            <pc:sldMk cId="109857222" sldId="256"/>
            <ac:spMk id="17" creationId="{3FBAD350-5664-4811-A208-657FB882D350}"/>
          </ac:spMkLst>
        </pc:spChg>
        <pc:spChg chg="add del">
          <ac:chgData name="Guest User" userId="1b399456c3859b5a" providerId="Windows Live" clId="Web-{5053435E-32A8-4DE8-B387-7B7FE630A9BC}" dt="2023-10-30T01:03:13.186" v="122"/>
          <ac:spMkLst>
            <pc:docMk/>
            <pc:sldMk cId="109857222" sldId="256"/>
            <ac:spMk id="19" creationId="{C39ADB8F-D187-49D7-BDCF-C1B6DC727068}"/>
          </ac:spMkLst>
        </pc:spChg>
        <pc:spChg chg="add del">
          <ac:chgData name="Guest User" userId="1b399456c3859b5a" providerId="Windows Live" clId="Web-{5053435E-32A8-4DE8-B387-7B7FE630A9BC}" dt="2023-10-30T01:06:14.568" v="151"/>
          <ac:spMkLst>
            <pc:docMk/>
            <pc:sldMk cId="109857222" sldId="256"/>
            <ac:spMk id="26" creationId="{2FD33B50-DCFC-4FC8-86E6-220C10042223}"/>
          </ac:spMkLst>
        </pc:spChg>
        <pc:spChg chg="add del">
          <ac:chgData name="Guest User" userId="1b399456c3859b5a" providerId="Windows Live" clId="Web-{5053435E-32A8-4DE8-B387-7B7FE630A9BC}" dt="2023-10-30T01:06:14.568" v="151"/>
          <ac:spMkLst>
            <pc:docMk/>
            <pc:sldMk cId="109857222" sldId="256"/>
            <ac:spMk id="28" creationId="{B0C822EA-49C6-4B57-89F4-2F6A54365C59}"/>
          </ac:spMkLst>
        </pc:spChg>
        <pc:spChg chg="add del">
          <ac:chgData name="Guest User" userId="1b399456c3859b5a" providerId="Windows Live" clId="Web-{5053435E-32A8-4DE8-B387-7B7FE630A9BC}" dt="2023-10-30T01:06:14.568" v="151"/>
          <ac:spMkLst>
            <pc:docMk/>
            <pc:sldMk cId="109857222" sldId="256"/>
            <ac:spMk id="30" creationId="{6CB927A4-E432-4310-9CD5-E89FF5063179}"/>
          </ac:spMkLst>
        </pc:spChg>
        <pc:spChg chg="add del">
          <ac:chgData name="Guest User" userId="1b399456c3859b5a" providerId="Windows Live" clId="Web-{5053435E-32A8-4DE8-B387-7B7FE630A9BC}" dt="2023-10-30T01:06:14.568" v="151"/>
          <ac:spMkLst>
            <pc:docMk/>
            <pc:sldMk cId="109857222" sldId="256"/>
            <ac:spMk id="32" creationId="{E3020543-B24B-4EC4-8FFC-8DD88EEA91A8}"/>
          </ac:spMkLst>
        </pc:spChg>
        <pc:spChg chg="add del">
          <ac:chgData name="Guest User" userId="1b399456c3859b5a" providerId="Windows Live" clId="Web-{5053435E-32A8-4DE8-B387-7B7FE630A9BC}" dt="2023-10-30T01:06:14.568" v="151"/>
          <ac:spMkLst>
            <pc:docMk/>
            <pc:sldMk cId="109857222" sldId="256"/>
            <ac:spMk id="34" creationId="{1453BF6C-B012-48B7-B4E8-6D7AC7C27D02}"/>
          </ac:spMkLst>
        </pc:spChg>
        <pc:spChg chg="add del">
          <ac:chgData name="Guest User" userId="1b399456c3859b5a" providerId="Windows Live" clId="Web-{5053435E-32A8-4DE8-B387-7B7FE630A9BC}" dt="2023-10-30T01:06:34.288" v="153"/>
          <ac:spMkLst>
            <pc:docMk/>
            <pc:sldMk cId="109857222" sldId="256"/>
            <ac:spMk id="43" creationId="{2FD33B50-DCFC-4FC8-86E6-220C10042223}"/>
          </ac:spMkLst>
        </pc:spChg>
        <pc:spChg chg="add del">
          <ac:chgData name="Guest User" userId="1b399456c3859b5a" providerId="Windows Live" clId="Web-{5053435E-32A8-4DE8-B387-7B7FE630A9BC}" dt="2023-10-30T01:06:34.288" v="153"/>
          <ac:spMkLst>
            <pc:docMk/>
            <pc:sldMk cId="109857222" sldId="256"/>
            <ac:spMk id="45" creationId="{B0C822EA-49C6-4B57-89F4-2F6A54365C59}"/>
          </ac:spMkLst>
        </pc:spChg>
        <pc:spChg chg="add del">
          <ac:chgData name="Guest User" userId="1b399456c3859b5a" providerId="Windows Live" clId="Web-{5053435E-32A8-4DE8-B387-7B7FE630A9BC}" dt="2023-10-30T01:06:34.288" v="153"/>
          <ac:spMkLst>
            <pc:docMk/>
            <pc:sldMk cId="109857222" sldId="256"/>
            <ac:spMk id="47" creationId="{6CB927A4-E432-4310-9CD5-E89FF5063179}"/>
          </ac:spMkLst>
        </pc:spChg>
        <pc:spChg chg="add del">
          <ac:chgData name="Guest User" userId="1b399456c3859b5a" providerId="Windows Live" clId="Web-{5053435E-32A8-4DE8-B387-7B7FE630A9BC}" dt="2023-10-30T01:06:34.288" v="153"/>
          <ac:spMkLst>
            <pc:docMk/>
            <pc:sldMk cId="109857222" sldId="256"/>
            <ac:spMk id="49" creationId="{E3020543-B24B-4EC4-8FFC-8DD88EEA91A8}"/>
          </ac:spMkLst>
        </pc:spChg>
        <pc:spChg chg="add del">
          <ac:chgData name="Guest User" userId="1b399456c3859b5a" providerId="Windows Live" clId="Web-{5053435E-32A8-4DE8-B387-7B7FE630A9BC}" dt="2023-10-30T01:06:34.288" v="153"/>
          <ac:spMkLst>
            <pc:docMk/>
            <pc:sldMk cId="109857222" sldId="256"/>
            <ac:spMk id="51" creationId="{1453BF6C-B012-48B7-B4E8-6D7AC7C27D02}"/>
          </ac:spMkLst>
        </pc:spChg>
        <pc:spChg chg="add del">
          <ac:chgData name="Guest User" userId="1b399456c3859b5a" providerId="Windows Live" clId="Web-{5053435E-32A8-4DE8-B387-7B7FE630A9BC}" dt="2023-10-30T01:36:13.042" v="511"/>
          <ac:spMkLst>
            <pc:docMk/>
            <pc:sldMk cId="109857222" sldId="256"/>
            <ac:spMk id="60" creationId="{45CF0CC2-658D-4A87-9D2E-154B0ABE1BA0}"/>
          </ac:spMkLst>
        </pc:spChg>
        <pc:spChg chg="add del">
          <ac:chgData name="Guest User" userId="1b399456c3859b5a" providerId="Windows Live" clId="Web-{5053435E-32A8-4DE8-B387-7B7FE630A9BC}" dt="2023-10-30T01:36:13.042" v="511"/>
          <ac:spMkLst>
            <pc:docMk/>
            <pc:sldMk cId="109857222" sldId="256"/>
            <ac:spMk id="62" creationId="{796C2CE2-29C3-4EBD-A8BB-82C6CC06950D}"/>
          </ac:spMkLst>
        </pc:spChg>
        <pc:spChg chg="add del">
          <ac:chgData name="Guest User" userId="1b399456c3859b5a" providerId="Windows Live" clId="Web-{5053435E-32A8-4DE8-B387-7B7FE630A9BC}" dt="2023-10-30T01:36:13.042" v="511"/>
          <ac:spMkLst>
            <pc:docMk/>
            <pc:sldMk cId="109857222" sldId="256"/>
            <ac:spMk id="64" creationId="{6CB927A4-E432-4310-9CD5-E89FF5063179}"/>
          </ac:spMkLst>
        </pc:spChg>
        <pc:spChg chg="add del">
          <ac:chgData name="Guest User" userId="1b399456c3859b5a" providerId="Windows Live" clId="Web-{5053435E-32A8-4DE8-B387-7B7FE630A9BC}" dt="2023-10-30T01:36:13.042" v="511"/>
          <ac:spMkLst>
            <pc:docMk/>
            <pc:sldMk cId="109857222" sldId="256"/>
            <ac:spMk id="66" creationId="{E3020543-B24B-4EC4-8FFC-8DD88EEA91A8}"/>
          </ac:spMkLst>
        </pc:spChg>
        <pc:spChg chg="add del">
          <ac:chgData name="Guest User" userId="1b399456c3859b5a" providerId="Windows Live" clId="Web-{5053435E-32A8-4DE8-B387-7B7FE630A9BC}" dt="2023-10-30T01:36:13.042" v="511"/>
          <ac:spMkLst>
            <pc:docMk/>
            <pc:sldMk cId="109857222" sldId="256"/>
            <ac:spMk id="68" creationId="{1453BF6C-B012-48B7-B4E8-6D7AC7C27D02}"/>
          </ac:spMkLst>
        </pc:spChg>
        <pc:picChg chg="add mod">
          <ac:chgData name="Guest User" userId="1b399456c3859b5a" providerId="Windows Live" clId="Web-{5053435E-32A8-4DE8-B387-7B7FE630A9BC}" dt="2023-10-30T01:03:13.186" v="122"/>
          <ac:picMkLst>
            <pc:docMk/>
            <pc:sldMk cId="109857222" sldId="256"/>
            <ac:picMk id="4" creationId="{A1662BD8-59C8-0901-A264-3FFDA62A33C0}"/>
          </ac:picMkLst>
        </pc:picChg>
        <pc:cxnChg chg="add del">
          <ac:chgData name="Guest User" userId="1b399456c3859b5a" providerId="Windows Live" clId="Web-{5053435E-32A8-4DE8-B387-7B7FE630A9BC}" dt="2023-10-30T01:03:13.186" v="122"/>
          <ac:cxnSpMkLst>
            <pc:docMk/>
            <pc:sldMk cId="109857222" sldId="256"/>
            <ac:cxnSpMk id="13" creationId="{56020367-4FD5-4596-8E10-C5F095CD8DBF}"/>
          </ac:cxnSpMkLst>
        </pc:cxnChg>
        <pc:cxnChg chg="add del">
          <ac:chgData name="Guest User" userId="1b399456c3859b5a" providerId="Windows Live" clId="Web-{5053435E-32A8-4DE8-B387-7B7FE630A9BC}" dt="2023-10-30T01:06:14.568" v="151"/>
          <ac:cxnSpMkLst>
            <pc:docMk/>
            <pc:sldMk cId="109857222" sldId="256"/>
            <ac:cxnSpMk id="24" creationId="{5C05CAAB-DBA2-4548-AD5F-01BB97FBB207}"/>
          </ac:cxnSpMkLst>
        </pc:cxnChg>
        <pc:cxnChg chg="add del">
          <ac:chgData name="Guest User" userId="1b399456c3859b5a" providerId="Windows Live" clId="Web-{5053435E-32A8-4DE8-B387-7B7FE630A9BC}" dt="2023-10-30T01:06:14.568" v="151"/>
          <ac:cxnSpMkLst>
            <pc:docMk/>
            <pc:sldMk cId="109857222" sldId="256"/>
            <ac:cxnSpMk id="36" creationId="{C27ECE09-20A7-4AE8-973B-F66776C1113E}"/>
          </ac:cxnSpMkLst>
        </pc:cxnChg>
        <pc:cxnChg chg="add del">
          <ac:chgData name="Guest User" userId="1b399456c3859b5a" providerId="Windows Live" clId="Web-{5053435E-32A8-4DE8-B387-7B7FE630A9BC}" dt="2023-10-30T01:06:34.288" v="153"/>
          <ac:cxnSpMkLst>
            <pc:docMk/>
            <pc:sldMk cId="109857222" sldId="256"/>
            <ac:cxnSpMk id="41" creationId="{5C05CAAB-DBA2-4548-AD5F-01BB97FBB207}"/>
          </ac:cxnSpMkLst>
        </pc:cxnChg>
        <pc:cxnChg chg="add del">
          <ac:chgData name="Guest User" userId="1b399456c3859b5a" providerId="Windows Live" clId="Web-{5053435E-32A8-4DE8-B387-7B7FE630A9BC}" dt="2023-10-30T01:06:34.288" v="153"/>
          <ac:cxnSpMkLst>
            <pc:docMk/>
            <pc:sldMk cId="109857222" sldId="256"/>
            <ac:cxnSpMk id="53" creationId="{C27ECE09-20A7-4AE8-973B-F66776C1113E}"/>
          </ac:cxnSpMkLst>
        </pc:cxnChg>
        <pc:cxnChg chg="add del">
          <ac:chgData name="Guest User" userId="1b399456c3859b5a" providerId="Windows Live" clId="Web-{5053435E-32A8-4DE8-B387-7B7FE630A9BC}" dt="2023-10-30T01:36:13.042" v="511"/>
          <ac:cxnSpMkLst>
            <pc:docMk/>
            <pc:sldMk cId="109857222" sldId="256"/>
            <ac:cxnSpMk id="58" creationId="{5C05CAAB-DBA2-4548-AD5F-01BB97FBB207}"/>
          </ac:cxnSpMkLst>
        </pc:cxnChg>
        <pc:cxnChg chg="add del">
          <ac:chgData name="Guest User" userId="1b399456c3859b5a" providerId="Windows Live" clId="Web-{5053435E-32A8-4DE8-B387-7B7FE630A9BC}" dt="2023-10-30T01:36:13.042" v="511"/>
          <ac:cxnSpMkLst>
            <pc:docMk/>
            <pc:sldMk cId="109857222" sldId="256"/>
            <ac:cxnSpMk id="70" creationId="{BF76EB78-6E9D-49A9-ADC5-7BCCD6F1FD48}"/>
          </ac:cxnSpMkLst>
        </pc:cxnChg>
      </pc:sldChg>
      <pc:sldChg chg="addSp delSp modSp new mod setBg modClrScheme setClrOvrMap delDesignElem chgLayout">
        <pc:chgData name="Guest User" userId="1b399456c3859b5a" providerId="Windows Live" clId="Web-{5053435E-32A8-4DE8-B387-7B7FE630A9BC}" dt="2023-10-30T01:36:13.042" v="511"/>
        <pc:sldMkLst>
          <pc:docMk/>
          <pc:sldMk cId="2348875107" sldId="257"/>
        </pc:sldMkLst>
        <pc:spChg chg="mod ord">
          <ac:chgData name="Guest User" userId="1b399456c3859b5a" providerId="Windows Live" clId="Web-{5053435E-32A8-4DE8-B387-7B7FE630A9BC}" dt="2023-10-30T01:36:13.042" v="511"/>
          <ac:spMkLst>
            <pc:docMk/>
            <pc:sldMk cId="2348875107" sldId="257"/>
            <ac:spMk id="2" creationId="{F8A7B168-95CC-BE0E-CE3B-0DE758ACB151}"/>
          </ac:spMkLst>
        </pc:spChg>
        <pc:spChg chg="del">
          <ac:chgData name="Guest User" userId="1b399456c3859b5a" providerId="Windows Live" clId="Web-{5053435E-32A8-4DE8-B387-7B7FE630A9BC}" dt="2023-10-30T01:14:49.337" v="236"/>
          <ac:spMkLst>
            <pc:docMk/>
            <pc:sldMk cId="2348875107" sldId="257"/>
            <ac:spMk id="3" creationId="{DF55B6B3-23FA-8D02-8883-0950F6C79E27}"/>
          </ac:spMkLst>
        </pc:spChg>
        <pc:spChg chg="add mod">
          <ac:chgData name="Guest User" userId="1b399456c3859b5a" providerId="Windows Live" clId="Web-{5053435E-32A8-4DE8-B387-7B7FE630A9BC}" dt="2023-10-30T01:19:16.394" v="378" actId="20577"/>
          <ac:spMkLst>
            <pc:docMk/>
            <pc:sldMk cId="2348875107" sldId="257"/>
            <ac:spMk id="4" creationId="{C7724507-1375-FE7C-EB6B-40EB9C2AB5D9}"/>
          </ac:spMkLst>
        </pc:spChg>
        <pc:spChg chg="add mod">
          <ac:chgData name="Guest User" userId="1b399456c3859b5a" providerId="Windows Live" clId="Web-{5053435E-32A8-4DE8-B387-7B7FE630A9BC}" dt="2023-10-30T01:18:19.189" v="345" actId="1076"/>
          <ac:spMkLst>
            <pc:docMk/>
            <pc:sldMk cId="2348875107" sldId="257"/>
            <ac:spMk id="6" creationId="{86AA676B-5D88-B387-A37D-5033CB7E6E60}"/>
          </ac:spMkLst>
        </pc:spChg>
        <pc:spChg chg="add mod">
          <ac:chgData name="Guest User" userId="1b399456c3859b5a" providerId="Windows Live" clId="Web-{5053435E-32A8-4DE8-B387-7B7FE630A9BC}" dt="2023-10-30T01:19:00.534" v="375" actId="20577"/>
          <ac:spMkLst>
            <pc:docMk/>
            <pc:sldMk cId="2348875107" sldId="257"/>
            <ac:spMk id="7" creationId="{7F4F8525-7AED-F0B4-3142-66086147AE95}"/>
          </ac:spMkLst>
        </pc:spChg>
        <pc:spChg chg="add del">
          <ac:chgData name="Guest User" userId="1b399456c3859b5a" providerId="Windows Live" clId="Web-{5053435E-32A8-4DE8-B387-7B7FE630A9BC}" dt="2023-10-30T01:36:13.042" v="511"/>
          <ac:spMkLst>
            <pc:docMk/>
            <pc:sldMk cId="2348875107" sldId="257"/>
            <ac:spMk id="11" creationId="{0671A8AE-40A1-4631-A6B8-581AFF065482}"/>
          </ac:spMkLst>
        </pc:spChg>
        <pc:spChg chg="add del">
          <ac:chgData name="Guest User" userId="1b399456c3859b5a" providerId="Windows Live" clId="Web-{5053435E-32A8-4DE8-B387-7B7FE630A9BC}" dt="2023-10-30T01:36:13.042" v="511"/>
          <ac:spMkLst>
            <pc:docMk/>
            <pc:sldMk cId="2348875107" sldId="257"/>
            <ac:spMk id="13" creationId="{A44CD100-6267-4E62-AA64-2182A3A6A1C0}"/>
          </ac:spMkLst>
        </pc:spChg>
        <pc:picChg chg="add mod">
          <ac:chgData name="Guest User" userId="1b399456c3859b5a" providerId="Windows Live" clId="Web-{5053435E-32A8-4DE8-B387-7B7FE630A9BC}" dt="2023-10-30T01:15:09.057" v="240" actId="1076"/>
          <ac:picMkLst>
            <pc:docMk/>
            <pc:sldMk cId="2348875107" sldId="257"/>
            <ac:picMk id="5" creationId="{79D48A4A-E1EC-B7F0-BC45-C9EFF574E566}"/>
          </ac:picMkLst>
        </pc:picChg>
        <pc:cxnChg chg="add del">
          <ac:chgData name="Guest User" userId="1b399456c3859b5a" providerId="Windows Live" clId="Web-{5053435E-32A8-4DE8-B387-7B7FE630A9BC}" dt="2023-10-30T01:36:13.042" v="511"/>
          <ac:cxnSpMkLst>
            <pc:docMk/>
            <pc:sldMk cId="2348875107" sldId="257"/>
            <ac:cxnSpMk id="9" creationId="{D1B787A8-0D67-4B7E-9B48-86BD906AB6B5}"/>
          </ac:cxnSpMkLst>
        </pc:cxnChg>
      </pc:sldChg>
      <pc:sldChg chg="addSp delSp modSp new mod setBg modClrScheme addAnim delDesignElem chgLayout">
        <pc:chgData name="Guest User" userId="1b399456c3859b5a" providerId="Windows Live" clId="Web-{5053435E-32A8-4DE8-B387-7B7FE630A9BC}" dt="2023-10-30T01:36:13.042" v="511"/>
        <pc:sldMkLst>
          <pc:docMk/>
          <pc:sldMk cId="2220523482" sldId="258"/>
        </pc:sldMkLst>
        <pc:spChg chg="mod ord">
          <ac:chgData name="Guest User" userId="1b399456c3859b5a" providerId="Windows Live" clId="Web-{5053435E-32A8-4DE8-B387-7B7FE630A9BC}" dt="2023-10-30T01:36:13.042" v="511"/>
          <ac:spMkLst>
            <pc:docMk/>
            <pc:sldMk cId="2220523482" sldId="258"/>
            <ac:spMk id="2" creationId="{CB64D41D-769F-CF5D-E251-1EFADAC7B9BA}"/>
          </ac:spMkLst>
        </pc:spChg>
        <pc:spChg chg="del">
          <ac:chgData name="Guest User" userId="1b399456c3859b5a" providerId="Windows Live" clId="Web-{5053435E-32A8-4DE8-B387-7B7FE630A9BC}" dt="2023-10-30T01:20:02.333" v="382"/>
          <ac:spMkLst>
            <pc:docMk/>
            <pc:sldMk cId="2220523482" sldId="258"/>
            <ac:spMk id="3" creationId="{20841A44-920C-48A0-27CD-B494A869224D}"/>
          </ac:spMkLst>
        </pc:spChg>
        <pc:spChg chg="add del">
          <ac:chgData name="Guest User" userId="1b399456c3859b5a" providerId="Windows Live" clId="Web-{5053435E-32A8-4DE8-B387-7B7FE630A9BC}" dt="2023-10-30T01:20:45.632" v="389"/>
          <ac:spMkLst>
            <pc:docMk/>
            <pc:sldMk cId="2220523482" sldId="258"/>
            <ac:spMk id="11" creationId="{4063B759-00FC-46D1-9898-8E8625268FAF}"/>
          </ac:spMkLst>
        </pc:spChg>
        <pc:spChg chg="add del">
          <ac:chgData name="Guest User" userId="1b399456c3859b5a" providerId="Windows Live" clId="Web-{5053435E-32A8-4DE8-B387-7B7FE630A9BC}" dt="2023-10-30T01:20:45.632" v="389"/>
          <ac:spMkLst>
            <pc:docMk/>
            <pc:sldMk cId="2220523482" sldId="258"/>
            <ac:spMk id="13" creationId="{D5B012D8-7F27-4758-9AC6-C889B154BD73}"/>
          </ac:spMkLst>
        </pc:spChg>
        <pc:spChg chg="add del">
          <ac:chgData name="Guest User" userId="1b399456c3859b5a" providerId="Windows Live" clId="Web-{5053435E-32A8-4DE8-B387-7B7FE630A9BC}" dt="2023-10-30T01:36:13.042" v="511"/>
          <ac:spMkLst>
            <pc:docMk/>
            <pc:sldMk cId="2220523482" sldId="258"/>
            <ac:spMk id="20" creationId="{DCE1AED4-C7FF-4468-BF54-4470A0A3E283}"/>
          </ac:spMkLst>
        </pc:spChg>
        <pc:spChg chg="add del">
          <ac:chgData name="Guest User" userId="1b399456c3859b5a" providerId="Windows Live" clId="Web-{5053435E-32A8-4DE8-B387-7B7FE630A9BC}" dt="2023-10-30T01:36:13.042" v="511"/>
          <ac:spMkLst>
            <pc:docMk/>
            <pc:sldMk cId="2220523482" sldId="258"/>
            <ac:spMk id="22" creationId="{BDE94FAB-AA60-43B4-A2C3-3A940B9A951A}"/>
          </ac:spMkLst>
        </pc:spChg>
        <pc:picChg chg="add mod">
          <ac:chgData name="Guest User" userId="1b399456c3859b5a" providerId="Windows Live" clId="Web-{5053435E-32A8-4DE8-B387-7B7FE630A9BC}" dt="2023-10-30T01:20:45.632" v="389"/>
          <ac:picMkLst>
            <pc:docMk/>
            <pc:sldMk cId="2220523482" sldId="258"/>
            <ac:picMk id="5" creationId="{A111FBB7-C7A0-7751-0E4C-0E737BF3F3B2}"/>
          </ac:picMkLst>
        </pc:picChg>
        <pc:cxnChg chg="add del">
          <ac:chgData name="Guest User" userId="1b399456c3859b5a" providerId="Windows Live" clId="Web-{5053435E-32A8-4DE8-B387-7B7FE630A9BC}" dt="2023-10-30T01:20:45.632" v="389"/>
          <ac:cxnSpMkLst>
            <pc:docMk/>
            <pc:sldMk cId="2220523482" sldId="258"/>
            <ac:cxnSpMk id="9" creationId="{D1B787A8-0D67-4B7E-9B48-86BD906AB6B5}"/>
          </ac:cxnSpMkLst>
        </pc:cxnChg>
        <pc:cxnChg chg="add del">
          <ac:chgData name="Guest User" userId="1b399456c3859b5a" providerId="Windows Live" clId="Web-{5053435E-32A8-4DE8-B387-7B7FE630A9BC}" dt="2023-10-30T01:36:13.042" v="511"/>
          <ac:cxnSpMkLst>
            <pc:docMk/>
            <pc:sldMk cId="2220523482" sldId="258"/>
            <ac:cxnSpMk id="18" creationId="{D1B787A8-0D67-4B7E-9B48-86BD906AB6B5}"/>
          </ac:cxnSpMkLst>
        </pc:cxnChg>
      </pc:sldChg>
      <pc:sldChg chg="modSp new mod modClrScheme chgLayout">
        <pc:chgData name="Guest User" userId="1b399456c3859b5a" providerId="Windows Live" clId="Web-{5053435E-32A8-4DE8-B387-7B7FE630A9BC}" dt="2023-10-30T01:36:13.042" v="511"/>
        <pc:sldMkLst>
          <pc:docMk/>
          <pc:sldMk cId="1769600576" sldId="259"/>
        </pc:sldMkLst>
        <pc:spChg chg="mod ord">
          <ac:chgData name="Guest User" userId="1b399456c3859b5a" providerId="Windows Live" clId="Web-{5053435E-32A8-4DE8-B387-7B7FE630A9BC}" dt="2023-10-30T01:36:13.042" v="511"/>
          <ac:spMkLst>
            <pc:docMk/>
            <pc:sldMk cId="1769600576" sldId="259"/>
            <ac:spMk id="2" creationId="{827C7D23-DAD2-5A2C-6EED-E775B752799F}"/>
          </ac:spMkLst>
        </pc:spChg>
        <pc:spChg chg="mod ord">
          <ac:chgData name="Guest User" userId="1b399456c3859b5a" providerId="Windows Live" clId="Web-{5053435E-32A8-4DE8-B387-7B7FE630A9BC}" dt="2023-10-30T01:36:13.042" v="511"/>
          <ac:spMkLst>
            <pc:docMk/>
            <pc:sldMk cId="1769600576" sldId="259"/>
            <ac:spMk id="3" creationId="{B3E36C2D-1064-9091-A7EB-C9E803E19F1C}"/>
          </ac:spMkLst>
        </pc:spChg>
      </pc:sldChg>
      <pc:sldChg chg="modSp new mod modClrScheme chgLayout">
        <pc:chgData name="Guest User" userId="1b399456c3859b5a" providerId="Windows Live" clId="Web-{5053435E-32A8-4DE8-B387-7B7FE630A9BC}" dt="2023-10-30T01:36:13.042" v="511"/>
        <pc:sldMkLst>
          <pc:docMk/>
          <pc:sldMk cId="1768775795" sldId="260"/>
        </pc:sldMkLst>
        <pc:spChg chg="mod ord">
          <ac:chgData name="Guest User" userId="1b399456c3859b5a" providerId="Windows Live" clId="Web-{5053435E-32A8-4DE8-B387-7B7FE630A9BC}" dt="2023-10-30T01:36:13.042" v="511"/>
          <ac:spMkLst>
            <pc:docMk/>
            <pc:sldMk cId="1768775795" sldId="260"/>
            <ac:spMk id="2" creationId="{2516894E-89DE-95CF-BF2F-95275EA8E400}"/>
          </ac:spMkLst>
        </pc:spChg>
        <pc:spChg chg="mod ord">
          <ac:chgData name="Guest User" userId="1b399456c3859b5a" providerId="Windows Live" clId="Web-{5053435E-32A8-4DE8-B387-7B7FE630A9BC}" dt="2023-10-30T01:36:13.042" v="511"/>
          <ac:spMkLst>
            <pc:docMk/>
            <pc:sldMk cId="1768775795" sldId="260"/>
            <ac:spMk id="3" creationId="{8EAA6E54-6E2C-0FB9-14F0-F7C9B94FF363}"/>
          </ac:spMkLst>
        </pc:spChg>
      </pc:sldChg>
      <pc:sldChg chg="modSp new mod modClrScheme chgLayout">
        <pc:chgData name="Guest User" userId="1b399456c3859b5a" providerId="Windows Live" clId="Web-{5053435E-32A8-4DE8-B387-7B7FE630A9BC}" dt="2023-10-30T01:36:13.042" v="511"/>
        <pc:sldMkLst>
          <pc:docMk/>
          <pc:sldMk cId="2004113310" sldId="261"/>
        </pc:sldMkLst>
        <pc:spChg chg="mod ord">
          <ac:chgData name="Guest User" userId="1b399456c3859b5a" providerId="Windows Live" clId="Web-{5053435E-32A8-4DE8-B387-7B7FE630A9BC}" dt="2023-10-30T01:36:13.042" v="511"/>
          <ac:spMkLst>
            <pc:docMk/>
            <pc:sldMk cId="2004113310" sldId="261"/>
            <ac:spMk id="2" creationId="{90DCC974-294A-B110-517C-2EF57AC5D07B}"/>
          </ac:spMkLst>
        </pc:spChg>
        <pc:spChg chg="mod ord">
          <ac:chgData name="Guest User" userId="1b399456c3859b5a" providerId="Windows Live" clId="Web-{5053435E-32A8-4DE8-B387-7B7FE630A9BC}" dt="2023-10-30T01:36:13.042" v="511"/>
          <ac:spMkLst>
            <pc:docMk/>
            <pc:sldMk cId="2004113310" sldId="261"/>
            <ac:spMk id="3" creationId="{128E8B78-4225-681A-E8EB-ED007A0A551C}"/>
          </ac:spMkLst>
        </pc:spChg>
      </pc:sldChg>
      <pc:sldChg chg="addSp delSp modSp new mod setBg modClrScheme delDesignElem chgLayout">
        <pc:chgData name="Guest User" userId="1b399456c3859b5a" providerId="Windows Live" clId="Web-{5053435E-32A8-4DE8-B387-7B7FE630A9BC}" dt="2023-10-30T01:36:13.042" v="511"/>
        <pc:sldMkLst>
          <pc:docMk/>
          <pc:sldMk cId="3371613446" sldId="262"/>
        </pc:sldMkLst>
        <pc:spChg chg="add del">
          <ac:chgData name="Guest User" userId="1b399456c3859b5a" providerId="Windows Live" clId="Web-{5053435E-32A8-4DE8-B387-7B7FE630A9BC}" dt="2023-10-30T01:27:43.288" v="429"/>
          <ac:spMkLst>
            <pc:docMk/>
            <pc:sldMk cId="3371613446" sldId="262"/>
            <ac:spMk id="2" creationId="{8C82284B-B506-92C0-A6B6-A7209D7A1E12}"/>
          </ac:spMkLst>
        </pc:spChg>
        <pc:spChg chg="add del">
          <ac:chgData name="Guest User" userId="1b399456c3859b5a" providerId="Windows Live" clId="Web-{5053435E-32A8-4DE8-B387-7B7FE630A9BC}" dt="2023-10-30T01:27:30.616" v="426"/>
          <ac:spMkLst>
            <pc:docMk/>
            <pc:sldMk cId="3371613446" sldId="262"/>
            <ac:spMk id="3" creationId="{9BAD8DE8-CAB6-ADBC-5D2C-1F0CD61BB2D7}"/>
          </ac:spMkLst>
        </pc:spChg>
        <pc:spChg chg="add del">
          <ac:chgData name="Guest User" userId="1b399456c3859b5a" providerId="Windows Live" clId="Web-{5053435E-32A8-4DE8-B387-7B7FE630A9BC}" dt="2023-10-30T01:27:43.272" v="428"/>
          <ac:spMkLst>
            <pc:docMk/>
            <pc:sldMk cId="3371613446" sldId="262"/>
            <ac:spMk id="12" creationId="{16B067B1-F4E5-4FDF-813D-C9E872E80075}"/>
          </ac:spMkLst>
        </pc:spChg>
        <pc:spChg chg="add del">
          <ac:chgData name="Guest User" userId="1b399456c3859b5a" providerId="Windows Live" clId="Web-{5053435E-32A8-4DE8-B387-7B7FE630A9BC}" dt="2023-10-30T01:36:13.042" v="511"/>
          <ac:spMkLst>
            <pc:docMk/>
            <pc:sldMk cId="3371613446" sldId="262"/>
            <ac:spMk id="17" creationId="{16B067B1-F4E5-4FDF-813D-C9E872E80075}"/>
          </ac:spMkLst>
        </pc:spChg>
        <pc:picChg chg="add del mod ord">
          <ac:chgData name="Guest User" userId="1b399456c3859b5a" providerId="Windows Live" clId="Web-{5053435E-32A8-4DE8-B387-7B7FE630A9BC}" dt="2023-10-30T01:24:09.921" v="425"/>
          <ac:picMkLst>
            <pc:docMk/>
            <pc:sldMk cId="3371613446" sldId="262"/>
            <ac:picMk id="4" creationId="{94E75F7C-2D6C-DD76-C178-DCF2204E7F1C}"/>
          </ac:picMkLst>
        </pc:picChg>
        <pc:picChg chg="add mod ord">
          <ac:chgData name="Guest User" userId="1b399456c3859b5a" providerId="Windows Live" clId="Web-{5053435E-32A8-4DE8-B387-7B7FE630A9BC}" dt="2023-10-30T01:36:13.042" v="511"/>
          <ac:picMkLst>
            <pc:docMk/>
            <pc:sldMk cId="3371613446" sldId="262"/>
            <ac:picMk id="5" creationId="{477B3423-0331-5677-FB39-48B06AC5F381}"/>
          </ac:picMkLst>
        </pc:picChg>
        <pc:cxnChg chg="add del">
          <ac:chgData name="Guest User" userId="1b399456c3859b5a" providerId="Windows Live" clId="Web-{5053435E-32A8-4DE8-B387-7B7FE630A9BC}" dt="2023-10-30T01:27:43.272" v="428"/>
          <ac:cxnSpMkLst>
            <pc:docMk/>
            <pc:sldMk cId="3371613446" sldId="262"/>
            <ac:cxnSpMk id="10" creationId="{353C1207-D1C8-49E3-8837-E2B89D366FAE}"/>
          </ac:cxnSpMkLst>
        </pc:cxnChg>
        <pc:cxnChg chg="add del">
          <ac:chgData name="Guest User" userId="1b399456c3859b5a" providerId="Windows Live" clId="Web-{5053435E-32A8-4DE8-B387-7B7FE630A9BC}" dt="2023-10-30T01:27:43.272" v="428"/>
          <ac:cxnSpMkLst>
            <pc:docMk/>
            <pc:sldMk cId="3371613446" sldId="262"/>
            <ac:cxnSpMk id="14" creationId="{F56AE1B2-3354-430B-9E05-2241C72EE908}"/>
          </ac:cxnSpMkLst>
        </pc:cxnChg>
        <pc:cxnChg chg="add del">
          <ac:chgData name="Guest User" userId="1b399456c3859b5a" providerId="Windows Live" clId="Web-{5053435E-32A8-4DE8-B387-7B7FE630A9BC}" dt="2023-10-30T01:36:13.042" v="511"/>
          <ac:cxnSpMkLst>
            <pc:docMk/>
            <pc:sldMk cId="3371613446" sldId="262"/>
            <ac:cxnSpMk id="16" creationId="{353C1207-D1C8-49E3-8837-E2B89D366FAE}"/>
          </ac:cxnSpMkLst>
        </pc:cxnChg>
      </pc:sldChg>
      <pc:sldChg chg="addSp delSp modSp new mod setBg modClrScheme chgLayout">
        <pc:chgData name="Guest User" userId="1b399456c3859b5a" providerId="Windows Live" clId="Web-{5053435E-32A8-4DE8-B387-7B7FE630A9BC}" dt="2023-10-30T01:36:13.042" v="511"/>
        <pc:sldMkLst>
          <pc:docMk/>
          <pc:sldMk cId="1182619501" sldId="263"/>
        </pc:sldMkLst>
        <pc:spChg chg="add del mod ord">
          <ac:chgData name="Guest User" userId="1b399456c3859b5a" providerId="Windows Live" clId="Web-{5053435E-32A8-4DE8-B387-7B7FE630A9BC}" dt="2023-10-30T01:36:13.042" v="511"/>
          <ac:spMkLst>
            <pc:docMk/>
            <pc:sldMk cId="1182619501" sldId="263"/>
            <ac:spMk id="2" creationId="{6028AF64-2806-3FB8-C11F-07037E9FE8E0}"/>
          </ac:spMkLst>
        </pc:spChg>
        <pc:spChg chg="del">
          <ac:chgData name="Guest User" userId="1b399456c3859b5a" providerId="Windows Live" clId="Web-{5053435E-32A8-4DE8-B387-7B7FE630A9BC}" dt="2023-10-30T01:27:57.023" v="431"/>
          <ac:spMkLst>
            <pc:docMk/>
            <pc:sldMk cId="1182619501" sldId="263"/>
            <ac:spMk id="3" creationId="{F103E467-6610-3DC8-10A5-BBB407DB6AFC}"/>
          </ac:spMkLst>
        </pc:spChg>
        <pc:spChg chg="add del">
          <ac:chgData name="Guest User" userId="1b399456c3859b5a" providerId="Windows Live" clId="Web-{5053435E-32A8-4DE8-B387-7B7FE630A9BC}" dt="2023-10-30T01:28:36.478" v="433"/>
          <ac:spMkLst>
            <pc:docMk/>
            <pc:sldMk cId="1182619501" sldId="263"/>
            <ac:spMk id="11" creationId="{16B067B1-F4E5-4FDF-813D-C9E872E80075}"/>
          </ac:spMkLst>
        </pc:spChg>
        <pc:picChg chg="add mod ord">
          <ac:chgData name="Guest User" userId="1b399456c3859b5a" providerId="Windows Live" clId="Web-{5053435E-32A8-4DE8-B387-7B7FE630A9BC}" dt="2023-10-30T01:36:13.042" v="511"/>
          <ac:picMkLst>
            <pc:docMk/>
            <pc:sldMk cId="1182619501" sldId="263"/>
            <ac:picMk id="4" creationId="{CB909A6F-678E-9526-8DC5-47DD5D406B43}"/>
          </ac:picMkLst>
        </pc:picChg>
        <pc:cxnChg chg="add del">
          <ac:chgData name="Guest User" userId="1b399456c3859b5a" providerId="Windows Live" clId="Web-{5053435E-32A8-4DE8-B387-7B7FE630A9BC}" dt="2023-10-30T01:28:36.478" v="433"/>
          <ac:cxnSpMkLst>
            <pc:docMk/>
            <pc:sldMk cId="1182619501" sldId="263"/>
            <ac:cxnSpMk id="9" creationId="{353C1207-D1C8-49E3-8837-E2B89D366FAE}"/>
          </ac:cxnSpMkLst>
        </pc:cxnChg>
      </pc:sldChg>
      <pc:sldChg chg="addSp delSp modSp new mod setBg modClrScheme delDesignElem chgLayout">
        <pc:chgData name="Guest User" userId="1b399456c3859b5a" providerId="Windows Live" clId="Web-{5053435E-32A8-4DE8-B387-7B7FE630A9BC}" dt="2023-10-30T01:36:13.042" v="511"/>
        <pc:sldMkLst>
          <pc:docMk/>
          <pc:sldMk cId="3555825386" sldId="264"/>
        </pc:sldMkLst>
        <pc:spChg chg="del">
          <ac:chgData name="Guest User" userId="1b399456c3859b5a" providerId="Windows Live" clId="Web-{5053435E-32A8-4DE8-B387-7B7FE630A9BC}" dt="2023-10-30T01:29:56.684" v="449"/>
          <ac:spMkLst>
            <pc:docMk/>
            <pc:sldMk cId="3555825386" sldId="264"/>
            <ac:spMk id="2" creationId="{9FB323C9-389B-C0F6-94F7-3AC11C4239E6}"/>
          </ac:spMkLst>
        </pc:spChg>
        <pc:spChg chg="del">
          <ac:chgData name="Guest User" userId="1b399456c3859b5a" providerId="Windows Live" clId="Web-{5053435E-32A8-4DE8-B387-7B7FE630A9BC}" dt="2023-10-30T01:29:52.777" v="448"/>
          <ac:spMkLst>
            <pc:docMk/>
            <pc:sldMk cId="3555825386" sldId="264"/>
            <ac:spMk id="3" creationId="{3E3AFF12-DB08-E4DF-043A-4C0FE3C8985D}"/>
          </ac:spMkLst>
        </pc:spChg>
        <pc:spChg chg="add del">
          <ac:chgData name="Guest User" userId="1b399456c3859b5a" providerId="Windows Live" clId="Web-{5053435E-32A8-4DE8-B387-7B7FE630A9BC}" dt="2023-10-30T01:36:13.042" v="511"/>
          <ac:spMkLst>
            <pc:docMk/>
            <pc:sldMk cId="3555825386" sldId="264"/>
            <ac:spMk id="11" creationId="{16B067B1-F4E5-4FDF-813D-C9E872E80075}"/>
          </ac:spMkLst>
        </pc:spChg>
        <pc:picChg chg="add mod ord">
          <ac:chgData name="Guest User" userId="1b399456c3859b5a" providerId="Windows Live" clId="Web-{5053435E-32A8-4DE8-B387-7B7FE630A9BC}" dt="2023-10-30T01:36:13.042" v="511"/>
          <ac:picMkLst>
            <pc:docMk/>
            <pc:sldMk cId="3555825386" sldId="264"/>
            <ac:picMk id="4" creationId="{D66F91FF-F04B-4CAE-9D76-CEB4BB5C5DE1}"/>
          </ac:picMkLst>
        </pc:picChg>
        <pc:cxnChg chg="add del">
          <ac:chgData name="Guest User" userId="1b399456c3859b5a" providerId="Windows Live" clId="Web-{5053435E-32A8-4DE8-B387-7B7FE630A9BC}" dt="2023-10-30T01:36:13.042" v="511"/>
          <ac:cxnSpMkLst>
            <pc:docMk/>
            <pc:sldMk cId="3555825386" sldId="264"/>
            <ac:cxnSpMk id="9" creationId="{353C1207-D1C8-49E3-8837-E2B89D366FAE}"/>
          </ac:cxnSpMkLst>
        </pc:cxnChg>
        <pc:cxnChg chg="add del">
          <ac:chgData name="Guest User" userId="1b399456c3859b5a" providerId="Windows Live" clId="Web-{5053435E-32A8-4DE8-B387-7B7FE630A9BC}" dt="2023-10-30T01:36:13.042" v="511"/>
          <ac:cxnSpMkLst>
            <pc:docMk/>
            <pc:sldMk cId="3555825386" sldId="264"/>
            <ac:cxnSpMk id="13" creationId="{F56AE1B2-3354-430B-9E05-2241C72EE908}"/>
          </ac:cxnSpMkLst>
        </pc:cxnChg>
      </pc:sldChg>
      <pc:sldChg chg="addSp delSp modSp new mod setBg modClrScheme addAnim modAnim delDesignElem chgLayout">
        <pc:chgData name="Guest User" userId="1b399456c3859b5a" providerId="Windows Live" clId="Web-{5053435E-32A8-4DE8-B387-7B7FE630A9BC}" dt="2023-10-30T01:36:13.042" v="511"/>
        <pc:sldMkLst>
          <pc:docMk/>
          <pc:sldMk cId="3487644247" sldId="265"/>
        </pc:sldMkLst>
        <pc:spChg chg="mod ord">
          <ac:chgData name="Guest User" userId="1b399456c3859b5a" providerId="Windows Live" clId="Web-{5053435E-32A8-4DE8-B387-7B7FE630A9BC}" dt="2023-10-30T01:36:13.042" v="511"/>
          <ac:spMkLst>
            <pc:docMk/>
            <pc:sldMk cId="3487644247" sldId="265"/>
            <ac:spMk id="2" creationId="{EC02F1CA-1FAA-D1DC-F1C8-285FBB90CD78}"/>
          </ac:spMkLst>
        </pc:spChg>
        <pc:spChg chg="del">
          <ac:chgData name="Guest User" userId="1b399456c3859b5a" providerId="Windows Live" clId="Web-{5053435E-32A8-4DE8-B387-7B7FE630A9BC}" dt="2023-10-30T01:30:45.014" v="463"/>
          <ac:spMkLst>
            <pc:docMk/>
            <pc:sldMk cId="3487644247" sldId="265"/>
            <ac:spMk id="3" creationId="{1158FD60-8686-B02D-7571-0738BBD48C38}"/>
          </ac:spMkLst>
        </pc:spChg>
        <pc:spChg chg="add del">
          <ac:chgData name="Guest User" userId="1b399456c3859b5a" providerId="Windows Live" clId="Web-{5053435E-32A8-4DE8-B387-7B7FE630A9BC}" dt="2023-10-30T01:36:13.042" v="511"/>
          <ac:spMkLst>
            <pc:docMk/>
            <pc:sldMk cId="3487644247" sldId="265"/>
            <ac:spMk id="10" creationId="{9A3F5928-D955-456A-97B5-AA390B8CE9D5}"/>
          </ac:spMkLst>
        </pc:spChg>
        <pc:spChg chg="add del">
          <ac:chgData name="Guest User" userId="1b399456c3859b5a" providerId="Windows Live" clId="Web-{5053435E-32A8-4DE8-B387-7B7FE630A9BC}" dt="2023-10-30T01:36:13.042" v="511"/>
          <ac:spMkLst>
            <pc:docMk/>
            <pc:sldMk cId="3487644247" sldId="265"/>
            <ac:spMk id="14" creationId="{C5CB530E-515E-412C-9DF1-5F8FFBD6F383}"/>
          </ac:spMkLst>
        </pc:spChg>
        <pc:spChg chg="add del">
          <ac:chgData name="Guest User" userId="1b399456c3859b5a" providerId="Windows Live" clId="Web-{5053435E-32A8-4DE8-B387-7B7FE630A9BC}" dt="2023-10-30T01:36:13.042" v="511"/>
          <ac:spMkLst>
            <pc:docMk/>
            <pc:sldMk cId="3487644247" sldId="265"/>
            <ac:spMk id="16" creationId="{712D4376-A578-4FF1-94FC-245E7A6A489F}"/>
          </ac:spMkLst>
        </pc:spChg>
        <pc:spChg chg="add del">
          <ac:chgData name="Guest User" userId="1b399456c3859b5a" providerId="Windows Live" clId="Web-{5053435E-32A8-4DE8-B387-7B7FE630A9BC}" dt="2023-10-30T01:36:13.042" v="511"/>
          <ac:spMkLst>
            <pc:docMk/>
            <pc:sldMk cId="3487644247" sldId="265"/>
            <ac:spMk id="18" creationId="{AEA7509D-F04F-40CB-A0B3-EEF16499CC9F}"/>
          </ac:spMkLst>
        </pc:spChg>
        <pc:cxnChg chg="add del">
          <ac:chgData name="Guest User" userId="1b399456c3859b5a" providerId="Windows Live" clId="Web-{5053435E-32A8-4DE8-B387-7B7FE630A9BC}" dt="2023-10-30T01:36:13.042" v="511"/>
          <ac:cxnSpMkLst>
            <pc:docMk/>
            <pc:sldMk cId="3487644247" sldId="265"/>
            <ac:cxnSpMk id="8" creationId="{D1B787A8-0D67-4B7E-9B48-86BD906AB6B5}"/>
          </ac:cxnSpMkLst>
        </pc:cxnChg>
        <pc:cxnChg chg="add del">
          <ac:chgData name="Guest User" userId="1b399456c3859b5a" providerId="Windows Live" clId="Web-{5053435E-32A8-4DE8-B387-7B7FE630A9BC}" dt="2023-10-30T01:36:13.042" v="511"/>
          <ac:cxnSpMkLst>
            <pc:docMk/>
            <pc:sldMk cId="3487644247" sldId="265"/>
            <ac:cxnSpMk id="12" creationId="{56020367-4FD5-4596-8E10-C5F095CD8DBF}"/>
          </ac:cxnSpMkLst>
        </pc:cxnChg>
      </pc:sldChg>
      <pc:sldChg chg="addSp delSp modSp new mod modClrScheme chgLayout">
        <pc:chgData name="Guest User" userId="1b399456c3859b5a" providerId="Windows Live" clId="Web-{5053435E-32A8-4DE8-B387-7B7FE630A9BC}" dt="2023-10-30T01:36:13.042" v="511"/>
        <pc:sldMkLst>
          <pc:docMk/>
          <pc:sldMk cId="2709604259" sldId="266"/>
        </pc:sldMkLst>
        <pc:spChg chg="mod ord">
          <ac:chgData name="Guest User" userId="1b399456c3859b5a" providerId="Windows Live" clId="Web-{5053435E-32A8-4DE8-B387-7B7FE630A9BC}" dt="2023-10-30T01:36:13.042" v="511"/>
          <ac:spMkLst>
            <pc:docMk/>
            <pc:sldMk cId="2709604259" sldId="266"/>
            <ac:spMk id="2" creationId="{F20F5A23-5302-D932-1176-77BA03D0C030}"/>
          </ac:spMkLst>
        </pc:spChg>
        <pc:spChg chg="del">
          <ac:chgData name="Guest User" userId="1b399456c3859b5a" providerId="Windows Live" clId="Web-{5053435E-32A8-4DE8-B387-7B7FE630A9BC}" dt="2023-10-30T01:31:31.328" v="467"/>
          <ac:spMkLst>
            <pc:docMk/>
            <pc:sldMk cId="2709604259" sldId="266"/>
            <ac:spMk id="3" creationId="{589B3CDF-D7FE-200B-7B3F-A33C09FF105F}"/>
          </ac:spMkLst>
        </pc:spChg>
        <pc:picChg chg="add mod ord">
          <ac:chgData name="Guest User" userId="1b399456c3859b5a" providerId="Windows Live" clId="Web-{5053435E-32A8-4DE8-B387-7B7FE630A9BC}" dt="2023-10-30T01:36:13.042" v="511"/>
          <ac:picMkLst>
            <pc:docMk/>
            <pc:sldMk cId="2709604259" sldId="266"/>
            <ac:picMk id="4" creationId="{123A6F8E-AEEB-BA4A-1198-C2E9C0AD9D6F}"/>
          </ac:picMkLst>
        </pc:picChg>
      </pc:sldChg>
      <pc:sldChg chg="addSp delSp modSp new mod setBg modClrScheme delDesignElem chgLayout">
        <pc:chgData name="Guest User" userId="1b399456c3859b5a" providerId="Windows Live" clId="Web-{5053435E-32A8-4DE8-B387-7B7FE630A9BC}" dt="2023-10-30T01:36:13.042" v="511"/>
        <pc:sldMkLst>
          <pc:docMk/>
          <pc:sldMk cId="1374664351" sldId="267"/>
        </pc:sldMkLst>
        <pc:spChg chg="del">
          <ac:chgData name="Guest User" userId="1b399456c3859b5a" providerId="Windows Live" clId="Web-{5053435E-32A8-4DE8-B387-7B7FE630A9BC}" dt="2023-10-30T01:32:13.204" v="475"/>
          <ac:spMkLst>
            <pc:docMk/>
            <pc:sldMk cId="1374664351" sldId="267"/>
            <ac:spMk id="2" creationId="{A4F85012-B992-8EC6-DB88-528CA88C4388}"/>
          </ac:spMkLst>
        </pc:spChg>
        <pc:spChg chg="del">
          <ac:chgData name="Guest User" userId="1b399456c3859b5a" providerId="Windows Live" clId="Web-{5053435E-32A8-4DE8-B387-7B7FE630A9BC}" dt="2023-10-30T01:32:09.251" v="474"/>
          <ac:spMkLst>
            <pc:docMk/>
            <pc:sldMk cId="1374664351" sldId="267"/>
            <ac:spMk id="3" creationId="{DFB63DAD-6F00-D028-FF68-3B4458E17C6E}"/>
          </ac:spMkLst>
        </pc:spChg>
        <pc:spChg chg="add del">
          <ac:chgData name="Guest User" userId="1b399456c3859b5a" providerId="Windows Live" clId="Web-{5053435E-32A8-4DE8-B387-7B7FE630A9BC}" dt="2023-10-30T01:36:13.042" v="511"/>
          <ac:spMkLst>
            <pc:docMk/>
            <pc:sldMk cId="1374664351" sldId="267"/>
            <ac:spMk id="11" creationId="{16B067B1-F4E5-4FDF-813D-C9E872E80075}"/>
          </ac:spMkLst>
        </pc:spChg>
        <pc:picChg chg="add mod ord">
          <ac:chgData name="Guest User" userId="1b399456c3859b5a" providerId="Windows Live" clId="Web-{5053435E-32A8-4DE8-B387-7B7FE630A9BC}" dt="2023-10-30T01:36:13.042" v="511"/>
          <ac:picMkLst>
            <pc:docMk/>
            <pc:sldMk cId="1374664351" sldId="267"/>
            <ac:picMk id="4" creationId="{5DD3261B-4078-0C5B-E039-F72B0850D80E}"/>
          </ac:picMkLst>
        </pc:picChg>
        <pc:cxnChg chg="add del">
          <ac:chgData name="Guest User" userId="1b399456c3859b5a" providerId="Windows Live" clId="Web-{5053435E-32A8-4DE8-B387-7B7FE630A9BC}" dt="2023-10-30T01:36:13.042" v="511"/>
          <ac:cxnSpMkLst>
            <pc:docMk/>
            <pc:sldMk cId="1374664351" sldId="267"/>
            <ac:cxnSpMk id="9" creationId="{353C1207-D1C8-49E3-8837-E2B89D366FAE}"/>
          </ac:cxnSpMkLst>
        </pc:cxnChg>
      </pc:sldChg>
      <pc:sldChg chg="addSp delSp modSp new mod setBg modClrScheme delDesignElem chgLayout">
        <pc:chgData name="Guest User" userId="1b399456c3859b5a" providerId="Windows Live" clId="Web-{5053435E-32A8-4DE8-B387-7B7FE630A9BC}" dt="2023-10-30T01:36:13.042" v="511"/>
        <pc:sldMkLst>
          <pc:docMk/>
          <pc:sldMk cId="3408105089" sldId="268"/>
        </pc:sldMkLst>
        <pc:spChg chg="add del">
          <ac:chgData name="Guest User" userId="1b399456c3859b5a" providerId="Windows Live" clId="Web-{5053435E-32A8-4DE8-B387-7B7FE630A9BC}" dt="2023-10-30T01:32:38.471" v="482"/>
          <ac:spMkLst>
            <pc:docMk/>
            <pc:sldMk cId="3408105089" sldId="268"/>
            <ac:spMk id="2" creationId="{33445F3E-E518-763D-BE10-CBE7A7437186}"/>
          </ac:spMkLst>
        </pc:spChg>
        <pc:spChg chg="del">
          <ac:chgData name="Guest User" userId="1b399456c3859b5a" providerId="Windows Live" clId="Web-{5053435E-32A8-4DE8-B387-7B7FE630A9BC}" dt="2023-10-30T01:32:26.267" v="477"/>
          <ac:spMkLst>
            <pc:docMk/>
            <pc:sldMk cId="3408105089" sldId="268"/>
            <ac:spMk id="3" creationId="{B7C0EA12-1905-AE95-5A61-9ABA098087BE}"/>
          </ac:spMkLst>
        </pc:spChg>
        <pc:spChg chg="add del">
          <ac:chgData name="Guest User" userId="1b399456c3859b5a" providerId="Windows Live" clId="Web-{5053435E-32A8-4DE8-B387-7B7FE630A9BC}" dt="2023-10-30T01:32:34.533" v="479"/>
          <ac:spMkLst>
            <pc:docMk/>
            <pc:sldMk cId="3408105089" sldId="268"/>
            <ac:spMk id="11" creationId="{16B067B1-F4E5-4FDF-813D-C9E872E80075}"/>
          </ac:spMkLst>
        </pc:spChg>
        <pc:spChg chg="add del">
          <ac:chgData name="Guest User" userId="1b399456c3859b5a" providerId="Windows Live" clId="Web-{5053435E-32A8-4DE8-B387-7B7FE630A9BC}" dt="2023-10-30T01:32:38.455" v="481"/>
          <ac:spMkLst>
            <pc:docMk/>
            <pc:sldMk cId="3408105089" sldId="268"/>
            <ac:spMk id="16" creationId="{16B067B1-F4E5-4FDF-813D-C9E872E80075}"/>
          </ac:spMkLst>
        </pc:spChg>
        <pc:spChg chg="add del">
          <ac:chgData name="Guest User" userId="1b399456c3859b5a" providerId="Windows Live" clId="Web-{5053435E-32A8-4DE8-B387-7B7FE630A9BC}" dt="2023-10-30T01:36:13.042" v="511"/>
          <ac:spMkLst>
            <pc:docMk/>
            <pc:sldMk cId="3408105089" sldId="268"/>
            <ac:spMk id="19" creationId="{16B067B1-F4E5-4FDF-813D-C9E872E80075}"/>
          </ac:spMkLst>
        </pc:spChg>
        <pc:picChg chg="add mod ord">
          <ac:chgData name="Guest User" userId="1b399456c3859b5a" providerId="Windows Live" clId="Web-{5053435E-32A8-4DE8-B387-7B7FE630A9BC}" dt="2023-10-30T01:36:13.042" v="511"/>
          <ac:picMkLst>
            <pc:docMk/>
            <pc:sldMk cId="3408105089" sldId="268"/>
            <ac:picMk id="4" creationId="{160905C7-1777-4B34-6654-3A55C388C756}"/>
          </ac:picMkLst>
        </pc:picChg>
        <pc:cxnChg chg="add del">
          <ac:chgData name="Guest User" userId="1b399456c3859b5a" providerId="Windows Live" clId="Web-{5053435E-32A8-4DE8-B387-7B7FE630A9BC}" dt="2023-10-30T01:32:34.533" v="479"/>
          <ac:cxnSpMkLst>
            <pc:docMk/>
            <pc:sldMk cId="3408105089" sldId="268"/>
            <ac:cxnSpMk id="9" creationId="{353C1207-D1C8-49E3-8837-E2B89D366FAE}"/>
          </ac:cxnSpMkLst>
        </pc:cxnChg>
        <pc:cxnChg chg="add del">
          <ac:chgData name="Guest User" userId="1b399456c3859b5a" providerId="Windows Live" clId="Web-{5053435E-32A8-4DE8-B387-7B7FE630A9BC}" dt="2023-10-30T01:32:34.533" v="479"/>
          <ac:cxnSpMkLst>
            <pc:docMk/>
            <pc:sldMk cId="3408105089" sldId="268"/>
            <ac:cxnSpMk id="13" creationId="{F56AE1B2-3354-430B-9E05-2241C72EE908}"/>
          </ac:cxnSpMkLst>
        </pc:cxnChg>
        <pc:cxnChg chg="add del">
          <ac:chgData name="Guest User" userId="1b399456c3859b5a" providerId="Windows Live" clId="Web-{5053435E-32A8-4DE8-B387-7B7FE630A9BC}" dt="2023-10-30T01:32:38.455" v="481"/>
          <ac:cxnSpMkLst>
            <pc:docMk/>
            <pc:sldMk cId="3408105089" sldId="268"/>
            <ac:cxnSpMk id="15" creationId="{353C1207-D1C8-49E3-8837-E2B89D366FAE}"/>
          </ac:cxnSpMkLst>
        </pc:cxnChg>
        <pc:cxnChg chg="add del">
          <ac:chgData name="Guest User" userId="1b399456c3859b5a" providerId="Windows Live" clId="Web-{5053435E-32A8-4DE8-B387-7B7FE630A9BC}" dt="2023-10-30T01:36:13.042" v="511"/>
          <ac:cxnSpMkLst>
            <pc:docMk/>
            <pc:sldMk cId="3408105089" sldId="268"/>
            <ac:cxnSpMk id="18" creationId="{353C1207-D1C8-49E3-8837-E2B89D366FAE}"/>
          </ac:cxnSpMkLst>
        </pc:cxnChg>
        <pc:cxnChg chg="add del">
          <ac:chgData name="Guest User" userId="1b399456c3859b5a" providerId="Windows Live" clId="Web-{5053435E-32A8-4DE8-B387-7B7FE630A9BC}" dt="2023-10-30T01:36:13.042" v="511"/>
          <ac:cxnSpMkLst>
            <pc:docMk/>
            <pc:sldMk cId="3408105089" sldId="268"/>
            <ac:cxnSpMk id="20" creationId="{F56AE1B2-3354-430B-9E05-2241C72EE908}"/>
          </ac:cxnSpMkLst>
        </pc:cxnChg>
      </pc:sldChg>
      <pc:sldChg chg="addSp delSp modSp new mod setBg modClrScheme delDesignElem chgLayout">
        <pc:chgData name="Guest User" userId="1b399456c3859b5a" providerId="Windows Live" clId="Web-{5053435E-32A8-4DE8-B387-7B7FE630A9BC}" dt="2023-10-30T01:36:13.042" v="511"/>
        <pc:sldMkLst>
          <pc:docMk/>
          <pc:sldMk cId="2841385147" sldId="269"/>
        </pc:sldMkLst>
        <pc:spChg chg="mod ord">
          <ac:chgData name="Guest User" userId="1b399456c3859b5a" providerId="Windows Live" clId="Web-{5053435E-32A8-4DE8-B387-7B7FE630A9BC}" dt="2023-10-30T01:36:13.042" v="511"/>
          <ac:spMkLst>
            <pc:docMk/>
            <pc:sldMk cId="2841385147" sldId="269"/>
            <ac:spMk id="2" creationId="{597226E8-019B-D2D9-1ACF-0102CDE7F2E3}"/>
          </ac:spMkLst>
        </pc:spChg>
        <pc:spChg chg="del">
          <ac:chgData name="Guest User" userId="1b399456c3859b5a" providerId="Windows Live" clId="Web-{5053435E-32A8-4DE8-B387-7B7FE630A9BC}" dt="2023-10-30T01:32:51.034" v="484"/>
          <ac:spMkLst>
            <pc:docMk/>
            <pc:sldMk cId="2841385147" sldId="269"/>
            <ac:spMk id="3" creationId="{40F1BA6A-58D8-EFAD-6E0E-73DE3C8A3F90}"/>
          </ac:spMkLst>
        </pc:spChg>
        <pc:spChg chg="add del">
          <ac:chgData name="Guest User" userId="1b399456c3859b5a" providerId="Windows Live" clId="Web-{5053435E-32A8-4DE8-B387-7B7FE630A9BC}" dt="2023-10-30T01:36:13.042" v="511"/>
          <ac:spMkLst>
            <pc:docMk/>
            <pc:sldMk cId="2841385147" sldId="269"/>
            <ac:spMk id="11" creationId="{DCE1AED4-C7FF-4468-BF54-4470A0A3E283}"/>
          </ac:spMkLst>
        </pc:spChg>
        <pc:spChg chg="add del">
          <ac:chgData name="Guest User" userId="1b399456c3859b5a" providerId="Windows Live" clId="Web-{5053435E-32A8-4DE8-B387-7B7FE630A9BC}" dt="2023-10-30T01:36:13.042" v="511"/>
          <ac:spMkLst>
            <pc:docMk/>
            <pc:sldMk cId="2841385147" sldId="269"/>
            <ac:spMk id="13" creationId="{BDE94FAB-AA60-43B4-A2C3-3A940B9A951A}"/>
          </ac:spMkLst>
        </pc:spChg>
        <pc:picChg chg="add mod ord">
          <ac:chgData name="Guest User" userId="1b399456c3859b5a" providerId="Windows Live" clId="Web-{5053435E-32A8-4DE8-B387-7B7FE630A9BC}" dt="2023-10-30T01:36:13.042" v="511"/>
          <ac:picMkLst>
            <pc:docMk/>
            <pc:sldMk cId="2841385147" sldId="269"/>
            <ac:picMk id="4" creationId="{8B666A33-65CC-F3E7-99A3-133A1E867925}"/>
          </ac:picMkLst>
        </pc:picChg>
        <pc:cxnChg chg="add del">
          <ac:chgData name="Guest User" userId="1b399456c3859b5a" providerId="Windows Live" clId="Web-{5053435E-32A8-4DE8-B387-7B7FE630A9BC}" dt="2023-10-30T01:36:13.042" v="511"/>
          <ac:cxnSpMkLst>
            <pc:docMk/>
            <pc:sldMk cId="2841385147" sldId="269"/>
            <ac:cxnSpMk id="9" creationId="{D1B787A8-0D67-4B7E-9B48-86BD906AB6B5}"/>
          </ac:cxnSpMkLst>
        </pc:cxnChg>
      </pc:sldChg>
      <pc:sldChg chg="addSp delSp modSp new mod setBg modClrScheme delDesignElem chgLayout">
        <pc:chgData name="Guest User" userId="1b399456c3859b5a" providerId="Windows Live" clId="Web-{5053435E-32A8-4DE8-B387-7B7FE630A9BC}" dt="2023-10-30T01:36:13.042" v="511"/>
        <pc:sldMkLst>
          <pc:docMk/>
          <pc:sldMk cId="1820445184" sldId="270"/>
        </pc:sldMkLst>
        <pc:spChg chg="del">
          <ac:chgData name="Guest User" userId="1b399456c3859b5a" providerId="Windows Live" clId="Web-{5053435E-32A8-4DE8-B387-7B7FE630A9BC}" dt="2023-10-30T01:33:18.144" v="488"/>
          <ac:spMkLst>
            <pc:docMk/>
            <pc:sldMk cId="1820445184" sldId="270"/>
            <ac:spMk id="2" creationId="{AE8891F4-D865-32E2-8102-B7316D5AA459}"/>
          </ac:spMkLst>
        </pc:spChg>
        <pc:spChg chg="del">
          <ac:chgData name="Guest User" userId="1b399456c3859b5a" providerId="Windows Live" clId="Web-{5053435E-32A8-4DE8-B387-7B7FE630A9BC}" dt="2023-10-30T01:33:13.816" v="487"/>
          <ac:spMkLst>
            <pc:docMk/>
            <pc:sldMk cId="1820445184" sldId="270"/>
            <ac:spMk id="3" creationId="{63621ADE-7E2E-C9A1-9E4D-19121D02342F}"/>
          </ac:spMkLst>
        </pc:spChg>
        <pc:spChg chg="add del">
          <ac:chgData name="Guest User" userId="1b399456c3859b5a" providerId="Windows Live" clId="Web-{5053435E-32A8-4DE8-B387-7B7FE630A9BC}" dt="2023-10-30T01:36:13.042" v="511"/>
          <ac:spMkLst>
            <pc:docMk/>
            <pc:sldMk cId="1820445184" sldId="270"/>
            <ac:spMk id="11" creationId="{16B067B1-F4E5-4FDF-813D-C9E872E80075}"/>
          </ac:spMkLst>
        </pc:spChg>
        <pc:picChg chg="add mod ord">
          <ac:chgData name="Guest User" userId="1b399456c3859b5a" providerId="Windows Live" clId="Web-{5053435E-32A8-4DE8-B387-7B7FE630A9BC}" dt="2023-10-30T01:36:13.042" v="511"/>
          <ac:picMkLst>
            <pc:docMk/>
            <pc:sldMk cId="1820445184" sldId="270"/>
            <ac:picMk id="4" creationId="{4DFECB3E-D3EC-F642-F374-D01C2417F3C1}"/>
          </ac:picMkLst>
        </pc:picChg>
        <pc:cxnChg chg="add del">
          <ac:chgData name="Guest User" userId="1b399456c3859b5a" providerId="Windows Live" clId="Web-{5053435E-32A8-4DE8-B387-7B7FE630A9BC}" dt="2023-10-30T01:36:13.042" v="511"/>
          <ac:cxnSpMkLst>
            <pc:docMk/>
            <pc:sldMk cId="1820445184" sldId="270"/>
            <ac:cxnSpMk id="9" creationId="{353C1207-D1C8-49E3-8837-E2B89D366FAE}"/>
          </ac:cxnSpMkLst>
        </pc:cxnChg>
        <pc:cxnChg chg="add del">
          <ac:chgData name="Guest User" userId="1b399456c3859b5a" providerId="Windows Live" clId="Web-{5053435E-32A8-4DE8-B387-7B7FE630A9BC}" dt="2023-10-30T01:36:13.042" v="511"/>
          <ac:cxnSpMkLst>
            <pc:docMk/>
            <pc:sldMk cId="1820445184" sldId="270"/>
            <ac:cxnSpMk id="13" creationId="{F56AE1B2-3354-430B-9E05-2241C72EE908}"/>
          </ac:cxnSpMkLst>
        </pc:cxnChg>
      </pc:sldChg>
      <pc:sldChg chg="addSp delSp modSp new mod setBg modClrScheme delDesignElem chgLayout">
        <pc:chgData name="Guest User" userId="1b399456c3859b5a" providerId="Windows Live" clId="Web-{5053435E-32A8-4DE8-B387-7B7FE630A9BC}" dt="2023-10-30T01:36:13.042" v="511"/>
        <pc:sldMkLst>
          <pc:docMk/>
          <pc:sldMk cId="3905616834" sldId="271"/>
        </pc:sldMkLst>
        <pc:spChg chg="mod ord">
          <ac:chgData name="Guest User" userId="1b399456c3859b5a" providerId="Windows Live" clId="Web-{5053435E-32A8-4DE8-B387-7B7FE630A9BC}" dt="2023-10-30T01:36:13.042" v="511"/>
          <ac:spMkLst>
            <pc:docMk/>
            <pc:sldMk cId="3905616834" sldId="271"/>
            <ac:spMk id="2" creationId="{6A973E97-463A-2B01-9EF6-B8D09C77FD2E}"/>
          </ac:spMkLst>
        </pc:spChg>
        <pc:spChg chg="del">
          <ac:chgData name="Guest User" userId="1b399456c3859b5a" providerId="Windows Live" clId="Web-{5053435E-32A8-4DE8-B387-7B7FE630A9BC}" dt="2023-10-30T01:33:30.035" v="490"/>
          <ac:spMkLst>
            <pc:docMk/>
            <pc:sldMk cId="3905616834" sldId="271"/>
            <ac:spMk id="3" creationId="{1769BD00-FD61-79F9-A1B6-44730CCEA9DE}"/>
          </ac:spMkLst>
        </pc:spChg>
        <pc:spChg chg="add del">
          <ac:chgData name="Guest User" userId="1b399456c3859b5a" providerId="Windows Live" clId="Web-{5053435E-32A8-4DE8-B387-7B7FE630A9BC}" dt="2023-10-30T01:36:13.042" v="511"/>
          <ac:spMkLst>
            <pc:docMk/>
            <pc:sldMk cId="3905616834" sldId="271"/>
            <ac:spMk id="11" creationId="{DCE1AED4-C7FF-4468-BF54-4470A0A3E283}"/>
          </ac:spMkLst>
        </pc:spChg>
        <pc:spChg chg="add del">
          <ac:chgData name="Guest User" userId="1b399456c3859b5a" providerId="Windows Live" clId="Web-{5053435E-32A8-4DE8-B387-7B7FE630A9BC}" dt="2023-10-30T01:36:13.042" v="511"/>
          <ac:spMkLst>
            <pc:docMk/>
            <pc:sldMk cId="3905616834" sldId="271"/>
            <ac:spMk id="13" creationId="{BDE94FAB-AA60-43B4-A2C3-3A940B9A951A}"/>
          </ac:spMkLst>
        </pc:spChg>
        <pc:picChg chg="add mod ord">
          <ac:chgData name="Guest User" userId="1b399456c3859b5a" providerId="Windows Live" clId="Web-{5053435E-32A8-4DE8-B387-7B7FE630A9BC}" dt="2023-10-30T01:36:13.042" v="511"/>
          <ac:picMkLst>
            <pc:docMk/>
            <pc:sldMk cId="3905616834" sldId="271"/>
            <ac:picMk id="4" creationId="{AF11F17C-A48A-105B-7408-949B657C5C24}"/>
          </ac:picMkLst>
        </pc:picChg>
        <pc:cxnChg chg="add del">
          <ac:chgData name="Guest User" userId="1b399456c3859b5a" providerId="Windows Live" clId="Web-{5053435E-32A8-4DE8-B387-7B7FE630A9BC}" dt="2023-10-30T01:36:13.042" v="511"/>
          <ac:cxnSpMkLst>
            <pc:docMk/>
            <pc:sldMk cId="3905616834" sldId="271"/>
            <ac:cxnSpMk id="9" creationId="{D1B787A8-0D67-4B7E-9B48-86BD906AB6B5}"/>
          </ac:cxnSpMkLst>
        </pc:cxnChg>
      </pc:sldChg>
      <pc:sldChg chg="addSp delSp modSp new mod setBg modClrScheme setClrOvrMap delDesignElem chgLayout">
        <pc:chgData name="Guest User" userId="1b399456c3859b5a" providerId="Windows Live" clId="Web-{5053435E-32A8-4DE8-B387-7B7FE630A9BC}" dt="2023-10-30T01:36:13.042" v="511"/>
        <pc:sldMkLst>
          <pc:docMk/>
          <pc:sldMk cId="777590169" sldId="272"/>
        </pc:sldMkLst>
        <pc:spChg chg="mod ord">
          <ac:chgData name="Guest User" userId="1b399456c3859b5a" providerId="Windows Live" clId="Web-{5053435E-32A8-4DE8-B387-7B7FE630A9BC}" dt="2023-10-30T01:36:13.042" v="511"/>
          <ac:spMkLst>
            <pc:docMk/>
            <pc:sldMk cId="777590169" sldId="272"/>
            <ac:spMk id="2" creationId="{FF417713-CB03-888C-3CC0-204DA3103C33}"/>
          </ac:spMkLst>
        </pc:spChg>
        <pc:spChg chg="del">
          <ac:chgData name="Guest User" userId="1b399456c3859b5a" providerId="Windows Live" clId="Web-{5053435E-32A8-4DE8-B387-7B7FE630A9BC}" dt="2023-10-30T01:33:49.146" v="493"/>
          <ac:spMkLst>
            <pc:docMk/>
            <pc:sldMk cId="777590169" sldId="272"/>
            <ac:spMk id="3" creationId="{3CA8A746-D4A0-C1DA-7F75-C2C29C130C7D}"/>
          </ac:spMkLst>
        </pc:spChg>
        <pc:spChg chg="add del">
          <ac:chgData name="Guest User" userId="1b399456c3859b5a" providerId="Windows Live" clId="Web-{5053435E-32A8-4DE8-B387-7B7FE630A9BC}" dt="2023-10-30T01:36:13.042" v="511"/>
          <ac:spMkLst>
            <pc:docMk/>
            <pc:sldMk cId="777590169" sldId="272"/>
            <ac:spMk id="11" creationId="{0671A8AE-40A1-4631-A6B8-581AFF065482}"/>
          </ac:spMkLst>
        </pc:spChg>
        <pc:spChg chg="add del">
          <ac:chgData name="Guest User" userId="1b399456c3859b5a" providerId="Windows Live" clId="Web-{5053435E-32A8-4DE8-B387-7B7FE630A9BC}" dt="2023-10-30T01:36:13.042" v="511"/>
          <ac:spMkLst>
            <pc:docMk/>
            <pc:sldMk cId="777590169" sldId="272"/>
            <ac:spMk id="13" creationId="{A44CD100-6267-4E62-AA64-2182A3A6A1C0}"/>
          </ac:spMkLst>
        </pc:spChg>
        <pc:picChg chg="add mod ord">
          <ac:chgData name="Guest User" userId="1b399456c3859b5a" providerId="Windows Live" clId="Web-{5053435E-32A8-4DE8-B387-7B7FE630A9BC}" dt="2023-10-30T01:36:13.042" v="511"/>
          <ac:picMkLst>
            <pc:docMk/>
            <pc:sldMk cId="777590169" sldId="272"/>
            <ac:picMk id="4" creationId="{01FFD4FE-78CB-7350-6C3F-E76639A755BC}"/>
          </ac:picMkLst>
        </pc:picChg>
        <pc:cxnChg chg="add del">
          <ac:chgData name="Guest User" userId="1b399456c3859b5a" providerId="Windows Live" clId="Web-{5053435E-32A8-4DE8-B387-7B7FE630A9BC}" dt="2023-10-30T01:36:13.042" v="511"/>
          <ac:cxnSpMkLst>
            <pc:docMk/>
            <pc:sldMk cId="777590169" sldId="272"/>
            <ac:cxnSpMk id="9" creationId="{D1B787A8-0D67-4B7E-9B48-86BD906AB6B5}"/>
          </ac:cxnSpMkLst>
        </pc:cxnChg>
      </pc:sldChg>
      <pc:sldChg chg="addSp delSp modSp new mod modClrScheme chgLayout">
        <pc:chgData name="Guest User" userId="1b399456c3859b5a" providerId="Windows Live" clId="Web-{5053435E-32A8-4DE8-B387-7B7FE630A9BC}" dt="2023-10-30T01:36:13.042" v="511"/>
        <pc:sldMkLst>
          <pc:docMk/>
          <pc:sldMk cId="2358608469" sldId="273"/>
        </pc:sldMkLst>
        <pc:spChg chg="mod ord">
          <ac:chgData name="Guest User" userId="1b399456c3859b5a" providerId="Windows Live" clId="Web-{5053435E-32A8-4DE8-B387-7B7FE630A9BC}" dt="2023-10-30T01:36:13.042" v="511"/>
          <ac:spMkLst>
            <pc:docMk/>
            <pc:sldMk cId="2358608469" sldId="273"/>
            <ac:spMk id="2" creationId="{50409EA4-E93E-D0EE-F365-9C7684CA6153}"/>
          </ac:spMkLst>
        </pc:spChg>
        <pc:spChg chg="del">
          <ac:chgData name="Guest User" userId="1b399456c3859b5a" providerId="Windows Live" clId="Web-{5053435E-32A8-4DE8-B387-7B7FE630A9BC}" dt="2023-10-30T01:34:24.600" v="496"/>
          <ac:spMkLst>
            <pc:docMk/>
            <pc:sldMk cId="2358608469" sldId="273"/>
            <ac:spMk id="3" creationId="{AC3FE181-417C-67BC-DF86-C6E3AF1C5748}"/>
          </ac:spMkLst>
        </pc:spChg>
        <pc:picChg chg="add mod ord">
          <ac:chgData name="Guest User" userId="1b399456c3859b5a" providerId="Windows Live" clId="Web-{5053435E-32A8-4DE8-B387-7B7FE630A9BC}" dt="2023-10-30T01:36:13.042" v="511"/>
          <ac:picMkLst>
            <pc:docMk/>
            <pc:sldMk cId="2358608469" sldId="273"/>
            <ac:picMk id="4" creationId="{DFB8672E-7921-AB3F-7C0B-CA67D86ABFDC}"/>
          </ac:picMkLst>
        </pc:picChg>
      </pc:sldChg>
      <pc:sldChg chg="addSp delSp modSp new mod modClrScheme chgLayout">
        <pc:chgData name="Guest User" userId="1b399456c3859b5a" providerId="Windows Live" clId="Web-{5053435E-32A8-4DE8-B387-7B7FE630A9BC}" dt="2023-10-30T01:36:13.042" v="511"/>
        <pc:sldMkLst>
          <pc:docMk/>
          <pc:sldMk cId="2775148094" sldId="274"/>
        </pc:sldMkLst>
        <pc:spChg chg="mod ord">
          <ac:chgData name="Guest User" userId="1b399456c3859b5a" providerId="Windows Live" clId="Web-{5053435E-32A8-4DE8-B387-7B7FE630A9BC}" dt="2023-10-30T01:36:13.042" v="511"/>
          <ac:spMkLst>
            <pc:docMk/>
            <pc:sldMk cId="2775148094" sldId="274"/>
            <ac:spMk id="2" creationId="{3B5CBF39-9BE5-A5B9-1D50-6AB6556CDBF0}"/>
          </ac:spMkLst>
        </pc:spChg>
        <pc:spChg chg="del">
          <ac:chgData name="Guest User" userId="1b399456c3859b5a" providerId="Windows Live" clId="Web-{5053435E-32A8-4DE8-B387-7B7FE630A9BC}" dt="2023-10-30T01:35:16.118" v="504"/>
          <ac:spMkLst>
            <pc:docMk/>
            <pc:sldMk cId="2775148094" sldId="274"/>
            <ac:spMk id="3" creationId="{CA70544B-F314-4537-D9FC-F043D67E1C4B}"/>
          </ac:spMkLst>
        </pc:spChg>
        <pc:picChg chg="add mod ord">
          <ac:chgData name="Guest User" userId="1b399456c3859b5a" providerId="Windows Live" clId="Web-{5053435E-32A8-4DE8-B387-7B7FE630A9BC}" dt="2023-10-30T01:36:13.042" v="511"/>
          <ac:picMkLst>
            <pc:docMk/>
            <pc:sldMk cId="2775148094" sldId="274"/>
            <ac:picMk id="4" creationId="{C4641480-B955-B3E5-C817-6502D2B948C3}"/>
          </ac:picMkLst>
        </pc:picChg>
      </pc:sldChg>
      <pc:sldChg chg="addSp modSp new mod setBg modClrScheme addAnim modAnim chgLayout">
        <pc:chgData name="Guest User" userId="1b399456c3859b5a" providerId="Windows Live" clId="Web-{5053435E-32A8-4DE8-B387-7B7FE630A9BC}" dt="2023-10-30T01:37:18.841" v="524"/>
        <pc:sldMkLst>
          <pc:docMk/>
          <pc:sldMk cId="138205457" sldId="275"/>
        </pc:sldMkLst>
        <pc:spChg chg="mod ord">
          <ac:chgData name="Guest User" userId="1b399456c3859b5a" providerId="Windows Live" clId="Web-{5053435E-32A8-4DE8-B387-7B7FE630A9BC}" dt="2023-10-30T01:37:05.903" v="522"/>
          <ac:spMkLst>
            <pc:docMk/>
            <pc:sldMk cId="138205457" sldId="275"/>
            <ac:spMk id="2" creationId="{23952D3B-25EF-0705-9627-6C5EE139CC19}"/>
          </ac:spMkLst>
        </pc:spChg>
        <pc:spChg chg="mod ord">
          <ac:chgData name="Guest User" userId="1b399456c3859b5a" providerId="Windows Live" clId="Web-{5053435E-32A8-4DE8-B387-7B7FE630A9BC}" dt="2023-10-30T01:37:05.903" v="522"/>
          <ac:spMkLst>
            <pc:docMk/>
            <pc:sldMk cId="138205457" sldId="275"/>
            <ac:spMk id="3" creationId="{33907318-1FA0-7D61-025F-CC8181B44F3B}"/>
          </ac:spMkLst>
        </pc:spChg>
        <pc:spChg chg="add">
          <ac:chgData name="Guest User" userId="1b399456c3859b5a" providerId="Windows Live" clId="Web-{5053435E-32A8-4DE8-B387-7B7FE630A9BC}" dt="2023-10-30T01:37:05.903" v="522"/>
          <ac:spMkLst>
            <pc:docMk/>
            <pc:sldMk cId="138205457" sldId="275"/>
            <ac:spMk id="8" creationId="{5A0118C5-4F8D-4CF4-BADD-53FEACC6C42A}"/>
          </ac:spMkLst>
        </pc:spChg>
        <pc:spChg chg="add">
          <ac:chgData name="Guest User" userId="1b399456c3859b5a" providerId="Windows Live" clId="Web-{5053435E-32A8-4DE8-B387-7B7FE630A9BC}" dt="2023-10-30T01:37:05.903" v="522"/>
          <ac:spMkLst>
            <pc:docMk/>
            <pc:sldMk cId="138205457" sldId="275"/>
            <ac:spMk id="10" creationId="{4E0A5C5C-2A95-428E-9F6A-0D29EBD57C9F}"/>
          </ac:spMkLst>
        </pc:spChg>
        <pc:spChg chg="add">
          <ac:chgData name="Guest User" userId="1b399456c3859b5a" providerId="Windows Live" clId="Web-{5053435E-32A8-4DE8-B387-7B7FE630A9BC}" dt="2023-10-30T01:37:05.903" v="522"/>
          <ac:spMkLst>
            <pc:docMk/>
            <pc:sldMk cId="138205457" sldId="275"/>
            <ac:spMk id="12" creationId="{1056F38F-7C4E-461D-8709-7D0024AE1F79}"/>
          </ac:spMkLst>
        </pc:spChg>
        <pc:spChg chg="add">
          <ac:chgData name="Guest User" userId="1b399456c3859b5a" providerId="Windows Live" clId="Web-{5053435E-32A8-4DE8-B387-7B7FE630A9BC}" dt="2023-10-30T01:37:05.903" v="522"/>
          <ac:spMkLst>
            <pc:docMk/>
            <pc:sldMk cId="138205457" sldId="275"/>
            <ac:spMk id="14" creationId="{C7278469-3C3C-49CE-AEEE-E176A4900B78}"/>
          </ac:spMkLst>
        </pc:spChg>
        <pc:spChg chg="add">
          <ac:chgData name="Guest User" userId="1b399456c3859b5a" providerId="Windows Live" clId="Web-{5053435E-32A8-4DE8-B387-7B7FE630A9BC}" dt="2023-10-30T01:37:05.903" v="522"/>
          <ac:spMkLst>
            <pc:docMk/>
            <pc:sldMk cId="138205457" sldId="275"/>
            <ac:spMk id="20" creationId="{4C6598AB-1C17-4D54-951C-A082D94ACB7A}"/>
          </ac:spMkLst>
        </pc:spChg>
        <pc:spChg chg="add">
          <ac:chgData name="Guest User" userId="1b399456c3859b5a" providerId="Windows Live" clId="Web-{5053435E-32A8-4DE8-B387-7B7FE630A9BC}" dt="2023-10-30T01:37:05.903" v="522"/>
          <ac:spMkLst>
            <pc:docMk/>
            <pc:sldMk cId="138205457" sldId="275"/>
            <ac:spMk id="22" creationId="{C83B66D7-137D-4AC1-B172-53D60F08BEB5}"/>
          </ac:spMkLst>
        </pc:spChg>
        <pc:spChg chg="add">
          <ac:chgData name="Guest User" userId="1b399456c3859b5a" providerId="Windows Live" clId="Web-{5053435E-32A8-4DE8-B387-7B7FE630A9BC}" dt="2023-10-30T01:37:05.903" v="522"/>
          <ac:spMkLst>
            <pc:docMk/>
            <pc:sldMk cId="138205457" sldId="275"/>
            <ac:spMk id="24" creationId="{F6B92503-6984-4D15-8B98-8718709B785D}"/>
          </ac:spMkLst>
        </pc:spChg>
        <pc:spChg chg="add">
          <ac:chgData name="Guest User" userId="1b399456c3859b5a" providerId="Windows Live" clId="Web-{5053435E-32A8-4DE8-B387-7B7FE630A9BC}" dt="2023-10-30T01:37:05.903" v="522"/>
          <ac:spMkLst>
            <pc:docMk/>
            <pc:sldMk cId="138205457" sldId="275"/>
            <ac:spMk id="26" creationId="{08DDF938-524E-4C18-A47D-C00627832366}"/>
          </ac:spMkLst>
        </pc:spChg>
        <pc:grpChg chg="add">
          <ac:chgData name="Guest User" userId="1b399456c3859b5a" providerId="Windows Live" clId="Web-{5053435E-32A8-4DE8-B387-7B7FE630A9BC}" dt="2023-10-30T01:37:05.903" v="522"/>
          <ac:grpSpMkLst>
            <pc:docMk/>
            <pc:sldMk cId="138205457" sldId="275"/>
            <ac:grpSpMk id="16" creationId="{93DC754C-7E09-422D-A8BB-AF632E90DFA2}"/>
          </ac:grpSpMkLst>
        </pc:grpChg>
        <pc:grpChg chg="add">
          <ac:chgData name="Guest User" userId="1b399456c3859b5a" providerId="Windows Live" clId="Web-{5053435E-32A8-4DE8-B387-7B7FE630A9BC}" dt="2023-10-30T01:37:05.903" v="522"/>
          <ac:grpSpMkLst>
            <pc:docMk/>
            <pc:sldMk cId="138205457" sldId="275"/>
            <ac:grpSpMk id="28" creationId="{3773FAF5-C452-4455-9411-D6AF5EBD4CA9}"/>
          </ac:grpSpMkLst>
        </pc:grpChg>
      </pc:sldChg>
      <pc:sldChg chg="addSp delSp modSp new mod setBg">
        <pc:chgData name="Guest User" userId="1b399456c3859b5a" providerId="Windows Live" clId="Web-{5053435E-32A8-4DE8-B387-7B7FE630A9BC}" dt="2023-10-30T01:37:53.389" v="531" actId="14100"/>
        <pc:sldMkLst>
          <pc:docMk/>
          <pc:sldMk cId="3241718468" sldId="276"/>
        </pc:sldMkLst>
        <pc:spChg chg="del">
          <ac:chgData name="Guest User" userId="1b399456c3859b5a" providerId="Windows Live" clId="Web-{5053435E-32A8-4DE8-B387-7B7FE630A9BC}" dt="2023-10-30T01:37:43.248" v="529"/>
          <ac:spMkLst>
            <pc:docMk/>
            <pc:sldMk cId="3241718468" sldId="276"/>
            <ac:spMk id="2" creationId="{F0DADA1D-5537-796E-B199-693954922486}"/>
          </ac:spMkLst>
        </pc:spChg>
        <pc:spChg chg="del">
          <ac:chgData name="Guest User" userId="1b399456c3859b5a" providerId="Windows Live" clId="Web-{5053435E-32A8-4DE8-B387-7B7FE630A9BC}" dt="2023-10-30T01:37:32.670" v="526"/>
          <ac:spMkLst>
            <pc:docMk/>
            <pc:sldMk cId="3241718468" sldId="276"/>
            <ac:spMk id="3" creationId="{8B0FB456-8F70-F792-A41A-9F6BCA9975CF}"/>
          </ac:spMkLst>
        </pc:spChg>
        <pc:spChg chg="add">
          <ac:chgData name="Guest User" userId="1b399456c3859b5a" providerId="Windows Live" clId="Web-{5053435E-32A8-4DE8-B387-7B7FE630A9BC}" dt="2023-10-30T01:37:43.248" v="529"/>
          <ac:spMkLst>
            <pc:docMk/>
            <pc:sldMk cId="3241718468" sldId="276"/>
            <ac:spMk id="9" creationId="{F3060C83-F051-4F0E-ABAD-AA0DFC48B218}"/>
          </ac:spMkLst>
        </pc:spChg>
        <pc:spChg chg="add">
          <ac:chgData name="Guest User" userId="1b399456c3859b5a" providerId="Windows Live" clId="Web-{5053435E-32A8-4DE8-B387-7B7FE630A9BC}" dt="2023-10-30T01:37:43.248" v="529"/>
          <ac:spMkLst>
            <pc:docMk/>
            <pc:sldMk cId="3241718468" sldId="276"/>
            <ac:spMk id="11" creationId="{83C98ABE-055B-441F-B07E-44F97F083C39}"/>
          </ac:spMkLst>
        </pc:spChg>
        <pc:spChg chg="add">
          <ac:chgData name="Guest User" userId="1b399456c3859b5a" providerId="Windows Live" clId="Web-{5053435E-32A8-4DE8-B387-7B7FE630A9BC}" dt="2023-10-30T01:37:43.248" v="529"/>
          <ac:spMkLst>
            <pc:docMk/>
            <pc:sldMk cId="3241718468" sldId="276"/>
            <ac:spMk id="13" creationId="{29FDB030-9B49-4CED-8CCD-4D99382388AC}"/>
          </ac:spMkLst>
        </pc:spChg>
        <pc:spChg chg="add">
          <ac:chgData name="Guest User" userId="1b399456c3859b5a" providerId="Windows Live" clId="Web-{5053435E-32A8-4DE8-B387-7B7FE630A9BC}" dt="2023-10-30T01:37:43.248" v="529"/>
          <ac:spMkLst>
            <pc:docMk/>
            <pc:sldMk cId="3241718468" sldId="276"/>
            <ac:spMk id="15" creationId="{3783CA14-24A1-485C-8B30-D6A5D87987AD}"/>
          </ac:spMkLst>
        </pc:spChg>
        <pc:spChg chg="add">
          <ac:chgData name="Guest User" userId="1b399456c3859b5a" providerId="Windows Live" clId="Web-{5053435E-32A8-4DE8-B387-7B7FE630A9BC}" dt="2023-10-30T01:37:43.248" v="529"/>
          <ac:spMkLst>
            <pc:docMk/>
            <pc:sldMk cId="3241718468" sldId="276"/>
            <ac:spMk id="17" creationId="{9A97C86A-04D6-40F7-AE84-31AB43E6A846}"/>
          </ac:spMkLst>
        </pc:spChg>
        <pc:spChg chg="add">
          <ac:chgData name="Guest User" userId="1b399456c3859b5a" providerId="Windows Live" clId="Web-{5053435E-32A8-4DE8-B387-7B7FE630A9BC}" dt="2023-10-30T01:37:43.248" v="529"/>
          <ac:spMkLst>
            <pc:docMk/>
            <pc:sldMk cId="3241718468" sldId="276"/>
            <ac:spMk id="19" creationId="{FF9F2414-84E8-453E-B1F3-389FDE8192D9}"/>
          </ac:spMkLst>
        </pc:spChg>
        <pc:spChg chg="add">
          <ac:chgData name="Guest User" userId="1b399456c3859b5a" providerId="Windows Live" clId="Web-{5053435E-32A8-4DE8-B387-7B7FE630A9BC}" dt="2023-10-30T01:37:43.248" v="529"/>
          <ac:spMkLst>
            <pc:docMk/>
            <pc:sldMk cId="3241718468" sldId="276"/>
            <ac:spMk id="21" creationId="{3ECA69A1-7536-43AC-85EF-C7106179F5ED}"/>
          </ac:spMkLst>
        </pc:spChg>
        <pc:picChg chg="add mod ord">
          <ac:chgData name="Guest User" userId="1b399456c3859b5a" providerId="Windows Live" clId="Web-{5053435E-32A8-4DE8-B387-7B7FE630A9BC}" dt="2023-10-30T01:37:53.389" v="531" actId="14100"/>
          <ac:picMkLst>
            <pc:docMk/>
            <pc:sldMk cId="3241718468" sldId="276"/>
            <ac:picMk id="4" creationId="{A0E4B92F-62DD-58E6-C62F-9E6ED059A606}"/>
          </ac:picMkLst>
        </pc:picChg>
      </pc:sldChg>
      <pc:sldChg chg="addSp delSp modSp new mod setBg">
        <pc:chgData name="Guest User" userId="1b399456c3859b5a" providerId="Windows Live" clId="Web-{5053435E-32A8-4DE8-B387-7B7FE630A9BC}" dt="2023-10-30T01:38:16.968" v="534"/>
        <pc:sldMkLst>
          <pc:docMk/>
          <pc:sldMk cId="1918701134" sldId="277"/>
        </pc:sldMkLst>
        <pc:spChg chg="del">
          <ac:chgData name="Guest User" userId="1b399456c3859b5a" providerId="Windows Live" clId="Web-{5053435E-32A8-4DE8-B387-7B7FE630A9BC}" dt="2023-10-30T01:38:16.968" v="534"/>
          <ac:spMkLst>
            <pc:docMk/>
            <pc:sldMk cId="1918701134" sldId="277"/>
            <ac:spMk id="2" creationId="{3933C8B1-601F-8CC4-78FD-2E715800F92D}"/>
          </ac:spMkLst>
        </pc:spChg>
        <pc:spChg chg="del">
          <ac:chgData name="Guest User" userId="1b399456c3859b5a" providerId="Windows Live" clId="Web-{5053435E-32A8-4DE8-B387-7B7FE630A9BC}" dt="2023-10-30T01:38:07.671" v="533"/>
          <ac:spMkLst>
            <pc:docMk/>
            <pc:sldMk cId="1918701134" sldId="277"/>
            <ac:spMk id="3" creationId="{F0901F34-1E50-54B7-E673-C57E832B279E}"/>
          </ac:spMkLst>
        </pc:spChg>
        <pc:spChg chg="add">
          <ac:chgData name="Guest User" userId="1b399456c3859b5a" providerId="Windows Live" clId="Web-{5053435E-32A8-4DE8-B387-7B7FE630A9BC}" dt="2023-10-30T01:38:16.968" v="534"/>
          <ac:spMkLst>
            <pc:docMk/>
            <pc:sldMk cId="1918701134" sldId="277"/>
            <ac:spMk id="9" creationId="{E3CD7FE7-1237-41A0-B6C8-B0EFC310C435}"/>
          </ac:spMkLst>
        </pc:spChg>
        <pc:spChg chg="add">
          <ac:chgData name="Guest User" userId="1b399456c3859b5a" providerId="Windows Live" clId="Web-{5053435E-32A8-4DE8-B387-7B7FE630A9BC}" dt="2023-10-30T01:38:16.968" v="534"/>
          <ac:spMkLst>
            <pc:docMk/>
            <pc:sldMk cId="1918701134" sldId="277"/>
            <ac:spMk id="11" creationId="{EB4E13AA-9A9A-446A-B0A3-443BA34BB51A}"/>
          </ac:spMkLst>
        </pc:spChg>
        <pc:spChg chg="add">
          <ac:chgData name="Guest User" userId="1b399456c3859b5a" providerId="Windows Live" clId="Web-{5053435E-32A8-4DE8-B387-7B7FE630A9BC}" dt="2023-10-30T01:38:16.968" v="534"/>
          <ac:spMkLst>
            <pc:docMk/>
            <pc:sldMk cId="1918701134" sldId="277"/>
            <ac:spMk id="21" creationId="{FC62434D-2094-4FE0-9DE1-66F7D01E0F9F}"/>
          </ac:spMkLst>
        </pc:spChg>
        <pc:spChg chg="add">
          <ac:chgData name="Guest User" userId="1b399456c3859b5a" providerId="Windows Live" clId="Web-{5053435E-32A8-4DE8-B387-7B7FE630A9BC}" dt="2023-10-30T01:38:16.968" v="534"/>
          <ac:spMkLst>
            <pc:docMk/>
            <pc:sldMk cId="1918701134" sldId="277"/>
            <ac:spMk id="29" creationId="{2BCB8B4F-F675-4134-B6FC-FE54CFAB1936}"/>
          </ac:spMkLst>
        </pc:spChg>
        <pc:grpChg chg="add">
          <ac:chgData name="Guest User" userId="1b399456c3859b5a" providerId="Windows Live" clId="Web-{5053435E-32A8-4DE8-B387-7B7FE630A9BC}" dt="2023-10-30T01:38:16.968" v="534"/>
          <ac:grpSpMkLst>
            <pc:docMk/>
            <pc:sldMk cId="1918701134" sldId="277"/>
            <ac:grpSpMk id="13" creationId="{5FFA6810-6C3D-4754-B472-DF60413D61FE}"/>
          </ac:grpSpMkLst>
        </pc:grpChg>
        <pc:grpChg chg="add">
          <ac:chgData name="Guest User" userId="1b399456c3859b5a" providerId="Windows Live" clId="Web-{5053435E-32A8-4DE8-B387-7B7FE630A9BC}" dt="2023-10-30T01:38:16.968" v="534"/>
          <ac:grpSpMkLst>
            <pc:docMk/>
            <pc:sldMk cId="1918701134" sldId="277"/>
            <ac:grpSpMk id="23" creationId="{2767291C-F63A-465E-A2D1-04BA96121FE2}"/>
          </ac:grpSpMkLst>
        </pc:grpChg>
        <pc:grpChg chg="add">
          <ac:chgData name="Guest User" userId="1b399456c3859b5a" providerId="Windows Live" clId="Web-{5053435E-32A8-4DE8-B387-7B7FE630A9BC}" dt="2023-10-30T01:38:16.968" v="534"/>
          <ac:grpSpMkLst>
            <pc:docMk/>
            <pc:sldMk cId="1918701134" sldId="277"/>
            <ac:grpSpMk id="31" creationId="{A6BBBA07-FBD1-4D0D-9EB9-F7608965F409}"/>
          </ac:grpSpMkLst>
        </pc:grpChg>
        <pc:grpChg chg="add">
          <ac:chgData name="Guest User" userId="1b399456c3859b5a" providerId="Windows Live" clId="Web-{5053435E-32A8-4DE8-B387-7B7FE630A9BC}" dt="2023-10-30T01:38:16.968" v="534"/>
          <ac:grpSpMkLst>
            <pc:docMk/>
            <pc:sldMk cId="1918701134" sldId="277"/>
            <ac:grpSpMk id="37" creationId="{C34AA602-4B49-4D15-8863-224D616449F5}"/>
          </ac:grpSpMkLst>
        </pc:grpChg>
        <pc:picChg chg="add mod ord">
          <ac:chgData name="Guest User" userId="1b399456c3859b5a" providerId="Windows Live" clId="Web-{5053435E-32A8-4DE8-B387-7B7FE630A9BC}" dt="2023-10-30T01:38:16.968" v="534"/>
          <ac:picMkLst>
            <pc:docMk/>
            <pc:sldMk cId="1918701134" sldId="277"/>
            <ac:picMk id="4" creationId="{BEF61C52-14AD-BADD-21A2-32346A4C4F7D}"/>
          </ac:picMkLst>
        </pc:picChg>
      </pc:sldChg>
      <pc:sldChg chg="addSp delSp modSp new mod setBg">
        <pc:chgData name="Guest User" userId="1b399456c3859b5a" providerId="Windows Live" clId="Web-{5053435E-32A8-4DE8-B387-7B7FE630A9BC}" dt="2023-10-30T01:38:54.360" v="540" actId="1076"/>
        <pc:sldMkLst>
          <pc:docMk/>
          <pc:sldMk cId="344058937" sldId="278"/>
        </pc:sldMkLst>
        <pc:spChg chg="del">
          <ac:chgData name="Guest User" userId="1b399456c3859b5a" providerId="Windows Live" clId="Web-{5053435E-32A8-4DE8-B387-7B7FE630A9BC}" dt="2023-10-30T01:38:39.781" v="537"/>
          <ac:spMkLst>
            <pc:docMk/>
            <pc:sldMk cId="344058937" sldId="278"/>
            <ac:spMk id="2" creationId="{AC5E09C6-1F3A-144D-5A5D-56E67892E88B}"/>
          </ac:spMkLst>
        </pc:spChg>
        <pc:spChg chg="del">
          <ac:chgData name="Guest User" userId="1b399456c3859b5a" providerId="Windows Live" clId="Web-{5053435E-32A8-4DE8-B387-7B7FE630A9BC}" dt="2023-10-30T01:38:34.672" v="536"/>
          <ac:spMkLst>
            <pc:docMk/>
            <pc:sldMk cId="344058937" sldId="278"/>
            <ac:spMk id="3" creationId="{12D14A53-C6B9-70E5-3637-27AA73A79F87}"/>
          </ac:spMkLst>
        </pc:spChg>
        <pc:spChg chg="add">
          <ac:chgData name="Guest User" userId="1b399456c3859b5a" providerId="Windows Live" clId="Web-{5053435E-32A8-4DE8-B387-7B7FE630A9BC}" dt="2023-10-30T01:38:39.781" v="537"/>
          <ac:spMkLst>
            <pc:docMk/>
            <pc:sldMk cId="344058937" sldId="278"/>
            <ac:spMk id="9" creationId="{F3060C83-F051-4F0E-ABAD-AA0DFC48B218}"/>
          </ac:spMkLst>
        </pc:spChg>
        <pc:spChg chg="add">
          <ac:chgData name="Guest User" userId="1b399456c3859b5a" providerId="Windows Live" clId="Web-{5053435E-32A8-4DE8-B387-7B7FE630A9BC}" dt="2023-10-30T01:38:39.781" v="537"/>
          <ac:spMkLst>
            <pc:docMk/>
            <pc:sldMk cId="344058937" sldId="278"/>
            <ac:spMk id="11" creationId="{83C98ABE-055B-441F-B07E-44F97F083C39}"/>
          </ac:spMkLst>
        </pc:spChg>
        <pc:spChg chg="add">
          <ac:chgData name="Guest User" userId="1b399456c3859b5a" providerId="Windows Live" clId="Web-{5053435E-32A8-4DE8-B387-7B7FE630A9BC}" dt="2023-10-30T01:38:39.781" v="537"/>
          <ac:spMkLst>
            <pc:docMk/>
            <pc:sldMk cId="344058937" sldId="278"/>
            <ac:spMk id="13" creationId="{29FDB030-9B49-4CED-8CCD-4D99382388AC}"/>
          </ac:spMkLst>
        </pc:spChg>
        <pc:spChg chg="add">
          <ac:chgData name="Guest User" userId="1b399456c3859b5a" providerId="Windows Live" clId="Web-{5053435E-32A8-4DE8-B387-7B7FE630A9BC}" dt="2023-10-30T01:38:39.781" v="537"/>
          <ac:spMkLst>
            <pc:docMk/>
            <pc:sldMk cId="344058937" sldId="278"/>
            <ac:spMk id="15" creationId="{3783CA14-24A1-485C-8B30-D6A5D87987AD}"/>
          </ac:spMkLst>
        </pc:spChg>
        <pc:spChg chg="add">
          <ac:chgData name="Guest User" userId="1b399456c3859b5a" providerId="Windows Live" clId="Web-{5053435E-32A8-4DE8-B387-7B7FE630A9BC}" dt="2023-10-30T01:38:39.781" v="537"/>
          <ac:spMkLst>
            <pc:docMk/>
            <pc:sldMk cId="344058937" sldId="278"/>
            <ac:spMk id="17" creationId="{9A97C86A-04D6-40F7-AE84-31AB43E6A846}"/>
          </ac:spMkLst>
        </pc:spChg>
        <pc:spChg chg="add">
          <ac:chgData name="Guest User" userId="1b399456c3859b5a" providerId="Windows Live" clId="Web-{5053435E-32A8-4DE8-B387-7B7FE630A9BC}" dt="2023-10-30T01:38:39.781" v="537"/>
          <ac:spMkLst>
            <pc:docMk/>
            <pc:sldMk cId="344058937" sldId="278"/>
            <ac:spMk id="19" creationId="{FF9F2414-84E8-453E-B1F3-389FDE8192D9}"/>
          </ac:spMkLst>
        </pc:spChg>
        <pc:spChg chg="add">
          <ac:chgData name="Guest User" userId="1b399456c3859b5a" providerId="Windows Live" clId="Web-{5053435E-32A8-4DE8-B387-7B7FE630A9BC}" dt="2023-10-30T01:38:39.781" v="537"/>
          <ac:spMkLst>
            <pc:docMk/>
            <pc:sldMk cId="344058937" sldId="278"/>
            <ac:spMk id="21" creationId="{3ECA69A1-7536-43AC-85EF-C7106179F5ED}"/>
          </ac:spMkLst>
        </pc:spChg>
        <pc:picChg chg="add mod ord">
          <ac:chgData name="Guest User" userId="1b399456c3859b5a" providerId="Windows Live" clId="Web-{5053435E-32A8-4DE8-B387-7B7FE630A9BC}" dt="2023-10-30T01:38:54.360" v="540" actId="1076"/>
          <ac:picMkLst>
            <pc:docMk/>
            <pc:sldMk cId="344058937" sldId="278"/>
            <ac:picMk id="4" creationId="{F634BAA6-967A-A943-86F6-F64D3CA1C19F}"/>
          </ac:picMkLst>
        </pc:picChg>
      </pc:sldChg>
      <pc:sldChg chg="addSp delSp modSp new mod setBg addAnim modAnim setClrOvrMap">
        <pc:chgData name="Guest User" userId="1b399456c3859b5a" providerId="Windows Live" clId="Web-{5053435E-32A8-4DE8-B387-7B7FE630A9BC}" dt="2023-10-30T01:40:01.316" v="549"/>
        <pc:sldMkLst>
          <pc:docMk/>
          <pc:sldMk cId="2043180689" sldId="279"/>
        </pc:sldMkLst>
        <pc:spChg chg="mod ord">
          <ac:chgData name="Guest User" userId="1b399456c3859b5a" providerId="Windows Live" clId="Web-{5053435E-32A8-4DE8-B387-7B7FE630A9BC}" dt="2023-10-30T01:40:01.316" v="549"/>
          <ac:spMkLst>
            <pc:docMk/>
            <pc:sldMk cId="2043180689" sldId="279"/>
            <ac:spMk id="2" creationId="{69327DE1-3D1B-0ABB-F666-8D065AB0E11A}"/>
          </ac:spMkLst>
        </pc:spChg>
        <pc:spChg chg="del">
          <ac:chgData name="Guest User" userId="1b399456c3859b5a" providerId="Windows Live" clId="Web-{5053435E-32A8-4DE8-B387-7B7FE630A9BC}" dt="2023-10-30T01:39:45.768" v="546"/>
          <ac:spMkLst>
            <pc:docMk/>
            <pc:sldMk cId="2043180689" sldId="279"/>
            <ac:spMk id="3" creationId="{94B2CAE2-8110-7A8A-9F49-E0225A9A9027}"/>
          </ac:spMkLst>
        </pc:spChg>
        <pc:spChg chg="add del">
          <ac:chgData name="Guest User" userId="1b399456c3859b5a" providerId="Windows Live" clId="Web-{5053435E-32A8-4DE8-B387-7B7FE630A9BC}" dt="2023-10-30T01:40:01.316" v="549"/>
          <ac:spMkLst>
            <pc:docMk/>
            <pc:sldMk cId="2043180689" sldId="279"/>
            <ac:spMk id="9" creationId="{9B37791B-B040-4694-BFDC-8DD132D86E8E}"/>
          </ac:spMkLst>
        </pc:spChg>
        <pc:spChg chg="add">
          <ac:chgData name="Guest User" userId="1b399456c3859b5a" providerId="Windows Live" clId="Web-{5053435E-32A8-4DE8-B387-7B7FE630A9BC}" dt="2023-10-30T01:40:01.316" v="549"/>
          <ac:spMkLst>
            <pc:docMk/>
            <pc:sldMk cId="2043180689" sldId="279"/>
            <ac:spMk id="22" creationId="{71B2258F-86CA-4D4D-8270-BC05FCDEBFB3}"/>
          </ac:spMkLst>
        </pc:spChg>
        <pc:grpChg chg="add del">
          <ac:chgData name="Guest User" userId="1b399456c3859b5a" providerId="Windows Live" clId="Web-{5053435E-32A8-4DE8-B387-7B7FE630A9BC}" dt="2023-10-30T01:40:01.316" v="549"/>
          <ac:grpSpMkLst>
            <pc:docMk/>
            <pc:sldMk cId="2043180689" sldId="279"/>
            <ac:grpSpMk id="11" creationId="{4B2AE301-8298-47C2-81FA-781BA50D9933}"/>
          </ac:grpSpMkLst>
        </pc:grpChg>
        <pc:picChg chg="add mod">
          <ac:chgData name="Guest User" userId="1b399456c3859b5a" providerId="Windows Live" clId="Web-{5053435E-32A8-4DE8-B387-7B7FE630A9BC}" dt="2023-10-30T01:40:01.316" v="549"/>
          <ac:picMkLst>
            <pc:docMk/>
            <pc:sldMk cId="2043180689" sldId="279"/>
            <ac:picMk id="5" creationId="{B30BA9C5-5541-CE4E-6E1B-476B8564B679}"/>
          </ac:picMkLst>
        </pc:picChg>
      </pc:sldChg>
      <pc:sldChg chg="addSp delSp modSp new mod setBg">
        <pc:chgData name="Guest User" userId="1b399456c3859b5a" providerId="Windows Live" clId="Web-{5053435E-32A8-4DE8-B387-7B7FE630A9BC}" dt="2023-10-30T01:40:38.848" v="553" actId="14100"/>
        <pc:sldMkLst>
          <pc:docMk/>
          <pc:sldMk cId="3366591374" sldId="280"/>
        </pc:sldMkLst>
        <pc:spChg chg="mod">
          <ac:chgData name="Guest User" userId="1b399456c3859b5a" providerId="Windows Live" clId="Web-{5053435E-32A8-4DE8-B387-7B7FE630A9BC}" dt="2023-10-30T01:40:27.864" v="552"/>
          <ac:spMkLst>
            <pc:docMk/>
            <pc:sldMk cId="3366591374" sldId="280"/>
            <ac:spMk id="2" creationId="{975006C9-4DEF-46B5-269E-B65F4DEF40A8}"/>
          </ac:spMkLst>
        </pc:spChg>
        <pc:spChg chg="del">
          <ac:chgData name="Guest User" userId="1b399456c3859b5a" providerId="Windows Live" clId="Web-{5053435E-32A8-4DE8-B387-7B7FE630A9BC}" dt="2023-10-30T01:40:17.238" v="551"/>
          <ac:spMkLst>
            <pc:docMk/>
            <pc:sldMk cId="3366591374" sldId="280"/>
            <ac:spMk id="3" creationId="{24806CF5-EE2F-A94F-6C2C-588580B49811}"/>
          </ac:spMkLst>
        </pc:spChg>
        <pc:spChg chg="add">
          <ac:chgData name="Guest User" userId="1b399456c3859b5a" providerId="Windows Live" clId="Web-{5053435E-32A8-4DE8-B387-7B7FE630A9BC}" dt="2023-10-30T01:40:27.864" v="552"/>
          <ac:spMkLst>
            <pc:docMk/>
            <pc:sldMk cId="3366591374" sldId="280"/>
            <ac:spMk id="8" creationId="{BF4C3921-7436-7797-C3EA-345264328266}"/>
          </ac:spMkLst>
        </pc:spChg>
        <pc:grpChg chg="add">
          <ac:chgData name="Guest User" userId="1b399456c3859b5a" providerId="Windows Live" clId="Web-{5053435E-32A8-4DE8-B387-7B7FE630A9BC}" dt="2023-10-30T01:40:27.864" v="552"/>
          <ac:grpSpMkLst>
            <pc:docMk/>
            <pc:sldMk cId="3366591374" sldId="280"/>
            <ac:grpSpMk id="11" creationId="{A5AFD70F-20E3-55D2-E154-7D4FACFBB016}"/>
          </ac:grpSpMkLst>
        </pc:grpChg>
        <pc:picChg chg="add mod ord">
          <ac:chgData name="Guest User" userId="1b399456c3859b5a" providerId="Windows Live" clId="Web-{5053435E-32A8-4DE8-B387-7B7FE630A9BC}" dt="2023-10-30T01:40:38.848" v="553" actId="14100"/>
          <ac:picMkLst>
            <pc:docMk/>
            <pc:sldMk cId="3366591374" sldId="280"/>
            <ac:picMk id="4" creationId="{3C503480-F402-EE69-1847-641819CFC67B}"/>
          </ac:picMkLst>
        </pc:picChg>
      </pc:sldChg>
      <pc:sldChg chg="addSp delSp modSp new mod setBg">
        <pc:chgData name="Guest User" userId="1b399456c3859b5a" providerId="Windows Live" clId="Web-{5053435E-32A8-4DE8-B387-7B7FE630A9BC}" dt="2023-10-30T01:41:05.146" v="556"/>
        <pc:sldMkLst>
          <pc:docMk/>
          <pc:sldMk cId="519488355" sldId="281"/>
        </pc:sldMkLst>
        <pc:spChg chg="del">
          <ac:chgData name="Guest User" userId="1b399456c3859b5a" providerId="Windows Live" clId="Web-{5053435E-32A8-4DE8-B387-7B7FE630A9BC}" dt="2023-10-30T01:41:05.146" v="556"/>
          <ac:spMkLst>
            <pc:docMk/>
            <pc:sldMk cId="519488355" sldId="281"/>
            <ac:spMk id="2" creationId="{32FD89D2-9D48-FC2B-55C7-8A1F95C32AF1}"/>
          </ac:spMkLst>
        </pc:spChg>
        <pc:spChg chg="del">
          <ac:chgData name="Guest User" userId="1b399456c3859b5a" providerId="Windows Live" clId="Web-{5053435E-32A8-4DE8-B387-7B7FE630A9BC}" dt="2023-10-30T01:40:52.146" v="555"/>
          <ac:spMkLst>
            <pc:docMk/>
            <pc:sldMk cId="519488355" sldId="281"/>
            <ac:spMk id="3" creationId="{A78237AF-D57D-D284-F45B-1F2AD7C6C3DE}"/>
          </ac:spMkLst>
        </pc:spChg>
        <pc:spChg chg="add">
          <ac:chgData name="Guest User" userId="1b399456c3859b5a" providerId="Windows Live" clId="Web-{5053435E-32A8-4DE8-B387-7B7FE630A9BC}" dt="2023-10-30T01:41:05.146" v="556"/>
          <ac:spMkLst>
            <pc:docMk/>
            <pc:sldMk cId="519488355" sldId="281"/>
            <ac:spMk id="9" creationId="{F3060C83-F051-4F0E-ABAD-AA0DFC48B218}"/>
          </ac:spMkLst>
        </pc:spChg>
        <pc:spChg chg="add">
          <ac:chgData name="Guest User" userId="1b399456c3859b5a" providerId="Windows Live" clId="Web-{5053435E-32A8-4DE8-B387-7B7FE630A9BC}" dt="2023-10-30T01:41:05.146" v="556"/>
          <ac:spMkLst>
            <pc:docMk/>
            <pc:sldMk cId="519488355" sldId="281"/>
            <ac:spMk id="11" creationId="{83C98ABE-055B-441F-B07E-44F97F083C39}"/>
          </ac:spMkLst>
        </pc:spChg>
        <pc:spChg chg="add">
          <ac:chgData name="Guest User" userId="1b399456c3859b5a" providerId="Windows Live" clId="Web-{5053435E-32A8-4DE8-B387-7B7FE630A9BC}" dt="2023-10-30T01:41:05.146" v="556"/>
          <ac:spMkLst>
            <pc:docMk/>
            <pc:sldMk cId="519488355" sldId="281"/>
            <ac:spMk id="13" creationId="{29FDB030-9B49-4CED-8CCD-4D99382388AC}"/>
          </ac:spMkLst>
        </pc:spChg>
        <pc:spChg chg="add">
          <ac:chgData name="Guest User" userId="1b399456c3859b5a" providerId="Windows Live" clId="Web-{5053435E-32A8-4DE8-B387-7B7FE630A9BC}" dt="2023-10-30T01:41:05.146" v="556"/>
          <ac:spMkLst>
            <pc:docMk/>
            <pc:sldMk cId="519488355" sldId="281"/>
            <ac:spMk id="15" creationId="{3783CA14-24A1-485C-8B30-D6A5D87987AD}"/>
          </ac:spMkLst>
        </pc:spChg>
        <pc:spChg chg="add">
          <ac:chgData name="Guest User" userId="1b399456c3859b5a" providerId="Windows Live" clId="Web-{5053435E-32A8-4DE8-B387-7B7FE630A9BC}" dt="2023-10-30T01:41:05.146" v="556"/>
          <ac:spMkLst>
            <pc:docMk/>
            <pc:sldMk cId="519488355" sldId="281"/>
            <ac:spMk id="17" creationId="{9A97C86A-04D6-40F7-AE84-31AB43E6A846}"/>
          </ac:spMkLst>
        </pc:spChg>
        <pc:spChg chg="add">
          <ac:chgData name="Guest User" userId="1b399456c3859b5a" providerId="Windows Live" clId="Web-{5053435E-32A8-4DE8-B387-7B7FE630A9BC}" dt="2023-10-30T01:41:05.146" v="556"/>
          <ac:spMkLst>
            <pc:docMk/>
            <pc:sldMk cId="519488355" sldId="281"/>
            <ac:spMk id="19" creationId="{FF9F2414-84E8-453E-B1F3-389FDE8192D9}"/>
          </ac:spMkLst>
        </pc:spChg>
        <pc:spChg chg="add">
          <ac:chgData name="Guest User" userId="1b399456c3859b5a" providerId="Windows Live" clId="Web-{5053435E-32A8-4DE8-B387-7B7FE630A9BC}" dt="2023-10-30T01:41:05.146" v="556"/>
          <ac:spMkLst>
            <pc:docMk/>
            <pc:sldMk cId="519488355" sldId="281"/>
            <ac:spMk id="21" creationId="{3ECA69A1-7536-43AC-85EF-C7106179F5ED}"/>
          </ac:spMkLst>
        </pc:spChg>
        <pc:picChg chg="add mod ord">
          <ac:chgData name="Guest User" userId="1b399456c3859b5a" providerId="Windows Live" clId="Web-{5053435E-32A8-4DE8-B387-7B7FE630A9BC}" dt="2023-10-30T01:41:05.146" v="556"/>
          <ac:picMkLst>
            <pc:docMk/>
            <pc:sldMk cId="519488355" sldId="281"/>
            <ac:picMk id="4" creationId="{40131ECD-A225-1B0C-C20B-E2D01E926CEE}"/>
          </ac:picMkLst>
        </pc:picChg>
      </pc:sldChg>
      <pc:sldChg chg="modSp new">
        <pc:chgData name="Guest User" userId="1b399456c3859b5a" providerId="Windows Live" clId="Web-{5053435E-32A8-4DE8-B387-7B7FE630A9BC}" dt="2023-10-30T01:42:28.837" v="578" actId="20577"/>
        <pc:sldMkLst>
          <pc:docMk/>
          <pc:sldMk cId="2733368191" sldId="282"/>
        </pc:sldMkLst>
        <pc:spChg chg="mod">
          <ac:chgData name="Guest User" userId="1b399456c3859b5a" providerId="Windows Live" clId="Web-{5053435E-32A8-4DE8-B387-7B7FE630A9BC}" dt="2023-10-30T01:42:28.837" v="578" actId="20577"/>
          <ac:spMkLst>
            <pc:docMk/>
            <pc:sldMk cId="2733368191" sldId="282"/>
            <ac:spMk id="2" creationId="{B60C5C29-925F-662B-BAAD-77192FE72CA8}"/>
          </ac:spMkLst>
        </pc:spChg>
      </pc:sldChg>
      <pc:sldChg chg="modSp new">
        <pc:chgData name="Guest User" userId="1b399456c3859b5a" providerId="Windows Live" clId="Web-{5053435E-32A8-4DE8-B387-7B7FE630A9BC}" dt="2023-10-30T01:43:06.198" v="592" actId="20577"/>
        <pc:sldMkLst>
          <pc:docMk/>
          <pc:sldMk cId="3961674789" sldId="283"/>
        </pc:sldMkLst>
        <pc:spChg chg="mod">
          <ac:chgData name="Guest User" userId="1b399456c3859b5a" providerId="Windows Live" clId="Web-{5053435E-32A8-4DE8-B387-7B7FE630A9BC}" dt="2023-10-30T01:43:06.198" v="592" actId="20577"/>
          <ac:spMkLst>
            <pc:docMk/>
            <pc:sldMk cId="3961674789" sldId="283"/>
            <ac:spMk id="2" creationId="{11349EEB-62F4-2D15-DA92-71F8A4E0ED86}"/>
          </ac:spMkLst>
        </pc:spChg>
      </pc:sldChg>
      <pc:sldChg chg="modSp new">
        <pc:chgData name="Guest User" userId="1b399456c3859b5a" providerId="Windows Live" clId="Web-{5053435E-32A8-4DE8-B387-7B7FE630A9BC}" dt="2023-10-30T01:43:35.230" v="604" actId="20577"/>
        <pc:sldMkLst>
          <pc:docMk/>
          <pc:sldMk cId="4209752682" sldId="284"/>
        </pc:sldMkLst>
        <pc:spChg chg="mod">
          <ac:chgData name="Guest User" userId="1b399456c3859b5a" providerId="Windows Live" clId="Web-{5053435E-32A8-4DE8-B387-7B7FE630A9BC}" dt="2023-10-30T01:43:35.230" v="604" actId="20577"/>
          <ac:spMkLst>
            <pc:docMk/>
            <pc:sldMk cId="4209752682" sldId="284"/>
            <ac:spMk id="2" creationId="{202A0AF0-D214-15B3-3D1D-B183973DD9B9}"/>
          </ac:spMkLst>
        </pc:spChg>
      </pc:sldChg>
      <pc:sldChg chg="modSp new">
        <pc:chgData name="Guest User" userId="1b399456c3859b5a" providerId="Windows Live" clId="Web-{5053435E-32A8-4DE8-B387-7B7FE630A9BC}" dt="2023-10-30T01:43:54.449" v="617" actId="20577"/>
        <pc:sldMkLst>
          <pc:docMk/>
          <pc:sldMk cId="3008963566" sldId="285"/>
        </pc:sldMkLst>
        <pc:spChg chg="mod">
          <ac:chgData name="Guest User" userId="1b399456c3859b5a" providerId="Windows Live" clId="Web-{5053435E-32A8-4DE8-B387-7B7FE630A9BC}" dt="2023-10-30T01:43:54.449" v="617" actId="20577"/>
          <ac:spMkLst>
            <pc:docMk/>
            <pc:sldMk cId="3008963566" sldId="285"/>
            <ac:spMk id="2" creationId="{9759F6C7-9549-EC36-457A-B37025D0E2F8}"/>
          </ac:spMkLst>
        </pc:spChg>
      </pc:sldChg>
      <pc:sldChg chg="addSp delSp modSp new mod setBg addAnim modAnim">
        <pc:chgData name="Guest User" userId="1b399456c3859b5a" providerId="Windows Live" clId="Web-{5053435E-32A8-4DE8-B387-7B7FE630A9BC}" dt="2023-10-30T01:45:45.422" v="630"/>
        <pc:sldMkLst>
          <pc:docMk/>
          <pc:sldMk cId="1018034858" sldId="286"/>
        </pc:sldMkLst>
        <pc:spChg chg="mod">
          <ac:chgData name="Guest User" userId="1b399456c3859b5a" providerId="Windows Live" clId="Web-{5053435E-32A8-4DE8-B387-7B7FE630A9BC}" dt="2023-10-30T01:45:30.234" v="628"/>
          <ac:spMkLst>
            <pc:docMk/>
            <pc:sldMk cId="1018034858" sldId="286"/>
            <ac:spMk id="2" creationId="{EBC366A3-7379-996F-F860-2EDA35CD2EAD}"/>
          </ac:spMkLst>
        </pc:spChg>
        <pc:spChg chg="del">
          <ac:chgData name="Guest User" userId="1b399456c3859b5a" providerId="Windows Live" clId="Web-{5053435E-32A8-4DE8-B387-7B7FE630A9BC}" dt="2023-10-30T01:45:30.234" v="628"/>
          <ac:spMkLst>
            <pc:docMk/>
            <pc:sldMk cId="1018034858" sldId="286"/>
            <ac:spMk id="3" creationId="{183759B2-9B67-4256-9C9F-314A8AF34F36}"/>
          </ac:spMkLst>
        </pc:spChg>
        <pc:spChg chg="add">
          <ac:chgData name="Guest User" userId="1b399456c3859b5a" providerId="Windows Live" clId="Web-{5053435E-32A8-4DE8-B387-7B7FE630A9BC}" dt="2023-10-30T01:45:30.234" v="628"/>
          <ac:spMkLst>
            <pc:docMk/>
            <pc:sldMk cId="1018034858" sldId="286"/>
            <ac:spMk id="9" creationId="{C8320351-9FA2-4A26-885B-BB8F3E4902D2}"/>
          </ac:spMkLst>
        </pc:spChg>
        <pc:spChg chg="add">
          <ac:chgData name="Guest User" userId="1b399456c3859b5a" providerId="Windows Live" clId="Web-{5053435E-32A8-4DE8-B387-7B7FE630A9BC}" dt="2023-10-30T01:45:30.234" v="628"/>
          <ac:spMkLst>
            <pc:docMk/>
            <pc:sldMk cId="1018034858" sldId="286"/>
            <ac:spMk id="11" creationId="{68CD2EFB-78C2-4C6E-A6B9-4ED12FAD5B99}"/>
          </ac:spMkLst>
        </pc:spChg>
        <pc:picChg chg="add">
          <ac:chgData name="Guest User" userId="1b399456c3859b5a" providerId="Windows Live" clId="Web-{5053435E-32A8-4DE8-B387-7B7FE630A9BC}" dt="2023-10-30T01:45:30.234" v="628"/>
          <ac:picMkLst>
            <pc:docMk/>
            <pc:sldMk cId="1018034858" sldId="286"/>
            <ac:picMk id="5" creationId="{A501A35E-29CE-7234-26FB-63B688CAEC74}"/>
          </ac:picMkLst>
        </pc:picChg>
      </pc:sldChg>
      <pc:sldMasterChg chg="del delSldLayout">
        <pc:chgData name="Guest User" userId="1b399456c3859b5a" providerId="Windows Live" clId="Web-{5053435E-32A8-4DE8-B387-7B7FE630A9BC}" dt="2023-10-30T01:00:36.056" v="114"/>
        <pc:sldMasterMkLst>
          <pc:docMk/>
          <pc:sldMasterMk cId="2460954070" sldId="2147483660"/>
        </pc:sldMasterMkLst>
        <pc:sldLayoutChg chg="del">
          <pc:chgData name="Guest User" userId="1b399456c3859b5a" providerId="Windows Live" clId="Web-{5053435E-32A8-4DE8-B387-7B7FE630A9BC}" dt="2023-10-30T01:00:36.056" v="114"/>
          <pc:sldLayoutMkLst>
            <pc:docMk/>
            <pc:sldMasterMk cId="2460954070" sldId="2147483660"/>
            <pc:sldLayoutMk cId="2385387890" sldId="2147483661"/>
          </pc:sldLayoutMkLst>
        </pc:sldLayoutChg>
        <pc:sldLayoutChg chg="del">
          <pc:chgData name="Guest User" userId="1b399456c3859b5a" providerId="Windows Live" clId="Web-{5053435E-32A8-4DE8-B387-7B7FE630A9BC}" dt="2023-10-30T01:00:36.056" v="114"/>
          <pc:sldLayoutMkLst>
            <pc:docMk/>
            <pc:sldMasterMk cId="2460954070" sldId="2147483660"/>
            <pc:sldLayoutMk cId="949138452" sldId="2147483662"/>
          </pc:sldLayoutMkLst>
        </pc:sldLayoutChg>
        <pc:sldLayoutChg chg="del">
          <pc:chgData name="Guest User" userId="1b399456c3859b5a" providerId="Windows Live" clId="Web-{5053435E-32A8-4DE8-B387-7B7FE630A9BC}" dt="2023-10-30T01:00:36.056" v="114"/>
          <pc:sldLayoutMkLst>
            <pc:docMk/>
            <pc:sldMasterMk cId="2460954070" sldId="2147483660"/>
            <pc:sldLayoutMk cId="2591524520" sldId="2147483663"/>
          </pc:sldLayoutMkLst>
        </pc:sldLayoutChg>
        <pc:sldLayoutChg chg="del">
          <pc:chgData name="Guest User" userId="1b399456c3859b5a" providerId="Windows Live" clId="Web-{5053435E-32A8-4DE8-B387-7B7FE630A9BC}" dt="2023-10-30T01:00:36.056" v="114"/>
          <pc:sldLayoutMkLst>
            <pc:docMk/>
            <pc:sldMasterMk cId="2460954070" sldId="2147483660"/>
            <pc:sldLayoutMk cId="1203092039" sldId="2147483664"/>
          </pc:sldLayoutMkLst>
        </pc:sldLayoutChg>
        <pc:sldLayoutChg chg="del">
          <pc:chgData name="Guest User" userId="1b399456c3859b5a" providerId="Windows Live" clId="Web-{5053435E-32A8-4DE8-B387-7B7FE630A9BC}" dt="2023-10-30T01:00:36.056" v="114"/>
          <pc:sldLayoutMkLst>
            <pc:docMk/>
            <pc:sldMasterMk cId="2460954070" sldId="2147483660"/>
            <pc:sldLayoutMk cId="3733172339" sldId="2147483665"/>
          </pc:sldLayoutMkLst>
        </pc:sldLayoutChg>
        <pc:sldLayoutChg chg="del">
          <pc:chgData name="Guest User" userId="1b399456c3859b5a" providerId="Windows Live" clId="Web-{5053435E-32A8-4DE8-B387-7B7FE630A9BC}" dt="2023-10-30T01:00:36.056" v="114"/>
          <pc:sldLayoutMkLst>
            <pc:docMk/>
            <pc:sldMasterMk cId="2460954070" sldId="2147483660"/>
            <pc:sldLayoutMk cId="3210312558" sldId="2147483666"/>
          </pc:sldLayoutMkLst>
        </pc:sldLayoutChg>
        <pc:sldLayoutChg chg="del">
          <pc:chgData name="Guest User" userId="1b399456c3859b5a" providerId="Windows Live" clId="Web-{5053435E-32A8-4DE8-B387-7B7FE630A9BC}" dt="2023-10-30T01:00:36.056" v="114"/>
          <pc:sldLayoutMkLst>
            <pc:docMk/>
            <pc:sldMasterMk cId="2460954070" sldId="2147483660"/>
            <pc:sldLayoutMk cId="3146388984" sldId="2147483667"/>
          </pc:sldLayoutMkLst>
        </pc:sldLayoutChg>
        <pc:sldLayoutChg chg="del">
          <pc:chgData name="Guest User" userId="1b399456c3859b5a" providerId="Windows Live" clId="Web-{5053435E-32A8-4DE8-B387-7B7FE630A9BC}" dt="2023-10-30T01:00:36.056" v="114"/>
          <pc:sldLayoutMkLst>
            <pc:docMk/>
            <pc:sldMasterMk cId="2460954070" sldId="2147483660"/>
            <pc:sldLayoutMk cId="3171841454" sldId="2147483668"/>
          </pc:sldLayoutMkLst>
        </pc:sldLayoutChg>
        <pc:sldLayoutChg chg="del">
          <pc:chgData name="Guest User" userId="1b399456c3859b5a" providerId="Windows Live" clId="Web-{5053435E-32A8-4DE8-B387-7B7FE630A9BC}" dt="2023-10-30T01:00:36.056" v="114"/>
          <pc:sldLayoutMkLst>
            <pc:docMk/>
            <pc:sldMasterMk cId="2460954070" sldId="2147483660"/>
            <pc:sldLayoutMk cId="1718958274" sldId="2147483669"/>
          </pc:sldLayoutMkLst>
        </pc:sldLayoutChg>
        <pc:sldLayoutChg chg="del">
          <pc:chgData name="Guest User" userId="1b399456c3859b5a" providerId="Windows Live" clId="Web-{5053435E-32A8-4DE8-B387-7B7FE630A9BC}" dt="2023-10-30T01:00:36.056" v="114"/>
          <pc:sldLayoutMkLst>
            <pc:docMk/>
            <pc:sldMasterMk cId="2460954070" sldId="2147483660"/>
            <pc:sldLayoutMk cId="2202905451" sldId="2147483670"/>
          </pc:sldLayoutMkLst>
        </pc:sldLayoutChg>
        <pc:sldLayoutChg chg="del">
          <pc:chgData name="Guest User" userId="1b399456c3859b5a" providerId="Windows Live" clId="Web-{5053435E-32A8-4DE8-B387-7B7FE630A9BC}" dt="2023-10-30T01:00:36.056" v="114"/>
          <pc:sldLayoutMkLst>
            <pc:docMk/>
            <pc:sldMasterMk cId="2460954070" sldId="2147483660"/>
            <pc:sldLayoutMk cId="3479445657" sldId="2147483671"/>
          </pc:sldLayoutMkLst>
        </pc:sldLayoutChg>
      </pc:sldMasterChg>
      <pc:sldMasterChg chg="add del addSldLayout delSldLayout">
        <pc:chgData name="Guest User" userId="1b399456c3859b5a" providerId="Windows Live" clId="Web-{5053435E-32A8-4DE8-B387-7B7FE630A9BC}" dt="2023-10-30T01:36:13.042" v="511"/>
        <pc:sldMasterMkLst>
          <pc:docMk/>
          <pc:sldMasterMk cId="754392529" sldId="2147483685"/>
        </pc:sldMasterMkLst>
        <pc:sldLayoutChg chg="add del">
          <pc:chgData name="Guest User" userId="1b399456c3859b5a" providerId="Windows Live" clId="Web-{5053435E-32A8-4DE8-B387-7B7FE630A9BC}" dt="2023-10-30T01:36:13.042" v="511"/>
          <pc:sldLayoutMkLst>
            <pc:docMk/>
            <pc:sldMasterMk cId="754392529" sldId="2147483685"/>
            <pc:sldLayoutMk cId="1990900129" sldId="2147483674"/>
          </pc:sldLayoutMkLst>
        </pc:sldLayoutChg>
        <pc:sldLayoutChg chg="add del">
          <pc:chgData name="Guest User" userId="1b399456c3859b5a" providerId="Windows Live" clId="Web-{5053435E-32A8-4DE8-B387-7B7FE630A9BC}" dt="2023-10-30T01:36:13.042" v="511"/>
          <pc:sldLayoutMkLst>
            <pc:docMk/>
            <pc:sldMasterMk cId="754392529" sldId="2147483685"/>
            <pc:sldLayoutMk cId="627185611" sldId="2147483675"/>
          </pc:sldLayoutMkLst>
        </pc:sldLayoutChg>
        <pc:sldLayoutChg chg="add del">
          <pc:chgData name="Guest User" userId="1b399456c3859b5a" providerId="Windows Live" clId="Web-{5053435E-32A8-4DE8-B387-7B7FE630A9BC}" dt="2023-10-30T01:36:13.042" v="511"/>
          <pc:sldLayoutMkLst>
            <pc:docMk/>
            <pc:sldMasterMk cId="754392529" sldId="2147483685"/>
            <pc:sldLayoutMk cId="4226182588" sldId="2147483676"/>
          </pc:sldLayoutMkLst>
        </pc:sldLayoutChg>
        <pc:sldLayoutChg chg="add del">
          <pc:chgData name="Guest User" userId="1b399456c3859b5a" providerId="Windows Live" clId="Web-{5053435E-32A8-4DE8-B387-7B7FE630A9BC}" dt="2023-10-30T01:36:13.042" v="511"/>
          <pc:sldLayoutMkLst>
            <pc:docMk/>
            <pc:sldMasterMk cId="754392529" sldId="2147483685"/>
            <pc:sldLayoutMk cId="4189701484" sldId="2147483677"/>
          </pc:sldLayoutMkLst>
        </pc:sldLayoutChg>
        <pc:sldLayoutChg chg="add del">
          <pc:chgData name="Guest User" userId="1b399456c3859b5a" providerId="Windows Live" clId="Web-{5053435E-32A8-4DE8-B387-7B7FE630A9BC}" dt="2023-10-30T01:36:13.042" v="511"/>
          <pc:sldLayoutMkLst>
            <pc:docMk/>
            <pc:sldMasterMk cId="754392529" sldId="2147483685"/>
            <pc:sldLayoutMk cId="1615573490" sldId="2147483678"/>
          </pc:sldLayoutMkLst>
        </pc:sldLayoutChg>
        <pc:sldLayoutChg chg="add del">
          <pc:chgData name="Guest User" userId="1b399456c3859b5a" providerId="Windows Live" clId="Web-{5053435E-32A8-4DE8-B387-7B7FE630A9BC}" dt="2023-10-30T01:36:13.042" v="511"/>
          <pc:sldLayoutMkLst>
            <pc:docMk/>
            <pc:sldMasterMk cId="754392529" sldId="2147483685"/>
            <pc:sldLayoutMk cId="2389149927" sldId="2147483679"/>
          </pc:sldLayoutMkLst>
        </pc:sldLayoutChg>
        <pc:sldLayoutChg chg="add del">
          <pc:chgData name="Guest User" userId="1b399456c3859b5a" providerId="Windows Live" clId="Web-{5053435E-32A8-4DE8-B387-7B7FE630A9BC}" dt="2023-10-30T01:36:13.042" v="511"/>
          <pc:sldLayoutMkLst>
            <pc:docMk/>
            <pc:sldMasterMk cId="754392529" sldId="2147483685"/>
            <pc:sldLayoutMk cId="1429679551" sldId="2147483680"/>
          </pc:sldLayoutMkLst>
        </pc:sldLayoutChg>
        <pc:sldLayoutChg chg="add del">
          <pc:chgData name="Guest User" userId="1b399456c3859b5a" providerId="Windows Live" clId="Web-{5053435E-32A8-4DE8-B387-7B7FE630A9BC}" dt="2023-10-30T01:36:13.042" v="511"/>
          <pc:sldLayoutMkLst>
            <pc:docMk/>
            <pc:sldMasterMk cId="754392529" sldId="2147483685"/>
            <pc:sldLayoutMk cId="1763000074" sldId="2147483681"/>
          </pc:sldLayoutMkLst>
        </pc:sldLayoutChg>
        <pc:sldLayoutChg chg="add del">
          <pc:chgData name="Guest User" userId="1b399456c3859b5a" providerId="Windows Live" clId="Web-{5053435E-32A8-4DE8-B387-7B7FE630A9BC}" dt="2023-10-30T01:36:13.042" v="511"/>
          <pc:sldLayoutMkLst>
            <pc:docMk/>
            <pc:sldMasterMk cId="754392529" sldId="2147483685"/>
            <pc:sldLayoutMk cId="720438836" sldId="2147483682"/>
          </pc:sldLayoutMkLst>
        </pc:sldLayoutChg>
        <pc:sldLayoutChg chg="add del">
          <pc:chgData name="Guest User" userId="1b399456c3859b5a" providerId="Windows Live" clId="Web-{5053435E-32A8-4DE8-B387-7B7FE630A9BC}" dt="2023-10-30T01:36:13.042" v="511"/>
          <pc:sldLayoutMkLst>
            <pc:docMk/>
            <pc:sldMasterMk cId="754392529" sldId="2147483685"/>
            <pc:sldLayoutMk cId="782246477" sldId="2147483683"/>
          </pc:sldLayoutMkLst>
        </pc:sldLayoutChg>
        <pc:sldLayoutChg chg="add del">
          <pc:chgData name="Guest User" userId="1b399456c3859b5a" providerId="Windows Live" clId="Web-{5053435E-32A8-4DE8-B387-7B7FE630A9BC}" dt="2023-10-30T01:36:13.042" v="511"/>
          <pc:sldLayoutMkLst>
            <pc:docMk/>
            <pc:sldMasterMk cId="754392529" sldId="2147483685"/>
            <pc:sldLayoutMk cId="1372233994" sldId="2147483684"/>
          </pc:sldLayoutMkLst>
        </pc:sldLayoutChg>
      </pc:sldMasterChg>
      <pc:sldMasterChg chg="add addSldLayout modSldLayout">
        <pc:chgData name="Guest User" userId="1b399456c3859b5a" providerId="Windows Live" clId="Web-{5053435E-32A8-4DE8-B387-7B7FE630A9BC}" dt="2023-10-30T01:36:13.042" v="511"/>
        <pc:sldMasterMkLst>
          <pc:docMk/>
          <pc:sldMasterMk cId="1379158139" sldId="2147483686"/>
        </pc:sldMasterMkLst>
        <pc:sldLayoutChg chg="add mod replId">
          <pc:chgData name="Guest User" userId="1b399456c3859b5a" providerId="Windows Live" clId="Web-{5053435E-32A8-4DE8-B387-7B7FE630A9BC}" dt="2023-10-30T01:36:13.042" v="511"/>
          <pc:sldLayoutMkLst>
            <pc:docMk/>
            <pc:sldMasterMk cId="1379158139" sldId="2147483686"/>
            <pc:sldLayoutMk cId="684604257" sldId="2147483687"/>
          </pc:sldLayoutMkLst>
        </pc:sldLayoutChg>
        <pc:sldLayoutChg chg="add mod replId">
          <pc:chgData name="Guest User" userId="1b399456c3859b5a" providerId="Windows Live" clId="Web-{5053435E-32A8-4DE8-B387-7B7FE630A9BC}" dt="2023-10-30T01:36:13.042" v="511"/>
          <pc:sldLayoutMkLst>
            <pc:docMk/>
            <pc:sldMasterMk cId="1379158139" sldId="2147483686"/>
            <pc:sldLayoutMk cId="589421951" sldId="2147483688"/>
          </pc:sldLayoutMkLst>
        </pc:sldLayoutChg>
        <pc:sldLayoutChg chg="add mod replId">
          <pc:chgData name="Guest User" userId="1b399456c3859b5a" providerId="Windows Live" clId="Web-{5053435E-32A8-4DE8-B387-7B7FE630A9BC}" dt="2023-10-30T01:36:13.042" v="511"/>
          <pc:sldLayoutMkLst>
            <pc:docMk/>
            <pc:sldMasterMk cId="1379158139" sldId="2147483686"/>
            <pc:sldLayoutMk cId="1746711327" sldId="2147483689"/>
          </pc:sldLayoutMkLst>
        </pc:sldLayoutChg>
        <pc:sldLayoutChg chg="add mod replId">
          <pc:chgData name="Guest User" userId="1b399456c3859b5a" providerId="Windows Live" clId="Web-{5053435E-32A8-4DE8-B387-7B7FE630A9BC}" dt="2023-10-30T01:36:13.042" v="511"/>
          <pc:sldLayoutMkLst>
            <pc:docMk/>
            <pc:sldMasterMk cId="1379158139" sldId="2147483686"/>
            <pc:sldLayoutMk cId="1959725007" sldId="2147483690"/>
          </pc:sldLayoutMkLst>
        </pc:sldLayoutChg>
        <pc:sldLayoutChg chg="add mod replId">
          <pc:chgData name="Guest User" userId="1b399456c3859b5a" providerId="Windows Live" clId="Web-{5053435E-32A8-4DE8-B387-7B7FE630A9BC}" dt="2023-10-30T01:36:13.042" v="511"/>
          <pc:sldLayoutMkLst>
            <pc:docMk/>
            <pc:sldMasterMk cId="1379158139" sldId="2147483686"/>
            <pc:sldLayoutMk cId="659505200" sldId="2147483691"/>
          </pc:sldLayoutMkLst>
        </pc:sldLayoutChg>
        <pc:sldLayoutChg chg="add mod replId">
          <pc:chgData name="Guest User" userId="1b399456c3859b5a" providerId="Windows Live" clId="Web-{5053435E-32A8-4DE8-B387-7B7FE630A9BC}" dt="2023-10-30T01:36:13.042" v="511"/>
          <pc:sldLayoutMkLst>
            <pc:docMk/>
            <pc:sldMasterMk cId="1379158139" sldId="2147483686"/>
            <pc:sldLayoutMk cId="964284751" sldId="2147483692"/>
          </pc:sldLayoutMkLst>
        </pc:sldLayoutChg>
        <pc:sldLayoutChg chg="add mod replId">
          <pc:chgData name="Guest User" userId="1b399456c3859b5a" providerId="Windows Live" clId="Web-{5053435E-32A8-4DE8-B387-7B7FE630A9BC}" dt="2023-10-30T01:36:13.042" v="511"/>
          <pc:sldLayoutMkLst>
            <pc:docMk/>
            <pc:sldMasterMk cId="1379158139" sldId="2147483686"/>
            <pc:sldLayoutMk cId="2078767469" sldId="2147483693"/>
          </pc:sldLayoutMkLst>
        </pc:sldLayoutChg>
        <pc:sldLayoutChg chg="add mod replId">
          <pc:chgData name="Guest User" userId="1b399456c3859b5a" providerId="Windows Live" clId="Web-{5053435E-32A8-4DE8-B387-7B7FE630A9BC}" dt="2023-10-30T01:36:13.042" v="511"/>
          <pc:sldLayoutMkLst>
            <pc:docMk/>
            <pc:sldMasterMk cId="1379158139" sldId="2147483686"/>
            <pc:sldLayoutMk cId="2591935290" sldId="2147483694"/>
          </pc:sldLayoutMkLst>
        </pc:sldLayoutChg>
        <pc:sldLayoutChg chg="add mod replId">
          <pc:chgData name="Guest User" userId="1b399456c3859b5a" providerId="Windows Live" clId="Web-{5053435E-32A8-4DE8-B387-7B7FE630A9BC}" dt="2023-10-30T01:36:13.042" v="511"/>
          <pc:sldLayoutMkLst>
            <pc:docMk/>
            <pc:sldMasterMk cId="1379158139" sldId="2147483686"/>
            <pc:sldLayoutMk cId="4282390881" sldId="2147483695"/>
          </pc:sldLayoutMkLst>
        </pc:sldLayoutChg>
        <pc:sldLayoutChg chg="add mod replId">
          <pc:chgData name="Guest User" userId="1b399456c3859b5a" providerId="Windows Live" clId="Web-{5053435E-32A8-4DE8-B387-7B7FE630A9BC}" dt="2023-10-30T01:36:13.042" v="511"/>
          <pc:sldLayoutMkLst>
            <pc:docMk/>
            <pc:sldMasterMk cId="1379158139" sldId="2147483686"/>
            <pc:sldLayoutMk cId="3977786969" sldId="2147483696"/>
          </pc:sldLayoutMkLst>
        </pc:sldLayoutChg>
        <pc:sldLayoutChg chg="add mod replId">
          <pc:chgData name="Guest User" userId="1b399456c3859b5a" providerId="Windows Live" clId="Web-{5053435E-32A8-4DE8-B387-7B7FE630A9BC}" dt="2023-10-30T01:36:13.042" v="511"/>
          <pc:sldLayoutMkLst>
            <pc:docMk/>
            <pc:sldMasterMk cId="1379158139" sldId="2147483686"/>
            <pc:sldLayoutMk cId="2450091635" sldId="2147483697"/>
          </pc:sldLayoutMkLst>
        </pc:sldLayoutChg>
      </pc:sldMasterChg>
    </pc:docChg>
  </pc:docChgLst>
  <pc:docChgLst>
    <pc:chgData name="Guest User" userId="1b399456c3859b5a" providerId="Windows Live" clId="Web-{91C5E945-F86B-4605-B498-1D8BDBEB5E2A}"/>
    <pc:docChg chg="modSld">
      <pc:chgData name="Guest User" userId="1b399456c3859b5a" providerId="Windows Live" clId="Web-{91C5E945-F86B-4605-B498-1D8BDBEB5E2A}" dt="2023-10-30T05:20:18.617" v="7"/>
      <pc:docMkLst>
        <pc:docMk/>
      </pc:docMkLst>
      <pc:sldChg chg="addSp modSp">
        <pc:chgData name="Guest User" userId="1b399456c3859b5a" providerId="Windows Live" clId="Web-{91C5E945-F86B-4605-B498-1D8BDBEB5E2A}" dt="2023-10-30T05:18:09.207" v="0"/>
        <pc:sldMkLst>
          <pc:docMk/>
          <pc:sldMk cId="109857222" sldId="256"/>
        </pc:sldMkLst>
        <pc:spChg chg="mod">
          <ac:chgData name="Guest User" userId="1b399456c3859b5a" providerId="Windows Live" clId="Web-{91C5E945-F86B-4605-B498-1D8BDBEB5E2A}" dt="2023-10-30T05:18:09.207" v="0"/>
          <ac:spMkLst>
            <pc:docMk/>
            <pc:sldMk cId="109857222" sldId="256"/>
            <ac:spMk id="2" creationId="{00000000-0000-0000-0000-000000000000}"/>
          </ac:spMkLst>
        </pc:spChg>
        <pc:spChg chg="mod">
          <ac:chgData name="Guest User" userId="1b399456c3859b5a" providerId="Windows Live" clId="Web-{91C5E945-F86B-4605-B498-1D8BDBEB5E2A}" dt="2023-10-30T05:18:09.207" v="0"/>
          <ac:spMkLst>
            <pc:docMk/>
            <pc:sldMk cId="109857222" sldId="256"/>
            <ac:spMk id="3" creationId="{00000000-0000-0000-0000-000000000000}"/>
          </ac:spMkLst>
        </pc:spChg>
        <pc:spChg chg="add">
          <ac:chgData name="Guest User" userId="1b399456c3859b5a" providerId="Windows Live" clId="Web-{91C5E945-F86B-4605-B498-1D8BDBEB5E2A}" dt="2023-10-30T05:18:09.207" v="0"/>
          <ac:spMkLst>
            <pc:docMk/>
            <pc:sldMk cId="109857222" sldId="256"/>
            <ac:spMk id="6" creationId="{75CC5FF6-C911-4883-B5F7-F5F3E29A8BDE}"/>
          </ac:spMkLst>
        </pc:spChg>
        <pc:spChg chg="add">
          <ac:chgData name="Guest User" userId="1b399456c3859b5a" providerId="Windows Live" clId="Web-{91C5E945-F86B-4605-B498-1D8BDBEB5E2A}" dt="2023-10-30T05:18:09.207" v="0"/>
          <ac:spMkLst>
            <pc:docMk/>
            <pc:sldMk cId="109857222" sldId="256"/>
            <ac:spMk id="7" creationId="{84E2200F-ED39-40A1-A6F7-65A45ED6D752}"/>
          </ac:spMkLst>
        </pc:spChg>
        <pc:spChg chg="add">
          <ac:chgData name="Guest User" userId="1b399456c3859b5a" providerId="Windows Live" clId="Web-{91C5E945-F86B-4605-B498-1D8BDBEB5E2A}" dt="2023-10-30T05:18:09.207" v="0"/>
          <ac:spMkLst>
            <pc:docMk/>
            <pc:sldMk cId="109857222" sldId="256"/>
            <ac:spMk id="21" creationId="{B163B796-84D7-4069-93D0-7A496A03AA19}"/>
          </ac:spMkLst>
        </pc:spChg>
        <pc:spChg chg="add">
          <ac:chgData name="Guest User" userId="1b399456c3859b5a" providerId="Windows Live" clId="Web-{91C5E945-F86B-4605-B498-1D8BDBEB5E2A}" dt="2023-10-30T05:18:09.207" v="0"/>
          <ac:spMkLst>
            <pc:docMk/>
            <pc:sldMk cId="109857222" sldId="256"/>
            <ac:spMk id="29" creationId="{A4AE5E3E-9489-4D5A-A458-72C3E481CB83}"/>
          </ac:spMkLst>
        </pc:spChg>
        <pc:grpChg chg="add">
          <ac:chgData name="Guest User" userId="1b399456c3859b5a" providerId="Windows Live" clId="Web-{91C5E945-F86B-4605-B498-1D8BDBEB5E2A}" dt="2023-10-30T05:18:09.207" v="0"/>
          <ac:grpSpMkLst>
            <pc:docMk/>
            <pc:sldMk cId="109857222" sldId="256"/>
            <ac:grpSpMk id="8" creationId="{A4DC59FE-95C7-4792-8613-8387631B1D38}"/>
          </ac:grpSpMkLst>
        </pc:grpChg>
        <pc:grpChg chg="add">
          <ac:chgData name="Guest User" userId="1b399456c3859b5a" providerId="Windows Live" clId="Web-{91C5E945-F86B-4605-B498-1D8BDBEB5E2A}" dt="2023-10-30T05:18:09.207" v="0"/>
          <ac:grpSpMkLst>
            <pc:docMk/>
            <pc:sldMk cId="109857222" sldId="256"/>
            <ac:grpSpMk id="23" creationId="{87A77F8F-E829-4314-9F44-36169F7548CE}"/>
          </ac:grpSpMkLst>
        </pc:grpChg>
        <pc:grpChg chg="add">
          <ac:chgData name="Guest User" userId="1b399456c3859b5a" providerId="Windows Live" clId="Web-{91C5E945-F86B-4605-B498-1D8BDBEB5E2A}" dt="2023-10-30T05:18:09.207" v="0"/>
          <ac:grpSpMkLst>
            <pc:docMk/>
            <pc:sldMk cId="109857222" sldId="256"/>
            <ac:grpSpMk id="31" creationId="{0E88FC08-D56F-45D4-AC54-B89F64697BE4}"/>
          </ac:grpSpMkLst>
        </pc:grpChg>
        <pc:grpChg chg="add">
          <ac:chgData name="Guest User" userId="1b399456c3859b5a" providerId="Windows Live" clId="Web-{91C5E945-F86B-4605-B498-1D8BDBEB5E2A}" dt="2023-10-30T05:18:09.207" v="0"/>
          <ac:grpSpMkLst>
            <pc:docMk/>
            <pc:sldMk cId="109857222" sldId="256"/>
            <ac:grpSpMk id="37" creationId="{B138BDDD-D054-4F0A-BB1F-9D016848D623}"/>
          </ac:grpSpMkLst>
        </pc:grpChg>
        <pc:picChg chg="mod ord">
          <ac:chgData name="Guest User" userId="1b399456c3859b5a" providerId="Windows Live" clId="Web-{91C5E945-F86B-4605-B498-1D8BDBEB5E2A}" dt="2023-10-30T05:18:09.207" v="0"/>
          <ac:picMkLst>
            <pc:docMk/>
            <pc:sldMk cId="109857222" sldId="256"/>
            <ac:picMk id="4" creationId="{A1662BD8-59C8-0901-A264-3FFDA62A33C0}"/>
          </ac:picMkLst>
        </pc:picChg>
      </pc:sldChg>
      <pc:sldChg chg="addSp delSp modSp mod setBg">
        <pc:chgData name="Guest User" userId="1b399456c3859b5a" providerId="Windows Live" clId="Web-{91C5E945-F86B-4605-B498-1D8BDBEB5E2A}" dt="2023-10-30T05:20:18.617" v="7"/>
        <pc:sldMkLst>
          <pc:docMk/>
          <pc:sldMk cId="1769600576" sldId="259"/>
        </pc:sldMkLst>
        <pc:spChg chg="mod">
          <ac:chgData name="Guest User" userId="1b399456c3859b5a" providerId="Windows Live" clId="Web-{91C5E945-F86B-4605-B498-1D8BDBEB5E2A}" dt="2023-10-30T05:19:47.929" v="6" actId="1076"/>
          <ac:spMkLst>
            <pc:docMk/>
            <pc:sldMk cId="1769600576" sldId="259"/>
            <ac:spMk id="2" creationId="{827C7D23-DAD2-5A2C-6EED-E775B752799F}"/>
          </ac:spMkLst>
        </pc:spChg>
        <pc:spChg chg="add del">
          <ac:chgData name="Guest User" userId="1b399456c3859b5a" providerId="Windows Live" clId="Web-{91C5E945-F86B-4605-B498-1D8BDBEB5E2A}" dt="2023-10-30T05:19:16.756" v="3"/>
          <ac:spMkLst>
            <pc:docMk/>
            <pc:sldMk cId="1769600576" sldId="259"/>
            <ac:spMk id="3" creationId="{B3E36C2D-1064-9091-A7EB-C9E803E19F1C}"/>
          </ac:spMkLst>
        </pc:spChg>
        <pc:spChg chg="add">
          <ac:chgData name="Guest User" userId="1b399456c3859b5a" providerId="Windows Live" clId="Web-{91C5E945-F86B-4605-B498-1D8BDBEB5E2A}" dt="2023-10-30T05:20:18.617" v="7"/>
          <ac:spMkLst>
            <pc:docMk/>
            <pc:sldMk cId="1769600576" sldId="259"/>
            <ac:spMk id="4" creationId="{13D4B06C-A8A0-29C8-02E5-84B602E73867}"/>
          </ac:spMkLst>
        </pc:spChg>
        <pc:spChg chg="add del">
          <ac:chgData name="Guest User" userId="1b399456c3859b5a" providerId="Windows Live" clId="Web-{91C5E945-F86B-4605-B498-1D8BDBEB5E2A}" dt="2023-10-30T05:19:16.725" v="2"/>
          <ac:spMkLst>
            <pc:docMk/>
            <pc:sldMk cId="1769600576" sldId="259"/>
            <ac:spMk id="9" creationId="{A34066D6-1B59-4642-A86D-39464CEE971B}"/>
          </ac:spMkLst>
        </pc:spChg>
        <pc:spChg chg="add del">
          <ac:chgData name="Guest User" userId="1b399456c3859b5a" providerId="Windows Live" clId="Web-{91C5E945-F86B-4605-B498-1D8BDBEB5E2A}" dt="2023-10-30T05:19:16.725" v="2"/>
          <ac:spMkLst>
            <pc:docMk/>
            <pc:sldMk cId="1769600576" sldId="259"/>
            <ac:spMk id="11" creationId="{18E928D9-3091-4385-B979-265D55AD02CE}"/>
          </ac:spMkLst>
        </pc:spChg>
        <pc:spChg chg="add del">
          <ac:chgData name="Guest User" userId="1b399456c3859b5a" providerId="Windows Live" clId="Web-{91C5E945-F86B-4605-B498-1D8BDBEB5E2A}" dt="2023-10-30T05:19:16.725" v="2"/>
          <ac:spMkLst>
            <pc:docMk/>
            <pc:sldMk cId="1769600576" sldId="259"/>
            <ac:spMk id="13" creationId="{7D602432-D774-4CF5-94E8-7D52D01059D2}"/>
          </ac:spMkLst>
        </pc:spChg>
        <pc:spChg chg="add del">
          <ac:chgData name="Guest User" userId="1b399456c3859b5a" providerId="Windows Live" clId="Web-{91C5E945-F86B-4605-B498-1D8BDBEB5E2A}" dt="2023-10-30T05:19:16.725" v="2"/>
          <ac:spMkLst>
            <pc:docMk/>
            <pc:sldMk cId="1769600576" sldId="259"/>
            <ac:spMk id="15" creationId="{CBF9EBB4-5078-47B2-AAA0-DF4A88D8182A}"/>
          </ac:spMkLst>
        </pc:spChg>
        <pc:spChg chg="add">
          <ac:chgData name="Guest User" userId="1b399456c3859b5a" providerId="Windows Live" clId="Web-{91C5E945-F86B-4605-B498-1D8BDBEB5E2A}" dt="2023-10-30T05:19:16.756" v="3"/>
          <ac:spMkLst>
            <pc:docMk/>
            <pc:sldMk cId="1769600576" sldId="259"/>
            <ac:spMk id="17" creationId="{C8320351-9FA2-4A26-885B-BB8F3E4902D2}"/>
          </ac:spMkLst>
        </pc:spChg>
        <pc:spChg chg="add">
          <ac:chgData name="Guest User" userId="1b399456c3859b5a" providerId="Windows Live" clId="Web-{91C5E945-F86B-4605-B498-1D8BDBEB5E2A}" dt="2023-10-30T05:19:16.756" v="3"/>
          <ac:spMkLst>
            <pc:docMk/>
            <pc:sldMk cId="1769600576" sldId="259"/>
            <ac:spMk id="18" creationId="{68CD2EFB-78C2-4C6E-A6B9-4ED12FAD5B99}"/>
          </ac:spMkLst>
        </pc:spChg>
        <pc:picChg chg="add del">
          <ac:chgData name="Guest User" userId="1b399456c3859b5a" providerId="Windows Live" clId="Web-{91C5E945-F86B-4605-B498-1D8BDBEB5E2A}" dt="2023-10-30T05:19:16.725" v="2"/>
          <ac:picMkLst>
            <pc:docMk/>
            <pc:sldMk cId="1769600576" sldId="259"/>
            <ac:picMk id="5" creationId="{DDCECA1D-DE56-8091-2D76-ADACCBDA3F2E}"/>
          </ac:picMkLst>
        </pc:picChg>
        <pc:picChg chg="add">
          <ac:chgData name="Guest User" userId="1b399456c3859b5a" providerId="Windows Live" clId="Web-{91C5E945-F86B-4605-B498-1D8BDBEB5E2A}" dt="2023-10-30T05:19:16.756" v="3"/>
          <ac:picMkLst>
            <pc:docMk/>
            <pc:sldMk cId="1769600576" sldId="259"/>
            <ac:picMk id="19" creationId="{D409FC46-3EAC-590C-19D7-17F340A844BE}"/>
          </ac:picMkLst>
        </pc:picChg>
      </pc:sldChg>
    </pc:docChg>
  </pc:docChgLst>
  <pc:docChgLst>
    <pc:chgData name="Guest User" userId="1b399456c3859b5a" providerId="Windows Live" clId="Web-{CE0297E7-B6C8-4790-B9A4-10DCC31FA2EC}"/>
    <pc:docChg chg="modSld">
      <pc:chgData name="Guest User" userId="1b399456c3859b5a" providerId="Windows Live" clId="Web-{CE0297E7-B6C8-4790-B9A4-10DCC31FA2EC}" dt="2023-10-30T06:18:04.671" v="701"/>
      <pc:docMkLst>
        <pc:docMk/>
      </pc:docMkLst>
      <pc:sldChg chg="modTransition">
        <pc:chgData name="Guest User" userId="1b399456c3859b5a" providerId="Windows Live" clId="Web-{CE0297E7-B6C8-4790-B9A4-10DCC31FA2EC}" dt="2023-10-30T06:13:14.112" v="675"/>
        <pc:sldMkLst>
          <pc:docMk/>
          <pc:sldMk cId="109857222" sldId="256"/>
        </pc:sldMkLst>
      </pc:sldChg>
      <pc:sldChg chg="modTransition">
        <pc:chgData name="Guest User" userId="1b399456c3859b5a" providerId="Windows Live" clId="Web-{CE0297E7-B6C8-4790-B9A4-10DCC31FA2EC}" dt="2023-10-30T06:13:20.581" v="676"/>
        <pc:sldMkLst>
          <pc:docMk/>
          <pc:sldMk cId="2348875107" sldId="257"/>
        </pc:sldMkLst>
      </pc:sldChg>
      <pc:sldChg chg="modTransition">
        <pc:chgData name="Guest User" userId="1b399456c3859b5a" providerId="Windows Live" clId="Web-{CE0297E7-B6C8-4790-B9A4-10DCC31FA2EC}" dt="2023-10-30T06:13:30.363" v="677"/>
        <pc:sldMkLst>
          <pc:docMk/>
          <pc:sldMk cId="2220523482" sldId="258"/>
        </pc:sldMkLst>
      </pc:sldChg>
      <pc:sldChg chg="addSp delSp modSp modTransition">
        <pc:chgData name="Guest User" userId="1b399456c3859b5a" providerId="Windows Live" clId="Web-{CE0297E7-B6C8-4790-B9A4-10DCC31FA2EC}" dt="2023-10-30T06:13:40.489" v="678"/>
        <pc:sldMkLst>
          <pc:docMk/>
          <pc:sldMk cId="1769600576" sldId="259"/>
        </pc:sldMkLst>
        <pc:spChg chg="mod">
          <ac:chgData name="Guest User" userId="1b399456c3859b5a" providerId="Windows Live" clId="Web-{CE0297E7-B6C8-4790-B9A4-10DCC31FA2EC}" dt="2023-10-30T05:51:15.468" v="533"/>
          <ac:spMkLst>
            <pc:docMk/>
            <pc:sldMk cId="1769600576" sldId="259"/>
            <ac:spMk id="2" creationId="{827C7D23-DAD2-5A2C-6EED-E775B752799F}"/>
          </ac:spMkLst>
        </pc:spChg>
        <pc:spChg chg="add mod">
          <ac:chgData name="Guest User" userId="1b399456c3859b5a" providerId="Windows Live" clId="Web-{CE0297E7-B6C8-4790-B9A4-10DCC31FA2EC}" dt="2023-10-30T05:51:15.468" v="533"/>
          <ac:spMkLst>
            <pc:docMk/>
            <pc:sldMk cId="1769600576" sldId="259"/>
            <ac:spMk id="3" creationId="{D4FCC96B-1042-E12D-64C6-7E354F3918E6}"/>
          </ac:spMkLst>
        </pc:spChg>
        <pc:spChg chg="del">
          <ac:chgData name="Guest User" userId="1b399456c3859b5a" providerId="Windows Live" clId="Web-{CE0297E7-B6C8-4790-B9A4-10DCC31FA2EC}" dt="2023-10-30T05:29:05.072" v="0"/>
          <ac:spMkLst>
            <pc:docMk/>
            <pc:sldMk cId="1769600576" sldId="259"/>
            <ac:spMk id="4" creationId="{13D4B06C-A8A0-29C8-02E5-84B602E73867}"/>
          </ac:spMkLst>
        </pc:spChg>
        <pc:spChg chg="del">
          <ac:chgData name="Guest User" userId="1b399456c3859b5a" providerId="Windows Live" clId="Web-{CE0297E7-B6C8-4790-B9A4-10DCC31FA2EC}" dt="2023-10-30T05:51:15.468" v="533"/>
          <ac:spMkLst>
            <pc:docMk/>
            <pc:sldMk cId="1769600576" sldId="259"/>
            <ac:spMk id="17" creationId="{C8320351-9FA2-4A26-885B-BB8F3E4902D2}"/>
          </ac:spMkLst>
        </pc:spChg>
        <pc:spChg chg="del">
          <ac:chgData name="Guest User" userId="1b399456c3859b5a" providerId="Windows Live" clId="Web-{CE0297E7-B6C8-4790-B9A4-10DCC31FA2EC}" dt="2023-10-30T05:51:15.468" v="533"/>
          <ac:spMkLst>
            <pc:docMk/>
            <pc:sldMk cId="1769600576" sldId="259"/>
            <ac:spMk id="18" creationId="{68CD2EFB-78C2-4C6E-A6B9-4ED12FAD5B99}"/>
          </ac:spMkLst>
        </pc:spChg>
        <pc:spChg chg="add">
          <ac:chgData name="Guest User" userId="1b399456c3859b5a" providerId="Windows Live" clId="Web-{CE0297E7-B6C8-4790-B9A4-10DCC31FA2EC}" dt="2023-10-30T05:51:15.468" v="533"/>
          <ac:spMkLst>
            <pc:docMk/>
            <pc:sldMk cId="1769600576" sldId="259"/>
            <ac:spMk id="24" creationId="{C0A1ED06-4733-4020-9C60-81D4D801408D}"/>
          </ac:spMkLst>
        </pc:spChg>
        <pc:spChg chg="add">
          <ac:chgData name="Guest User" userId="1b399456c3859b5a" providerId="Windows Live" clId="Web-{CE0297E7-B6C8-4790-B9A4-10DCC31FA2EC}" dt="2023-10-30T05:51:15.468" v="533"/>
          <ac:spMkLst>
            <pc:docMk/>
            <pc:sldMk cId="1769600576" sldId="259"/>
            <ac:spMk id="26" creationId="{B0CA3509-3AF9-45FE-93ED-57BB5D5E8E07}"/>
          </ac:spMkLst>
        </pc:spChg>
        <pc:picChg chg="mod">
          <ac:chgData name="Guest User" userId="1b399456c3859b5a" providerId="Windows Live" clId="Web-{CE0297E7-B6C8-4790-B9A4-10DCC31FA2EC}" dt="2023-10-30T05:51:15.468" v="533"/>
          <ac:picMkLst>
            <pc:docMk/>
            <pc:sldMk cId="1769600576" sldId="259"/>
            <ac:picMk id="19" creationId="{D409FC46-3EAC-590C-19D7-17F340A844BE}"/>
          </ac:picMkLst>
        </pc:picChg>
      </pc:sldChg>
      <pc:sldChg chg="addSp delSp modSp mod modTransition setBg">
        <pc:chgData name="Guest User" userId="1b399456c3859b5a" providerId="Windows Live" clId="Web-{CE0297E7-B6C8-4790-B9A4-10DCC31FA2EC}" dt="2023-10-30T06:13:51.473" v="679"/>
        <pc:sldMkLst>
          <pc:docMk/>
          <pc:sldMk cId="1768775795" sldId="260"/>
        </pc:sldMkLst>
        <pc:spChg chg="mod ord">
          <ac:chgData name="Guest User" userId="1b399456c3859b5a" providerId="Windows Live" clId="Web-{CE0297E7-B6C8-4790-B9A4-10DCC31FA2EC}" dt="2023-10-30T05:56:34.042" v="573"/>
          <ac:spMkLst>
            <pc:docMk/>
            <pc:sldMk cId="1768775795" sldId="260"/>
            <ac:spMk id="2" creationId="{2516894E-89DE-95CF-BF2F-95275EA8E400}"/>
          </ac:spMkLst>
        </pc:spChg>
        <pc:spChg chg="del">
          <ac:chgData name="Guest User" userId="1b399456c3859b5a" providerId="Windows Live" clId="Web-{CE0297E7-B6C8-4790-B9A4-10DCC31FA2EC}" dt="2023-10-30T05:52:39.861" v="534"/>
          <ac:spMkLst>
            <pc:docMk/>
            <pc:sldMk cId="1768775795" sldId="260"/>
            <ac:spMk id="3" creationId="{8EAA6E54-6E2C-0FB9-14F0-F7C9B94FF363}"/>
          </ac:spMkLst>
        </pc:spChg>
        <pc:spChg chg="add mod">
          <ac:chgData name="Guest User" userId="1b399456c3859b5a" providerId="Windows Live" clId="Web-{CE0297E7-B6C8-4790-B9A4-10DCC31FA2EC}" dt="2023-10-30T05:56:34.042" v="573"/>
          <ac:spMkLst>
            <pc:docMk/>
            <pc:sldMk cId="1768775795" sldId="260"/>
            <ac:spMk id="4" creationId="{3EAF5968-DEB6-0B1D-E9B3-AA0F2626C89E}"/>
          </ac:spMkLst>
        </pc:spChg>
        <pc:spChg chg="add del">
          <ac:chgData name="Guest User" userId="1b399456c3859b5a" providerId="Windows Live" clId="Web-{CE0297E7-B6C8-4790-B9A4-10DCC31FA2EC}" dt="2023-10-30T05:56:34.042" v="573"/>
          <ac:spMkLst>
            <pc:docMk/>
            <pc:sldMk cId="1768775795" sldId="260"/>
            <ac:spMk id="9" creationId="{ECC07320-C2CA-4E29-8481-9D9E143C7788}"/>
          </ac:spMkLst>
        </pc:spChg>
        <pc:spChg chg="add del">
          <ac:chgData name="Guest User" userId="1b399456c3859b5a" providerId="Windows Live" clId="Web-{CE0297E7-B6C8-4790-B9A4-10DCC31FA2EC}" dt="2023-10-30T05:56:34.027" v="572"/>
          <ac:spMkLst>
            <pc:docMk/>
            <pc:sldMk cId="1768775795" sldId="260"/>
            <ac:spMk id="14" creationId="{C0A1ED06-4733-4020-9C60-81D4D801408D}"/>
          </ac:spMkLst>
        </pc:spChg>
        <pc:spChg chg="add del">
          <ac:chgData name="Guest User" userId="1b399456c3859b5a" providerId="Windows Live" clId="Web-{CE0297E7-B6C8-4790-B9A4-10DCC31FA2EC}" dt="2023-10-30T05:56:34.027" v="572"/>
          <ac:spMkLst>
            <pc:docMk/>
            <pc:sldMk cId="1768775795" sldId="260"/>
            <ac:spMk id="16" creationId="{B0CA3509-3AF9-45FE-93ED-57BB5D5E8E07}"/>
          </ac:spMkLst>
        </pc:spChg>
        <pc:spChg chg="add">
          <ac:chgData name="Guest User" userId="1b399456c3859b5a" providerId="Windows Live" clId="Web-{CE0297E7-B6C8-4790-B9A4-10DCC31FA2EC}" dt="2023-10-30T05:56:34.042" v="573"/>
          <ac:spMkLst>
            <pc:docMk/>
            <pc:sldMk cId="1768775795" sldId="260"/>
            <ac:spMk id="18" creationId="{6CC7D015-0DD8-420F-A568-AC4FEDC41251}"/>
          </ac:spMkLst>
        </pc:spChg>
        <pc:spChg chg="add">
          <ac:chgData name="Guest User" userId="1b399456c3859b5a" providerId="Windows Live" clId="Web-{CE0297E7-B6C8-4790-B9A4-10DCC31FA2EC}" dt="2023-10-30T05:56:34.042" v="573"/>
          <ac:spMkLst>
            <pc:docMk/>
            <pc:sldMk cId="1768775795" sldId="260"/>
            <ac:spMk id="19" creationId="{DC595556-C814-4F1F-B0E5-71812F38A8CD}"/>
          </ac:spMkLst>
        </pc:spChg>
        <pc:picChg chg="add mod">
          <ac:chgData name="Guest User" userId="1b399456c3859b5a" providerId="Windows Live" clId="Web-{CE0297E7-B6C8-4790-B9A4-10DCC31FA2EC}" dt="2023-10-30T05:56:34.042" v="573"/>
          <ac:picMkLst>
            <pc:docMk/>
            <pc:sldMk cId="1768775795" sldId="260"/>
            <ac:picMk id="5" creationId="{BC12F7CD-911F-E71F-6D7D-06C32A0976EF}"/>
          </ac:picMkLst>
        </pc:picChg>
      </pc:sldChg>
      <pc:sldChg chg="addSp delSp modSp mod modTransition setBg">
        <pc:chgData name="Guest User" userId="1b399456c3859b5a" providerId="Windows Live" clId="Web-{CE0297E7-B6C8-4790-B9A4-10DCC31FA2EC}" dt="2023-10-30T06:13:59.521" v="680"/>
        <pc:sldMkLst>
          <pc:docMk/>
          <pc:sldMk cId="2004113310" sldId="261"/>
        </pc:sldMkLst>
        <pc:spChg chg="mod">
          <ac:chgData name="Guest User" userId="1b399456c3859b5a" providerId="Windows Live" clId="Web-{CE0297E7-B6C8-4790-B9A4-10DCC31FA2EC}" dt="2023-10-30T06:02:17.509" v="587"/>
          <ac:spMkLst>
            <pc:docMk/>
            <pc:sldMk cId="2004113310" sldId="261"/>
            <ac:spMk id="2" creationId="{90DCC974-294A-B110-517C-2EF57AC5D07B}"/>
          </ac:spMkLst>
        </pc:spChg>
        <pc:spChg chg="del">
          <ac:chgData name="Guest User" userId="1b399456c3859b5a" providerId="Windows Live" clId="Web-{CE0297E7-B6C8-4790-B9A4-10DCC31FA2EC}" dt="2023-10-30T05:57:29.420" v="574"/>
          <ac:spMkLst>
            <pc:docMk/>
            <pc:sldMk cId="2004113310" sldId="261"/>
            <ac:spMk id="3" creationId="{128E8B78-4225-681A-E8EB-ED007A0A551C}"/>
          </ac:spMkLst>
        </pc:spChg>
        <pc:spChg chg="add mod">
          <ac:chgData name="Guest User" userId="1b399456c3859b5a" providerId="Windows Live" clId="Web-{CE0297E7-B6C8-4790-B9A4-10DCC31FA2EC}" dt="2023-10-30T06:02:17.509" v="587"/>
          <ac:spMkLst>
            <pc:docMk/>
            <pc:sldMk cId="2004113310" sldId="261"/>
            <ac:spMk id="4" creationId="{609A9206-0A1E-0DE1-12A2-F8A862045C28}"/>
          </ac:spMkLst>
        </pc:spChg>
        <pc:spChg chg="add del">
          <ac:chgData name="Guest User" userId="1b399456c3859b5a" providerId="Windows Live" clId="Web-{CE0297E7-B6C8-4790-B9A4-10DCC31FA2EC}" dt="2023-10-30T06:02:17.509" v="587"/>
          <ac:spMkLst>
            <pc:docMk/>
            <pc:sldMk cId="2004113310" sldId="261"/>
            <ac:spMk id="9" creationId="{EB0222B5-B739-82A9-5CCC-C5585AE12A69}"/>
          </ac:spMkLst>
        </pc:spChg>
        <pc:spChg chg="add del">
          <ac:chgData name="Guest User" userId="1b399456c3859b5a" providerId="Windows Live" clId="Web-{CE0297E7-B6C8-4790-B9A4-10DCC31FA2EC}" dt="2023-10-30T06:02:17.509" v="587"/>
          <ac:spMkLst>
            <pc:docMk/>
            <pc:sldMk cId="2004113310" sldId="261"/>
            <ac:spMk id="11" creationId="{5BE23E75-E7E9-4D9F-6D25-5512363F8621}"/>
          </ac:spMkLst>
        </pc:spChg>
        <pc:spChg chg="add">
          <ac:chgData name="Guest User" userId="1b399456c3859b5a" providerId="Windows Live" clId="Web-{CE0297E7-B6C8-4790-B9A4-10DCC31FA2EC}" dt="2023-10-30T06:02:17.509" v="587"/>
          <ac:spMkLst>
            <pc:docMk/>
            <pc:sldMk cId="2004113310" sldId="261"/>
            <ac:spMk id="18" creationId="{6CC7D015-0DD8-420F-A568-AC4FEDC41251}"/>
          </ac:spMkLst>
        </pc:spChg>
        <pc:spChg chg="add">
          <ac:chgData name="Guest User" userId="1b399456c3859b5a" providerId="Windows Live" clId="Web-{CE0297E7-B6C8-4790-B9A4-10DCC31FA2EC}" dt="2023-10-30T06:02:17.509" v="587"/>
          <ac:spMkLst>
            <pc:docMk/>
            <pc:sldMk cId="2004113310" sldId="261"/>
            <ac:spMk id="20" creationId="{DC595556-C814-4F1F-B0E5-71812F38A8CD}"/>
          </ac:spMkLst>
        </pc:spChg>
        <pc:picChg chg="add mod">
          <ac:chgData name="Guest User" userId="1b399456c3859b5a" providerId="Windows Live" clId="Web-{CE0297E7-B6C8-4790-B9A4-10DCC31FA2EC}" dt="2023-10-30T06:02:17.509" v="587"/>
          <ac:picMkLst>
            <pc:docMk/>
            <pc:sldMk cId="2004113310" sldId="261"/>
            <ac:picMk id="5" creationId="{15CF7623-76CA-47D3-10E5-0A775BACFFFD}"/>
          </ac:picMkLst>
        </pc:picChg>
        <pc:cxnChg chg="add del">
          <ac:chgData name="Guest User" userId="1b399456c3859b5a" providerId="Windows Live" clId="Web-{CE0297E7-B6C8-4790-B9A4-10DCC31FA2EC}" dt="2023-10-30T06:02:17.509" v="587"/>
          <ac:cxnSpMkLst>
            <pc:docMk/>
            <pc:sldMk cId="2004113310" sldId="261"/>
            <ac:cxnSpMk id="13" creationId="{AAD8FE22-3C2B-14C8-0911-42395B05E054}"/>
          </ac:cxnSpMkLst>
        </pc:cxnChg>
      </pc:sldChg>
      <pc:sldChg chg="modTransition">
        <pc:chgData name="Guest User" userId="1b399456c3859b5a" providerId="Windows Live" clId="Web-{CE0297E7-B6C8-4790-B9A4-10DCC31FA2EC}" dt="2023-10-30T06:14:14.615" v="681"/>
        <pc:sldMkLst>
          <pc:docMk/>
          <pc:sldMk cId="3371613446" sldId="262"/>
        </pc:sldMkLst>
      </pc:sldChg>
      <pc:sldChg chg="modTransition">
        <pc:chgData name="Guest User" userId="1b399456c3859b5a" providerId="Windows Live" clId="Web-{CE0297E7-B6C8-4790-B9A4-10DCC31FA2EC}" dt="2023-10-30T06:14:26.256" v="682"/>
        <pc:sldMkLst>
          <pc:docMk/>
          <pc:sldMk cId="1182619501" sldId="263"/>
        </pc:sldMkLst>
      </pc:sldChg>
      <pc:sldChg chg="modTransition">
        <pc:chgData name="Guest User" userId="1b399456c3859b5a" providerId="Windows Live" clId="Web-{CE0297E7-B6C8-4790-B9A4-10DCC31FA2EC}" dt="2023-10-30T06:14:35.866" v="683"/>
        <pc:sldMkLst>
          <pc:docMk/>
          <pc:sldMk cId="3555825386" sldId="264"/>
        </pc:sldMkLst>
      </pc:sldChg>
      <pc:sldChg chg="addSp delSp modSp">
        <pc:chgData name="Guest User" userId="1b399456c3859b5a" providerId="Windows Live" clId="Web-{CE0297E7-B6C8-4790-B9A4-10DCC31FA2EC}" dt="2023-10-30T06:02:43.104" v="590"/>
        <pc:sldMkLst>
          <pc:docMk/>
          <pc:sldMk cId="3487644247" sldId="265"/>
        </pc:sldMkLst>
        <pc:spChg chg="mod">
          <ac:chgData name="Guest User" userId="1b399456c3859b5a" providerId="Windows Live" clId="Web-{CE0297E7-B6C8-4790-B9A4-10DCC31FA2EC}" dt="2023-10-30T06:02:43.104" v="590"/>
          <ac:spMkLst>
            <pc:docMk/>
            <pc:sldMk cId="3487644247" sldId="265"/>
            <ac:spMk id="2" creationId="{EC02F1CA-1FAA-D1DC-F1C8-285FBB90CD78}"/>
          </ac:spMkLst>
        </pc:spChg>
        <pc:spChg chg="add del">
          <ac:chgData name="Guest User" userId="1b399456c3859b5a" providerId="Windows Live" clId="Web-{CE0297E7-B6C8-4790-B9A4-10DCC31FA2EC}" dt="2023-10-30T06:02:43.072" v="589"/>
          <ac:spMkLst>
            <pc:docMk/>
            <pc:sldMk cId="3487644247" sldId="265"/>
            <ac:spMk id="7" creationId="{489B7BFD-8F45-4093-AD9C-91B15B0503D9}"/>
          </ac:spMkLst>
        </pc:spChg>
        <pc:spChg chg="add del">
          <ac:chgData name="Guest User" userId="1b399456c3859b5a" providerId="Windows Live" clId="Web-{CE0297E7-B6C8-4790-B9A4-10DCC31FA2EC}" dt="2023-10-30T06:02:43.072" v="589"/>
          <ac:spMkLst>
            <pc:docMk/>
            <pc:sldMk cId="3487644247" sldId="265"/>
            <ac:spMk id="13" creationId="{498F8FF6-43B4-494A-AF8F-123A4983EDF7}"/>
          </ac:spMkLst>
        </pc:spChg>
        <pc:spChg chg="add del">
          <ac:chgData name="Guest User" userId="1b399456c3859b5a" providerId="Windows Live" clId="Web-{CE0297E7-B6C8-4790-B9A4-10DCC31FA2EC}" dt="2023-10-30T06:02:43.072" v="589"/>
          <ac:spMkLst>
            <pc:docMk/>
            <pc:sldMk cId="3487644247" sldId="265"/>
            <ac:spMk id="15" creationId="{2B06059C-C357-4011-82B9-9C0106301384}"/>
          </ac:spMkLst>
        </pc:spChg>
        <pc:spChg chg="add del">
          <ac:chgData name="Guest User" userId="1b399456c3859b5a" providerId="Windows Live" clId="Web-{CE0297E7-B6C8-4790-B9A4-10DCC31FA2EC}" dt="2023-10-30T06:02:43.072" v="589"/>
          <ac:spMkLst>
            <pc:docMk/>
            <pc:sldMk cId="3487644247" sldId="265"/>
            <ac:spMk id="17" creationId="{5AFEC601-A132-47EE-B0C2-B38ACD9FCE6F}"/>
          </ac:spMkLst>
        </pc:spChg>
        <pc:spChg chg="add del">
          <ac:chgData name="Guest User" userId="1b399456c3859b5a" providerId="Windows Live" clId="Web-{CE0297E7-B6C8-4790-B9A4-10DCC31FA2EC}" dt="2023-10-30T06:02:43.072" v="589"/>
          <ac:spMkLst>
            <pc:docMk/>
            <pc:sldMk cId="3487644247" sldId="265"/>
            <ac:spMk id="19" creationId="{279CAF82-0ECF-42BE-8F37-F71941E5D410}"/>
          </ac:spMkLst>
        </pc:spChg>
        <pc:spChg chg="add del">
          <ac:chgData name="Guest User" userId="1b399456c3859b5a" providerId="Windows Live" clId="Web-{CE0297E7-B6C8-4790-B9A4-10DCC31FA2EC}" dt="2023-10-30T06:02:43.072" v="589"/>
          <ac:spMkLst>
            <pc:docMk/>
            <pc:sldMk cId="3487644247" sldId="265"/>
            <ac:spMk id="21" creationId="{218E095B-4870-4AD5-9C41-C16D59523501}"/>
          </ac:spMkLst>
        </pc:spChg>
        <pc:spChg chg="add del">
          <ac:chgData name="Guest User" userId="1b399456c3859b5a" providerId="Windows Live" clId="Web-{CE0297E7-B6C8-4790-B9A4-10DCC31FA2EC}" dt="2023-10-30T06:02:43.072" v="589"/>
          <ac:spMkLst>
            <pc:docMk/>
            <pc:sldMk cId="3487644247" sldId="265"/>
            <ac:spMk id="30" creationId="{033BC44A-0661-43B4-9C14-FD5963C226AE}"/>
          </ac:spMkLst>
        </pc:spChg>
        <pc:spChg chg="add del">
          <ac:chgData name="Guest User" userId="1b399456c3859b5a" providerId="Windows Live" clId="Web-{CE0297E7-B6C8-4790-B9A4-10DCC31FA2EC}" dt="2023-10-30T06:02:43.072" v="589"/>
          <ac:spMkLst>
            <pc:docMk/>
            <pc:sldMk cId="3487644247" sldId="265"/>
            <ac:spMk id="32" creationId="{BE8CB2F0-2F5A-4EBD-B214-E0309C31F578}"/>
          </ac:spMkLst>
        </pc:spChg>
        <pc:spChg chg="add del">
          <ac:chgData name="Guest User" userId="1b399456c3859b5a" providerId="Windows Live" clId="Web-{CE0297E7-B6C8-4790-B9A4-10DCC31FA2EC}" dt="2023-10-30T06:02:43.072" v="589"/>
          <ac:spMkLst>
            <pc:docMk/>
            <pc:sldMk cId="3487644247" sldId="265"/>
            <ac:spMk id="34" creationId="{FFD3887D-244B-4EC4-9208-E304984C5D0F}"/>
          </ac:spMkLst>
        </pc:spChg>
        <pc:spChg chg="add del">
          <ac:chgData name="Guest User" userId="1b399456c3859b5a" providerId="Windows Live" clId="Web-{CE0297E7-B6C8-4790-B9A4-10DCC31FA2EC}" dt="2023-10-30T06:02:43.072" v="589"/>
          <ac:spMkLst>
            <pc:docMk/>
            <pc:sldMk cId="3487644247" sldId="265"/>
            <ac:spMk id="36" creationId="{97224C31-855E-4593-8A58-5B2B0CC4F537}"/>
          </ac:spMkLst>
        </pc:spChg>
        <pc:spChg chg="add">
          <ac:chgData name="Guest User" userId="1b399456c3859b5a" providerId="Windows Live" clId="Web-{CE0297E7-B6C8-4790-B9A4-10DCC31FA2EC}" dt="2023-10-30T06:02:43.104" v="590"/>
          <ac:spMkLst>
            <pc:docMk/>
            <pc:sldMk cId="3487644247" sldId="265"/>
            <ac:spMk id="38" creationId="{787F4F1C-8D3D-4EC1-B72D-A0470A5A08B8}"/>
          </ac:spMkLst>
        </pc:spChg>
        <pc:grpChg chg="add del">
          <ac:chgData name="Guest User" userId="1b399456c3859b5a" providerId="Windows Live" clId="Web-{CE0297E7-B6C8-4790-B9A4-10DCC31FA2EC}" dt="2023-10-30T06:02:43.072" v="589"/>
          <ac:grpSpMkLst>
            <pc:docMk/>
            <pc:sldMk cId="3487644247" sldId="265"/>
            <ac:grpSpMk id="9" creationId="{042BC7E5-76DB-4826-8C07-4A49B6353F76}"/>
          </ac:grpSpMkLst>
        </pc:grpChg>
        <pc:grpChg chg="add del">
          <ac:chgData name="Guest User" userId="1b399456c3859b5a" providerId="Windows Live" clId="Web-{CE0297E7-B6C8-4790-B9A4-10DCC31FA2EC}" dt="2023-10-30T06:02:43.072" v="589"/>
          <ac:grpSpMkLst>
            <pc:docMk/>
            <pc:sldMk cId="3487644247" sldId="265"/>
            <ac:grpSpMk id="23" creationId="{FB9739EB-7F66-433D-841F-AB3CD18700B7}"/>
          </ac:grpSpMkLst>
        </pc:grpChg>
        <pc:grpChg chg="add">
          <ac:chgData name="Guest User" userId="1b399456c3859b5a" providerId="Windows Live" clId="Web-{CE0297E7-B6C8-4790-B9A4-10DCC31FA2EC}" dt="2023-10-30T06:02:43.104" v="590"/>
          <ac:grpSpMkLst>
            <pc:docMk/>
            <pc:sldMk cId="3487644247" sldId="265"/>
            <ac:grpSpMk id="39" creationId="{D1E3DD61-64DB-46AD-B249-E273CD86B051}"/>
          </ac:grpSpMkLst>
        </pc:grpChg>
      </pc:sldChg>
      <pc:sldChg chg="modTransition">
        <pc:chgData name="Guest User" userId="1b399456c3859b5a" providerId="Windows Live" clId="Web-{CE0297E7-B6C8-4790-B9A4-10DCC31FA2EC}" dt="2023-10-30T06:15:13.836" v="684"/>
        <pc:sldMkLst>
          <pc:docMk/>
          <pc:sldMk cId="2709604259" sldId="266"/>
        </pc:sldMkLst>
      </pc:sldChg>
      <pc:sldChg chg="modTransition">
        <pc:chgData name="Guest User" userId="1b399456c3859b5a" providerId="Windows Live" clId="Web-{CE0297E7-B6C8-4790-B9A4-10DCC31FA2EC}" dt="2023-10-30T06:15:22.055" v="685"/>
        <pc:sldMkLst>
          <pc:docMk/>
          <pc:sldMk cId="1374664351" sldId="267"/>
        </pc:sldMkLst>
      </pc:sldChg>
      <pc:sldChg chg="modTransition">
        <pc:chgData name="Guest User" userId="1b399456c3859b5a" providerId="Windows Live" clId="Web-{CE0297E7-B6C8-4790-B9A4-10DCC31FA2EC}" dt="2023-10-30T06:15:31.790" v="686"/>
        <pc:sldMkLst>
          <pc:docMk/>
          <pc:sldMk cId="3408105089" sldId="268"/>
        </pc:sldMkLst>
      </pc:sldChg>
      <pc:sldChg chg="modTransition">
        <pc:chgData name="Guest User" userId="1b399456c3859b5a" providerId="Windows Live" clId="Web-{CE0297E7-B6C8-4790-B9A4-10DCC31FA2EC}" dt="2023-10-30T06:15:45.743" v="687"/>
        <pc:sldMkLst>
          <pc:docMk/>
          <pc:sldMk cId="2841385147" sldId="269"/>
        </pc:sldMkLst>
      </pc:sldChg>
      <pc:sldChg chg="modTransition">
        <pc:chgData name="Guest User" userId="1b399456c3859b5a" providerId="Windows Live" clId="Web-{CE0297E7-B6C8-4790-B9A4-10DCC31FA2EC}" dt="2023-10-30T06:15:57.650" v="688"/>
        <pc:sldMkLst>
          <pc:docMk/>
          <pc:sldMk cId="1820445184" sldId="270"/>
        </pc:sldMkLst>
      </pc:sldChg>
      <pc:sldChg chg="modTransition">
        <pc:chgData name="Guest User" userId="1b399456c3859b5a" providerId="Windows Live" clId="Web-{CE0297E7-B6C8-4790-B9A4-10DCC31FA2EC}" dt="2023-10-30T06:16:08.510" v="689"/>
        <pc:sldMkLst>
          <pc:docMk/>
          <pc:sldMk cId="3905616834" sldId="271"/>
        </pc:sldMkLst>
      </pc:sldChg>
      <pc:sldChg chg="modTransition">
        <pc:chgData name="Guest User" userId="1b399456c3859b5a" providerId="Windows Live" clId="Web-{CE0297E7-B6C8-4790-B9A4-10DCC31FA2EC}" dt="2023-10-30T06:16:17.104" v="690"/>
        <pc:sldMkLst>
          <pc:docMk/>
          <pc:sldMk cId="777590169" sldId="272"/>
        </pc:sldMkLst>
      </pc:sldChg>
      <pc:sldChg chg="modTransition">
        <pc:chgData name="Guest User" userId="1b399456c3859b5a" providerId="Windows Live" clId="Web-{CE0297E7-B6C8-4790-B9A4-10DCC31FA2EC}" dt="2023-10-30T06:16:33.261" v="691"/>
        <pc:sldMkLst>
          <pc:docMk/>
          <pc:sldMk cId="2358608469" sldId="273"/>
        </pc:sldMkLst>
      </pc:sldChg>
      <pc:sldChg chg="modTransition">
        <pc:chgData name="Guest User" userId="1b399456c3859b5a" providerId="Windows Live" clId="Web-{CE0297E7-B6C8-4790-B9A4-10DCC31FA2EC}" dt="2023-10-30T06:16:40.761" v="692"/>
        <pc:sldMkLst>
          <pc:docMk/>
          <pc:sldMk cId="2775148094" sldId="274"/>
        </pc:sldMkLst>
      </pc:sldChg>
      <pc:sldChg chg="modTransition">
        <pc:chgData name="Guest User" userId="1b399456c3859b5a" providerId="Windows Live" clId="Web-{CE0297E7-B6C8-4790-B9A4-10DCC31FA2EC}" dt="2023-10-30T06:16:50.715" v="693"/>
        <pc:sldMkLst>
          <pc:docMk/>
          <pc:sldMk cId="3241718468" sldId="276"/>
        </pc:sldMkLst>
      </pc:sldChg>
      <pc:sldChg chg="modTransition">
        <pc:chgData name="Guest User" userId="1b399456c3859b5a" providerId="Windows Live" clId="Web-{CE0297E7-B6C8-4790-B9A4-10DCC31FA2EC}" dt="2023-10-30T06:17:01.387" v="694"/>
        <pc:sldMkLst>
          <pc:docMk/>
          <pc:sldMk cId="1918701134" sldId="277"/>
        </pc:sldMkLst>
      </pc:sldChg>
      <pc:sldChg chg="modTransition">
        <pc:chgData name="Guest User" userId="1b399456c3859b5a" providerId="Windows Live" clId="Web-{CE0297E7-B6C8-4790-B9A4-10DCC31FA2EC}" dt="2023-10-30T06:17:12.544" v="695"/>
        <pc:sldMkLst>
          <pc:docMk/>
          <pc:sldMk cId="344058937" sldId="278"/>
        </pc:sldMkLst>
      </pc:sldChg>
      <pc:sldChg chg="modTransition">
        <pc:chgData name="Guest User" userId="1b399456c3859b5a" providerId="Windows Live" clId="Web-{CE0297E7-B6C8-4790-B9A4-10DCC31FA2EC}" dt="2023-10-30T06:17:24.075" v="696"/>
        <pc:sldMkLst>
          <pc:docMk/>
          <pc:sldMk cId="3366591374" sldId="280"/>
        </pc:sldMkLst>
      </pc:sldChg>
      <pc:sldChg chg="modTransition">
        <pc:chgData name="Guest User" userId="1b399456c3859b5a" providerId="Windows Live" clId="Web-{CE0297E7-B6C8-4790-B9A4-10DCC31FA2EC}" dt="2023-10-30T06:17:29.919" v="697"/>
        <pc:sldMkLst>
          <pc:docMk/>
          <pc:sldMk cId="519488355" sldId="281"/>
        </pc:sldMkLst>
      </pc:sldChg>
      <pc:sldChg chg="addSp modSp mod modTransition setBg">
        <pc:chgData name="Guest User" userId="1b399456c3859b5a" providerId="Windows Live" clId="Web-{CE0297E7-B6C8-4790-B9A4-10DCC31FA2EC}" dt="2023-10-30T06:17:38.685" v="698"/>
        <pc:sldMkLst>
          <pc:docMk/>
          <pc:sldMk cId="2733368191" sldId="282"/>
        </pc:sldMkLst>
        <pc:spChg chg="mod">
          <ac:chgData name="Guest User" userId="1b399456c3859b5a" providerId="Windows Live" clId="Web-{CE0297E7-B6C8-4790-B9A4-10DCC31FA2EC}" dt="2023-10-30T06:08:18.835" v="655" actId="20577"/>
          <ac:spMkLst>
            <pc:docMk/>
            <pc:sldMk cId="2733368191" sldId="282"/>
            <ac:spMk id="2" creationId="{B60C5C29-925F-662B-BAAD-77192FE72CA8}"/>
          </ac:spMkLst>
        </pc:spChg>
        <pc:spChg chg="mod">
          <ac:chgData name="Guest User" userId="1b399456c3859b5a" providerId="Windows Live" clId="Web-{CE0297E7-B6C8-4790-B9A4-10DCC31FA2EC}" dt="2023-10-30T06:08:08.585" v="645"/>
          <ac:spMkLst>
            <pc:docMk/>
            <pc:sldMk cId="2733368191" sldId="282"/>
            <ac:spMk id="3" creationId="{8ADA499C-7B71-820E-AED8-6F064809E678}"/>
          </ac:spMkLst>
        </pc:spChg>
        <pc:spChg chg="add mod">
          <ac:chgData name="Guest User" userId="1b399456c3859b5a" providerId="Windows Live" clId="Web-{CE0297E7-B6C8-4790-B9A4-10DCC31FA2EC}" dt="2023-10-30T06:08:08.585" v="645"/>
          <ac:spMkLst>
            <pc:docMk/>
            <pc:sldMk cId="2733368191" sldId="282"/>
            <ac:spMk id="4" creationId="{16954484-8501-6EA9-9E37-3CA21A8E6371}"/>
          </ac:spMkLst>
        </pc:spChg>
        <pc:spChg chg="add mod">
          <ac:chgData name="Guest User" userId="1b399456c3859b5a" providerId="Windows Live" clId="Web-{CE0297E7-B6C8-4790-B9A4-10DCC31FA2EC}" dt="2023-10-30T06:08:08.585" v="645"/>
          <ac:spMkLst>
            <pc:docMk/>
            <pc:sldMk cId="2733368191" sldId="282"/>
            <ac:spMk id="5" creationId="{97EB7EF4-CFA2-B7EF-7E52-28E828EA1743}"/>
          </ac:spMkLst>
        </pc:spChg>
        <pc:spChg chg="add">
          <ac:chgData name="Guest User" userId="1b399456c3859b5a" providerId="Windows Live" clId="Web-{CE0297E7-B6C8-4790-B9A4-10DCC31FA2EC}" dt="2023-10-30T06:08:08.585" v="645"/>
          <ac:spMkLst>
            <pc:docMk/>
            <pc:sldMk cId="2733368191" sldId="282"/>
            <ac:spMk id="11" creationId="{F3060C83-F051-4F0E-ABAD-AA0DFC48B218}"/>
          </ac:spMkLst>
        </pc:spChg>
        <pc:spChg chg="add">
          <ac:chgData name="Guest User" userId="1b399456c3859b5a" providerId="Windows Live" clId="Web-{CE0297E7-B6C8-4790-B9A4-10DCC31FA2EC}" dt="2023-10-30T06:08:08.585" v="645"/>
          <ac:spMkLst>
            <pc:docMk/>
            <pc:sldMk cId="2733368191" sldId="282"/>
            <ac:spMk id="13" creationId="{83C98ABE-055B-441F-B07E-44F97F083C39}"/>
          </ac:spMkLst>
        </pc:spChg>
        <pc:spChg chg="add">
          <ac:chgData name="Guest User" userId="1b399456c3859b5a" providerId="Windows Live" clId="Web-{CE0297E7-B6C8-4790-B9A4-10DCC31FA2EC}" dt="2023-10-30T06:08:08.585" v="645"/>
          <ac:spMkLst>
            <pc:docMk/>
            <pc:sldMk cId="2733368191" sldId="282"/>
            <ac:spMk id="15" creationId="{29FDB030-9B49-4CED-8CCD-4D99382388AC}"/>
          </ac:spMkLst>
        </pc:spChg>
        <pc:spChg chg="add">
          <ac:chgData name="Guest User" userId="1b399456c3859b5a" providerId="Windows Live" clId="Web-{CE0297E7-B6C8-4790-B9A4-10DCC31FA2EC}" dt="2023-10-30T06:08:08.585" v="645"/>
          <ac:spMkLst>
            <pc:docMk/>
            <pc:sldMk cId="2733368191" sldId="282"/>
            <ac:spMk id="17" creationId="{3783CA14-24A1-485C-8B30-D6A5D87987AD}"/>
          </ac:spMkLst>
        </pc:spChg>
        <pc:spChg chg="add">
          <ac:chgData name="Guest User" userId="1b399456c3859b5a" providerId="Windows Live" clId="Web-{CE0297E7-B6C8-4790-B9A4-10DCC31FA2EC}" dt="2023-10-30T06:08:08.585" v="645"/>
          <ac:spMkLst>
            <pc:docMk/>
            <pc:sldMk cId="2733368191" sldId="282"/>
            <ac:spMk id="19" creationId="{9A97C86A-04D6-40F7-AE84-31AB43E6A846}"/>
          </ac:spMkLst>
        </pc:spChg>
        <pc:spChg chg="add">
          <ac:chgData name="Guest User" userId="1b399456c3859b5a" providerId="Windows Live" clId="Web-{CE0297E7-B6C8-4790-B9A4-10DCC31FA2EC}" dt="2023-10-30T06:08:08.585" v="645"/>
          <ac:spMkLst>
            <pc:docMk/>
            <pc:sldMk cId="2733368191" sldId="282"/>
            <ac:spMk id="21" creationId="{FF9F2414-84E8-453E-B1F3-389FDE8192D9}"/>
          </ac:spMkLst>
        </pc:spChg>
        <pc:spChg chg="add">
          <ac:chgData name="Guest User" userId="1b399456c3859b5a" providerId="Windows Live" clId="Web-{CE0297E7-B6C8-4790-B9A4-10DCC31FA2EC}" dt="2023-10-30T06:08:08.585" v="645"/>
          <ac:spMkLst>
            <pc:docMk/>
            <pc:sldMk cId="2733368191" sldId="282"/>
            <ac:spMk id="23" creationId="{3ECA69A1-7536-43AC-85EF-C7106179F5ED}"/>
          </ac:spMkLst>
        </pc:spChg>
      </pc:sldChg>
      <pc:sldChg chg="addSp delSp modSp mod modTransition setBg">
        <pc:chgData name="Guest User" userId="1b399456c3859b5a" providerId="Windows Live" clId="Web-{CE0297E7-B6C8-4790-B9A4-10DCC31FA2EC}" dt="2023-10-30T06:17:48.701" v="699"/>
        <pc:sldMkLst>
          <pc:docMk/>
          <pc:sldMk cId="3961674789" sldId="283"/>
        </pc:sldMkLst>
        <pc:spChg chg="mod">
          <ac:chgData name="Guest User" userId="1b399456c3859b5a" providerId="Windows Live" clId="Web-{CE0297E7-B6C8-4790-B9A4-10DCC31FA2EC}" dt="2023-10-30T06:09:36.088" v="661"/>
          <ac:spMkLst>
            <pc:docMk/>
            <pc:sldMk cId="3961674789" sldId="283"/>
            <ac:spMk id="2" creationId="{11349EEB-62F4-2D15-DA92-71F8A4E0ED86}"/>
          </ac:spMkLst>
        </pc:spChg>
        <pc:spChg chg="mod">
          <ac:chgData name="Guest User" userId="1b399456c3859b5a" providerId="Windows Live" clId="Web-{CE0297E7-B6C8-4790-B9A4-10DCC31FA2EC}" dt="2023-10-30T06:09:36.088" v="661"/>
          <ac:spMkLst>
            <pc:docMk/>
            <pc:sldMk cId="3961674789" sldId="283"/>
            <ac:spMk id="3" creationId="{25B60DFB-B27B-F443-7C1C-7BC3721F15A2}"/>
          </ac:spMkLst>
        </pc:spChg>
        <pc:spChg chg="add del">
          <ac:chgData name="Guest User" userId="1b399456c3859b5a" providerId="Windows Live" clId="Web-{CE0297E7-B6C8-4790-B9A4-10DCC31FA2EC}" dt="2023-10-30T06:09:36.057" v="660"/>
          <ac:spMkLst>
            <pc:docMk/>
            <pc:sldMk cId="3961674789" sldId="283"/>
            <ac:spMk id="9" creationId="{3ECBE1F1-D69B-4AFA-ABD5-8E41720EF6DE}"/>
          </ac:spMkLst>
        </pc:spChg>
        <pc:spChg chg="add del">
          <ac:chgData name="Guest User" userId="1b399456c3859b5a" providerId="Windows Live" clId="Web-{CE0297E7-B6C8-4790-B9A4-10DCC31FA2EC}" dt="2023-10-30T06:09:36.057" v="660"/>
          <ac:spMkLst>
            <pc:docMk/>
            <pc:sldMk cId="3961674789" sldId="283"/>
            <ac:spMk id="11" creationId="{603A6265-E10C-4B85-9C20-E75FCAF9CC63}"/>
          </ac:spMkLst>
        </pc:spChg>
        <pc:spChg chg="add">
          <ac:chgData name="Guest User" userId="1b399456c3859b5a" providerId="Windows Live" clId="Web-{CE0297E7-B6C8-4790-B9A4-10DCC31FA2EC}" dt="2023-10-30T06:09:36.088" v="661"/>
          <ac:spMkLst>
            <pc:docMk/>
            <pc:sldMk cId="3961674789" sldId="283"/>
            <ac:spMk id="14" creationId="{325166D1-1B21-4128-AC42-61745528E4D6}"/>
          </ac:spMkLst>
        </pc:spChg>
        <pc:grpChg chg="add">
          <ac:chgData name="Guest User" userId="1b399456c3859b5a" providerId="Windows Live" clId="Web-{CE0297E7-B6C8-4790-B9A4-10DCC31FA2EC}" dt="2023-10-30T06:09:36.088" v="661"/>
          <ac:grpSpMkLst>
            <pc:docMk/>
            <pc:sldMk cId="3961674789" sldId="283"/>
            <ac:grpSpMk id="16" creationId="{E6517BAC-C80F-4065-90D8-703493E0B353}"/>
          </ac:grpSpMkLst>
        </pc:grpChg>
        <pc:picChg chg="add del">
          <ac:chgData name="Guest User" userId="1b399456c3859b5a" providerId="Windows Live" clId="Web-{CE0297E7-B6C8-4790-B9A4-10DCC31FA2EC}" dt="2023-10-30T06:09:36.057" v="660"/>
          <ac:picMkLst>
            <pc:docMk/>
            <pc:sldMk cId="3961674789" sldId="283"/>
            <ac:picMk id="5" creationId="{24BEB6EB-C1FC-AC4D-15B9-D28F426C211D}"/>
          </ac:picMkLst>
        </pc:picChg>
        <pc:picChg chg="add">
          <ac:chgData name="Guest User" userId="1b399456c3859b5a" providerId="Windows Live" clId="Web-{CE0297E7-B6C8-4790-B9A4-10DCC31FA2EC}" dt="2023-10-30T06:09:36.088" v="661"/>
          <ac:picMkLst>
            <pc:docMk/>
            <pc:sldMk cId="3961674789" sldId="283"/>
            <ac:picMk id="15" creationId="{482C470C-37C9-7078-15FC-51F7AE0C622A}"/>
          </ac:picMkLst>
        </pc:picChg>
      </pc:sldChg>
      <pc:sldChg chg="addSp modSp mod modTransition setBg">
        <pc:chgData name="Guest User" userId="1b399456c3859b5a" providerId="Windows Live" clId="Web-{CE0297E7-B6C8-4790-B9A4-10DCC31FA2EC}" dt="2023-10-30T06:17:55.764" v="700"/>
        <pc:sldMkLst>
          <pc:docMk/>
          <pc:sldMk cId="4209752682" sldId="284"/>
        </pc:sldMkLst>
        <pc:spChg chg="mod">
          <ac:chgData name="Guest User" userId="1b399456c3859b5a" providerId="Windows Live" clId="Web-{CE0297E7-B6C8-4790-B9A4-10DCC31FA2EC}" dt="2023-10-30T06:10:43.607" v="665"/>
          <ac:spMkLst>
            <pc:docMk/>
            <pc:sldMk cId="4209752682" sldId="284"/>
            <ac:spMk id="2" creationId="{202A0AF0-D214-15B3-3D1D-B183973DD9B9}"/>
          </ac:spMkLst>
        </pc:spChg>
        <pc:spChg chg="mod">
          <ac:chgData name="Guest User" userId="1b399456c3859b5a" providerId="Windows Live" clId="Web-{CE0297E7-B6C8-4790-B9A4-10DCC31FA2EC}" dt="2023-10-30T06:10:43.607" v="665"/>
          <ac:spMkLst>
            <pc:docMk/>
            <pc:sldMk cId="4209752682" sldId="284"/>
            <ac:spMk id="3" creationId="{A7613991-6B96-2406-D1CE-2F56AF35A37D}"/>
          </ac:spMkLst>
        </pc:spChg>
        <pc:spChg chg="add">
          <ac:chgData name="Guest User" userId="1b399456c3859b5a" providerId="Windows Live" clId="Web-{CE0297E7-B6C8-4790-B9A4-10DCC31FA2EC}" dt="2023-10-30T06:10:43.607" v="665"/>
          <ac:spMkLst>
            <pc:docMk/>
            <pc:sldMk cId="4209752682" sldId="284"/>
            <ac:spMk id="9" creationId="{325166D1-1B21-4128-AC42-61745528E4D6}"/>
          </ac:spMkLst>
        </pc:spChg>
        <pc:grpChg chg="add">
          <ac:chgData name="Guest User" userId="1b399456c3859b5a" providerId="Windows Live" clId="Web-{CE0297E7-B6C8-4790-B9A4-10DCC31FA2EC}" dt="2023-10-30T06:10:43.607" v="665"/>
          <ac:grpSpMkLst>
            <pc:docMk/>
            <pc:sldMk cId="4209752682" sldId="284"/>
            <ac:grpSpMk id="11" creationId="{E6517BAC-C80F-4065-90D8-703493E0B353}"/>
          </ac:grpSpMkLst>
        </pc:grpChg>
        <pc:picChg chg="add">
          <ac:chgData name="Guest User" userId="1b399456c3859b5a" providerId="Windows Live" clId="Web-{CE0297E7-B6C8-4790-B9A4-10DCC31FA2EC}" dt="2023-10-30T06:10:43.607" v="665"/>
          <ac:picMkLst>
            <pc:docMk/>
            <pc:sldMk cId="4209752682" sldId="284"/>
            <ac:picMk id="5" creationId="{67E33630-BF2C-A203-F68B-06832885E336}"/>
          </ac:picMkLst>
        </pc:picChg>
      </pc:sldChg>
      <pc:sldChg chg="addSp delSp modSp mod modTransition setBg">
        <pc:chgData name="Guest User" userId="1b399456c3859b5a" providerId="Windows Live" clId="Web-{CE0297E7-B6C8-4790-B9A4-10DCC31FA2EC}" dt="2023-10-30T06:18:04.671" v="701"/>
        <pc:sldMkLst>
          <pc:docMk/>
          <pc:sldMk cId="3008963566" sldId="285"/>
        </pc:sldMkLst>
        <pc:spChg chg="mod ord">
          <ac:chgData name="Guest User" userId="1b399456c3859b5a" providerId="Windows Live" clId="Web-{CE0297E7-B6C8-4790-B9A4-10DCC31FA2EC}" dt="2023-10-30T06:11:45.125" v="674"/>
          <ac:spMkLst>
            <pc:docMk/>
            <pc:sldMk cId="3008963566" sldId="285"/>
            <ac:spMk id="2" creationId="{9759F6C7-9549-EC36-457A-B37025D0E2F8}"/>
          </ac:spMkLst>
        </pc:spChg>
        <pc:spChg chg="mod">
          <ac:chgData name="Guest User" userId="1b399456c3859b5a" providerId="Windows Live" clId="Web-{CE0297E7-B6C8-4790-B9A4-10DCC31FA2EC}" dt="2023-10-30T06:11:45.125" v="674"/>
          <ac:spMkLst>
            <pc:docMk/>
            <pc:sldMk cId="3008963566" sldId="285"/>
            <ac:spMk id="3" creationId="{30BBDF5C-DA71-7EC5-CF3C-A1413506F0D8}"/>
          </ac:spMkLst>
        </pc:spChg>
        <pc:spChg chg="add del">
          <ac:chgData name="Guest User" userId="1b399456c3859b5a" providerId="Windows Live" clId="Web-{CE0297E7-B6C8-4790-B9A4-10DCC31FA2EC}" dt="2023-10-30T06:11:45.125" v="674"/>
          <ac:spMkLst>
            <pc:docMk/>
            <pc:sldMk cId="3008963566" sldId="285"/>
            <ac:spMk id="9" creationId="{325166D1-1B21-4128-AC42-61745528E4D6}"/>
          </ac:spMkLst>
        </pc:spChg>
        <pc:spChg chg="add del">
          <ac:chgData name="Guest User" userId="1b399456c3859b5a" providerId="Windows Live" clId="Web-{CE0297E7-B6C8-4790-B9A4-10DCC31FA2EC}" dt="2023-10-30T06:11:45.093" v="673"/>
          <ac:spMkLst>
            <pc:docMk/>
            <pc:sldMk cId="3008963566" sldId="285"/>
            <ac:spMk id="18" creationId="{325166D1-1B21-4128-AC42-61745528E4D6}"/>
          </ac:spMkLst>
        </pc:spChg>
        <pc:spChg chg="add">
          <ac:chgData name="Guest User" userId="1b399456c3859b5a" providerId="Windows Live" clId="Web-{CE0297E7-B6C8-4790-B9A4-10DCC31FA2EC}" dt="2023-10-30T06:11:45.125" v="674"/>
          <ac:spMkLst>
            <pc:docMk/>
            <pc:sldMk cId="3008963566" sldId="285"/>
            <ac:spMk id="22" creationId="{8EC44C88-69E3-42EE-86E8-9B45F712B769}"/>
          </ac:spMkLst>
        </pc:spChg>
        <pc:spChg chg="add">
          <ac:chgData name="Guest User" userId="1b399456c3859b5a" providerId="Windows Live" clId="Web-{CE0297E7-B6C8-4790-B9A4-10DCC31FA2EC}" dt="2023-10-30T06:11:45.125" v="674"/>
          <ac:spMkLst>
            <pc:docMk/>
            <pc:sldMk cId="3008963566" sldId="285"/>
            <ac:spMk id="24" creationId="{1BF4DD63-CE83-4A2A-994E-8598C22E6FCF}"/>
          </ac:spMkLst>
        </pc:spChg>
        <pc:spChg chg="add">
          <ac:chgData name="Guest User" userId="1b399456c3859b5a" providerId="Windows Live" clId="Web-{CE0297E7-B6C8-4790-B9A4-10DCC31FA2EC}" dt="2023-10-30T06:11:45.125" v="674"/>
          <ac:spMkLst>
            <pc:docMk/>
            <pc:sldMk cId="3008963566" sldId="285"/>
            <ac:spMk id="25" creationId="{127393A7-D6DA-410B-8699-AA56B57BF7BA}"/>
          </ac:spMkLst>
        </pc:spChg>
        <pc:grpChg chg="add del">
          <ac:chgData name="Guest User" userId="1b399456c3859b5a" providerId="Windows Live" clId="Web-{CE0297E7-B6C8-4790-B9A4-10DCC31FA2EC}" dt="2023-10-30T06:11:45.125" v="674"/>
          <ac:grpSpMkLst>
            <pc:docMk/>
            <pc:sldMk cId="3008963566" sldId="285"/>
            <ac:grpSpMk id="11" creationId="{E6517BAC-C80F-4065-90D8-703493E0B353}"/>
          </ac:grpSpMkLst>
        </pc:grpChg>
        <pc:grpChg chg="add del">
          <ac:chgData name="Guest User" userId="1b399456c3859b5a" providerId="Windows Live" clId="Web-{CE0297E7-B6C8-4790-B9A4-10DCC31FA2EC}" dt="2023-10-30T06:11:45.093" v="673"/>
          <ac:grpSpMkLst>
            <pc:docMk/>
            <pc:sldMk cId="3008963566" sldId="285"/>
            <ac:grpSpMk id="20" creationId="{E6517BAC-C80F-4065-90D8-703493E0B353}"/>
          </ac:grpSpMkLst>
        </pc:grpChg>
        <pc:picChg chg="add mod">
          <ac:chgData name="Guest User" userId="1b399456c3859b5a" providerId="Windows Live" clId="Web-{CE0297E7-B6C8-4790-B9A4-10DCC31FA2EC}" dt="2023-10-30T06:11:45.125" v="674"/>
          <ac:picMkLst>
            <pc:docMk/>
            <pc:sldMk cId="3008963566" sldId="285"/>
            <ac:picMk id="5" creationId="{FD646273-4DF5-DD44-82D1-81BD22EFF90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84604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77786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50091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89421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46711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59725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59505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64284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8767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91935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82390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10/29/2023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37915813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5CC5FF6-C911-4883-B5F7-F5F3E29A8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4E2200F-ED39-40A1-A6F7-65A45ED6D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A4DC59FE-95C7-4792-8613-8387631B1D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4" name="Oval 13">
              <a:extLst>
                <a:ext uri="{FF2B5EF4-FFF2-40B4-BE49-F238E27FC236}">
                  <a16:creationId xmlns:a16="http://schemas.microsoft.com/office/drawing/2014/main" id="{185A6740-C8AC-4AF4-8DED-DF2AE7C5C4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0287ED7-11F5-4988-9536-ED300C63D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F435B82-54F0-40A8-98AC-308BBE400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3E91545-5C3B-46A8-84FE-3866AC17D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8E118785-E32F-4098-BA19-715FB4D32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18661B7-47E9-4CFA-9D23-D94826CD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629640" y="630936"/>
            <a:ext cx="5895058" cy="2702018"/>
          </a:xfrm>
          <a:noFill/>
        </p:spPr>
        <p:txBody>
          <a:bodyPr vert="horz" lIns="91440" tIns="45720" rIns="91440" bIns="45720" rtlCol="0" anchor="b">
            <a:normAutofit/>
          </a:bodyPr>
          <a:lstStyle/>
          <a:p>
            <a:pPr algn="l"/>
            <a:r>
              <a:rPr lang="en-US" sz="4800" kern="1200">
                <a:solidFill>
                  <a:schemeClr val="bg1"/>
                </a:solidFill>
                <a:latin typeface="+mj-lt"/>
                <a:ea typeface="+mj-ea"/>
                <a:cs typeface="+mj-cs"/>
              </a:rPr>
              <a:t>Bachelor Of Science In Mathematics</a:t>
            </a:r>
          </a:p>
        </p:txBody>
      </p:sp>
      <p:sp>
        <p:nvSpPr>
          <p:cNvPr id="21" name="Rectangle 20">
            <a:extLst>
              <a:ext uri="{FF2B5EF4-FFF2-40B4-BE49-F238E27FC236}">
                <a16:creationId xmlns:a16="http://schemas.microsoft.com/office/drawing/2014/main" id="{B163B796-84D7-4069-93D0-7A496A03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87A77F8F-E829-4314-9F44-36169F7548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2" name="Straight Connector 21">
              <a:extLst>
                <a:ext uri="{FF2B5EF4-FFF2-40B4-BE49-F238E27FC236}">
                  <a16:creationId xmlns:a16="http://schemas.microsoft.com/office/drawing/2014/main" id="{E8D18253-A2A5-4168-A077-5A4A9C532B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DAC9C54-D328-4591-AE19-1C4E335C79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74A6996-7D92-4A5D-B88C-3B3E56C691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0F18B95-9F0D-423C-9242-0FBEC72769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A4AE5E3E-9489-4D5A-A458-72C3E481C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0E88FC08-D56F-45D4-AC54-B89F64697B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4" name="Straight Connector 43">
              <a:extLst>
                <a:ext uri="{FF2B5EF4-FFF2-40B4-BE49-F238E27FC236}">
                  <a16:creationId xmlns:a16="http://schemas.microsoft.com/office/drawing/2014/main" id="{DA9CDF2D-7A78-4571-B1C1-857192D4A9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E46C3A6-A8E2-4FBB-B6F8-FBEA0D905D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D35E17C-3C3F-401E-875C-1BA82BBA5A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C01EF9-F43C-4B12-BBF9-A20421C755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Subtitle 2"/>
          <p:cNvSpPr>
            <a:spLocks noGrp="1"/>
          </p:cNvSpPr>
          <p:nvPr>
            <p:ph type="subTitle" idx="1"/>
          </p:nvPr>
        </p:nvSpPr>
        <p:spPr>
          <a:xfrm>
            <a:off x="629641" y="3447101"/>
            <a:ext cx="5895058" cy="2682406"/>
          </a:xfrm>
          <a:noFill/>
        </p:spPr>
        <p:txBody>
          <a:bodyPr vert="horz" lIns="91440" tIns="45720" rIns="91440" bIns="45720" rtlCol="0" anchor="t">
            <a:normAutofit/>
          </a:bodyPr>
          <a:lstStyle/>
          <a:p>
            <a:pPr marL="342900" indent="-228600" algn="l">
              <a:buFont typeface="Arial" panose="020B0604020202020204" pitchFamily="34" charset="0"/>
              <a:buChar char="•"/>
            </a:pPr>
            <a:endParaRPr lang="en-US" sz="1500">
              <a:solidFill>
                <a:schemeClr val="bg1"/>
              </a:solidFill>
            </a:endParaRPr>
          </a:p>
          <a:p>
            <a:pPr marL="457200" indent="-228600" algn="l">
              <a:buFont typeface="Arial" panose="020B0604020202020204" pitchFamily="34" charset="0"/>
              <a:buChar char="•"/>
            </a:pPr>
            <a:r>
              <a:rPr lang="en-US" sz="1500">
                <a:solidFill>
                  <a:schemeClr val="bg1"/>
                </a:solidFill>
              </a:rPr>
              <a:t>DEPATMENT OF MATHEMATICS</a:t>
            </a:r>
          </a:p>
          <a:p>
            <a:pPr marL="457200" indent="-228600" algn="l">
              <a:buFont typeface="Arial" panose="020B0604020202020204" pitchFamily="34" charset="0"/>
              <a:buChar char="•"/>
            </a:pPr>
            <a:r>
              <a:rPr lang="en-US" sz="1500">
                <a:solidFill>
                  <a:schemeClr val="bg1"/>
                </a:solidFill>
              </a:rPr>
              <a:t>GOVERNMENT ARTS AND SCIENCE COLLEGE</a:t>
            </a:r>
          </a:p>
          <a:p>
            <a:pPr marL="457200" indent="-228600" algn="l">
              <a:buFont typeface="Arial" panose="020B0604020202020204" pitchFamily="34" charset="0"/>
              <a:buChar char="•"/>
            </a:pPr>
            <a:r>
              <a:rPr lang="en-US" sz="1500">
                <a:solidFill>
                  <a:schemeClr val="bg1"/>
                </a:solidFill>
              </a:rPr>
              <a:t>THENNANGUR – 604408</a:t>
            </a:r>
          </a:p>
          <a:p>
            <a:pPr marL="457200" indent="-228600" algn="l">
              <a:buFont typeface="Arial" panose="020B0604020202020204" pitchFamily="34" charset="0"/>
              <a:buChar char="•"/>
            </a:pPr>
            <a:endParaRPr lang="en-US" sz="1500">
              <a:solidFill>
                <a:schemeClr val="bg1"/>
              </a:solidFill>
            </a:endParaRPr>
          </a:p>
          <a:p>
            <a:pPr marL="457200" indent="-228600" algn="l">
              <a:buFont typeface="Arial" panose="020B0604020202020204" pitchFamily="34" charset="0"/>
              <a:buChar char="•"/>
            </a:pPr>
            <a:endParaRPr lang="en-US" sz="1500">
              <a:solidFill>
                <a:schemeClr val="bg1"/>
              </a:solidFill>
            </a:endParaRPr>
          </a:p>
          <a:p>
            <a:pPr marL="457200" indent="-228600" algn="l">
              <a:buFont typeface="Arial" panose="020B0604020202020204" pitchFamily="34" charset="0"/>
              <a:buChar char="•"/>
            </a:pPr>
            <a:endParaRPr lang="en-US" sz="1500">
              <a:solidFill>
                <a:schemeClr val="bg1"/>
              </a:solidFill>
            </a:endParaRPr>
          </a:p>
          <a:p>
            <a:pPr marL="457200" indent="-228600" algn="l">
              <a:buFont typeface="Arial" panose="020B0604020202020204" pitchFamily="34" charset="0"/>
              <a:buChar char="•"/>
            </a:pPr>
            <a:r>
              <a:rPr lang="en-US" sz="1500">
                <a:solidFill>
                  <a:schemeClr val="bg1"/>
                </a:solidFill>
              </a:rPr>
              <a:t>OCTOBER 2023</a:t>
            </a:r>
          </a:p>
        </p:txBody>
      </p:sp>
      <p:pic>
        <p:nvPicPr>
          <p:cNvPr id="4" name="Picture 3" descr="A calculus formula">
            <a:extLst>
              <a:ext uri="{FF2B5EF4-FFF2-40B4-BE49-F238E27FC236}">
                <a16:creationId xmlns:a16="http://schemas.microsoft.com/office/drawing/2014/main" id="{A1662BD8-59C8-0901-A264-3FFDA62A33C0}"/>
              </a:ext>
            </a:extLst>
          </p:cNvPr>
          <p:cNvPicPr>
            <a:picLocks noChangeAspect="1"/>
          </p:cNvPicPr>
          <p:nvPr/>
        </p:nvPicPr>
        <p:blipFill rotWithShape="1">
          <a:blip r:embed="rId2"/>
          <a:srcRect l="12979" r="20271"/>
          <a:stretch/>
        </p:blipFill>
        <p:spPr>
          <a:xfrm>
            <a:off x="6795973" y="969893"/>
            <a:ext cx="4684777" cy="4684777"/>
          </a:xfrm>
          <a:prstGeom prst="rect">
            <a:avLst/>
          </a:prstGeom>
        </p:spPr>
      </p:pic>
      <p:grpSp>
        <p:nvGrpSpPr>
          <p:cNvPr id="37" name="Group 36">
            <a:extLst>
              <a:ext uri="{FF2B5EF4-FFF2-40B4-BE49-F238E27FC236}">
                <a16:creationId xmlns:a16="http://schemas.microsoft.com/office/drawing/2014/main" id="{B138BDDD-D054-4F0A-BB1F-9D016848D6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6693312" y="1116028"/>
            <a:ext cx="304800" cy="429768"/>
            <a:chOff x="215328" y="-46937"/>
            <a:chExt cx="304800" cy="2773841"/>
          </a:xfrm>
        </p:grpSpPr>
        <p:cxnSp>
          <p:nvCxnSpPr>
            <p:cNvPr id="38" name="Straight Connector 37">
              <a:extLst>
                <a:ext uri="{FF2B5EF4-FFF2-40B4-BE49-F238E27FC236}">
                  <a16:creationId xmlns:a16="http://schemas.microsoft.com/office/drawing/2014/main" id="{3CB9B538-BCFF-41C2-87A8-28853C3998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D34C8C8-72AB-40F5-87DE-E7AE196F7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DA1E9C3-A70A-49DD-AD8F-5E768B24FA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C92A81C-B9D6-4A1C-BE78-377104DBEC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40" name="Group 39">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41" name="Freeform: Shape 13">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14">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1" name="Group 10">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43" name="Freeform: Shape 11">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12">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EC02F1CA-1FAA-D1DC-F1C8-285FBB90CD78}"/>
              </a:ext>
            </a:extLst>
          </p:cNvPr>
          <p:cNvSpPr>
            <a:spLocks noGrp="1"/>
          </p:cNvSpPr>
          <p:nvPr>
            <p:ph type="title"/>
          </p:nvPr>
        </p:nvSpPr>
        <p:spPr>
          <a:xfrm>
            <a:off x="838199" y="1120676"/>
            <a:ext cx="7021513" cy="2308324"/>
          </a:xfrm>
        </p:spPr>
        <p:txBody>
          <a:bodyPr vert="horz" lIns="91440" tIns="45720" rIns="91440" bIns="45720" rtlCol="0" anchor="b">
            <a:normAutofit/>
          </a:bodyPr>
          <a:lstStyle/>
          <a:p>
            <a:r>
              <a:rPr lang="en-US" sz="7200" b="1" i="0" kern="1200" cap="all" baseline="0">
                <a:solidFill>
                  <a:schemeClr val="bg1"/>
                </a:solidFill>
                <a:latin typeface="+mj-lt"/>
                <a:ea typeface="+mj-ea"/>
                <a:cs typeface="+mj-cs"/>
              </a:rPr>
              <a:t>VISUALISATIONS :</a:t>
            </a:r>
          </a:p>
        </p:txBody>
      </p:sp>
    </p:spTree>
    <p:extLst>
      <p:ext uri="{BB962C8B-B14F-4D97-AF65-F5344CB8AC3E}">
        <p14:creationId xmlns:p14="http://schemas.microsoft.com/office/powerpoint/2010/main" val="348764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F5A23-5302-D932-1176-77BA03D0C030}"/>
              </a:ext>
            </a:extLst>
          </p:cNvPr>
          <p:cNvSpPr>
            <a:spLocks noGrp="1"/>
          </p:cNvSpPr>
          <p:nvPr>
            <p:ph type="title"/>
          </p:nvPr>
        </p:nvSpPr>
        <p:spPr/>
        <p:txBody>
          <a:bodyPr/>
          <a:lstStyle/>
          <a:p>
            <a:endParaRPr lang="en-GB"/>
          </a:p>
        </p:txBody>
      </p:sp>
      <p:pic>
        <p:nvPicPr>
          <p:cNvPr id="4" name="Content Placeholder 3" descr="A screen shot of a television channel&#10;&#10;Description automatically generated">
            <a:extLst>
              <a:ext uri="{FF2B5EF4-FFF2-40B4-BE49-F238E27FC236}">
                <a16:creationId xmlns:a16="http://schemas.microsoft.com/office/drawing/2014/main" id="{123A6F8E-AEEB-BA4A-1198-C2E9C0AD9D6F}"/>
              </a:ext>
            </a:extLst>
          </p:cNvPr>
          <p:cNvPicPr>
            <a:picLocks noGrp="1" noChangeAspect="1"/>
          </p:cNvPicPr>
          <p:nvPr>
            <p:ph idx="1"/>
          </p:nvPr>
        </p:nvPicPr>
        <p:blipFill>
          <a:blip r:embed="rId2"/>
          <a:stretch>
            <a:fillRect/>
          </a:stretch>
        </p:blipFill>
        <p:spPr>
          <a:xfrm>
            <a:off x="7840" y="89215"/>
            <a:ext cx="12190695" cy="6745856"/>
          </a:xfrm>
        </p:spPr>
      </p:pic>
    </p:spTree>
    <p:extLst>
      <p:ext uri="{BB962C8B-B14F-4D97-AF65-F5344CB8AC3E}">
        <p14:creationId xmlns:p14="http://schemas.microsoft.com/office/powerpoint/2010/main" val="2709604259"/>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graph of a brand channel&#10;&#10;Description automatically generated">
            <a:extLst>
              <a:ext uri="{FF2B5EF4-FFF2-40B4-BE49-F238E27FC236}">
                <a16:creationId xmlns:a16="http://schemas.microsoft.com/office/drawing/2014/main" id="{5DD3261B-4078-0C5B-E039-F72B0850D80E}"/>
              </a:ext>
            </a:extLst>
          </p:cNvPr>
          <p:cNvPicPr>
            <a:picLocks noGrp="1" noChangeAspect="1"/>
          </p:cNvPicPr>
          <p:nvPr>
            <p:ph idx="1"/>
          </p:nvPr>
        </p:nvPicPr>
        <p:blipFill rotWithShape="1">
          <a:blip r:embed="rId2"/>
          <a:srcRect b="18016"/>
          <a:stretch/>
        </p:blipFill>
        <p:spPr>
          <a:xfrm>
            <a:off x="307775" y="261437"/>
            <a:ext cx="11576450" cy="6335126"/>
          </a:xfrm>
          <a:prstGeom prst="rect">
            <a:avLst/>
          </a:prstGeom>
        </p:spPr>
      </p:pic>
    </p:spTree>
    <p:extLst>
      <p:ext uri="{BB962C8B-B14F-4D97-AF65-F5344CB8AC3E}">
        <p14:creationId xmlns:p14="http://schemas.microsoft.com/office/powerpoint/2010/main" val="1374664351"/>
      </p:ext>
    </p:extLst>
  </p:cSld>
  <p:clrMapOvr>
    <a:masterClrMapping/>
  </p:clrMapOvr>
  <p:transition spd="slow">
    <p:comb/>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160905C7-1777-4B34-6654-3A55C388C756}"/>
              </a:ext>
            </a:extLst>
          </p:cNvPr>
          <p:cNvPicPr>
            <a:picLocks noGrp="1" noChangeAspect="1"/>
          </p:cNvPicPr>
          <p:nvPr>
            <p:ph idx="1"/>
          </p:nvPr>
        </p:nvPicPr>
        <p:blipFill rotWithShape="1">
          <a:blip r:embed="rId2"/>
          <a:srcRect t="14160" r="1" b="9373"/>
          <a:stretch/>
        </p:blipFill>
        <p:spPr>
          <a:xfrm>
            <a:off x="802643" y="385983"/>
            <a:ext cx="10586714" cy="5970368"/>
          </a:xfrm>
          <a:prstGeom prst="rect">
            <a:avLst/>
          </a:prstGeom>
        </p:spPr>
      </p:pic>
    </p:spTree>
    <p:extLst>
      <p:ext uri="{BB962C8B-B14F-4D97-AF65-F5344CB8AC3E}">
        <p14:creationId xmlns:p14="http://schemas.microsoft.com/office/powerpoint/2010/main" val="3408105089"/>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226E8-019B-D2D9-1ACF-0102CDE7F2E3}"/>
              </a:ext>
            </a:extLst>
          </p:cNvPr>
          <p:cNvSpPr>
            <a:spLocks noGrp="1"/>
          </p:cNvSpPr>
          <p:nvPr>
            <p:ph type="title"/>
          </p:nvPr>
        </p:nvSpPr>
        <p:spPr>
          <a:xfrm>
            <a:off x="1524000" y="4416721"/>
            <a:ext cx="9144000" cy="1152663"/>
          </a:xfrm>
        </p:spPr>
        <p:txBody>
          <a:bodyPr vert="horz" lIns="91440" tIns="45720" rIns="91440" bIns="45720" rtlCol="0" anchor="b">
            <a:normAutofit/>
          </a:bodyPr>
          <a:lstStyle/>
          <a:p>
            <a:pPr algn="ctr"/>
            <a:endParaRPr lang="en-US" b="1" i="0" kern="1200" cap="all" baseline="0">
              <a:solidFill>
                <a:schemeClr val="bg1"/>
              </a:solidFill>
              <a:latin typeface="+mj-lt"/>
              <a:ea typeface="+mj-ea"/>
              <a:cs typeface="+mj-cs"/>
            </a:endParaRPr>
          </a:p>
        </p:txBody>
      </p:sp>
      <p:pic>
        <p:nvPicPr>
          <p:cNvPr id="4" name="Content Placeholder 3" descr="A screen shot of a screen&#10;&#10;Description automatically generated">
            <a:extLst>
              <a:ext uri="{FF2B5EF4-FFF2-40B4-BE49-F238E27FC236}">
                <a16:creationId xmlns:a16="http://schemas.microsoft.com/office/drawing/2014/main" id="{8B666A33-65CC-F3E7-99A3-133A1E867925}"/>
              </a:ext>
            </a:extLst>
          </p:cNvPr>
          <p:cNvPicPr>
            <a:picLocks noGrp="1" noChangeAspect="1"/>
          </p:cNvPicPr>
          <p:nvPr>
            <p:ph idx="1"/>
          </p:nvPr>
        </p:nvPicPr>
        <p:blipFill rotWithShape="1">
          <a:blip r:embed="rId2"/>
          <a:srcRect t="159" r="-1" b="2413"/>
          <a:stretch/>
        </p:blipFill>
        <p:spPr>
          <a:xfrm>
            <a:off x="20" y="10"/>
            <a:ext cx="12188932" cy="6857990"/>
          </a:xfrm>
          <a:prstGeom prst="rect">
            <a:avLst/>
          </a:prstGeom>
        </p:spPr>
      </p:pic>
    </p:spTree>
    <p:extLst>
      <p:ext uri="{BB962C8B-B14F-4D97-AF65-F5344CB8AC3E}">
        <p14:creationId xmlns:p14="http://schemas.microsoft.com/office/powerpoint/2010/main" val="284138514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screen shot of a chart&#10;&#10;Description automatically generated">
            <a:extLst>
              <a:ext uri="{FF2B5EF4-FFF2-40B4-BE49-F238E27FC236}">
                <a16:creationId xmlns:a16="http://schemas.microsoft.com/office/drawing/2014/main" id="{4DFECB3E-D3EC-F642-F374-D01C2417F3C1}"/>
              </a:ext>
            </a:extLst>
          </p:cNvPr>
          <p:cNvPicPr>
            <a:picLocks noGrp="1" noChangeAspect="1"/>
          </p:cNvPicPr>
          <p:nvPr>
            <p:ph idx="1"/>
          </p:nvPr>
        </p:nvPicPr>
        <p:blipFill rotWithShape="1">
          <a:blip r:embed="rId2"/>
          <a:srcRect r="1" b="1494"/>
          <a:stretch/>
        </p:blipFill>
        <p:spPr>
          <a:xfrm>
            <a:off x="802643" y="385983"/>
            <a:ext cx="10586714" cy="5970368"/>
          </a:xfrm>
          <a:prstGeom prst="rect">
            <a:avLst/>
          </a:prstGeom>
        </p:spPr>
      </p:pic>
    </p:spTree>
    <p:extLst>
      <p:ext uri="{BB962C8B-B14F-4D97-AF65-F5344CB8AC3E}">
        <p14:creationId xmlns:p14="http://schemas.microsoft.com/office/powerpoint/2010/main" val="182044518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73E97-463A-2B01-9EF6-B8D09C77FD2E}"/>
              </a:ext>
            </a:extLst>
          </p:cNvPr>
          <p:cNvSpPr>
            <a:spLocks noGrp="1"/>
          </p:cNvSpPr>
          <p:nvPr>
            <p:ph type="title"/>
          </p:nvPr>
        </p:nvSpPr>
        <p:spPr>
          <a:xfrm>
            <a:off x="1524000" y="4416721"/>
            <a:ext cx="9144000" cy="1152663"/>
          </a:xfrm>
        </p:spPr>
        <p:txBody>
          <a:bodyPr vert="horz" lIns="91440" tIns="45720" rIns="91440" bIns="45720" rtlCol="0" anchor="b">
            <a:normAutofit/>
          </a:bodyPr>
          <a:lstStyle/>
          <a:p>
            <a:pPr algn="ctr"/>
            <a:endParaRPr lang="en-US" b="1" i="0" kern="1200" cap="all" baseline="0">
              <a:solidFill>
                <a:schemeClr val="bg1"/>
              </a:solidFill>
              <a:latin typeface="+mj-lt"/>
              <a:ea typeface="+mj-ea"/>
              <a:cs typeface="+mj-cs"/>
            </a:endParaRPr>
          </a:p>
        </p:txBody>
      </p:sp>
      <p:pic>
        <p:nvPicPr>
          <p:cNvPr id="4" name="Content Placeholder 3">
            <a:extLst>
              <a:ext uri="{FF2B5EF4-FFF2-40B4-BE49-F238E27FC236}">
                <a16:creationId xmlns:a16="http://schemas.microsoft.com/office/drawing/2014/main" id="{AF11F17C-A48A-105B-7408-949B657C5C24}"/>
              </a:ext>
            </a:extLst>
          </p:cNvPr>
          <p:cNvPicPr>
            <a:picLocks noGrp="1" noChangeAspect="1"/>
          </p:cNvPicPr>
          <p:nvPr>
            <p:ph idx="1"/>
          </p:nvPr>
        </p:nvPicPr>
        <p:blipFill rotWithShape="1">
          <a:blip r:embed="rId2"/>
          <a:srcRect r="-1" b="2572"/>
          <a:stretch/>
        </p:blipFill>
        <p:spPr>
          <a:xfrm>
            <a:off x="20" y="10"/>
            <a:ext cx="12188932" cy="6857990"/>
          </a:xfrm>
          <a:prstGeom prst="rect">
            <a:avLst/>
          </a:prstGeom>
        </p:spPr>
      </p:pic>
    </p:spTree>
    <p:extLst>
      <p:ext uri="{BB962C8B-B14F-4D97-AF65-F5344CB8AC3E}">
        <p14:creationId xmlns:p14="http://schemas.microsoft.com/office/powerpoint/2010/main" val="390561683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17713-CB03-888C-3CC0-204DA3103C33}"/>
              </a:ext>
            </a:extLst>
          </p:cNvPr>
          <p:cNvSpPr>
            <a:spLocks noGrp="1"/>
          </p:cNvSpPr>
          <p:nvPr>
            <p:ph type="title"/>
          </p:nvPr>
        </p:nvSpPr>
        <p:spPr>
          <a:xfrm>
            <a:off x="477981" y="1122362"/>
            <a:ext cx="4023360" cy="2802219"/>
          </a:xfrm>
        </p:spPr>
        <p:txBody>
          <a:bodyPr vert="horz" lIns="91440" tIns="45720" rIns="91440" bIns="45720" rtlCol="0" anchor="b">
            <a:normAutofit/>
          </a:bodyPr>
          <a:lstStyle/>
          <a:p>
            <a:endParaRPr lang="en-US" sz="5400" b="1" i="0" kern="1200" cap="all" baseline="0">
              <a:solidFill>
                <a:schemeClr val="tx1"/>
              </a:solidFill>
              <a:latin typeface="+mj-lt"/>
              <a:ea typeface="+mj-ea"/>
              <a:cs typeface="+mj-cs"/>
            </a:endParaRPr>
          </a:p>
        </p:txBody>
      </p:sp>
      <p:pic>
        <p:nvPicPr>
          <p:cNvPr id="4" name="Content Placeholder 3" descr="A screenshot of a screen&#10;&#10;Description automatically generated">
            <a:extLst>
              <a:ext uri="{FF2B5EF4-FFF2-40B4-BE49-F238E27FC236}">
                <a16:creationId xmlns:a16="http://schemas.microsoft.com/office/drawing/2014/main" id="{01FFD4FE-78CB-7350-6C3F-E76639A755BC}"/>
              </a:ext>
            </a:extLst>
          </p:cNvPr>
          <p:cNvPicPr>
            <a:picLocks noGrp="1" noChangeAspect="1"/>
          </p:cNvPicPr>
          <p:nvPr>
            <p:ph idx="1"/>
          </p:nvPr>
        </p:nvPicPr>
        <p:blipFill rotWithShape="1">
          <a:blip r:embed="rId2"/>
          <a:srcRect b="2174"/>
          <a:stretch/>
        </p:blipFill>
        <p:spPr>
          <a:xfrm>
            <a:off x="20" y="10"/>
            <a:ext cx="12191980" cy="6857990"/>
          </a:xfrm>
          <a:prstGeom prst="rect">
            <a:avLst/>
          </a:prstGeom>
        </p:spPr>
      </p:pic>
    </p:spTree>
    <p:extLst>
      <p:ext uri="{BB962C8B-B14F-4D97-AF65-F5344CB8AC3E}">
        <p14:creationId xmlns:p14="http://schemas.microsoft.com/office/powerpoint/2010/main" val="7775901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09EA4-E93E-D0EE-F365-9C7684CA6153}"/>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DFB8672E-7921-AB3F-7C0B-CA67D86ABFDC}"/>
              </a:ext>
            </a:extLst>
          </p:cNvPr>
          <p:cNvPicPr>
            <a:picLocks noGrp="1" noChangeAspect="1"/>
          </p:cNvPicPr>
          <p:nvPr>
            <p:ph idx="1"/>
          </p:nvPr>
        </p:nvPicPr>
        <p:blipFill>
          <a:blip r:embed="rId2"/>
          <a:stretch>
            <a:fillRect/>
          </a:stretch>
        </p:blipFill>
        <p:spPr>
          <a:xfrm>
            <a:off x="4041" y="17328"/>
            <a:ext cx="12040143" cy="6832120"/>
          </a:xfrm>
        </p:spPr>
      </p:pic>
    </p:spTree>
    <p:extLst>
      <p:ext uri="{BB962C8B-B14F-4D97-AF65-F5344CB8AC3E}">
        <p14:creationId xmlns:p14="http://schemas.microsoft.com/office/powerpoint/2010/main" val="235860846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CBF39-9BE5-A5B9-1D50-6AB6556CDBF0}"/>
              </a:ext>
            </a:extLst>
          </p:cNvPr>
          <p:cNvSpPr>
            <a:spLocks noGrp="1"/>
          </p:cNvSpPr>
          <p:nvPr>
            <p:ph type="title"/>
          </p:nvPr>
        </p:nvSpPr>
        <p:spPr/>
        <p:txBody>
          <a:bodyPr/>
          <a:lstStyle/>
          <a:p>
            <a:endParaRPr lang="en-GB"/>
          </a:p>
        </p:txBody>
      </p:sp>
      <p:pic>
        <p:nvPicPr>
          <p:cNvPr id="4" name="Content Placeholder 3" descr="A map of the world with red countries/regions&#10;&#10;Description automatically generated">
            <a:extLst>
              <a:ext uri="{FF2B5EF4-FFF2-40B4-BE49-F238E27FC236}">
                <a16:creationId xmlns:a16="http://schemas.microsoft.com/office/drawing/2014/main" id="{C4641480-B955-B3E5-C817-6502D2B948C3}"/>
              </a:ext>
            </a:extLst>
          </p:cNvPr>
          <p:cNvPicPr>
            <a:picLocks noGrp="1" noChangeAspect="1"/>
          </p:cNvPicPr>
          <p:nvPr>
            <p:ph idx="1"/>
          </p:nvPr>
        </p:nvPicPr>
        <p:blipFill>
          <a:blip r:embed="rId2"/>
          <a:stretch>
            <a:fillRect/>
          </a:stretch>
        </p:blipFill>
        <p:spPr>
          <a:xfrm>
            <a:off x="316303" y="9282"/>
            <a:ext cx="11875696" cy="6618176"/>
          </a:xfrm>
        </p:spPr>
      </p:pic>
    </p:spTree>
    <p:extLst>
      <p:ext uri="{BB962C8B-B14F-4D97-AF65-F5344CB8AC3E}">
        <p14:creationId xmlns:p14="http://schemas.microsoft.com/office/powerpoint/2010/main" val="277514809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Earth from space">
            <a:extLst>
              <a:ext uri="{FF2B5EF4-FFF2-40B4-BE49-F238E27FC236}">
                <a16:creationId xmlns:a16="http://schemas.microsoft.com/office/drawing/2014/main" id="{79D48A4A-E1EC-B7F0-BC45-C9EFF574E566}"/>
              </a:ext>
            </a:extLst>
          </p:cNvPr>
          <p:cNvPicPr>
            <a:picLocks noChangeAspect="1"/>
          </p:cNvPicPr>
          <p:nvPr/>
        </p:nvPicPr>
        <p:blipFill rotWithShape="1">
          <a:blip r:embed="rId2"/>
          <a:srcRect r="-2" b="-2"/>
          <a:stretch/>
        </p:blipFill>
        <p:spPr>
          <a:xfrm>
            <a:off x="20" y="129406"/>
            <a:ext cx="12191980" cy="6857990"/>
          </a:xfrm>
          <a:prstGeom prst="rect">
            <a:avLst/>
          </a:prstGeom>
        </p:spPr>
      </p:pic>
      <p:sp>
        <p:nvSpPr>
          <p:cNvPr id="2" name="Title 1">
            <a:extLst>
              <a:ext uri="{FF2B5EF4-FFF2-40B4-BE49-F238E27FC236}">
                <a16:creationId xmlns:a16="http://schemas.microsoft.com/office/drawing/2014/main" id="{F8A7B168-95CC-BE0E-CE3B-0DE758ACB151}"/>
              </a:ext>
            </a:extLst>
          </p:cNvPr>
          <p:cNvSpPr>
            <a:spLocks noGrp="1"/>
          </p:cNvSpPr>
          <p:nvPr>
            <p:ph type="title"/>
          </p:nvPr>
        </p:nvSpPr>
        <p:spPr>
          <a:xfrm>
            <a:off x="3528" y="-85337"/>
            <a:ext cx="12448492" cy="1565766"/>
          </a:xfrm>
        </p:spPr>
        <p:txBody>
          <a:bodyPr vert="horz" lIns="91440" tIns="45720" rIns="91440" bIns="45720" rtlCol="0" anchor="b">
            <a:normAutofit/>
          </a:bodyPr>
          <a:lstStyle/>
          <a:p>
            <a:r>
              <a:rPr lang="en-US" sz="3000" b="1" i="0" kern="1200" cap="all" baseline="0">
                <a:solidFill>
                  <a:schemeClr val="tx1"/>
                </a:solidFill>
                <a:latin typeface="+mj-lt"/>
                <a:ea typeface="+mj-ea"/>
                <a:cs typeface="+mj-cs"/>
              </a:rPr>
              <a:t>Subscribers Galore : Exploring World’s Top Youtube Channels</a:t>
            </a:r>
          </a:p>
        </p:txBody>
      </p:sp>
      <p:sp>
        <p:nvSpPr>
          <p:cNvPr id="4" name="TextBox 3">
            <a:extLst>
              <a:ext uri="{FF2B5EF4-FFF2-40B4-BE49-F238E27FC236}">
                <a16:creationId xmlns:a16="http://schemas.microsoft.com/office/drawing/2014/main" id="{C7724507-1375-FE7C-EB6B-40EB9C2AB5D9}"/>
              </a:ext>
            </a:extLst>
          </p:cNvPr>
          <p:cNvSpPr txBox="1"/>
          <p:nvPr/>
        </p:nvSpPr>
        <p:spPr>
          <a:xfrm>
            <a:off x="1440942" y="1710030"/>
            <a:ext cx="9576486" cy="2400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t>TEAM LEADER : </a:t>
            </a:r>
          </a:p>
          <a:p>
            <a:endParaRPr lang="en-GB" sz="2000" dirty="0"/>
          </a:p>
          <a:p>
            <a:r>
              <a:rPr lang="en-GB" sz="2000" dirty="0"/>
              <a:t>          P.PRITHIKA</a:t>
            </a:r>
          </a:p>
          <a:p>
            <a:endParaRPr lang="en-GB" dirty="0"/>
          </a:p>
          <a:p>
            <a:r>
              <a:rPr lang="en-GB" dirty="0"/>
              <a:t>TEAM MEMBERS :</a:t>
            </a:r>
          </a:p>
          <a:p>
            <a:r>
              <a:rPr lang="en-GB" dirty="0"/>
              <a:t>           A.JEEVITHA</a:t>
            </a:r>
          </a:p>
          <a:p>
            <a:r>
              <a:rPr lang="en-GB" dirty="0"/>
              <a:t>           G.MANOGARAN</a:t>
            </a:r>
          </a:p>
          <a:p>
            <a:r>
              <a:rPr lang="en-GB" dirty="0"/>
              <a:t>           K.CHANDRU</a:t>
            </a:r>
          </a:p>
        </p:txBody>
      </p:sp>
      <p:sp>
        <p:nvSpPr>
          <p:cNvPr id="6" name="TextBox 5">
            <a:extLst>
              <a:ext uri="{FF2B5EF4-FFF2-40B4-BE49-F238E27FC236}">
                <a16:creationId xmlns:a16="http://schemas.microsoft.com/office/drawing/2014/main" id="{86AA676B-5D88-B387-A37D-5033CB7E6E60}"/>
              </a:ext>
            </a:extLst>
          </p:cNvPr>
          <p:cNvSpPr txBox="1"/>
          <p:nvPr/>
        </p:nvSpPr>
        <p:spPr>
          <a:xfrm>
            <a:off x="1440552" y="4297081"/>
            <a:ext cx="648729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t>OUR MENTOR :</a:t>
            </a:r>
          </a:p>
          <a:p>
            <a:r>
              <a:rPr lang="en-GB" sz="2000" b="1" dirty="0"/>
              <a:t>           </a:t>
            </a:r>
          </a:p>
          <a:p>
            <a:r>
              <a:rPr lang="en-GB" sz="2000" b="1" dirty="0"/>
              <a:t>             MR.R.SUDHAKAR</a:t>
            </a:r>
          </a:p>
        </p:txBody>
      </p:sp>
      <p:sp>
        <p:nvSpPr>
          <p:cNvPr id="7" name="TextBox 6">
            <a:extLst>
              <a:ext uri="{FF2B5EF4-FFF2-40B4-BE49-F238E27FC236}">
                <a16:creationId xmlns:a16="http://schemas.microsoft.com/office/drawing/2014/main" id="{7F4F8525-7AED-F0B4-3142-66086147AE95}"/>
              </a:ext>
            </a:extLst>
          </p:cNvPr>
          <p:cNvSpPr txBox="1"/>
          <p:nvPr/>
        </p:nvSpPr>
        <p:spPr>
          <a:xfrm>
            <a:off x="1802026" y="5869459"/>
            <a:ext cx="682195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DEPATMENT OF MATHEMATICS</a:t>
            </a:r>
          </a:p>
        </p:txBody>
      </p:sp>
    </p:spTree>
    <p:extLst>
      <p:ext uri="{BB962C8B-B14F-4D97-AF65-F5344CB8AC3E}">
        <p14:creationId xmlns:p14="http://schemas.microsoft.com/office/powerpoint/2010/main" val="23488751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952D3B-25EF-0705-9627-6C5EE139CC19}"/>
              </a:ext>
            </a:extLst>
          </p:cNvPr>
          <p:cNvSpPr>
            <a:spLocks noGrp="1"/>
          </p:cNvSpPr>
          <p:nvPr>
            <p:ph type="title"/>
          </p:nvPr>
        </p:nvSpPr>
        <p:spPr>
          <a:xfrm>
            <a:off x="1102368" y="1877492"/>
            <a:ext cx="4030132" cy="3215373"/>
          </a:xfrm>
        </p:spPr>
        <p:txBody>
          <a:bodyPr>
            <a:normAutofit/>
          </a:bodyPr>
          <a:lstStyle/>
          <a:p>
            <a:pPr algn="ctr"/>
            <a:r>
              <a:rPr lang="en-GB">
                <a:solidFill>
                  <a:schemeClr val="bg1"/>
                </a:solidFill>
                <a:ea typeface="Calibri Light"/>
                <a:cs typeface="Calibri Light"/>
              </a:rPr>
              <a:t>DASHBOARDS </a:t>
            </a:r>
            <a:endParaRPr lang="en-US">
              <a:solidFill>
                <a:schemeClr val="bg1"/>
              </a:solidFill>
            </a:endParaRP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3907318-1FA0-7D61-025F-CC8181B44F3B}"/>
              </a:ext>
            </a:extLst>
          </p:cNvPr>
          <p:cNvSpPr>
            <a:spLocks noGrp="1"/>
          </p:cNvSpPr>
          <p:nvPr>
            <p:ph idx="1"/>
          </p:nvPr>
        </p:nvSpPr>
        <p:spPr>
          <a:xfrm>
            <a:off x="6234868" y="1130846"/>
            <a:ext cx="5217173" cy="4351338"/>
          </a:xfrm>
        </p:spPr>
        <p:txBody>
          <a:bodyPr>
            <a:normAutofit/>
          </a:bodyPr>
          <a:lstStyle/>
          <a:p>
            <a:endParaRPr lang="en-GB">
              <a:solidFill>
                <a:schemeClr val="bg1"/>
              </a:solidFill>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3820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hannel&#10;&#10;Description automatically generated">
            <a:extLst>
              <a:ext uri="{FF2B5EF4-FFF2-40B4-BE49-F238E27FC236}">
                <a16:creationId xmlns:a16="http://schemas.microsoft.com/office/drawing/2014/main" id="{A0E4B92F-62DD-58E6-C62F-9E6ED059A606}"/>
              </a:ext>
            </a:extLst>
          </p:cNvPr>
          <p:cNvPicPr>
            <a:picLocks noGrp="1" noChangeAspect="1"/>
          </p:cNvPicPr>
          <p:nvPr>
            <p:ph idx="1"/>
          </p:nvPr>
        </p:nvPicPr>
        <p:blipFill>
          <a:blip r:embed="rId2"/>
          <a:stretch>
            <a:fillRect/>
          </a:stretch>
        </p:blipFill>
        <p:spPr>
          <a:xfrm>
            <a:off x="1457112" y="643467"/>
            <a:ext cx="8357625"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1718468"/>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3CD7FE7-1237-41A0-B6C8-B0EFC310C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4E13AA-9A9A-446A-B0A3-443BA34BB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FFA6810-6C3D-4754-B472-DF60413D61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4" name="Oval 13">
              <a:extLst>
                <a:ext uri="{FF2B5EF4-FFF2-40B4-BE49-F238E27FC236}">
                  <a16:creationId xmlns:a16="http://schemas.microsoft.com/office/drawing/2014/main" id="{66AE6743-377F-445F-BEA9-C06205F9A2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42B6CCC-3F91-450D-B6D9-A69AD95AD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0DFE833-928D-4F3D-869D-96E2ECBFBA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528743D-D268-453F-A979-856B01ED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57F62887-64F5-497E-9834-DCB752290C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5B1BFBC-C81A-4FD9-8F0C-E86F49528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FC62434D-2094-4FE0-9DE1-66F7D01E0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767291C-F63A-465E-A2D1-04BA96121F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4" name="Straight Connector 23">
              <a:extLst>
                <a:ext uri="{FF2B5EF4-FFF2-40B4-BE49-F238E27FC236}">
                  <a16:creationId xmlns:a16="http://schemas.microsoft.com/office/drawing/2014/main" id="{8298E583-ADFC-4231-A720-8DA4007056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665F974-5ECD-4302-9DD8-08014E362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368064C-BF0F-46B1-9621-3188FCA066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72C4C30-298C-4739-9092-46F6A1B8FC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2BCB8B4F-F675-4134-B6FC-FE54CFAB19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A6BBBA07-FBD1-4D0D-9EB9-F7608965F4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2" name="Straight Connector 31">
              <a:extLst>
                <a:ext uri="{FF2B5EF4-FFF2-40B4-BE49-F238E27FC236}">
                  <a16:creationId xmlns:a16="http://schemas.microsoft.com/office/drawing/2014/main" id="{D9951829-5EEF-47EE-8545-8D3A5E54BA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9ED10F2-CC2D-4FC7-881A-E96C0ED5CE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C62961C-06BA-45D9-B417-1C944EC79C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DF2C56B-9B90-4CC1-A932-191196ECD9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4" name="Content Placeholder 3" descr="A screenshot of a computer&#10;&#10;Description automatically generated">
            <a:extLst>
              <a:ext uri="{FF2B5EF4-FFF2-40B4-BE49-F238E27FC236}">
                <a16:creationId xmlns:a16="http://schemas.microsoft.com/office/drawing/2014/main" id="{BEF61C52-14AD-BADD-21A2-32346A4C4F7D}"/>
              </a:ext>
            </a:extLst>
          </p:cNvPr>
          <p:cNvPicPr>
            <a:picLocks noGrp="1" noChangeAspect="1"/>
          </p:cNvPicPr>
          <p:nvPr>
            <p:ph idx="1"/>
          </p:nvPr>
        </p:nvPicPr>
        <p:blipFill rotWithShape="1">
          <a:blip r:embed="rId2"/>
          <a:srcRect t="3827" r="1" b="55538"/>
          <a:stretch/>
        </p:blipFill>
        <p:spPr>
          <a:xfrm>
            <a:off x="746190" y="-2704"/>
            <a:ext cx="10721907" cy="6158122"/>
          </a:xfrm>
          <a:prstGeom prst="rect">
            <a:avLst/>
          </a:prstGeom>
        </p:spPr>
      </p:pic>
      <p:grpSp>
        <p:nvGrpSpPr>
          <p:cNvPr id="37" name="Group 36">
            <a:extLst>
              <a:ext uri="{FF2B5EF4-FFF2-40B4-BE49-F238E27FC236}">
                <a16:creationId xmlns:a16="http://schemas.microsoft.com/office/drawing/2014/main" id="{C34AA602-4B49-4D15-8863-224D61644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588842" y="164579"/>
            <a:ext cx="304800" cy="429768"/>
            <a:chOff x="215328" y="-46937"/>
            <a:chExt cx="304800" cy="2773841"/>
          </a:xfrm>
        </p:grpSpPr>
        <p:cxnSp>
          <p:nvCxnSpPr>
            <p:cNvPr id="38" name="Straight Connector 37">
              <a:extLst>
                <a:ext uri="{FF2B5EF4-FFF2-40B4-BE49-F238E27FC236}">
                  <a16:creationId xmlns:a16="http://schemas.microsoft.com/office/drawing/2014/main" id="{1CD88F4A-289F-494D-A4CD-EB62E9964D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5FFD160-7805-4E0F-8446-1AEF0EAC39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380878C-0C82-41C3-92B9-EAEEF239FE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501211B-61E0-419D-BC8B-62C16B896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18701134"/>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 screen&#10;&#10;Description automatically generated">
            <a:extLst>
              <a:ext uri="{FF2B5EF4-FFF2-40B4-BE49-F238E27FC236}">
                <a16:creationId xmlns:a16="http://schemas.microsoft.com/office/drawing/2014/main" id="{F634BAA6-967A-A943-86F6-F64D3CA1C19F}"/>
              </a:ext>
            </a:extLst>
          </p:cNvPr>
          <p:cNvPicPr>
            <a:picLocks noGrp="1" noChangeAspect="1"/>
          </p:cNvPicPr>
          <p:nvPr>
            <p:ph idx="1"/>
          </p:nvPr>
        </p:nvPicPr>
        <p:blipFill>
          <a:blip r:embed="rId2"/>
          <a:stretch>
            <a:fillRect/>
          </a:stretch>
        </p:blipFill>
        <p:spPr>
          <a:xfrm>
            <a:off x="1646266" y="744109"/>
            <a:ext cx="8266863"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05893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wo music sheets folded to form a heart shape">
            <a:extLst>
              <a:ext uri="{FF2B5EF4-FFF2-40B4-BE49-F238E27FC236}">
                <a16:creationId xmlns:a16="http://schemas.microsoft.com/office/drawing/2014/main" id="{B30BA9C5-5541-CE4E-6E1B-476B8564B679}"/>
              </a:ext>
            </a:extLst>
          </p:cNvPr>
          <p:cNvPicPr>
            <a:picLocks noChangeAspect="1"/>
          </p:cNvPicPr>
          <p:nvPr/>
        </p:nvPicPr>
        <p:blipFill rotWithShape="1">
          <a:blip r:embed="rId2">
            <a:alphaModFix amt="50000"/>
          </a:blip>
          <a:srcRect t="14933" b="797"/>
          <a:stretch/>
        </p:blipFill>
        <p:spPr>
          <a:xfrm>
            <a:off x="20" y="1"/>
            <a:ext cx="12191980" cy="6857999"/>
          </a:xfrm>
          <a:prstGeom prst="rect">
            <a:avLst/>
          </a:prstGeom>
        </p:spPr>
      </p:pic>
      <p:sp>
        <p:nvSpPr>
          <p:cNvPr id="2" name="Title 1">
            <a:extLst>
              <a:ext uri="{FF2B5EF4-FFF2-40B4-BE49-F238E27FC236}">
                <a16:creationId xmlns:a16="http://schemas.microsoft.com/office/drawing/2014/main" id="{69327DE1-3D1B-0ABB-F666-8D065AB0E11A}"/>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STORY</a:t>
            </a:r>
          </a:p>
        </p:txBody>
      </p:sp>
    </p:spTree>
    <p:extLst>
      <p:ext uri="{BB962C8B-B14F-4D97-AF65-F5344CB8AC3E}">
        <p14:creationId xmlns:p14="http://schemas.microsoft.com/office/powerpoint/2010/main" val="204318068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006C9-4DEF-46B5-269E-B65F4DEF40A8}"/>
              </a:ext>
            </a:extLst>
          </p:cNvPr>
          <p:cNvSpPr>
            <a:spLocks noGrp="1"/>
          </p:cNvSpPr>
          <p:nvPr>
            <p:ph type="title"/>
          </p:nvPr>
        </p:nvSpPr>
        <p:spPr>
          <a:xfrm>
            <a:off x="876693" y="741391"/>
            <a:ext cx="3455821" cy="1616203"/>
          </a:xfrm>
        </p:spPr>
        <p:txBody>
          <a:bodyPr anchor="b">
            <a:normAutofit/>
          </a:bodyPr>
          <a:lstStyle/>
          <a:p>
            <a:endParaRPr lang="en-GB" sz="3200"/>
          </a:p>
        </p:txBody>
      </p:sp>
      <p:sp>
        <p:nvSpPr>
          <p:cNvPr id="8" name="Content Placeholder 7">
            <a:extLst>
              <a:ext uri="{FF2B5EF4-FFF2-40B4-BE49-F238E27FC236}">
                <a16:creationId xmlns:a16="http://schemas.microsoft.com/office/drawing/2014/main" id="{BF4C3921-7436-7797-C3EA-345264328266}"/>
              </a:ext>
            </a:extLst>
          </p:cNvPr>
          <p:cNvSpPr>
            <a:spLocks noGrp="1"/>
          </p:cNvSpPr>
          <p:nvPr>
            <p:ph idx="1"/>
          </p:nvPr>
        </p:nvSpPr>
        <p:spPr>
          <a:xfrm>
            <a:off x="876693" y="2533476"/>
            <a:ext cx="3455821" cy="3447832"/>
          </a:xfrm>
        </p:spPr>
        <p:txBody>
          <a:bodyPr anchor="t">
            <a:normAutofit/>
          </a:bodyPr>
          <a:lstStyle/>
          <a:p>
            <a:endParaRPr lang="en-US" sz="2000"/>
          </a:p>
        </p:txBody>
      </p:sp>
      <p:pic>
        <p:nvPicPr>
          <p:cNvPr id="4" name="Content Placeholder 3" descr="A screenshot of a computer&#10;&#10;Description automatically generated">
            <a:extLst>
              <a:ext uri="{FF2B5EF4-FFF2-40B4-BE49-F238E27FC236}">
                <a16:creationId xmlns:a16="http://schemas.microsoft.com/office/drawing/2014/main" id="{3C503480-F402-EE69-1847-641819CFC67B}"/>
              </a:ext>
            </a:extLst>
          </p:cNvPr>
          <p:cNvPicPr>
            <a:picLocks noChangeAspect="1"/>
          </p:cNvPicPr>
          <p:nvPr/>
        </p:nvPicPr>
        <p:blipFill rotWithShape="1">
          <a:blip r:embed="rId2"/>
          <a:srcRect r="1057" b="1"/>
          <a:stretch/>
        </p:blipFill>
        <p:spPr>
          <a:xfrm>
            <a:off x="-17236" y="10"/>
            <a:ext cx="12209235" cy="6857990"/>
          </a:xfrm>
          <a:prstGeom prst="rect">
            <a:avLst/>
          </a:prstGeom>
        </p:spPr>
      </p:pic>
      <p:grpSp>
        <p:nvGrpSpPr>
          <p:cNvPr id="11" name="Group 10">
            <a:extLst>
              <a:ext uri="{FF2B5EF4-FFF2-40B4-BE49-F238E27FC236}">
                <a16:creationId xmlns:a16="http://schemas.microsoft.com/office/drawing/2014/main" id="{A5AFD70F-20E3-55D2-E154-7D4FACFBB0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2" name="Rectangle 11">
              <a:extLst>
                <a:ext uri="{FF2B5EF4-FFF2-40B4-BE49-F238E27FC236}">
                  <a16:creationId xmlns:a16="http://schemas.microsoft.com/office/drawing/2014/main" id="{2FBDB812-268E-7EC5-B48A-7522718164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A30E18-AA70-D998-AAFC-727CB0367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66591374"/>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 shot of a graph&#10;&#10;Description automatically generated">
            <a:extLst>
              <a:ext uri="{FF2B5EF4-FFF2-40B4-BE49-F238E27FC236}">
                <a16:creationId xmlns:a16="http://schemas.microsoft.com/office/drawing/2014/main" id="{40131ECD-A225-1B0C-C20B-E2D01E926CEE}"/>
              </a:ext>
            </a:extLst>
          </p:cNvPr>
          <p:cNvPicPr>
            <a:picLocks noGrp="1" noChangeAspect="1"/>
          </p:cNvPicPr>
          <p:nvPr>
            <p:ph idx="1"/>
          </p:nvPr>
        </p:nvPicPr>
        <p:blipFill>
          <a:blip r:embed="rId2"/>
          <a:stretch>
            <a:fillRect/>
          </a:stretch>
        </p:blipFill>
        <p:spPr>
          <a:xfrm>
            <a:off x="3253620" y="643467"/>
            <a:ext cx="5684760"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9488355"/>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0C5C29-925F-662B-BAAD-77192FE72CA8}"/>
              </a:ext>
            </a:extLst>
          </p:cNvPr>
          <p:cNvSpPr>
            <a:spLocks noGrp="1"/>
          </p:cNvSpPr>
          <p:nvPr>
            <p:ph type="title"/>
          </p:nvPr>
        </p:nvSpPr>
        <p:spPr>
          <a:xfrm>
            <a:off x="990452" y="643467"/>
            <a:ext cx="3451380" cy="1231463"/>
          </a:xfrm>
        </p:spPr>
        <p:txBody>
          <a:bodyPr/>
          <a:lstStyle/>
          <a:p>
            <a:pPr defTabSz="841248"/>
            <a:r>
              <a:rPr lang="en-GB" sz="4000" dirty="0">
                <a:cs typeface="Calibri Light"/>
              </a:rPr>
              <a:t>Advantages</a:t>
            </a:r>
            <a:r>
              <a:rPr lang="en-GB" sz="4000" kern="1200" dirty="0">
                <a:latin typeface="+mj-lt"/>
                <a:ea typeface="+mj-ea"/>
                <a:cs typeface="Calibri Light"/>
              </a:rPr>
              <a:t> : </a:t>
            </a:r>
            <a:endParaRPr lang="en-GB" sz="4000" dirty="0"/>
          </a:p>
        </p:txBody>
      </p:sp>
      <p:sp>
        <p:nvSpPr>
          <p:cNvPr id="3" name="Content Placeholder 2">
            <a:extLst>
              <a:ext uri="{FF2B5EF4-FFF2-40B4-BE49-F238E27FC236}">
                <a16:creationId xmlns:a16="http://schemas.microsoft.com/office/drawing/2014/main" id="{8ADA499C-7B71-820E-AED8-6F064809E678}"/>
              </a:ext>
            </a:extLst>
          </p:cNvPr>
          <p:cNvSpPr>
            <a:spLocks noGrp="1"/>
          </p:cNvSpPr>
          <p:nvPr>
            <p:ph idx="1"/>
          </p:nvPr>
        </p:nvSpPr>
        <p:spPr>
          <a:xfrm>
            <a:off x="656535" y="1693084"/>
            <a:ext cx="4319567" cy="4349648"/>
          </a:xfrm>
        </p:spPr>
        <p:txBody>
          <a:bodyPr vert="horz" lIns="91440" tIns="45720" rIns="91440" bIns="45720" rtlCol="0" anchor="t">
            <a:noAutofit/>
          </a:bodyPr>
          <a:lstStyle/>
          <a:p>
            <a:pPr marL="210312" indent="-210312" defTabSz="841248">
              <a:spcBef>
                <a:spcPts val="920"/>
              </a:spcBef>
              <a:buNone/>
            </a:pPr>
            <a:r>
              <a:rPr lang="en-GB" sz="1840" kern="1200">
                <a:solidFill>
                  <a:schemeClr val="tx1"/>
                </a:solidFill>
                <a:latin typeface="+mn-lt"/>
                <a:ea typeface="+mn-lt"/>
                <a:cs typeface="+mn-lt"/>
              </a:rPr>
              <a:t>1. Insightful Content: Provides valuable insights into the world's top YouTube channels, their content, and their strategies, which can benefit both creators and viewers.</a:t>
            </a:r>
            <a:endParaRPr lang="en-US" sz="1840" kern="1200">
              <a:solidFill>
                <a:schemeClr val="tx1"/>
              </a:solidFill>
              <a:latin typeface="+mn-lt"/>
              <a:ea typeface="+mn-ea"/>
              <a:cs typeface="Calibri"/>
            </a:endParaRPr>
          </a:p>
          <a:p>
            <a:pPr marL="210312" indent="-210312" defTabSz="841248">
              <a:spcBef>
                <a:spcPts val="920"/>
              </a:spcBef>
              <a:buNone/>
            </a:pPr>
            <a:r>
              <a:rPr lang="en-GB" sz="1840" kern="1200">
                <a:solidFill>
                  <a:schemeClr val="tx1"/>
                </a:solidFill>
                <a:latin typeface="+mn-lt"/>
                <a:ea typeface="+mn-lt"/>
                <a:cs typeface="+mn-lt"/>
              </a:rPr>
              <a:t>2. Inspiration: Showcases success stories that inspire aspiring YouTubers to pursue their passions and create engaging content.</a:t>
            </a:r>
            <a:endParaRPr lang="en-GB" sz="1840" kern="1200">
              <a:solidFill>
                <a:schemeClr val="tx1"/>
              </a:solidFill>
              <a:latin typeface="+mn-lt"/>
              <a:ea typeface="+mn-ea"/>
              <a:cs typeface="Calibri"/>
            </a:endParaRPr>
          </a:p>
          <a:p>
            <a:pPr marL="210312" indent="-210312" defTabSz="841248">
              <a:spcBef>
                <a:spcPts val="920"/>
              </a:spcBef>
              <a:buNone/>
            </a:pPr>
            <a:r>
              <a:rPr lang="en-GB" sz="1840" kern="1200">
                <a:solidFill>
                  <a:schemeClr val="tx1"/>
                </a:solidFill>
                <a:latin typeface="+mn-lt"/>
                <a:ea typeface="+mn-lt"/>
                <a:cs typeface="+mn-lt"/>
              </a:rPr>
              <a:t>3. Diversity: Highlights the vast array of content available on YouTube, promoting inclusivity and introducing audiences to various genres and interests.</a:t>
            </a:r>
            <a:endParaRPr lang="en-GB" sz="1840" kern="1200">
              <a:solidFill>
                <a:schemeClr val="tx1"/>
              </a:solidFill>
              <a:latin typeface="+mn-lt"/>
              <a:ea typeface="+mn-ea"/>
              <a:cs typeface="Calibri"/>
            </a:endParaRPr>
          </a:p>
          <a:p>
            <a:pPr marL="210312" indent="-210312" defTabSz="841248">
              <a:spcBef>
                <a:spcPts val="920"/>
              </a:spcBef>
              <a:buNone/>
            </a:pPr>
            <a:r>
              <a:rPr lang="en-GB" sz="1840" kern="1200">
                <a:solidFill>
                  <a:schemeClr val="tx1"/>
                </a:solidFill>
                <a:latin typeface="+mn-lt"/>
                <a:ea typeface="+mn-lt"/>
                <a:cs typeface="+mn-lt"/>
              </a:rPr>
              <a:t>4. Entertainment: Offers entertaining content for viewers interested in discovering new YouTube channels and engaging with popular creators.</a:t>
            </a:r>
            <a:endParaRPr lang="en-GB" sz="1840" kern="1200">
              <a:solidFill>
                <a:schemeClr val="tx1"/>
              </a:solidFill>
              <a:latin typeface="+mn-lt"/>
              <a:ea typeface="+mn-ea"/>
              <a:cs typeface="Calibri"/>
            </a:endParaRPr>
          </a:p>
          <a:p>
            <a:pPr marL="0" indent="0">
              <a:buNone/>
            </a:pPr>
            <a:endParaRPr lang="en-GB" dirty="0">
              <a:ea typeface="Calibri" panose="020F0502020204030204"/>
              <a:cs typeface="Calibri" panose="020F0502020204030204"/>
            </a:endParaRPr>
          </a:p>
        </p:txBody>
      </p:sp>
      <p:sp>
        <p:nvSpPr>
          <p:cNvPr id="4" name="TextBox 3">
            <a:extLst>
              <a:ext uri="{FF2B5EF4-FFF2-40B4-BE49-F238E27FC236}">
                <a16:creationId xmlns:a16="http://schemas.microsoft.com/office/drawing/2014/main" id="{16954484-8501-6EA9-9E37-3CA21A8E6371}"/>
              </a:ext>
            </a:extLst>
          </p:cNvPr>
          <p:cNvSpPr txBox="1"/>
          <p:nvPr/>
        </p:nvSpPr>
        <p:spPr>
          <a:xfrm>
            <a:off x="7075580" y="806493"/>
            <a:ext cx="3993933" cy="7148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41248">
              <a:spcAft>
                <a:spcPts val="600"/>
              </a:spcAft>
            </a:pPr>
            <a:r>
              <a:rPr lang="en-GB" sz="4048" kern="1200">
                <a:solidFill>
                  <a:schemeClr val="tx1"/>
                </a:solidFill>
                <a:latin typeface="+mn-lt"/>
                <a:ea typeface="+mn-ea"/>
                <a:cs typeface="Calibri"/>
              </a:rPr>
              <a:t>Disadvantages :</a:t>
            </a:r>
            <a:endParaRPr lang="en-GB" sz="4400">
              <a:ea typeface="Calibri"/>
              <a:cs typeface="Calibri"/>
            </a:endParaRPr>
          </a:p>
        </p:txBody>
      </p:sp>
      <p:sp>
        <p:nvSpPr>
          <p:cNvPr id="5" name="TextBox 4">
            <a:extLst>
              <a:ext uri="{FF2B5EF4-FFF2-40B4-BE49-F238E27FC236}">
                <a16:creationId xmlns:a16="http://schemas.microsoft.com/office/drawing/2014/main" id="{97EB7EF4-CFA2-B7EF-7E52-28E828EA1743}"/>
              </a:ext>
            </a:extLst>
          </p:cNvPr>
          <p:cNvSpPr txBox="1"/>
          <p:nvPr/>
        </p:nvSpPr>
        <p:spPr>
          <a:xfrm>
            <a:off x="6082851" y="1839834"/>
            <a:ext cx="5452614"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41248">
              <a:spcAft>
                <a:spcPts val="600"/>
              </a:spcAft>
            </a:pPr>
            <a:r>
              <a:rPr lang="en-GB" sz="1840" kern="1200">
                <a:solidFill>
                  <a:schemeClr val="tx1"/>
                </a:solidFill>
                <a:latin typeface="+mn-lt"/>
                <a:ea typeface="+mn-ea"/>
                <a:cs typeface="+mn-cs"/>
              </a:rPr>
              <a:t>1. Subjectivity: Evaluating and ranking channels can be subjective, as personal preferences vary, and what's "top" for one person may not be the same for another.</a:t>
            </a:r>
            <a:endParaRPr lang="en-GB" sz="1840" kern="1200">
              <a:solidFill>
                <a:schemeClr val="tx1"/>
              </a:solidFill>
              <a:latin typeface="+mn-lt"/>
              <a:ea typeface="+mn-ea"/>
              <a:cs typeface="Calibri"/>
            </a:endParaRPr>
          </a:p>
          <a:p>
            <a:pPr defTabSz="841248">
              <a:spcAft>
                <a:spcPts val="600"/>
              </a:spcAft>
            </a:pPr>
            <a:endParaRPr lang="en-GB" sz="1840" kern="1200">
              <a:solidFill>
                <a:schemeClr val="tx1"/>
              </a:solidFill>
              <a:latin typeface="+mn-lt"/>
              <a:ea typeface="+mn-ea"/>
              <a:cs typeface="Calibri"/>
            </a:endParaRPr>
          </a:p>
          <a:p>
            <a:pPr defTabSz="841248">
              <a:spcAft>
                <a:spcPts val="600"/>
              </a:spcAft>
            </a:pPr>
            <a:r>
              <a:rPr lang="en-GB" sz="1840" kern="1200">
                <a:solidFill>
                  <a:schemeClr val="tx1"/>
                </a:solidFill>
                <a:latin typeface="+mn-lt"/>
                <a:ea typeface="+mn-ea"/>
                <a:cs typeface="+mn-cs"/>
              </a:rPr>
              <a:t>2. Limited Scope: It may not cover all deserving channels, potentially leaving out some excellent content creators.</a:t>
            </a:r>
            <a:endParaRPr lang="en-GB" sz="1840" kern="1200">
              <a:solidFill>
                <a:schemeClr val="tx1"/>
              </a:solidFill>
              <a:latin typeface="+mn-lt"/>
              <a:ea typeface="+mn-ea"/>
              <a:cs typeface="Calibri"/>
            </a:endParaRPr>
          </a:p>
          <a:p>
            <a:pPr defTabSz="841248">
              <a:spcAft>
                <a:spcPts val="600"/>
              </a:spcAft>
            </a:pPr>
            <a:endParaRPr lang="en-GB" sz="1840" kern="1200">
              <a:solidFill>
                <a:schemeClr val="tx1"/>
              </a:solidFill>
              <a:latin typeface="+mn-lt"/>
              <a:ea typeface="+mn-ea"/>
              <a:cs typeface="Calibri"/>
            </a:endParaRPr>
          </a:p>
          <a:p>
            <a:pPr defTabSz="841248">
              <a:spcAft>
                <a:spcPts val="600"/>
              </a:spcAft>
            </a:pPr>
            <a:r>
              <a:rPr lang="en-GB" sz="1840" kern="1200">
                <a:solidFill>
                  <a:schemeClr val="tx1"/>
                </a:solidFill>
                <a:latin typeface="+mn-lt"/>
                <a:ea typeface="+mn-ea"/>
                <a:cs typeface="+mn-cs"/>
              </a:rPr>
              <a:t>3. Changing Landscape: YouTube is dynamic, and the popularity of channels can change rapidly, making it challenging to keep information up to date.</a:t>
            </a:r>
            <a:endParaRPr lang="en-GB" sz="1840" kern="1200">
              <a:solidFill>
                <a:schemeClr val="tx1"/>
              </a:solidFill>
              <a:latin typeface="+mn-lt"/>
              <a:ea typeface="+mn-ea"/>
              <a:cs typeface="Calibri"/>
            </a:endParaRPr>
          </a:p>
          <a:p>
            <a:pPr defTabSz="841248">
              <a:spcAft>
                <a:spcPts val="600"/>
              </a:spcAft>
            </a:pPr>
            <a:endParaRPr lang="en-GB" sz="1840" kern="1200">
              <a:solidFill>
                <a:schemeClr val="tx1"/>
              </a:solidFill>
              <a:latin typeface="+mn-lt"/>
              <a:ea typeface="+mn-ea"/>
              <a:cs typeface="Calibri"/>
            </a:endParaRPr>
          </a:p>
          <a:p>
            <a:pPr defTabSz="841248">
              <a:spcAft>
                <a:spcPts val="600"/>
              </a:spcAft>
            </a:pPr>
            <a:r>
              <a:rPr lang="en-GB" sz="1840" kern="1200">
                <a:solidFill>
                  <a:schemeClr val="tx1"/>
                </a:solidFill>
                <a:latin typeface="+mn-lt"/>
                <a:ea typeface="+mn-ea"/>
                <a:cs typeface="+mn-cs"/>
              </a:rPr>
              <a:t>4. Overlooked Smaller Channels: Focusing on top channels might overshadow smaller, high-quality channels that deserve recognition.</a:t>
            </a:r>
            <a:endParaRPr lang="en-GB" sz="2000">
              <a:ea typeface="Calibri"/>
              <a:cs typeface="Calibri"/>
            </a:endParaRPr>
          </a:p>
        </p:txBody>
      </p:sp>
    </p:spTree>
    <p:extLst>
      <p:ext uri="{BB962C8B-B14F-4D97-AF65-F5344CB8AC3E}">
        <p14:creationId xmlns:p14="http://schemas.microsoft.com/office/powerpoint/2010/main" val="27333681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25166D1-1B21-4128-AC42-61745528E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349EEB-62F4-2D15-DA92-71F8A4E0ED86}"/>
              </a:ext>
            </a:extLst>
          </p:cNvPr>
          <p:cNvSpPr>
            <a:spLocks noGrp="1"/>
          </p:cNvSpPr>
          <p:nvPr>
            <p:ph type="title"/>
          </p:nvPr>
        </p:nvSpPr>
        <p:spPr>
          <a:xfrm>
            <a:off x="6981825" y="1641752"/>
            <a:ext cx="4391024" cy="1323439"/>
          </a:xfrm>
        </p:spPr>
        <p:txBody>
          <a:bodyPr anchor="t">
            <a:normAutofit/>
          </a:bodyPr>
          <a:lstStyle/>
          <a:p>
            <a:r>
              <a:rPr lang="en-GB" sz="4000">
                <a:solidFill>
                  <a:schemeClr val="bg1"/>
                </a:solidFill>
                <a:ea typeface="Calibri Light"/>
                <a:cs typeface="Calibri Light"/>
              </a:rPr>
              <a:t>APPLICATIONS :</a:t>
            </a:r>
            <a:endParaRPr lang="en-GB" sz="4000">
              <a:solidFill>
                <a:schemeClr val="bg1"/>
              </a:solidFill>
            </a:endParaRPr>
          </a:p>
        </p:txBody>
      </p:sp>
      <p:pic>
        <p:nvPicPr>
          <p:cNvPr id="15" name="Picture 14" descr="Sphere of mesh and nodes">
            <a:extLst>
              <a:ext uri="{FF2B5EF4-FFF2-40B4-BE49-F238E27FC236}">
                <a16:creationId xmlns:a16="http://schemas.microsoft.com/office/drawing/2014/main" id="{482C470C-37C9-7078-15FC-51F7AE0C622A}"/>
              </a:ext>
            </a:extLst>
          </p:cNvPr>
          <p:cNvPicPr>
            <a:picLocks noChangeAspect="1"/>
          </p:cNvPicPr>
          <p:nvPr/>
        </p:nvPicPr>
        <p:blipFill rotWithShape="1">
          <a:blip r:embed="rId2"/>
          <a:srcRect l="31030" r="1310" b="4"/>
          <a:stretch/>
        </p:blipFill>
        <p:spPr>
          <a:xfrm>
            <a:off x="20" y="2"/>
            <a:ext cx="6186992" cy="6857998"/>
          </a:xfrm>
          <a:custGeom>
            <a:avLst/>
            <a:gdLst/>
            <a:ahLst/>
            <a:cxnLst/>
            <a:rect l="l" t="t" r="r" b="b"/>
            <a:pathLst>
              <a:path w="6187012" h="6857998">
                <a:moveTo>
                  <a:pt x="5434855" y="6118149"/>
                </a:moveTo>
                <a:cubicBezTo>
                  <a:pt x="5441404" y="6124102"/>
                  <a:pt x="5449025" y="6129341"/>
                  <a:pt x="5456075" y="6133723"/>
                </a:cubicBezTo>
                <a:cubicBezTo>
                  <a:pt x="5463218" y="6138152"/>
                  <a:pt x="5468564" y="6143474"/>
                  <a:pt x="5472234" y="6149380"/>
                </a:cubicBezTo>
                <a:lnTo>
                  <a:pt x="5477710" y="6166562"/>
                </a:lnTo>
                <a:lnTo>
                  <a:pt x="5472234" y="6149379"/>
                </a:lnTo>
                <a:cubicBezTo>
                  <a:pt x="5468564" y="6143474"/>
                  <a:pt x="5463218" y="6138152"/>
                  <a:pt x="5456075" y="6133722"/>
                </a:cubicBezTo>
                <a:cubicBezTo>
                  <a:pt x="5449025" y="6129341"/>
                  <a:pt x="5441404" y="6124102"/>
                  <a:pt x="5434855" y="6118149"/>
                </a:cubicBezTo>
                <a:close/>
                <a:moveTo>
                  <a:pt x="5343013" y="4941372"/>
                </a:moveTo>
                <a:lnTo>
                  <a:pt x="5346342" y="4950869"/>
                </a:lnTo>
                <a:lnTo>
                  <a:pt x="5356027" y="4991382"/>
                </a:lnTo>
                <a:lnTo>
                  <a:pt x="5346342" y="4950868"/>
                </a:lnTo>
                <a:close/>
                <a:moveTo>
                  <a:pt x="5346951" y="4749807"/>
                </a:moveTo>
                <a:cubicBezTo>
                  <a:pt x="5334815" y="4762826"/>
                  <a:pt x="5333958" y="4781365"/>
                  <a:pt x="5332244" y="4799797"/>
                </a:cubicBezTo>
                <a:cubicBezTo>
                  <a:pt x="5333958" y="4781365"/>
                  <a:pt x="5334815" y="4762827"/>
                  <a:pt x="5346951" y="4749807"/>
                </a:cubicBezTo>
                <a:close/>
                <a:moveTo>
                  <a:pt x="5364750" y="4543185"/>
                </a:moveTo>
                <a:cubicBezTo>
                  <a:pt x="5365727" y="4548281"/>
                  <a:pt x="5367775" y="4553662"/>
                  <a:pt x="5370156" y="4557092"/>
                </a:cubicBezTo>
                <a:cubicBezTo>
                  <a:pt x="5381776" y="4573618"/>
                  <a:pt x="5390563" y="4588275"/>
                  <a:pt x="5396519" y="4602021"/>
                </a:cubicBezTo>
                <a:cubicBezTo>
                  <a:pt x="5390563" y="4588275"/>
                  <a:pt x="5381776" y="4573618"/>
                  <a:pt x="5370156" y="4557091"/>
                </a:cubicBezTo>
                <a:close/>
                <a:moveTo>
                  <a:pt x="5830968" y="2819253"/>
                </a:moveTo>
                <a:lnTo>
                  <a:pt x="5842611" y="2827484"/>
                </a:lnTo>
                <a:lnTo>
                  <a:pt x="5842613" y="2827486"/>
                </a:lnTo>
                <a:lnTo>
                  <a:pt x="5871116" y="2861156"/>
                </a:lnTo>
                <a:lnTo>
                  <a:pt x="5861462" y="2842392"/>
                </a:lnTo>
                <a:lnTo>
                  <a:pt x="5842613" y="2827486"/>
                </a:lnTo>
                <a:lnTo>
                  <a:pt x="5842611" y="2827483"/>
                </a:lnTo>
                <a:close/>
                <a:moveTo>
                  <a:pt x="5761313" y="1974015"/>
                </a:moveTo>
                <a:lnTo>
                  <a:pt x="5754799" y="1999763"/>
                </a:lnTo>
                <a:cubicBezTo>
                  <a:pt x="5750990" y="2008056"/>
                  <a:pt x="5745310" y="2016020"/>
                  <a:pt x="5737071" y="2023547"/>
                </a:cubicBezTo>
                <a:cubicBezTo>
                  <a:pt x="5753550" y="2008497"/>
                  <a:pt x="5759789" y="1991685"/>
                  <a:pt x="5761313" y="1974015"/>
                </a:cubicBezTo>
                <a:close/>
                <a:moveTo>
                  <a:pt x="5744119" y="1768838"/>
                </a:moveTo>
                <a:cubicBezTo>
                  <a:pt x="5739738" y="1774411"/>
                  <a:pt x="5736975" y="1779948"/>
                  <a:pt x="5735518" y="1785412"/>
                </a:cubicBezTo>
                <a:lnTo>
                  <a:pt x="5734738" y="1801558"/>
                </a:lnTo>
                <a:cubicBezTo>
                  <a:pt x="5733070" y="1790986"/>
                  <a:pt x="5735356" y="1779981"/>
                  <a:pt x="5744119" y="1768838"/>
                </a:cubicBezTo>
                <a:close/>
                <a:moveTo>
                  <a:pt x="5853708" y="520953"/>
                </a:moveTo>
                <a:lnTo>
                  <a:pt x="5846981" y="549926"/>
                </a:lnTo>
                <a:lnTo>
                  <a:pt x="5840726" y="566616"/>
                </a:lnTo>
                <a:lnTo>
                  <a:pt x="5834776" y="581804"/>
                </a:lnTo>
                <a:lnTo>
                  <a:pt x="5834358" y="583595"/>
                </a:lnTo>
                <a:lnTo>
                  <a:pt x="5832183" y="589388"/>
                </a:lnTo>
                <a:cubicBezTo>
                  <a:pt x="5829783" y="597005"/>
                  <a:pt x="5828025" y="604728"/>
                  <a:pt x="5827560" y="612658"/>
                </a:cubicBezTo>
                <a:lnTo>
                  <a:pt x="5834358" y="583595"/>
                </a:lnTo>
                <a:lnTo>
                  <a:pt x="5840674" y="566754"/>
                </a:lnTo>
                <a:lnTo>
                  <a:pt x="5840726" y="566616"/>
                </a:lnTo>
                <a:lnTo>
                  <a:pt x="5846564" y="551717"/>
                </a:lnTo>
                <a:lnTo>
                  <a:pt x="5846981" y="549926"/>
                </a:lnTo>
                <a:lnTo>
                  <a:pt x="5849145" y="544146"/>
                </a:lnTo>
                <a:cubicBezTo>
                  <a:pt x="5851532" y="536547"/>
                  <a:pt x="5853271" y="528850"/>
                  <a:pt x="5853708" y="520953"/>
                </a:cubicBezTo>
                <a:close/>
                <a:moveTo>
                  <a:pt x="5802605" y="268794"/>
                </a:moveTo>
                <a:cubicBezTo>
                  <a:pt x="5800080" y="279176"/>
                  <a:pt x="5798377" y="289296"/>
                  <a:pt x="5797729" y="299164"/>
                </a:cubicBezTo>
                <a:cubicBezTo>
                  <a:pt x="5797080" y="309031"/>
                  <a:pt x="5797485" y="318646"/>
                  <a:pt x="5799176" y="328017"/>
                </a:cubicBezTo>
                <a:close/>
                <a:moveTo>
                  <a:pt x="0" y="0"/>
                </a:moveTo>
                <a:lnTo>
                  <a:pt x="6120021" y="0"/>
                </a:lnTo>
                <a:lnTo>
                  <a:pt x="6115806" y="24480"/>
                </a:lnTo>
                <a:cubicBezTo>
                  <a:pt x="6113321" y="32636"/>
                  <a:pt x="6109559" y="40471"/>
                  <a:pt x="6103795" y="47806"/>
                </a:cubicBezTo>
                <a:cubicBezTo>
                  <a:pt x="6088935" y="66857"/>
                  <a:pt x="6092364" y="85336"/>
                  <a:pt x="6094651" y="105718"/>
                </a:cubicBezTo>
                <a:cubicBezTo>
                  <a:pt x="6096365" y="121150"/>
                  <a:pt x="6095794" y="136963"/>
                  <a:pt x="6095986" y="152584"/>
                </a:cubicBezTo>
                <a:cubicBezTo>
                  <a:pt x="6096555" y="180017"/>
                  <a:pt x="6096746" y="207450"/>
                  <a:pt x="6097699" y="234883"/>
                </a:cubicBezTo>
                <a:cubicBezTo>
                  <a:pt x="6098079" y="243648"/>
                  <a:pt x="6102844" y="252600"/>
                  <a:pt x="6102082" y="261173"/>
                </a:cubicBezTo>
                <a:cubicBezTo>
                  <a:pt x="6098461" y="300800"/>
                  <a:pt x="6092746" y="340425"/>
                  <a:pt x="6089507" y="380050"/>
                </a:cubicBezTo>
                <a:cubicBezTo>
                  <a:pt x="6087603" y="402529"/>
                  <a:pt x="6091220" y="425581"/>
                  <a:pt x="6088555" y="447870"/>
                </a:cubicBezTo>
                <a:cubicBezTo>
                  <a:pt x="6085507" y="473587"/>
                  <a:pt x="6077697" y="498733"/>
                  <a:pt x="6072932" y="524262"/>
                </a:cubicBezTo>
                <a:cubicBezTo>
                  <a:pt x="6071600" y="531310"/>
                  <a:pt x="6073315" y="539121"/>
                  <a:pt x="6073694" y="546552"/>
                </a:cubicBezTo>
                <a:cubicBezTo>
                  <a:pt x="6074076" y="554933"/>
                  <a:pt x="6074838" y="563125"/>
                  <a:pt x="6075029" y="571508"/>
                </a:cubicBezTo>
                <a:cubicBezTo>
                  <a:pt x="6075411" y="597037"/>
                  <a:pt x="6074838" y="622564"/>
                  <a:pt x="6076173" y="648092"/>
                </a:cubicBezTo>
                <a:cubicBezTo>
                  <a:pt x="6076934" y="663713"/>
                  <a:pt x="6084744" y="680096"/>
                  <a:pt x="6081886" y="694576"/>
                </a:cubicBezTo>
                <a:cubicBezTo>
                  <a:pt x="6076363" y="724104"/>
                  <a:pt x="6088745" y="753633"/>
                  <a:pt x="6078459" y="783158"/>
                </a:cubicBezTo>
                <a:cubicBezTo>
                  <a:pt x="6075411" y="792306"/>
                  <a:pt x="6083031" y="804877"/>
                  <a:pt x="6083411" y="815929"/>
                </a:cubicBezTo>
                <a:cubicBezTo>
                  <a:pt x="6084363" y="843552"/>
                  <a:pt x="6084173" y="871173"/>
                  <a:pt x="6083983" y="898797"/>
                </a:cubicBezTo>
                <a:cubicBezTo>
                  <a:pt x="6083793" y="923562"/>
                  <a:pt x="6086459" y="949281"/>
                  <a:pt x="6081125" y="973095"/>
                </a:cubicBezTo>
                <a:cubicBezTo>
                  <a:pt x="6075411" y="998052"/>
                  <a:pt x="6076173" y="1020529"/>
                  <a:pt x="6082649" y="1044725"/>
                </a:cubicBezTo>
                <a:cubicBezTo>
                  <a:pt x="6087031" y="1061298"/>
                  <a:pt x="6087603" y="1078826"/>
                  <a:pt x="6088935" y="1095972"/>
                </a:cubicBezTo>
                <a:cubicBezTo>
                  <a:pt x="6090459" y="1114449"/>
                  <a:pt x="6086459" y="1134834"/>
                  <a:pt x="6092746" y="1151600"/>
                </a:cubicBezTo>
                <a:cubicBezTo>
                  <a:pt x="6111415" y="1201512"/>
                  <a:pt x="6115415" y="1252757"/>
                  <a:pt x="6115415" y="1304955"/>
                </a:cubicBezTo>
                <a:cubicBezTo>
                  <a:pt x="6115415" y="1314483"/>
                  <a:pt x="6112750" y="1324198"/>
                  <a:pt x="6109892" y="1333341"/>
                </a:cubicBezTo>
                <a:cubicBezTo>
                  <a:pt x="6092746" y="1386684"/>
                  <a:pt x="6094269" y="1440216"/>
                  <a:pt x="6104748" y="1494509"/>
                </a:cubicBezTo>
                <a:cubicBezTo>
                  <a:pt x="6107034" y="1505751"/>
                  <a:pt x="6107415" y="1518324"/>
                  <a:pt x="6105130" y="1529563"/>
                </a:cubicBezTo>
                <a:cubicBezTo>
                  <a:pt x="6098461" y="1561189"/>
                  <a:pt x="6087411" y="1591859"/>
                  <a:pt x="6082649" y="1623675"/>
                </a:cubicBezTo>
                <a:cubicBezTo>
                  <a:pt x="6074838" y="1676253"/>
                  <a:pt x="6101126" y="1721785"/>
                  <a:pt x="6118274" y="1768838"/>
                </a:cubicBezTo>
                <a:cubicBezTo>
                  <a:pt x="6134467" y="1813610"/>
                  <a:pt x="6171044" y="1851709"/>
                  <a:pt x="6162851" y="1904673"/>
                </a:cubicBezTo>
                <a:cubicBezTo>
                  <a:pt x="6162090" y="1910004"/>
                  <a:pt x="6167233" y="1915912"/>
                  <a:pt x="6168567" y="1921817"/>
                </a:cubicBezTo>
                <a:cubicBezTo>
                  <a:pt x="6172188" y="1938009"/>
                  <a:pt x="6176566" y="1954202"/>
                  <a:pt x="6178283" y="1970586"/>
                </a:cubicBezTo>
                <a:cubicBezTo>
                  <a:pt x="6180570" y="1990589"/>
                  <a:pt x="6179809" y="2010974"/>
                  <a:pt x="6181713" y="2030977"/>
                </a:cubicBezTo>
                <a:cubicBezTo>
                  <a:pt x="6182856" y="2043835"/>
                  <a:pt x="6184951" y="2056600"/>
                  <a:pt x="6186761" y="2069340"/>
                </a:cubicBezTo>
                <a:lnTo>
                  <a:pt x="6187012" y="2072225"/>
                </a:lnTo>
                <a:lnTo>
                  <a:pt x="6187012" y="2131532"/>
                </a:lnTo>
                <a:lnTo>
                  <a:pt x="6186141" y="2138304"/>
                </a:lnTo>
                <a:cubicBezTo>
                  <a:pt x="6183950" y="2148519"/>
                  <a:pt x="6181332" y="2158712"/>
                  <a:pt x="6179617" y="2168903"/>
                </a:cubicBezTo>
                <a:cubicBezTo>
                  <a:pt x="6174854" y="2197670"/>
                  <a:pt x="6176188" y="2229296"/>
                  <a:pt x="6163995" y="2254633"/>
                </a:cubicBezTo>
                <a:cubicBezTo>
                  <a:pt x="6151041" y="2281683"/>
                  <a:pt x="6145135" y="2307402"/>
                  <a:pt x="6149135" y="2335405"/>
                </a:cubicBezTo>
                <a:cubicBezTo>
                  <a:pt x="6150469" y="2344741"/>
                  <a:pt x="6158471" y="2356744"/>
                  <a:pt x="6166661" y="2360933"/>
                </a:cubicBezTo>
                <a:cubicBezTo>
                  <a:pt x="6184950" y="2370270"/>
                  <a:pt x="6188190" y="2383032"/>
                  <a:pt x="6181902" y="2400369"/>
                </a:cubicBezTo>
                <a:cubicBezTo>
                  <a:pt x="6176566" y="2415420"/>
                  <a:pt x="6173901" y="2433897"/>
                  <a:pt x="6163613" y="2444184"/>
                </a:cubicBezTo>
                <a:cubicBezTo>
                  <a:pt x="6134467" y="2473333"/>
                  <a:pt x="6133515" y="2510483"/>
                  <a:pt x="6125705" y="2546678"/>
                </a:cubicBezTo>
                <a:cubicBezTo>
                  <a:pt x="6120940" y="2568774"/>
                  <a:pt x="6120750" y="2589352"/>
                  <a:pt x="6123988" y="2611450"/>
                </a:cubicBezTo>
                <a:cubicBezTo>
                  <a:pt x="6131227" y="2659455"/>
                  <a:pt x="6120940" y="2706131"/>
                  <a:pt x="6107796" y="2752235"/>
                </a:cubicBezTo>
                <a:cubicBezTo>
                  <a:pt x="6099034" y="2782716"/>
                  <a:pt x="6093699" y="2813958"/>
                  <a:pt x="6084744" y="2844248"/>
                </a:cubicBezTo>
                <a:cubicBezTo>
                  <a:pt x="6077886" y="2866918"/>
                  <a:pt x="6069694" y="2889587"/>
                  <a:pt x="6058646" y="2910353"/>
                </a:cubicBezTo>
                <a:cubicBezTo>
                  <a:pt x="6042452" y="2940455"/>
                  <a:pt x="6018067" y="2966742"/>
                  <a:pt x="6024544" y="3005035"/>
                </a:cubicBezTo>
                <a:cubicBezTo>
                  <a:pt x="6030260" y="3038756"/>
                  <a:pt x="6018259" y="3069235"/>
                  <a:pt x="6006828" y="3100099"/>
                </a:cubicBezTo>
                <a:cubicBezTo>
                  <a:pt x="5998446" y="3122770"/>
                  <a:pt x="5989871" y="3145436"/>
                  <a:pt x="5984537" y="3168870"/>
                </a:cubicBezTo>
                <a:cubicBezTo>
                  <a:pt x="5978251" y="3196686"/>
                  <a:pt x="5980920" y="3228119"/>
                  <a:pt x="5969297" y="3252885"/>
                </a:cubicBezTo>
                <a:cubicBezTo>
                  <a:pt x="5957105" y="3278795"/>
                  <a:pt x="5965297" y="3300319"/>
                  <a:pt x="5968726" y="3323372"/>
                </a:cubicBezTo>
                <a:cubicBezTo>
                  <a:pt x="5974061" y="3360139"/>
                  <a:pt x="5983967" y="3396719"/>
                  <a:pt x="5971395" y="3433866"/>
                </a:cubicBezTo>
                <a:cubicBezTo>
                  <a:pt x="5956153" y="3479015"/>
                  <a:pt x="5939769" y="3523785"/>
                  <a:pt x="5925292" y="3569124"/>
                </a:cubicBezTo>
                <a:cubicBezTo>
                  <a:pt x="5919765" y="3586653"/>
                  <a:pt x="5917479" y="3605509"/>
                  <a:pt x="5915003" y="3623799"/>
                </a:cubicBezTo>
                <a:cubicBezTo>
                  <a:pt x="5912906" y="3641134"/>
                  <a:pt x="5918242" y="3661899"/>
                  <a:pt x="5910241" y="3675238"/>
                </a:cubicBezTo>
                <a:cubicBezTo>
                  <a:pt x="5889667" y="3709529"/>
                  <a:pt x="5879569" y="3744770"/>
                  <a:pt x="5879569" y="3784397"/>
                </a:cubicBezTo>
                <a:cubicBezTo>
                  <a:pt x="5879569" y="3799258"/>
                  <a:pt x="5870996" y="3813737"/>
                  <a:pt x="5869471" y="3828785"/>
                </a:cubicBezTo>
                <a:cubicBezTo>
                  <a:pt x="5867567" y="3849362"/>
                  <a:pt x="5862423" y="3872985"/>
                  <a:pt x="5869664" y="3890891"/>
                </a:cubicBezTo>
                <a:cubicBezTo>
                  <a:pt x="5886809" y="3932993"/>
                  <a:pt x="5872519" y="3967091"/>
                  <a:pt x="5855566" y="4003861"/>
                </a:cubicBezTo>
                <a:cubicBezTo>
                  <a:pt x="5838801" y="4040058"/>
                  <a:pt x="5825466" y="4078159"/>
                  <a:pt x="5814416" y="4116641"/>
                </a:cubicBezTo>
                <a:cubicBezTo>
                  <a:pt x="5810415" y="4131119"/>
                  <a:pt x="5817085" y="4148453"/>
                  <a:pt x="5818417" y="4164458"/>
                </a:cubicBezTo>
                <a:cubicBezTo>
                  <a:pt x="5818798" y="4170174"/>
                  <a:pt x="5819370" y="4176461"/>
                  <a:pt x="5817466" y="4181603"/>
                </a:cubicBezTo>
                <a:cubicBezTo>
                  <a:pt x="5799176" y="4231324"/>
                  <a:pt x="5785269" y="4281810"/>
                  <a:pt x="5794794" y="4335722"/>
                </a:cubicBezTo>
                <a:cubicBezTo>
                  <a:pt x="5795747" y="4340674"/>
                  <a:pt x="5793650" y="4346201"/>
                  <a:pt x="5792317" y="4351154"/>
                </a:cubicBezTo>
                <a:cubicBezTo>
                  <a:pt x="5785461" y="4375349"/>
                  <a:pt x="5774601" y="4398972"/>
                  <a:pt x="5772124" y="4423545"/>
                </a:cubicBezTo>
                <a:cubicBezTo>
                  <a:pt x="5766028" y="4484127"/>
                  <a:pt x="5763550" y="4545086"/>
                  <a:pt x="5759550" y="4606053"/>
                </a:cubicBezTo>
                <a:cubicBezTo>
                  <a:pt x="5759361" y="4609863"/>
                  <a:pt x="5759361" y="4613864"/>
                  <a:pt x="5758027" y="4617291"/>
                </a:cubicBezTo>
                <a:cubicBezTo>
                  <a:pt x="5749834" y="4639772"/>
                  <a:pt x="5752502" y="4659393"/>
                  <a:pt x="5768123" y="4678445"/>
                </a:cubicBezTo>
                <a:cubicBezTo>
                  <a:pt x="5774982" y="4686828"/>
                  <a:pt x="5778601" y="4698258"/>
                  <a:pt x="5782412" y="4708734"/>
                </a:cubicBezTo>
                <a:cubicBezTo>
                  <a:pt x="5788127" y="4724167"/>
                  <a:pt x="5793650" y="4739978"/>
                  <a:pt x="5797271" y="4755980"/>
                </a:cubicBezTo>
                <a:cubicBezTo>
                  <a:pt x="5800700" y="4771793"/>
                  <a:pt x="5805462" y="4788747"/>
                  <a:pt x="5802796" y="4803988"/>
                </a:cubicBezTo>
                <a:cubicBezTo>
                  <a:pt x="5798035" y="4831420"/>
                  <a:pt x="5787366" y="4857522"/>
                  <a:pt x="5780315" y="4884572"/>
                </a:cubicBezTo>
                <a:cubicBezTo>
                  <a:pt x="5777837" y="4893907"/>
                  <a:pt x="5778221" y="4904195"/>
                  <a:pt x="5778030" y="4913909"/>
                </a:cubicBezTo>
                <a:cubicBezTo>
                  <a:pt x="5777459" y="4936201"/>
                  <a:pt x="5782984" y="4959061"/>
                  <a:pt x="5767171" y="4979253"/>
                </a:cubicBezTo>
                <a:cubicBezTo>
                  <a:pt x="5752311" y="4997922"/>
                  <a:pt x="5756692" y="5016785"/>
                  <a:pt x="5767932" y="5036405"/>
                </a:cubicBezTo>
                <a:cubicBezTo>
                  <a:pt x="5775934" y="5050504"/>
                  <a:pt x="5782221" y="5066505"/>
                  <a:pt x="5785269" y="5082317"/>
                </a:cubicBezTo>
                <a:cubicBezTo>
                  <a:pt x="5789460" y="5104036"/>
                  <a:pt x="5791175" y="5125562"/>
                  <a:pt x="5788697" y="5148995"/>
                </a:cubicBezTo>
                <a:cubicBezTo>
                  <a:pt x="5786983" y="5165570"/>
                  <a:pt x="5786221" y="5179097"/>
                  <a:pt x="5776125" y="5192051"/>
                </a:cubicBezTo>
                <a:cubicBezTo>
                  <a:pt x="5774601" y="5194145"/>
                  <a:pt x="5774219" y="5197955"/>
                  <a:pt x="5774412" y="5200813"/>
                </a:cubicBezTo>
                <a:cubicBezTo>
                  <a:pt x="5777649" y="5238343"/>
                  <a:pt x="5775934" y="5275491"/>
                  <a:pt x="5773646" y="5313403"/>
                </a:cubicBezTo>
                <a:cubicBezTo>
                  <a:pt x="5770601" y="5361598"/>
                  <a:pt x="5779553" y="5412276"/>
                  <a:pt x="5811559" y="5453995"/>
                </a:cubicBezTo>
                <a:cubicBezTo>
                  <a:pt x="5816322" y="5460092"/>
                  <a:pt x="5818417" y="5469236"/>
                  <a:pt x="5819562" y="5477239"/>
                </a:cubicBezTo>
                <a:cubicBezTo>
                  <a:pt x="5824514" y="5514957"/>
                  <a:pt x="5827942" y="5552869"/>
                  <a:pt x="5833467" y="5590590"/>
                </a:cubicBezTo>
                <a:cubicBezTo>
                  <a:pt x="5836516" y="5611164"/>
                  <a:pt x="5839182" y="5632691"/>
                  <a:pt x="5847565" y="5651360"/>
                </a:cubicBezTo>
                <a:cubicBezTo>
                  <a:pt x="5855756" y="5669647"/>
                  <a:pt x="5865471" y="5684320"/>
                  <a:pt x="5848327" y="5695178"/>
                </a:cubicBezTo>
                <a:cubicBezTo>
                  <a:pt x="5857471" y="5714607"/>
                  <a:pt x="5865092" y="5731564"/>
                  <a:pt x="5873282" y="5748136"/>
                </a:cubicBezTo>
                <a:cubicBezTo>
                  <a:pt x="5876329" y="5754234"/>
                  <a:pt x="5881284" y="5759378"/>
                  <a:pt x="5884142" y="5765474"/>
                </a:cubicBezTo>
                <a:cubicBezTo>
                  <a:pt x="5887190" y="5771953"/>
                  <a:pt x="5889094" y="5779191"/>
                  <a:pt x="5890620" y="5786239"/>
                </a:cubicBezTo>
                <a:cubicBezTo>
                  <a:pt x="5897477" y="5817674"/>
                  <a:pt x="5903763" y="5849107"/>
                  <a:pt x="5911194" y="5880348"/>
                </a:cubicBezTo>
                <a:cubicBezTo>
                  <a:pt x="5912717" y="5886447"/>
                  <a:pt x="5918813" y="5891590"/>
                  <a:pt x="5922813" y="5897114"/>
                </a:cubicBezTo>
                <a:cubicBezTo>
                  <a:pt x="5925481" y="5900735"/>
                  <a:pt x="5929482" y="5904353"/>
                  <a:pt x="5930054" y="5908355"/>
                </a:cubicBezTo>
                <a:cubicBezTo>
                  <a:pt x="5934626" y="5938836"/>
                  <a:pt x="5939961" y="5969124"/>
                  <a:pt x="5942246" y="5999796"/>
                </a:cubicBezTo>
                <a:cubicBezTo>
                  <a:pt x="5944149" y="6025515"/>
                  <a:pt x="5943580" y="6050282"/>
                  <a:pt x="5976728" y="6056948"/>
                </a:cubicBezTo>
                <a:cubicBezTo>
                  <a:pt x="5982443" y="6058092"/>
                  <a:pt x="5988540" y="6066284"/>
                  <a:pt x="5991396" y="6072569"/>
                </a:cubicBezTo>
                <a:cubicBezTo>
                  <a:pt x="5999589" y="6090477"/>
                  <a:pt x="6005113" y="6109530"/>
                  <a:pt x="6013494" y="6127247"/>
                </a:cubicBezTo>
                <a:cubicBezTo>
                  <a:pt x="6041500" y="6185351"/>
                  <a:pt x="6059217" y="6246121"/>
                  <a:pt x="6055978" y="6311084"/>
                </a:cubicBezTo>
                <a:cubicBezTo>
                  <a:pt x="6055026" y="6331277"/>
                  <a:pt x="6044737" y="6350899"/>
                  <a:pt x="6040926" y="6363664"/>
                </a:cubicBezTo>
                <a:cubicBezTo>
                  <a:pt x="6055978" y="6400429"/>
                  <a:pt x="6070456" y="6431292"/>
                  <a:pt x="6081315" y="6463490"/>
                </a:cubicBezTo>
                <a:cubicBezTo>
                  <a:pt x="6091031" y="6491874"/>
                  <a:pt x="6097127" y="6521593"/>
                  <a:pt x="6104175" y="6550742"/>
                </a:cubicBezTo>
                <a:cubicBezTo>
                  <a:pt x="6106844" y="6561411"/>
                  <a:pt x="6108367" y="6572269"/>
                  <a:pt x="6109702" y="6583128"/>
                </a:cubicBezTo>
                <a:cubicBezTo>
                  <a:pt x="6113892" y="6617036"/>
                  <a:pt x="6103795" y="6652472"/>
                  <a:pt x="6119798" y="6685617"/>
                </a:cubicBezTo>
                <a:cubicBezTo>
                  <a:pt x="6128180" y="6702955"/>
                  <a:pt x="6138276" y="6720103"/>
                  <a:pt x="6142658" y="6738388"/>
                </a:cubicBezTo>
                <a:cubicBezTo>
                  <a:pt x="6147421" y="6758011"/>
                  <a:pt x="6154851" y="6777207"/>
                  <a:pt x="6160162" y="6796804"/>
                </a:cubicBezTo>
                <a:lnTo>
                  <a:pt x="6164933" y="6857457"/>
                </a:lnTo>
                <a:lnTo>
                  <a:pt x="6037694" y="6857457"/>
                </a:lnTo>
                <a:lnTo>
                  <a:pt x="6037694" y="6857998"/>
                </a:lnTo>
                <a:lnTo>
                  <a:pt x="0" y="6857998"/>
                </a:lnTo>
                <a:close/>
              </a:path>
            </a:pathLst>
          </a:custGeom>
          <a:effectLst>
            <a:outerShdw blurRad="381000" dist="152400" algn="tl" rotWithShape="0">
              <a:prstClr val="black">
                <a:alpha val="10000"/>
              </a:prstClr>
            </a:outerShdw>
          </a:effectLst>
        </p:spPr>
      </p:pic>
      <p:grpSp>
        <p:nvGrpSpPr>
          <p:cNvPr id="16" name="Group 15">
            <a:extLst>
              <a:ext uri="{FF2B5EF4-FFF2-40B4-BE49-F238E27FC236}">
                <a16:creationId xmlns:a16="http://schemas.microsoft.com/office/drawing/2014/main" id="{E6517BAC-C80F-4065-90D8-703493E0B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95368" y="0"/>
            <a:ext cx="874718" cy="6857455"/>
            <a:chOff x="5395368" y="0"/>
            <a:chExt cx="874718" cy="6857455"/>
          </a:xfrm>
        </p:grpSpPr>
        <p:sp>
          <p:nvSpPr>
            <p:cNvPr id="12" name="Freeform: Shape 11">
              <a:extLst>
                <a:ext uri="{FF2B5EF4-FFF2-40B4-BE49-F238E27FC236}">
                  <a16:creationId xmlns:a16="http://schemas.microsoft.com/office/drawing/2014/main" id="{984DCDA5-A261-4103-B44C-068DCEA033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4000"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4E59A2A1-1352-47AA-80C2-0FF53759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399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25B60DFB-B27B-F443-7C1C-7BC3721F15A2}"/>
              </a:ext>
            </a:extLst>
          </p:cNvPr>
          <p:cNvSpPr>
            <a:spLocks noGrp="1"/>
          </p:cNvSpPr>
          <p:nvPr>
            <p:ph idx="1"/>
          </p:nvPr>
        </p:nvSpPr>
        <p:spPr>
          <a:xfrm>
            <a:off x="6981826" y="3146400"/>
            <a:ext cx="4391024" cy="2682000"/>
          </a:xfrm>
        </p:spPr>
        <p:txBody>
          <a:bodyPr vert="horz" lIns="91440" tIns="45720" rIns="91440" bIns="45720" rtlCol="0">
            <a:normAutofit/>
          </a:bodyPr>
          <a:lstStyle/>
          <a:p>
            <a:pPr marL="0" indent="0">
              <a:buNone/>
            </a:pPr>
            <a:r>
              <a:rPr lang="en-GB" sz="2200">
                <a:solidFill>
                  <a:schemeClr val="bg1">
                    <a:alpha val="80000"/>
                  </a:schemeClr>
                </a:solidFill>
                <a:ea typeface="+mn-lt"/>
                <a:cs typeface="+mn-lt"/>
              </a:rPr>
              <a:t>"Subscribers Galore" can be a versatile and informative resource for a wide range of individuals, from YouTube enthusiasts to researchers and marketers, while contributing to the growth and development of the YouTube platform</a:t>
            </a:r>
            <a:endParaRPr lang="en-US" sz="2200">
              <a:solidFill>
                <a:schemeClr val="bg1">
                  <a:alpha val="80000"/>
                </a:schemeClr>
              </a:solidFill>
            </a:endParaRPr>
          </a:p>
        </p:txBody>
      </p:sp>
    </p:spTree>
    <p:extLst>
      <p:ext uri="{BB962C8B-B14F-4D97-AF65-F5344CB8AC3E}">
        <p14:creationId xmlns:p14="http://schemas.microsoft.com/office/powerpoint/2010/main" val="39616747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5166D1-1B21-4128-AC42-61745528E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2A0AF0-D214-15B3-3D1D-B183973DD9B9}"/>
              </a:ext>
            </a:extLst>
          </p:cNvPr>
          <p:cNvSpPr>
            <a:spLocks noGrp="1"/>
          </p:cNvSpPr>
          <p:nvPr>
            <p:ph type="title"/>
          </p:nvPr>
        </p:nvSpPr>
        <p:spPr>
          <a:xfrm>
            <a:off x="6981825" y="1641752"/>
            <a:ext cx="4391024" cy="1323439"/>
          </a:xfrm>
        </p:spPr>
        <p:txBody>
          <a:bodyPr anchor="t">
            <a:normAutofit/>
          </a:bodyPr>
          <a:lstStyle/>
          <a:p>
            <a:r>
              <a:rPr lang="en-GB" sz="4000">
                <a:solidFill>
                  <a:schemeClr val="bg1"/>
                </a:solidFill>
                <a:ea typeface="Calibri Light"/>
                <a:cs typeface="Calibri Light"/>
              </a:rPr>
              <a:t>CONCLUSION :</a:t>
            </a:r>
            <a:endParaRPr lang="en-GB" sz="4000">
              <a:solidFill>
                <a:schemeClr val="bg1"/>
              </a:solidFill>
            </a:endParaRPr>
          </a:p>
        </p:txBody>
      </p:sp>
      <p:pic>
        <p:nvPicPr>
          <p:cNvPr id="5" name="Picture 4" descr="Large skydiving group mid-air">
            <a:extLst>
              <a:ext uri="{FF2B5EF4-FFF2-40B4-BE49-F238E27FC236}">
                <a16:creationId xmlns:a16="http://schemas.microsoft.com/office/drawing/2014/main" id="{67E33630-BF2C-A203-F68B-06832885E336}"/>
              </a:ext>
            </a:extLst>
          </p:cNvPr>
          <p:cNvPicPr>
            <a:picLocks noChangeAspect="1"/>
          </p:cNvPicPr>
          <p:nvPr/>
        </p:nvPicPr>
        <p:blipFill rotWithShape="1">
          <a:blip r:embed="rId2"/>
          <a:srcRect l="20798" r="19119" b="3"/>
          <a:stretch/>
        </p:blipFill>
        <p:spPr>
          <a:xfrm>
            <a:off x="20" y="2"/>
            <a:ext cx="6186992" cy="6857998"/>
          </a:xfrm>
          <a:custGeom>
            <a:avLst/>
            <a:gdLst/>
            <a:ahLst/>
            <a:cxnLst/>
            <a:rect l="l" t="t" r="r" b="b"/>
            <a:pathLst>
              <a:path w="6187012" h="6857998">
                <a:moveTo>
                  <a:pt x="5434855" y="6118149"/>
                </a:moveTo>
                <a:cubicBezTo>
                  <a:pt x="5441404" y="6124102"/>
                  <a:pt x="5449025" y="6129341"/>
                  <a:pt x="5456075" y="6133723"/>
                </a:cubicBezTo>
                <a:cubicBezTo>
                  <a:pt x="5463218" y="6138152"/>
                  <a:pt x="5468564" y="6143474"/>
                  <a:pt x="5472234" y="6149380"/>
                </a:cubicBezTo>
                <a:lnTo>
                  <a:pt x="5477710" y="6166562"/>
                </a:lnTo>
                <a:lnTo>
                  <a:pt x="5472234" y="6149379"/>
                </a:lnTo>
                <a:cubicBezTo>
                  <a:pt x="5468564" y="6143474"/>
                  <a:pt x="5463218" y="6138152"/>
                  <a:pt x="5456075" y="6133722"/>
                </a:cubicBezTo>
                <a:cubicBezTo>
                  <a:pt x="5449025" y="6129341"/>
                  <a:pt x="5441404" y="6124102"/>
                  <a:pt x="5434855" y="6118149"/>
                </a:cubicBezTo>
                <a:close/>
                <a:moveTo>
                  <a:pt x="5343013" y="4941372"/>
                </a:moveTo>
                <a:lnTo>
                  <a:pt x="5346342" y="4950869"/>
                </a:lnTo>
                <a:lnTo>
                  <a:pt x="5356027" y="4991382"/>
                </a:lnTo>
                <a:lnTo>
                  <a:pt x="5346342" y="4950868"/>
                </a:lnTo>
                <a:close/>
                <a:moveTo>
                  <a:pt x="5346951" y="4749807"/>
                </a:moveTo>
                <a:cubicBezTo>
                  <a:pt x="5334815" y="4762826"/>
                  <a:pt x="5333958" y="4781365"/>
                  <a:pt x="5332244" y="4799797"/>
                </a:cubicBezTo>
                <a:cubicBezTo>
                  <a:pt x="5333958" y="4781365"/>
                  <a:pt x="5334815" y="4762827"/>
                  <a:pt x="5346951" y="4749807"/>
                </a:cubicBezTo>
                <a:close/>
                <a:moveTo>
                  <a:pt x="5364750" y="4543185"/>
                </a:moveTo>
                <a:cubicBezTo>
                  <a:pt x="5365727" y="4548281"/>
                  <a:pt x="5367775" y="4553662"/>
                  <a:pt x="5370156" y="4557092"/>
                </a:cubicBezTo>
                <a:cubicBezTo>
                  <a:pt x="5381776" y="4573618"/>
                  <a:pt x="5390563" y="4588275"/>
                  <a:pt x="5396519" y="4602021"/>
                </a:cubicBezTo>
                <a:cubicBezTo>
                  <a:pt x="5390563" y="4588275"/>
                  <a:pt x="5381776" y="4573618"/>
                  <a:pt x="5370156" y="4557091"/>
                </a:cubicBezTo>
                <a:close/>
                <a:moveTo>
                  <a:pt x="5830968" y="2819253"/>
                </a:moveTo>
                <a:lnTo>
                  <a:pt x="5842611" y="2827484"/>
                </a:lnTo>
                <a:lnTo>
                  <a:pt x="5842613" y="2827486"/>
                </a:lnTo>
                <a:lnTo>
                  <a:pt x="5871116" y="2861156"/>
                </a:lnTo>
                <a:lnTo>
                  <a:pt x="5861462" y="2842392"/>
                </a:lnTo>
                <a:lnTo>
                  <a:pt x="5842613" y="2827486"/>
                </a:lnTo>
                <a:lnTo>
                  <a:pt x="5842611" y="2827483"/>
                </a:lnTo>
                <a:close/>
                <a:moveTo>
                  <a:pt x="5761313" y="1974015"/>
                </a:moveTo>
                <a:lnTo>
                  <a:pt x="5754799" y="1999763"/>
                </a:lnTo>
                <a:cubicBezTo>
                  <a:pt x="5750990" y="2008056"/>
                  <a:pt x="5745310" y="2016020"/>
                  <a:pt x="5737071" y="2023547"/>
                </a:cubicBezTo>
                <a:cubicBezTo>
                  <a:pt x="5753550" y="2008497"/>
                  <a:pt x="5759789" y="1991685"/>
                  <a:pt x="5761313" y="1974015"/>
                </a:cubicBezTo>
                <a:close/>
                <a:moveTo>
                  <a:pt x="5744119" y="1768838"/>
                </a:moveTo>
                <a:cubicBezTo>
                  <a:pt x="5739738" y="1774411"/>
                  <a:pt x="5736975" y="1779948"/>
                  <a:pt x="5735518" y="1785412"/>
                </a:cubicBezTo>
                <a:lnTo>
                  <a:pt x="5734738" y="1801558"/>
                </a:lnTo>
                <a:cubicBezTo>
                  <a:pt x="5733070" y="1790986"/>
                  <a:pt x="5735356" y="1779981"/>
                  <a:pt x="5744119" y="1768838"/>
                </a:cubicBezTo>
                <a:close/>
                <a:moveTo>
                  <a:pt x="5853708" y="520953"/>
                </a:moveTo>
                <a:lnTo>
                  <a:pt x="5846981" y="549926"/>
                </a:lnTo>
                <a:lnTo>
                  <a:pt x="5840726" y="566616"/>
                </a:lnTo>
                <a:lnTo>
                  <a:pt x="5834776" y="581804"/>
                </a:lnTo>
                <a:lnTo>
                  <a:pt x="5834358" y="583595"/>
                </a:lnTo>
                <a:lnTo>
                  <a:pt x="5832183" y="589388"/>
                </a:lnTo>
                <a:cubicBezTo>
                  <a:pt x="5829783" y="597005"/>
                  <a:pt x="5828025" y="604728"/>
                  <a:pt x="5827560" y="612658"/>
                </a:cubicBezTo>
                <a:lnTo>
                  <a:pt x="5834358" y="583595"/>
                </a:lnTo>
                <a:lnTo>
                  <a:pt x="5840674" y="566754"/>
                </a:lnTo>
                <a:lnTo>
                  <a:pt x="5840726" y="566616"/>
                </a:lnTo>
                <a:lnTo>
                  <a:pt x="5846564" y="551717"/>
                </a:lnTo>
                <a:lnTo>
                  <a:pt x="5846981" y="549926"/>
                </a:lnTo>
                <a:lnTo>
                  <a:pt x="5849145" y="544146"/>
                </a:lnTo>
                <a:cubicBezTo>
                  <a:pt x="5851532" y="536547"/>
                  <a:pt x="5853271" y="528850"/>
                  <a:pt x="5853708" y="520953"/>
                </a:cubicBezTo>
                <a:close/>
                <a:moveTo>
                  <a:pt x="5802605" y="268794"/>
                </a:moveTo>
                <a:cubicBezTo>
                  <a:pt x="5800080" y="279176"/>
                  <a:pt x="5798377" y="289296"/>
                  <a:pt x="5797729" y="299164"/>
                </a:cubicBezTo>
                <a:cubicBezTo>
                  <a:pt x="5797080" y="309031"/>
                  <a:pt x="5797485" y="318646"/>
                  <a:pt x="5799176" y="328017"/>
                </a:cubicBezTo>
                <a:close/>
                <a:moveTo>
                  <a:pt x="0" y="0"/>
                </a:moveTo>
                <a:lnTo>
                  <a:pt x="6120021" y="0"/>
                </a:lnTo>
                <a:lnTo>
                  <a:pt x="6115806" y="24480"/>
                </a:lnTo>
                <a:cubicBezTo>
                  <a:pt x="6113321" y="32636"/>
                  <a:pt x="6109559" y="40471"/>
                  <a:pt x="6103795" y="47806"/>
                </a:cubicBezTo>
                <a:cubicBezTo>
                  <a:pt x="6088935" y="66857"/>
                  <a:pt x="6092364" y="85336"/>
                  <a:pt x="6094651" y="105718"/>
                </a:cubicBezTo>
                <a:cubicBezTo>
                  <a:pt x="6096365" y="121150"/>
                  <a:pt x="6095794" y="136963"/>
                  <a:pt x="6095986" y="152584"/>
                </a:cubicBezTo>
                <a:cubicBezTo>
                  <a:pt x="6096555" y="180017"/>
                  <a:pt x="6096746" y="207450"/>
                  <a:pt x="6097699" y="234883"/>
                </a:cubicBezTo>
                <a:cubicBezTo>
                  <a:pt x="6098079" y="243648"/>
                  <a:pt x="6102844" y="252600"/>
                  <a:pt x="6102082" y="261173"/>
                </a:cubicBezTo>
                <a:cubicBezTo>
                  <a:pt x="6098461" y="300800"/>
                  <a:pt x="6092746" y="340425"/>
                  <a:pt x="6089507" y="380050"/>
                </a:cubicBezTo>
                <a:cubicBezTo>
                  <a:pt x="6087603" y="402529"/>
                  <a:pt x="6091220" y="425581"/>
                  <a:pt x="6088555" y="447870"/>
                </a:cubicBezTo>
                <a:cubicBezTo>
                  <a:pt x="6085507" y="473587"/>
                  <a:pt x="6077697" y="498733"/>
                  <a:pt x="6072932" y="524262"/>
                </a:cubicBezTo>
                <a:cubicBezTo>
                  <a:pt x="6071600" y="531310"/>
                  <a:pt x="6073315" y="539121"/>
                  <a:pt x="6073694" y="546552"/>
                </a:cubicBezTo>
                <a:cubicBezTo>
                  <a:pt x="6074076" y="554933"/>
                  <a:pt x="6074838" y="563125"/>
                  <a:pt x="6075029" y="571508"/>
                </a:cubicBezTo>
                <a:cubicBezTo>
                  <a:pt x="6075411" y="597037"/>
                  <a:pt x="6074838" y="622564"/>
                  <a:pt x="6076173" y="648092"/>
                </a:cubicBezTo>
                <a:cubicBezTo>
                  <a:pt x="6076934" y="663713"/>
                  <a:pt x="6084744" y="680096"/>
                  <a:pt x="6081886" y="694576"/>
                </a:cubicBezTo>
                <a:cubicBezTo>
                  <a:pt x="6076363" y="724104"/>
                  <a:pt x="6088745" y="753633"/>
                  <a:pt x="6078459" y="783158"/>
                </a:cubicBezTo>
                <a:cubicBezTo>
                  <a:pt x="6075411" y="792306"/>
                  <a:pt x="6083031" y="804877"/>
                  <a:pt x="6083411" y="815929"/>
                </a:cubicBezTo>
                <a:cubicBezTo>
                  <a:pt x="6084363" y="843552"/>
                  <a:pt x="6084173" y="871173"/>
                  <a:pt x="6083983" y="898797"/>
                </a:cubicBezTo>
                <a:cubicBezTo>
                  <a:pt x="6083793" y="923562"/>
                  <a:pt x="6086459" y="949281"/>
                  <a:pt x="6081125" y="973095"/>
                </a:cubicBezTo>
                <a:cubicBezTo>
                  <a:pt x="6075411" y="998052"/>
                  <a:pt x="6076173" y="1020529"/>
                  <a:pt x="6082649" y="1044725"/>
                </a:cubicBezTo>
                <a:cubicBezTo>
                  <a:pt x="6087031" y="1061298"/>
                  <a:pt x="6087603" y="1078826"/>
                  <a:pt x="6088935" y="1095972"/>
                </a:cubicBezTo>
                <a:cubicBezTo>
                  <a:pt x="6090459" y="1114449"/>
                  <a:pt x="6086459" y="1134834"/>
                  <a:pt x="6092746" y="1151600"/>
                </a:cubicBezTo>
                <a:cubicBezTo>
                  <a:pt x="6111415" y="1201512"/>
                  <a:pt x="6115415" y="1252757"/>
                  <a:pt x="6115415" y="1304955"/>
                </a:cubicBezTo>
                <a:cubicBezTo>
                  <a:pt x="6115415" y="1314483"/>
                  <a:pt x="6112750" y="1324198"/>
                  <a:pt x="6109892" y="1333341"/>
                </a:cubicBezTo>
                <a:cubicBezTo>
                  <a:pt x="6092746" y="1386684"/>
                  <a:pt x="6094269" y="1440216"/>
                  <a:pt x="6104748" y="1494509"/>
                </a:cubicBezTo>
                <a:cubicBezTo>
                  <a:pt x="6107034" y="1505751"/>
                  <a:pt x="6107415" y="1518324"/>
                  <a:pt x="6105130" y="1529563"/>
                </a:cubicBezTo>
                <a:cubicBezTo>
                  <a:pt x="6098461" y="1561189"/>
                  <a:pt x="6087411" y="1591859"/>
                  <a:pt x="6082649" y="1623675"/>
                </a:cubicBezTo>
                <a:cubicBezTo>
                  <a:pt x="6074838" y="1676253"/>
                  <a:pt x="6101126" y="1721785"/>
                  <a:pt x="6118274" y="1768838"/>
                </a:cubicBezTo>
                <a:cubicBezTo>
                  <a:pt x="6134467" y="1813610"/>
                  <a:pt x="6171044" y="1851709"/>
                  <a:pt x="6162851" y="1904673"/>
                </a:cubicBezTo>
                <a:cubicBezTo>
                  <a:pt x="6162090" y="1910004"/>
                  <a:pt x="6167233" y="1915912"/>
                  <a:pt x="6168567" y="1921817"/>
                </a:cubicBezTo>
                <a:cubicBezTo>
                  <a:pt x="6172188" y="1938009"/>
                  <a:pt x="6176566" y="1954202"/>
                  <a:pt x="6178283" y="1970586"/>
                </a:cubicBezTo>
                <a:cubicBezTo>
                  <a:pt x="6180570" y="1990589"/>
                  <a:pt x="6179809" y="2010974"/>
                  <a:pt x="6181713" y="2030977"/>
                </a:cubicBezTo>
                <a:cubicBezTo>
                  <a:pt x="6182856" y="2043835"/>
                  <a:pt x="6184951" y="2056600"/>
                  <a:pt x="6186761" y="2069340"/>
                </a:cubicBezTo>
                <a:lnTo>
                  <a:pt x="6187012" y="2072225"/>
                </a:lnTo>
                <a:lnTo>
                  <a:pt x="6187012" y="2131532"/>
                </a:lnTo>
                <a:lnTo>
                  <a:pt x="6186141" y="2138304"/>
                </a:lnTo>
                <a:cubicBezTo>
                  <a:pt x="6183950" y="2148519"/>
                  <a:pt x="6181332" y="2158712"/>
                  <a:pt x="6179617" y="2168903"/>
                </a:cubicBezTo>
                <a:cubicBezTo>
                  <a:pt x="6174854" y="2197670"/>
                  <a:pt x="6176188" y="2229296"/>
                  <a:pt x="6163995" y="2254633"/>
                </a:cubicBezTo>
                <a:cubicBezTo>
                  <a:pt x="6151041" y="2281683"/>
                  <a:pt x="6145135" y="2307402"/>
                  <a:pt x="6149135" y="2335405"/>
                </a:cubicBezTo>
                <a:cubicBezTo>
                  <a:pt x="6150469" y="2344741"/>
                  <a:pt x="6158471" y="2356744"/>
                  <a:pt x="6166661" y="2360933"/>
                </a:cubicBezTo>
                <a:cubicBezTo>
                  <a:pt x="6184950" y="2370270"/>
                  <a:pt x="6188190" y="2383032"/>
                  <a:pt x="6181902" y="2400369"/>
                </a:cubicBezTo>
                <a:cubicBezTo>
                  <a:pt x="6176566" y="2415420"/>
                  <a:pt x="6173901" y="2433897"/>
                  <a:pt x="6163613" y="2444184"/>
                </a:cubicBezTo>
                <a:cubicBezTo>
                  <a:pt x="6134467" y="2473333"/>
                  <a:pt x="6133515" y="2510483"/>
                  <a:pt x="6125705" y="2546678"/>
                </a:cubicBezTo>
                <a:cubicBezTo>
                  <a:pt x="6120940" y="2568774"/>
                  <a:pt x="6120750" y="2589352"/>
                  <a:pt x="6123988" y="2611450"/>
                </a:cubicBezTo>
                <a:cubicBezTo>
                  <a:pt x="6131227" y="2659455"/>
                  <a:pt x="6120940" y="2706131"/>
                  <a:pt x="6107796" y="2752235"/>
                </a:cubicBezTo>
                <a:cubicBezTo>
                  <a:pt x="6099034" y="2782716"/>
                  <a:pt x="6093699" y="2813958"/>
                  <a:pt x="6084744" y="2844248"/>
                </a:cubicBezTo>
                <a:cubicBezTo>
                  <a:pt x="6077886" y="2866918"/>
                  <a:pt x="6069694" y="2889587"/>
                  <a:pt x="6058646" y="2910353"/>
                </a:cubicBezTo>
                <a:cubicBezTo>
                  <a:pt x="6042452" y="2940455"/>
                  <a:pt x="6018067" y="2966742"/>
                  <a:pt x="6024544" y="3005035"/>
                </a:cubicBezTo>
                <a:cubicBezTo>
                  <a:pt x="6030260" y="3038756"/>
                  <a:pt x="6018259" y="3069235"/>
                  <a:pt x="6006828" y="3100099"/>
                </a:cubicBezTo>
                <a:cubicBezTo>
                  <a:pt x="5998446" y="3122770"/>
                  <a:pt x="5989871" y="3145436"/>
                  <a:pt x="5984537" y="3168870"/>
                </a:cubicBezTo>
                <a:cubicBezTo>
                  <a:pt x="5978251" y="3196686"/>
                  <a:pt x="5980920" y="3228119"/>
                  <a:pt x="5969297" y="3252885"/>
                </a:cubicBezTo>
                <a:cubicBezTo>
                  <a:pt x="5957105" y="3278795"/>
                  <a:pt x="5965297" y="3300319"/>
                  <a:pt x="5968726" y="3323372"/>
                </a:cubicBezTo>
                <a:cubicBezTo>
                  <a:pt x="5974061" y="3360139"/>
                  <a:pt x="5983967" y="3396719"/>
                  <a:pt x="5971395" y="3433866"/>
                </a:cubicBezTo>
                <a:cubicBezTo>
                  <a:pt x="5956153" y="3479015"/>
                  <a:pt x="5939769" y="3523785"/>
                  <a:pt x="5925292" y="3569124"/>
                </a:cubicBezTo>
                <a:cubicBezTo>
                  <a:pt x="5919765" y="3586653"/>
                  <a:pt x="5917479" y="3605509"/>
                  <a:pt x="5915003" y="3623799"/>
                </a:cubicBezTo>
                <a:cubicBezTo>
                  <a:pt x="5912906" y="3641134"/>
                  <a:pt x="5918242" y="3661899"/>
                  <a:pt x="5910241" y="3675238"/>
                </a:cubicBezTo>
                <a:cubicBezTo>
                  <a:pt x="5889667" y="3709529"/>
                  <a:pt x="5879569" y="3744770"/>
                  <a:pt x="5879569" y="3784397"/>
                </a:cubicBezTo>
                <a:cubicBezTo>
                  <a:pt x="5879569" y="3799258"/>
                  <a:pt x="5870996" y="3813737"/>
                  <a:pt x="5869471" y="3828785"/>
                </a:cubicBezTo>
                <a:cubicBezTo>
                  <a:pt x="5867567" y="3849362"/>
                  <a:pt x="5862423" y="3872985"/>
                  <a:pt x="5869664" y="3890891"/>
                </a:cubicBezTo>
                <a:cubicBezTo>
                  <a:pt x="5886809" y="3932993"/>
                  <a:pt x="5872519" y="3967091"/>
                  <a:pt x="5855566" y="4003861"/>
                </a:cubicBezTo>
                <a:cubicBezTo>
                  <a:pt x="5838801" y="4040058"/>
                  <a:pt x="5825466" y="4078159"/>
                  <a:pt x="5814416" y="4116641"/>
                </a:cubicBezTo>
                <a:cubicBezTo>
                  <a:pt x="5810415" y="4131119"/>
                  <a:pt x="5817085" y="4148453"/>
                  <a:pt x="5818417" y="4164458"/>
                </a:cubicBezTo>
                <a:cubicBezTo>
                  <a:pt x="5818798" y="4170174"/>
                  <a:pt x="5819370" y="4176461"/>
                  <a:pt x="5817466" y="4181603"/>
                </a:cubicBezTo>
                <a:cubicBezTo>
                  <a:pt x="5799176" y="4231324"/>
                  <a:pt x="5785269" y="4281810"/>
                  <a:pt x="5794794" y="4335722"/>
                </a:cubicBezTo>
                <a:cubicBezTo>
                  <a:pt x="5795747" y="4340674"/>
                  <a:pt x="5793650" y="4346201"/>
                  <a:pt x="5792317" y="4351154"/>
                </a:cubicBezTo>
                <a:cubicBezTo>
                  <a:pt x="5785461" y="4375349"/>
                  <a:pt x="5774601" y="4398972"/>
                  <a:pt x="5772124" y="4423545"/>
                </a:cubicBezTo>
                <a:cubicBezTo>
                  <a:pt x="5766028" y="4484127"/>
                  <a:pt x="5763550" y="4545086"/>
                  <a:pt x="5759550" y="4606053"/>
                </a:cubicBezTo>
                <a:cubicBezTo>
                  <a:pt x="5759361" y="4609863"/>
                  <a:pt x="5759361" y="4613864"/>
                  <a:pt x="5758027" y="4617291"/>
                </a:cubicBezTo>
                <a:cubicBezTo>
                  <a:pt x="5749834" y="4639772"/>
                  <a:pt x="5752502" y="4659393"/>
                  <a:pt x="5768123" y="4678445"/>
                </a:cubicBezTo>
                <a:cubicBezTo>
                  <a:pt x="5774982" y="4686828"/>
                  <a:pt x="5778601" y="4698258"/>
                  <a:pt x="5782412" y="4708734"/>
                </a:cubicBezTo>
                <a:cubicBezTo>
                  <a:pt x="5788127" y="4724167"/>
                  <a:pt x="5793650" y="4739978"/>
                  <a:pt x="5797271" y="4755980"/>
                </a:cubicBezTo>
                <a:cubicBezTo>
                  <a:pt x="5800700" y="4771793"/>
                  <a:pt x="5805462" y="4788747"/>
                  <a:pt x="5802796" y="4803988"/>
                </a:cubicBezTo>
                <a:cubicBezTo>
                  <a:pt x="5798035" y="4831420"/>
                  <a:pt x="5787366" y="4857522"/>
                  <a:pt x="5780315" y="4884572"/>
                </a:cubicBezTo>
                <a:cubicBezTo>
                  <a:pt x="5777837" y="4893907"/>
                  <a:pt x="5778221" y="4904195"/>
                  <a:pt x="5778030" y="4913909"/>
                </a:cubicBezTo>
                <a:cubicBezTo>
                  <a:pt x="5777459" y="4936201"/>
                  <a:pt x="5782984" y="4959061"/>
                  <a:pt x="5767171" y="4979253"/>
                </a:cubicBezTo>
                <a:cubicBezTo>
                  <a:pt x="5752311" y="4997922"/>
                  <a:pt x="5756692" y="5016785"/>
                  <a:pt x="5767932" y="5036405"/>
                </a:cubicBezTo>
                <a:cubicBezTo>
                  <a:pt x="5775934" y="5050504"/>
                  <a:pt x="5782221" y="5066505"/>
                  <a:pt x="5785269" y="5082317"/>
                </a:cubicBezTo>
                <a:cubicBezTo>
                  <a:pt x="5789460" y="5104036"/>
                  <a:pt x="5791175" y="5125562"/>
                  <a:pt x="5788697" y="5148995"/>
                </a:cubicBezTo>
                <a:cubicBezTo>
                  <a:pt x="5786983" y="5165570"/>
                  <a:pt x="5786221" y="5179097"/>
                  <a:pt x="5776125" y="5192051"/>
                </a:cubicBezTo>
                <a:cubicBezTo>
                  <a:pt x="5774601" y="5194145"/>
                  <a:pt x="5774219" y="5197955"/>
                  <a:pt x="5774412" y="5200813"/>
                </a:cubicBezTo>
                <a:cubicBezTo>
                  <a:pt x="5777649" y="5238343"/>
                  <a:pt x="5775934" y="5275491"/>
                  <a:pt x="5773646" y="5313403"/>
                </a:cubicBezTo>
                <a:cubicBezTo>
                  <a:pt x="5770601" y="5361598"/>
                  <a:pt x="5779553" y="5412276"/>
                  <a:pt x="5811559" y="5453995"/>
                </a:cubicBezTo>
                <a:cubicBezTo>
                  <a:pt x="5816322" y="5460092"/>
                  <a:pt x="5818417" y="5469236"/>
                  <a:pt x="5819562" y="5477239"/>
                </a:cubicBezTo>
                <a:cubicBezTo>
                  <a:pt x="5824514" y="5514957"/>
                  <a:pt x="5827942" y="5552869"/>
                  <a:pt x="5833467" y="5590590"/>
                </a:cubicBezTo>
                <a:cubicBezTo>
                  <a:pt x="5836516" y="5611164"/>
                  <a:pt x="5839182" y="5632691"/>
                  <a:pt x="5847565" y="5651360"/>
                </a:cubicBezTo>
                <a:cubicBezTo>
                  <a:pt x="5855756" y="5669647"/>
                  <a:pt x="5865471" y="5684320"/>
                  <a:pt x="5848327" y="5695178"/>
                </a:cubicBezTo>
                <a:cubicBezTo>
                  <a:pt x="5857471" y="5714607"/>
                  <a:pt x="5865092" y="5731564"/>
                  <a:pt x="5873282" y="5748136"/>
                </a:cubicBezTo>
                <a:cubicBezTo>
                  <a:pt x="5876329" y="5754234"/>
                  <a:pt x="5881284" y="5759378"/>
                  <a:pt x="5884142" y="5765474"/>
                </a:cubicBezTo>
                <a:cubicBezTo>
                  <a:pt x="5887190" y="5771953"/>
                  <a:pt x="5889094" y="5779191"/>
                  <a:pt x="5890620" y="5786239"/>
                </a:cubicBezTo>
                <a:cubicBezTo>
                  <a:pt x="5897477" y="5817674"/>
                  <a:pt x="5903763" y="5849107"/>
                  <a:pt x="5911194" y="5880348"/>
                </a:cubicBezTo>
                <a:cubicBezTo>
                  <a:pt x="5912717" y="5886447"/>
                  <a:pt x="5918813" y="5891590"/>
                  <a:pt x="5922813" y="5897114"/>
                </a:cubicBezTo>
                <a:cubicBezTo>
                  <a:pt x="5925481" y="5900735"/>
                  <a:pt x="5929482" y="5904353"/>
                  <a:pt x="5930054" y="5908355"/>
                </a:cubicBezTo>
                <a:cubicBezTo>
                  <a:pt x="5934626" y="5938836"/>
                  <a:pt x="5939961" y="5969124"/>
                  <a:pt x="5942246" y="5999796"/>
                </a:cubicBezTo>
                <a:cubicBezTo>
                  <a:pt x="5944149" y="6025515"/>
                  <a:pt x="5943580" y="6050282"/>
                  <a:pt x="5976728" y="6056948"/>
                </a:cubicBezTo>
                <a:cubicBezTo>
                  <a:pt x="5982443" y="6058092"/>
                  <a:pt x="5988540" y="6066284"/>
                  <a:pt x="5991396" y="6072569"/>
                </a:cubicBezTo>
                <a:cubicBezTo>
                  <a:pt x="5999589" y="6090477"/>
                  <a:pt x="6005113" y="6109530"/>
                  <a:pt x="6013494" y="6127247"/>
                </a:cubicBezTo>
                <a:cubicBezTo>
                  <a:pt x="6041500" y="6185351"/>
                  <a:pt x="6059217" y="6246121"/>
                  <a:pt x="6055978" y="6311084"/>
                </a:cubicBezTo>
                <a:cubicBezTo>
                  <a:pt x="6055026" y="6331277"/>
                  <a:pt x="6044737" y="6350899"/>
                  <a:pt x="6040926" y="6363664"/>
                </a:cubicBezTo>
                <a:cubicBezTo>
                  <a:pt x="6055978" y="6400429"/>
                  <a:pt x="6070456" y="6431292"/>
                  <a:pt x="6081315" y="6463490"/>
                </a:cubicBezTo>
                <a:cubicBezTo>
                  <a:pt x="6091031" y="6491874"/>
                  <a:pt x="6097127" y="6521593"/>
                  <a:pt x="6104175" y="6550742"/>
                </a:cubicBezTo>
                <a:cubicBezTo>
                  <a:pt x="6106844" y="6561411"/>
                  <a:pt x="6108367" y="6572269"/>
                  <a:pt x="6109702" y="6583128"/>
                </a:cubicBezTo>
                <a:cubicBezTo>
                  <a:pt x="6113892" y="6617036"/>
                  <a:pt x="6103795" y="6652472"/>
                  <a:pt x="6119798" y="6685617"/>
                </a:cubicBezTo>
                <a:cubicBezTo>
                  <a:pt x="6128180" y="6702955"/>
                  <a:pt x="6138276" y="6720103"/>
                  <a:pt x="6142658" y="6738388"/>
                </a:cubicBezTo>
                <a:cubicBezTo>
                  <a:pt x="6147421" y="6758011"/>
                  <a:pt x="6154851" y="6777207"/>
                  <a:pt x="6160162" y="6796804"/>
                </a:cubicBezTo>
                <a:lnTo>
                  <a:pt x="6164933" y="6857457"/>
                </a:lnTo>
                <a:lnTo>
                  <a:pt x="6037694" y="6857457"/>
                </a:lnTo>
                <a:lnTo>
                  <a:pt x="6037694" y="6857998"/>
                </a:lnTo>
                <a:lnTo>
                  <a:pt x="0" y="6857998"/>
                </a:lnTo>
                <a:close/>
              </a:path>
            </a:pathLst>
          </a:custGeom>
          <a:effectLst>
            <a:outerShdw blurRad="381000" dist="152400" algn="tl" rotWithShape="0">
              <a:prstClr val="black">
                <a:alpha val="10000"/>
              </a:prstClr>
            </a:outerShdw>
          </a:effectLst>
        </p:spPr>
      </p:pic>
      <p:grpSp>
        <p:nvGrpSpPr>
          <p:cNvPr id="11" name="Group 10">
            <a:extLst>
              <a:ext uri="{FF2B5EF4-FFF2-40B4-BE49-F238E27FC236}">
                <a16:creationId xmlns:a16="http://schemas.microsoft.com/office/drawing/2014/main" id="{E6517BAC-C80F-4065-90D8-703493E0B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95368" y="0"/>
            <a:ext cx="874718" cy="6857455"/>
            <a:chOff x="5395368" y="0"/>
            <a:chExt cx="874718" cy="6857455"/>
          </a:xfrm>
        </p:grpSpPr>
        <p:sp>
          <p:nvSpPr>
            <p:cNvPr id="12" name="Freeform: Shape 11">
              <a:extLst>
                <a:ext uri="{FF2B5EF4-FFF2-40B4-BE49-F238E27FC236}">
                  <a16:creationId xmlns:a16="http://schemas.microsoft.com/office/drawing/2014/main" id="{984DCDA5-A261-4103-B44C-068DCEA033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4000"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4E59A2A1-1352-47AA-80C2-0FF53759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399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A7613991-6B96-2406-D1CE-2F56AF35A37D}"/>
              </a:ext>
            </a:extLst>
          </p:cNvPr>
          <p:cNvSpPr>
            <a:spLocks noGrp="1"/>
          </p:cNvSpPr>
          <p:nvPr>
            <p:ph idx="1"/>
          </p:nvPr>
        </p:nvSpPr>
        <p:spPr>
          <a:xfrm>
            <a:off x="6981826" y="3146400"/>
            <a:ext cx="4391024" cy="2682000"/>
          </a:xfrm>
        </p:spPr>
        <p:txBody>
          <a:bodyPr vert="horz" lIns="91440" tIns="45720" rIns="91440" bIns="45720" rtlCol="0">
            <a:normAutofit/>
          </a:bodyPr>
          <a:lstStyle/>
          <a:p>
            <a:pPr marL="0" indent="0">
              <a:buNone/>
            </a:pPr>
            <a:r>
              <a:rPr lang="en-GB" sz="1700">
                <a:solidFill>
                  <a:schemeClr val="bg1">
                    <a:alpha val="80000"/>
                  </a:schemeClr>
                </a:solidFill>
                <a:ea typeface="+mn-lt"/>
                <a:cs typeface="+mn-lt"/>
              </a:rPr>
              <a:t>"Subscribers Galore: Exploring World’s Top YouTube Channels" is an engaging project that offers both advantages and disadvantages. It serves as a valuable platform for celebrating content creators, providing insights, and inspiring both viewers and aspiring YouTubers. The project highlights the diverse array of content on YouTube and educates its audience about the evolving landscape of the platform.</a:t>
            </a:r>
            <a:endParaRPr lang="en-US" sz="1700">
              <a:solidFill>
                <a:schemeClr val="bg1">
                  <a:alpha val="80000"/>
                </a:schemeClr>
              </a:solidFill>
            </a:endParaRPr>
          </a:p>
        </p:txBody>
      </p:sp>
    </p:spTree>
    <p:extLst>
      <p:ext uri="{BB962C8B-B14F-4D97-AF65-F5344CB8AC3E}">
        <p14:creationId xmlns:p14="http://schemas.microsoft.com/office/powerpoint/2010/main" val="42097526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Elevated view of marsh and tidelands at dusk">
            <a:extLst>
              <a:ext uri="{FF2B5EF4-FFF2-40B4-BE49-F238E27FC236}">
                <a16:creationId xmlns:a16="http://schemas.microsoft.com/office/drawing/2014/main" id="{A111FBB7-C7A0-7751-0E4C-0E737BF3F3B2}"/>
              </a:ext>
            </a:extLst>
          </p:cNvPr>
          <p:cNvPicPr>
            <a:picLocks noChangeAspect="1"/>
          </p:cNvPicPr>
          <p:nvPr/>
        </p:nvPicPr>
        <p:blipFill rotWithShape="1">
          <a:blip r:embed="rId2"/>
          <a:srcRect r="-1" b="15708"/>
          <a:stretch/>
        </p:blipFill>
        <p:spPr>
          <a:xfrm>
            <a:off x="3" y="-22"/>
            <a:ext cx="12191997" cy="6858022"/>
          </a:xfrm>
          <a:prstGeom prst="rect">
            <a:avLst/>
          </a:prstGeom>
        </p:spPr>
      </p:pic>
      <p:sp>
        <p:nvSpPr>
          <p:cNvPr id="2" name="Title 1">
            <a:extLst>
              <a:ext uri="{FF2B5EF4-FFF2-40B4-BE49-F238E27FC236}">
                <a16:creationId xmlns:a16="http://schemas.microsoft.com/office/drawing/2014/main" id="{CB64D41D-769F-CF5D-E251-1EFADAC7B9BA}"/>
              </a:ext>
            </a:extLst>
          </p:cNvPr>
          <p:cNvSpPr>
            <a:spLocks noGrp="1"/>
          </p:cNvSpPr>
          <p:nvPr>
            <p:ph type="title"/>
          </p:nvPr>
        </p:nvSpPr>
        <p:spPr>
          <a:xfrm>
            <a:off x="1524000" y="4416721"/>
            <a:ext cx="9144000" cy="1152663"/>
          </a:xfrm>
        </p:spPr>
        <p:txBody>
          <a:bodyPr vert="horz" lIns="91440" tIns="45720" rIns="91440" bIns="45720" rtlCol="0" anchor="b">
            <a:normAutofit/>
          </a:bodyPr>
          <a:lstStyle/>
          <a:p>
            <a:pPr algn="ctr"/>
            <a:r>
              <a:rPr lang="en-US" sz="3700" b="1" i="0" kern="1200" cap="all" baseline="0">
                <a:solidFill>
                  <a:schemeClr val="bg1"/>
                </a:solidFill>
                <a:latin typeface="+mj-lt"/>
                <a:ea typeface="+mj-ea"/>
                <a:cs typeface="+mj-cs"/>
              </a:rPr>
              <a:t>Subscribers Galore : Exploring World’s Top Youtube Channels</a:t>
            </a:r>
          </a:p>
        </p:txBody>
      </p:sp>
    </p:spTree>
    <p:extLst>
      <p:ext uri="{BB962C8B-B14F-4D97-AF65-F5344CB8AC3E}">
        <p14:creationId xmlns:p14="http://schemas.microsoft.com/office/powerpoint/2010/main" val="222052348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Tall office building looking up">
            <a:extLst>
              <a:ext uri="{FF2B5EF4-FFF2-40B4-BE49-F238E27FC236}">
                <a16:creationId xmlns:a16="http://schemas.microsoft.com/office/drawing/2014/main" id="{FD646273-4DF5-DD44-82D1-81BD22EFF907}"/>
              </a:ext>
            </a:extLst>
          </p:cNvPr>
          <p:cNvPicPr>
            <a:picLocks noChangeAspect="1"/>
          </p:cNvPicPr>
          <p:nvPr/>
        </p:nvPicPr>
        <p:blipFill rotWithShape="1">
          <a:blip r:embed="rId2"/>
          <a:srcRect t="15094"/>
          <a:stretch/>
        </p:blipFill>
        <p:spPr>
          <a:xfrm>
            <a:off x="20" y="10"/>
            <a:ext cx="12191979" cy="6857989"/>
          </a:xfrm>
          <a:prstGeom prst="rect">
            <a:avLst/>
          </a:prstGeom>
        </p:spPr>
      </p:pic>
      <p:sp useBgFill="1">
        <p:nvSpPr>
          <p:cNvPr id="24" name="Freeform: Shape 17">
            <a:extLst>
              <a:ext uri="{FF2B5EF4-FFF2-40B4-BE49-F238E27FC236}">
                <a16:creationId xmlns:a16="http://schemas.microsoft.com/office/drawing/2014/main" id="{1BF4DD63-CE83-4A2A-994E-8598C22E6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9" y="1498601"/>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759F6C7-9549-EC36-457A-B37025D0E2F8}"/>
              </a:ext>
            </a:extLst>
          </p:cNvPr>
          <p:cNvSpPr>
            <a:spLocks noGrp="1"/>
          </p:cNvSpPr>
          <p:nvPr>
            <p:ph type="title"/>
          </p:nvPr>
        </p:nvSpPr>
        <p:spPr>
          <a:xfrm>
            <a:off x="1287462" y="2037441"/>
            <a:ext cx="4391024" cy="707886"/>
          </a:xfrm>
        </p:spPr>
        <p:txBody>
          <a:bodyPr anchor="t">
            <a:normAutofit/>
          </a:bodyPr>
          <a:lstStyle/>
          <a:p>
            <a:r>
              <a:rPr lang="en-GB" sz="4000">
                <a:solidFill>
                  <a:schemeClr val="bg1"/>
                </a:solidFill>
                <a:ea typeface="Calibri Light"/>
                <a:cs typeface="Calibri Light"/>
              </a:rPr>
              <a:t>FUTURE SCOPE :</a:t>
            </a:r>
            <a:endParaRPr lang="en-GB" sz="4000">
              <a:solidFill>
                <a:schemeClr val="bg1"/>
              </a:solidFill>
            </a:endParaRPr>
          </a:p>
        </p:txBody>
      </p:sp>
      <p:sp>
        <p:nvSpPr>
          <p:cNvPr id="3" name="Content Placeholder 2">
            <a:extLst>
              <a:ext uri="{FF2B5EF4-FFF2-40B4-BE49-F238E27FC236}">
                <a16:creationId xmlns:a16="http://schemas.microsoft.com/office/drawing/2014/main" id="{30BBDF5C-DA71-7EC5-CF3C-A1413506F0D8}"/>
              </a:ext>
            </a:extLst>
          </p:cNvPr>
          <p:cNvSpPr>
            <a:spLocks noGrp="1"/>
          </p:cNvSpPr>
          <p:nvPr>
            <p:ph idx="1"/>
          </p:nvPr>
        </p:nvSpPr>
        <p:spPr>
          <a:xfrm>
            <a:off x="1287463" y="2926800"/>
            <a:ext cx="4391024" cy="2291086"/>
          </a:xfrm>
        </p:spPr>
        <p:txBody>
          <a:bodyPr vert="horz" lIns="91440" tIns="45720" rIns="91440" bIns="45720" rtlCol="0">
            <a:normAutofit/>
          </a:bodyPr>
          <a:lstStyle/>
          <a:p>
            <a:pPr marL="0" indent="0">
              <a:buNone/>
            </a:pPr>
            <a:endParaRPr lang="en-GB" sz="2000">
              <a:solidFill>
                <a:schemeClr val="bg1">
                  <a:alpha val="80000"/>
                </a:schemeClr>
              </a:solidFill>
              <a:ea typeface="Calibri" panose="020F0502020204030204"/>
              <a:cs typeface="Calibri" panose="020F0502020204030204"/>
            </a:endParaRPr>
          </a:p>
          <a:p>
            <a:pPr marL="0" indent="0">
              <a:buNone/>
            </a:pPr>
            <a:r>
              <a:rPr lang="en-GB" sz="2000">
                <a:solidFill>
                  <a:schemeClr val="bg1">
                    <a:alpha val="80000"/>
                  </a:schemeClr>
                </a:solidFill>
                <a:ea typeface="+mn-lt"/>
                <a:cs typeface="+mn-lt"/>
              </a:rPr>
              <a:t>Subscribers Galore" lies in its ability to adapt to the evolving digital landscape, staying relevant and offering valuable insights to its audience, while continuing to celebrate and support the YouTube community.</a:t>
            </a:r>
            <a:endParaRPr lang="en-US" sz="2000">
              <a:solidFill>
                <a:schemeClr val="bg1">
                  <a:alpha val="80000"/>
                </a:schemeClr>
              </a:solidFill>
            </a:endParaRPr>
          </a:p>
        </p:txBody>
      </p:sp>
      <p:sp>
        <p:nvSpPr>
          <p:cNvPr id="25" name="Freeform: Shape 19">
            <a:extLst>
              <a:ext uri="{FF2B5EF4-FFF2-40B4-BE49-F238E27FC236}">
                <a16:creationId xmlns:a16="http://schemas.microsoft.com/office/drawing/2014/main" id="{127393A7-D6DA-410B-8699-AA56B57BF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795537"/>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8EC44C88-69E3-42EE-86E8-9B45F712B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795537"/>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089635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320351-9FA2-4A26-885B-BB8F3E490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68CD2EFB-78C2-4C6E-A6B9-4ED12FAD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Wrapped present with bow">
            <a:extLst>
              <a:ext uri="{FF2B5EF4-FFF2-40B4-BE49-F238E27FC236}">
                <a16:creationId xmlns:a16="http://schemas.microsoft.com/office/drawing/2014/main" id="{A501A35E-29CE-7234-26FB-63B688CAEC74}"/>
              </a:ext>
            </a:extLst>
          </p:cNvPr>
          <p:cNvPicPr>
            <a:picLocks noChangeAspect="1"/>
          </p:cNvPicPr>
          <p:nvPr/>
        </p:nvPicPr>
        <p:blipFill rotWithShape="1">
          <a:blip r:embed="rId2">
            <a:alphaModFix amt="60000"/>
          </a:blip>
          <a:srcRect t="43778" r="-2" b="-2"/>
          <a:stretch/>
        </p:blipFill>
        <p:spPr>
          <a:xfrm>
            <a:off x="-1" y="10"/>
            <a:ext cx="12192001" cy="6857990"/>
          </a:xfrm>
          <a:prstGeom prst="rect">
            <a:avLst/>
          </a:prstGeom>
        </p:spPr>
      </p:pic>
      <p:sp>
        <p:nvSpPr>
          <p:cNvPr id="2" name="Title 1">
            <a:extLst>
              <a:ext uri="{FF2B5EF4-FFF2-40B4-BE49-F238E27FC236}">
                <a16:creationId xmlns:a16="http://schemas.microsoft.com/office/drawing/2014/main" id="{EBC366A3-7379-996F-F860-2EDA35CD2EAD}"/>
              </a:ext>
            </a:extLst>
          </p:cNvPr>
          <p:cNvSpPr>
            <a:spLocks noGrp="1"/>
          </p:cNvSpPr>
          <p:nvPr>
            <p:ph type="title"/>
          </p:nvPr>
        </p:nvSpPr>
        <p:spPr>
          <a:xfrm>
            <a:off x="841248" y="600427"/>
            <a:ext cx="9875520" cy="3299902"/>
          </a:xfrm>
        </p:spPr>
        <p:txBody>
          <a:bodyPr vert="horz" lIns="91440" tIns="45720" rIns="91440" bIns="45720" rtlCol="0" anchor="b">
            <a:normAutofit/>
          </a:bodyPr>
          <a:lstStyle/>
          <a:p>
            <a:r>
              <a:rPr lang="en-US" sz="8200">
                <a:solidFill>
                  <a:srgbClr val="FFFFFF"/>
                </a:solidFill>
              </a:rPr>
              <a:t>THANK YOU</a:t>
            </a:r>
          </a:p>
        </p:txBody>
      </p:sp>
    </p:spTree>
    <p:extLst>
      <p:ext uri="{BB962C8B-B14F-4D97-AF65-F5344CB8AC3E}">
        <p14:creationId xmlns:p14="http://schemas.microsoft.com/office/powerpoint/2010/main" val="101803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0A1ED06-4733-4020-9C60-81D4D8014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0CA3509-3AF9-45FE-93ED-57BB5D5E8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388" y="181576"/>
            <a:ext cx="11823637" cy="650108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Working space background">
            <a:extLst>
              <a:ext uri="{FF2B5EF4-FFF2-40B4-BE49-F238E27FC236}">
                <a16:creationId xmlns:a16="http://schemas.microsoft.com/office/drawing/2014/main" id="{D409FC46-3EAC-590C-19D7-17F340A844BE}"/>
              </a:ext>
            </a:extLst>
          </p:cNvPr>
          <p:cNvPicPr>
            <a:picLocks noChangeAspect="1"/>
          </p:cNvPicPr>
          <p:nvPr/>
        </p:nvPicPr>
        <p:blipFill rotWithShape="1">
          <a:blip r:embed="rId2">
            <a:alphaModFix amt="60000"/>
          </a:blip>
          <a:srcRect t="8925" b="8718"/>
          <a:stretch/>
        </p:blipFill>
        <p:spPr>
          <a:xfrm>
            <a:off x="180975" y="182880"/>
            <a:ext cx="11823637" cy="6499784"/>
          </a:xfrm>
          <a:prstGeom prst="rect">
            <a:avLst/>
          </a:prstGeom>
        </p:spPr>
      </p:pic>
      <p:sp>
        <p:nvSpPr>
          <p:cNvPr id="2" name="Title 1">
            <a:extLst>
              <a:ext uri="{FF2B5EF4-FFF2-40B4-BE49-F238E27FC236}">
                <a16:creationId xmlns:a16="http://schemas.microsoft.com/office/drawing/2014/main" id="{827C7D23-DAD2-5A2C-6EED-E775B752799F}"/>
              </a:ext>
            </a:extLst>
          </p:cNvPr>
          <p:cNvSpPr>
            <a:spLocks noGrp="1"/>
          </p:cNvSpPr>
          <p:nvPr>
            <p:ph type="title"/>
          </p:nvPr>
        </p:nvSpPr>
        <p:spPr>
          <a:xfrm>
            <a:off x="838200" y="525195"/>
            <a:ext cx="10165218" cy="2806506"/>
          </a:xfrm>
        </p:spPr>
        <p:txBody>
          <a:bodyPr vert="horz" lIns="91440" tIns="45720" rIns="91440" bIns="45720" rtlCol="0" anchor="b">
            <a:normAutofit/>
          </a:bodyPr>
          <a:lstStyle/>
          <a:p>
            <a:r>
              <a:rPr lang="en-US" sz="4000">
                <a:solidFill>
                  <a:srgbClr val="FFFFFF"/>
                </a:solidFill>
              </a:rPr>
              <a:t>INTRODUCTION :</a:t>
            </a:r>
          </a:p>
        </p:txBody>
      </p:sp>
      <p:sp>
        <p:nvSpPr>
          <p:cNvPr id="3" name="TextBox 2">
            <a:extLst>
              <a:ext uri="{FF2B5EF4-FFF2-40B4-BE49-F238E27FC236}">
                <a16:creationId xmlns:a16="http://schemas.microsoft.com/office/drawing/2014/main" id="{D4FCC96B-1042-E12D-64C6-7E354F3918E6}"/>
              </a:ext>
            </a:extLst>
          </p:cNvPr>
          <p:cNvSpPr txBox="1"/>
          <p:nvPr/>
        </p:nvSpPr>
        <p:spPr>
          <a:xfrm>
            <a:off x="838200" y="3526300"/>
            <a:ext cx="10165218" cy="258845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solidFill>
                  <a:srgbClr val="FFFFFF"/>
                </a:solidFill>
              </a:rPr>
              <a:t>"Subscribers Galore : Exploring World's Top You Tube Channels " Is A Concept That Delves Into The Most Popular And Influential You Tube Channels Across Various Genres And Topics .  It Aims To Showcase  The  Creators Who Have  Amassed A Significant Number Of Subscribers  , Highlighting Their Content , Impact , And What Sets Them Apart . Whether You're Interested In Gaming , Vlogging , Education , Or Entertainment , There's A Diverse Array Of Channels That Have Captivated Audiences Worldwide . Let's Dive Into This Fascinating World Of YouTube Stardom And Discover The Channels That Have Garnered  Millions  Of Subscribers. </a:t>
            </a:r>
          </a:p>
        </p:txBody>
      </p:sp>
    </p:spTree>
    <p:extLst>
      <p:ext uri="{BB962C8B-B14F-4D97-AF65-F5344CB8AC3E}">
        <p14:creationId xmlns:p14="http://schemas.microsoft.com/office/powerpoint/2010/main" val="1769600576"/>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CC7D015-0DD8-420F-A568-AC4FEDC412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DC595556-C814-4F1F-B0E5-71812F38A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Magnifying glass showing decling performance">
            <a:extLst>
              <a:ext uri="{FF2B5EF4-FFF2-40B4-BE49-F238E27FC236}">
                <a16:creationId xmlns:a16="http://schemas.microsoft.com/office/drawing/2014/main" id="{BC12F7CD-911F-E71F-6D7D-06C32A0976EF}"/>
              </a:ext>
            </a:extLst>
          </p:cNvPr>
          <p:cNvPicPr>
            <a:picLocks noChangeAspect="1"/>
          </p:cNvPicPr>
          <p:nvPr/>
        </p:nvPicPr>
        <p:blipFill rotWithShape="1">
          <a:blip r:embed="rId2">
            <a:alphaModFix amt="60000"/>
          </a:blip>
          <a:srcRect t="7056" b="8674"/>
          <a:stretch/>
        </p:blipFill>
        <p:spPr>
          <a:xfrm>
            <a:off x="-1" y="10"/>
            <a:ext cx="12192001" cy="6857990"/>
          </a:xfrm>
          <a:prstGeom prst="rect">
            <a:avLst/>
          </a:prstGeom>
        </p:spPr>
      </p:pic>
      <p:sp>
        <p:nvSpPr>
          <p:cNvPr id="2" name="Title 1">
            <a:extLst>
              <a:ext uri="{FF2B5EF4-FFF2-40B4-BE49-F238E27FC236}">
                <a16:creationId xmlns:a16="http://schemas.microsoft.com/office/drawing/2014/main" id="{2516894E-89DE-95CF-BF2F-95275EA8E400}"/>
              </a:ext>
            </a:extLst>
          </p:cNvPr>
          <p:cNvSpPr>
            <a:spLocks noGrp="1"/>
          </p:cNvSpPr>
          <p:nvPr>
            <p:ph type="title"/>
          </p:nvPr>
        </p:nvSpPr>
        <p:spPr>
          <a:xfrm>
            <a:off x="838200" y="557189"/>
            <a:ext cx="4155825" cy="5571898"/>
          </a:xfrm>
        </p:spPr>
        <p:txBody>
          <a:bodyPr vert="horz" lIns="91440" tIns="45720" rIns="91440" bIns="45720" rtlCol="0" anchor="ctr">
            <a:normAutofit/>
          </a:bodyPr>
          <a:lstStyle/>
          <a:p>
            <a:r>
              <a:rPr lang="en-US">
                <a:solidFill>
                  <a:srgbClr val="FFFFFF"/>
                </a:solidFill>
              </a:rPr>
              <a:t>OVERVIEW :</a:t>
            </a:r>
          </a:p>
        </p:txBody>
      </p:sp>
      <p:sp>
        <p:nvSpPr>
          <p:cNvPr id="4" name="TextBox 3">
            <a:extLst>
              <a:ext uri="{FF2B5EF4-FFF2-40B4-BE49-F238E27FC236}">
                <a16:creationId xmlns:a16="http://schemas.microsoft.com/office/drawing/2014/main" id="{3EAF5968-DEB6-0B1D-E9B3-AA0F2626C89E}"/>
              </a:ext>
            </a:extLst>
          </p:cNvPr>
          <p:cNvSpPr txBox="1"/>
          <p:nvPr/>
        </p:nvSpPr>
        <p:spPr>
          <a:xfrm>
            <a:off x="5186552" y="557189"/>
            <a:ext cx="6167246" cy="557189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solidFill>
                  <a:srgbClr val="FFFFFF"/>
                </a:solidFill>
              </a:rPr>
              <a:t>"Subscribers Galore: Exploring World’s Top YouTube Channels" is a series or project dedicated to providing an in-depth overview of the most popular and successful YouTube channels worldwide .The goal of "Subscribers Galore" is to provide a comprehensive view of the YouTube landscape, celebrating the success of content creators and the impact they've had on the platform and beyond.</a:t>
            </a:r>
          </a:p>
        </p:txBody>
      </p:sp>
    </p:spTree>
    <p:extLst>
      <p:ext uri="{BB962C8B-B14F-4D97-AF65-F5344CB8AC3E}">
        <p14:creationId xmlns:p14="http://schemas.microsoft.com/office/powerpoint/2010/main" val="1768775795"/>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CC7D015-0DD8-420F-A568-AC4FEDC412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DC595556-C814-4F1F-B0E5-71812F38A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Question mark on green pastel background">
            <a:extLst>
              <a:ext uri="{FF2B5EF4-FFF2-40B4-BE49-F238E27FC236}">
                <a16:creationId xmlns:a16="http://schemas.microsoft.com/office/drawing/2014/main" id="{15CF7623-76CA-47D3-10E5-0A775BACFFFD}"/>
              </a:ext>
            </a:extLst>
          </p:cNvPr>
          <p:cNvPicPr>
            <a:picLocks noChangeAspect="1"/>
          </p:cNvPicPr>
          <p:nvPr/>
        </p:nvPicPr>
        <p:blipFill rotWithShape="1">
          <a:blip r:embed="rId2">
            <a:alphaModFix amt="60000"/>
          </a:blip>
          <a:srcRect t="5022" b="19979"/>
          <a:stretch/>
        </p:blipFill>
        <p:spPr>
          <a:xfrm>
            <a:off x="20" y="10"/>
            <a:ext cx="12191979" cy="6857990"/>
          </a:xfrm>
          <a:prstGeom prst="rect">
            <a:avLst/>
          </a:prstGeom>
        </p:spPr>
      </p:pic>
      <p:sp>
        <p:nvSpPr>
          <p:cNvPr id="2" name="Title 1">
            <a:extLst>
              <a:ext uri="{FF2B5EF4-FFF2-40B4-BE49-F238E27FC236}">
                <a16:creationId xmlns:a16="http://schemas.microsoft.com/office/drawing/2014/main" id="{90DCC974-294A-B110-517C-2EF57AC5D07B}"/>
              </a:ext>
            </a:extLst>
          </p:cNvPr>
          <p:cNvSpPr>
            <a:spLocks noGrp="1"/>
          </p:cNvSpPr>
          <p:nvPr>
            <p:ph type="title"/>
          </p:nvPr>
        </p:nvSpPr>
        <p:spPr>
          <a:xfrm>
            <a:off x="838200" y="557189"/>
            <a:ext cx="4155825" cy="5571898"/>
          </a:xfrm>
        </p:spPr>
        <p:txBody>
          <a:bodyPr vert="horz" lIns="91440" tIns="45720" rIns="91440" bIns="45720" rtlCol="0" anchor="ctr">
            <a:normAutofit/>
          </a:bodyPr>
          <a:lstStyle/>
          <a:p>
            <a:r>
              <a:rPr lang="en-US">
                <a:solidFill>
                  <a:srgbClr val="FFFFFF"/>
                </a:solidFill>
              </a:rPr>
              <a:t>PURPOSE :</a:t>
            </a:r>
          </a:p>
        </p:txBody>
      </p:sp>
      <p:sp>
        <p:nvSpPr>
          <p:cNvPr id="4" name="TextBox 3">
            <a:extLst>
              <a:ext uri="{FF2B5EF4-FFF2-40B4-BE49-F238E27FC236}">
                <a16:creationId xmlns:a16="http://schemas.microsoft.com/office/drawing/2014/main" id="{609A9206-0A1E-0DE1-12A2-F8A862045C28}"/>
              </a:ext>
            </a:extLst>
          </p:cNvPr>
          <p:cNvSpPr txBox="1"/>
          <p:nvPr/>
        </p:nvSpPr>
        <p:spPr>
          <a:xfrm>
            <a:off x="5186552" y="557189"/>
            <a:ext cx="6167246" cy="557189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solidFill>
                  <a:srgbClr val="FFFFFF"/>
                </a:solidFill>
              </a:rPr>
              <a:t>Overall, the purpose of "Subscribers Galore: Exploring World’s Top YouTube Channels" would be to inform, inspire, and entertain a wide range of audiences interested in the world of YouTube and online content creation.</a:t>
            </a:r>
          </a:p>
        </p:txBody>
      </p:sp>
    </p:spTree>
    <p:extLst>
      <p:ext uri="{BB962C8B-B14F-4D97-AF65-F5344CB8AC3E}">
        <p14:creationId xmlns:p14="http://schemas.microsoft.com/office/powerpoint/2010/main" val="2004113310"/>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77B3423-0331-5677-FB39-48B06AC5F381}"/>
              </a:ext>
            </a:extLst>
          </p:cNvPr>
          <p:cNvPicPr>
            <a:picLocks noGrp="1" noChangeAspect="1"/>
          </p:cNvPicPr>
          <p:nvPr>
            <p:ph idx="1"/>
          </p:nvPr>
        </p:nvPicPr>
        <p:blipFill rotWithShape="1">
          <a:blip r:embed="rId2"/>
          <a:srcRect l="3782" r="5308" b="1"/>
          <a:stretch/>
        </p:blipFill>
        <p:spPr>
          <a:xfrm>
            <a:off x="307775" y="261437"/>
            <a:ext cx="11576450" cy="6335126"/>
          </a:xfrm>
          <a:prstGeom prst="rect">
            <a:avLst/>
          </a:prstGeom>
        </p:spPr>
      </p:pic>
    </p:spTree>
    <p:extLst>
      <p:ext uri="{BB962C8B-B14F-4D97-AF65-F5344CB8AC3E}">
        <p14:creationId xmlns:p14="http://schemas.microsoft.com/office/powerpoint/2010/main" val="3371613446"/>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8AF64-2806-3FB8-C11F-07037E9FE8E0}"/>
              </a:ext>
            </a:extLst>
          </p:cNvPr>
          <p:cNvSpPr>
            <a:spLocks noGrp="1"/>
          </p:cNvSpPr>
          <p:nvPr>
            <p:ph type="title"/>
          </p:nvPr>
        </p:nvSpPr>
        <p:spPr/>
        <p:txBody>
          <a:bodyPr/>
          <a:lstStyle/>
          <a:p>
            <a:r>
              <a:rPr lang="en-GB" dirty="0"/>
              <a:t>  </a:t>
            </a:r>
          </a:p>
        </p:txBody>
      </p:sp>
      <p:pic>
        <p:nvPicPr>
          <p:cNvPr id="4" name="Content Placeholder 3" descr="A screenshot of a computer screen&#10;&#10;Description automatically generated">
            <a:extLst>
              <a:ext uri="{FF2B5EF4-FFF2-40B4-BE49-F238E27FC236}">
                <a16:creationId xmlns:a16="http://schemas.microsoft.com/office/drawing/2014/main" id="{CB909A6F-678E-9526-8DC5-47DD5D406B43}"/>
              </a:ext>
            </a:extLst>
          </p:cNvPr>
          <p:cNvPicPr>
            <a:picLocks noGrp="1" noChangeAspect="1"/>
          </p:cNvPicPr>
          <p:nvPr>
            <p:ph idx="1"/>
          </p:nvPr>
        </p:nvPicPr>
        <p:blipFill>
          <a:blip r:embed="rId2"/>
          <a:stretch>
            <a:fillRect/>
          </a:stretch>
        </p:blipFill>
        <p:spPr>
          <a:xfrm>
            <a:off x="12644" y="104883"/>
            <a:ext cx="12179107" cy="6877135"/>
          </a:xfrm>
        </p:spPr>
      </p:pic>
    </p:spTree>
    <p:extLst>
      <p:ext uri="{BB962C8B-B14F-4D97-AF65-F5344CB8AC3E}">
        <p14:creationId xmlns:p14="http://schemas.microsoft.com/office/powerpoint/2010/main" val="118261950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66F91FF-F04B-4CAE-9D76-CEB4BB5C5DE1}"/>
              </a:ext>
            </a:extLst>
          </p:cNvPr>
          <p:cNvPicPr>
            <a:picLocks noGrp="1" noChangeAspect="1"/>
          </p:cNvPicPr>
          <p:nvPr>
            <p:ph idx="1"/>
          </p:nvPr>
        </p:nvPicPr>
        <p:blipFill rotWithShape="1">
          <a:blip r:embed="rId2"/>
          <a:srcRect r="1" b="4819"/>
          <a:stretch/>
        </p:blipFill>
        <p:spPr>
          <a:xfrm>
            <a:off x="802643" y="385983"/>
            <a:ext cx="10586714" cy="5970368"/>
          </a:xfrm>
          <a:prstGeom prst="rect">
            <a:avLst/>
          </a:prstGeom>
        </p:spPr>
      </p:pic>
    </p:spTree>
    <p:extLst>
      <p:ext uri="{BB962C8B-B14F-4D97-AF65-F5344CB8AC3E}">
        <p14:creationId xmlns:p14="http://schemas.microsoft.com/office/powerpoint/2010/main" val="355582538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Bachelor Of Science In Mathematics</vt:lpstr>
      <vt:lpstr>Subscribers Galore : Exploring World’s Top Youtube Channels</vt:lpstr>
      <vt:lpstr>Subscribers Galore : Exploring World’s Top Youtube Channels</vt:lpstr>
      <vt:lpstr>INTRODUCTION :</vt:lpstr>
      <vt:lpstr>OVERVIEW :</vt:lpstr>
      <vt:lpstr>PURPOSE :</vt:lpstr>
      <vt:lpstr>PowerPoint Presentation</vt:lpstr>
      <vt:lpstr>  </vt:lpstr>
      <vt:lpstr>PowerPoint Presentation</vt:lpstr>
      <vt:lpstr>VISUALISATIONS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DASHBOARDS </vt:lpstr>
      <vt:lpstr>PowerPoint Presentation</vt:lpstr>
      <vt:lpstr>PowerPoint Presentation</vt:lpstr>
      <vt:lpstr>PowerPoint Presentation</vt:lpstr>
      <vt:lpstr>STORY</vt:lpstr>
      <vt:lpstr>PowerPoint Presentation</vt:lpstr>
      <vt:lpstr>PowerPoint Presentation</vt:lpstr>
      <vt:lpstr>Advantages : </vt:lpstr>
      <vt:lpstr>APPLICATIONS :</vt:lpstr>
      <vt:lpstr>CONCLUSION :</vt:lpstr>
      <vt:lpstr>FUTURE SCOPE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417</cp:revision>
  <dcterms:created xsi:type="dcterms:W3CDTF">2023-10-30T00:57:30Z</dcterms:created>
  <dcterms:modified xsi:type="dcterms:W3CDTF">2023-10-30T06:18:08Z</dcterms:modified>
</cp:coreProperties>
</file>