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68658/f/873e5d7c-e461-4ee8-b35e-9847621cf65a/prithika%2011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68658/f/873e5d7c-e461-4ee8-b35e-9847621cf65a/prithika%2011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"HIGH"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{16,18,21,17,21,29,26,26,21,25,0}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{34,47,41,39,41,33,41,43,45,34,0}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"MEDIUUM"</c:f>
              <c:strCache>
                <c:ptCount val="1"/>
                <c:pt idx="0">
                  <c:v>MEDIUUM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{85,65,78,92,77,69,75,82,71,84,0}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0.0</c:v>
                </c:pt>
              </c:numCache>
            </c:numRef>
          </c:val>
        </c:ser>
        <c:ser>
          <c:idx val="3"/>
          <c:order val="3"/>
          <c:tx>
            <c:strRef>
              <c:f>"VERY HIGH"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{15,15,14,9,15,12,15,16,13,13,0}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0.0</c:v>
                </c:pt>
              </c:numCache>
            </c:numRef>
          </c:val>
        </c:ser>
        <c:ser>
          <c:idx val="4"/>
          <c:order val="4"/>
          <c:tx>
            <c:strRef>
              <c:f>"(blank)"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{153,155,148,139,150,158,142,137,147,138,0}</c:f>
              <c:numCache>
                <c:formatCode>General</c:formatCode>
                <c:ptCount val="11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96498735"/>
        <c:axId val="718899427"/>
      </c:barChart>
      <c:catAx>
        <c:axId val="9964987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8899427"/>
        <c:crosses val="autoZero"/>
        <c:auto val="1"/>
        <c:lblAlgn val="ctr"/>
        <c:lblOffset val="100"/>
        <c:noMultiLvlLbl val="0"/>
      </c:catAx>
      <c:valAx>
        <c:axId val="7188994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64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"HIGH"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{16,18,21,17,21,29,26,26,21,25,0}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{34,47,41,39,41,33,41,43,45,34,0}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"MEDIUUM"</c:f>
              <c:strCache>
                <c:ptCount val="1"/>
                <c:pt idx="0">
                  <c:v>MEDIUUM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{85,65,78,92,77,69,75,82,71,84,0}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0.0</c:v>
                </c:pt>
              </c:numCache>
            </c:numRef>
          </c:val>
        </c:ser>
        <c:ser>
          <c:idx val="3"/>
          <c:order val="3"/>
          <c:tx>
            <c:strRef>
              <c:f>"VERY HIGH"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{15,15,14,9,15,12,15,16,13,13,0}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0.0</c:v>
                </c:pt>
              </c:numCache>
            </c:numRef>
          </c:val>
        </c:ser>
        <c:ser>
          <c:idx val="4"/>
          <c:order val="4"/>
          <c:tx>
            <c:strRef>
              <c:f>"(blank)"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{153,155,148,139,150,158,142,137,147,138,0}</c:f>
              <c:numCache>
                <c:formatCode>General</c:formatCode>
                <c:ptCount val="11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14337" y="2971885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P</a:t>
            </a:r>
            <a:r>
              <a:rPr altLang="en-IN" sz="2400" lang="en-US"/>
              <a:t>R</a:t>
            </a:r>
            <a:r>
              <a:rPr altLang="en-IN" sz="2400" lang="en-US"/>
              <a:t>I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I</a:t>
            </a:r>
            <a:r>
              <a:rPr altLang="en-IN" sz="2400" lang="en-US"/>
              <a:t>K</a:t>
            </a:r>
            <a:r>
              <a:rPr altLang="en-IN" sz="2400" lang="en-US"/>
              <a:t>A</a:t>
            </a:r>
            <a:r>
              <a:rPr altLang="en-IN" sz="2400" lang="en-US"/>
              <a:t> </a:t>
            </a:r>
            <a:r>
              <a:rPr altLang="en-IN" sz="2400" lang="en-US"/>
              <a:t>R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altLang="en-US" dirty="0" sz="2400" lang="en-IN"/>
              <a:t>:1222030</a:t>
            </a:r>
            <a:r>
              <a:rPr altLang="en-IN" dirty="0" sz="2400" lang="en-US"/>
              <a:t>9</a:t>
            </a:r>
            <a:r>
              <a:rPr altLang="en-IN" dirty="0" sz="2400" lang="en-US"/>
              <a:t>1</a:t>
            </a:r>
            <a:r>
              <a:rPr altLang="en-US" dirty="0" sz="2400" lang="en-IN"/>
              <a:t>  ( unm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r>
              <a:rPr altLang="en-IN" dirty="0" sz="2400" lang="en-US"/>
              <a:t>5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h</a:t>
            </a:r>
            <a:r>
              <a:rPr altLang="en-IN" dirty="0" sz="2400" lang="en-US"/>
              <a:t>2</a:t>
            </a:r>
            <a:r>
              <a:rPr altLang="en-IN" dirty="0" sz="2400" lang="en-US"/>
              <a:t>9</a:t>
            </a:r>
            <a:r>
              <a:rPr altLang="en-IN" dirty="0" sz="2400" lang="en-US"/>
              <a:t>)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B.COM(CORPORATE SECRETARYSHIP)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:MAHALASHMI WOMENS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Text Box 9"/>
          <p:cNvSpPr txBox="1"/>
          <p:nvPr/>
        </p:nvSpPr>
        <p:spPr>
          <a:xfrm>
            <a:off x="8367395" y="2520315"/>
            <a:ext cx="4064000" cy="368300"/>
          </a:xfrm>
          <a:prstGeom prst="rect"/>
          <a:noFill/>
        </p:spPr>
        <p:txBody>
          <a:bodyPr rtlCol="0" wrap="square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6"/>
          <p:cNvSpPr txBox="1"/>
          <p:nvPr/>
        </p:nvSpPr>
        <p:spPr>
          <a:xfrm>
            <a:off x="453390" y="1263015"/>
            <a:ext cx="8188325" cy="4743450"/>
          </a:xfrm>
          <a:prstGeom prst="rect"/>
          <a:noFill/>
        </p:spPr>
        <p:txBody>
          <a:bodyPr rtlCol="0" wrap="square">
            <a:noAutofit/>
          </a:bodyPr>
          <a:p>
            <a:pPr indent="0">
              <a:buFont typeface="Wingdings" panose="05000000000000000000" charset="0"/>
              <a:buNone/>
            </a:pPr>
            <a:r>
              <a:rPr altLang="en-US" lang="en-IN"/>
              <a:t>DATA  COLLETION: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lang="en-IN"/>
              <a:t>Downloaded the data from edunet student’s dashboard.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endParaRPr altLang="en-US" lang="en-IN"/>
          </a:p>
          <a:p>
            <a:pPr indent="0">
              <a:buFont typeface="Wingdings" panose="05000000000000000000" charset="0"/>
              <a:buNone/>
            </a:pPr>
            <a:r>
              <a:rPr altLang="en-US" lang="en-IN"/>
              <a:t>FEATURE COLLECTION: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lang="en-IN"/>
              <a:t> Highlighted data which is required using the fill option.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endParaRPr altLang="en-US" lang="en-IN"/>
          </a:p>
          <a:p>
            <a:pPr indent="0">
              <a:buFont typeface="Wingdings" panose="05000000000000000000" charset="0"/>
              <a:buNone/>
            </a:pPr>
            <a:r>
              <a:rPr altLang="en-US" lang="en-IN"/>
              <a:t>DATA CLEANING:</a:t>
            </a:r>
            <a:endParaRPr altLang="en-US" lang="en-IN"/>
          </a:p>
          <a:p>
            <a:pPr indent="0">
              <a:buFont typeface="Wingdings" panose="05000000000000000000" charset="0"/>
              <a:buNone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lang="en-IN"/>
              <a:t> Identified the missing value using cinditional formatting.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lang="en-IN"/>
              <a:t>removed  filtered the missing data  using filter-filter by colour.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endParaRPr altLang="en-US" lang="en-IN"/>
          </a:p>
          <a:p>
            <a:pPr indent="0">
              <a:buFont typeface="Wingdings" panose="05000000000000000000" charset="0"/>
              <a:buNone/>
            </a:pPr>
            <a:r>
              <a:rPr altLang="en-US" lang="en-IN"/>
              <a:t>PERFORMANCE LEVEL :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lang="en-IN"/>
              <a:t>Performance anlysis is basedon department type is filtered by employee type.  </a:t>
            </a:r>
            <a:endParaRPr altLang="en-US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84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860"/>
          </a:xfrm>
        </p:spPr>
        <p:txBody>
          <a:bodyPr/>
          <a:p>
            <a:r>
              <a:rPr altLang="en-US" lang="en-IN"/>
              <a:t> </a:t>
            </a:r>
            <a:endParaRPr altLang="en-US" lang="en-IN"/>
          </a:p>
        </p:txBody>
      </p:sp>
      <p:sp>
        <p:nvSpPr>
          <p:cNvPr id="1048685" name="Text Box 3"/>
          <p:cNvSpPr txBox="1"/>
          <p:nvPr/>
        </p:nvSpPr>
        <p:spPr>
          <a:xfrm>
            <a:off x="533400" y="304800"/>
            <a:ext cx="8999855" cy="5399405"/>
          </a:xfrm>
          <a:prstGeom prst="rect"/>
          <a:noFill/>
        </p:spPr>
        <p:txBody>
          <a:bodyPr rtlCol="0" wrap="square">
            <a:noAutofit/>
          </a:bodyPr>
          <a:p>
            <a:pPr indent="0">
              <a:buFont typeface="Wingdings" panose="05000000000000000000" charset="0"/>
              <a:buNone/>
            </a:pPr>
            <a:r>
              <a:rPr altLang="en-US" lang="en-IN"/>
              <a:t>SUMMARY :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Pivot table is created to summarise the data.</a:t>
            </a:r>
            <a:endParaRPr altLang="en-US" lang="en-IN"/>
          </a:p>
          <a:p>
            <a:pPr indent="0">
              <a:buFont typeface="Wingdings" panose="05000000000000000000" charset="0"/>
              <a:buNone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row lable -It is considered as department type.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column labels-discribe the performance level.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filter -by gender where i prefered the male employees in this data.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values - to make a count used first name for count of employees in  each filed.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endParaRPr altLang="en-US" lang="en-IN"/>
          </a:p>
          <a:p>
            <a:pPr indent="0">
              <a:buFont typeface="Wingdings" panose="05000000000000000000" charset="0"/>
              <a:buNone/>
            </a:pPr>
            <a:r>
              <a:rPr altLang="en-US" lang="en-IN"/>
              <a:t>VISUALIZATION :</a:t>
            </a:r>
            <a:endParaRPr altLang="en-US" lang="en-IN"/>
          </a:p>
          <a:p>
            <a:pPr indent="0">
              <a:buFont typeface="Wingdings" panose="05000000000000000000" charset="0"/>
              <a:buNone/>
            </a:pPr>
            <a:r>
              <a:rPr altLang="en-US" lang="en-IN"/>
              <a:t>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 Used the graph chart to analyze the employees ( in units) in the department type category .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ü"/>
            </a:pPr>
            <a:r>
              <a:rPr altLang="en-US" lang="en-IN"/>
              <a:t>Used the pie chart to analyze the employees overall percentage in the department type category.</a:t>
            </a:r>
            <a:endParaRPr altLang="en-US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3278396" y="2100323"/>
          <a:ext cx="5635208" cy="353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lang="en-IN"/>
              <a:t>RESULTS</a:t>
            </a:r>
            <a:endParaRPr altLang="en-US" lang="en-IN"/>
          </a:p>
        </p:txBody>
      </p:sp>
      <p:graphicFrame>
        <p:nvGraphicFramePr>
          <p:cNvPr id="4194309" name="图表 1"/>
          <p:cNvGraphicFramePr>
            <a:graphicFrameLocks/>
          </p:cNvGraphicFramePr>
          <p:nvPr/>
        </p:nvGraphicFramePr>
        <p:xfrm>
          <a:off x="3184360" y="1330377"/>
          <a:ext cx="5823280" cy="434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 Box 3"/>
          <p:cNvSpPr txBox="1"/>
          <p:nvPr/>
        </p:nvSpPr>
        <p:spPr>
          <a:xfrm>
            <a:off x="990600" y="1665605"/>
            <a:ext cx="7722235" cy="423227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lang="en-IN"/>
              <a:t>The “Employee performance analysis using Excel” project provides a robust and user-friendly soulution  for evaluating  and managing employee performance. leveraging Excel’s powerful  tools-- such as filtering,pivot tables,charts,and conditional formatting-- the project transforms raw performance data into actionable insights. The resulting interactive dashboards and customizable repots empower managers to make data-driven decision, opyimize workforce productivity, and foster continuous improvement across the organization. This soltion not only steamlines performance  management but also offers a cost-effective, scalable approach to enhancing overall organizational efficiencys.</a:t>
            </a:r>
            <a:endParaRPr altLang="en-US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 Box 15"/>
          <p:cNvSpPr txBox="1"/>
          <p:nvPr/>
        </p:nvSpPr>
        <p:spPr>
          <a:xfrm>
            <a:off x="1446530" y="2082165"/>
            <a:ext cx="406400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en-IN"/>
              <a:t>“create an excel-based system to track and analyze  employee performance metrics, including sales number , customer satisfaction ratings ,and project completion rates. develop dashboards and reports to identify top performers, area for improvement , and trends in performance data to inform HR and management decision.”</a:t>
            </a:r>
            <a:endParaRPr altLang="en-US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 Box 8"/>
          <p:cNvSpPr txBox="1"/>
          <p:nvPr/>
        </p:nvSpPr>
        <p:spPr>
          <a:xfrm flipH="1">
            <a:off x="1431925" y="1954530"/>
            <a:ext cx="4156710" cy="328993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lang="en-IN"/>
              <a:t>“Develop an excel- based employee performance analysis system  to track key performance indicator (KPIs), provide data-driven insights,and support informed HR decision. the system will include data visualization dashboards,automated  reporting and analysis tools to enhance performance evaluation, identification of training needs, and optimization of workforce productivity.”</a:t>
            </a:r>
            <a:endParaRPr altLang="en-US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1524000" y="2150745"/>
            <a:ext cx="4064000" cy="3208655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IT COMPANIES 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BANKS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INDUSTRIES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HUMAN RESOURES DEPARTMENT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MARKETING FIELD </a:t>
            </a:r>
            <a:endParaRPr altLang="en-US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17"/>
          <p:cNvSpPr txBox="1"/>
          <p:nvPr/>
        </p:nvSpPr>
        <p:spPr>
          <a:xfrm>
            <a:off x="3018790" y="2042160"/>
            <a:ext cx="4064000" cy="4006850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CONDITIONAL FORMATTING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FILTERING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EMPLOYEE DATA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FORMULA USED TO IDENTIFY PERFORMANCE LEVAL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PIVOT TABLE FOR SUMMERISING </a:t>
            </a: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endParaRPr altLang="en-US" lang="en-IN"/>
          </a:p>
          <a:p>
            <a:pPr indent="-285750" marL="285750">
              <a:buFont typeface="Wingdings" panose="05000000000000000000" charset="0"/>
              <a:buChar char="q"/>
            </a:pPr>
            <a:r>
              <a:rPr altLang="en-US" lang="en-IN"/>
              <a:t>BAR DIAGRAM, GRAPH, PIE CHART </a:t>
            </a:r>
            <a:endParaRPr altLang="en-US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90600" y="1447800"/>
            <a:ext cx="8080375" cy="35998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lang="en-IN"/>
              <a:t>EMPLOYEE DATA DOWNLOADED FROM EDUNET DASHBOARD            </a:t>
            </a:r>
            <a:endParaRPr altLang="en-US" lang="en-IN"/>
          </a:p>
          <a:p>
            <a:endParaRPr altLang="en-US" lang="en-IN"/>
          </a:p>
          <a:p>
            <a:endParaRPr altLang="en-US" lang="en-IN"/>
          </a:p>
          <a:p>
            <a:r>
              <a:rPr altLang="en-US" lang="en-IN"/>
              <a:t>FEATURES: TOTALLY 26 FEATURES WERE AVALIABLE IN THAN 11 CONSIDERED                                                                                                                                </a:t>
            </a:r>
            <a:endParaRPr altLang="en-US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133600" y="2354703"/>
            <a:ext cx="8534018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3048000" y="2648585"/>
            <a:ext cx="6096000" cy="1102995"/>
          </a:xfrm>
          <a:prstGeom prst="rect"/>
          <a:noFill/>
        </p:spPr>
        <p:txBody>
          <a:bodyPr anchor="t" rtlCol="0" wrap="square">
            <a:noAutofit/>
          </a:bodyPr>
          <a:p>
            <a:r>
              <a:rPr sz="2800" lang="en-US"/>
              <a:t>IFS(J2&gt;=5,"very high",J2&gt;=4,"high",J2&gt;=3,"medium",TRUE,"low")</a:t>
            </a:r>
            <a:endParaRPr sz="2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2024-03-28T17:07:00Z</dcterms:created>
  <dcterms:modified xsi:type="dcterms:W3CDTF">2024-09-03T05:06:58Z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2024-03-22T06:00:00Z</vt:filetime>
  </property>
  <property fmtid="{D5CDD505-2E9C-101B-9397-08002B2CF9AE}" pid="3" name="LastSaved">
    <vt:filetime>2024-03-30T06:00:00Z</vt:filetime>
  </property>
  <property fmtid="{D5CDD505-2E9C-101B-9397-08002B2CF9AE}" pid="4" name="ICV">
    <vt:lpwstr>c4174b6a87604f6693c735dbf13a76ff</vt:lpwstr>
  </property>
  <property fmtid="{D5CDD505-2E9C-101B-9397-08002B2CF9AE}" pid="5" name="KSOProductBuildVer">
    <vt:lpwstr>1033-12.2.0.17562</vt:lpwstr>
  </property>
</Properties>
</file>