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1" r:id="rId5"/>
    <p:sldId id="383" r:id="rId6"/>
    <p:sldId id="391" r:id="rId7"/>
    <p:sldId id="412" r:id="rId8"/>
    <p:sldId id="408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177F83-916C-47CA-BDB7-CDE959E3A218}"/>
              </a:ext>
            </a:extLst>
          </p:cNvPr>
          <p:cNvSpPr/>
          <p:nvPr/>
        </p:nvSpPr>
        <p:spPr>
          <a:xfrm>
            <a:off x="6266045" y="3801980"/>
            <a:ext cx="2425567" cy="2406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B235E-D6CE-4A95-B639-2B8D59E493D6}"/>
              </a:ext>
            </a:extLst>
          </p:cNvPr>
          <p:cNvSpPr txBox="1"/>
          <p:nvPr/>
        </p:nvSpPr>
        <p:spPr>
          <a:xfrm>
            <a:off x="3542097" y="292908"/>
            <a:ext cx="5043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VIBE </a:t>
            </a:r>
            <a:r>
              <a:rPr lang="en-US" sz="4800" dirty="0">
                <a:solidFill>
                  <a:srgbClr val="00B050"/>
                </a:solidFill>
                <a:latin typeface="Franklin Gothic Demi Cond" panose="020B0706030402020204" pitchFamily="34" charset="0"/>
              </a:rPr>
              <a:t>AI</a:t>
            </a:r>
            <a:r>
              <a:rPr lang="en-US" sz="4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HACKTON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8DDC1-EE79-4ADE-8906-E5987D7B5D5B}"/>
              </a:ext>
            </a:extLst>
          </p:cNvPr>
          <p:cNvSpPr txBox="1"/>
          <p:nvPr/>
        </p:nvSpPr>
        <p:spPr>
          <a:xfrm>
            <a:off x="2654300" y="2171701"/>
            <a:ext cx="9415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a tech career alone is overwhelming, isolating, and inefficient.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F24D93-DD90-44A6-A85E-7B0675505CCB}"/>
              </a:ext>
            </a:extLst>
          </p:cNvPr>
          <p:cNvSpPr txBox="1"/>
          <p:nvPr/>
        </p:nvSpPr>
        <p:spPr>
          <a:xfrm>
            <a:off x="5958037" y="3540370"/>
            <a:ext cx="7526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THEME: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TECH SOLUTION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CD077-0DA1-4A43-8C79-58A1A7BEA4B8}"/>
              </a:ext>
            </a:extLst>
          </p:cNvPr>
          <p:cNvSpPr txBox="1"/>
          <p:nvPr/>
        </p:nvSpPr>
        <p:spPr>
          <a:xfrm>
            <a:off x="6073541" y="4735630"/>
            <a:ext cx="599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TEAM NAME </a:t>
            </a:r>
            <a:r>
              <a:rPr lang="en-US" sz="2800" dirty="0">
                <a:solidFill>
                  <a:schemeClr val="bg1"/>
                </a:solidFill>
              </a:rPr>
              <a:t>:  CODEBREAKERS</a:t>
            </a:r>
          </a:p>
        </p:txBody>
      </p:sp>
    </p:spTree>
    <p:extLst>
      <p:ext uri="{BB962C8B-B14F-4D97-AF65-F5344CB8AC3E}">
        <p14:creationId xmlns:p14="http://schemas.microsoft.com/office/powerpoint/2010/main" val="237345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Problem Recap &amp;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627" y="2281238"/>
            <a:ext cx="11656194" cy="4196564"/>
          </a:xfrm>
        </p:spPr>
        <p:txBody>
          <a:bodyPr tIns="45720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career switchers struggle with information overload and lack of structured guidance, wasting time on scattered resources without clear direction to achieve their career goals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addresses the pain points of unmotivated learning, disconnected skill-building, and inability to connect learning to actual job market requirements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We're building an AI-powered platform that generates personalized learning roadmaps, provides daily adaptive challenges, and tracks progress with achievement systems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creates tailored career paths, offers interactive coding exercises, matches users with relevant job opportunities, and provides intelligent learning assistance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 include 70% daily user engagement, 40% higher course completion rates, 60% reduction in research time, and 30% faster skill-to-job alignment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 will be measured by user satisfaction scores above 4.5/5, increased learning consistency, and demonstrable progress in career readiness metrics</a:t>
            </a:r>
          </a:p>
          <a:p>
            <a:pPr marL="0" indent="0">
              <a:buNone/>
            </a:pPr>
            <a:br>
              <a:rPr lang="en-US" sz="1800" b="0" i="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Prototype Overview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0021" y="2281238"/>
            <a:ext cx="11126804" cy="3700462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Description:</a:t>
            </a:r>
            <a:b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web app with personalized learning roadmaps, interactive AI assistant, progress tracking, and job matching—demonstrating end-to-end career guidance.</a:t>
            </a:r>
          </a:p>
          <a:p>
            <a:pPr algn="l"/>
            <a:r>
              <a:rPr lang="en-US" b="1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Stack:</a:t>
            </a:r>
            <a:b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 | Backend: Node.js, Express | Database: Excel/</a:t>
            </a:r>
            <a:r>
              <a:rPr lang="en-US" i="0" dirty="0" err="1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SheetJS</a:t>
            </a:r>
            <a: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AI: Rule-based chatbot</a:t>
            </a:r>
          </a:p>
          <a:p>
            <a:pPr algn="l"/>
            <a:r>
              <a:rPr lang="en-US" b="1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Status:</a:t>
            </a:r>
            <a:b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clickable and functional prototype with live chat, dynamic roadmaps, and interactive job matching features.</a:t>
            </a:r>
          </a:p>
          <a:p>
            <a:pPr algn="l"/>
            <a:r>
              <a:rPr lang="en-US" b="1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Demonstrated:</a:t>
            </a:r>
            <a:b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AI-guided learning paths, daily challenges, achievement tracking, and resume-building capabilities in a unified dashboard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7D2F6-1B26-41E9-9EC3-889F6083633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8241632" cy="3319513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FOR WIREFRAME WORK 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https://github.com/Prithiksha-V/vibeaihackton-round-2.git</a:t>
            </a:r>
          </a:p>
        </p:txBody>
      </p:sp>
    </p:spTree>
    <p:extLst>
      <p:ext uri="{BB962C8B-B14F-4D97-AF65-F5344CB8AC3E}">
        <p14:creationId xmlns:p14="http://schemas.microsoft.com/office/powerpoint/2010/main" val="237046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5385" y="2387065"/>
            <a:ext cx="5197641" cy="40522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Journey:</a:t>
            </a:r>
            <a:b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up → Set career goal → Get personalized roadmap → Complete daily challenges → Track progress → Receive job matches</a:t>
            </a:r>
          </a:p>
          <a:p>
            <a:pPr algn="ctr"/>
            <a:r>
              <a:rPr lang="en-US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b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learning paths, interactive coding exercises, progress tracking with achievements, smart job matching, and resume builder</a:t>
            </a:r>
          </a:p>
          <a:p>
            <a:pPr algn="ctr"/>
            <a:r>
              <a:rPr lang="en-US" b="1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Innovation:</a:t>
            </a:r>
            <a:b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existing Excel infrastructure as accessible database + Combines personalized learning with real-time job market alignment + Gamified progress tracking</a:t>
            </a:r>
          </a:p>
          <a:p>
            <a:pPr algn="ctr"/>
            <a:br>
              <a:rPr lang="en-US" b="0" i="0" dirty="0">
                <a:solidFill>
                  <a:srgbClr val="8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85645" y="2523826"/>
            <a:ext cx="5832047" cy="405223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8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 for Scaling:</a:t>
            </a:r>
            <a:endParaRPr lang="en-US" sz="3800" b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Migrate from Excel to proper database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(MongoDB/PostgreSQL) for scalability</a:t>
            </a: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 AI/ML APIs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personalized recommendations and chatbot</a:t>
            </a: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user authentication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profile management system</a:t>
            </a: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 version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better accessibility</a:t>
            </a: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job platforms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online learning providers</a:t>
            </a:r>
          </a:p>
          <a:p>
            <a:pPr algn="ctr">
              <a:buFont typeface="+mj-lt"/>
              <a:buAutoNum type="arabicPeriod"/>
            </a:pPr>
            <a:r>
              <a:rPr lang="en-US" sz="29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premium features</a:t>
            </a:r>
            <a:r>
              <a:rPr lang="en-US" sz="2900" b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like interview prep and mentorship matching</a:t>
            </a:r>
          </a:p>
          <a:p>
            <a:pPr algn="ctr"/>
            <a:br>
              <a:rPr lang="en-US" b="0" i="0" dirty="0">
                <a:solidFill>
                  <a:srgbClr val="800080"/>
                </a:solidFill>
                <a:effectLst/>
                <a:latin typeface="quote-cjk-patch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72</TotalTime>
  <Words>448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Franklin Gothic Demi Cond</vt:lpstr>
      <vt:lpstr>quote-cjk-patch</vt:lpstr>
      <vt:lpstr>Times New Roman</vt:lpstr>
      <vt:lpstr>Custom</vt:lpstr>
      <vt:lpstr>PowerPoint Presentation</vt:lpstr>
      <vt:lpstr>Problem Recap &amp; Objective</vt:lpstr>
      <vt:lpstr>Prototype Overview</vt:lpstr>
      <vt:lpstr>PowerPoint Presentation</vt:lpstr>
      <vt:lpstr>Effective delivery techniques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PRITHIKSHA VAJJIRAVELU</dc:creator>
  <cp:lastModifiedBy>PRITHIKSHA VAJJIRAVELU</cp:lastModifiedBy>
  <cp:revision>2</cp:revision>
  <dcterms:created xsi:type="dcterms:W3CDTF">2025-10-24T13:39:20Z</dcterms:created>
  <dcterms:modified xsi:type="dcterms:W3CDTF">2025-10-24T18:44:10Z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